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532" r:id="rId9"/>
    <p:sldId id="533" r:id="rId10"/>
    <p:sldId id="547" r:id="rId11"/>
    <p:sldId id="546" r:id="rId12"/>
    <p:sldId id="540" r:id="rId13"/>
    <p:sldId id="541" r:id="rId14"/>
    <p:sldId id="542" r:id="rId15"/>
    <p:sldId id="548" r:id="rId16"/>
    <p:sldId id="552" r:id="rId17"/>
    <p:sldId id="550" r:id="rId18"/>
    <p:sldId id="549" r:id="rId19"/>
    <p:sldId id="543" r:id="rId20"/>
    <p:sldId id="544" r:id="rId21"/>
    <p:sldId id="264" r:id="rId22"/>
    <p:sldId id="265" r:id="rId23"/>
    <p:sldId id="305" r:id="rId24"/>
    <p:sldId id="29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land, Carin (she/her/hers)" userId="fd8e216f-99b1-40cf-bd3c-0fa375ef63d3" providerId="ADAL" clId="{2A5EF0A0-936E-4A89-A388-83257CFF62C1}"/>
    <pc:docChg chg="delSld modSld">
      <pc:chgData name="Bisland, Carin (she/her/hers)" userId="fd8e216f-99b1-40cf-bd3c-0fa375ef63d3" providerId="ADAL" clId="{2A5EF0A0-936E-4A89-A388-83257CFF62C1}" dt="2023-03-23T13:19:15.902" v="20" actId="20577"/>
      <pc:docMkLst>
        <pc:docMk/>
      </pc:docMkLst>
      <pc:sldChg chg="modSp mod">
        <pc:chgData name="Bisland, Carin (she/her/hers)" userId="fd8e216f-99b1-40cf-bd3c-0fa375ef63d3" providerId="ADAL" clId="{2A5EF0A0-936E-4A89-A388-83257CFF62C1}" dt="2023-03-23T13:19:15.902" v="20" actId="20577"/>
        <pc:sldMkLst>
          <pc:docMk/>
          <pc:sldMk cId="1148565353" sldId="264"/>
        </pc:sldMkLst>
        <pc:graphicFrameChg chg="modGraphic">
          <ac:chgData name="Bisland, Carin (she/her/hers)" userId="fd8e216f-99b1-40cf-bd3c-0fa375ef63d3" providerId="ADAL" clId="{2A5EF0A0-936E-4A89-A388-83257CFF62C1}" dt="2023-03-23T13:19:15.902" v="20" actId="20577"/>
          <ac:graphicFrameMkLst>
            <pc:docMk/>
            <pc:sldMk cId="1148565353" sldId="264"/>
            <ac:graphicFrameMk id="10" creationId="{01889F9F-E743-8F5F-FA2E-204CEC99CF41}"/>
          </ac:graphicFrameMkLst>
        </pc:graphicFrameChg>
      </pc:sldChg>
      <pc:sldChg chg="del delDesignElem">
        <pc:chgData name="Bisland, Carin (she/her/hers)" userId="fd8e216f-99b1-40cf-bd3c-0fa375ef63d3" providerId="ADAL" clId="{2A5EF0A0-936E-4A89-A388-83257CFF62C1}" dt="2023-03-23T13:07:33.138" v="1" actId="47"/>
        <pc:sldMkLst>
          <pc:docMk/>
          <pc:sldMk cId="289013638" sldId="551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0D64C-E3F3-47D1-B889-1B3F5A99D0B1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D25E37-2E61-4AA1-B7E4-7A3346BA87A3}">
      <dgm:prSet/>
      <dgm:spPr/>
      <dgm:t>
        <a:bodyPr/>
        <a:lstStyle/>
        <a:p>
          <a:r>
            <a:rPr lang="en-US"/>
            <a:t>Identify</a:t>
          </a:r>
        </a:p>
      </dgm:t>
    </dgm:pt>
    <dgm:pt modelId="{863BF7AE-DFBB-4D2C-A023-9049025E42C2}" type="parTrans" cxnId="{FF5DD67F-A03F-48F4-B672-2B73B1BB665E}">
      <dgm:prSet/>
      <dgm:spPr/>
      <dgm:t>
        <a:bodyPr/>
        <a:lstStyle/>
        <a:p>
          <a:endParaRPr lang="en-US"/>
        </a:p>
      </dgm:t>
    </dgm:pt>
    <dgm:pt modelId="{EB3A44CF-E198-4B4F-B428-61EFACA721A5}" type="sibTrans" cxnId="{FF5DD67F-A03F-48F4-B672-2B73B1BB665E}">
      <dgm:prSet/>
      <dgm:spPr/>
      <dgm:t>
        <a:bodyPr/>
        <a:lstStyle/>
        <a:p>
          <a:endParaRPr lang="en-US"/>
        </a:p>
      </dgm:t>
    </dgm:pt>
    <dgm:pt modelId="{1776968B-7B4E-449A-9AF1-97167484F4E0}">
      <dgm:prSet/>
      <dgm:spPr/>
      <dgm:t>
        <a:bodyPr/>
        <a:lstStyle/>
        <a:p>
          <a:r>
            <a:rPr lang="en-US"/>
            <a:t>Identify new and emerging scientific data and studies </a:t>
          </a:r>
        </a:p>
      </dgm:t>
    </dgm:pt>
    <dgm:pt modelId="{A8B3D75F-C8C6-44A7-A4A4-95D4FA059E52}" type="parTrans" cxnId="{AF09F276-7862-49E3-BD5C-CA075A19D7E7}">
      <dgm:prSet/>
      <dgm:spPr/>
      <dgm:t>
        <a:bodyPr/>
        <a:lstStyle/>
        <a:p>
          <a:endParaRPr lang="en-US"/>
        </a:p>
      </dgm:t>
    </dgm:pt>
    <dgm:pt modelId="{E0D269E2-57A3-47D2-B95C-B00A120BDECA}" type="sibTrans" cxnId="{AF09F276-7862-49E3-BD5C-CA075A19D7E7}">
      <dgm:prSet/>
      <dgm:spPr/>
      <dgm:t>
        <a:bodyPr/>
        <a:lstStyle/>
        <a:p>
          <a:endParaRPr lang="en-US"/>
        </a:p>
      </dgm:t>
    </dgm:pt>
    <dgm:pt modelId="{9E2ECD84-90E6-4CDB-A895-1A1232577058}">
      <dgm:prSet/>
      <dgm:spPr/>
      <dgm:t>
        <a:bodyPr/>
        <a:lstStyle/>
        <a:p>
          <a:r>
            <a:rPr lang="en-US"/>
            <a:t>Enhance</a:t>
          </a:r>
        </a:p>
      </dgm:t>
    </dgm:pt>
    <dgm:pt modelId="{33678137-E675-4A6F-A7A0-807EB1D129DE}" type="parTrans" cxnId="{E8D17155-25AA-4974-B463-255D115A9EE0}">
      <dgm:prSet/>
      <dgm:spPr/>
      <dgm:t>
        <a:bodyPr/>
        <a:lstStyle/>
        <a:p>
          <a:endParaRPr lang="en-US"/>
        </a:p>
      </dgm:t>
    </dgm:pt>
    <dgm:pt modelId="{CD797ED9-0C30-4279-B17D-4AC02D64011A}" type="sibTrans" cxnId="{E8D17155-25AA-4974-B463-255D115A9EE0}">
      <dgm:prSet/>
      <dgm:spPr/>
      <dgm:t>
        <a:bodyPr/>
        <a:lstStyle/>
        <a:p>
          <a:endParaRPr lang="en-US"/>
        </a:p>
      </dgm:t>
    </dgm:pt>
    <dgm:pt modelId="{B63F12D8-E4A0-4EBB-8DF5-2723C247B089}">
      <dgm:prSet/>
      <dgm:spPr/>
      <dgm:t>
        <a:bodyPr/>
        <a:lstStyle/>
        <a:p>
          <a:r>
            <a:rPr lang="en-US"/>
            <a:t>Enhance our monitoring and reporting capabilities</a:t>
          </a:r>
        </a:p>
      </dgm:t>
    </dgm:pt>
    <dgm:pt modelId="{866A855D-7AE5-43EB-9585-3FAF0C62BCE4}" type="parTrans" cxnId="{0BC1815C-A2D2-4342-90C0-38D5EDCEA3E3}">
      <dgm:prSet/>
      <dgm:spPr/>
      <dgm:t>
        <a:bodyPr/>
        <a:lstStyle/>
        <a:p>
          <a:endParaRPr lang="en-US"/>
        </a:p>
      </dgm:t>
    </dgm:pt>
    <dgm:pt modelId="{98B5681E-D002-45F5-936D-74C3448F9055}" type="sibTrans" cxnId="{0BC1815C-A2D2-4342-90C0-38D5EDCEA3E3}">
      <dgm:prSet/>
      <dgm:spPr/>
      <dgm:t>
        <a:bodyPr/>
        <a:lstStyle/>
        <a:p>
          <a:endParaRPr lang="en-US"/>
        </a:p>
      </dgm:t>
    </dgm:pt>
    <dgm:pt modelId="{96240BE7-9E23-4003-B6A6-66F90896973C}">
      <dgm:prSet/>
      <dgm:spPr/>
      <dgm:t>
        <a:bodyPr/>
        <a:lstStyle/>
        <a:p>
          <a:r>
            <a:rPr lang="en-US"/>
            <a:t>Define</a:t>
          </a:r>
        </a:p>
      </dgm:t>
    </dgm:pt>
    <dgm:pt modelId="{828EE90F-AA99-4CFA-B960-3B8DFB180AF4}" type="parTrans" cxnId="{35DD2002-1BEA-4C60-B916-D938E65A2B6F}">
      <dgm:prSet/>
      <dgm:spPr/>
      <dgm:t>
        <a:bodyPr/>
        <a:lstStyle/>
        <a:p>
          <a:endParaRPr lang="en-US"/>
        </a:p>
      </dgm:t>
    </dgm:pt>
    <dgm:pt modelId="{0A141CFF-9F0F-4AF3-BF6E-CBEF46983A15}" type="sibTrans" cxnId="{35DD2002-1BEA-4C60-B916-D938E65A2B6F}">
      <dgm:prSet/>
      <dgm:spPr/>
      <dgm:t>
        <a:bodyPr/>
        <a:lstStyle/>
        <a:p>
          <a:endParaRPr lang="en-US"/>
        </a:p>
      </dgm:t>
    </dgm:pt>
    <dgm:pt modelId="{FCCDB52C-2891-46C2-90A8-33DDF25AE429}">
      <dgm:prSet/>
      <dgm:spPr/>
      <dgm:t>
        <a:bodyPr/>
        <a:lstStyle/>
        <a:p>
          <a:r>
            <a:rPr lang="en-US"/>
            <a:t>Define existing and emerging challenges</a:t>
          </a:r>
        </a:p>
      </dgm:t>
    </dgm:pt>
    <dgm:pt modelId="{0A0AFC46-CEB6-47E2-9C08-0C53FF38DD52}" type="parTrans" cxnId="{3188E003-1796-46BB-99EF-A442D9A8676B}">
      <dgm:prSet/>
      <dgm:spPr/>
      <dgm:t>
        <a:bodyPr/>
        <a:lstStyle/>
        <a:p>
          <a:endParaRPr lang="en-US"/>
        </a:p>
      </dgm:t>
    </dgm:pt>
    <dgm:pt modelId="{8D20DC39-872E-451D-9759-35903C000129}" type="sibTrans" cxnId="{3188E003-1796-46BB-99EF-A442D9A8676B}">
      <dgm:prSet/>
      <dgm:spPr/>
      <dgm:t>
        <a:bodyPr/>
        <a:lstStyle/>
        <a:p>
          <a:endParaRPr lang="en-US"/>
        </a:p>
      </dgm:t>
    </dgm:pt>
    <dgm:pt modelId="{3F34EA16-47E7-4076-A503-72E6C76B56CB}">
      <dgm:prSet/>
      <dgm:spPr/>
      <dgm:t>
        <a:bodyPr/>
        <a:lstStyle/>
        <a:p>
          <a:r>
            <a:rPr lang="en-US"/>
            <a:t>Identify</a:t>
          </a:r>
        </a:p>
      </dgm:t>
    </dgm:pt>
    <dgm:pt modelId="{7419F274-01C7-456F-B2DF-DB1D8B9E679B}" type="parTrans" cxnId="{52141506-E8A6-4767-AC6C-2C9F6E1BE982}">
      <dgm:prSet/>
      <dgm:spPr/>
      <dgm:t>
        <a:bodyPr/>
        <a:lstStyle/>
        <a:p>
          <a:endParaRPr lang="en-US"/>
        </a:p>
      </dgm:t>
    </dgm:pt>
    <dgm:pt modelId="{E9C46BA2-A250-464F-A944-3E2AA36DE9EF}" type="sibTrans" cxnId="{52141506-E8A6-4767-AC6C-2C9F6E1BE982}">
      <dgm:prSet/>
      <dgm:spPr/>
      <dgm:t>
        <a:bodyPr/>
        <a:lstStyle/>
        <a:p>
          <a:endParaRPr lang="en-US"/>
        </a:p>
      </dgm:t>
    </dgm:pt>
    <dgm:pt modelId="{137E1699-D659-42A8-9BFC-30394909F0B8}">
      <dgm:prSet/>
      <dgm:spPr/>
      <dgm:t>
        <a:bodyPr/>
        <a:lstStyle/>
        <a:p>
          <a:r>
            <a:rPr lang="en-US"/>
            <a:t>Identify opportunities for multiple benefits</a:t>
          </a:r>
        </a:p>
      </dgm:t>
    </dgm:pt>
    <dgm:pt modelId="{7CC8726A-6F05-4C29-BA28-2D6A22E56326}" type="parTrans" cxnId="{83871B3B-FB51-4315-B61D-5825E14FBBC1}">
      <dgm:prSet/>
      <dgm:spPr/>
      <dgm:t>
        <a:bodyPr/>
        <a:lstStyle/>
        <a:p>
          <a:endParaRPr lang="en-US"/>
        </a:p>
      </dgm:t>
    </dgm:pt>
    <dgm:pt modelId="{5BD69FBC-884D-4489-995C-FE967659178E}" type="sibTrans" cxnId="{83871B3B-FB51-4315-B61D-5825E14FBBC1}">
      <dgm:prSet/>
      <dgm:spPr/>
      <dgm:t>
        <a:bodyPr/>
        <a:lstStyle/>
        <a:p>
          <a:endParaRPr lang="en-US"/>
        </a:p>
      </dgm:t>
    </dgm:pt>
    <dgm:pt modelId="{B5B7FA2E-77AC-450F-8DA4-23ABE1863290}" type="pres">
      <dgm:prSet presAssocID="{9DA0D64C-E3F3-47D1-B889-1B3F5A99D0B1}" presName="Name0" presStyleCnt="0">
        <dgm:presLayoutVars>
          <dgm:dir/>
          <dgm:animLvl val="lvl"/>
          <dgm:resizeHandles val="exact"/>
        </dgm:presLayoutVars>
      </dgm:prSet>
      <dgm:spPr/>
    </dgm:pt>
    <dgm:pt modelId="{962F53A0-0FD5-4881-92A1-04E713C6D6F5}" type="pres">
      <dgm:prSet presAssocID="{3F34EA16-47E7-4076-A503-72E6C76B56CB}" presName="boxAndChildren" presStyleCnt="0"/>
      <dgm:spPr/>
    </dgm:pt>
    <dgm:pt modelId="{ECA66097-2EB0-4D6B-8B44-80F7A3EB58FC}" type="pres">
      <dgm:prSet presAssocID="{3F34EA16-47E7-4076-A503-72E6C76B56CB}" presName="parentTextBox" presStyleLbl="alignNode1" presStyleIdx="0" presStyleCnt="4"/>
      <dgm:spPr/>
    </dgm:pt>
    <dgm:pt modelId="{39E5E902-1D8F-4A8F-8093-5ABDE75B1E7C}" type="pres">
      <dgm:prSet presAssocID="{3F34EA16-47E7-4076-A503-72E6C76B56CB}" presName="descendantBox" presStyleLbl="bgAccFollowNode1" presStyleIdx="0" presStyleCnt="4"/>
      <dgm:spPr/>
    </dgm:pt>
    <dgm:pt modelId="{83F11A50-8E9B-4198-9B60-4F943E5ED3E1}" type="pres">
      <dgm:prSet presAssocID="{0A141CFF-9F0F-4AF3-BF6E-CBEF46983A15}" presName="sp" presStyleCnt="0"/>
      <dgm:spPr/>
    </dgm:pt>
    <dgm:pt modelId="{45CAD091-6F04-4A1E-9C41-B2CB3BCFFFB6}" type="pres">
      <dgm:prSet presAssocID="{96240BE7-9E23-4003-B6A6-66F90896973C}" presName="arrowAndChildren" presStyleCnt="0"/>
      <dgm:spPr/>
    </dgm:pt>
    <dgm:pt modelId="{7C243A24-7176-48E5-B189-4A251486BDC8}" type="pres">
      <dgm:prSet presAssocID="{96240BE7-9E23-4003-B6A6-66F90896973C}" presName="parentTextArrow" presStyleLbl="node1" presStyleIdx="0" presStyleCnt="0"/>
      <dgm:spPr/>
    </dgm:pt>
    <dgm:pt modelId="{170E525C-1D04-471E-963F-8E9AED108592}" type="pres">
      <dgm:prSet presAssocID="{96240BE7-9E23-4003-B6A6-66F90896973C}" presName="arrow" presStyleLbl="alignNode1" presStyleIdx="1" presStyleCnt="4"/>
      <dgm:spPr/>
    </dgm:pt>
    <dgm:pt modelId="{0F4E80CE-F3F4-4C69-82B6-269B97C4A2BD}" type="pres">
      <dgm:prSet presAssocID="{96240BE7-9E23-4003-B6A6-66F90896973C}" presName="descendantArrow" presStyleLbl="bgAccFollowNode1" presStyleIdx="1" presStyleCnt="4"/>
      <dgm:spPr/>
    </dgm:pt>
    <dgm:pt modelId="{4261B79F-40C7-4423-BF3E-857DCEE98E39}" type="pres">
      <dgm:prSet presAssocID="{CD797ED9-0C30-4279-B17D-4AC02D64011A}" presName="sp" presStyleCnt="0"/>
      <dgm:spPr/>
    </dgm:pt>
    <dgm:pt modelId="{426D72BE-7B51-413C-BA01-A4CAAD29B9E9}" type="pres">
      <dgm:prSet presAssocID="{9E2ECD84-90E6-4CDB-A895-1A1232577058}" presName="arrowAndChildren" presStyleCnt="0"/>
      <dgm:spPr/>
    </dgm:pt>
    <dgm:pt modelId="{93DF7200-871C-48C9-9326-DA95E6994A39}" type="pres">
      <dgm:prSet presAssocID="{9E2ECD84-90E6-4CDB-A895-1A1232577058}" presName="parentTextArrow" presStyleLbl="node1" presStyleIdx="0" presStyleCnt="0"/>
      <dgm:spPr/>
    </dgm:pt>
    <dgm:pt modelId="{1B9E58B9-235C-4699-9425-680FA0935930}" type="pres">
      <dgm:prSet presAssocID="{9E2ECD84-90E6-4CDB-A895-1A1232577058}" presName="arrow" presStyleLbl="alignNode1" presStyleIdx="2" presStyleCnt="4"/>
      <dgm:spPr/>
    </dgm:pt>
    <dgm:pt modelId="{343F9119-A1FF-4CA2-8F3B-2DC0B2BBC4CD}" type="pres">
      <dgm:prSet presAssocID="{9E2ECD84-90E6-4CDB-A895-1A1232577058}" presName="descendantArrow" presStyleLbl="bgAccFollowNode1" presStyleIdx="2" presStyleCnt="4"/>
      <dgm:spPr/>
    </dgm:pt>
    <dgm:pt modelId="{9DD75DAF-199A-4BA4-9170-6A4F13BB3BA6}" type="pres">
      <dgm:prSet presAssocID="{EB3A44CF-E198-4B4F-B428-61EFACA721A5}" presName="sp" presStyleCnt="0"/>
      <dgm:spPr/>
    </dgm:pt>
    <dgm:pt modelId="{6B9908C7-5903-4BBC-A48D-03421C0FFABE}" type="pres">
      <dgm:prSet presAssocID="{59D25E37-2E61-4AA1-B7E4-7A3346BA87A3}" presName="arrowAndChildren" presStyleCnt="0"/>
      <dgm:spPr/>
    </dgm:pt>
    <dgm:pt modelId="{A6758C38-FA96-4303-971E-19921E4F5748}" type="pres">
      <dgm:prSet presAssocID="{59D25E37-2E61-4AA1-B7E4-7A3346BA87A3}" presName="parentTextArrow" presStyleLbl="node1" presStyleIdx="0" presStyleCnt="0"/>
      <dgm:spPr/>
    </dgm:pt>
    <dgm:pt modelId="{45EE712D-9D0E-442E-B368-FAC1CD0C6B5A}" type="pres">
      <dgm:prSet presAssocID="{59D25E37-2E61-4AA1-B7E4-7A3346BA87A3}" presName="arrow" presStyleLbl="alignNode1" presStyleIdx="3" presStyleCnt="4"/>
      <dgm:spPr/>
    </dgm:pt>
    <dgm:pt modelId="{71CD26DD-EAAE-49AA-8686-9F80AFA0C2B4}" type="pres">
      <dgm:prSet presAssocID="{59D25E37-2E61-4AA1-B7E4-7A3346BA87A3}" presName="descendantArrow" presStyleLbl="bgAccFollowNode1" presStyleIdx="3" presStyleCnt="4"/>
      <dgm:spPr/>
    </dgm:pt>
  </dgm:ptLst>
  <dgm:cxnLst>
    <dgm:cxn modelId="{35DD2002-1BEA-4C60-B916-D938E65A2B6F}" srcId="{9DA0D64C-E3F3-47D1-B889-1B3F5A99D0B1}" destId="{96240BE7-9E23-4003-B6A6-66F90896973C}" srcOrd="2" destOrd="0" parTransId="{828EE90F-AA99-4CFA-B960-3B8DFB180AF4}" sibTransId="{0A141CFF-9F0F-4AF3-BF6E-CBEF46983A15}"/>
    <dgm:cxn modelId="{3188E003-1796-46BB-99EF-A442D9A8676B}" srcId="{96240BE7-9E23-4003-B6A6-66F90896973C}" destId="{FCCDB52C-2891-46C2-90A8-33DDF25AE429}" srcOrd="0" destOrd="0" parTransId="{0A0AFC46-CEB6-47E2-9C08-0C53FF38DD52}" sibTransId="{8D20DC39-872E-451D-9759-35903C000129}"/>
    <dgm:cxn modelId="{52141506-E8A6-4767-AC6C-2C9F6E1BE982}" srcId="{9DA0D64C-E3F3-47D1-B889-1B3F5A99D0B1}" destId="{3F34EA16-47E7-4076-A503-72E6C76B56CB}" srcOrd="3" destOrd="0" parTransId="{7419F274-01C7-456F-B2DF-DB1D8B9E679B}" sibTransId="{E9C46BA2-A250-464F-A944-3E2AA36DE9EF}"/>
    <dgm:cxn modelId="{5CE50907-4B95-42B5-9F39-8214B544CE90}" type="presOf" srcId="{96240BE7-9E23-4003-B6A6-66F90896973C}" destId="{170E525C-1D04-471E-963F-8E9AED108592}" srcOrd="1" destOrd="0" presId="urn:microsoft.com/office/officeart/2016/7/layout/VerticalDownArrowProcess"/>
    <dgm:cxn modelId="{8BD63519-3560-4BBC-95AC-CDCBDE3BBBDA}" type="presOf" srcId="{9E2ECD84-90E6-4CDB-A895-1A1232577058}" destId="{1B9E58B9-235C-4699-9425-680FA0935930}" srcOrd="1" destOrd="0" presId="urn:microsoft.com/office/officeart/2016/7/layout/VerticalDownArrowProcess"/>
    <dgm:cxn modelId="{8CBACC35-B9EF-40C2-8EED-3F4A68EB402C}" type="presOf" srcId="{9DA0D64C-E3F3-47D1-B889-1B3F5A99D0B1}" destId="{B5B7FA2E-77AC-450F-8DA4-23ABE1863290}" srcOrd="0" destOrd="0" presId="urn:microsoft.com/office/officeart/2016/7/layout/VerticalDownArrowProcess"/>
    <dgm:cxn modelId="{83871B3B-FB51-4315-B61D-5825E14FBBC1}" srcId="{3F34EA16-47E7-4076-A503-72E6C76B56CB}" destId="{137E1699-D659-42A8-9BFC-30394909F0B8}" srcOrd="0" destOrd="0" parTransId="{7CC8726A-6F05-4C29-BA28-2D6A22E56326}" sibTransId="{5BD69FBC-884D-4489-995C-FE967659178E}"/>
    <dgm:cxn modelId="{0BC1815C-A2D2-4342-90C0-38D5EDCEA3E3}" srcId="{9E2ECD84-90E6-4CDB-A895-1A1232577058}" destId="{B63F12D8-E4A0-4EBB-8DF5-2723C247B089}" srcOrd="0" destOrd="0" parTransId="{866A855D-7AE5-43EB-9585-3FAF0C62BCE4}" sibTransId="{98B5681E-D002-45F5-936D-74C3448F9055}"/>
    <dgm:cxn modelId="{45F99D5F-D4B4-49D4-AB27-A3845C4705AF}" type="presOf" srcId="{59D25E37-2E61-4AA1-B7E4-7A3346BA87A3}" destId="{A6758C38-FA96-4303-971E-19921E4F5748}" srcOrd="0" destOrd="0" presId="urn:microsoft.com/office/officeart/2016/7/layout/VerticalDownArrowProcess"/>
    <dgm:cxn modelId="{E8D17155-25AA-4974-B463-255D115A9EE0}" srcId="{9DA0D64C-E3F3-47D1-B889-1B3F5A99D0B1}" destId="{9E2ECD84-90E6-4CDB-A895-1A1232577058}" srcOrd="1" destOrd="0" parTransId="{33678137-E675-4A6F-A7A0-807EB1D129DE}" sibTransId="{CD797ED9-0C30-4279-B17D-4AC02D64011A}"/>
    <dgm:cxn modelId="{AF09F276-7862-49E3-BD5C-CA075A19D7E7}" srcId="{59D25E37-2E61-4AA1-B7E4-7A3346BA87A3}" destId="{1776968B-7B4E-449A-9AF1-97167484F4E0}" srcOrd="0" destOrd="0" parTransId="{A8B3D75F-C8C6-44A7-A4A4-95D4FA059E52}" sibTransId="{E0D269E2-57A3-47D2-B95C-B00A120BDECA}"/>
    <dgm:cxn modelId="{FF5DD67F-A03F-48F4-B672-2B73B1BB665E}" srcId="{9DA0D64C-E3F3-47D1-B889-1B3F5A99D0B1}" destId="{59D25E37-2E61-4AA1-B7E4-7A3346BA87A3}" srcOrd="0" destOrd="0" parTransId="{863BF7AE-DFBB-4D2C-A023-9049025E42C2}" sibTransId="{EB3A44CF-E198-4B4F-B428-61EFACA721A5}"/>
    <dgm:cxn modelId="{AFEE2682-E211-40C2-9CFE-B1146D5769B3}" type="presOf" srcId="{96240BE7-9E23-4003-B6A6-66F90896973C}" destId="{7C243A24-7176-48E5-B189-4A251486BDC8}" srcOrd="0" destOrd="0" presId="urn:microsoft.com/office/officeart/2016/7/layout/VerticalDownArrowProcess"/>
    <dgm:cxn modelId="{3AA7E5A4-7EE9-49AE-8CCA-38FF02822B99}" type="presOf" srcId="{137E1699-D659-42A8-9BFC-30394909F0B8}" destId="{39E5E902-1D8F-4A8F-8093-5ABDE75B1E7C}" srcOrd="0" destOrd="0" presId="urn:microsoft.com/office/officeart/2016/7/layout/VerticalDownArrowProcess"/>
    <dgm:cxn modelId="{B24D4CAB-A545-4B2C-99DD-5CCCF502156D}" type="presOf" srcId="{59D25E37-2E61-4AA1-B7E4-7A3346BA87A3}" destId="{45EE712D-9D0E-442E-B368-FAC1CD0C6B5A}" srcOrd="1" destOrd="0" presId="urn:microsoft.com/office/officeart/2016/7/layout/VerticalDownArrowProcess"/>
    <dgm:cxn modelId="{96EACBB0-FB6F-4B6E-9404-99F354857A97}" type="presOf" srcId="{B63F12D8-E4A0-4EBB-8DF5-2723C247B089}" destId="{343F9119-A1FF-4CA2-8F3B-2DC0B2BBC4CD}" srcOrd="0" destOrd="0" presId="urn:microsoft.com/office/officeart/2016/7/layout/VerticalDownArrowProcess"/>
    <dgm:cxn modelId="{DB1B62BC-CCB9-42C7-8297-DC061F18EEB0}" type="presOf" srcId="{3F34EA16-47E7-4076-A503-72E6C76B56CB}" destId="{ECA66097-2EB0-4D6B-8B44-80F7A3EB58FC}" srcOrd="0" destOrd="0" presId="urn:microsoft.com/office/officeart/2016/7/layout/VerticalDownArrowProcess"/>
    <dgm:cxn modelId="{82C673BC-85BB-4947-90DE-179DC60937A4}" type="presOf" srcId="{FCCDB52C-2891-46C2-90A8-33DDF25AE429}" destId="{0F4E80CE-F3F4-4C69-82B6-269B97C4A2BD}" srcOrd="0" destOrd="0" presId="urn:microsoft.com/office/officeart/2016/7/layout/VerticalDownArrowProcess"/>
    <dgm:cxn modelId="{4DA9AFDF-3494-4DF8-9997-860F18C2F324}" type="presOf" srcId="{1776968B-7B4E-449A-9AF1-97167484F4E0}" destId="{71CD26DD-EAAE-49AA-8686-9F80AFA0C2B4}" srcOrd="0" destOrd="0" presId="urn:microsoft.com/office/officeart/2016/7/layout/VerticalDownArrowProcess"/>
    <dgm:cxn modelId="{49A9BBF0-6672-44FA-8E49-74EF5BEC90DE}" type="presOf" srcId="{9E2ECD84-90E6-4CDB-A895-1A1232577058}" destId="{93DF7200-871C-48C9-9326-DA95E6994A39}" srcOrd="0" destOrd="0" presId="urn:microsoft.com/office/officeart/2016/7/layout/VerticalDownArrowProcess"/>
    <dgm:cxn modelId="{7EB87C34-C661-40E2-ACE0-8B252D900293}" type="presParOf" srcId="{B5B7FA2E-77AC-450F-8DA4-23ABE1863290}" destId="{962F53A0-0FD5-4881-92A1-04E713C6D6F5}" srcOrd="0" destOrd="0" presId="urn:microsoft.com/office/officeart/2016/7/layout/VerticalDownArrowProcess"/>
    <dgm:cxn modelId="{29F887A8-6955-4F01-8FC3-08472A34B231}" type="presParOf" srcId="{962F53A0-0FD5-4881-92A1-04E713C6D6F5}" destId="{ECA66097-2EB0-4D6B-8B44-80F7A3EB58FC}" srcOrd="0" destOrd="0" presId="urn:microsoft.com/office/officeart/2016/7/layout/VerticalDownArrowProcess"/>
    <dgm:cxn modelId="{3E7C1139-F623-4994-9F39-2DAF5AB4405B}" type="presParOf" srcId="{962F53A0-0FD5-4881-92A1-04E713C6D6F5}" destId="{39E5E902-1D8F-4A8F-8093-5ABDE75B1E7C}" srcOrd="1" destOrd="0" presId="urn:microsoft.com/office/officeart/2016/7/layout/VerticalDownArrowProcess"/>
    <dgm:cxn modelId="{F8DFE340-7A2C-4602-9941-EA5F5CBC24F9}" type="presParOf" srcId="{B5B7FA2E-77AC-450F-8DA4-23ABE1863290}" destId="{83F11A50-8E9B-4198-9B60-4F943E5ED3E1}" srcOrd="1" destOrd="0" presId="urn:microsoft.com/office/officeart/2016/7/layout/VerticalDownArrowProcess"/>
    <dgm:cxn modelId="{64370325-7803-400D-9CCF-16334A58CD03}" type="presParOf" srcId="{B5B7FA2E-77AC-450F-8DA4-23ABE1863290}" destId="{45CAD091-6F04-4A1E-9C41-B2CB3BCFFFB6}" srcOrd="2" destOrd="0" presId="urn:microsoft.com/office/officeart/2016/7/layout/VerticalDownArrowProcess"/>
    <dgm:cxn modelId="{2AE0E150-7F2B-49A3-B548-AFC76D26D405}" type="presParOf" srcId="{45CAD091-6F04-4A1E-9C41-B2CB3BCFFFB6}" destId="{7C243A24-7176-48E5-B189-4A251486BDC8}" srcOrd="0" destOrd="0" presId="urn:microsoft.com/office/officeart/2016/7/layout/VerticalDownArrowProcess"/>
    <dgm:cxn modelId="{C5CE658A-F901-4346-9036-22D39742839E}" type="presParOf" srcId="{45CAD091-6F04-4A1E-9C41-B2CB3BCFFFB6}" destId="{170E525C-1D04-471E-963F-8E9AED108592}" srcOrd="1" destOrd="0" presId="urn:microsoft.com/office/officeart/2016/7/layout/VerticalDownArrowProcess"/>
    <dgm:cxn modelId="{20FC2D41-7D69-424B-B7C8-0FD92D2E92FE}" type="presParOf" srcId="{45CAD091-6F04-4A1E-9C41-B2CB3BCFFFB6}" destId="{0F4E80CE-F3F4-4C69-82B6-269B97C4A2BD}" srcOrd="2" destOrd="0" presId="urn:microsoft.com/office/officeart/2016/7/layout/VerticalDownArrowProcess"/>
    <dgm:cxn modelId="{24DF804F-0E71-4469-8551-FB31A31DA590}" type="presParOf" srcId="{B5B7FA2E-77AC-450F-8DA4-23ABE1863290}" destId="{4261B79F-40C7-4423-BF3E-857DCEE98E39}" srcOrd="3" destOrd="0" presId="urn:microsoft.com/office/officeart/2016/7/layout/VerticalDownArrowProcess"/>
    <dgm:cxn modelId="{40DC6A14-A2B5-4E4E-8CC9-5E56A699D486}" type="presParOf" srcId="{B5B7FA2E-77AC-450F-8DA4-23ABE1863290}" destId="{426D72BE-7B51-413C-BA01-A4CAAD29B9E9}" srcOrd="4" destOrd="0" presId="urn:microsoft.com/office/officeart/2016/7/layout/VerticalDownArrowProcess"/>
    <dgm:cxn modelId="{15C2FC44-D6E6-41FD-93CD-1089BF2DFA62}" type="presParOf" srcId="{426D72BE-7B51-413C-BA01-A4CAAD29B9E9}" destId="{93DF7200-871C-48C9-9326-DA95E6994A39}" srcOrd="0" destOrd="0" presId="urn:microsoft.com/office/officeart/2016/7/layout/VerticalDownArrowProcess"/>
    <dgm:cxn modelId="{16F6E6FB-179D-4C14-B413-6A3D3B05A10F}" type="presParOf" srcId="{426D72BE-7B51-413C-BA01-A4CAAD29B9E9}" destId="{1B9E58B9-235C-4699-9425-680FA0935930}" srcOrd="1" destOrd="0" presId="urn:microsoft.com/office/officeart/2016/7/layout/VerticalDownArrowProcess"/>
    <dgm:cxn modelId="{ED4623FE-F2A2-4EA7-8EA0-1DF4B29E9DCF}" type="presParOf" srcId="{426D72BE-7B51-413C-BA01-A4CAAD29B9E9}" destId="{343F9119-A1FF-4CA2-8F3B-2DC0B2BBC4CD}" srcOrd="2" destOrd="0" presId="urn:microsoft.com/office/officeart/2016/7/layout/VerticalDownArrowProcess"/>
    <dgm:cxn modelId="{D68BC6F5-2A9A-4252-9E44-1F4005AE6B54}" type="presParOf" srcId="{B5B7FA2E-77AC-450F-8DA4-23ABE1863290}" destId="{9DD75DAF-199A-4BA4-9170-6A4F13BB3BA6}" srcOrd="5" destOrd="0" presId="urn:microsoft.com/office/officeart/2016/7/layout/VerticalDownArrowProcess"/>
    <dgm:cxn modelId="{F380C24C-59C0-4919-ABDC-E6567FAB4120}" type="presParOf" srcId="{B5B7FA2E-77AC-450F-8DA4-23ABE1863290}" destId="{6B9908C7-5903-4BBC-A48D-03421C0FFABE}" srcOrd="6" destOrd="0" presId="urn:microsoft.com/office/officeart/2016/7/layout/VerticalDownArrowProcess"/>
    <dgm:cxn modelId="{C16E3A0F-0F85-44B9-86DA-0BACF5CFD856}" type="presParOf" srcId="{6B9908C7-5903-4BBC-A48D-03421C0FFABE}" destId="{A6758C38-FA96-4303-971E-19921E4F5748}" srcOrd="0" destOrd="0" presId="urn:microsoft.com/office/officeart/2016/7/layout/VerticalDownArrowProcess"/>
    <dgm:cxn modelId="{FB3F437D-E6A1-4D1B-9D21-9E4A4A33021A}" type="presParOf" srcId="{6B9908C7-5903-4BBC-A48D-03421C0FFABE}" destId="{45EE712D-9D0E-442E-B368-FAC1CD0C6B5A}" srcOrd="1" destOrd="0" presId="urn:microsoft.com/office/officeart/2016/7/layout/VerticalDownArrowProcess"/>
    <dgm:cxn modelId="{EAE6649D-E223-420B-AF62-31B2B797BFA9}" type="presParOf" srcId="{6B9908C7-5903-4BBC-A48D-03421C0FFABE}" destId="{71CD26DD-EAAE-49AA-8686-9F80AFA0C2B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3AF9FA-DBF2-43D7-8C03-7CD90CC93A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72733B-CB92-41BB-A501-BC9316F3B393}">
      <dgm:prSet/>
      <dgm:spPr/>
      <dgm:t>
        <a:bodyPr/>
        <a:lstStyle/>
        <a:p>
          <a:r>
            <a:rPr lang="en-US"/>
            <a:t>Develop a communication strategy</a:t>
          </a:r>
        </a:p>
      </dgm:t>
    </dgm:pt>
    <dgm:pt modelId="{20F9C82D-2CAF-404A-A2A3-E4203C76281C}" type="parTrans" cxnId="{229BC28E-E4A5-4237-B3BB-A8D0A6E537FA}">
      <dgm:prSet/>
      <dgm:spPr/>
      <dgm:t>
        <a:bodyPr/>
        <a:lstStyle/>
        <a:p>
          <a:endParaRPr lang="en-US"/>
        </a:p>
      </dgm:t>
    </dgm:pt>
    <dgm:pt modelId="{6DA1C9E6-9C5C-47F0-9DA0-7F904DF01DFB}" type="sibTrans" cxnId="{229BC28E-E4A5-4237-B3BB-A8D0A6E537FA}">
      <dgm:prSet/>
      <dgm:spPr/>
      <dgm:t>
        <a:bodyPr/>
        <a:lstStyle/>
        <a:p>
          <a:endParaRPr lang="en-US"/>
        </a:p>
      </dgm:t>
    </dgm:pt>
    <dgm:pt modelId="{FDEC0607-FE44-4B06-993E-826E6B3B757F}">
      <dgm:prSet/>
      <dgm:spPr/>
      <dgm:t>
        <a:bodyPr/>
        <a:lstStyle/>
        <a:p>
          <a:r>
            <a:rPr lang="en-US"/>
            <a:t>Provide snapshots of outcome attainability and options for communicating snapshots.</a:t>
          </a:r>
        </a:p>
      </dgm:t>
    </dgm:pt>
    <dgm:pt modelId="{FC60ACA4-FC25-499B-B6CD-BD662A4EEED8}" type="parTrans" cxnId="{7C95037F-24A8-4F52-BB85-F7D3B9EC495E}">
      <dgm:prSet/>
      <dgm:spPr/>
      <dgm:t>
        <a:bodyPr/>
        <a:lstStyle/>
        <a:p>
          <a:endParaRPr lang="en-US"/>
        </a:p>
      </dgm:t>
    </dgm:pt>
    <dgm:pt modelId="{94C7832E-8F58-4075-A881-9A2D462CA307}" type="sibTrans" cxnId="{7C95037F-24A8-4F52-BB85-F7D3B9EC495E}">
      <dgm:prSet/>
      <dgm:spPr/>
      <dgm:t>
        <a:bodyPr/>
        <a:lstStyle/>
        <a:p>
          <a:endParaRPr lang="en-US"/>
        </a:p>
      </dgm:t>
    </dgm:pt>
    <dgm:pt modelId="{E5FD1791-D94F-465F-83EE-039BFAB1D6AE}" type="pres">
      <dgm:prSet presAssocID="{AB3AF9FA-DBF2-43D7-8C03-7CD90CC93AD8}" presName="linear" presStyleCnt="0">
        <dgm:presLayoutVars>
          <dgm:animLvl val="lvl"/>
          <dgm:resizeHandles val="exact"/>
        </dgm:presLayoutVars>
      </dgm:prSet>
      <dgm:spPr/>
    </dgm:pt>
    <dgm:pt modelId="{CD934C22-F0C5-4C6E-8BE6-D1D3E6DE856D}" type="pres">
      <dgm:prSet presAssocID="{8E72733B-CB92-41BB-A501-BC9316F3B3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13CE1D-AE68-489F-A88C-FF6E169C9BBF}" type="pres">
      <dgm:prSet presAssocID="{6DA1C9E6-9C5C-47F0-9DA0-7F904DF01DFB}" presName="spacer" presStyleCnt="0"/>
      <dgm:spPr/>
    </dgm:pt>
    <dgm:pt modelId="{552B20F2-A6B8-46BD-8925-F0FCDE42BB04}" type="pres">
      <dgm:prSet presAssocID="{FDEC0607-FE44-4B06-993E-826E6B3B757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95037F-24A8-4F52-BB85-F7D3B9EC495E}" srcId="{AB3AF9FA-DBF2-43D7-8C03-7CD90CC93AD8}" destId="{FDEC0607-FE44-4B06-993E-826E6B3B757F}" srcOrd="1" destOrd="0" parTransId="{FC60ACA4-FC25-499B-B6CD-BD662A4EEED8}" sibTransId="{94C7832E-8F58-4075-A881-9A2D462CA307}"/>
    <dgm:cxn modelId="{229BC28E-E4A5-4237-B3BB-A8D0A6E537FA}" srcId="{AB3AF9FA-DBF2-43D7-8C03-7CD90CC93AD8}" destId="{8E72733B-CB92-41BB-A501-BC9316F3B393}" srcOrd="0" destOrd="0" parTransId="{20F9C82D-2CAF-404A-A2A3-E4203C76281C}" sibTransId="{6DA1C9E6-9C5C-47F0-9DA0-7F904DF01DFB}"/>
    <dgm:cxn modelId="{9BEFF7B1-78C1-4760-A411-6286A0A690F6}" type="presOf" srcId="{8E72733B-CB92-41BB-A501-BC9316F3B393}" destId="{CD934C22-F0C5-4C6E-8BE6-D1D3E6DE856D}" srcOrd="0" destOrd="0" presId="urn:microsoft.com/office/officeart/2005/8/layout/vList2"/>
    <dgm:cxn modelId="{F15A08DC-C309-41C2-A3B2-23E8D8F7518A}" type="presOf" srcId="{AB3AF9FA-DBF2-43D7-8C03-7CD90CC93AD8}" destId="{E5FD1791-D94F-465F-83EE-039BFAB1D6AE}" srcOrd="0" destOrd="0" presId="urn:microsoft.com/office/officeart/2005/8/layout/vList2"/>
    <dgm:cxn modelId="{66F4A1EF-9ABF-4D5C-B5DB-0BA4CE60CA68}" type="presOf" srcId="{FDEC0607-FE44-4B06-993E-826E6B3B757F}" destId="{552B20F2-A6B8-46BD-8925-F0FCDE42BB04}" srcOrd="0" destOrd="0" presId="urn:microsoft.com/office/officeart/2005/8/layout/vList2"/>
    <dgm:cxn modelId="{BA55D500-76A2-4FD1-ADDA-32A655750F8B}" type="presParOf" srcId="{E5FD1791-D94F-465F-83EE-039BFAB1D6AE}" destId="{CD934C22-F0C5-4C6E-8BE6-D1D3E6DE856D}" srcOrd="0" destOrd="0" presId="urn:microsoft.com/office/officeart/2005/8/layout/vList2"/>
    <dgm:cxn modelId="{0D2090CB-7E74-4DE4-B7F6-F3FDB74D891E}" type="presParOf" srcId="{E5FD1791-D94F-465F-83EE-039BFAB1D6AE}" destId="{6E13CE1D-AE68-489F-A88C-FF6E169C9BBF}" srcOrd="1" destOrd="0" presId="urn:microsoft.com/office/officeart/2005/8/layout/vList2"/>
    <dgm:cxn modelId="{C0A82EDF-4CEB-4720-ACCC-EA07CF182578}" type="presParOf" srcId="{E5FD1791-D94F-465F-83EE-039BFAB1D6AE}" destId="{552B20F2-A6B8-46BD-8925-F0FCDE42BB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7629B-56F9-4E81-A3A9-0FF64807DA2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7ECB59F-7D5B-420D-9599-E2CFCA6E2BE9}">
      <dgm:prSet custT="1"/>
      <dgm:spPr/>
      <dgm:t>
        <a:bodyPr/>
        <a:lstStyle/>
        <a:p>
          <a:pPr>
            <a:defRPr b="1"/>
          </a:pPr>
          <a:r>
            <a:rPr lang="en-US" sz="1800"/>
            <a:t>Seek ways for restoration to be relevant to all communities</a:t>
          </a:r>
        </a:p>
      </dgm:t>
    </dgm:pt>
    <dgm:pt modelId="{2A82CCDB-7C23-4615-AFAC-331D1842AA6B}" type="parTrans" cxnId="{68FBF53E-99D5-44BB-AF9F-AB656EC46893}">
      <dgm:prSet/>
      <dgm:spPr/>
      <dgm:t>
        <a:bodyPr/>
        <a:lstStyle/>
        <a:p>
          <a:endParaRPr lang="en-US"/>
        </a:p>
      </dgm:t>
    </dgm:pt>
    <dgm:pt modelId="{9DA43052-E7A9-4BDF-B42F-45AB057EF6EF}" type="sibTrans" cxnId="{68FBF53E-99D5-44BB-AF9F-AB656EC46893}">
      <dgm:prSet/>
      <dgm:spPr/>
      <dgm:t>
        <a:bodyPr/>
        <a:lstStyle/>
        <a:p>
          <a:endParaRPr lang="en-US"/>
        </a:p>
      </dgm:t>
    </dgm:pt>
    <dgm:pt modelId="{4DFE6541-40E7-4BDE-9ECA-ABBB5953DA4F}">
      <dgm:prSet/>
      <dgm:spPr/>
      <dgm:t>
        <a:bodyPr/>
        <a:lstStyle/>
        <a:p>
          <a:pPr>
            <a:defRPr b="1"/>
          </a:pPr>
          <a:r>
            <a:rPr lang="en-US"/>
            <a:t>Assess partnership to determine</a:t>
          </a:r>
          <a:r>
            <a:rPr lang="en-US">
              <a:latin typeface="Calibri Light" panose="020F0302020204030204"/>
            </a:rPr>
            <a:t>:</a:t>
          </a:r>
          <a:endParaRPr lang="en-US"/>
        </a:p>
      </dgm:t>
    </dgm:pt>
    <dgm:pt modelId="{F3ED0FFC-AB27-4A1B-A8A7-D0A32932482C}" type="parTrans" cxnId="{8E5F5FE0-1F05-4167-B08F-B57790769703}">
      <dgm:prSet/>
      <dgm:spPr/>
      <dgm:t>
        <a:bodyPr/>
        <a:lstStyle/>
        <a:p>
          <a:endParaRPr lang="en-US"/>
        </a:p>
      </dgm:t>
    </dgm:pt>
    <dgm:pt modelId="{FD70051D-AD63-4749-BB29-128D73DDF917}" type="sibTrans" cxnId="{8E5F5FE0-1F05-4167-B08F-B57790769703}">
      <dgm:prSet/>
      <dgm:spPr/>
      <dgm:t>
        <a:bodyPr/>
        <a:lstStyle/>
        <a:p>
          <a:endParaRPr lang="en-US"/>
        </a:p>
      </dgm:t>
    </dgm:pt>
    <dgm:pt modelId="{4E09335C-B4C5-4774-B0B7-F310444980F4}">
      <dgm:prSet custT="1"/>
      <dgm:spPr/>
      <dgm:t>
        <a:bodyPr/>
        <a:lstStyle/>
        <a:p>
          <a:r>
            <a:rPr lang="en-US" sz="1600"/>
            <a:t>Effectiveness at listening to all stakeholders</a:t>
          </a:r>
        </a:p>
      </dgm:t>
    </dgm:pt>
    <dgm:pt modelId="{D13AD110-49EC-42D6-9FA6-6529768E2A70}" type="parTrans" cxnId="{4E6221F3-D8D6-419B-9828-5FD57A4FDF5D}">
      <dgm:prSet/>
      <dgm:spPr/>
      <dgm:t>
        <a:bodyPr/>
        <a:lstStyle/>
        <a:p>
          <a:endParaRPr lang="en-US"/>
        </a:p>
      </dgm:t>
    </dgm:pt>
    <dgm:pt modelId="{17F31774-3B7C-46D1-99F9-5C830B096356}" type="sibTrans" cxnId="{4E6221F3-D8D6-419B-9828-5FD57A4FDF5D}">
      <dgm:prSet/>
      <dgm:spPr/>
      <dgm:t>
        <a:bodyPr/>
        <a:lstStyle/>
        <a:p>
          <a:endParaRPr lang="en-US"/>
        </a:p>
      </dgm:t>
    </dgm:pt>
    <dgm:pt modelId="{EA9A1B89-6454-4DC1-A4DD-035CF8C83B0B}">
      <dgm:prSet custT="1"/>
      <dgm:spPr/>
      <dgm:t>
        <a:bodyPr/>
        <a:lstStyle/>
        <a:p>
          <a:r>
            <a:rPr lang="en-US" sz="1600"/>
            <a:t>Have systems of evaluation and decision-making in place</a:t>
          </a:r>
        </a:p>
      </dgm:t>
    </dgm:pt>
    <dgm:pt modelId="{00A8CE2A-D515-42D3-93B3-FD90D78B89F0}" type="parTrans" cxnId="{6B224A62-ED1C-4F21-9E5B-639EF04E2C40}">
      <dgm:prSet/>
      <dgm:spPr/>
      <dgm:t>
        <a:bodyPr/>
        <a:lstStyle/>
        <a:p>
          <a:endParaRPr lang="en-US"/>
        </a:p>
      </dgm:t>
    </dgm:pt>
    <dgm:pt modelId="{61D57499-D2A2-4B1A-9DCB-09DC9319DD77}" type="sibTrans" cxnId="{6B224A62-ED1C-4F21-9E5B-639EF04E2C40}">
      <dgm:prSet/>
      <dgm:spPr/>
      <dgm:t>
        <a:bodyPr/>
        <a:lstStyle/>
        <a:p>
          <a:endParaRPr lang="en-US"/>
        </a:p>
      </dgm:t>
    </dgm:pt>
    <dgm:pt modelId="{F72CD428-C6F0-49F6-BA86-E2EB7A05B174}">
      <dgm:prSet/>
      <dgm:spPr/>
      <dgm:t>
        <a:bodyPr/>
        <a:lstStyle/>
        <a:p>
          <a:pPr>
            <a:defRPr b="1"/>
          </a:pPr>
          <a:r>
            <a:rPr lang="en-US"/>
            <a:t>Develop recommendations for improvement</a:t>
          </a:r>
        </a:p>
      </dgm:t>
    </dgm:pt>
    <dgm:pt modelId="{7BFCF98D-17A3-4C20-93F1-F087C122D577}" type="parTrans" cxnId="{016FDFEA-646E-40C5-861A-0395FE36D375}">
      <dgm:prSet/>
      <dgm:spPr/>
      <dgm:t>
        <a:bodyPr/>
        <a:lstStyle/>
        <a:p>
          <a:endParaRPr lang="en-US"/>
        </a:p>
      </dgm:t>
    </dgm:pt>
    <dgm:pt modelId="{41CDDD67-63AE-4E3B-8E33-9FB7D2A378AF}" type="sibTrans" cxnId="{016FDFEA-646E-40C5-861A-0395FE36D375}">
      <dgm:prSet/>
      <dgm:spPr/>
      <dgm:t>
        <a:bodyPr/>
        <a:lstStyle/>
        <a:p>
          <a:endParaRPr lang="en-US"/>
        </a:p>
      </dgm:t>
    </dgm:pt>
    <dgm:pt modelId="{7A5B2B51-33D8-4AD8-847F-90864040B900}" type="pres">
      <dgm:prSet presAssocID="{FBA7629B-56F9-4E81-A3A9-0FF64807DA20}" presName="root" presStyleCnt="0">
        <dgm:presLayoutVars>
          <dgm:dir/>
          <dgm:resizeHandles val="exact"/>
        </dgm:presLayoutVars>
      </dgm:prSet>
      <dgm:spPr/>
    </dgm:pt>
    <dgm:pt modelId="{ECD02C80-372A-478E-9294-328DFC7B20E9}" type="pres">
      <dgm:prSet presAssocID="{57ECB59F-7D5B-420D-9599-E2CFCA6E2BE9}" presName="compNode" presStyleCnt="0"/>
      <dgm:spPr/>
    </dgm:pt>
    <dgm:pt modelId="{630EC271-DE64-476C-8FF3-E9AE2AA5A9CF}" type="pres">
      <dgm:prSet presAssocID="{57ECB59F-7D5B-420D-9599-E2CFCA6E2B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65139C5-3C2F-4D08-95E7-F612603738C6}" type="pres">
      <dgm:prSet presAssocID="{57ECB59F-7D5B-420D-9599-E2CFCA6E2BE9}" presName="iconSpace" presStyleCnt="0"/>
      <dgm:spPr/>
    </dgm:pt>
    <dgm:pt modelId="{D9294D2F-2B32-48B6-9070-B21E8AD6EFEF}" type="pres">
      <dgm:prSet presAssocID="{57ECB59F-7D5B-420D-9599-E2CFCA6E2BE9}" presName="parTx" presStyleLbl="revTx" presStyleIdx="0" presStyleCnt="6">
        <dgm:presLayoutVars>
          <dgm:chMax val="0"/>
          <dgm:chPref val="0"/>
        </dgm:presLayoutVars>
      </dgm:prSet>
      <dgm:spPr/>
    </dgm:pt>
    <dgm:pt modelId="{1801B387-62CE-403D-B18F-1B81386C06EB}" type="pres">
      <dgm:prSet presAssocID="{57ECB59F-7D5B-420D-9599-E2CFCA6E2BE9}" presName="txSpace" presStyleCnt="0"/>
      <dgm:spPr/>
    </dgm:pt>
    <dgm:pt modelId="{6FE040B7-E680-4155-BD56-9CAC3BD586FB}" type="pres">
      <dgm:prSet presAssocID="{57ECB59F-7D5B-420D-9599-E2CFCA6E2BE9}" presName="desTx" presStyleLbl="revTx" presStyleIdx="1" presStyleCnt="6">
        <dgm:presLayoutVars/>
      </dgm:prSet>
      <dgm:spPr/>
    </dgm:pt>
    <dgm:pt modelId="{745816BD-B98E-4EBD-982A-E6DD7DE8E993}" type="pres">
      <dgm:prSet presAssocID="{9DA43052-E7A9-4BDF-B42F-45AB057EF6EF}" presName="sibTrans" presStyleCnt="0"/>
      <dgm:spPr/>
    </dgm:pt>
    <dgm:pt modelId="{76900177-4999-4C32-ADD1-68DB873D4587}" type="pres">
      <dgm:prSet presAssocID="{4DFE6541-40E7-4BDE-9ECA-ABBB5953DA4F}" presName="compNode" presStyleCnt="0"/>
      <dgm:spPr/>
    </dgm:pt>
    <dgm:pt modelId="{5FB1C3FF-6158-44E6-B125-2A516E98F66E}" type="pres">
      <dgm:prSet presAssocID="{4DFE6541-40E7-4BDE-9ECA-ABBB5953DA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A0CBD23-0988-413D-AA99-F2CFCF5B3727}" type="pres">
      <dgm:prSet presAssocID="{4DFE6541-40E7-4BDE-9ECA-ABBB5953DA4F}" presName="iconSpace" presStyleCnt="0"/>
      <dgm:spPr/>
    </dgm:pt>
    <dgm:pt modelId="{CBB558DF-0772-4B7F-A397-1E5EB0EA63F9}" type="pres">
      <dgm:prSet presAssocID="{4DFE6541-40E7-4BDE-9ECA-ABBB5953DA4F}" presName="parTx" presStyleLbl="revTx" presStyleIdx="2" presStyleCnt="6">
        <dgm:presLayoutVars>
          <dgm:chMax val="0"/>
          <dgm:chPref val="0"/>
        </dgm:presLayoutVars>
      </dgm:prSet>
      <dgm:spPr/>
    </dgm:pt>
    <dgm:pt modelId="{8198475E-62C4-4DE9-9665-8BE70EB515BF}" type="pres">
      <dgm:prSet presAssocID="{4DFE6541-40E7-4BDE-9ECA-ABBB5953DA4F}" presName="txSpace" presStyleCnt="0"/>
      <dgm:spPr/>
    </dgm:pt>
    <dgm:pt modelId="{7FAC5500-539A-4B51-8944-FB9EE3A35C0E}" type="pres">
      <dgm:prSet presAssocID="{4DFE6541-40E7-4BDE-9ECA-ABBB5953DA4F}" presName="desTx" presStyleLbl="revTx" presStyleIdx="3" presStyleCnt="6">
        <dgm:presLayoutVars/>
      </dgm:prSet>
      <dgm:spPr/>
    </dgm:pt>
    <dgm:pt modelId="{E08FA799-7AC2-45A6-909D-2F5BC4B50297}" type="pres">
      <dgm:prSet presAssocID="{FD70051D-AD63-4749-BB29-128D73DDF917}" presName="sibTrans" presStyleCnt="0"/>
      <dgm:spPr/>
    </dgm:pt>
    <dgm:pt modelId="{A7CB9337-A4E4-4EE3-B82D-62337A34769E}" type="pres">
      <dgm:prSet presAssocID="{F72CD428-C6F0-49F6-BA86-E2EB7A05B174}" presName="compNode" presStyleCnt="0"/>
      <dgm:spPr/>
    </dgm:pt>
    <dgm:pt modelId="{BC4904B2-D2BB-4B82-B317-80B7F9CB212E}" type="pres">
      <dgm:prSet presAssocID="{F72CD428-C6F0-49F6-BA86-E2EB7A05B1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010F60F-EFE5-4B15-A04D-EA2C00C23CB3}" type="pres">
      <dgm:prSet presAssocID="{F72CD428-C6F0-49F6-BA86-E2EB7A05B174}" presName="iconSpace" presStyleCnt="0"/>
      <dgm:spPr/>
    </dgm:pt>
    <dgm:pt modelId="{FC179008-5830-487C-B96C-8F74F3A4BF45}" type="pres">
      <dgm:prSet presAssocID="{F72CD428-C6F0-49F6-BA86-E2EB7A05B174}" presName="parTx" presStyleLbl="revTx" presStyleIdx="4" presStyleCnt="6">
        <dgm:presLayoutVars>
          <dgm:chMax val="0"/>
          <dgm:chPref val="0"/>
        </dgm:presLayoutVars>
      </dgm:prSet>
      <dgm:spPr/>
    </dgm:pt>
    <dgm:pt modelId="{0DE6D35B-8724-4EA0-810E-405AB374FFE1}" type="pres">
      <dgm:prSet presAssocID="{F72CD428-C6F0-49F6-BA86-E2EB7A05B174}" presName="txSpace" presStyleCnt="0"/>
      <dgm:spPr/>
    </dgm:pt>
    <dgm:pt modelId="{800EA48E-5C22-4A05-8D8A-4CA00CD594A0}" type="pres">
      <dgm:prSet presAssocID="{F72CD428-C6F0-49F6-BA86-E2EB7A05B174}" presName="desTx" presStyleLbl="revTx" presStyleIdx="5" presStyleCnt="6">
        <dgm:presLayoutVars/>
      </dgm:prSet>
      <dgm:spPr/>
    </dgm:pt>
  </dgm:ptLst>
  <dgm:cxnLst>
    <dgm:cxn modelId="{68FBF53E-99D5-44BB-AF9F-AB656EC46893}" srcId="{FBA7629B-56F9-4E81-A3A9-0FF64807DA20}" destId="{57ECB59F-7D5B-420D-9599-E2CFCA6E2BE9}" srcOrd="0" destOrd="0" parTransId="{2A82CCDB-7C23-4615-AFAC-331D1842AA6B}" sibTransId="{9DA43052-E7A9-4BDF-B42F-45AB057EF6EF}"/>
    <dgm:cxn modelId="{6B224A62-ED1C-4F21-9E5B-639EF04E2C40}" srcId="{4DFE6541-40E7-4BDE-9ECA-ABBB5953DA4F}" destId="{EA9A1B89-6454-4DC1-A4DD-035CF8C83B0B}" srcOrd="1" destOrd="0" parTransId="{00A8CE2A-D515-42D3-93B3-FD90D78B89F0}" sibTransId="{61D57499-D2A2-4B1A-9DCB-09DC9319DD77}"/>
    <dgm:cxn modelId="{62B6264A-F08E-4750-B2CE-EA423EE12766}" type="presOf" srcId="{4E09335C-B4C5-4774-B0B7-F310444980F4}" destId="{7FAC5500-539A-4B51-8944-FB9EE3A35C0E}" srcOrd="0" destOrd="0" presId="urn:microsoft.com/office/officeart/2018/2/layout/IconLabelDescriptionList"/>
    <dgm:cxn modelId="{3879BB4D-77AE-4AC3-ABAC-5646E2D6F943}" type="presOf" srcId="{57ECB59F-7D5B-420D-9599-E2CFCA6E2BE9}" destId="{D9294D2F-2B32-48B6-9070-B21E8AD6EFEF}" srcOrd="0" destOrd="0" presId="urn:microsoft.com/office/officeart/2018/2/layout/IconLabelDescriptionList"/>
    <dgm:cxn modelId="{2301BC6F-5E97-4368-A95B-81EB9818EC98}" type="presOf" srcId="{4DFE6541-40E7-4BDE-9ECA-ABBB5953DA4F}" destId="{CBB558DF-0772-4B7F-A397-1E5EB0EA63F9}" srcOrd="0" destOrd="0" presId="urn:microsoft.com/office/officeart/2018/2/layout/IconLabelDescriptionList"/>
    <dgm:cxn modelId="{04620B91-04E7-43A0-9532-A95641E8C848}" type="presOf" srcId="{F72CD428-C6F0-49F6-BA86-E2EB7A05B174}" destId="{FC179008-5830-487C-B96C-8F74F3A4BF45}" srcOrd="0" destOrd="0" presId="urn:microsoft.com/office/officeart/2018/2/layout/IconLabelDescriptionList"/>
    <dgm:cxn modelId="{5A9D81C2-C77B-48BC-A5CD-144E1738C075}" type="presOf" srcId="{EA9A1B89-6454-4DC1-A4DD-035CF8C83B0B}" destId="{7FAC5500-539A-4B51-8944-FB9EE3A35C0E}" srcOrd="0" destOrd="1" presId="urn:microsoft.com/office/officeart/2018/2/layout/IconLabelDescriptionList"/>
    <dgm:cxn modelId="{8E5F5FE0-1F05-4167-B08F-B57790769703}" srcId="{FBA7629B-56F9-4E81-A3A9-0FF64807DA20}" destId="{4DFE6541-40E7-4BDE-9ECA-ABBB5953DA4F}" srcOrd="1" destOrd="0" parTransId="{F3ED0FFC-AB27-4A1B-A8A7-D0A32932482C}" sibTransId="{FD70051D-AD63-4749-BB29-128D73DDF917}"/>
    <dgm:cxn modelId="{AE4483E8-4CB5-46BB-8F75-8DDEB6F86EA4}" type="presOf" srcId="{FBA7629B-56F9-4E81-A3A9-0FF64807DA20}" destId="{7A5B2B51-33D8-4AD8-847F-90864040B900}" srcOrd="0" destOrd="0" presId="urn:microsoft.com/office/officeart/2018/2/layout/IconLabelDescriptionList"/>
    <dgm:cxn modelId="{016FDFEA-646E-40C5-861A-0395FE36D375}" srcId="{FBA7629B-56F9-4E81-A3A9-0FF64807DA20}" destId="{F72CD428-C6F0-49F6-BA86-E2EB7A05B174}" srcOrd="2" destOrd="0" parTransId="{7BFCF98D-17A3-4C20-93F1-F087C122D577}" sibTransId="{41CDDD67-63AE-4E3B-8E33-9FB7D2A378AF}"/>
    <dgm:cxn modelId="{4E6221F3-D8D6-419B-9828-5FD57A4FDF5D}" srcId="{4DFE6541-40E7-4BDE-9ECA-ABBB5953DA4F}" destId="{4E09335C-B4C5-4774-B0B7-F310444980F4}" srcOrd="0" destOrd="0" parTransId="{D13AD110-49EC-42D6-9FA6-6529768E2A70}" sibTransId="{17F31774-3B7C-46D1-99F9-5C830B096356}"/>
    <dgm:cxn modelId="{DCAFA417-613D-447C-8AC5-FDEDB9B252E5}" type="presParOf" srcId="{7A5B2B51-33D8-4AD8-847F-90864040B900}" destId="{ECD02C80-372A-478E-9294-328DFC7B20E9}" srcOrd="0" destOrd="0" presId="urn:microsoft.com/office/officeart/2018/2/layout/IconLabelDescriptionList"/>
    <dgm:cxn modelId="{23CF479D-5165-4622-B6E1-D09FA4DFCCF8}" type="presParOf" srcId="{ECD02C80-372A-478E-9294-328DFC7B20E9}" destId="{630EC271-DE64-476C-8FF3-E9AE2AA5A9CF}" srcOrd="0" destOrd="0" presId="urn:microsoft.com/office/officeart/2018/2/layout/IconLabelDescriptionList"/>
    <dgm:cxn modelId="{47869B0C-25AD-4440-805C-EC8FB805C776}" type="presParOf" srcId="{ECD02C80-372A-478E-9294-328DFC7B20E9}" destId="{C65139C5-3C2F-4D08-95E7-F612603738C6}" srcOrd="1" destOrd="0" presId="urn:microsoft.com/office/officeart/2018/2/layout/IconLabelDescriptionList"/>
    <dgm:cxn modelId="{2E55C8DE-2469-4055-BBB6-C0327BEBFBF7}" type="presParOf" srcId="{ECD02C80-372A-478E-9294-328DFC7B20E9}" destId="{D9294D2F-2B32-48B6-9070-B21E8AD6EFEF}" srcOrd="2" destOrd="0" presId="urn:microsoft.com/office/officeart/2018/2/layout/IconLabelDescriptionList"/>
    <dgm:cxn modelId="{7EEFDADF-2D02-4F63-9F12-0685A2E484E9}" type="presParOf" srcId="{ECD02C80-372A-478E-9294-328DFC7B20E9}" destId="{1801B387-62CE-403D-B18F-1B81386C06EB}" srcOrd="3" destOrd="0" presId="urn:microsoft.com/office/officeart/2018/2/layout/IconLabelDescriptionList"/>
    <dgm:cxn modelId="{2F622990-6B05-4B4A-8283-6EB14DFDE512}" type="presParOf" srcId="{ECD02C80-372A-478E-9294-328DFC7B20E9}" destId="{6FE040B7-E680-4155-BD56-9CAC3BD586FB}" srcOrd="4" destOrd="0" presId="urn:microsoft.com/office/officeart/2018/2/layout/IconLabelDescriptionList"/>
    <dgm:cxn modelId="{DC4506E9-3FE5-413E-851E-7F2586959447}" type="presParOf" srcId="{7A5B2B51-33D8-4AD8-847F-90864040B900}" destId="{745816BD-B98E-4EBD-982A-E6DD7DE8E993}" srcOrd="1" destOrd="0" presId="urn:microsoft.com/office/officeart/2018/2/layout/IconLabelDescriptionList"/>
    <dgm:cxn modelId="{BDDC9BF7-3055-4F6E-ABD7-DC085DB91795}" type="presParOf" srcId="{7A5B2B51-33D8-4AD8-847F-90864040B900}" destId="{76900177-4999-4C32-ADD1-68DB873D4587}" srcOrd="2" destOrd="0" presId="urn:microsoft.com/office/officeart/2018/2/layout/IconLabelDescriptionList"/>
    <dgm:cxn modelId="{6F425BD8-D122-4F81-A97D-DD94F6DF6B02}" type="presParOf" srcId="{76900177-4999-4C32-ADD1-68DB873D4587}" destId="{5FB1C3FF-6158-44E6-B125-2A516E98F66E}" srcOrd="0" destOrd="0" presId="urn:microsoft.com/office/officeart/2018/2/layout/IconLabelDescriptionList"/>
    <dgm:cxn modelId="{2984B74A-B0E4-4651-BFFD-EEDFFCAEB0A6}" type="presParOf" srcId="{76900177-4999-4C32-ADD1-68DB873D4587}" destId="{8A0CBD23-0988-413D-AA99-F2CFCF5B3727}" srcOrd="1" destOrd="0" presId="urn:microsoft.com/office/officeart/2018/2/layout/IconLabelDescriptionList"/>
    <dgm:cxn modelId="{59FAF992-7CDD-48A4-A7A2-ABA27E548347}" type="presParOf" srcId="{76900177-4999-4C32-ADD1-68DB873D4587}" destId="{CBB558DF-0772-4B7F-A397-1E5EB0EA63F9}" srcOrd="2" destOrd="0" presId="urn:microsoft.com/office/officeart/2018/2/layout/IconLabelDescriptionList"/>
    <dgm:cxn modelId="{82FCF707-C7C7-436B-B370-8931FB4E28F6}" type="presParOf" srcId="{76900177-4999-4C32-ADD1-68DB873D4587}" destId="{8198475E-62C4-4DE9-9665-8BE70EB515BF}" srcOrd="3" destOrd="0" presId="urn:microsoft.com/office/officeart/2018/2/layout/IconLabelDescriptionList"/>
    <dgm:cxn modelId="{D238699F-061C-4A38-87DB-F498899E077F}" type="presParOf" srcId="{76900177-4999-4C32-ADD1-68DB873D4587}" destId="{7FAC5500-539A-4B51-8944-FB9EE3A35C0E}" srcOrd="4" destOrd="0" presId="urn:microsoft.com/office/officeart/2018/2/layout/IconLabelDescriptionList"/>
    <dgm:cxn modelId="{EFEC779B-272C-4FE1-8760-FDB4722A32E7}" type="presParOf" srcId="{7A5B2B51-33D8-4AD8-847F-90864040B900}" destId="{E08FA799-7AC2-45A6-909D-2F5BC4B50297}" srcOrd="3" destOrd="0" presId="urn:microsoft.com/office/officeart/2018/2/layout/IconLabelDescriptionList"/>
    <dgm:cxn modelId="{B6DEA925-870B-4A48-BD12-5FE35E468B25}" type="presParOf" srcId="{7A5B2B51-33D8-4AD8-847F-90864040B900}" destId="{A7CB9337-A4E4-4EE3-B82D-62337A34769E}" srcOrd="4" destOrd="0" presId="urn:microsoft.com/office/officeart/2018/2/layout/IconLabelDescriptionList"/>
    <dgm:cxn modelId="{756D9C6D-7F85-48FE-ABE7-6103AC199B1E}" type="presParOf" srcId="{A7CB9337-A4E4-4EE3-B82D-62337A34769E}" destId="{BC4904B2-D2BB-4B82-B317-80B7F9CB212E}" srcOrd="0" destOrd="0" presId="urn:microsoft.com/office/officeart/2018/2/layout/IconLabelDescriptionList"/>
    <dgm:cxn modelId="{483D243E-F8AD-433B-8CDD-C8EC7CA85021}" type="presParOf" srcId="{A7CB9337-A4E4-4EE3-B82D-62337A34769E}" destId="{D010F60F-EFE5-4B15-A04D-EA2C00C23CB3}" srcOrd="1" destOrd="0" presId="urn:microsoft.com/office/officeart/2018/2/layout/IconLabelDescriptionList"/>
    <dgm:cxn modelId="{7804F71F-C520-4A59-9220-9E1CF3C9472D}" type="presParOf" srcId="{A7CB9337-A4E4-4EE3-B82D-62337A34769E}" destId="{FC179008-5830-487C-B96C-8F74F3A4BF45}" srcOrd="2" destOrd="0" presId="urn:microsoft.com/office/officeart/2018/2/layout/IconLabelDescriptionList"/>
    <dgm:cxn modelId="{32A4BBAA-29B6-4E2D-AF64-9066D0F065C3}" type="presParOf" srcId="{A7CB9337-A4E4-4EE3-B82D-62337A34769E}" destId="{0DE6D35B-8724-4EA0-810E-405AB374FFE1}" srcOrd="3" destOrd="0" presId="urn:microsoft.com/office/officeart/2018/2/layout/IconLabelDescriptionList"/>
    <dgm:cxn modelId="{FD5BDBE6-5C91-4D0B-894A-046ADD925584}" type="presParOf" srcId="{A7CB9337-A4E4-4EE3-B82D-62337A34769E}" destId="{800EA48E-5C22-4A05-8D8A-4CA00CD594A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1ED35-54BE-4964-9A55-8965D46675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9D63F3-C2F9-48F1-B6D3-462CBF64CABD}">
      <dgm:prSet/>
      <dgm:spPr/>
      <dgm:t>
        <a:bodyPr/>
        <a:lstStyle/>
        <a:p>
          <a:r>
            <a:rPr lang="en-US"/>
            <a:t>Strategy Review System Biennial Meeting (May 11-12, 2023)</a:t>
          </a:r>
        </a:p>
      </dgm:t>
    </dgm:pt>
    <dgm:pt modelId="{0E274A89-9D09-4280-8668-495E6D16BDBB}" type="parTrans" cxnId="{03D9B937-253F-4293-8E9C-2DAB96DD6899}">
      <dgm:prSet/>
      <dgm:spPr/>
      <dgm:t>
        <a:bodyPr/>
        <a:lstStyle/>
        <a:p>
          <a:endParaRPr lang="en-US"/>
        </a:p>
      </dgm:t>
    </dgm:pt>
    <dgm:pt modelId="{4C53582A-9BBB-472A-A2EA-78A810217C6E}" type="sibTrans" cxnId="{03D9B937-253F-4293-8E9C-2DAB96DD6899}">
      <dgm:prSet/>
      <dgm:spPr/>
      <dgm:t>
        <a:bodyPr/>
        <a:lstStyle/>
        <a:p>
          <a:endParaRPr lang="en-US"/>
        </a:p>
      </dgm:t>
    </dgm:pt>
    <dgm:pt modelId="{8B2FAAAE-448D-441D-BD86-07F04279D694}">
      <dgm:prSet/>
      <dgm:spPr/>
      <dgm:t>
        <a:bodyPr/>
        <a:lstStyle/>
        <a:p>
          <a:r>
            <a:rPr lang="en-US"/>
            <a:t>Reaching 2025</a:t>
          </a:r>
        </a:p>
      </dgm:t>
    </dgm:pt>
    <dgm:pt modelId="{9681036A-FD98-4E02-8EAC-9F4263E70134}" type="parTrans" cxnId="{64D556B9-C39F-4E9D-81A0-3DDF9973FB5C}">
      <dgm:prSet/>
      <dgm:spPr/>
      <dgm:t>
        <a:bodyPr/>
        <a:lstStyle/>
        <a:p>
          <a:endParaRPr lang="en-US"/>
        </a:p>
      </dgm:t>
    </dgm:pt>
    <dgm:pt modelId="{936966C7-100F-4551-A540-F9AB1FD562E7}" type="sibTrans" cxnId="{64D556B9-C39F-4E9D-81A0-3DDF9973FB5C}">
      <dgm:prSet/>
      <dgm:spPr/>
      <dgm:t>
        <a:bodyPr/>
        <a:lstStyle/>
        <a:p>
          <a:endParaRPr lang="en-US"/>
        </a:p>
      </dgm:t>
    </dgm:pt>
    <dgm:pt modelId="{E6BE1220-4A04-4E32-8AEC-223D7CEF92B5}">
      <dgm:prSet/>
      <dgm:spPr/>
      <dgm:t>
        <a:bodyPr/>
        <a:lstStyle/>
        <a:p>
          <a:r>
            <a:rPr lang="en-US"/>
            <a:t>Beyond 2025</a:t>
          </a:r>
        </a:p>
      </dgm:t>
    </dgm:pt>
    <dgm:pt modelId="{E281CA73-D4BF-490D-B4F4-A8A72A4B6718}" type="parTrans" cxnId="{76953CA7-8402-4DDE-9EDB-19638323C3FF}">
      <dgm:prSet/>
      <dgm:spPr/>
      <dgm:t>
        <a:bodyPr/>
        <a:lstStyle/>
        <a:p>
          <a:endParaRPr lang="en-US"/>
        </a:p>
      </dgm:t>
    </dgm:pt>
    <dgm:pt modelId="{BD8D5601-E095-4ECB-A13C-9EC690767005}" type="sibTrans" cxnId="{76953CA7-8402-4DDE-9EDB-19638323C3FF}">
      <dgm:prSet/>
      <dgm:spPr/>
      <dgm:t>
        <a:bodyPr/>
        <a:lstStyle/>
        <a:p>
          <a:endParaRPr lang="en-US"/>
        </a:p>
      </dgm:t>
    </dgm:pt>
    <dgm:pt modelId="{BA111FD6-343A-47FB-855F-7ED050205C47}" type="pres">
      <dgm:prSet presAssocID="{4511ED35-54BE-4964-9A55-8965D46675A7}" presName="root" presStyleCnt="0">
        <dgm:presLayoutVars>
          <dgm:dir/>
          <dgm:resizeHandles val="exact"/>
        </dgm:presLayoutVars>
      </dgm:prSet>
      <dgm:spPr/>
    </dgm:pt>
    <dgm:pt modelId="{E5F330C5-DE61-4BE1-B236-7E2982D89FD0}" type="pres">
      <dgm:prSet presAssocID="{F59D63F3-C2F9-48F1-B6D3-462CBF64CABD}" presName="compNode" presStyleCnt="0"/>
      <dgm:spPr/>
    </dgm:pt>
    <dgm:pt modelId="{2F5EDDB9-AB14-44ED-80D5-BBF113EF21AA}" type="pres">
      <dgm:prSet presAssocID="{F59D63F3-C2F9-48F1-B6D3-462CBF64CABD}" presName="bgRect" presStyleLbl="bgShp" presStyleIdx="0" presStyleCnt="3"/>
      <dgm:spPr/>
    </dgm:pt>
    <dgm:pt modelId="{9C184B1F-78B7-42D8-BFA7-8B2E5ED2E388}" type="pres">
      <dgm:prSet presAssocID="{F59D63F3-C2F9-48F1-B6D3-462CBF64CAB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73D12B0-7562-4616-8D8D-665475C90289}" type="pres">
      <dgm:prSet presAssocID="{F59D63F3-C2F9-48F1-B6D3-462CBF64CABD}" presName="spaceRect" presStyleCnt="0"/>
      <dgm:spPr/>
    </dgm:pt>
    <dgm:pt modelId="{A25D176F-D7C1-4E70-9B7A-47E82A34C504}" type="pres">
      <dgm:prSet presAssocID="{F59D63F3-C2F9-48F1-B6D3-462CBF64CABD}" presName="parTx" presStyleLbl="revTx" presStyleIdx="0" presStyleCnt="3">
        <dgm:presLayoutVars>
          <dgm:chMax val="0"/>
          <dgm:chPref val="0"/>
        </dgm:presLayoutVars>
      </dgm:prSet>
      <dgm:spPr/>
    </dgm:pt>
    <dgm:pt modelId="{A9FD40AC-707A-484D-A52E-C3A8B95103DF}" type="pres">
      <dgm:prSet presAssocID="{4C53582A-9BBB-472A-A2EA-78A810217C6E}" presName="sibTrans" presStyleCnt="0"/>
      <dgm:spPr/>
    </dgm:pt>
    <dgm:pt modelId="{17A36522-5357-4564-A165-F3E247780DD3}" type="pres">
      <dgm:prSet presAssocID="{8B2FAAAE-448D-441D-BD86-07F04279D694}" presName="compNode" presStyleCnt="0"/>
      <dgm:spPr/>
    </dgm:pt>
    <dgm:pt modelId="{D9C8F01C-0541-46E1-8809-30FA58D6B80E}" type="pres">
      <dgm:prSet presAssocID="{8B2FAAAE-448D-441D-BD86-07F04279D694}" presName="bgRect" presStyleLbl="bgShp" presStyleIdx="1" presStyleCnt="3"/>
      <dgm:spPr/>
    </dgm:pt>
    <dgm:pt modelId="{676A0534-F0AA-4F38-982D-BC26CD5114AB}" type="pres">
      <dgm:prSet presAssocID="{8B2FAAAE-448D-441D-BD86-07F04279D69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9C4C88C-F9C9-45A6-B0EB-55E9CA531079}" type="pres">
      <dgm:prSet presAssocID="{8B2FAAAE-448D-441D-BD86-07F04279D694}" presName="spaceRect" presStyleCnt="0"/>
      <dgm:spPr/>
    </dgm:pt>
    <dgm:pt modelId="{B1B0A5FD-96E8-4E80-AE29-F091E897C327}" type="pres">
      <dgm:prSet presAssocID="{8B2FAAAE-448D-441D-BD86-07F04279D694}" presName="parTx" presStyleLbl="revTx" presStyleIdx="1" presStyleCnt="3">
        <dgm:presLayoutVars>
          <dgm:chMax val="0"/>
          <dgm:chPref val="0"/>
        </dgm:presLayoutVars>
      </dgm:prSet>
      <dgm:spPr/>
    </dgm:pt>
    <dgm:pt modelId="{E39C6258-89EB-4108-945D-0114D2D503F7}" type="pres">
      <dgm:prSet presAssocID="{936966C7-100F-4551-A540-F9AB1FD562E7}" presName="sibTrans" presStyleCnt="0"/>
      <dgm:spPr/>
    </dgm:pt>
    <dgm:pt modelId="{DA901324-A270-4048-B396-C284045F5D70}" type="pres">
      <dgm:prSet presAssocID="{E6BE1220-4A04-4E32-8AEC-223D7CEF92B5}" presName="compNode" presStyleCnt="0"/>
      <dgm:spPr/>
    </dgm:pt>
    <dgm:pt modelId="{16E0663D-5421-40E3-BC8C-731BD445F03B}" type="pres">
      <dgm:prSet presAssocID="{E6BE1220-4A04-4E32-8AEC-223D7CEF92B5}" presName="bgRect" presStyleLbl="bgShp" presStyleIdx="2" presStyleCnt="3"/>
      <dgm:spPr/>
    </dgm:pt>
    <dgm:pt modelId="{22739052-5C45-4E65-82AA-DB7AEDE297A7}" type="pres">
      <dgm:prSet presAssocID="{E6BE1220-4A04-4E32-8AEC-223D7CEF92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618EECAA-3DC7-4CD3-84ED-D3A34729DD50}" type="pres">
      <dgm:prSet presAssocID="{E6BE1220-4A04-4E32-8AEC-223D7CEF92B5}" presName="spaceRect" presStyleCnt="0"/>
      <dgm:spPr/>
    </dgm:pt>
    <dgm:pt modelId="{C5C51BEA-BB6C-4338-B4BA-DCF13D9AA071}" type="pres">
      <dgm:prSet presAssocID="{E6BE1220-4A04-4E32-8AEC-223D7CEF92B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AB791A-AEF0-4C6B-B441-C8C05D12CE40}" type="presOf" srcId="{8B2FAAAE-448D-441D-BD86-07F04279D694}" destId="{B1B0A5FD-96E8-4E80-AE29-F091E897C327}" srcOrd="0" destOrd="0" presId="urn:microsoft.com/office/officeart/2018/2/layout/IconVerticalSolidList"/>
    <dgm:cxn modelId="{03D9B937-253F-4293-8E9C-2DAB96DD6899}" srcId="{4511ED35-54BE-4964-9A55-8965D46675A7}" destId="{F59D63F3-C2F9-48F1-B6D3-462CBF64CABD}" srcOrd="0" destOrd="0" parTransId="{0E274A89-9D09-4280-8668-495E6D16BDBB}" sibTransId="{4C53582A-9BBB-472A-A2EA-78A810217C6E}"/>
    <dgm:cxn modelId="{5B6A157F-39BD-4065-9D7F-5FB47FA772FF}" type="presOf" srcId="{E6BE1220-4A04-4E32-8AEC-223D7CEF92B5}" destId="{C5C51BEA-BB6C-4338-B4BA-DCF13D9AA071}" srcOrd="0" destOrd="0" presId="urn:microsoft.com/office/officeart/2018/2/layout/IconVerticalSolidList"/>
    <dgm:cxn modelId="{373C499D-6A70-43E3-9240-71BD82213EA8}" type="presOf" srcId="{F59D63F3-C2F9-48F1-B6D3-462CBF64CABD}" destId="{A25D176F-D7C1-4E70-9B7A-47E82A34C504}" srcOrd="0" destOrd="0" presId="urn:microsoft.com/office/officeart/2018/2/layout/IconVerticalSolidList"/>
    <dgm:cxn modelId="{76953CA7-8402-4DDE-9EDB-19638323C3FF}" srcId="{4511ED35-54BE-4964-9A55-8965D46675A7}" destId="{E6BE1220-4A04-4E32-8AEC-223D7CEF92B5}" srcOrd="2" destOrd="0" parTransId="{E281CA73-D4BF-490D-B4F4-A8A72A4B6718}" sibTransId="{BD8D5601-E095-4ECB-A13C-9EC690767005}"/>
    <dgm:cxn modelId="{64D556B9-C39F-4E9D-81A0-3DDF9973FB5C}" srcId="{4511ED35-54BE-4964-9A55-8965D46675A7}" destId="{8B2FAAAE-448D-441D-BD86-07F04279D694}" srcOrd="1" destOrd="0" parTransId="{9681036A-FD98-4E02-8EAC-9F4263E70134}" sibTransId="{936966C7-100F-4551-A540-F9AB1FD562E7}"/>
    <dgm:cxn modelId="{4DA856BB-CB16-4011-91DE-E5EB36851B0E}" type="presOf" srcId="{4511ED35-54BE-4964-9A55-8965D46675A7}" destId="{BA111FD6-343A-47FB-855F-7ED050205C47}" srcOrd="0" destOrd="0" presId="urn:microsoft.com/office/officeart/2018/2/layout/IconVerticalSolidList"/>
    <dgm:cxn modelId="{D06C4270-B999-4A1F-9E2D-EC5F962DB3F5}" type="presParOf" srcId="{BA111FD6-343A-47FB-855F-7ED050205C47}" destId="{E5F330C5-DE61-4BE1-B236-7E2982D89FD0}" srcOrd="0" destOrd="0" presId="urn:microsoft.com/office/officeart/2018/2/layout/IconVerticalSolidList"/>
    <dgm:cxn modelId="{6538E25C-40DB-4633-8882-ACB85E0B363F}" type="presParOf" srcId="{E5F330C5-DE61-4BE1-B236-7E2982D89FD0}" destId="{2F5EDDB9-AB14-44ED-80D5-BBF113EF21AA}" srcOrd="0" destOrd="0" presId="urn:microsoft.com/office/officeart/2018/2/layout/IconVerticalSolidList"/>
    <dgm:cxn modelId="{05A09B7C-395B-44DF-9C17-577E59731EDB}" type="presParOf" srcId="{E5F330C5-DE61-4BE1-B236-7E2982D89FD0}" destId="{9C184B1F-78B7-42D8-BFA7-8B2E5ED2E388}" srcOrd="1" destOrd="0" presId="urn:microsoft.com/office/officeart/2018/2/layout/IconVerticalSolidList"/>
    <dgm:cxn modelId="{A9A5374C-BDFA-44E8-84DF-F9E621C9FCAC}" type="presParOf" srcId="{E5F330C5-DE61-4BE1-B236-7E2982D89FD0}" destId="{A73D12B0-7562-4616-8D8D-665475C90289}" srcOrd="2" destOrd="0" presId="urn:microsoft.com/office/officeart/2018/2/layout/IconVerticalSolidList"/>
    <dgm:cxn modelId="{6D699CFE-FB7C-4E91-8D94-CE49A94A4633}" type="presParOf" srcId="{E5F330C5-DE61-4BE1-B236-7E2982D89FD0}" destId="{A25D176F-D7C1-4E70-9B7A-47E82A34C504}" srcOrd="3" destOrd="0" presId="urn:microsoft.com/office/officeart/2018/2/layout/IconVerticalSolidList"/>
    <dgm:cxn modelId="{72319C2A-A8FA-454B-B34D-3366E60A1AF2}" type="presParOf" srcId="{BA111FD6-343A-47FB-855F-7ED050205C47}" destId="{A9FD40AC-707A-484D-A52E-C3A8B95103DF}" srcOrd="1" destOrd="0" presId="urn:microsoft.com/office/officeart/2018/2/layout/IconVerticalSolidList"/>
    <dgm:cxn modelId="{A17AD514-CB02-4282-8F08-EA0FA0A35012}" type="presParOf" srcId="{BA111FD6-343A-47FB-855F-7ED050205C47}" destId="{17A36522-5357-4564-A165-F3E247780DD3}" srcOrd="2" destOrd="0" presId="urn:microsoft.com/office/officeart/2018/2/layout/IconVerticalSolidList"/>
    <dgm:cxn modelId="{B398C71F-194B-4656-B5F6-059184CC62B8}" type="presParOf" srcId="{17A36522-5357-4564-A165-F3E247780DD3}" destId="{D9C8F01C-0541-46E1-8809-30FA58D6B80E}" srcOrd="0" destOrd="0" presId="urn:microsoft.com/office/officeart/2018/2/layout/IconVerticalSolidList"/>
    <dgm:cxn modelId="{83CC2EEE-D2CA-4A73-A694-D776F6B9E1E0}" type="presParOf" srcId="{17A36522-5357-4564-A165-F3E247780DD3}" destId="{676A0534-F0AA-4F38-982D-BC26CD5114AB}" srcOrd="1" destOrd="0" presId="urn:microsoft.com/office/officeart/2018/2/layout/IconVerticalSolidList"/>
    <dgm:cxn modelId="{08303A05-7C4D-49F3-BC3D-0D7D7A8B2A8E}" type="presParOf" srcId="{17A36522-5357-4564-A165-F3E247780DD3}" destId="{79C4C88C-F9C9-45A6-B0EB-55E9CA531079}" srcOrd="2" destOrd="0" presId="urn:microsoft.com/office/officeart/2018/2/layout/IconVerticalSolidList"/>
    <dgm:cxn modelId="{0752F255-41EA-453D-8B77-5C6D8CA9A91D}" type="presParOf" srcId="{17A36522-5357-4564-A165-F3E247780DD3}" destId="{B1B0A5FD-96E8-4E80-AE29-F091E897C327}" srcOrd="3" destOrd="0" presId="urn:microsoft.com/office/officeart/2018/2/layout/IconVerticalSolidList"/>
    <dgm:cxn modelId="{A81CFE5E-A058-4805-BFE1-5A4E0589C5F4}" type="presParOf" srcId="{BA111FD6-343A-47FB-855F-7ED050205C47}" destId="{E39C6258-89EB-4108-945D-0114D2D503F7}" srcOrd="3" destOrd="0" presId="urn:microsoft.com/office/officeart/2018/2/layout/IconVerticalSolidList"/>
    <dgm:cxn modelId="{847D3082-94A4-4D63-A574-03422CA09044}" type="presParOf" srcId="{BA111FD6-343A-47FB-855F-7ED050205C47}" destId="{DA901324-A270-4048-B396-C284045F5D70}" srcOrd="4" destOrd="0" presId="urn:microsoft.com/office/officeart/2018/2/layout/IconVerticalSolidList"/>
    <dgm:cxn modelId="{0268D76F-2CA1-44D2-B64B-D5EEAFC69132}" type="presParOf" srcId="{DA901324-A270-4048-B396-C284045F5D70}" destId="{16E0663D-5421-40E3-BC8C-731BD445F03B}" srcOrd="0" destOrd="0" presId="urn:microsoft.com/office/officeart/2018/2/layout/IconVerticalSolidList"/>
    <dgm:cxn modelId="{96061163-F1AD-4E92-BE7D-B0A0B5433A0B}" type="presParOf" srcId="{DA901324-A270-4048-B396-C284045F5D70}" destId="{22739052-5C45-4E65-82AA-DB7AEDE297A7}" srcOrd="1" destOrd="0" presId="urn:microsoft.com/office/officeart/2018/2/layout/IconVerticalSolidList"/>
    <dgm:cxn modelId="{84C9352B-1B6F-4E0B-BE7D-544FBC735E29}" type="presParOf" srcId="{DA901324-A270-4048-B396-C284045F5D70}" destId="{618EECAA-3DC7-4CD3-84ED-D3A34729DD50}" srcOrd="2" destOrd="0" presId="urn:microsoft.com/office/officeart/2018/2/layout/IconVerticalSolidList"/>
    <dgm:cxn modelId="{25CE3CE3-FA05-46FB-97A9-7A63AC962F75}" type="presParOf" srcId="{DA901324-A270-4048-B396-C284045F5D70}" destId="{C5C51BEA-BB6C-4338-B4BA-DCF13D9AA0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3AF9FA-DBF2-43D7-8C03-7CD90CC93A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72733B-CB92-41BB-A501-BC9316F3B393}">
      <dgm:prSet/>
      <dgm:spPr/>
      <dgm:t>
        <a:bodyPr/>
        <a:lstStyle/>
        <a:p>
          <a:r>
            <a:rPr lang="en-US"/>
            <a:t>Develop a communication strategy</a:t>
          </a:r>
        </a:p>
      </dgm:t>
    </dgm:pt>
    <dgm:pt modelId="{20F9C82D-2CAF-404A-A2A3-E4203C76281C}" type="parTrans" cxnId="{229BC28E-E4A5-4237-B3BB-A8D0A6E537FA}">
      <dgm:prSet/>
      <dgm:spPr/>
      <dgm:t>
        <a:bodyPr/>
        <a:lstStyle/>
        <a:p>
          <a:endParaRPr lang="en-US"/>
        </a:p>
      </dgm:t>
    </dgm:pt>
    <dgm:pt modelId="{6DA1C9E6-9C5C-47F0-9DA0-7F904DF01DFB}" type="sibTrans" cxnId="{229BC28E-E4A5-4237-B3BB-A8D0A6E537FA}">
      <dgm:prSet/>
      <dgm:spPr/>
      <dgm:t>
        <a:bodyPr/>
        <a:lstStyle/>
        <a:p>
          <a:endParaRPr lang="en-US"/>
        </a:p>
      </dgm:t>
    </dgm:pt>
    <dgm:pt modelId="{FDEC0607-FE44-4B06-993E-826E6B3B757F}">
      <dgm:prSet/>
      <dgm:spPr/>
      <dgm:t>
        <a:bodyPr/>
        <a:lstStyle/>
        <a:p>
          <a:r>
            <a:rPr lang="en-US"/>
            <a:t>Provide snapshots of outcome attainability and options for communicating snapshots.</a:t>
          </a:r>
        </a:p>
      </dgm:t>
    </dgm:pt>
    <dgm:pt modelId="{FC60ACA4-FC25-499B-B6CD-BD662A4EEED8}" type="parTrans" cxnId="{7C95037F-24A8-4F52-BB85-F7D3B9EC495E}">
      <dgm:prSet/>
      <dgm:spPr/>
      <dgm:t>
        <a:bodyPr/>
        <a:lstStyle/>
        <a:p>
          <a:endParaRPr lang="en-US"/>
        </a:p>
      </dgm:t>
    </dgm:pt>
    <dgm:pt modelId="{94C7832E-8F58-4075-A881-9A2D462CA307}" type="sibTrans" cxnId="{7C95037F-24A8-4F52-BB85-F7D3B9EC495E}">
      <dgm:prSet/>
      <dgm:spPr/>
      <dgm:t>
        <a:bodyPr/>
        <a:lstStyle/>
        <a:p>
          <a:endParaRPr lang="en-US"/>
        </a:p>
      </dgm:t>
    </dgm:pt>
    <dgm:pt modelId="{E5FD1791-D94F-465F-83EE-039BFAB1D6AE}" type="pres">
      <dgm:prSet presAssocID="{AB3AF9FA-DBF2-43D7-8C03-7CD90CC93AD8}" presName="linear" presStyleCnt="0">
        <dgm:presLayoutVars>
          <dgm:animLvl val="lvl"/>
          <dgm:resizeHandles val="exact"/>
        </dgm:presLayoutVars>
      </dgm:prSet>
      <dgm:spPr/>
    </dgm:pt>
    <dgm:pt modelId="{CD934C22-F0C5-4C6E-8BE6-D1D3E6DE856D}" type="pres">
      <dgm:prSet presAssocID="{8E72733B-CB92-41BB-A501-BC9316F3B3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13CE1D-AE68-489F-A88C-FF6E169C9BBF}" type="pres">
      <dgm:prSet presAssocID="{6DA1C9E6-9C5C-47F0-9DA0-7F904DF01DFB}" presName="spacer" presStyleCnt="0"/>
      <dgm:spPr/>
    </dgm:pt>
    <dgm:pt modelId="{552B20F2-A6B8-46BD-8925-F0FCDE42BB04}" type="pres">
      <dgm:prSet presAssocID="{FDEC0607-FE44-4B06-993E-826E6B3B757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C95037F-24A8-4F52-BB85-F7D3B9EC495E}" srcId="{AB3AF9FA-DBF2-43D7-8C03-7CD90CC93AD8}" destId="{FDEC0607-FE44-4B06-993E-826E6B3B757F}" srcOrd="1" destOrd="0" parTransId="{FC60ACA4-FC25-499B-B6CD-BD662A4EEED8}" sibTransId="{94C7832E-8F58-4075-A881-9A2D462CA307}"/>
    <dgm:cxn modelId="{229BC28E-E4A5-4237-B3BB-A8D0A6E537FA}" srcId="{AB3AF9FA-DBF2-43D7-8C03-7CD90CC93AD8}" destId="{8E72733B-CB92-41BB-A501-BC9316F3B393}" srcOrd="0" destOrd="0" parTransId="{20F9C82D-2CAF-404A-A2A3-E4203C76281C}" sibTransId="{6DA1C9E6-9C5C-47F0-9DA0-7F904DF01DFB}"/>
    <dgm:cxn modelId="{9BEFF7B1-78C1-4760-A411-6286A0A690F6}" type="presOf" srcId="{8E72733B-CB92-41BB-A501-BC9316F3B393}" destId="{CD934C22-F0C5-4C6E-8BE6-D1D3E6DE856D}" srcOrd="0" destOrd="0" presId="urn:microsoft.com/office/officeart/2005/8/layout/vList2"/>
    <dgm:cxn modelId="{F15A08DC-C309-41C2-A3B2-23E8D8F7518A}" type="presOf" srcId="{AB3AF9FA-DBF2-43D7-8C03-7CD90CC93AD8}" destId="{E5FD1791-D94F-465F-83EE-039BFAB1D6AE}" srcOrd="0" destOrd="0" presId="urn:microsoft.com/office/officeart/2005/8/layout/vList2"/>
    <dgm:cxn modelId="{66F4A1EF-9ABF-4D5C-B5DB-0BA4CE60CA68}" type="presOf" srcId="{FDEC0607-FE44-4B06-993E-826E6B3B757F}" destId="{552B20F2-A6B8-46BD-8925-F0FCDE42BB04}" srcOrd="0" destOrd="0" presId="urn:microsoft.com/office/officeart/2005/8/layout/vList2"/>
    <dgm:cxn modelId="{BA55D500-76A2-4FD1-ADDA-32A655750F8B}" type="presParOf" srcId="{E5FD1791-D94F-465F-83EE-039BFAB1D6AE}" destId="{CD934C22-F0C5-4C6E-8BE6-D1D3E6DE856D}" srcOrd="0" destOrd="0" presId="urn:microsoft.com/office/officeart/2005/8/layout/vList2"/>
    <dgm:cxn modelId="{0D2090CB-7E74-4DE4-B7F6-F3FDB74D891E}" type="presParOf" srcId="{E5FD1791-D94F-465F-83EE-039BFAB1D6AE}" destId="{6E13CE1D-AE68-489F-A88C-FF6E169C9BBF}" srcOrd="1" destOrd="0" presId="urn:microsoft.com/office/officeart/2005/8/layout/vList2"/>
    <dgm:cxn modelId="{C0A82EDF-4CEB-4720-ACCC-EA07CF182578}" type="presParOf" srcId="{E5FD1791-D94F-465F-83EE-039BFAB1D6AE}" destId="{552B20F2-A6B8-46BD-8925-F0FCDE42BB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520E8E-E03B-4F46-BE38-41F76B0331F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D7A32D-0507-49CB-8C67-04C3F15FF892}">
      <dgm:prSet/>
      <dgm:spPr/>
      <dgm:t>
        <a:bodyPr/>
        <a:lstStyle/>
        <a:p>
          <a:r>
            <a:rPr lang="en-US"/>
            <a:t>Progress on each outcome from the 2014 Agreement</a:t>
          </a:r>
        </a:p>
      </dgm:t>
    </dgm:pt>
    <dgm:pt modelId="{DD0CDFAE-99DA-4C71-BF1D-0A0D02C6BC99}" type="parTrans" cxnId="{4B557102-CEB5-40F3-813F-42C4466DAE70}">
      <dgm:prSet/>
      <dgm:spPr/>
      <dgm:t>
        <a:bodyPr/>
        <a:lstStyle/>
        <a:p>
          <a:endParaRPr lang="en-US"/>
        </a:p>
      </dgm:t>
    </dgm:pt>
    <dgm:pt modelId="{A333C669-9B51-4FA0-AD9F-B01ED4E06A72}" type="sibTrans" cxnId="{4B557102-CEB5-40F3-813F-42C4466DAE70}">
      <dgm:prSet/>
      <dgm:spPr/>
      <dgm:t>
        <a:bodyPr/>
        <a:lstStyle/>
        <a:p>
          <a:endParaRPr lang="en-US"/>
        </a:p>
      </dgm:t>
    </dgm:pt>
    <dgm:pt modelId="{3D0EA1F8-D3CB-42F8-9AD2-BC36B4A0BC86}">
      <dgm:prSet/>
      <dgm:spPr/>
      <dgm:t>
        <a:bodyPr/>
        <a:lstStyle/>
        <a:p>
          <a:r>
            <a:rPr lang="en-US"/>
            <a:t>How we are accelerating progress on wetlands and forest buffers</a:t>
          </a:r>
        </a:p>
      </dgm:t>
    </dgm:pt>
    <dgm:pt modelId="{8616D993-2649-4A11-822A-61D74A55504C}" type="parTrans" cxnId="{2E055274-5BF0-49BB-BDE7-6BE945435E39}">
      <dgm:prSet/>
      <dgm:spPr/>
      <dgm:t>
        <a:bodyPr/>
        <a:lstStyle/>
        <a:p>
          <a:endParaRPr lang="en-US"/>
        </a:p>
      </dgm:t>
    </dgm:pt>
    <dgm:pt modelId="{7EAD1C7C-AF81-437F-803E-87576A35DCEA}" type="sibTrans" cxnId="{2E055274-5BF0-49BB-BDE7-6BE945435E39}">
      <dgm:prSet/>
      <dgm:spPr/>
      <dgm:t>
        <a:bodyPr/>
        <a:lstStyle/>
        <a:p>
          <a:endParaRPr lang="en-US"/>
        </a:p>
      </dgm:t>
    </dgm:pt>
    <dgm:pt modelId="{5A17A0BE-30E0-41C2-8211-E2E091078A6A}">
      <dgm:prSet/>
      <dgm:spPr/>
      <dgm:t>
        <a:bodyPr/>
        <a:lstStyle/>
        <a:p>
          <a:r>
            <a:rPr lang="en-US"/>
            <a:t>What we are learning about what works and what doesn’t</a:t>
          </a:r>
        </a:p>
      </dgm:t>
    </dgm:pt>
    <dgm:pt modelId="{BED0A733-C2E3-47CF-82A6-77E60AF79178}" type="parTrans" cxnId="{9E1C095C-B80E-436D-896D-54DEB72677A7}">
      <dgm:prSet/>
      <dgm:spPr/>
      <dgm:t>
        <a:bodyPr/>
        <a:lstStyle/>
        <a:p>
          <a:endParaRPr lang="en-US"/>
        </a:p>
      </dgm:t>
    </dgm:pt>
    <dgm:pt modelId="{BD425A9F-FBED-4210-840E-E4140D1BB316}" type="sibTrans" cxnId="{9E1C095C-B80E-436D-896D-54DEB72677A7}">
      <dgm:prSet/>
      <dgm:spPr/>
      <dgm:t>
        <a:bodyPr/>
        <a:lstStyle/>
        <a:p>
          <a:endParaRPr lang="en-US"/>
        </a:p>
      </dgm:t>
    </dgm:pt>
    <dgm:pt modelId="{2D64E119-8EE7-473E-BE0D-4CACE45944D4}">
      <dgm:prSet/>
      <dgm:spPr/>
      <dgm:t>
        <a:bodyPr/>
        <a:lstStyle/>
        <a:p>
          <a:r>
            <a:rPr lang="en-US"/>
            <a:t>How we effectively communicate our progress</a:t>
          </a:r>
        </a:p>
      </dgm:t>
    </dgm:pt>
    <dgm:pt modelId="{BA04D647-A213-43D2-8441-314DD0AEF689}" type="parTrans" cxnId="{426AA809-0262-4768-A61B-AF051FDA417C}">
      <dgm:prSet/>
      <dgm:spPr/>
      <dgm:t>
        <a:bodyPr/>
        <a:lstStyle/>
        <a:p>
          <a:endParaRPr lang="en-US"/>
        </a:p>
      </dgm:t>
    </dgm:pt>
    <dgm:pt modelId="{BF06E125-B13B-4CA0-BE89-D9959BD19A2C}" type="sibTrans" cxnId="{426AA809-0262-4768-A61B-AF051FDA417C}">
      <dgm:prSet/>
      <dgm:spPr/>
      <dgm:t>
        <a:bodyPr/>
        <a:lstStyle/>
        <a:p>
          <a:endParaRPr lang="en-US"/>
        </a:p>
      </dgm:t>
    </dgm:pt>
    <dgm:pt modelId="{20685F7D-2649-40B7-93A9-557E154D3142}" type="pres">
      <dgm:prSet presAssocID="{EE520E8E-E03B-4F46-BE38-41F76B0331FB}" presName="vert0" presStyleCnt="0">
        <dgm:presLayoutVars>
          <dgm:dir/>
          <dgm:animOne val="branch"/>
          <dgm:animLvl val="lvl"/>
        </dgm:presLayoutVars>
      </dgm:prSet>
      <dgm:spPr/>
    </dgm:pt>
    <dgm:pt modelId="{F9EE3A35-0A1D-42C2-A964-E79731508A10}" type="pres">
      <dgm:prSet presAssocID="{FED7A32D-0507-49CB-8C67-04C3F15FF892}" presName="thickLine" presStyleLbl="alignNode1" presStyleIdx="0" presStyleCnt="4"/>
      <dgm:spPr/>
    </dgm:pt>
    <dgm:pt modelId="{1DFFD0DF-7896-44AA-9278-805A25FFB645}" type="pres">
      <dgm:prSet presAssocID="{FED7A32D-0507-49CB-8C67-04C3F15FF892}" presName="horz1" presStyleCnt="0"/>
      <dgm:spPr/>
    </dgm:pt>
    <dgm:pt modelId="{75E6D9ED-CCE9-4D22-96F8-9B7D50981D63}" type="pres">
      <dgm:prSet presAssocID="{FED7A32D-0507-49CB-8C67-04C3F15FF892}" presName="tx1" presStyleLbl="revTx" presStyleIdx="0" presStyleCnt="4"/>
      <dgm:spPr/>
    </dgm:pt>
    <dgm:pt modelId="{143C3759-BBDD-4C4A-B6B1-2E06D9AD04BE}" type="pres">
      <dgm:prSet presAssocID="{FED7A32D-0507-49CB-8C67-04C3F15FF892}" presName="vert1" presStyleCnt="0"/>
      <dgm:spPr/>
    </dgm:pt>
    <dgm:pt modelId="{DBBAC16F-E80B-423E-8A4B-AE9993B554E3}" type="pres">
      <dgm:prSet presAssocID="{3D0EA1F8-D3CB-42F8-9AD2-BC36B4A0BC86}" presName="thickLine" presStyleLbl="alignNode1" presStyleIdx="1" presStyleCnt="4"/>
      <dgm:spPr/>
    </dgm:pt>
    <dgm:pt modelId="{29AAAC91-274F-44FC-A5F7-89B79C15DBBE}" type="pres">
      <dgm:prSet presAssocID="{3D0EA1F8-D3CB-42F8-9AD2-BC36B4A0BC86}" presName="horz1" presStyleCnt="0"/>
      <dgm:spPr/>
    </dgm:pt>
    <dgm:pt modelId="{61D825D7-4AA7-42FA-B11F-77F9C1D30F37}" type="pres">
      <dgm:prSet presAssocID="{3D0EA1F8-D3CB-42F8-9AD2-BC36B4A0BC86}" presName="tx1" presStyleLbl="revTx" presStyleIdx="1" presStyleCnt="4"/>
      <dgm:spPr/>
    </dgm:pt>
    <dgm:pt modelId="{9FBCD0EF-EBC2-4013-A180-6E66C380B3BF}" type="pres">
      <dgm:prSet presAssocID="{3D0EA1F8-D3CB-42F8-9AD2-BC36B4A0BC86}" presName="vert1" presStyleCnt="0"/>
      <dgm:spPr/>
    </dgm:pt>
    <dgm:pt modelId="{224D5FA0-D864-464D-836A-2E3A37FFEEB8}" type="pres">
      <dgm:prSet presAssocID="{5A17A0BE-30E0-41C2-8211-E2E091078A6A}" presName="thickLine" presStyleLbl="alignNode1" presStyleIdx="2" presStyleCnt="4"/>
      <dgm:spPr/>
    </dgm:pt>
    <dgm:pt modelId="{768DCF9A-D3FB-470E-9096-00DA156CC8E2}" type="pres">
      <dgm:prSet presAssocID="{5A17A0BE-30E0-41C2-8211-E2E091078A6A}" presName="horz1" presStyleCnt="0"/>
      <dgm:spPr/>
    </dgm:pt>
    <dgm:pt modelId="{8EC25B16-59BB-45A6-9249-3D93988E72FA}" type="pres">
      <dgm:prSet presAssocID="{5A17A0BE-30E0-41C2-8211-E2E091078A6A}" presName="tx1" presStyleLbl="revTx" presStyleIdx="2" presStyleCnt="4"/>
      <dgm:spPr/>
    </dgm:pt>
    <dgm:pt modelId="{1A38CF93-9CF7-42C3-8470-BCC9D403D46F}" type="pres">
      <dgm:prSet presAssocID="{5A17A0BE-30E0-41C2-8211-E2E091078A6A}" presName="vert1" presStyleCnt="0"/>
      <dgm:spPr/>
    </dgm:pt>
    <dgm:pt modelId="{126A9119-F41E-41F5-8F37-BA87D9897485}" type="pres">
      <dgm:prSet presAssocID="{2D64E119-8EE7-473E-BE0D-4CACE45944D4}" presName="thickLine" presStyleLbl="alignNode1" presStyleIdx="3" presStyleCnt="4"/>
      <dgm:spPr/>
    </dgm:pt>
    <dgm:pt modelId="{3D3F5B27-3FD2-452C-A1D8-90847E8A7A18}" type="pres">
      <dgm:prSet presAssocID="{2D64E119-8EE7-473E-BE0D-4CACE45944D4}" presName="horz1" presStyleCnt="0"/>
      <dgm:spPr/>
    </dgm:pt>
    <dgm:pt modelId="{C3D9A5B1-2ED7-4B02-B306-86FFAAFDB6C9}" type="pres">
      <dgm:prSet presAssocID="{2D64E119-8EE7-473E-BE0D-4CACE45944D4}" presName="tx1" presStyleLbl="revTx" presStyleIdx="3" presStyleCnt="4"/>
      <dgm:spPr/>
    </dgm:pt>
    <dgm:pt modelId="{BFA28667-4EAA-4704-95CA-286F42618D51}" type="pres">
      <dgm:prSet presAssocID="{2D64E119-8EE7-473E-BE0D-4CACE45944D4}" presName="vert1" presStyleCnt="0"/>
      <dgm:spPr/>
    </dgm:pt>
  </dgm:ptLst>
  <dgm:cxnLst>
    <dgm:cxn modelId="{4B557102-CEB5-40F3-813F-42C4466DAE70}" srcId="{EE520E8E-E03B-4F46-BE38-41F76B0331FB}" destId="{FED7A32D-0507-49CB-8C67-04C3F15FF892}" srcOrd="0" destOrd="0" parTransId="{DD0CDFAE-99DA-4C71-BF1D-0A0D02C6BC99}" sibTransId="{A333C669-9B51-4FA0-AD9F-B01ED4E06A72}"/>
    <dgm:cxn modelId="{426AA809-0262-4768-A61B-AF051FDA417C}" srcId="{EE520E8E-E03B-4F46-BE38-41F76B0331FB}" destId="{2D64E119-8EE7-473E-BE0D-4CACE45944D4}" srcOrd="3" destOrd="0" parTransId="{BA04D647-A213-43D2-8441-314DD0AEF689}" sibTransId="{BF06E125-B13B-4CA0-BE89-D9959BD19A2C}"/>
    <dgm:cxn modelId="{99764240-99C7-4AAD-AF8A-35AB3BBBF224}" type="presOf" srcId="{EE520E8E-E03B-4F46-BE38-41F76B0331FB}" destId="{20685F7D-2649-40B7-93A9-557E154D3142}" srcOrd="0" destOrd="0" presId="urn:microsoft.com/office/officeart/2008/layout/LinedList"/>
    <dgm:cxn modelId="{9E1C095C-B80E-436D-896D-54DEB72677A7}" srcId="{EE520E8E-E03B-4F46-BE38-41F76B0331FB}" destId="{5A17A0BE-30E0-41C2-8211-E2E091078A6A}" srcOrd="2" destOrd="0" parTransId="{BED0A733-C2E3-47CF-82A6-77E60AF79178}" sibTransId="{BD425A9F-FBED-4210-840E-E4140D1BB316}"/>
    <dgm:cxn modelId="{9D5AE85C-FDE2-4156-B065-809058AF4730}" type="presOf" srcId="{5A17A0BE-30E0-41C2-8211-E2E091078A6A}" destId="{8EC25B16-59BB-45A6-9249-3D93988E72FA}" srcOrd="0" destOrd="0" presId="urn:microsoft.com/office/officeart/2008/layout/LinedList"/>
    <dgm:cxn modelId="{E5736B6D-3657-4708-8023-EFA3A9B01807}" type="presOf" srcId="{2D64E119-8EE7-473E-BE0D-4CACE45944D4}" destId="{C3D9A5B1-2ED7-4B02-B306-86FFAAFDB6C9}" srcOrd="0" destOrd="0" presId="urn:microsoft.com/office/officeart/2008/layout/LinedList"/>
    <dgm:cxn modelId="{C493674F-0F76-4C07-ACF5-E6EEB98A15E7}" type="presOf" srcId="{3D0EA1F8-D3CB-42F8-9AD2-BC36B4A0BC86}" destId="{61D825D7-4AA7-42FA-B11F-77F9C1D30F37}" srcOrd="0" destOrd="0" presId="urn:microsoft.com/office/officeart/2008/layout/LinedList"/>
    <dgm:cxn modelId="{2E055274-5BF0-49BB-BDE7-6BE945435E39}" srcId="{EE520E8E-E03B-4F46-BE38-41F76B0331FB}" destId="{3D0EA1F8-D3CB-42F8-9AD2-BC36B4A0BC86}" srcOrd="1" destOrd="0" parTransId="{8616D993-2649-4A11-822A-61D74A55504C}" sibTransId="{7EAD1C7C-AF81-437F-803E-87576A35DCEA}"/>
    <dgm:cxn modelId="{922EC6B2-7178-4864-994F-756CB19AAEEA}" type="presOf" srcId="{FED7A32D-0507-49CB-8C67-04C3F15FF892}" destId="{75E6D9ED-CCE9-4D22-96F8-9B7D50981D63}" srcOrd="0" destOrd="0" presId="urn:microsoft.com/office/officeart/2008/layout/LinedList"/>
    <dgm:cxn modelId="{082D0472-9A3B-4D9C-B9B3-CA5F72936171}" type="presParOf" srcId="{20685F7D-2649-40B7-93A9-557E154D3142}" destId="{F9EE3A35-0A1D-42C2-A964-E79731508A10}" srcOrd="0" destOrd="0" presId="urn:microsoft.com/office/officeart/2008/layout/LinedList"/>
    <dgm:cxn modelId="{77BA2192-3864-41C2-A75A-3EB96921CE06}" type="presParOf" srcId="{20685F7D-2649-40B7-93A9-557E154D3142}" destId="{1DFFD0DF-7896-44AA-9278-805A25FFB645}" srcOrd="1" destOrd="0" presId="urn:microsoft.com/office/officeart/2008/layout/LinedList"/>
    <dgm:cxn modelId="{AA130CAA-1F5F-4371-9916-49C6626875B2}" type="presParOf" srcId="{1DFFD0DF-7896-44AA-9278-805A25FFB645}" destId="{75E6D9ED-CCE9-4D22-96F8-9B7D50981D63}" srcOrd="0" destOrd="0" presId="urn:microsoft.com/office/officeart/2008/layout/LinedList"/>
    <dgm:cxn modelId="{D305E255-0017-41E3-AA37-2FBA5B44A93B}" type="presParOf" srcId="{1DFFD0DF-7896-44AA-9278-805A25FFB645}" destId="{143C3759-BBDD-4C4A-B6B1-2E06D9AD04BE}" srcOrd="1" destOrd="0" presId="urn:microsoft.com/office/officeart/2008/layout/LinedList"/>
    <dgm:cxn modelId="{6ECC71C9-04C6-46EC-A212-F31F04341D6B}" type="presParOf" srcId="{20685F7D-2649-40B7-93A9-557E154D3142}" destId="{DBBAC16F-E80B-423E-8A4B-AE9993B554E3}" srcOrd="2" destOrd="0" presId="urn:microsoft.com/office/officeart/2008/layout/LinedList"/>
    <dgm:cxn modelId="{A0D54BA1-E8E4-41D4-AFDC-CCF89CB3C8F0}" type="presParOf" srcId="{20685F7D-2649-40B7-93A9-557E154D3142}" destId="{29AAAC91-274F-44FC-A5F7-89B79C15DBBE}" srcOrd="3" destOrd="0" presId="urn:microsoft.com/office/officeart/2008/layout/LinedList"/>
    <dgm:cxn modelId="{67F42ABF-F518-4AAB-B462-EF2287B52CE7}" type="presParOf" srcId="{29AAAC91-274F-44FC-A5F7-89B79C15DBBE}" destId="{61D825D7-4AA7-42FA-B11F-77F9C1D30F37}" srcOrd="0" destOrd="0" presId="urn:microsoft.com/office/officeart/2008/layout/LinedList"/>
    <dgm:cxn modelId="{2969F410-6F6F-41FF-A084-7D3E7C7A515D}" type="presParOf" srcId="{29AAAC91-274F-44FC-A5F7-89B79C15DBBE}" destId="{9FBCD0EF-EBC2-4013-A180-6E66C380B3BF}" srcOrd="1" destOrd="0" presId="urn:microsoft.com/office/officeart/2008/layout/LinedList"/>
    <dgm:cxn modelId="{971B9A68-AE48-4CB3-AB10-93D3FFA2ACDE}" type="presParOf" srcId="{20685F7D-2649-40B7-93A9-557E154D3142}" destId="{224D5FA0-D864-464D-836A-2E3A37FFEEB8}" srcOrd="4" destOrd="0" presId="urn:microsoft.com/office/officeart/2008/layout/LinedList"/>
    <dgm:cxn modelId="{AAA2A29E-BF7B-4FC1-A60B-94D4F9CC5A7F}" type="presParOf" srcId="{20685F7D-2649-40B7-93A9-557E154D3142}" destId="{768DCF9A-D3FB-470E-9096-00DA156CC8E2}" srcOrd="5" destOrd="0" presId="urn:microsoft.com/office/officeart/2008/layout/LinedList"/>
    <dgm:cxn modelId="{31637631-7E4B-41A7-BF68-55F1BB004CEB}" type="presParOf" srcId="{768DCF9A-D3FB-470E-9096-00DA156CC8E2}" destId="{8EC25B16-59BB-45A6-9249-3D93988E72FA}" srcOrd="0" destOrd="0" presId="urn:microsoft.com/office/officeart/2008/layout/LinedList"/>
    <dgm:cxn modelId="{87717780-27D9-4065-ACC4-E1E0576E2C6C}" type="presParOf" srcId="{768DCF9A-D3FB-470E-9096-00DA156CC8E2}" destId="{1A38CF93-9CF7-42C3-8470-BCC9D403D46F}" srcOrd="1" destOrd="0" presId="urn:microsoft.com/office/officeart/2008/layout/LinedList"/>
    <dgm:cxn modelId="{324EB740-EF0B-4235-8FD0-DC423E192726}" type="presParOf" srcId="{20685F7D-2649-40B7-93A9-557E154D3142}" destId="{126A9119-F41E-41F5-8F37-BA87D9897485}" srcOrd="6" destOrd="0" presId="urn:microsoft.com/office/officeart/2008/layout/LinedList"/>
    <dgm:cxn modelId="{015F072C-6DFF-446D-931A-00E79B5124E1}" type="presParOf" srcId="{20685F7D-2649-40B7-93A9-557E154D3142}" destId="{3D3F5B27-3FD2-452C-A1D8-90847E8A7A18}" srcOrd="7" destOrd="0" presId="urn:microsoft.com/office/officeart/2008/layout/LinedList"/>
    <dgm:cxn modelId="{D840979B-092E-4504-AC6A-05DE80B7482D}" type="presParOf" srcId="{3D3F5B27-3FD2-452C-A1D8-90847E8A7A18}" destId="{C3D9A5B1-2ED7-4B02-B306-86FFAAFDB6C9}" srcOrd="0" destOrd="0" presId="urn:microsoft.com/office/officeart/2008/layout/LinedList"/>
    <dgm:cxn modelId="{16227E8A-14DF-4614-8D9A-1090D307DA8D}" type="presParOf" srcId="{3D3F5B27-3FD2-452C-A1D8-90847E8A7A18}" destId="{BFA28667-4EAA-4704-95CA-286F42618D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B5CA0E-FD2E-4C6F-BC6E-2258117EA529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051FA3C-4613-4B89-9EC4-6C666EC5B218}">
      <dgm:prSet/>
      <dgm:spPr/>
      <dgm:t>
        <a:bodyPr/>
        <a:lstStyle/>
        <a:p>
          <a:r>
            <a:rPr lang="en-US"/>
            <a:t>Determine</a:t>
          </a:r>
        </a:p>
      </dgm:t>
    </dgm:pt>
    <dgm:pt modelId="{91F25780-1EBB-4BDB-9CFB-E1B809C2D74A}" type="parTrans" cxnId="{3DE5A165-0161-4C8B-BDFE-6A5962D16E49}">
      <dgm:prSet/>
      <dgm:spPr/>
      <dgm:t>
        <a:bodyPr/>
        <a:lstStyle/>
        <a:p>
          <a:endParaRPr lang="en-US"/>
        </a:p>
      </dgm:t>
    </dgm:pt>
    <dgm:pt modelId="{9ABAB7B0-7EDE-4C45-89FB-F52F4E0BEC3C}" type="sibTrans" cxnId="{3DE5A165-0161-4C8B-BDFE-6A5962D16E49}">
      <dgm:prSet/>
      <dgm:spPr/>
      <dgm:t>
        <a:bodyPr/>
        <a:lstStyle/>
        <a:p>
          <a:endParaRPr lang="en-US"/>
        </a:p>
      </dgm:t>
    </dgm:pt>
    <dgm:pt modelId="{E8CFC865-A27C-4F5C-837E-63901E7B4D4E}">
      <dgm:prSet/>
      <dgm:spPr/>
      <dgm:t>
        <a:bodyPr/>
        <a:lstStyle/>
        <a:p>
          <a:r>
            <a:rPr lang="en-US"/>
            <a:t>Determine the scope and breadth of what will be undertaken to meet the EC charge and develop a plan to complete that work</a:t>
          </a:r>
        </a:p>
      </dgm:t>
    </dgm:pt>
    <dgm:pt modelId="{E77C4917-6B63-4A33-B1B9-748AC38BAAE6}" type="parTrans" cxnId="{FCF079E2-B777-4CEA-AD2E-C721A00F6FE9}">
      <dgm:prSet/>
      <dgm:spPr/>
      <dgm:t>
        <a:bodyPr/>
        <a:lstStyle/>
        <a:p>
          <a:endParaRPr lang="en-US"/>
        </a:p>
      </dgm:t>
    </dgm:pt>
    <dgm:pt modelId="{2F50C827-16E3-4C8D-9537-44CCE159F7A6}" type="sibTrans" cxnId="{FCF079E2-B777-4CEA-AD2E-C721A00F6FE9}">
      <dgm:prSet/>
      <dgm:spPr/>
      <dgm:t>
        <a:bodyPr/>
        <a:lstStyle/>
        <a:p>
          <a:endParaRPr lang="en-US"/>
        </a:p>
      </dgm:t>
    </dgm:pt>
    <dgm:pt modelId="{7BBE8A84-1418-4973-8CE1-5DB5F1D72EEE}">
      <dgm:prSet/>
      <dgm:spPr/>
      <dgm:t>
        <a:bodyPr/>
        <a:lstStyle/>
        <a:p>
          <a:r>
            <a:rPr lang="en-US"/>
            <a:t>Execute</a:t>
          </a:r>
        </a:p>
      </dgm:t>
    </dgm:pt>
    <dgm:pt modelId="{643D9392-08CC-4C68-8283-1C10333E5009}" type="parTrans" cxnId="{9478AB2A-9A2D-4FA0-BFAD-D28FD7E39114}">
      <dgm:prSet/>
      <dgm:spPr/>
      <dgm:t>
        <a:bodyPr/>
        <a:lstStyle/>
        <a:p>
          <a:endParaRPr lang="en-US"/>
        </a:p>
      </dgm:t>
    </dgm:pt>
    <dgm:pt modelId="{F2FD588A-5651-4801-AC9D-DD43FA05458C}" type="sibTrans" cxnId="{9478AB2A-9A2D-4FA0-BFAD-D28FD7E39114}">
      <dgm:prSet/>
      <dgm:spPr/>
      <dgm:t>
        <a:bodyPr/>
        <a:lstStyle/>
        <a:p>
          <a:endParaRPr lang="en-US"/>
        </a:p>
      </dgm:t>
    </dgm:pt>
    <dgm:pt modelId="{9CC5E08A-A26F-43B2-AF00-47EF996E2013}">
      <dgm:prSet/>
      <dgm:spPr/>
      <dgm:t>
        <a:bodyPr/>
        <a:lstStyle/>
        <a:p>
          <a:r>
            <a:rPr lang="en-US"/>
            <a:t>Execute the plan </a:t>
          </a:r>
        </a:p>
      </dgm:t>
    </dgm:pt>
    <dgm:pt modelId="{FAFDD293-4E64-439A-B5A1-1961CFCD8DE9}" type="parTrans" cxnId="{4B261606-E916-4D69-8194-20CDD748DE2B}">
      <dgm:prSet/>
      <dgm:spPr/>
      <dgm:t>
        <a:bodyPr/>
        <a:lstStyle/>
        <a:p>
          <a:endParaRPr lang="en-US"/>
        </a:p>
      </dgm:t>
    </dgm:pt>
    <dgm:pt modelId="{E41F5AA9-BFA2-4F6F-BD9E-43485A53996F}" type="sibTrans" cxnId="{4B261606-E916-4D69-8194-20CDD748DE2B}">
      <dgm:prSet/>
      <dgm:spPr/>
      <dgm:t>
        <a:bodyPr/>
        <a:lstStyle/>
        <a:p>
          <a:endParaRPr lang="en-US"/>
        </a:p>
      </dgm:t>
    </dgm:pt>
    <dgm:pt modelId="{04119490-C3F5-4C35-AF31-5AE8153D0C3A}" type="pres">
      <dgm:prSet presAssocID="{84B5CA0E-FD2E-4C6F-BC6E-2258117EA529}" presName="Name0" presStyleCnt="0">
        <dgm:presLayoutVars>
          <dgm:dir/>
          <dgm:animLvl val="lvl"/>
          <dgm:resizeHandles val="exact"/>
        </dgm:presLayoutVars>
      </dgm:prSet>
      <dgm:spPr/>
    </dgm:pt>
    <dgm:pt modelId="{9CF3273D-2561-4294-9F5F-B52A4C39DD8D}" type="pres">
      <dgm:prSet presAssocID="{7BBE8A84-1418-4973-8CE1-5DB5F1D72EEE}" presName="boxAndChildren" presStyleCnt="0"/>
      <dgm:spPr/>
    </dgm:pt>
    <dgm:pt modelId="{E89BE1AF-41CB-4EF8-964A-C57475120AFC}" type="pres">
      <dgm:prSet presAssocID="{7BBE8A84-1418-4973-8CE1-5DB5F1D72EEE}" presName="parentTextBox" presStyleLbl="alignNode1" presStyleIdx="0" presStyleCnt="2"/>
      <dgm:spPr/>
    </dgm:pt>
    <dgm:pt modelId="{E2595F35-E005-4CE4-B32D-B570A21D1A5D}" type="pres">
      <dgm:prSet presAssocID="{7BBE8A84-1418-4973-8CE1-5DB5F1D72EEE}" presName="descendantBox" presStyleLbl="bgAccFollowNode1" presStyleIdx="0" presStyleCnt="2"/>
      <dgm:spPr/>
    </dgm:pt>
    <dgm:pt modelId="{50CAFE9E-FB2E-4117-83B5-B2E285114C37}" type="pres">
      <dgm:prSet presAssocID="{9ABAB7B0-7EDE-4C45-89FB-F52F4E0BEC3C}" presName="sp" presStyleCnt="0"/>
      <dgm:spPr/>
    </dgm:pt>
    <dgm:pt modelId="{400124CD-1298-4784-AC3A-1E9EBB36450A}" type="pres">
      <dgm:prSet presAssocID="{C051FA3C-4613-4B89-9EC4-6C666EC5B218}" presName="arrowAndChildren" presStyleCnt="0"/>
      <dgm:spPr/>
    </dgm:pt>
    <dgm:pt modelId="{35B7FC21-8D52-4C21-9BC3-3276EEB2C15B}" type="pres">
      <dgm:prSet presAssocID="{C051FA3C-4613-4B89-9EC4-6C666EC5B218}" presName="parentTextArrow" presStyleLbl="node1" presStyleIdx="0" presStyleCnt="0"/>
      <dgm:spPr/>
    </dgm:pt>
    <dgm:pt modelId="{1EF7FD75-17B1-4CA7-8A7C-C32CF805EFD0}" type="pres">
      <dgm:prSet presAssocID="{C051FA3C-4613-4B89-9EC4-6C666EC5B218}" presName="arrow" presStyleLbl="alignNode1" presStyleIdx="1" presStyleCnt="2"/>
      <dgm:spPr/>
    </dgm:pt>
    <dgm:pt modelId="{0D32E098-26AC-49A9-8D18-58A471CC98A1}" type="pres">
      <dgm:prSet presAssocID="{C051FA3C-4613-4B89-9EC4-6C666EC5B218}" presName="descendantArrow" presStyleLbl="bgAccFollowNode1" presStyleIdx="1" presStyleCnt="2"/>
      <dgm:spPr/>
    </dgm:pt>
  </dgm:ptLst>
  <dgm:cxnLst>
    <dgm:cxn modelId="{4B261606-E916-4D69-8194-20CDD748DE2B}" srcId="{7BBE8A84-1418-4973-8CE1-5DB5F1D72EEE}" destId="{9CC5E08A-A26F-43B2-AF00-47EF996E2013}" srcOrd="0" destOrd="0" parTransId="{FAFDD293-4E64-439A-B5A1-1961CFCD8DE9}" sibTransId="{E41F5AA9-BFA2-4F6F-BD9E-43485A53996F}"/>
    <dgm:cxn modelId="{9478AB2A-9A2D-4FA0-BFAD-D28FD7E39114}" srcId="{84B5CA0E-FD2E-4C6F-BC6E-2258117EA529}" destId="{7BBE8A84-1418-4973-8CE1-5DB5F1D72EEE}" srcOrd="1" destOrd="0" parTransId="{643D9392-08CC-4C68-8283-1C10333E5009}" sibTransId="{F2FD588A-5651-4801-AC9D-DD43FA05458C}"/>
    <dgm:cxn modelId="{3DE5A165-0161-4C8B-BDFE-6A5962D16E49}" srcId="{84B5CA0E-FD2E-4C6F-BC6E-2258117EA529}" destId="{C051FA3C-4613-4B89-9EC4-6C666EC5B218}" srcOrd="0" destOrd="0" parTransId="{91F25780-1EBB-4BDB-9CFB-E1B809C2D74A}" sibTransId="{9ABAB7B0-7EDE-4C45-89FB-F52F4E0BEC3C}"/>
    <dgm:cxn modelId="{8A9E4466-A8E2-4ED3-B3AC-B0875983CC47}" type="presOf" srcId="{E8CFC865-A27C-4F5C-837E-63901E7B4D4E}" destId="{0D32E098-26AC-49A9-8D18-58A471CC98A1}" srcOrd="0" destOrd="0" presId="urn:microsoft.com/office/officeart/2016/7/layout/VerticalDownArrowProcess"/>
    <dgm:cxn modelId="{CEADD569-C6D9-4FB1-9400-96C8E09F64D3}" type="presOf" srcId="{7BBE8A84-1418-4973-8CE1-5DB5F1D72EEE}" destId="{E89BE1AF-41CB-4EF8-964A-C57475120AFC}" srcOrd="0" destOrd="0" presId="urn:microsoft.com/office/officeart/2016/7/layout/VerticalDownArrowProcess"/>
    <dgm:cxn modelId="{33A7BC6F-7DB8-4851-94BD-96134475A55A}" type="presOf" srcId="{9CC5E08A-A26F-43B2-AF00-47EF996E2013}" destId="{E2595F35-E005-4CE4-B32D-B570A21D1A5D}" srcOrd="0" destOrd="0" presId="urn:microsoft.com/office/officeart/2016/7/layout/VerticalDownArrowProcess"/>
    <dgm:cxn modelId="{E40FA094-B82D-45C4-B318-44ECF3D0CB18}" type="presOf" srcId="{84B5CA0E-FD2E-4C6F-BC6E-2258117EA529}" destId="{04119490-C3F5-4C35-AF31-5AE8153D0C3A}" srcOrd="0" destOrd="0" presId="urn:microsoft.com/office/officeart/2016/7/layout/VerticalDownArrowProcess"/>
    <dgm:cxn modelId="{5E60AED0-C1E8-4893-BE89-2F0F31F5255D}" type="presOf" srcId="{C051FA3C-4613-4B89-9EC4-6C666EC5B218}" destId="{1EF7FD75-17B1-4CA7-8A7C-C32CF805EFD0}" srcOrd="1" destOrd="0" presId="urn:microsoft.com/office/officeart/2016/7/layout/VerticalDownArrowProcess"/>
    <dgm:cxn modelId="{FCF079E2-B777-4CEA-AD2E-C721A00F6FE9}" srcId="{C051FA3C-4613-4B89-9EC4-6C666EC5B218}" destId="{E8CFC865-A27C-4F5C-837E-63901E7B4D4E}" srcOrd="0" destOrd="0" parTransId="{E77C4917-6B63-4A33-B1B9-748AC38BAAE6}" sibTransId="{2F50C827-16E3-4C8D-9537-44CCE159F7A6}"/>
    <dgm:cxn modelId="{6986A8F2-AD4E-4C7E-BD4F-78B8D0A2FF51}" type="presOf" srcId="{C051FA3C-4613-4B89-9EC4-6C666EC5B218}" destId="{35B7FC21-8D52-4C21-9BC3-3276EEB2C15B}" srcOrd="0" destOrd="0" presId="urn:microsoft.com/office/officeart/2016/7/layout/VerticalDownArrowProcess"/>
    <dgm:cxn modelId="{EEC1FE2E-F509-4F76-BA82-21BEE9EB37E3}" type="presParOf" srcId="{04119490-C3F5-4C35-AF31-5AE8153D0C3A}" destId="{9CF3273D-2561-4294-9F5F-B52A4C39DD8D}" srcOrd="0" destOrd="0" presId="urn:microsoft.com/office/officeart/2016/7/layout/VerticalDownArrowProcess"/>
    <dgm:cxn modelId="{01B61ACC-86CC-4FEC-9858-83748C9C5038}" type="presParOf" srcId="{9CF3273D-2561-4294-9F5F-B52A4C39DD8D}" destId="{E89BE1AF-41CB-4EF8-964A-C57475120AFC}" srcOrd="0" destOrd="0" presId="urn:microsoft.com/office/officeart/2016/7/layout/VerticalDownArrowProcess"/>
    <dgm:cxn modelId="{D3EAD210-2B75-4160-99F5-1AECFD40ABFC}" type="presParOf" srcId="{9CF3273D-2561-4294-9F5F-B52A4C39DD8D}" destId="{E2595F35-E005-4CE4-B32D-B570A21D1A5D}" srcOrd="1" destOrd="0" presId="urn:microsoft.com/office/officeart/2016/7/layout/VerticalDownArrowProcess"/>
    <dgm:cxn modelId="{91F92FF2-305D-4031-9EFA-A3DE6FCF44B4}" type="presParOf" srcId="{04119490-C3F5-4C35-AF31-5AE8153D0C3A}" destId="{50CAFE9E-FB2E-4117-83B5-B2E285114C37}" srcOrd="1" destOrd="0" presId="urn:microsoft.com/office/officeart/2016/7/layout/VerticalDownArrowProcess"/>
    <dgm:cxn modelId="{A7FACBF8-82E1-44CC-9E03-A501D6881DA7}" type="presParOf" srcId="{04119490-C3F5-4C35-AF31-5AE8153D0C3A}" destId="{400124CD-1298-4784-AC3A-1E9EBB36450A}" srcOrd="2" destOrd="0" presId="urn:microsoft.com/office/officeart/2016/7/layout/VerticalDownArrowProcess"/>
    <dgm:cxn modelId="{B01818B4-C14D-44AC-B960-3F5947692341}" type="presParOf" srcId="{400124CD-1298-4784-AC3A-1E9EBB36450A}" destId="{35B7FC21-8D52-4C21-9BC3-3276EEB2C15B}" srcOrd="0" destOrd="0" presId="urn:microsoft.com/office/officeart/2016/7/layout/VerticalDownArrowProcess"/>
    <dgm:cxn modelId="{4B7E2E46-BFE3-45C8-99AF-9C4B7004CAB6}" type="presParOf" srcId="{400124CD-1298-4784-AC3A-1E9EBB36450A}" destId="{1EF7FD75-17B1-4CA7-8A7C-C32CF805EFD0}" srcOrd="1" destOrd="0" presId="urn:microsoft.com/office/officeart/2016/7/layout/VerticalDownArrowProcess"/>
    <dgm:cxn modelId="{AF8E6E22-9696-48A8-9185-AC8BDB1CC98A}" type="presParOf" srcId="{400124CD-1298-4784-AC3A-1E9EBB36450A}" destId="{0D32E098-26AC-49A9-8D18-58A471CC98A1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1C48BA-3762-42DE-92B2-2C921EE571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6FFDA88-C01D-4742-A1DB-16DF5E7E43E8}">
      <dgm:prSet/>
      <dgm:spPr/>
      <dgm:t>
        <a:bodyPr/>
        <a:lstStyle/>
        <a:p>
          <a:r>
            <a:rPr lang="en-US"/>
            <a:t>Utilize a steering committee to develop a plan/scope of work for all of the activities that will be undertaken in strengthening the Partnership for the years ahead</a:t>
          </a:r>
        </a:p>
      </dgm:t>
    </dgm:pt>
    <dgm:pt modelId="{6CCBC83D-E569-46D1-BF66-6CAEAFA04081}" type="parTrans" cxnId="{29A56ADD-EE39-4C89-A1D6-8A3CD3E01D98}">
      <dgm:prSet/>
      <dgm:spPr/>
      <dgm:t>
        <a:bodyPr/>
        <a:lstStyle/>
        <a:p>
          <a:endParaRPr lang="en-US"/>
        </a:p>
      </dgm:t>
    </dgm:pt>
    <dgm:pt modelId="{96F4AA2D-8177-4EAD-B73D-16FA5D7671B1}" type="sibTrans" cxnId="{29A56ADD-EE39-4C89-A1D6-8A3CD3E01D98}">
      <dgm:prSet/>
      <dgm:spPr/>
      <dgm:t>
        <a:bodyPr/>
        <a:lstStyle/>
        <a:p>
          <a:endParaRPr lang="en-US"/>
        </a:p>
      </dgm:t>
    </dgm:pt>
    <dgm:pt modelId="{ECBF3B22-A8FB-495A-B080-9D3543099AD0}">
      <dgm:prSet/>
      <dgm:spPr/>
      <dgm:t>
        <a:bodyPr/>
        <a:lstStyle/>
        <a:p>
          <a:r>
            <a:rPr lang="en-US"/>
            <a:t>The steering committee will be made up of representatives of the Management Board (see next slide)</a:t>
          </a:r>
        </a:p>
      </dgm:t>
    </dgm:pt>
    <dgm:pt modelId="{EAD2B272-F301-4733-8209-29A048CFB43C}" type="parTrans" cxnId="{20E552BC-6C24-412F-BF56-B512836C08E6}">
      <dgm:prSet/>
      <dgm:spPr/>
      <dgm:t>
        <a:bodyPr/>
        <a:lstStyle/>
        <a:p>
          <a:endParaRPr lang="en-US"/>
        </a:p>
      </dgm:t>
    </dgm:pt>
    <dgm:pt modelId="{49C82079-EA58-4C72-9F45-38222181CDBF}" type="sibTrans" cxnId="{20E552BC-6C24-412F-BF56-B512836C08E6}">
      <dgm:prSet/>
      <dgm:spPr/>
      <dgm:t>
        <a:bodyPr/>
        <a:lstStyle/>
        <a:p>
          <a:endParaRPr lang="en-US"/>
        </a:p>
      </dgm:t>
    </dgm:pt>
    <dgm:pt modelId="{1EE9C9B6-301B-4DE4-BDCD-9A5003A0592A}">
      <dgm:prSet/>
      <dgm:spPr/>
      <dgm:t>
        <a:bodyPr/>
        <a:lstStyle/>
        <a:p>
          <a:r>
            <a:rPr lang="en-US"/>
            <a:t>Contract support will be available to the assist the steering committee  through this process</a:t>
          </a:r>
        </a:p>
      </dgm:t>
    </dgm:pt>
    <dgm:pt modelId="{F40A2F2C-0256-4C75-BD44-45766E749D92}" type="parTrans" cxnId="{9845E9C1-602E-4E59-92A0-68C164285ADE}">
      <dgm:prSet/>
      <dgm:spPr/>
      <dgm:t>
        <a:bodyPr/>
        <a:lstStyle/>
        <a:p>
          <a:endParaRPr lang="en-US"/>
        </a:p>
      </dgm:t>
    </dgm:pt>
    <dgm:pt modelId="{28B94685-3AC8-4476-AAEB-6612C27BAD1C}" type="sibTrans" cxnId="{9845E9C1-602E-4E59-92A0-68C164285ADE}">
      <dgm:prSet/>
      <dgm:spPr/>
      <dgm:t>
        <a:bodyPr/>
        <a:lstStyle/>
        <a:p>
          <a:endParaRPr lang="en-US"/>
        </a:p>
      </dgm:t>
    </dgm:pt>
    <dgm:pt modelId="{3E439104-50B8-469E-A257-58D788E3D91D}">
      <dgm:prSet/>
      <dgm:spPr/>
      <dgm:t>
        <a:bodyPr/>
        <a:lstStyle/>
        <a:p>
          <a:r>
            <a:rPr lang="en-US"/>
            <a:t>The steering committee will give quarterly updates to the Management Board on their progress</a:t>
          </a:r>
        </a:p>
      </dgm:t>
    </dgm:pt>
    <dgm:pt modelId="{D589CEBD-8970-4BF4-975F-528A2AB360D6}" type="parTrans" cxnId="{51AABDB2-ED95-486C-8916-1FFE8A54AF95}">
      <dgm:prSet/>
      <dgm:spPr/>
      <dgm:t>
        <a:bodyPr/>
        <a:lstStyle/>
        <a:p>
          <a:endParaRPr lang="en-US"/>
        </a:p>
      </dgm:t>
    </dgm:pt>
    <dgm:pt modelId="{3BC597C4-627D-4027-ADB2-3A292BC6C601}" type="sibTrans" cxnId="{51AABDB2-ED95-486C-8916-1FFE8A54AF95}">
      <dgm:prSet/>
      <dgm:spPr/>
      <dgm:t>
        <a:bodyPr/>
        <a:lstStyle/>
        <a:p>
          <a:endParaRPr lang="en-US"/>
        </a:p>
      </dgm:t>
    </dgm:pt>
    <dgm:pt modelId="{E065F66F-CAF5-4EC8-9ED8-BABFC6C8FC35}" type="pres">
      <dgm:prSet presAssocID="{421C48BA-3762-42DE-92B2-2C921EE57188}" presName="root" presStyleCnt="0">
        <dgm:presLayoutVars>
          <dgm:dir/>
          <dgm:resizeHandles val="exact"/>
        </dgm:presLayoutVars>
      </dgm:prSet>
      <dgm:spPr/>
    </dgm:pt>
    <dgm:pt modelId="{9865C277-2636-4C68-86A3-FCF5D03A572E}" type="pres">
      <dgm:prSet presAssocID="{F6FFDA88-C01D-4742-A1DB-16DF5E7E43E8}" presName="compNode" presStyleCnt="0"/>
      <dgm:spPr/>
    </dgm:pt>
    <dgm:pt modelId="{1108765E-9E7C-4FFE-80A4-3EBB0619EB54}" type="pres">
      <dgm:prSet presAssocID="{F6FFDA88-C01D-4742-A1DB-16DF5E7E43E8}" presName="bgRect" presStyleLbl="bgShp" presStyleIdx="0" presStyleCnt="4"/>
      <dgm:spPr/>
    </dgm:pt>
    <dgm:pt modelId="{60AD7D83-5646-43EE-B525-0EE59219E2B6}" type="pres">
      <dgm:prSet presAssocID="{F6FFDA88-C01D-4742-A1DB-16DF5E7E43E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1F10F06-BA07-4897-8E2B-D3F740F6925B}" type="pres">
      <dgm:prSet presAssocID="{F6FFDA88-C01D-4742-A1DB-16DF5E7E43E8}" presName="spaceRect" presStyleCnt="0"/>
      <dgm:spPr/>
    </dgm:pt>
    <dgm:pt modelId="{0406A45E-A553-4C77-A62E-9DD3BF944213}" type="pres">
      <dgm:prSet presAssocID="{F6FFDA88-C01D-4742-A1DB-16DF5E7E43E8}" presName="parTx" presStyleLbl="revTx" presStyleIdx="0" presStyleCnt="4">
        <dgm:presLayoutVars>
          <dgm:chMax val="0"/>
          <dgm:chPref val="0"/>
        </dgm:presLayoutVars>
      </dgm:prSet>
      <dgm:spPr/>
    </dgm:pt>
    <dgm:pt modelId="{15A951B5-AF67-48D7-8388-AAC4C27D6694}" type="pres">
      <dgm:prSet presAssocID="{96F4AA2D-8177-4EAD-B73D-16FA5D7671B1}" presName="sibTrans" presStyleCnt="0"/>
      <dgm:spPr/>
    </dgm:pt>
    <dgm:pt modelId="{58BB8BE1-9AD4-4CCA-A457-1F9108A9A6AD}" type="pres">
      <dgm:prSet presAssocID="{ECBF3B22-A8FB-495A-B080-9D3543099AD0}" presName="compNode" presStyleCnt="0"/>
      <dgm:spPr/>
    </dgm:pt>
    <dgm:pt modelId="{EC5FEAF5-9458-46B9-A0EF-173002BB0636}" type="pres">
      <dgm:prSet presAssocID="{ECBF3B22-A8FB-495A-B080-9D3543099AD0}" presName="bgRect" presStyleLbl="bgShp" presStyleIdx="1" presStyleCnt="4"/>
      <dgm:spPr/>
    </dgm:pt>
    <dgm:pt modelId="{39D462CB-EBA7-4E0F-AFDF-F5E59D727B87}" type="pres">
      <dgm:prSet presAssocID="{ECBF3B22-A8FB-495A-B080-9D3543099AD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804DDBE7-8D7D-4BA8-A8C7-A96FB68622B8}" type="pres">
      <dgm:prSet presAssocID="{ECBF3B22-A8FB-495A-B080-9D3543099AD0}" presName="spaceRect" presStyleCnt="0"/>
      <dgm:spPr/>
    </dgm:pt>
    <dgm:pt modelId="{299DEB40-FF94-48DA-BF26-1E6D79C68DE9}" type="pres">
      <dgm:prSet presAssocID="{ECBF3B22-A8FB-495A-B080-9D3543099AD0}" presName="parTx" presStyleLbl="revTx" presStyleIdx="1" presStyleCnt="4">
        <dgm:presLayoutVars>
          <dgm:chMax val="0"/>
          <dgm:chPref val="0"/>
        </dgm:presLayoutVars>
      </dgm:prSet>
      <dgm:spPr/>
    </dgm:pt>
    <dgm:pt modelId="{598C442C-C988-46A2-AC66-B4E9CF1361B5}" type="pres">
      <dgm:prSet presAssocID="{49C82079-EA58-4C72-9F45-38222181CDBF}" presName="sibTrans" presStyleCnt="0"/>
      <dgm:spPr/>
    </dgm:pt>
    <dgm:pt modelId="{773FE161-BADC-440C-AF19-CC44D2AA4CDF}" type="pres">
      <dgm:prSet presAssocID="{1EE9C9B6-301B-4DE4-BDCD-9A5003A0592A}" presName="compNode" presStyleCnt="0"/>
      <dgm:spPr/>
    </dgm:pt>
    <dgm:pt modelId="{DF84EB43-D87E-43EC-9336-C9C8516283ED}" type="pres">
      <dgm:prSet presAssocID="{1EE9C9B6-301B-4DE4-BDCD-9A5003A0592A}" presName="bgRect" presStyleLbl="bgShp" presStyleIdx="2" presStyleCnt="4"/>
      <dgm:spPr/>
    </dgm:pt>
    <dgm:pt modelId="{157FC450-B20E-4AB9-B4C0-00B17F4DD785}" type="pres">
      <dgm:prSet presAssocID="{1EE9C9B6-301B-4DE4-BDCD-9A5003A0592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1090BD0-4D15-42A3-AC86-B9CAE7A8A8EA}" type="pres">
      <dgm:prSet presAssocID="{1EE9C9B6-301B-4DE4-BDCD-9A5003A0592A}" presName="spaceRect" presStyleCnt="0"/>
      <dgm:spPr/>
    </dgm:pt>
    <dgm:pt modelId="{828D9DFD-1AD4-439D-91EA-29FBC1CDFD3E}" type="pres">
      <dgm:prSet presAssocID="{1EE9C9B6-301B-4DE4-BDCD-9A5003A0592A}" presName="parTx" presStyleLbl="revTx" presStyleIdx="2" presStyleCnt="4">
        <dgm:presLayoutVars>
          <dgm:chMax val="0"/>
          <dgm:chPref val="0"/>
        </dgm:presLayoutVars>
      </dgm:prSet>
      <dgm:spPr/>
    </dgm:pt>
    <dgm:pt modelId="{DEFDAEE8-8892-444E-AFBF-0256F7A1402A}" type="pres">
      <dgm:prSet presAssocID="{28B94685-3AC8-4476-AAEB-6612C27BAD1C}" presName="sibTrans" presStyleCnt="0"/>
      <dgm:spPr/>
    </dgm:pt>
    <dgm:pt modelId="{79EF6ED1-C90B-4B25-8C80-26A5C40C770F}" type="pres">
      <dgm:prSet presAssocID="{3E439104-50B8-469E-A257-58D788E3D91D}" presName="compNode" presStyleCnt="0"/>
      <dgm:spPr/>
    </dgm:pt>
    <dgm:pt modelId="{328A61F0-49AE-47E7-A737-030291285683}" type="pres">
      <dgm:prSet presAssocID="{3E439104-50B8-469E-A257-58D788E3D91D}" presName="bgRect" presStyleLbl="bgShp" presStyleIdx="3" presStyleCnt="4"/>
      <dgm:spPr/>
    </dgm:pt>
    <dgm:pt modelId="{36D08C8D-A684-40CF-8316-760C9D44605A}" type="pres">
      <dgm:prSet presAssocID="{3E439104-50B8-469E-A257-58D788E3D9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D0582F0-481B-4FB3-8A8C-7B2EE66533FB}" type="pres">
      <dgm:prSet presAssocID="{3E439104-50B8-469E-A257-58D788E3D91D}" presName="spaceRect" presStyleCnt="0"/>
      <dgm:spPr/>
    </dgm:pt>
    <dgm:pt modelId="{14D13E2D-0DCF-49DD-BA86-B62B318F2B15}" type="pres">
      <dgm:prSet presAssocID="{3E439104-50B8-469E-A257-58D788E3D91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582074A-339A-41F8-ACD5-CDBAB8B19C7D}" type="presOf" srcId="{F6FFDA88-C01D-4742-A1DB-16DF5E7E43E8}" destId="{0406A45E-A553-4C77-A62E-9DD3BF944213}" srcOrd="0" destOrd="0" presId="urn:microsoft.com/office/officeart/2018/2/layout/IconVerticalSolidList"/>
    <dgm:cxn modelId="{1198B179-3757-470A-91A6-2142B27A751D}" type="presOf" srcId="{1EE9C9B6-301B-4DE4-BDCD-9A5003A0592A}" destId="{828D9DFD-1AD4-439D-91EA-29FBC1CDFD3E}" srcOrd="0" destOrd="0" presId="urn:microsoft.com/office/officeart/2018/2/layout/IconVerticalSolidList"/>
    <dgm:cxn modelId="{3E979D8D-5BAC-4CDB-94D3-53B5479854FF}" type="presOf" srcId="{3E439104-50B8-469E-A257-58D788E3D91D}" destId="{14D13E2D-0DCF-49DD-BA86-B62B318F2B15}" srcOrd="0" destOrd="0" presId="urn:microsoft.com/office/officeart/2018/2/layout/IconVerticalSolidList"/>
    <dgm:cxn modelId="{9AB8D89B-601C-40AB-AA75-240EE3CE2104}" type="presOf" srcId="{421C48BA-3762-42DE-92B2-2C921EE57188}" destId="{E065F66F-CAF5-4EC8-9ED8-BABFC6C8FC35}" srcOrd="0" destOrd="0" presId="urn:microsoft.com/office/officeart/2018/2/layout/IconVerticalSolidList"/>
    <dgm:cxn modelId="{51AABDB2-ED95-486C-8916-1FFE8A54AF95}" srcId="{421C48BA-3762-42DE-92B2-2C921EE57188}" destId="{3E439104-50B8-469E-A257-58D788E3D91D}" srcOrd="3" destOrd="0" parTransId="{D589CEBD-8970-4BF4-975F-528A2AB360D6}" sibTransId="{3BC597C4-627D-4027-ADB2-3A292BC6C601}"/>
    <dgm:cxn modelId="{20E552BC-6C24-412F-BF56-B512836C08E6}" srcId="{421C48BA-3762-42DE-92B2-2C921EE57188}" destId="{ECBF3B22-A8FB-495A-B080-9D3543099AD0}" srcOrd="1" destOrd="0" parTransId="{EAD2B272-F301-4733-8209-29A048CFB43C}" sibTransId="{49C82079-EA58-4C72-9F45-38222181CDBF}"/>
    <dgm:cxn modelId="{9845E9C1-602E-4E59-92A0-68C164285ADE}" srcId="{421C48BA-3762-42DE-92B2-2C921EE57188}" destId="{1EE9C9B6-301B-4DE4-BDCD-9A5003A0592A}" srcOrd="2" destOrd="0" parTransId="{F40A2F2C-0256-4C75-BD44-45766E749D92}" sibTransId="{28B94685-3AC8-4476-AAEB-6612C27BAD1C}"/>
    <dgm:cxn modelId="{70888DC3-9DE3-4A19-A8BA-5ECC10401466}" type="presOf" srcId="{ECBF3B22-A8FB-495A-B080-9D3543099AD0}" destId="{299DEB40-FF94-48DA-BF26-1E6D79C68DE9}" srcOrd="0" destOrd="0" presId="urn:microsoft.com/office/officeart/2018/2/layout/IconVerticalSolidList"/>
    <dgm:cxn modelId="{29A56ADD-EE39-4C89-A1D6-8A3CD3E01D98}" srcId="{421C48BA-3762-42DE-92B2-2C921EE57188}" destId="{F6FFDA88-C01D-4742-A1DB-16DF5E7E43E8}" srcOrd="0" destOrd="0" parTransId="{6CCBC83D-E569-46D1-BF66-6CAEAFA04081}" sibTransId="{96F4AA2D-8177-4EAD-B73D-16FA5D7671B1}"/>
    <dgm:cxn modelId="{44D4E3D4-EC97-481E-83DE-58E0578BBDEE}" type="presParOf" srcId="{E065F66F-CAF5-4EC8-9ED8-BABFC6C8FC35}" destId="{9865C277-2636-4C68-86A3-FCF5D03A572E}" srcOrd="0" destOrd="0" presId="urn:microsoft.com/office/officeart/2018/2/layout/IconVerticalSolidList"/>
    <dgm:cxn modelId="{D2C61590-CBAE-4C49-8812-BE706472C332}" type="presParOf" srcId="{9865C277-2636-4C68-86A3-FCF5D03A572E}" destId="{1108765E-9E7C-4FFE-80A4-3EBB0619EB54}" srcOrd="0" destOrd="0" presId="urn:microsoft.com/office/officeart/2018/2/layout/IconVerticalSolidList"/>
    <dgm:cxn modelId="{3C52063F-8EF5-4D5C-9378-F15C91CEAA2D}" type="presParOf" srcId="{9865C277-2636-4C68-86A3-FCF5D03A572E}" destId="{60AD7D83-5646-43EE-B525-0EE59219E2B6}" srcOrd="1" destOrd="0" presId="urn:microsoft.com/office/officeart/2018/2/layout/IconVerticalSolidList"/>
    <dgm:cxn modelId="{77AEA9A4-82EB-4C0F-A6E4-30FE9B4CDCCA}" type="presParOf" srcId="{9865C277-2636-4C68-86A3-FCF5D03A572E}" destId="{E1F10F06-BA07-4897-8E2B-D3F740F6925B}" srcOrd="2" destOrd="0" presId="urn:microsoft.com/office/officeart/2018/2/layout/IconVerticalSolidList"/>
    <dgm:cxn modelId="{4BFA2AA8-FA20-4613-9D60-2A4B1BDC1561}" type="presParOf" srcId="{9865C277-2636-4C68-86A3-FCF5D03A572E}" destId="{0406A45E-A553-4C77-A62E-9DD3BF944213}" srcOrd="3" destOrd="0" presId="urn:microsoft.com/office/officeart/2018/2/layout/IconVerticalSolidList"/>
    <dgm:cxn modelId="{C91EC16F-D136-4EBE-9418-967A19561E51}" type="presParOf" srcId="{E065F66F-CAF5-4EC8-9ED8-BABFC6C8FC35}" destId="{15A951B5-AF67-48D7-8388-AAC4C27D6694}" srcOrd="1" destOrd="0" presId="urn:microsoft.com/office/officeart/2018/2/layout/IconVerticalSolidList"/>
    <dgm:cxn modelId="{F9FE80FC-F199-4275-80F3-00FA80CBA8DC}" type="presParOf" srcId="{E065F66F-CAF5-4EC8-9ED8-BABFC6C8FC35}" destId="{58BB8BE1-9AD4-4CCA-A457-1F9108A9A6AD}" srcOrd="2" destOrd="0" presId="urn:microsoft.com/office/officeart/2018/2/layout/IconVerticalSolidList"/>
    <dgm:cxn modelId="{751C2654-1E85-42DF-A3C3-35B4DCE2E32A}" type="presParOf" srcId="{58BB8BE1-9AD4-4CCA-A457-1F9108A9A6AD}" destId="{EC5FEAF5-9458-46B9-A0EF-173002BB0636}" srcOrd="0" destOrd="0" presId="urn:microsoft.com/office/officeart/2018/2/layout/IconVerticalSolidList"/>
    <dgm:cxn modelId="{29E1DE71-1FEF-4C99-B084-81A6CBFC140D}" type="presParOf" srcId="{58BB8BE1-9AD4-4CCA-A457-1F9108A9A6AD}" destId="{39D462CB-EBA7-4E0F-AFDF-F5E59D727B87}" srcOrd="1" destOrd="0" presId="urn:microsoft.com/office/officeart/2018/2/layout/IconVerticalSolidList"/>
    <dgm:cxn modelId="{D97B30C6-3FA5-4C86-84D4-EBA3FF19F049}" type="presParOf" srcId="{58BB8BE1-9AD4-4CCA-A457-1F9108A9A6AD}" destId="{804DDBE7-8D7D-4BA8-A8C7-A96FB68622B8}" srcOrd="2" destOrd="0" presId="urn:microsoft.com/office/officeart/2018/2/layout/IconVerticalSolidList"/>
    <dgm:cxn modelId="{66D08D7C-F25B-4032-9464-EC2BBBA4EC89}" type="presParOf" srcId="{58BB8BE1-9AD4-4CCA-A457-1F9108A9A6AD}" destId="{299DEB40-FF94-48DA-BF26-1E6D79C68DE9}" srcOrd="3" destOrd="0" presId="urn:microsoft.com/office/officeart/2018/2/layout/IconVerticalSolidList"/>
    <dgm:cxn modelId="{041F9AF8-2FB5-4A43-8BAC-7BC095F4A7C1}" type="presParOf" srcId="{E065F66F-CAF5-4EC8-9ED8-BABFC6C8FC35}" destId="{598C442C-C988-46A2-AC66-B4E9CF1361B5}" srcOrd="3" destOrd="0" presId="urn:microsoft.com/office/officeart/2018/2/layout/IconVerticalSolidList"/>
    <dgm:cxn modelId="{FFFF205F-595D-4C2C-9EE8-6C6CDA706421}" type="presParOf" srcId="{E065F66F-CAF5-4EC8-9ED8-BABFC6C8FC35}" destId="{773FE161-BADC-440C-AF19-CC44D2AA4CDF}" srcOrd="4" destOrd="0" presId="urn:microsoft.com/office/officeart/2018/2/layout/IconVerticalSolidList"/>
    <dgm:cxn modelId="{BB62A3BD-CB8B-427D-851A-9E484B44679F}" type="presParOf" srcId="{773FE161-BADC-440C-AF19-CC44D2AA4CDF}" destId="{DF84EB43-D87E-43EC-9336-C9C8516283ED}" srcOrd="0" destOrd="0" presId="urn:microsoft.com/office/officeart/2018/2/layout/IconVerticalSolidList"/>
    <dgm:cxn modelId="{D9060CAF-8950-4993-8E4F-AC596276F4FB}" type="presParOf" srcId="{773FE161-BADC-440C-AF19-CC44D2AA4CDF}" destId="{157FC450-B20E-4AB9-B4C0-00B17F4DD785}" srcOrd="1" destOrd="0" presId="urn:microsoft.com/office/officeart/2018/2/layout/IconVerticalSolidList"/>
    <dgm:cxn modelId="{161639CE-8BDE-4057-9C23-DD491AAE604A}" type="presParOf" srcId="{773FE161-BADC-440C-AF19-CC44D2AA4CDF}" destId="{F1090BD0-4D15-42A3-AC86-B9CAE7A8A8EA}" srcOrd="2" destOrd="0" presId="urn:microsoft.com/office/officeart/2018/2/layout/IconVerticalSolidList"/>
    <dgm:cxn modelId="{FE42B324-A9A8-4C27-9F72-D81B2FF1229B}" type="presParOf" srcId="{773FE161-BADC-440C-AF19-CC44D2AA4CDF}" destId="{828D9DFD-1AD4-439D-91EA-29FBC1CDFD3E}" srcOrd="3" destOrd="0" presId="urn:microsoft.com/office/officeart/2018/2/layout/IconVerticalSolidList"/>
    <dgm:cxn modelId="{999C8A55-6C83-479B-AC6D-FC5F9E11B556}" type="presParOf" srcId="{E065F66F-CAF5-4EC8-9ED8-BABFC6C8FC35}" destId="{DEFDAEE8-8892-444E-AFBF-0256F7A1402A}" srcOrd="5" destOrd="0" presId="urn:microsoft.com/office/officeart/2018/2/layout/IconVerticalSolidList"/>
    <dgm:cxn modelId="{D3DF1027-EBE9-47C7-885D-6C8799E06361}" type="presParOf" srcId="{E065F66F-CAF5-4EC8-9ED8-BABFC6C8FC35}" destId="{79EF6ED1-C90B-4B25-8C80-26A5C40C770F}" srcOrd="6" destOrd="0" presId="urn:microsoft.com/office/officeart/2018/2/layout/IconVerticalSolidList"/>
    <dgm:cxn modelId="{8E9E5AA9-F975-4C9E-896B-28C42FE8832E}" type="presParOf" srcId="{79EF6ED1-C90B-4B25-8C80-26A5C40C770F}" destId="{328A61F0-49AE-47E7-A737-030291285683}" srcOrd="0" destOrd="0" presId="urn:microsoft.com/office/officeart/2018/2/layout/IconVerticalSolidList"/>
    <dgm:cxn modelId="{C637B7A4-73D3-4A37-9027-ECAADDF8210F}" type="presParOf" srcId="{79EF6ED1-C90B-4B25-8C80-26A5C40C770F}" destId="{36D08C8D-A684-40CF-8316-760C9D44605A}" srcOrd="1" destOrd="0" presId="urn:microsoft.com/office/officeart/2018/2/layout/IconVerticalSolidList"/>
    <dgm:cxn modelId="{51F43E62-C66A-4D53-816B-3CBB3C8FAD38}" type="presParOf" srcId="{79EF6ED1-C90B-4B25-8C80-26A5C40C770F}" destId="{0D0582F0-481B-4FB3-8A8C-7B2EE66533FB}" srcOrd="2" destOrd="0" presId="urn:microsoft.com/office/officeart/2018/2/layout/IconVerticalSolidList"/>
    <dgm:cxn modelId="{6E0DC071-0042-426F-96FA-877F37EF0BC4}" type="presParOf" srcId="{79EF6ED1-C90B-4B25-8C80-26A5C40C770F}" destId="{14D13E2D-0DCF-49DD-BA86-B62B318F2B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66097-2EB0-4D6B-8B44-80F7A3EB58FC}">
      <dsp:nvSpPr>
        <dsp:cNvPr id="0" name=""/>
        <dsp:cNvSpPr/>
      </dsp:nvSpPr>
      <dsp:spPr>
        <a:xfrm>
          <a:off x="0" y="4540835"/>
          <a:ext cx="1725128" cy="9934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34696" rIns="122691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Identify</a:t>
          </a:r>
        </a:p>
      </dsp:txBody>
      <dsp:txXfrm>
        <a:off x="0" y="4540835"/>
        <a:ext cx="1725128" cy="993423"/>
      </dsp:txXfrm>
    </dsp:sp>
    <dsp:sp modelId="{39E5E902-1D8F-4A8F-8093-5ABDE75B1E7C}">
      <dsp:nvSpPr>
        <dsp:cNvPr id="0" name=""/>
        <dsp:cNvSpPr/>
      </dsp:nvSpPr>
      <dsp:spPr>
        <a:xfrm>
          <a:off x="1725128" y="4540835"/>
          <a:ext cx="5175384" cy="99342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28600" rIns="104981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 opportunities for multiple benefits</a:t>
          </a:r>
        </a:p>
      </dsp:txBody>
      <dsp:txXfrm>
        <a:off x="1725128" y="4540835"/>
        <a:ext cx="5175384" cy="993423"/>
      </dsp:txXfrm>
    </dsp:sp>
    <dsp:sp modelId="{170E525C-1D04-471E-963F-8E9AED108592}">
      <dsp:nvSpPr>
        <dsp:cNvPr id="0" name=""/>
        <dsp:cNvSpPr/>
      </dsp:nvSpPr>
      <dsp:spPr>
        <a:xfrm rot="10800000">
          <a:off x="0" y="3027850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34696" rIns="122691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Define</a:t>
          </a:r>
        </a:p>
      </dsp:txBody>
      <dsp:txXfrm rot="-10800000">
        <a:off x="0" y="3027850"/>
        <a:ext cx="1725128" cy="993125"/>
      </dsp:txXfrm>
    </dsp:sp>
    <dsp:sp modelId="{0F4E80CE-F3F4-4C69-82B6-269B97C4A2BD}">
      <dsp:nvSpPr>
        <dsp:cNvPr id="0" name=""/>
        <dsp:cNvSpPr/>
      </dsp:nvSpPr>
      <dsp:spPr>
        <a:xfrm>
          <a:off x="1725128" y="3027850"/>
          <a:ext cx="5175384" cy="993125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28600" rIns="104981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Define existing and emerging challenges</a:t>
          </a:r>
        </a:p>
      </dsp:txBody>
      <dsp:txXfrm>
        <a:off x="1725128" y="3027850"/>
        <a:ext cx="5175384" cy="993125"/>
      </dsp:txXfrm>
    </dsp:sp>
    <dsp:sp modelId="{1B9E58B9-235C-4699-9425-680FA0935930}">
      <dsp:nvSpPr>
        <dsp:cNvPr id="0" name=""/>
        <dsp:cNvSpPr/>
      </dsp:nvSpPr>
      <dsp:spPr>
        <a:xfrm rot="10800000">
          <a:off x="0" y="1514866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34696" rIns="122691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Enhance</a:t>
          </a:r>
        </a:p>
      </dsp:txBody>
      <dsp:txXfrm rot="-10800000">
        <a:off x="0" y="1514866"/>
        <a:ext cx="1725128" cy="993125"/>
      </dsp:txXfrm>
    </dsp:sp>
    <dsp:sp modelId="{343F9119-A1FF-4CA2-8F3B-2DC0B2BBC4CD}">
      <dsp:nvSpPr>
        <dsp:cNvPr id="0" name=""/>
        <dsp:cNvSpPr/>
      </dsp:nvSpPr>
      <dsp:spPr>
        <a:xfrm>
          <a:off x="1725128" y="1514866"/>
          <a:ext cx="5175384" cy="993125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28600" rIns="104981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Enhance our monitoring and reporting capabilities</a:t>
          </a:r>
        </a:p>
      </dsp:txBody>
      <dsp:txXfrm>
        <a:off x="1725128" y="1514866"/>
        <a:ext cx="5175384" cy="993125"/>
      </dsp:txXfrm>
    </dsp:sp>
    <dsp:sp modelId="{45EE712D-9D0E-442E-B368-FAC1CD0C6B5A}">
      <dsp:nvSpPr>
        <dsp:cNvPr id="0" name=""/>
        <dsp:cNvSpPr/>
      </dsp:nvSpPr>
      <dsp:spPr>
        <a:xfrm rot="10800000">
          <a:off x="0" y="1882"/>
          <a:ext cx="1725128" cy="1527885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234696" rIns="122691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Identify</a:t>
          </a:r>
        </a:p>
      </dsp:txBody>
      <dsp:txXfrm rot="-10800000">
        <a:off x="0" y="1882"/>
        <a:ext cx="1725128" cy="993125"/>
      </dsp:txXfrm>
    </dsp:sp>
    <dsp:sp modelId="{71CD26DD-EAAE-49AA-8686-9F80AFA0C2B4}">
      <dsp:nvSpPr>
        <dsp:cNvPr id="0" name=""/>
        <dsp:cNvSpPr/>
      </dsp:nvSpPr>
      <dsp:spPr>
        <a:xfrm>
          <a:off x="1725128" y="1882"/>
          <a:ext cx="5175384" cy="99312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228600" rIns="104981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Identify new and emerging scientific data and studies </a:t>
          </a:r>
        </a:p>
      </dsp:txBody>
      <dsp:txXfrm>
        <a:off x="1725128" y="1882"/>
        <a:ext cx="5175384" cy="993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34C22-F0C5-4C6E-8BE6-D1D3E6DE856D}">
      <dsp:nvSpPr>
        <dsp:cNvPr id="0" name=""/>
        <dsp:cNvSpPr/>
      </dsp:nvSpPr>
      <dsp:spPr>
        <a:xfrm>
          <a:off x="0" y="617900"/>
          <a:ext cx="7559504" cy="24613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Develop a communication strategy</a:t>
          </a:r>
        </a:p>
      </dsp:txBody>
      <dsp:txXfrm>
        <a:off x="120155" y="738055"/>
        <a:ext cx="7319194" cy="2221077"/>
      </dsp:txXfrm>
    </dsp:sp>
    <dsp:sp modelId="{552B20F2-A6B8-46BD-8925-F0FCDE42BB04}">
      <dsp:nvSpPr>
        <dsp:cNvPr id="0" name=""/>
        <dsp:cNvSpPr/>
      </dsp:nvSpPr>
      <dsp:spPr>
        <a:xfrm>
          <a:off x="0" y="3206008"/>
          <a:ext cx="7559504" cy="246138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Provide snapshots of outcome attainability and options for communicating snapshots.</a:t>
          </a:r>
        </a:p>
      </dsp:txBody>
      <dsp:txXfrm>
        <a:off x="120155" y="3326163"/>
        <a:ext cx="7319194" cy="22210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EC271-DE64-476C-8FF3-E9AE2AA5A9CF}">
      <dsp:nvSpPr>
        <dsp:cNvPr id="0" name=""/>
        <dsp:cNvSpPr/>
      </dsp:nvSpPr>
      <dsp:spPr>
        <a:xfrm>
          <a:off x="5896" y="405629"/>
          <a:ext cx="1117757" cy="11177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94D2F-2B32-48B6-9070-B21E8AD6EFEF}">
      <dsp:nvSpPr>
        <dsp:cNvPr id="0" name=""/>
        <dsp:cNvSpPr/>
      </dsp:nvSpPr>
      <dsp:spPr>
        <a:xfrm>
          <a:off x="5896" y="1643733"/>
          <a:ext cx="3193593" cy="50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Seek ways for restoration to be relevant to all communities</a:t>
          </a:r>
        </a:p>
      </dsp:txBody>
      <dsp:txXfrm>
        <a:off x="5896" y="1643733"/>
        <a:ext cx="3193593" cy="508979"/>
      </dsp:txXfrm>
    </dsp:sp>
    <dsp:sp modelId="{6FE040B7-E680-4155-BD56-9CAC3BD586FB}">
      <dsp:nvSpPr>
        <dsp:cNvPr id="0" name=""/>
        <dsp:cNvSpPr/>
      </dsp:nvSpPr>
      <dsp:spPr>
        <a:xfrm>
          <a:off x="5896" y="2208687"/>
          <a:ext cx="3193593" cy="99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1C3FF-6158-44E6-B125-2A516E98F66E}">
      <dsp:nvSpPr>
        <dsp:cNvPr id="0" name=""/>
        <dsp:cNvSpPr/>
      </dsp:nvSpPr>
      <dsp:spPr>
        <a:xfrm>
          <a:off x="3758369" y="405629"/>
          <a:ext cx="1117757" cy="11177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558DF-0772-4B7F-A397-1E5EB0EA63F9}">
      <dsp:nvSpPr>
        <dsp:cNvPr id="0" name=""/>
        <dsp:cNvSpPr/>
      </dsp:nvSpPr>
      <dsp:spPr>
        <a:xfrm>
          <a:off x="3758369" y="1643733"/>
          <a:ext cx="3193593" cy="50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Assess partnership to determine</a:t>
          </a:r>
          <a:r>
            <a:rPr lang="en-US" sz="1800" kern="1200">
              <a:latin typeface="Calibri Light" panose="020F0302020204030204"/>
            </a:rPr>
            <a:t>:</a:t>
          </a:r>
          <a:endParaRPr lang="en-US" sz="1800" kern="1200"/>
        </a:p>
      </dsp:txBody>
      <dsp:txXfrm>
        <a:off x="3758369" y="1643733"/>
        <a:ext cx="3193593" cy="508979"/>
      </dsp:txXfrm>
    </dsp:sp>
    <dsp:sp modelId="{7FAC5500-539A-4B51-8944-FB9EE3A35C0E}">
      <dsp:nvSpPr>
        <dsp:cNvPr id="0" name=""/>
        <dsp:cNvSpPr/>
      </dsp:nvSpPr>
      <dsp:spPr>
        <a:xfrm>
          <a:off x="3758369" y="2208687"/>
          <a:ext cx="3193593" cy="99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Effectiveness at listening to all stakeholders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Have systems of evaluation and decision-making in place</a:t>
          </a:r>
        </a:p>
      </dsp:txBody>
      <dsp:txXfrm>
        <a:off x="3758369" y="2208687"/>
        <a:ext cx="3193593" cy="995696"/>
      </dsp:txXfrm>
    </dsp:sp>
    <dsp:sp modelId="{BC4904B2-D2BB-4B82-B317-80B7F9CB212E}">
      <dsp:nvSpPr>
        <dsp:cNvPr id="0" name=""/>
        <dsp:cNvSpPr/>
      </dsp:nvSpPr>
      <dsp:spPr>
        <a:xfrm>
          <a:off x="7510842" y="405629"/>
          <a:ext cx="1117757" cy="11177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79008-5830-487C-B96C-8F74F3A4BF45}">
      <dsp:nvSpPr>
        <dsp:cNvPr id="0" name=""/>
        <dsp:cNvSpPr/>
      </dsp:nvSpPr>
      <dsp:spPr>
        <a:xfrm>
          <a:off x="7510842" y="1643733"/>
          <a:ext cx="3193593" cy="508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Develop recommendations for improvement</a:t>
          </a:r>
        </a:p>
      </dsp:txBody>
      <dsp:txXfrm>
        <a:off x="7510842" y="1643733"/>
        <a:ext cx="3193593" cy="508979"/>
      </dsp:txXfrm>
    </dsp:sp>
    <dsp:sp modelId="{800EA48E-5C22-4A05-8D8A-4CA00CD594A0}">
      <dsp:nvSpPr>
        <dsp:cNvPr id="0" name=""/>
        <dsp:cNvSpPr/>
      </dsp:nvSpPr>
      <dsp:spPr>
        <a:xfrm>
          <a:off x="7510842" y="2208687"/>
          <a:ext cx="3193593" cy="995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EDDB9-AB14-44ED-80D5-BBF113EF21AA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84B1F-78B7-42D8-BFA7-8B2E5ED2E388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D176F-D7C1-4E70-9B7A-47E82A34C504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Strategy Review System Biennial Meeting (May 11-12, 2023)</a:t>
          </a:r>
        </a:p>
      </dsp:txBody>
      <dsp:txXfrm>
        <a:off x="1816103" y="671"/>
        <a:ext cx="4447536" cy="1572384"/>
      </dsp:txXfrm>
    </dsp:sp>
    <dsp:sp modelId="{D9C8F01C-0541-46E1-8809-30FA58D6B80E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A0534-F0AA-4F38-982D-BC26CD5114AB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0A5FD-96E8-4E80-AE29-F091E897C327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Reaching 2025</a:t>
          </a:r>
        </a:p>
      </dsp:txBody>
      <dsp:txXfrm>
        <a:off x="1816103" y="1966151"/>
        <a:ext cx="4447536" cy="1572384"/>
      </dsp:txXfrm>
    </dsp:sp>
    <dsp:sp modelId="{16E0663D-5421-40E3-BC8C-731BD445F03B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739052-5C45-4E65-82AA-DB7AEDE297A7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51BEA-BB6C-4338-B4BA-DCF13D9AA071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Beyond 2025</a:t>
          </a:r>
        </a:p>
      </dsp:txBody>
      <dsp:txXfrm>
        <a:off x="1816103" y="3931632"/>
        <a:ext cx="4447536" cy="15723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34C22-F0C5-4C6E-8BE6-D1D3E6DE856D}">
      <dsp:nvSpPr>
        <dsp:cNvPr id="0" name=""/>
        <dsp:cNvSpPr/>
      </dsp:nvSpPr>
      <dsp:spPr>
        <a:xfrm>
          <a:off x="0" y="617900"/>
          <a:ext cx="7559504" cy="24613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Develop a communication strategy</a:t>
          </a:r>
        </a:p>
      </dsp:txBody>
      <dsp:txXfrm>
        <a:off x="120155" y="738055"/>
        <a:ext cx="7319194" cy="2221077"/>
      </dsp:txXfrm>
    </dsp:sp>
    <dsp:sp modelId="{552B20F2-A6B8-46BD-8925-F0FCDE42BB04}">
      <dsp:nvSpPr>
        <dsp:cNvPr id="0" name=""/>
        <dsp:cNvSpPr/>
      </dsp:nvSpPr>
      <dsp:spPr>
        <a:xfrm>
          <a:off x="0" y="3206008"/>
          <a:ext cx="7559504" cy="2461387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Provide snapshots of outcome attainability and options for communicating snapshots.</a:t>
          </a:r>
        </a:p>
      </dsp:txBody>
      <dsp:txXfrm>
        <a:off x="120155" y="3326163"/>
        <a:ext cx="7319194" cy="2221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E3A35-0A1D-42C2-A964-E79731508A10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6D9ED-CCE9-4D22-96F8-9B7D50981D63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Progress on each outcome from the 2014 Agreement</a:t>
          </a:r>
        </a:p>
      </dsp:txBody>
      <dsp:txXfrm>
        <a:off x="0" y="0"/>
        <a:ext cx="6492875" cy="1276350"/>
      </dsp:txXfrm>
    </dsp:sp>
    <dsp:sp modelId="{DBBAC16F-E80B-423E-8A4B-AE9993B554E3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825D7-4AA7-42FA-B11F-77F9C1D30F37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How we are accelerating progress on wetlands and forest buffers</a:t>
          </a:r>
        </a:p>
      </dsp:txBody>
      <dsp:txXfrm>
        <a:off x="0" y="1276350"/>
        <a:ext cx="6492875" cy="1276350"/>
      </dsp:txXfrm>
    </dsp:sp>
    <dsp:sp modelId="{224D5FA0-D864-464D-836A-2E3A37FFEEB8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25B16-59BB-45A6-9249-3D93988E72FA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What we are learning about what works and what doesn’t</a:t>
          </a:r>
        </a:p>
      </dsp:txBody>
      <dsp:txXfrm>
        <a:off x="0" y="2552700"/>
        <a:ext cx="6492875" cy="1276350"/>
      </dsp:txXfrm>
    </dsp:sp>
    <dsp:sp modelId="{126A9119-F41E-41F5-8F37-BA87D9897485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9A5B1-2ED7-4B02-B306-86FFAAFDB6C9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How we effectively communicate our progress</a:t>
          </a:r>
        </a:p>
      </dsp:txBody>
      <dsp:txXfrm>
        <a:off x="0" y="3829050"/>
        <a:ext cx="6492875" cy="1276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BE1AF-41CB-4EF8-964A-C57475120AFC}">
      <dsp:nvSpPr>
        <dsp:cNvPr id="0" name=""/>
        <dsp:cNvSpPr/>
      </dsp:nvSpPr>
      <dsp:spPr>
        <a:xfrm>
          <a:off x="0" y="2626263"/>
          <a:ext cx="2628900" cy="17231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256032" rIns="186967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Execute</a:t>
          </a:r>
        </a:p>
      </dsp:txBody>
      <dsp:txXfrm>
        <a:off x="0" y="2626263"/>
        <a:ext cx="2628900" cy="1723112"/>
      </dsp:txXfrm>
    </dsp:sp>
    <dsp:sp modelId="{E2595F35-E005-4CE4-B32D-B570A21D1A5D}">
      <dsp:nvSpPr>
        <dsp:cNvPr id="0" name=""/>
        <dsp:cNvSpPr/>
      </dsp:nvSpPr>
      <dsp:spPr>
        <a:xfrm>
          <a:off x="2628900" y="2626263"/>
          <a:ext cx="7886700" cy="172311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Execute the plan </a:t>
          </a:r>
        </a:p>
      </dsp:txBody>
      <dsp:txXfrm>
        <a:off x="2628900" y="2626263"/>
        <a:ext cx="7886700" cy="1723112"/>
      </dsp:txXfrm>
    </dsp:sp>
    <dsp:sp modelId="{1EF7FD75-17B1-4CA7-8A7C-C32CF805EFD0}">
      <dsp:nvSpPr>
        <dsp:cNvPr id="0" name=""/>
        <dsp:cNvSpPr/>
      </dsp:nvSpPr>
      <dsp:spPr>
        <a:xfrm rot="10800000">
          <a:off x="0" y="1962"/>
          <a:ext cx="2628900" cy="26501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256032" rIns="186967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Determine</a:t>
          </a:r>
        </a:p>
      </dsp:txBody>
      <dsp:txXfrm rot="-10800000">
        <a:off x="0" y="1962"/>
        <a:ext cx="2628900" cy="1722595"/>
      </dsp:txXfrm>
    </dsp:sp>
    <dsp:sp modelId="{0D32E098-26AC-49A9-8D18-58A471CC98A1}">
      <dsp:nvSpPr>
        <dsp:cNvPr id="0" name=""/>
        <dsp:cNvSpPr/>
      </dsp:nvSpPr>
      <dsp:spPr>
        <a:xfrm>
          <a:off x="2628900" y="1962"/>
          <a:ext cx="7886700" cy="172259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304800" rIns="159980" bIns="30480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Determine the scope and breadth of what will be undertaken to meet the EC charge and develop a plan to complete that work</a:t>
          </a:r>
        </a:p>
      </dsp:txBody>
      <dsp:txXfrm>
        <a:off x="2628900" y="1962"/>
        <a:ext cx="7886700" cy="17225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8765E-9E7C-4FFE-80A4-3EBB0619EB54}">
      <dsp:nvSpPr>
        <dsp:cNvPr id="0" name=""/>
        <dsp:cNvSpPr/>
      </dsp:nvSpPr>
      <dsp:spPr>
        <a:xfrm>
          <a:off x="0" y="1902"/>
          <a:ext cx="10506456" cy="9644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D7D83-5646-43EE-B525-0EE59219E2B6}">
      <dsp:nvSpPr>
        <dsp:cNvPr id="0" name=""/>
        <dsp:cNvSpPr/>
      </dsp:nvSpPr>
      <dsp:spPr>
        <a:xfrm>
          <a:off x="291746" y="218904"/>
          <a:ext cx="530447" cy="530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6A45E-A553-4C77-A62E-9DD3BF944213}">
      <dsp:nvSpPr>
        <dsp:cNvPr id="0" name=""/>
        <dsp:cNvSpPr/>
      </dsp:nvSpPr>
      <dsp:spPr>
        <a:xfrm>
          <a:off x="1113940" y="1902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Utilize a steering committee to develop a plan/scope of work for all of the activities that will be undertaken in strengthening the Partnership for the years ahead</a:t>
          </a:r>
        </a:p>
      </dsp:txBody>
      <dsp:txXfrm>
        <a:off x="1113940" y="1902"/>
        <a:ext cx="9392515" cy="964450"/>
      </dsp:txXfrm>
    </dsp:sp>
    <dsp:sp modelId="{EC5FEAF5-9458-46B9-A0EF-173002BB0636}">
      <dsp:nvSpPr>
        <dsp:cNvPr id="0" name=""/>
        <dsp:cNvSpPr/>
      </dsp:nvSpPr>
      <dsp:spPr>
        <a:xfrm>
          <a:off x="0" y="1207466"/>
          <a:ext cx="10506456" cy="964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462CB-EBA7-4E0F-AFDF-F5E59D727B87}">
      <dsp:nvSpPr>
        <dsp:cNvPr id="0" name=""/>
        <dsp:cNvSpPr/>
      </dsp:nvSpPr>
      <dsp:spPr>
        <a:xfrm>
          <a:off x="291746" y="1424467"/>
          <a:ext cx="530447" cy="530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DEB40-FF94-48DA-BF26-1E6D79C68DE9}">
      <dsp:nvSpPr>
        <dsp:cNvPr id="0" name=""/>
        <dsp:cNvSpPr/>
      </dsp:nvSpPr>
      <dsp:spPr>
        <a:xfrm>
          <a:off x="1113940" y="1207466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steering committee will be made up of representatives of the Management Board (see next slide)</a:t>
          </a:r>
        </a:p>
      </dsp:txBody>
      <dsp:txXfrm>
        <a:off x="1113940" y="1207466"/>
        <a:ext cx="9392515" cy="964450"/>
      </dsp:txXfrm>
    </dsp:sp>
    <dsp:sp modelId="{DF84EB43-D87E-43EC-9336-C9C8516283ED}">
      <dsp:nvSpPr>
        <dsp:cNvPr id="0" name=""/>
        <dsp:cNvSpPr/>
      </dsp:nvSpPr>
      <dsp:spPr>
        <a:xfrm>
          <a:off x="0" y="2413029"/>
          <a:ext cx="10506456" cy="9644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FC450-B20E-4AB9-B4C0-00B17F4DD785}">
      <dsp:nvSpPr>
        <dsp:cNvPr id="0" name=""/>
        <dsp:cNvSpPr/>
      </dsp:nvSpPr>
      <dsp:spPr>
        <a:xfrm>
          <a:off x="291746" y="2630030"/>
          <a:ext cx="530447" cy="530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D9DFD-1AD4-439D-91EA-29FBC1CDFD3E}">
      <dsp:nvSpPr>
        <dsp:cNvPr id="0" name=""/>
        <dsp:cNvSpPr/>
      </dsp:nvSpPr>
      <dsp:spPr>
        <a:xfrm>
          <a:off x="1113940" y="2413029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Contract support will be available to the assist the steering committee  through this process</a:t>
          </a:r>
        </a:p>
      </dsp:txBody>
      <dsp:txXfrm>
        <a:off x="1113940" y="2413029"/>
        <a:ext cx="9392515" cy="964450"/>
      </dsp:txXfrm>
    </dsp:sp>
    <dsp:sp modelId="{328A61F0-49AE-47E7-A737-030291285683}">
      <dsp:nvSpPr>
        <dsp:cNvPr id="0" name=""/>
        <dsp:cNvSpPr/>
      </dsp:nvSpPr>
      <dsp:spPr>
        <a:xfrm>
          <a:off x="0" y="3618592"/>
          <a:ext cx="10506456" cy="9644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08C8D-A684-40CF-8316-760C9D44605A}">
      <dsp:nvSpPr>
        <dsp:cNvPr id="0" name=""/>
        <dsp:cNvSpPr/>
      </dsp:nvSpPr>
      <dsp:spPr>
        <a:xfrm>
          <a:off x="291746" y="3835593"/>
          <a:ext cx="530447" cy="530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13E2D-0DCF-49DD-BA86-B62B318F2B15}">
      <dsp:nvSpPr>
        <dsp:cNvPr id="0" name=""/>
        <dsp:cNvSpPr/>
      </dsp:nvSpPr>
      <dsp:spPr>
        <a:xfrm>
          <a:off x="1113940" y="3618592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steering committee will give quarterly updates to the Management Board on their progress</a:t>
          </a:r>
        </a:p>
      </dsp:txBody>
      <dsp:txXfrm>
        <a:off x="1113940" y="3618592"/>
        <a:ext cx="9392515" cy="96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BD96-6D71-4BA4-9808-1125D11062D5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E717-9F52-4898-BF20-E14BC89C4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7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hape 198">
            <a:extLst>
              <a:ext uri="{FF2B5EF4-FFF2-40B4-BE49-F238E27FC236}">
                <a16:creationId xmlns:a16="http://schemas.microsoft.com/office/drawing/2014/main" id="{5D4F7F14-B05B-4E8B-9177-AF842A041B7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197635" name="Shape 199">
            <a:extLst>
              <a:ext uri="{FF2B5EF4-FFF2-40B4-BE49-F238E27FC236}">
                <a16:creationId xmlns:a16="http://schemas.microsoft.com/office/drawing/2014/main" id="{C60381CF-26D7-4620-BB27-DA0FC7EB1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3728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93162" rIns="93162" bIns="93162">
            <a:spAutoFit/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9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B2D3-CE38-458E-9374-D61CB15D9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99AB9-6FA2-43C7-A00B-E48F83744C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6927-FE64-40D5-BF3C-448F94EE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21ED-DCEB-4828-8056-79620FD7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21870-60CB-4602-8605-0AEF819EC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600A9-A60A-4F1A-9341-9EC2CF55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7B287-6A99-4959-AF4D-6E53811F7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4F7EA-1AA3-4889-830F-B87308F7B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64E66-1319-4CA5-8192-13EBDF43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740AD-054D-4660-850A-E383F865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5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94E0B-E44A-497C-B018-E4C4F089C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739BB-31BB-41C0-B21A-55F441604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9EC00-6DEC-4E5B-85CD-A7E4D9AE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490E5-7113-4A36-8843-A30CF010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C021-DD72-44DA-B736-E27DA084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EF37-3952-4C37-954D-942AC5AE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626D-A34E-43B4-BAAE-0170F480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947C7-2230-4DFA-BC02-F991C835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1CD62-B033-4FFC-8B2F-A2718828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F61DD-B543-4ADD-98A1-AC1890C2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7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19150-1534-4491-ADA8-6C29D2D89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F54C3-181C-442C-B810-55E7ECB0C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BF815-40E9-448C-88DB-5359F2B2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C992E-AF40-425A-AEC6-1434CCFC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4B8D8-836B-4E3B-9E10-5E7D7E48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17A10-E8AF-4AE7-A1D6-5BBEC90A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8DCA6-CCE8-462E-BABE-8FC9E00C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D092B-3462-4F12-885C-B378EB9E6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7924E-17E1-43E5-B84B-C50A2207C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FBE08-3585-476B-B0DB-7B3858A4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480FC-6B8B-413F-9538-AF5B751C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DBA8-21F4-4C34-AF90-7E885AD6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F3F0F-2CD0-41D9-B573-A8F52E4C2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B62B-7769-42DA-94EE-0BB91A185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5E263-BC3A-473C-8E69-9BCC98C45E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A7B30-CBE1-4C37-B3E0-D680E9F98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60EBE-970A-4E27-9DE5-608D7ED3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E67F1-2D2F-4197-B3EB-32A79361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814BB-E059-4ED5-BA63-DBEF89EF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7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023DE-0645-4DD8-A8E3-191D81A9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5FBA7-98D0-4C38-B54C-5064BA5E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AAE03-EC30-4A09-96A4-95317F16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2A53F-B7FA-4856-913E-7C4A268A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6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94048-6F5D-4137-9042-A80AD43B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E661F3-CF95-4627-9BBC-F60B3B32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44859D-1D01-4E3A-A074-807F6170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D143-F523-4B83-BF61-125301E8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C69E2-9291-46E5-80FC-688060ED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C7E9B-90AF-40DE-BACC-7F688840D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5E763-302B-4261-A064-1BE9CD52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B1149-27C7-4F42-AC2F-7B59395A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2CE02-4A11-4832-9831-51C45397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2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35AD-E797-4610-AA4F-AFF1AAC4A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D8FA9-25B2-48A5-9750-A3234FA0C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49A6C-6117-47B0-B8E9-E27F4BE4A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496A5-106D-4422-A6D9-474683B5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C1A6-26AA-4DD9-B22D-1138AC51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0301E-2C4B-480C-A103-14189BAD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DC8FC-EF02-42D0-84B3-EE59AB34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19426-6E3E-4D53-A75E-BE59F81F5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61FC8-2C16-4F07-AF20-6592DF04E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4DA95-1C87-40C1-B58F-71088A02C64B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A1DFD-6ABD-48C1-8E18-B739E63F4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79E63-DC02-4A96-B394-8BB2FC362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B4C3-DF19-4F82-8BA0-44469ACAB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4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apeakebay.net/watershedagree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hape 196" descr="Logo&#10;&#10;Description automatically generated">
            <a:extLst>
              <a:ext uri="{FF2B5EF4-FFF2-40B4-BE49-F238E27FC236}">
                <a16:creationId xmlns:a16="http://schemas.microsoft.com/office/drawing/2014/main" id="{4FEBA5E6-97D2-4CF8-B44E-7C7D095AEBA3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b="23051"/>
          <a:stretch/>
        </p:blipFill>
        <p:spPr bwMode="auto">
          <a:xfrm>
            <a:off x="-107556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04CE33-F34D-4B89-B310-D91F1DC4D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5898"/>
            <a:ext cx="9144000" cy="2187608"/>
          </a:xfrm>
        </p:spPr>
        <p:txBody>
          <a:bodyPr>
            <a:normAutofit fontScale="90000"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2025 and Beyond:</a:t>
            </a:r>
            <a:br>
              <a:rPr lang="en-US" sz="5600" dirty="0">
                <a:solidFill>
                  <a:srgbClr val="FFFFFF"/>
                </a:solidFill>
              </a:rPr>
            </a:br>
            <a:r>
              <a:rPr lang="en-US" sz="5600" dirty="0">
                <a:solidFill>
                  <a:srgbClr val="FFFFFF"/>
                </a:solidFill>
              </a:rPr>
              <a:t>The Strategy Review System Biennial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EF709-4A84-4B3C-8803-1473F4190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Carin Bisland, Partnerships and Accountability Branch Chief</a:t>
            </a:r>
          </a:p>
          <a:p>
            <a:r>
              <a:rPr lang="en-US" dirty="0">
                <a:solidFill>
                  <a:srgbClr val="FFFFFF"/>
                </a:solidFill>
              </a:rPr>
              <a:t>March 23, 2023</a:t>
            </a:r>
          </a:p>
        </p:txBody>
      </p:sp>
    </p:spTree>
    <p:extLst>
      <p:ext uri="{BB962C8B-B14F-4D97-AF65-F5344CB8AC3E}">
        <p14:creationId xmlns:p14="http://schemas.microsoft.com/office/powerpoint/2010/main" val="855787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0C4A0C-F13E-7641-6EB6-5F1AAE1DA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Process for Developing Recommendations for the Executive Council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C9E92C8A-C146-670F-53D0-D296359C6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2965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867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C88EE-4253-C1DA-58F4-4DE2103E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Strategy Review System Biennial Meeting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5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99A26-EB20-67B8-1174-C84C272D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the Purpose of the Strategy Review System Biennial Meetings?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A883-9C5C-37B7-8A8A-5E08C17A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Looking back at the last cycle</a:t>
            </a:r>
          </a:p>
          <a:p>
            <a:pPr lvl="1"/>
            <a:r>
              <a:rPr lang="en-US" dirty="0"/>
              <a:t>Bringing it all together</a:t>
            </a:r>
          </a:p>
          <a:p>
            <a:pPr lvl="1"/>
            <a:r>
              <a:rPr lang="en-US" dirty="0"/>
              <a:t>Where are we in meeting our Agreement Goals and Outcomes?</a:t>
            </a:r>
          </a:p>
          <a:p>
            <a:pPr lvl="1"/>
            <a:r>
              <a:rPr lang="en-US" dirty="0"/>
              <a:t>What have we learned? What should we continue? What should we adjust?</a:t>
            </a:r>
          </a:p>
          <a:p>
            <a:pPr lvl="1"/>
            <a:endParaRPr lang="en-US" dirty="0"/>
          </a:p>
          <a:p>
            <a:r>
              <a:rPr lang="en-US" dirty="0"/>
              <a:t>Looking forward to the next cycle – How can we improve?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Actions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7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99A26-EB20-67B8-1174-C84C272D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the Purpose of THIS Strategy Review System Biennial Meeting?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A883-9C5C-37B7-8A8A-5E08C17A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Working Purpose Statement:</a:t>
            </a:r>
          </a:p>
          <a:p>
            <a:r>
              <a:rPr lang="en-US" b="0" i="0">
                <a:effectLst/>
                <a:latin typeface="Calibri" panose="020F0502020204030204" pitchFamily="34" charset="0"/>
              </a:rPr>
              <a:t>Convene the Chesapeake Bay Program partnership to fully </a:t>
            </a:r>
            <a:r>
              <a:rPr lang="en-US" b="1" i="0">
                <a:effectLst/>
                <a:latin typeface="Calibri" panose="020F0502020204030204" pitchFamily="34" charset="0"/>
              </a:rPr>
              <a:t>integrate learnings </a:t>
            </a:r>
            <a:r>
              <a:rPr lang="en-US" b="0" i="0">
                <a:effectLst/>
                <a:latin typeface="Calibri" panose="020F0502020204030204" pitchFamily="34" charset="0"/>
              </a:rPr>
              <a:t>into the charting of a course to 2025 and beyond for all outcomes so that the response to the Executive Council charge is </a:t>
            </a:r>
            <a:r>
              <a:rPr lang="en-US" b="1" i="0">
                <a:effectLst/>
                <a:latin typeface="Calibri" panose="020F0502020204030204" pitchFamily="34" charset="0"/>
              </a:rPr>
              <a:t>representative of the full spectrum partnership</a:t>
            </a:r>
            <a:r>
              <a:rPr lang="en-US" b="0" i="0">
                <a:effectLst/>
                <a:latin typeface="Calibri" panose="020F0502020204030204" pitchFamily="34" charset="0"/>
              </a:rPr>
              <a:t>. 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49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A63521-491C-C11A-9210-4D043D7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8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Strategy Review System Biennial Meeting</a:t>
            </a:r>
            <a:br>
              <a:rPr lang="en-US" dirty="0"/>
            </a:br>
            <a:r>
              <a:rPr lang="en-US" sz="2000" dirty="0"/>
              <a:t>Draft Agenda</a:t>
            </a:r>
            <a:br>
              <a:rPr lang="en-US" dirty="0"/>
            </a:br>
            <a:r>
              <a:rPr lang="en-US" sz="3100" dirty="0"/>
              <a:t>May 11-12, 2023</a:t>
            </a:r>
            <a:br>
              <a:rPr lang="en-US" sz="3100" dirty="0"/>
            </a:br>
            <a:r>
              <a:rPr lang="en-US" sz="3100" dirty="0"/>
              <a:t>Charlottsville, VA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FA8F1-CFA7-AF88-C45D-C7026979FC8E}"/>
              </a:ext>
            </a:extLst>
          </p:cNvPr>
          <p:cNvSpPr txBox="1"/>
          <p:nvPr/>
        </p:nvSpPr>
        <p:spPr>
          <a:xfrm>
            <a:off x="466166" y="1690688"/>
            <a:ext cx="54774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Day 1 – Thursday, May 11, 2023, 9:00 am to 5:00 pm</a:t>
            </a:r>
          </a:p>
          <a:p>
            <a:endParaRPr lang="en-US" dirty="0"/>
          </a:p>
          <a:p>
            <a:r>
              <a:rPr lang="en-US" dirty="0"/>
              <a:t>Session 1:  Celebrating Our Strengths – Reaching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 are we with Outcome attainability?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 is our partnership most effective in where we are today?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Where and how is the learning happening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F2271-CFD9-6A8F-3DB3-795C1D2B0E2E}"/>
              </a:ext>
            </a:extLst>
          </p:cNvPr>
          <p:cNvSpPr txBox="1"/>
          <p:nvPr/>
        </p:nvSpPr>
        <p:spPr>
          <a:xfrm>
            <a:off x="466166" y="3910271"/>
            <a:ext cx="547743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Session 2:  Building Capacity to Bridge with Science, Restoration and Partnership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Science: What is the current and future role of emerging science in decision-making?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Partnership: How can we improve the effectiveness of our partnership to achieve our outcomes?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Restoration: How do we access financial opportunities to build capacity to attain our outcomes?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48116-39B6-4EE5-01A9-BC3DCC008E03}"/>
              </a:ext>
            </a:extLst>
          </p:cNvPr>
          <p:cNvSpPr txBox="1"/>
          <p:nvPr/>
        </p:nvSpPr>
        <p:spPr>
          <a:xfrm>
            <a:off x="6463551" y="1696011"/>
            <a:ext cx="5262283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Day 2 – Friday, May 12, 2023, 8:30 am to 3:00 pm</a:t>
            </a:r>
          </a:p>
          <a:p>
            <a:endParaRPr lang="en-US" dirty="0">
              <a:highlight>
                <a:srgbClr val="C0C0C0"/>
              </a:highlight>
            </a:endParaRPr>
          </a:p>
          <a:p>
            <a:r>
              <a:rPr lang="en-US" dirty="0"/>
              <a:t>Session 3:  2025 and Beyond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do we adapt our Agreement based on our learnings?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do we adapt our partnership and its governance to be more inclusive and effective?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2DDA3-FD2A-236E-8D2D-A4B534D41E71}"/>
              </a:ext>
            </a:extLst>
          </p:cNvPr>
          <p:cNvSpPr txBox="1"/>
          <p:nvPr/>
        </p:nvSpPr>
        <p:spPr>
          <a:xfrm>
            <a:off x="6463551" y="4197916"/>
            <a:ext cx="52622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Session 4:  Communicating Our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 do we best communicate our accomplishments and our challenges honestly and in the face of negative publicity?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journey ahead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Reflections on where we have been and where we need to go.</a:t>
            </a:r>
          </a:p>
        </p:txBody>
      </p:sp>
    </p:spTree>
    <p:extLst>
      <p:ext uri="{BB962C8B-B14F-4D97-AF65-F5344CB8AC3E}">
        <p14:creationId xmlns:p14="http://schemas.microsoft.com/office/powerpoint/2010/main" val="19050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C88EE-4253-C1DA-58F4-4DE2103E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Reaching 2025</a:t>
            </a:r>
          </a:p>
        </p:txBody>
      </p:sp>
    </p:spTree>
    <p:extLst>
      <p:ext uri="{BB962C8B-B14F-4D97-AF65-F5344CB8AC3E}">
        <p14:creationId xmlns:p14="http://schemas.microsoft.com/office/powerpoint/2010/main" val="1293157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6BB412-F0D7-43A0-8958-8954C34C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Restoration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E0A99D-5821-8708-FA3B-E9D8981247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22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19B0E5-1711-FBD7-64BD-3179C2EB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Focus on Outcome Attainability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26A2E3-991B-9073-2888-8F0AF93B7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81484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47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C47C2-33A2-44B2-BEAB-FEB67907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3324"/>
            <a:ext cx="12192000" cy="686132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D182BA8-54AD-4D9F-8264-B0FA8BB47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D83379-0499-45E1-AB78-6AA230F96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C88EE-4253-C1DA-58F4-4DE2103EF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962246"/>
            <a:ext cx="6437700" cy="2611967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Beyond 2025</a:t>
            </a:r>
          </a:p>
        </p:txBody>
      </p:sp>
    </p:spTree>
    <p:extLst>
      <p:ext uri="{BB962C8B-B14F-4D97-AF65-F5344CB8AC3E}">
        <p14:creationId xmlns:p14="http://schemas.microsoft.com/office/powerpoint/2010/main" val="2605116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A36B9-F8F4-C9D2-A378-46013E4A4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647" b="10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E6BCD-7EE9-FF2C-A9DC-594BB794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the West Virginia 2 Step?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17B1A5-F91E-C290-D255-F2E0724085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4298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46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E212D-AE83-480B-9207-96443228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2022 Executive Council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4BBE3-D980-424B-B27D-11FD5058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/>
              <a:t>Recommend “a critical path forward that prioritizes and outlines the next steps for meeting the goals and outcomes of the </a:t>
            </a:r>
            <a:r>
              <a:rPr lang="en-US" i="1"/>
              <a:t>Watershed Agreement</a:t>
            </a:r>
            <a:r>
              <a:rPr lang="en-US"/>
              <a:t> leading </a:t>
            </a:r>
            <a:r>
              <a:rPr lang="en-US" b="1"/>
              <a:t>up to </a:t>
            </a:r>
            <a:r>
              <a:rPr lang="en-US"/>
              <a:t>and </a:t>
            </a:r>
            <a:r>
              <a:rPr lang="en-US" b="1"/>
              <a:t>beyond 2025.</a:t>
            </a:r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571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D2E4A-E8EE-BEDC-5B2E-0A40E89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 dirty="0"/>
              <a:t>Step 1 Details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3F4AF6-8EA9-F852-A68C-0895D5DE1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283718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956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5DEF-4058-5077-DF0F-76AFAE08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Steering Committee Membership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1889F9F-E743-8F5F-FA2E-204CEC99C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683542"/>
              </p:ext>
            </p:extLst>
          </p:nvPr>
        </p:nvGraphicFramePr>
        <p:xfrm>
          <a:off x="973667" y="1422399"/>
          <a:ext cx="10295465" cy="517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6847">
                  <a:extLst>
                    <a:ext uri="{9D8B030D-6E8A-4147-A177-3AD203B41FA5}">
                      <a16:colId xmlns:a16="http://schemas.microsoft.com/office/drawing/2014/main" val="3227949186"/>
                    </a:ext>
                  </a:extLst>
                </a:gridCol>
                <a:gridCol w="3319762">
                  <a:extLst>
                    <a:ext uri="{9D8B030D-6E8A-4147-A177-3AD203B41FA5}">
                      <a16:colId xmlns:a16="http://schemas.microsoft.com/office/drawing/2014/main" val="2880937979"/>
                    </a:ext>
                  </a:extLst>
                </a:gridCol>
                <a:gridCol w="1638870">
                  <a:extLst>
                    <a:ext uri="{9D8B030D-6E8A-4147-A177-3AD203B41FA5}">
                      <a16:colId xmlns:a16="http://schemas.microsoft.com/office/drawing/2014/main" val="391028383"/>
                    </a:ext>
                  </a:extLst>
                </a:gridCol>
                <a:gridCol w="3739986">
                  <a:extLst>
                    <a:ext uri="{9D8B030D-6E8A-4147-A177-3AD203B41FA5}">
                      <a16:colId xmlns:a16="http://schemas.microsoft.com/office/drawing/2014/main" val="4096702219"/>
                    </a:ext>
                  </a:extLst>
                </a:gridCol>
              </a:tblGrid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Entity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Entity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name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29754533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USFWS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4943028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USGS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8127454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GIT 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5617582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GIT2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2587187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GIT3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4201652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GIT4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61586024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GIT5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7039261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CBC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GIT6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2959003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9300920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EPA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4597635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NOAA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LGAC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9543181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NPS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2768596"/>
                  </a:ext>
                </a:extLst>
              </a:tr>
              <a:tr h="36992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USDA/NRCS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USFS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3516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565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3D248-D68F-F283-DC91-A2B1366D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3593"/>
            <a:ext cx="10515600" cy="845608"/>
          </a:xfrm>
        </p:spPr>
        <p:txBody>
          <a:bodyPr/>
          <a:lstStyle/>
          <a:p>
            <a:pPr algn="ctr"/>
            <a:r>
              <a:rPr lang="en-US" dirty="0"/>
              <a:t>Steering Committee Objectives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B5B31-D8BC-8363-6724-22CBA28E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1"/>
            <a:ext cx="10515600" cy="50630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Develop complete recommendations for scope and breadth of the 2014 Watershed Agreement evaluation</a:t>
            </a:r>
          </a:p>
          <a:p>
            <a:pPr lvl="1"/>
            <a:r>
              <a:rPr lang="en-US" dirty="0"/>
              <a:t>Start with the end in mind – determine the objective</a:t>
            </a:r>
          </a:p>
          <a:p>
            <a:r>
              <a:rPr lang="en-US" dirty="0"/>
              <a:t>Evaluation of the Watershed Agreement </a:t>
            </a:r>
          </a:p>
          <a:p>
            <a:pPr lvl="1"/>
            <a:r>
              <a:rPr lang="en-US" dirty="0"/>
              <a:t>Determine Structure for evaluation </a:t>
            </a:r>
          </a:p>
          <a:p>
            <a:pPr lvl="1"/>
            <a:r>
              <a:rPr lang="en-US" dirty="0"/>
              <a:t>Includes a value analysis of all goals and outcomes</a:t>
            </a:r>
          </a:p>
          <a:p>
            <a:r>
              <a:rPr lang="en-US" dirty="0"/>
              <a:t>Partnership evaluation</a:t>
            </a:r>
          </a:p>
          <a:p>
            <a:pPr lvl="1"/>
            <a:r>
              <a:rPr lang="en-US" dirty="0"/>
              <a:t>Structure for evaluation of Partnership</a:t>
            </a:r>
          </a:p>
          <a:p>
            <a:r>
              <a:rPr lang="en-US" dirty="0"/>
              <a:t>Incorporation of scientific findings</a:t>
            </a:r>
          </a:p>
          <a:p>
            <a:pPr lvl="1"/>
            <a:r>
              <a:rPr lang="en-US" dirty="0"/>
              <a:t>CESR, Rising Temperature Workshop, others</a:t>
            </a:r>
          </a:p>
          <a:p>
            <a:r>
              <a:rPr lang="en-US" dirty="0"/>
              <a:t>Insure equitable representation from the Partnership in the evaluation design</a:t>
            </a:r>
          </a:p>
          <a:p>
            <a:r>
              <a:rPr lang="en-US" dirty="0"/>
              <a:t>Insure that the evaluation design answers the EC charge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33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9CCB3-F40B-476B-997D-5131C557A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Questions to Ponder</a:t>
            </a:r>
            <a:endParaRPr lang="en-US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85C3-7B07-4881-AB36-75DF828C4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What do you see as LLWG/LGAC’s role in this whole process of developing recommendations?</a:t>
            </a:r>
          </a:p>
          <a:p>
            <a:r>
              <a:rPr lang="en-US" dirty="0"/>
              <a:t>Which of the EC charge considerations should be the focus of the recommendations being developed for reaching 2025 vs. beyond 2025?</a:t>
            </a:r>
          </a:p>
          <a:p>
            <a:r>
              <a:rPr lang="en-US" dirty="0"/>
              <a:t>What do you want to see reflected in the May 11-12 meeting to help develop recommendations?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5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hape 195">
            <a:extLst>
              <a:ext uri="{FF2B5EF4-FFF2-40B4-BE49-F238E27FC236}">
                <a16:creationId xmlns:a16="http://schemas.microsoft.com/office/drawing/2014/main" id="{9A12243C-8F28-4653-AC83-DB5144C9D6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936625"/>
            <a:ext cx="8229600" cy="3384550"/>
          </a:xfrm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>
              <a:latin typeface="Calibri Light" panose="020F0302020204030204" pitchFamily="34" charset="0"/>
              <a:ea typeface="Oswald"/>
              <a:cs typeface="Oswald"/>
              <a:sym typeface="Oswald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>
                <a:solidFill>
                  <a:schemeClr val="accent2"/>
                </a:solidFill>
                <a:latin typeface="Calibri" panose="020F0502020204030204" pitchFamily="34" charset="0"/>
                <a:ea typeface="Oswald"/>
                <a:cs typeface="Arial" panose="020B0604020202020204" pitchFamily="34" charset="0"/>
                <a:sym typeface="Oswald"/>
              </a:rPr>
              <a:t>Learn more at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u="sng">
                <a:solidFill>
                  <a:schemeClr val="accent2"/>
                </a:solidFill>
                <a:latin typeface="Calibri" panose="020F0502020204030204" pitchFamily="34" charset="0"/>
                <a:ea typeface="Oswald"/>
                <a:cs typeface="Arial" panose="020B0604020202020204" pitchFamily="34" charset="0"/>
                <a:sym typeface="Oswald"/>
                <a:hlinkClick r:id="rId3"/>
              </a:rPr>
              <a:t>www.chesapeakebay.net/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200" u="sng">
                <a:solidFill>
                  <a:schemeClr val="accent2"/>
                </a:solidFill>
                <a:latin typeface="Calibri" panose="020F0502020204030204" pitchFamily="34" charset="0"/>
                <a:ea typeface="Oswald"/>
                <a:cs typeface="Arial" panose="020B0604020202020204" pitchFamily="34" charset="0"/>
                <a:sym typeface="Oswald"/>
                <a:hlinkClick r:id="rId3"/>
              </a:rPr>
              <a:t>watershedagreement</a:t>
            </a:r>
            <a:r>
              <a:rPr lang="en-US" altLang="en-US" sz="3200">
                <a:solidFill>
                  <a:schemeClr val="accent2"/>
                </a:solidFill>
                <a:latin typeface="Calibri" panose="020F050202020403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br>
              <a:rPr lang="en-US" altLang="en-US" sz="3600">
                <a:latin typeface="Calibri Light" panose="020F0302020204030204" pitchFamily="34" charset="0"/>
                <a:ea typeface="Oswald"/>
                <a:cs typeface="Oswald"/>
                <a:sym typeface="Oswald"/>
              </a:rPr>
            </a:br>
            <a:endParaRPr lang="en-US" altLang="en-US" sz="3600">
              <a:latin typeface="Calibri Light" panose="020F0302020204030204" pitchFamily="34" charset="0"/>
              <a:ea typeface="Oswald"/>
              <a:cs typeface="Oswald"/>
              <a:sym typeface="Oswald"/>
            </a:endParaRPr>
          </a:p>
        </p:txBody>
      </p:sp>
      <p:pic>
        <p:nvPicPr>
          <p:cNvPr id="196611" name="Shape 196">
            <a:extLst>
              <a:ext uri="{FF2B5EF4-FFF2-40B4-BE49-F238E27FC236}">
                <a16:creationId xmlns:a16="http://schemas.microsoft.com/office/drawing/2014/main" id="{9DAA14E3-2EFC-4B2D-B5F6-A83884F6941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2960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808618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6B534A-AD54-4EEE-97AC-B81FBBD0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Timeline to Report Back to EC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B1F33-7A5A-4BE6-8D51-18161D71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2023 EC meeting</a:t>
            </a:r>
          </a:p>
          <a:p>
            <a:pPr marL="0" indent="0">
              <a:buNone/>
            </a:pPr>
            <a:r>
              <a:rPr lang="en-US" sz="2000" dirty="0"/>
              <a:t>“recommendations on how to best address and integrate new science and restoration strategies leading up to 2025.”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64AF2-39B5-4DEF-8168-EB7FCA695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2024 EC meeting</a:t>
            </a:r>
          </a:p>
          <a:p>
            <a:pPr marL="0" indent="0">
              <a:buNone/>
            </a:pPr>
            <a:r>
              <a:rPr lang="en-US" sz="2000"/>
              <a:t>“recommendations that continue to address new advances in science and restoration, along with a focus on our partnership for going beyond 2025.”</a:t>
            </a:r>
          </a:p>
        </p:txBody>
      </p:sp>
    </p:spTree>
    <p:extLst>
      <p:ext uri="{BB962C8B-B14F-4D97-AF65-F5344CB8AC3E}">
        <p14:creationId xmlns:p14="http://schemas.microsoft.com/office/powerpoint/2010/main" val="26921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187F0-7496-4983-B22E-C131A44B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97339"/>
            <a:ext cx="10011831" cy="2623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Considerations</a:t>
            </a:r>
            <a:br>
              <a:rPr lang="en-US" sz="6600">
                <a:solidFill>
                  <a:srgbClr val="FFFFFF"/>
                </a:solidFill>
              </a:rPr>
            </a:br>
            <a:r>
              <a:rPr lang="en-US" sz="4000" i="1">
                <a:solidFill>
                  <a:srgbClr val="FFFFFF"/>
                </a:solidFill>
                <a:cs typeface="Calibri Light"/>
              </a:rPr>
              <a:t>Per the EC Charge</a:t>
            </a:r>
            <a:endParaRPr lang="en-US" sz="4000" i="1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2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55D7E-E04A-4F7D-85B8-7826043F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Science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6230B4-339A-6EEA-41F5-3C4F8508F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62440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1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6BB412-F0D7-43A0-8958-8954C34C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Restoration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E0A99D-5821-8708-FA3B-E9D8981247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035338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10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7FE34-E5EE-48D2-831A-05C5CB20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/>
              <a:t>Partnership (2024)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0B3CE6-6339-684D-A875-D3F1D9A48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986493"/>
              </p:ext>
            </p:extLst>
          </p:nvPr>
        </p:nvGraphicFramePr>
        <p:xfrm>
          <a:off x="643467" y="1779205"/>
          <a:ext cx="10710333" cy="361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105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DF90043-D4C9-48E1-ADE5-6186CF5FA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en-US" sz="7200">
                <a:solidFill>
                  <a:schemeClr val="bg1"/>
                </a:solidFill>
              </a:rPr>
              <a:t>Timeline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22026-DFF2-4808-BA61-908B69760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Starting with the end in mind</a:t>
            </a:r>
          </a:p>
        </p:txBody>
      </p:sp>
    </p:spTree>
    <p:extLst>
      <p:ext uri="{BB962C8B-B14F-4D97-AF65-F5344CB8AC3E}">
        <p14:creationId xmlns:p14="http://schemas.microsoft.com/office/powerpoint/2010/main" val="350775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3EC7-DE5C-54FC-F542-066D9D76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458"/>
            <a:ext cx="10515600" cy="792556"/>
          </a:xfrm>
        </p:spPr>
        <p:txBody>
          <a:bodyPr/>
          <a:lstStyle/>
          <a:p>
            <a:pPr algn="ctr"/>
            <a:r>
              <a:rPr lang="en-US" dirty="0"/>
              <a:t>Our Journey to 2025 and Beyond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1CAB9D-615C-5313-DBBA-A2115D2B4907}"/>
              </a:ext>
            </a:extLst>
          </p:cNvPr>
          <p:cNvSpPr/>
          <p:nvPr/>
        </p:nvSpPr>
        <p:spPr>
          <a:xfrm>
            <a:off x="1633055" y="1418447"/>
            <a:ext cx="1560352" cy="1577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 2023 Biennial Meeting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666B841-28F2-4C69-20EA-B2AF4B66DD9E}"/>
              </a:ext>
            </a:extLst>
          </p:cNvPr>
          <p:cNvSpPr/>
          <p:nvPr/>
        </p:nvSpPr>
        <p:spPr>
          <a:xfrm>
            <a:off x="9066401" y="1384367"/>
            <a:ext cx="1571540" cy="15771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OCT 2024</a:t>
            </a:r>
          </a:p>
          <a:p>
            <a:pPr algn="ctr"/>
            <a:r>
              <a:rPr lang="en-US" dirty="0"/>
              <a:t>EC Meeting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238D1B-C5A6-5C4B-6151-EC3D974921E4}"/>
              </a:ext>
            </a:extLst>
          </p:cNvPr>
          <p:cNvSpPr/>
          <p:nvPr/>
        </p:nvSpPr>
        <p:spPr>
          <a:xfrm>
            <a:off x="5490245" y="1359542"/>
            <a:ext cx="1571540" cy="157713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OCT 2023</a:t>
            </a:r>
          </a:p>
          <a:p>
            <a:pPr algn="ctr"/>
            <a:r>
              <a:rPr lang="en-US" dirty="0"/>
              <a:t>EC Meeting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43B879-117B-949B-8286-B754DF8B16FF}"/>
              </a:ext>
            </a:extLst>
          </p:cNvPr>
          <p:cNvSpPr/>
          <p:nvPr/>
        </p:nvSpPr>
        <p:spPr>
          <a:xfrm>
            <a:off x="3833066" y="1316549"/>
            <a:ext cx="1571540" cy="16631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JUN 2023 PSC Meeting</a:t>
            </a:r>
          </a:p>
        </p:txBody>
      </p:sp>
      <p:pic>
        <p:nvPicPr>
          <p:cNvPr id="8" name="Graphic 7" descr="Bridge scene outline">
            <a:extLst>
              <a:ext uri="{FF2B5EF4-FFF2-40B4-BE49-F238E27FC236}">
                <a16:creationId xmlns:a16="http://schemas.microsoft.com/office/drawing/2014/main" id="{AF538E3E-81B6-A698-88DF-84C5B194B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565" y="5122684"/>
            <a:ext cx="1560351" cy="914400"/>
          </a:xfrm>
          <a:prstGeom prst="rect">
            <a:avLst/>
          </a:prstGeom>
        </p:spPr>
      </p:pic>
      <p:pic>
        <p:nvPicPr>
          <p:cNvPr id="9" name="Graphic 8" descr="Bridge scene outline">
            <a:extLst>
              <a:ext uri="{FF2B5EF4-FFF2-40B4-BE49-F238E27FC236}">
                <a16:creationId xmlns:a16="http://schemas.microsoft.com/office/drawing/2014/main" id="{5B312E29-A3A2-026D-AC53-AFB8FA61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3560" y="5122684"/>
            <a:ext cx="1560351" cy="914400"/>
          </a:xfrm>
          <a:prstGeom prst="rect">
            <a:avLst/>
          </a:prstGeom>
        </p:spPr>
      </p:pic>
      <p:pic>
        <p:nvPicPr>
          <p:cNvPr id="10" name="Graphic 9" descr="Bridge scene outline">
            <a:extLst>
              <a:ext uri="{FF2B5EF4-FFF2-40B4-BE49-F238E27FC236}">
                <a16:creationId xmlns:a16="http://schemas.microsoft.com/office/drawing/2014/main" id="{72513FB6-6EBD-6A6D-5BAE-F5D13D7AC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863" y="5122684"/>
            <a:ext cx="1560351" cy="914400"/>
          </a:xfrm>
          <a:prstGeom prst="rect">
            <a:avLst/>
          </a:prstGeom>
        </p:spPr>
      </p:pic>
      <p:pic>
        <p:nvPicPr>
          <p:cNvPr id="11" name="Graphic 10" descr="Bridge scene outline">
            <a:extLst>
              <a:ext uri="{FF2B5EF4-FFF2-40B4-BE49-F238E27FC236}">
                <a16:creationId xmlns:a16="http://schemas.microsoft.com/office/drawing/2014/main" id="{C18E6BC6-7ADC-333E-6648-78DDBE70B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0166" y="5122684"/>
            <a:ext cx="1560351" cy="914400"/>
          </a:xfrm>
          <a:prstGeom prst="rect">
            <a:avLst/>
          </a:prstGeom>
        </p:spPr>
      </p:pic>
      <p:pic>
        <p:nvPicPr>
          <p:cNvPr id="12" name="Graphic 11" descr="Bridge scene outline">
            <a:extLst>
              <a:ext uri="{FF2B5EF4-FFF2-40B4-BE49-F238E27FC236}">
                <a16:creationId xmlns:a16="http://schemas.microsoft.com/office/drawing/2014/main" id="{9CA5D7F1-8809-C193-20E6-F18064641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1858" y="5122684"/>
            <a:ext cx="1560351" cy="914400"/>
          </a:xfrm>
          <a:prstGeom prst="rect">
            <a:avLst/>
          </a:prstGeom>
        </p:spPr>
      </p:pic>
      <p:pic>
        <p:nvPicPr>
          <p:cNvPr id="13" name="Graphic 12" descr="Bridge scene outline">
            <a:extLst>
              <a:ext uri="{FF2B5EF4-FFF2-40B4-BE49-F238E27FC236}">
                <a16:creationId xmlns:a16="http://schemas.microsoft.com/office/drawing/2014/main" id="{83A1D0EE-49DC-2A4E-7B0E-4005214A5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550" y="5122684"/>
            <a:ext cx="1560351" cy="914400"/>
          </a:xfrm>
          <a:prstGeom prst="rect">
            <a:avLst/>
          </a:prstGeom>
        </p:spPr>
      </p:pic>
      <p:pic>
        <p:nvPicPr>
          <p:cNvPr id="14" name="Graphic 13" descr="Bridge scene outline">
            <a:extLst>
              <a:ext uri="{FF2B5EF4-FFF2-40B4-BE49-F238E27FC236}">
                <a16:creationId xmlns:a16="http://schemas.microsoft.com/office/drawing/2014/main" id="{8C7E4210-30B4-4B64-B347-C35819476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5242" y="5122684"/>
            <a:ext cx="1560351" cy="914400"/>
          </a:xfrm>
          <a:prstGeom prst="rect">
            <a:avLst/>
          </a:prstGeom>
        </p:spPr>
      </p:pic>
      <p:pic>
        <p:nvPicPr>
          <p:cNvPr id="15" name="Graphic 14" descr="Bridge scene outline">
            <a:extLst>
              <a:ext uri="{FF2B5EF4-FFF2-40B4-BE49-F238E27FC236}">
                <a16:creationId xmlns:a16="http://schemas.microsoft.com/office/drawing/2014/main" id="{7E736AF9-6F30-5943-F9D0-1B192599F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0257" y="5122684"/>
            <a:ext cx="1560351" cy="914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808B9E3-CCDA-4BCA-26BC-6BCAAD32A09B}"/>
              </a:ext>
            </a:extLst>
          </p:cNvPr>
          <p:cNvSpPr/>
          <p:nvPr/>
        </p:nvSpPr>
        <p:spPr>
          <a:xfrm>
            <a:off x="7427055" y="1341374"/>
            <a:ext cx="1571540" cy="166311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JUL 2024 PSC Meeting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4AA0FB-EC1D-C458-2F8A-8B8EDBDC2485}"/>
              </a:ext>
            </a:extLst>
          </p:cNvPr>
          <p:cNvCxnSpPr/>
          <p:nvPr/>
        </p:nvCxnSpPr>
        <p:spPr>
          <a:xfrm>
            <a:off x="531301" y="3429000"/>
            <a:ext cx="11115413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B82BB2C-3CEE-4D87-5847-0E156899C2A5}"/>
              </a:ext>
            </a:extLst>
          </p:cNvPr>
          <p:cNvSpPr/>
          <p:nvPr/>
        </p:nvSpPr>
        <p:spPr>
          <a:xfrm>
            <a:off x="167640" y="3561238"/>
            <a:ext cx="2222698" cy="3691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Cycle SRS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29E179-DEF9-3D17-8074-8807ACBE1D31}"/>
              </a:ext>
            </a:extLst>
          </p:cNvPr>
          <p:cNvSpPr/>
          <p:nvPr/>
        </p:nvSpPr>
        <p:spPr>
          <a:xfrm>
            <a:off x="2413231" y="3560968"/>
            <a:ext cx="9396193" cy="36910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Cycle SRS</a:t>
            </a:r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FA4ECA72-4134-EF71-6129-F90E5494774A}"/>
              </a:ext>
            </a:extLst>
          </p:cNvPr>
          <p:cNvSpPr/>
          <p:nvPr/>
        </p:nvSpPr>
        <p:spPr>
          <a:xfrm>
            <a:off x="10604033" y="2618150"/>
            <a:ext cx="947955" cy="918387"/>
          </a:xfrm>
          <a:prstGeom prst="star5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DEC 2025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F6647AB-DE10-3F4F-E2B0-A6730C045E5A}"/>
              </a:ext>
            </a:extLst>
          </p:cNvPr>
          <p:cNvSpPr/>
          <p:nvPr/>
        </p:nvSpPr>
        <p:spPr>
          <a:xfrm>
            <a:off x="613026" y="4070841"/>
            <a:ext cx="6507479" cy="4362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Implementing short-term actions (Reaching 2025 Small Group)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647F39D-E1B4-3F2C-A173-FCFE4B30634E}"/>
              </a:ext>
            </a:extLst>
          </p:cNvPr>
          <p:cNvSpPr/>
          <p:nvPr/>
        </p:nvSpPr>
        <p:spPr>
          <a:xfrm>
            <a:off x="918245" y="4540802"/>
            <a:ext cx="10107895" cy="436227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Implementing long-term actions (Beyond 2025 Workgroup)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2D8812A-28F7-99B2-C82E-5D3337A3AE16}"/>
              </a:ext>
            </a:extLst>
          </p:cNvPr>
          <p:cNvSpPr/>
          <p:nvPr/>
        </p:nvSpPr>
        <p:spPr>
          <a:xfrm>
            <a:off x="3821537" y="2726506"/>
            <a:ext cx="1610686" cy="6275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Draft recommendations on EC Charge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3293B3B-58CD-0F4C-5D10-1448EE8AB659}"/>
              </a:ext>
            </a:extLst>
          </p:cNvPr>
          <p:cNvSpPr/>
          <p:nvPr/>
        </p:nvSpPr>
        <p:spPr>
          <a:xfrm>
            <a:off x="5509819" y="2726689"/>
            <a:ext cx="1610686" cy="6275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Final recommendations on EC Charge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0E88606-FD12-1CF9-7E34-1BB700BB188B}"/>
              </a:ext>
            </a:extLst>
          </p:cNvPr>
          <p:cNvSpPr/>
          <p:nvPr/>
        </p:nvSpPr>
        <p:spPr>
          <a:xfrm>
            <a:off x="1568740" y="2727736"/>
            <a:ext cx="1610686" cy="6275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Working on the recommendations on EC Charge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26312C-C29D-64F4-DA09-C3B9663E0832}"/>
              </a:ext>
            </a:extLst>
          </p:cNvPr>
          <p:cNvSpPr txBox="1"/>
          <p:nvPr/>
        </p:nvSpPr>
        <p:spPr>
          <a:xfrm>
            <a:off x="531301" y="6098796"/>
            <a:ext cx="11115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Convening the Chesapeake Bay partnership to fully integrate the learnings into the charting of a course to 2025 and beyond for all outcomes so that the response to the Executive Council charge is representative of the full spectrum partnership. 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025DD510-DCCB-5069-258C-89CC80B6E409}"/>
              </a:ext>
            </a:extLst>
          </p:cNvPr>
          <p:cNvSpPr/>
          <p:nvPr/>
        </p:nvSpPr>
        <p:spPr>
          <a:xfrm>
            <a:off x="342900" y="4070841"/>
            <a:ext cx="188401" cy="80595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C48FC-18F8-95E4-EFA7-C4A33A3C1E13}"/>
              </a:ext>
            </a:extLst>
          </p:cNvPr>
          <p:cNvSpPr txBox="1"/>
          <p:nvPr/>
        </p:nvSpPr>
        <p:spPr>
          <a:xfrm rot="16200000">
            <a:off x="-216648" y="4317253"/>
            <a:ext cx="8728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coordination</a:t>
            </a:r>
          </a:p>
        </p:txBody>
      </p:sp>
    </p:spTree>
    <p:extLst>
      <p:ext uri="{BB962C8B-B14F-4D97-AF65-F5344CB8AC3E}">
        <p14:creationId xmlns:p14="http://schemas.microsoft.com/office/powerpoint/2010/main" val="272326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1066</Words>
  <Application>Microsoft Office PowerPoint</Application>
  <PresentationFormat>Widescreen</PresentationFormat>
  <Paragraphs>182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 Theme</vt:lpstr>
      <vt:lpstr>2025 and Beyond: The Strategy Review System Biennial Meeting</vt:lpstr>
      <vt:lpstr>2022 Executive Council Charge</vt:lpstr>
      <vt:lpstr>Timeline to Report Back to EC</vt:lpstr>
      <vt:lpstr>Considerations Per the EC Charge</vt:lpstr>
      <vt:lpstr>Science</vt:lpstr>
      <vt:lpstr>Restoration</vt:lpstr>
      <vt:lpstr>Partnership (2024)</vt:lpstr>
      <vt:lpstr>Timeline Considerations</vt:lpstr>
      <vt:lpstr>Our Journey to 2025 and Beyond</vt:lpstr>
      <vt:lpstr>Process for Developing Recommendations for the Executive Council</vt:lpstr>
      <vt:lpstr>Strategy Review System Biennial Meeting</vt:lpstr>
      <vt:lpstr>What is the Purpose of the Strategy Review System Biennial Meetings?</vt:lpstr>
      <vt:lpstr>What is the Purpose of THIS Strategy Review System Biennial Meeting?</vt:lpstr>
      <vt:lpstr>Strategy Review System Biennial Meeting Draft Agenda May 11-12, 2023 Charlottsville, VA</vt:lpstr>
      <vt:lpstr>Reaching 2025</vt:lpstr>
      <vt:lpstr>Restoration</vt:lpstr>
      <vt:lpstr>Focus on Outcome Attainability</vt:lpstr>
      <vt:lpstr>Beyond 2025</vt:lpstr>
      <vt:lpstr>What is the West Virginia 2 Step?</vt:lpstr>
      <vt:lpstr>Step 1 Details</vt:lpstr>
      <vt:lpstr>Steering Committee Membership</vt:lpstr>
      <vt:lpstr>Steering Committee Objectives </vt:lpstr>
      <vt:lpstr>Questions to Ponder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Recommendations for getting to and moving beyond 2025</dc:title>
  <dc:creator>Carin Bisland</dc:creator>
  <cp:lastModifiedBy>Bisland, Carin (she/her/hers)</cp:lastModifiedBy>
  <cp:revision>5</cp:revision>
  <dcterms:created xsi:type="dcterms:W3CDTF">2022-12-12T20:51:41Z</dcterms:created>
  <dcterms:modified xsi:type="dcterms:W3CDTF">2023-03-23T13:19:24Z</dcterms:modified>
</cp:coreProperties>
</file>