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174" r:id="rId2"/>
    <p:sldId id="1175" r:id="rId3"/>
    <p:sldId id="1186" r:id="rId4"/>
    <p:sldId id="1193" r:id="rId5"/>
    <p:sldId id="1195" r:id="rId6"/>
    <p:sldId id="1196" r:id="rId7"/>
    <p:sldId id="119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y Shenk" userId="7f053b0f-6b0e-4eb0-b95c-ec67690b06b4" providerId="ADAL" clId="{7406BA67-0267-47D6-B0C3-851EFE7F0127}"/>
    <pc:docChg chg="custSel addSld delSld modSld">
      <pc:chgData name="Gary Shenk" userId="7f053b0f-6b0e-4eb0-b95c-ec67690b06b4" providerId="ADAL" clId="{7406BA67-0267-47D6-B0C3-851EFE7F0127}" dt="2023-04-19T20:02:32.810" v="494" actId="947"/>
      <pc:docMkLst>
        <pc:docMk/>
      </pc:docMkLst>
      <pc:sldChg chg="del">
        <pc:chgData name="Gary Shenk" userId="7f053b0f-6b0e-4eb0-b95c-ec67690b06b4" providerId="ADAL" clId="{7406BA67-0267-47D6-B0C3-851EFE7F0127}" dt="2023-04-12T17:32:04.366" v="0" actId="47"/>
        <pc:sldMkLst>
          <pc:docMk/>
          <pc:sldMk cId="779251948" sldId="256"/>
        </pc:sldMkLst>
      </pc:sldChg>
      <pc:sldChg chg="add del">
        <pc:chgData name="Gary Shenk" userId="7f053b0f-6b0e-4eb0-b95c-ec67690b06b4" providerId="ADAL" clId="{7406BA67-0267-47D6-B0C3-851EFE7F0127}" dt="2023-04-19T20:01:37.869" v="487" actId="47"/>
        <pc:sldMkLst>
          <pc:docMk/>
          <pc:sldMk cId="1405250670" sldId="262"/>
        </pc:sldMkLst>
      </pc:sldChg>
      <pc:sldChg chg="del">
        <pc:chgData name="Gary Shenk" userId="7f053b0f-6b0e-4eb0-b95c-ec67690b06b4" providerId="ADAL" clId="{7406BA67-0267-47D6-B0C3-851EFE7F0127}" dt="2023-04-12T17:32:04.366" v="0" actId="47"/>
        <pc:sldMkLst>
          <pc:docMk/>
          <pc:sldMk cId="2320270772" sldId="263"/>
        </pc:sldMkLst>
      </pc:sldChg>
      <pc:sldChg chg="del">
        <pc:chgData name="Gary Shenk" userId="7f053b0f-6b0e-4eb0-b95c-ec67690b06b4" providerId="ADAL" clId="{7406BA67-0267-47D6-B0C3-851EFE7F0127}" dt="2023-04-12T17:32:04.366" v="0" actId="47"/>
        <pc:sldMkLst>
          <pc:docMk/>
          <pc:sldMk cId="4258612183" sldId="269"/>
        </pc:sldMkLst>
      </pc:sldChg>
      <pc:sldChg chg="del">
        <pc:chgData name="Gary Shenk" userId="7f053b0f-6b0e-4eb0-b95c-ec67690b06b4" providerId="ADAL" clId="{7406BA67-0267-47D6-B0C3-851EFE7F0127}" dt="2023-04-12T17:32:09.009" v="1" actId="47"/>
        <pc:sldMkLst>
          <pc:docMk/>
          <pc:sldMk cId="4012756899" sldId="1176"/>
        </pc:sldMkLst>
      </pc:sldChg>
      <pc:sldChg chg="del">
        <pc:chgData name="Gary Shenk" userId="7f053b0f-6b0e-4eb0-b95c-ec67690b06b4" providerId="ADAL" clId="{7406BA67-0267-47D6-B0C3-851EFE7F0127}" dt="2023-04-12T17:33:07.865" v="2" actId="47"/>
        <pc:sldMkLst>
          <pc:docMk/>
          <pc:sldMk cId="129944183" sldId="1184"/>
        </pc:sldMkLst>
      </pc:sldChg>
      <pc:sldChg chg="del">
        <pc:chgData name="Gary Shenk" userId="7f053b0f-6b0e-4eb0-b95c-ec67690b06b4" providerId="ADAL" clId="{7406BA67-0267-47D6-B0C3-851EFE7F0127}" dt="2023-04-12T17:35:58.626" v="176" actId="47"/>
        <pc:sldMkLst>
          <pc:docMk/>
          <pc:sldMk cId="741640739" sldId="1189"/>
        </pc:sldMkLst>
      </pc:sldChg>
      <pc:sldChg chg="modSp mod">
        <pc:chgData name="Gary Shenk" userId="7f053b0f-6b0e-4eb0-b95c-ec67690b06b4" providerId="ADAL" clId="{7406BA67-0267-47D6-B0C3-851EFE7F0127}" dt="2023-04-12T17:35:35.438" v="174" actId="6549"/>
        <pc:sldMkLst>
          <pc:docMk/>
          <pc:sldMk cId="2449104195" sldId="1193"/>
        </pc:sldMkLst>
        <pc:spChg chg="mod">
          <ac:chgData name="Gary Shenk" userId="7f053b0f-6b0e-4eb0-b95c-ec67690b06b4" providerId="ADAL" clId="{7406BA67-0267-47D6-B0C3-851EFE7F0127}" dt="2023-04-12T17:35:35.438" v="174" actId="6549"/>
          <ac:spMkLst>
            <pc:docMk/>
            <pc:sldMk cId="2449104195" sldId="1193"/>
            <ac:spMk id="4" creationId="{1755784A-87FF-C4D9-28A1-74BA31EB0626}"/>
          </ac:spMkLst>
        </pc:spChg>
      </pc:sldChg>
      <pc:sldChg chg="del">
        <pc:chgData name="Gary Shenk" userId="7f053b0f-6b0e-4eb0-b95c-ec67690b06b4" providerId="ADAL" clId="{7406BA67-0267-47D6-B0C3-851EFE7F0127}" dt="2023-04-12T17:35:58.626" v="176" actId="47"/>
        <pc:sldMkLst>
          <pc:docMk/>
          <pc:sldMk cId="2364589872" sldId="1194"/>
        </pc:sldMkLst>
      </pc:sldChg>
      <pc:sldChg chg="modSp mod">
        <pc:chgData name="Gary Shenk" userId="7f053b0f-6b0e-4eb0-b95c-ec67690b06b4" providerId="ADAL" clId="{7406BA67-0267-47D6-B0C3-851EFE7F0127}" dt="2023-04-12T17:56:44.983" v="473" actId="6549"/>
        <pc:sldMkLst>
          <pc:docMk/>
          <pc:sldMk cId="3680579289" sldId="1195"/>
        </pc:sldMkLst>
        <pc:spChg chg="mod">
          <ac:chgData name="Gary Shenk" userId="7f053b0f-6b0e-4eb0-b95c-ec67690b06b4" providerId="ADAL" clId="{7406BA67-0267-47D6-B0C3-851EFE7F0127}" dt="2023-04-12T17:56:44.983" v="473" actId="6549"/>
          <ac:spMkLst>
            <pc:docMk/>
            <pc:sldMk cId="3680579289" sldId="1195"/>
            <ac:spMk id="3" creationId="{E5FF149C-8007-0DBF-0F8A-924C6618DB33}"/>
          </ac:spMkLst>
        </pc:spChg>
      </pc:sldChg>
      <pc:sldChg chg="del">
        <pc:chgData name="Gary Shenk" userId="7f053b0f-6b0e-4eb0-b95c-ec67690b06b4" providerId="ADAL" clId="{7406BA67-0267-47D6-B0C3-851EFE7F0127}" dt="2023-04-12T17:35:58.626" v="176" actId="47"/>
        <pc:sldMkLst>
          <pc:docMk/>
          <pc:sldMk cId="3431126091" sldId="1196"/>
        </pc:sldMkLst>
      </pc:sldChg>
      <pc:sldChg chg="modSp new mod">
        <pc:chgData name="Gary Shenk" userId="7f053b0f-6b0e-4eb0-b95c-ec67690b06b4" providerId="ADAL" clId="{7406BA67-0267-47D6-B0C3-851EFE7F0127}" dt="2023-04-12T17:47:04.481" v="403" actId="20577"/>
        <pc:sldMkLst>
          <pc:docMk/>
          <pc:sldMk cId="3825009501" sldId="1196"/>
        </pc:sldMkLst>
        <pc:spChg chg="mod">
          <ac:chgData name="Gary Shenk" userId="7f053b0f-6b0e-4eb0-b95c-ec67690b06b4" providerId="ADAL" clId="{7406BA67-0267-47D6-B0C3-851EFE7F0127}" dt="2023-04-12T17:36:23.468" v="203" actId="20577"/>
          <ac:spMkLst>
            <pc:docMk/>
            <pc:sldMk cId="3825009501" sldId="1196"/>
            <ac:spMk id="2" creationId="{EBBF64B8-7727-BA9E-3301-2D31ED887BCA}"/>
          </ac:spMkLst>
        </pc:spChg>
        <pc:spChg chg="mod">
          <ac:chgData name="Gary Shenk" userId="7f053b0f-6b0e-4eb0-b95c-ec67690b06b4" providerId="ADAL" clId="{7406BA67-0267-47D6-B0C3-851EFE7F0127}" dt="2023-04-12T17:47:04.481" v="403" actId="20577"/>
          <ac:spMkLst>
            <pc:docMk/>
            <pc:sldMk cId="3825009501" sldId="1196"/>
            <ac:spMk id="3" creationId="{41A83FC1-206D-0F76-19B1-32536BF9B2D7}"/>
          </ac:spMkLst>
        </pc:spChg>
      </pc:sldChg>
      <pc:sldChg chg="del">
        <pc:chgData name="Gary Shenk" userId="7f053b0f-6b0e-4eb0-b95c-ec67690b06b4" providerId="ADAL" clId="{7406BA67-0267-47D6-B0C3-851EFE7F0127}" dt="2023-04-12T17:35:58.626" v="176" actId="47"/>
        <pc:sldMkLst>
          <pc:docMk/>
          <pc:sldMk cId="491468381" sldId="1197"/>
        </pc:sldMkLst>
      </pc:sldChg>
      <pc:sldChg chg="addSp delSp modSp new mod chgLayout">
        <pc:chgData name="Gary Shenk" userId="7f053b0f-6b0e-4eb0-b95c-ec67690b06b4" providerId="ADAL" clId="{7406BA67-0267-47D6-B0C3-851EFE7F0127}" dt="2023-04-19T20:02:32.810" v="494" actId="947"/>
        <pc:sldMkLst>
          <pc:docMk/>
          <pc:sldMk cId="3935996925" sldId="1197"/>
        </pc:sldMkLst>
        <pc:spChg chg="del">
          <ac:chgData name="Gary Shenk" userId="7f053b0f-6b0e-4eb0-b95c-ec67690b06b4" providerId="ADAL" clId="{7406BA67-0267-47D6-B0C3-851EFE7F0127}" dt="2023-04-19T19:59:55.007" v="476" actId="700"/>
          <ac:spMkLst>
            <pc:docMk/>
            <pc:sldMk cId="3935996925" sldId="1197"/>
            <ac:spMk id="2" creationId="{2F835261-131A-35AC-0BDD-43E22613BDBD}"/>
          </ac:spMkLst>
        </pc:spChg>
        <pc:spChg chg="del">
          <ac:chgData name="Gary Shenk" userId="7f053b0f-6b0e-4eb0-b95c-ec67690b06b4" providerId="ADAL" clId="{7406BA67-0267-47D6-B0C3-851EFE7F0127}" dt="2023-04-19T19:59:55.007" v="476" actId="700"/>
          <ac:spMkLst>
            <pc:docMk/>
            <pc:sldMk cId="3935996925" sldId="1197"/>
            <ac:spMk id="3" creationId="{5A5D0C43-DFA1-AD0D-1E42-6CEA522DB5AD}"/>
          </ac:spMkLst>
        </pc:spChg>
        <pc:spChg chg="mod ord">
          <ac:chgData name="Gary Shenk" userId="7f053b0f-6b0e-4eb0-b95c-ec67690b06b4" providerId="ADAL" clId="{7406BA67-0267-47D6-B0C3-851EFE7F0127}" dt="2023-04-19T19:59:55.007" v="476" actId="700"/>
          <ac:spMkLst>
            <pc:docMk/>
            <pc:sldMk cId="3935996925" sldId="1197"/>
            <ac:spMk id="4" creationId="{FCFBA383-00D7-0F63-DE9A-BBA018BDEF0D}"/>
          </ac:spMkLst>
        </pc:spChg>
        <pc:spChg chg="add mod ord">
          <ac:chgData name="Gary Shenk" userId="7f053b0f-6b0e-4eb0-b95c-ec67690b06b4" providerId="ADAL" clId="{7406BA67-0267-47D6-B0C3-851EFE7F0127}" dt="2023-04-19T20:00:21.357" v="483" actId="14100"/>
          <ac:spMkLst>
            <pc:docMk/>
            <pc:sldMk cId="3935996925" sldId="1197"/>
            <ac:spMk id="5" creationId="{516092BC-3A37-EAA2-B736-5EDC91512BF6}"/>
          </ac:spMkLst>
        </pc:spChg>
        <pc:spChg chg="add del mod ord">
          <ac:chgData name="Gary Shenk" userId="7f053b0f-6b0e-4eb0-b95c-ec67690b06b4" providerId="ADAL" clId="{7406BA67-0267-47D6-B0C3-851EFE7F0127}" dt="2023-04-19T20:00:54.308" v="484" actId="3680"/>
          <ac:spMkLst>
            <pc:docMk/>
            <pc:sldMk cId="3935996925" sldId="1197"/>
            <ac:spMk id="6" creationId="{4196B5FA-B5A9-BA02-6092-30C130C859B1}"/>
          </ac:spMkLst>
        </pc:spChg>
        <pc:spChg chg="add mod">
          <ac:chgData name="Gary Shenk" userId="7f053b0f-6b0e-4eb0-b95c-ec67690b06b4" providerId="ADAL" clId="{7406BA67-0267-47D6-B0C3-851EFE7F0127}" dt="2023-04-19T20:02:32.810" v="494" actId="947"/>
          <ac:spMkLst>
            <pc:docMk/>
            <pc:sldMk cId="3935996925" sldId="1197"/>
            <ac:spMk id="8" creationId="{73E7957D-59A3-C5E6-C4D8-94954D7A6A92}"/>
          </ac:spMkLst>
        </pc:spChg>
        <pc:graphicFrameChg chg="add mod ord modGraphic">
          <ac:chgData name="Gary Shenk" userId="7f053b0f-6b0e-4eb0-b95c-ec67690b06b4" providerId="ADAL" clId="{7406BA67-0267-47D6-B0C3-851EFE7F0127}" dt="2023-04-19T20:00:54.308" v="484" actId="3680"/>
          <ac:graphicFrameMkLst>
            <pc:docMk/>
            <pc:sldMk cId="3935996925" sldId="1197"/>
            <ac:graphicFrameMk id="7" creationId="{4ABB911A-D2EF-1BE9-6564-5E877B178D46}"/>
          </ac:graphicFrameMkLst>
        </pc:graphicFrameChg>
      </pc:sldChg>
      <pc:sldChg chg="del">
        <pc:chgData name="Gary Shenk" userId="7f053b0f-6b0e-4eb0-b95c-ec67690b06b4" providerId="ADAL" clId="{7406BA67-0267-47D6-B0C3-851EFE7F0127}" dt="2023-04-12T17:35:58.626" v="176" actId="47"/>
        <pc:sldMkLst>
          <pc:docMk/>
          <pc:sldMk cId="2960224802" sldId="1198"/>
        </pc:sldMkLst>
      </pc:sldChg>
      <pc:sldChg chg="del">
        <pc:chgData name="Gary Shenk" userId="7f053b0f-6b0e-4eb0-b95c-ec67690b06b4" providerId="ADAL" clId="{7406BA67-0267-47D6-B0C3-851EFE7F0127}" dt="2023-04-12T17:35:58.626" v="176" actId="47"/>
        <pc:sldMkLst>
          <pc:docMk/>
          <pc:sldMk cId="2421763056" sldId="1199"/>
        </pc:sldMkLst>
      </pc:sldChg>
      <pc:sldChg chg="del">
        <pc:chgData name="Gary Shenk" userId="7f053b0f-6b0e-4eb0-b95c-ec67690b06b4" providerId="ADAL" clId="{7406BA67-0267-47D6-B0C3-851EFE7F0127}" dt="2023-04-12T17:35:58.626" v="176" actId="47"/>
        <pc:sldMkLst>
          <pc:docMk/>
          <pc:sldMk cId="4220955016" sldId="12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A45D4-5694-4198-86BB-0F747AD251B2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4674F-728E-4490-BE7F-28336BEF2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8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79CB7-BDFF-4400-A8B6-232BDD48D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276807-FC34-4CB3-B1DF-A8AA95B2C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09FCB-269F-4D14-8991-63D7AC9EE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9CB56-5CF3-4BB3-80C7-D60BB1ABD80B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4735A-F26E-400C-B641-DD155AB72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2C8DE-8D83-425C-BA57-EB2477417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4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82A9A-A659-42F0-97D2-FF818810E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60E5D4-A3D1-4AE8-B77F-E09689CDF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06B05-CF73-46FE-8AAC-FE4CA586E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BFC4-BDD5-424F-9FCD-3278C4016E93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3957D-C37D-4D41-840E-51E756A4A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B3B2A-B46E-42EE-B686-F64D1FE44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0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FB9118-83D1-498A-A9D3-9F5A6D09B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DA92E0-DAFD-4E61-809A-E9E4C5D4A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1AA01-7B5D-4BE8-A503-85648EA11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D5F2D-907F-4DC0-AD20-71EC19FBB11D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68E7E-E144-41CB-90C9-B8CA770C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19427-B059-4934-83FA-52C8C7BDB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7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2B589-4191-4495-9899-DED642B6D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0DA3F-5CDE-499C-8A53-A2F93E202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83E27-EABF-4E45-B2DF-EE2995A64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B5AC-F1D4-48C5-B0F6-86322A1775B5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EA02D-BB62-41DC-9446-E63F5AB18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A9AF6-B76D-4DA6-918D-DCE65D7B5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0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A5B31-CE18-490F-B0F2-12B3FC36D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EED29-E742-4D4E-969D-24F919D0F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4DF11-89C4-48EC-9D42-D7C054E25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07ED-107D-475B-A8AF-225ED09BD058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568F1-4C65-44CD-B063-89CFCB844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7EB8C-60AE-4F79-9543-CE5A36C0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9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6F5C9-BF98-450A-BF5E-3D1263826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C3191-BE21-4A50-95A3-A8A2AE915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91D74-FE46-4E48-84D4-5EAC56535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34A32-065F-45E3-AB22-A4096F81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60D9-3A0E-4292-84ED-B38144BAAB44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2D97D-C678-46A7-9154-C498F915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92D42-3BD6-4D55-AEAD-5BF1B877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9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D9FE-0A37-4C31-A89E-806B1F9F9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E1509-C560-4DDA-B00B-D9A9C9B08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5E856A-3CA3-4B30-BF5E-7FCBFF091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9F736D-D1C5-4EEF-8773-672BB81D6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F2FF30-9335-44F4-8A27-24EE9C49C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291BB0-F55B-4F58-9A27-7C2E02889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8CAD-700A-4D2B-92EB-A89B2D643D59}" type="datetime1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CFB952-183A-46CB-83A6-D3EE465FB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6B1DEC-DB07-4105-9A5B-B9279CF4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7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23D5-A9E2-44BC-B285-463E0AB6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E5371-5651-45DF-BCC7-2F368F5AC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7230-BB23-43F9-96A8-F6943EAE5248}" type="datetime1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595779-48EA-4B6B-BE89-B7194665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721EB-D820-426B-BAB8-3F1E96CBD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19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BA504A-4134-4159-A6C0-3A414F09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1D55E-3F73-4CDC-9B94-57EA42D7E9CC}" type="datetime1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8CAE01-992F-4B23-ACB6-54FFE1D0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5E6D51-C4C9-4585-8C97-3B24CA9AA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6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516D9-E80D-42A6-8639-C522D43B7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BAF7E-75C3-4091-8DD7-AA75DC30D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CB5B4-34BB-4845-93A6-09DC185E3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76C55-5451-4309-B0B8-4D088E0E7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5AF9-9560-492A-BA22-227A278D9F4A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672ED-8DF7-4740-BD1E-A736AAC51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2D082-3AD9-4D45-8508-8C30F237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AB241-3D03-4BC0-A592-455A3388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4A7846-BFD7-4D5F-8D07-E89E871D9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B8EA8-BB8A-4B04-ADA9-96A7C310C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7A6D6-C6D1-477F-AD10-A652C016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5AF6-58E1-42DD-88AC-26B88A12645F}" type="datetime1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DBF4D-22FD-43A8-A5B6-8028DB5E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43EA5-539E-4279-A67D-2532E0129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0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3FF82-168F-4215-8758-93E8B58B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0F425-53BD-4DDD-BB50-B58F41064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D82D1-D35E-42FC-93D5-03AEFE70C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4478-D117-418A-9DFD-86DC5E48CD00}" type="datetime1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32C84-F068-47F1-B45B-62F80A9C84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438E2-DBB7-4865-819E-C0AD94756F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CE84B-4A9A-438A-97ED-880783EB7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wn Arrow 43"/>
          <p:cNvSpPr/>
          <p:nvPr/>
        </p:nvSpPr>
        <p:spPr>
          <a:xfrm>
            <a:off x="4886325" y="1"/>
            <a:ext cx="5676900" cy="6809413"/>
          </a:xfrm>
          <a:prstGeom prst="downArrow">
            <a:avLst>
              <a:gd name="adj1" fmla="val 74497"/>
              <a:gd name="adj2" fmla="val 2885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97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228" y="1831448"/>
            <a:ext cx="4532920" cy="3844957"/>
          </a:xfrm>
        </p:spPr>
        <p:txBody>
          <a:bodyPr>
            <a:normAutofit fontScale="90000"/>
          </a:bodyPr>
          <a:lstStyle/>
          <a:p>
            <a:r>
              <a:rPr lang="en-US" dirty="0"/>
              <a:t>Phase 7</a:t>
            </a:r>
            <a:br>
              <a:rPr lang="en-US" dirty="0"/>
            </a:br>
            <a:r>
              <a:rPr lang="en-US" dirty="0"/>
              <a:t>CAST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Deterministic Scenario Tool:</a:t>
            </a:r>
            <a:br>
              <a:rPr lang="en-US" dirty="0"/>
            </a:br>
            <a:r>
              <a:rPr lang="en-US" dirty="0"/>
              <a:t>1 set of loads for 1 set of inputs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1585" y="6444288"/>
            <a:ext cx="2057400" cy="365125"/>
          </a:xfrm>
        </p:spPr>
        <p:txBody>
          <a:bodyPr/>
          <a:lstStyle/>
          <a:p>
            <a:fld id="{7AB0CCD7-21D7-4BE5-8AA4-B54C789063D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796252">
            <a:off x="4969887" y="3587686"/>
            <a:ext cx="1727808" cy="100696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8" b="1">
                <a:solidFill>
                  <a:schemeClr val="tx1"/>
                </a:solidFill>
              </a:rPr>
              <a:t>Direct Loads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63312" y="856133"/>
            <a:ext cx="410458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Average Load +     Inputs * Sensitivity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Land Use Acres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BMPs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Land to Water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Delivery to Tidal Bay</a:t>
            </a:r>
          </a:p>
          <a:p>
            <a:pPr algn="ctr"/>
            <a:endParaRPr lang="en-US" sz="2000" b="1" dirty="0"/>
          </a:p>
        </p:txBody>
      </p:sp>
      <p:sp>
        <p:nvSpPr>
          <p:cNvPr id="29" name="Isosceles Triangle 28"/>
          <p:cNvSpPr/>
          <p:nvPr/>
        </p:nvSpPr>
        <p:spPr>
          <a:xfrm>
            <a:off x="7425853" y="969442"/>
            <a:ext cx="183945" cy="20005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97"/>
          </a:p>
        </p:txBody>
      </p:sp>
      <p:sp>
        <p:nvSpPr>
          <p:cNvPr id="45" name="TextBox 44"/>
          <p:cNvSpPr txBox="1"/>
          <p:nvPr/>
        </p:nvSpPr>
        <p:spPr>
          <a:xfrm>
            <a:off x="7508656" y="4091170"/>
            <a:ext cx="413896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99" b="1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508656" y="1282805"/>
            <a:ext cx="413896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99" b="1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17825" y="2172824"/>
            <a:ext cx="413896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99" b="1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508656" y="3113076"/>
            <a:ext cx="413896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99" b="1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5209797" y="-10091"/>
            <a:ext cx="4991108" cy="6477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99" dirty="0"/>
              <a:t>Phase 7 Model Structure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5333D9-D819-4307-8CD9-9FAD3F872673}"/>
              </a:ext>
            </a:extLst>
          </p:cNvPr>
          <p:cNvSpPr txBox="1"/>
          <p:nvPr/>
        </p:nvSpPr>
        <p:spPr>
          <a:xfrm>
            <a:off x="5705439" y="6520407"/>
            <a:ext cx="4040658" cy="3742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32"/>
              <a:t>Load by land-river segment and land use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6DBC96-5531-4CBD-9127-E7AFCD175C24}"/>
              </a:ext>
            </a:extLst>
          </p:cNvPr>
          <p:cNvSpPr txBox="1"/>
          <p:nvPr/>
        </p:nvSpPr>
        <p:spPr>
          <a:xfrm>
            <a:off x="5872" y="2474"/>
            <a:ext cx="5203925" cy="935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76" b="1" dirty="0">
                <a:solidFill>
                  <a:schemeClr val="accent1">
                    <a:lumMod val="75000"/>
                  </a:schemeClr>
                </a:solidFill>
              </a:rPr>
              <a:t>Cast/</a:t>
            </a:r>
            <a:r>
              <a:rPr lang="en-US" sz="5476" b="1" dirty="0" err="1">
                <a:solidFill>
                  <a:schemeClr val="accent1">
                    <a:lumMod val="75000"/>
                  </a:schemeClr>
                </a:solidFill>
              </a:rPr>
              <a:t>CalCast</a:t>
            </a:r>
            <a:r>
              <a:rPr lang="en-US" sz="5476" b="1" dirty="0">
                <a:solidFill>
                  <a:schemeClr val="accent1">
                    <a:lumMod val="75000"/>
                  </a:schemeClr>
                </a:solidFill>
              </a:rPr>
              <a:t>/DM</a:t>
            </a:r>
            <a:endParaRPr lang="en-US" sz="5476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17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wn Arrow 43"/>
          <p:cNvSpPr/>
          <p:nvPr/>
        </p:nvSpPr>
        <p:spPr>
          <a:xfrm>
            <a:off x="4886325" y="1"/>
            <a:ext cx="5676900" cy="6809413"/>
          </a:xfrm>
          <a:prstGeom prst="downArrow">
            <a:avLst>
              <a:gd name="adj1" fmla="val 74497"/>
              <a:gd name="adj2" fmla="val 2885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97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1585" y="6444288"/>
            <a:ext cx="2057400" cy="365125"/>
          </a:xfrm>
        </p:spPr>
        <p:txBody>
          <a:bodyPr/>
          <a:lstStyle/>
          <a:p>
            <a:fld id="{7AB0CCD7-21D7-4BE5-8AA4-B54C789063D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796252">
            <a:off x="4969887" y="3587686"/>
            <a:ext cx="1727808" cy="100696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8" b="1">
                <a:solidFill>
                  <a:schemeClr val="tx1"/>
                </a:solidFill>
              </a:rPr>
              <a:t>Direct Loads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63312" y="856133"/>
            <a:ext cx="410458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Average Load +     Inputs * Sensitivity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Land Use Acres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BMPs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Land to Water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Delivery to Tidal Bay</a:t>
            </a:r>
          </a:p>
          <a:p>
            <a:pPr algn="ctr"/>
            <a:endParaRPr lang="en-US" sz="2000" b="1" dirty="0"/>
          </a:p>
        </p:txBody>
      </p:sp>
      <p:sp>
        <p:nvSpPr>
          <p:cNvPr id="29" name="Isosceles Triangle 28"/>
          <p:cNvSpPr/>
          <p:nvPr/>
        </p:nvSpPr>
        <p:spPr>
          <a:xfrm>
            <a:off x="7425853" y="969442"/>
            <a:ext cx="183945" cy="200055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97"/>
          </a:p>
        </p:txBody>
      </p:sp>
      <p:sp>
        <p:nvSpPr>
          <p:cNvPr id="45" name="TextBox 44"/>
          <p:cNvSpPr txBox="1"/>
          <p:nvPr/>
        </p:nvSpPr>
        <p:spPr>
          <a:xfrm>
            <a:off x="7508656" y="4091170"/>
            <a:ext cx="413896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99" b="1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508656" y="1282805"/>
            <a:ext cx="413896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99" b="1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17825" y="2172824"/>
            <a:ext cx="413896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99" b="1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508656" y="3113076"/>
            <a:ext cx="413896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99" b="1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5333D9-D819-4307-8CD9-9FAD3F872673}"/>
              </a:ext>
            </a:extLst>
          </p:cNvPr>
          <p:cNvSpPr txBox="1"/>
          <p:nvPr/>
        </p:nvSpPr>
        <p:spPr>
          <a:xfrm>
            <a:off x="5705439" y="6520407"/>
            <a:ext cx="4040658" cy="3742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32"/>
              <a:t>Load by land-river segment and land use</a:t>
            </a:r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B040BC45-A6E6-4E44-9B8C-7C64BCA3F4C1}"/>
              </a:ext>
            </a:extLst>
          </p:cNvPr>
          <p:cNvSpPr/>
          <p:nvPr/>
        </p:nvSpPr>
        <p:spPr>
          <a:xfrm>
            <a:off x="8202483" y="724252"/>
            <a:ext cx="279213" cy="263762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3"/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59BC8765-3654-4676-8FB0-050174DFBC8A}"/>
              </a:ext>
            </a:extLst>
          </p:cNvPr>
          <p:cNvSpPr/>
          <p:nvPr/>
        </p:nvSpPr>
        <p:spPr>
          <a:xfrm>
            <a:off x="8455629" y="1636429"/>
            <a:ext cx="279213" cy="263762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3"/>
          </a:p>
        </p:txBody>
      </p:sp>
      <p:sp>
        <p:nvSpPr>
          <p:cNvPr id="28" name="Diamond 27">
            <a:extLst>
              <a:ext uri="{FF2B5EF4-FFF2-40B4-BE49-F238E27FC236}">
                <a16:creationId xmlns:a16="http://schemas.microsoft.com/office/drawing/2014/main" id="{8E19E201-92F5-40E2-A214-5DCFEABD5E5D}"/>
              </a:ext>
            </a:extLst>
          </p:cNvPr>
          <p:cNvSpPr/>
          <p:nvPr/>
        </p:nvSpPr>
        <p:spPr>
          <a:xfrm>
            <a:off x="7938881" y="2547247"/>
            <a:ext cx="279213" cy="263762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3"/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CD210157-0BB4-4C4A-9733-F0C2E5FF1EDC}"/>
              </a:ext>
            </a:extLst>
          </p:cNvPr>
          <p:cNvSpPr/>
          <p:nvPr/>
        </p:nvSpPr>
        <p:spPr>
          <a:xfrm>
            <a:off x="6210166" y="4047531"/>
            <a:ext cx="279213" cy="263762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3"/>
          </a:p>
        </p:txBody>
      </p:sp>
      <p:sp>
        <p:nvSpPr>
          <p:cNvPr id="38" name="Diamond 37">
            <a:extLst>
              <a:ext uri="{FF2B5EF4-FFF2-40B4-BE49-F238E27FC236}">
                <a16:creationId xmlns:a16="http://schemas.microsoft.com/office/drawing/2014/main" id="{85D4F722-8E94-4AA4-BD51-9FE0CC73E565}"/>
              </a:ext>
            </a:extLst>
          </p:cNvPr>
          <p:cNvSpPr/>
          <p:nvPr/>
        </p:nvSpPr>
        <p:spPr>
          <a:xfrm>
            <a:off x="10025927" y="2056854"/>
            <a:ext cx="279213" cy="263762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3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B5062E7-4520-4142-9E32-B9138660C605}"/>
              </a:ext>
            </a:extLst>
          </p:cNvPr>
          <p:cNvSpPr txBox="1"/>
          <p:nvPr/>
        </p:nvSpPr>
        <p:spPr>
          <a:xfrm>
            <a:off x="10305140" y="1929008"/>
            <a:ext cx="15359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Specified by WQGIT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2D0990A-586B-45E0-8814-E194EEFDFDD7}"/>
              </a:ext>
            </a:extLst>
          </p:cNvPr>
          <p:cNvSpPr txBox="1"/>
          <p:nvPr/>
        </p:nvSpPr>
        <p:spPr>
          <a:xfrm>
            <a:off x="9951324" y="3223729"/>
            <a:ext cx="23666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Calibrated with estimated priors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7679400E-0EB9-4265-BF5C-5EF630A0CF61}"/>
              </a:ext>
            </a:extLst>
          </p:cNvPr>
          <p:cNvSpPr txBox="1">
            <a:spLocks/>
          </p:cNvSpPr>
          <p:nvPr/>
        </p:nvSpPr>
        <p:spPr>
          <a:xfrm>
            <a:off x="882228" y="1831448"/>
            <a:ext cx="4532920" cy="38449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Phase 7</a:t>
            </a:r>
            <a:br>
              <a:rPr lang="en-US" dirty="0"/>
            </a:br>
            <a:r>
              <a:rPr lang="en-US" dirty="0" err="1"/>
              <a:t>CalCAST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Tool for finding parameters that best match observations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4B321845-4AF2-412E-A0BD-05DD93D51B3E}"/>
              </a:ext>
            </a:extLst>
          </p:cNvPr>
          <p:cNvSpPr txBox="1">
            <a:spLocks/>
          </p:cNvSpPr>
          <p:nvPr/>
        </p:nvSpPr>
        <p:spPr>
          <a:xfrm>
            <a:off x="5209797" y="-10091"/>
            <a:ext cx="4991108" cy="6477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99" dirty="0"/>
              <a:t>Phase 7 Model Structure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0471C9-6E39-4903-BA67-610B5132C658}"/>
              </a:ext>
            </a:extLst>
          </p:cNvPr>
          <p:cNvSpPr txBox="1"/>
          <p:nvPr/>
        </p:nvSpPr>
        <p:spPr>
          <a:xfrm>
            <a:off x="5872" y="2474"/>
            <a:ext cx="5203925" cy="935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76" b="1" dirty="0">
                <a:solidFill>
                  <a:schemeClr val="accent1">
                    <a:lumMod val="75000"/>
                  </a:schemeClr>
                </a:solidFill>
              </a:rPr>
              <a:t>Cast/</a:t>
            </a:r>
            <a:r>
              <a:rPr lang="en-US" sz="5476" b="1" dirty="0" err="1">
                <a:solidFill>
                  <a:schemeClr val="accent1">
                    <a:lumMod val="75000"/>
                  </a:schemeClr>
                </a:solidFill>
              </a:rPr>
              <a:t>CalCast</a:t>
            </a:r>
            <a:r>
              <a:rPr lang="en-US" sz="5476" b="1" dirty="0">
                <a:solidFill>
                  <a:schemeClr val="accent1">
                    <a:lumMod val="75000"/>
                  </a:schemeClr>
                </a:solidFill>
              </a:rPr>
              <a:t>/DM</a:t>
            </a:r>
            <a:endParaRPr lang="en-US" sz="5476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C634E1CE-90A0-5E8B-A55E-1F46E849A3AB}"/>
              </a:ext>
            </a:extLst>
          </p:cNvPr>
          <p:cNvSpPr/>
          <p:nvPr/>
        </p:nvSpPr>
        <p:spPr>
          <a:xfrm>
            <a:off x="9867079" y="3325003"/>
            <a:ext cx="423349" cy="36512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EB375915-06F4-A318-3FB3-CA4B1661C998}"/>
              </a:ext>
            </a:extLst>
          </p:cNvPr>
          <p:cNvSpPr/>
          <p:nvPr/>
        </p:nvSpPr>
        <p:spPr>
          <a:xfrm>
            <a:off x="8481696" y="3508875"/>
            <a:ext cx="423349" cy="36512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8E942292-8FE5-42AE-DDD9-CEFB527D85B4}"/>
              </a:ext>
            </a:extLst>
          </p:cNvPr>
          <p:cNvSpPr/>
          <p:nvPr/>
        </p:nvSpPr>
        <p:spPr>
          <a:xfrm>
            <a:off x="8829033" y="4467475"/>
            <a:ext cx="423349" cy="36512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F9CB94FF-F118-B17C-90FD-E15C4E6250A6}"/>
              </a:ext>
            </a:extLst>
          </p:cNvPr>
          <p:cNvSpPr/>
          <p:nvPr/>
        </p:nvSpPr>
        <p:spPr>
          <a:xfrm>
            <a:off x="6277704" y="1166013"/>
            <a:ext cx="423349" cy="36512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D4360423-CB2F-BD38-F313-F8402CA23541}"/>
              </a:ext>
            </a:extLst>
          </p:cNvPr>
          <p:cNvSpPr/>
          <p:nvPr/>
        </p:nvSpPr>
        <p:spPr>
          <a:xfrm>
            <a:off x="9322748" y="1140941"/>
            <a:ext cx="423349" cy="365125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8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61585" y="6444288"/>
            <a:ext cx="2057400" cy="365125"/>
          </a:xfrm>
        </p:spPr>
        <p:txBody>
          <a:bodyPr/>
          <a:lstStyle/>
          <a:p>
            <a:fld id="{7AB0CCD7-21D7-4BE5-8AA4-B54C789063D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7679400E-0EB9-4265-BF5C-5EF630A0CF61}"/>
              </a:ext>
            </a:extLst>
          </p:cNvPr>
          <p:cNvSpPr txBox="1">
            <a:spLocks/>
          </p:cNvSpPr>
          <p:nvPr/>
        </p:nvSpPr>
        <p:spPr>
          <a:xfrm>
            <a:off x="882228" y="1831448"/>
            <a:ext cx="4532920" cy="4818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Phase 7</a:t>
            </a:r>
            <a:br>
              <a:rPr lang="en-US" dirty="0"/>
            </a:br>
            <a:r>
              <a:rPr lang="en-US" dirty="0"/>
              <a:t>Dynamic Model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Tool for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loading estuarine models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Comparing against observations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Other potential collaborative projects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0471C9-6E39-4903-BA67-610B5132C658}"/>
              </a:ext>
            </a:extLst>
          </p:cNvPr>
          <p:cNvSpPr txBox="1"/>
          <p:nvPr/>
        </p:nvSpPr>
        <p:spPr>
          <a:xfrm>
            <a:off x="5872" y="2474"/>
            <a:ext cx="5203925" cy="935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76" b="1" dirty="0">
                <a:solidFill>
                  <a:schemeClr val="accent1">
                    <a:lumMod val="75000"/>
                  </a:schemeClr>
                </a:solidFill>
              </a:rPr>
              <a:t>Cast/</a:t>
            </a:r>
            <a:r>
              <a:rPr lang="en-US" sz="5476" b="1" dirty="0" err="1">
                <a:solidFill>
                  <a:schemeClr val="accent1">
                    <a:lumMod val="75000"/>
                  </a:schemeClr>
                </a:solidFill>
              </a:rPr>
              <a:t>CalCast</a:t>
            </a:r>
            <a:r>
              <a:rPr lang="en-US" sz="5476" b="1" dirty="0">
                <a:solidFill>
                  <a:schemeClr val="accent1">
                    <a:lumMod val="75000"/>
                  </a:schemeClr>
                </a:solidFill>
              </a:rPr>
              <a:t>/DM</a:t>
            </a:r>
            <a:endParaRPr lang="en-US" sz="5476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0A7E3BF-BF22-1DA7-6068-1921480C4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43730"/>
            <a:ext cx="5239964" cy="352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98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4506-C420-61E4-D714-66F763D3D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Watershed Model Plan – Year 2 - 2023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5784A-87FF-C4D9-28A1-74BA31EB0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31917"/>
            <a:ext cx="12192000" cy="5189558"/>
          </a:xfrm>
        </p:spPr>
        <p:txBody>
          <a:bodyPr>
            <a:normAutofit/>
          </a:bodyPr>
          <a:lstStyle/>
          <a:p>
            <a:r>
              <a:rPr lang="en-US" sz="3200" dirty="0"/>
              <a:t>Continue development of CalCAST (Isabella)</a:t>
            </a:r>
          </a:p>
          <a:p>
            <a:pPr lvl="1"/>
            <a:r>
              <a:rPr lang="en-US" sz="2800" dirty="0"/>
              <a:t>Test improved input data sets</a:t>
            </a:r>
          </a:p>
          <a:p>
            <a:pPr lvl="1"/>
            <a:r>
              <a:rPr lang="en-US" sz="2800" dirty="0"/>
              <a:t>Fully build out</a:t>
            </a:r>
          </a:p>
          <a:p>
            <a:r>
              <a:rPr lang="en-US" sz="3200" dirty="0"/>
              <a:t>Continue development of the Dynamic Watershed Model (Gopal)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dirty="0"/>
              <a:t>Reservoirs</a:t>
            </a:r>
          </a:p>
          <a:p>
            <a:pPr lvl="1"/>
            <a:r>
              <a:rPr lang="en-US" sz="2800" dirty="0"/>
              <a:t>Observed Data</a:t>
            </a:r>
          </a:p>
          <a:p>
            <a:r>
              <a:rPr lang="en-US" sz="3200" dirty="0"/>
              <a:t>Investigate and incorporate new load sources (Gary +)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34B681-6FB1-A643-7DAD-48766A1B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1986FF-083E-485A-C29A-B71E37C585CE}"/>
              </a:ext>
            </a:extLst>
          </p:cNvPr>
          <p:cNvSpPr txBox="1"/>
          <p:nvPr/>
        </p:nvSpPr>
        <p:spPr>
          <a:xfrm>
            <a:off x="8217724" y="5894685"/>
            <a:ext cx="2621295" cy="92333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Help on the way</a:t>
            </a:r>
          </a:p>
          <a:p>
            <a:r>
              <a:rPr lang="en-US" dirty="0"/>
              <a:t>ORISE watershed modeler</a:t>
            </a:r>
          </a:p>
          <a:p>
            <a:r>
              <a:rPr lang="en-US" dirty="0"/>
              <a:t>to join team this year</a:t>
            </a:r>
          </a:p>
        </p:txBody>
      </p:sp>
    </p:spTree>
    <p:extLst>
      <p:ext uri="{BB962C8B-B14F-4D97-AF65-F5344CB8AC3E}">
        <p14:creationId xmlns:p14="http://schemas.microsoft.com/office/powerpoint/2010/main" val="2449104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1924-C803-F6BA-F95D-C6F631091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or revised direct load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F149C-8007-0DBF-0F8A-924C6618D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Boat Discharges</a:t>
            </a:r>
          </a:p>
          <a:p>
            <a:r>
              <a:rPr lang="en-US" sz="3200" dirty="0"/>
              <a:t>Tidal shoreline erosion</a:t>
            </a:r>
          </a:p>
          <a:p>
            <a:r>
              <a:rPr lang="en-US" sz="3200" dirty="0"/>
              <a:t>Tidal flooding</a:t>
            </a:r>
          </a:p>
          <a:p>
            <a:r>
              <a:rPr lang="en-US" sz="3200" dirty="0"/>
              <a:t>CSOs</a:t>
            </a:r>
          </a:p>
          <a:p>
            <a:r>
              <a:rPr lang="en-US" sz="3200" dirty="0"/>
              <a:t>Grey Infrastructure</a:t>
            </a:r>
          </a:p>
          <a:p>
            <a:endParaRPr lang="en-US" sz="3200" dirty="0"/>
          </a:p>
          <a:p>
            <a:r>
              <a:rPr lang="en-US" sz="3200" dirty="0"/>
              <a:t>Did you like how streambank was explicitly handled in P6?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48049-487B-3EAE-2C8C-B7C26B34A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79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F64B8-7727-BA9E-3301-2D31ED88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Observed Stream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83FC1-206D-0F76-19B1-32536BF9B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CBPO will download this year and again in 2025</a:t>
            </a:r>
          </a:p>
          <a:p>
            <a:r>
              <a:rPr lang="en-US" dirty="0"/>
              <a:t>From USGS NWIS / EPA WQ Portal</a:t>
            </a:r>
          </a:p>
          <a:p>
            <a:r>
              <a:rPr lang="en-US" dirty="0"/>
              <a:t>Will develop automated QA checks</a:t>
            </a:r>
          </a:p>
          <a:p>
            <a:endParaRPr lang="en-US" dirty="0"/>
          </a:p>
          <a:p>
            <a:r>
              <a:rPr lang="en-US" sz="3200" b="1" dirty="0">
                <a:solidFill>
                  <a:srgbClr val="FF0000"/>
                </a:solidFill>
              </a:rPr>
              <a:t>Make sure that any data you want us to use is in the Portal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21947-455D-F590-EE38-E0CE91F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0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6092BC-3A37-EAA2-B736-5EDC9151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365125"/>
            <a:ext cx="11419840" cy="1325563"/>
          </a:xfrm>
        </p:spPr>
        <p:txBody>
          <a:bodyPr>
            <a:normAutofit/>
          </a:bodyPr>
          <a:lstStyle/>
          <a:p>
            <a:r>
              <a:rPr lang="en-US" dirty="0"/>
              <a:t>Fields we’ll be looking for in Water Quality Portal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ABB911A-D2EF-1BE9-6564-5E877B178D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433036"/>
              </p:ext>
            </p:extLst>
          </p:nvPr>
        </p:nvGraphicFramePr>
        <p:xfrm>
          <a:off x="838200" y="1825625"/>
          <a:ext cx="10515597" cy="36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5003897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14549558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012890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Field Name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Field Description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Example Value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287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Lat/Long*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41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OrganizationIdentifier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 of organization performing sampling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«MDDNR»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85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MonitoringLocationIdentifier*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 of sampling station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«01491000»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14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CharacteristicName*</a:t>
                      </a:r>
                      <a:r>
                        <a:rPr lang="it-IT" sz="1600" b="0" i="0" u="none" strike="noStrike" kern="12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Measured parameter/analyte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«Total suspended solids»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80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USGSPCode*</a:t>
                      </a:r>
                      <a:r>
                        <a:rPr lang="en-US" sz="1600" b="0" i="0" u="none" strike="noStrike" kern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Measured parameter/analyte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«80154»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17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CharacteristicType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Broad category of environmental measurement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«Nutrient»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4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ActivityMediaName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medium where sample was taken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«Water»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727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MonitoringLocationTypeName*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 of sampling station</a:t>
                      </a:r>
                      <a:endParaRPr lang="it-I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«Stream»</a:t>
                      </a:r>
                      <a:endParaRPr lang="it-I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0273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BA383-00D7-0F63-DE9A-BBA018BDE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E84B-4A9A-438A-97ED-880783EB77A4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E7957D-59A3-C5E6-C4D8-94954D7A6A92}"/>
              </a:ext>
            </a:extLst>
          </p:cNvPr>
          <p:cNvSpPr txBox="1"/>
          <p:nvPr/>
        </p:nvSpPr>
        <p:spPr>
          <a:xfrm>
            <a:off x="650240" y="5756185"/>
            <a:ext cx="92745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*Mandatory Fields (other fields are helpful if any of the mandatory fields are entered incorrectly)</a:t>
            </a:r>
          </a:p>
          <a:p>
            <a:endParaRPr lang="en-US" dirty="0"/>
          </a:p>
          <a:p>
            <a:r>
              <a:rPr lang="en-US" baseline="30000" dirty="0"/>
              <a:t>a</a:t>
            </a:r>
            <a:r>
              <a:rPr lang="en-US" dirty="0"/>
              <a:t>Either provide CharacteristicName or USGSPCode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996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384</Words>
  <Application>Microsoft Office PowerPoint</Application>
  <PresentationFormat>Widescreen</PresentationFormat>
  <Paragraphs>113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Phase 7 CAST  Deterministic Scenario Tool: 1 set of loads for 1 set of inputs </vt:lpstr>
      <vt:lpstr>PowerPoint Presentation</vt:lpstr>
      <vt:lpstr>PowerPoint Presentation</vt:lpstr>
      <vt:lpstr>Watershed Model Plan – Year 2 - 2023</vt:lpstr>
      <vt:lpstr>New or revised direct load sources</vt:lpstr>
      <vt:lpstr>Observed Stream Data</vt:lpstr>
      <vt:lpstr>Fields we’ll be looking for in Water Quality Portal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7 Plan</dc:title>
  <dc:creator>Gary Shenk</dc:creator>
  <cp:lastModifiedBy>Gary Shenk</cp:lastModifiedBy>
  <cp:revision>8</cp:revision>
  <dcterms:created xsi:type="dcterms:W3CDTF">2022-02-15T14:46:08Z</dcterms:created>
  <dcterms:modified xsi:type="dcterms:W3CDTF">2023-04-19T20:03:05Z</dcterms:modified>
</cp:coreProperties>
</file>