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5"/>
    <p:sldMasterId id="2147483815" r:id="rId6"/>
  </p:sldMasterIdLst>
  <p:notesMasterIdLst>
    <p:notesMasterId r:id="rId27"/>
  </p:notesMasterIdLst>
  <p:handoutMasterIdLst>
    <p:handoutMasterId r:id="rId28"/>
  </p:handoutMasterIdLst>
  <p:sldIdLst>
    <p:sldId id="256" r:id="rId7"/>
    <p:sldId id="277" r:id="rId8"/>
    <p:sldId id="257" r:id="rId9"/>
    <p:sldId id="279" r:id="rId10"/>
    <p:sldId id="282" r:id="rId11"/>
    <p:sldId id="283" r:id="rId12"/>
    <p:sldId id="284" r:id="rId13"/>
    <p:sldId id="280" r:id="rId14"/>
    <p:sldId id="266" r:id="rId15"/>
    <p:sldId id="269" r:id="rId16"/>
    <p:sldId id="281" r:id="rId17"/>
    <p:sldId id="278" r:id="rId18"/>
    <p:sldId id="259" r:id="rId19"/>
    <p:sldId id="292" r:id="rId20"/>
    <p:sldId id="291" r:id="rId21"/>
    <p:sldId id="288" r:id="rId22"/>
    <p:sldId id="285" r:id="rId23"/>
    <p:sldId id="260" r:id="rId24"/>
    <p:sldId id="261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43151" autoAdjust="0"/>
  </p:normalViewPr>
  <p:slideViewPr>
    <p:cSldViewPr snapToGrid="0">
      <p:cViewPr varScale="1">
        <p:scale>
          <a:sx n="47" d="100"/>
          <a:sy n="47" d="100"/>
        </p:scale>
        <p:origin x="23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, Sherry K" userId="394b2a6d-6afa-41ad-96ea-fea76f314ea9" providerId="ADAL" clId="{DFDC8850-EB0D-46C3-964A-1364345D5018}"/>
    <pc:docChg chg="modSld">
      <pc:chgData name="Witt, Sherry K" userId="394b2a6d-6afa-41ad-96ea-fea76f314ea9" providerId="ADAL" clId="{DFDC8850-EB0D-46C3-964A-1364345D5018}" dt="2022-05-10T15:17:15.625" v="16" actId="6549"/>
      <pc:docMkLst>
        <pc:docMk/>
      </pc:docMkLst>
      <pc:sldChg chg="modNotesTx">
        <pc:chgData name="Witt, Sherry K" userId="394b2a6d-6afa-41ad-96ea-fea76f314ea9" providerId="ADAL" clId="{DFDC8850-EB0D-46C3-964A-1364345D5018}" dt="2022-05-10T15:16:10.148" v="0" actId="6549"/>
        <pc:sldMkLst>
          <pc:docMk/>
          <pc:sldMk cId="190529562" sldId="256"/>
        </pc:sldMkLst>
      </pc:sldChg>
      <pc:sldChg chg="modNotesTx">
        <pc:chgData name="Witt, Sherry K" userId="394b2a6d-6afa-41ad-96ea-fea76f314ea9" providerId="ADAL" clId="{DFDC8850-EB0D-46C3-964A-1364345D5018}" dt="2022-05-10T15:16:14.856" v="2" actId="6549"/>
        <pc:sldMkLst>
          <pc:docMk/>
          <pc:sldMk cId="4010618189" sldId="257"/>
        </pc:sldMkLst>
      </pc:sldChg>
      <pc:sldChg chg="modNotesTx">
        <pc:chgData name="Witt, Sherry K" userId="394b2a6d-6afa-41ad-96ea-fea76f314ea9" providerId="ADAL" clId="{DFDC8850-EB0D-46C3-964A-1364345D5018}" dt="2022-05-10T15:16:37.750" v="8" actId="6549"/>
        <pc:sldMkLst>
          <pc:docMk/>
          <pc:sldMk cId="3886032025" sldId="266"/>
        </pc:sldMkLst>
      </pc:sldChg>
      <pc:sldChg chg="modNotesTx">
        <pc:chgData name="Witt, Sherry K" userId="394b2a6d-6afa-41ad-96ea-fea76f314ea9" providerId="ADAL" clId="{DFDC8850-EB0D-46C3-964A-1364345D5018}" dt="2022-05-10T15:16:41.526" v="9" actId="6549"/>
        <pc:sldMkLst>
          <pc:docMk/>
          <pc:sldMk cId="1011197414" sldId="269"/>
        </pc:sldMkLst>
      </pc:sldChg>
      <pc:sldChg chg="modNotesTx">
        <pc:chgData name="Witt, Sherry K" userId="394b2a6d-6afa-41ad-96ea-fea76f314ea9" providerId="ADAL" clId="{DFDC8850-EB0D-46C3-964A-1364345D5018}" dt="2022-05-10T15:16:12.533" v="1" actId="6549"/>
        <pc:sldMkLst>
          <pc:docMk/>
          <pc:sldMk cId="3140169431" sldId="277"/>
        </pc:sldMkLst>
      </pc:sldChg>
      <pc:sldChg chg="modNotesTx">
        <pc:chgData name="Witt, Sherry K" userId="394b2a6d-6afa-41ad-96ea-fea76f314ea9" providerId="ADAL" clId="{DFDC8850-EB0D-46C3-964A-1364345D5018}" dt="2022-05-10T15:16:50.947" v="11" actId="6549"/>
        <pc:sldMkLst>
          <pc:docMk/>
          <pc:sldMk cId="3774544996" sldId="278"/>
        </pc:sldMkLst>
      </pc:sldChg>
      <pc:sldChg chg="modNotesTx">
        <pc:chgData name="Witt, Sherry K" userId="394b2a6d-6afa-41ad-96ea-fea76f314ea9" providerId="ADAL" clId="{DFDC8850-EB0D-46C3-964A-1364345D5018}" dt="2022-05-10T15:16:17.577" v="3" actId="6549"/>
        <pc:sldMkLst>
          <pc:docMk/>
          <pc:sldMk cId="1785755148" sldId="279"/>
        </pc:sldMkLst>
      </pc:sldChg>
      <pc:sldChg chg="modNotesTx">
        <pc:chgData name="Witt, Sherry K" userId="394b2a6d-6afa-41ad-96ea-fea76f314ea9" providerId="ADAL" clId="{DFDC8850-EB0D-46C3-964A-1364345D5018}" dt="2022-05-10T15:16:31.721" v="7" actId="6549"/>
        <pc:sldMkLst>
          <pc:docMk/>
          <pc:sldMk cId="1257597499" sldId="280"/>
        </pc:sldMkLst>
      </pc:sldChg>
      <pc:sldChg chg="modNotesTx">
        <pc:chgData name="Witt, Sherry K" userId="394b2a6d-6afa-41ad-96ea-fea76f314ea9" providerId="ADAL" clId="{DFDC8850-EB0D-46C3-964A-1364345D5018}" dt="2022-05-10T15:16:46.622" v="10" actId="6549"/>
        <pc:sldMkLst>
          <pc:docMk/>
          <pc:sldMk cId="1563369482" sldId="281"/>
        </pc:sldMkLst>
      </pc:sldChg>
      <pc:sldChg chg="modNotesTx">
        <pc:chgData name="Witt, Sherry K" userId="394b2a6d-6afa-41ad-96ea-fea76f314ea9" providerId="ADAL" clId="{DFDC8850-EB0D-46C3-964A-1364345D5018}" dt="2022-05-10T15:16:20.348" v="4" actId="6549"/>
        <pc:sldMkLst>
          <pc:docMk/>
          <pc:sldMk cId="574420834" sldId="282"/>
        </pc:sldMkLst>
      </pc:sldChg>
      <pc:sldChg chg="modNotesTx">
        <pc:chgData name="Witt, Sherry K" userId="394b2a6d-6afa-41ad-96ea-fea76f314ea9" providerId="ADAL" clId="{DFDC8850-EB0D-46C3-964A-1364345D5018}" dt="2022-05-10T15:16:23.269" v="5" actId="6549"/>
        <pc:sldMkLst>
          <pc:docMk/>
          <pc:sldMk cId="4031570246" sldId="283"/>
        </pc:sldMkLst>
      </pc:sldChg>
      <pc:sldChg chg="modNotesTx">
        <pc:chgData name="Witt, Sherry K" userId="394b2a6d-6afa-41ad-96ea-fea76f314ea9" providerId="ADAL" clId="{DFDC8850-EB0D-46C3-964A-1364345D5018}" dt="2022-05-10T15:16:26.331" v="6" actId="6549"/>
        <pc:sldMkLst>
          <pc:docMk/>
          <pc:sldMk cId="3868784713" sldId="284"/>
        </pc:sldMkLst>
      </pc:sldChg>
      <pc:sldChg chg="modNotesTx">
        <pc:chgData name="Witt, Sherry K" userId="394b2a6d-6afa-41ad-96ea-fea76f314ea9" providerId="ADAL" clId="{DFDC8850-EB0D-46C3-964A-1364345D5018}" dt="2022-05-10T15:17:05.331" v="13" actId="6549"/>
        <pc:sldMkLst>
          <pc:docMk/>
          <pc:sldMk cId="2024041740" sldId="285"/>
        </pc:sldMkLst>
      </pc:sldChg>
      <pc:sldChg chg="modNotesTx">
        <pc:chgData name="Witt, Sherry K" userId="394b2a6d-6afa-41ad-96ea-fea76f314ea9" providerId="ADAL" clId="{DFDC8850-EB0D-46C3-964A-1364345D5018}" dt="2022-05-10T15:16:57.993" v="12" actId="6549"/>
        <pc:sldMkLst>
          <pc:docMk/>
          <pc:sldMk cId="4206260688" sldId="287"/>
        </pc:sldMkLst>
      </pc:sldChg>
      <pc:sldChg chg="modNotesTx">
        <pc:chgData name="Witt, Sherry K" userId="394b2a6d-6afa-41ad-96ea-fea76f314ea9" providerId="ADAL" clId="{DFDC8850-EB0D-46C3-964A-1364345D5018}" dt="2022-05-10T15:17:07.815" v="14" actId="6549"/>
        <pc:sldMkLst>
          <pc:docMk/>
          <pc:sldMk cId="3606942937" sldId="288"/>
        </pc:sldMkLst>
      </pc:sldChg>
      <pc:sldChg chg="modNotesTx">
        <pc:chgData name="Witt, Sherry K" userId="394b2a6d-6afa-41ad-96ea-fea76f314ea9" providerId="ADAL" clId="{DFDC8850-EB0D-46C3-964A-1364345D5018}" dt="2022-05-10T15:17:11.738" v="15" actId="6549"/>
        <pc:sldMkLst>
          <pc:docMk/>
          <pc:sldMk cId="2244709071" sldId="291"/>
        </pc:sldMkLst>
      </pc:sldChg>
      <pc:sldChg chg="modNotesTx">
        <pc:chgData name="Witt, Sherry K" userId="394b2a6d-6afa-41ad-96ea-fea76f314ea9" providerId="ADAL" clId="{DFDC8850-EB0D-46C3-964A-1364345D5018}" dt="2022-05-10T15:17:15.625" v="16" actId="6549"/>
        <pc:sldMkLst>
          <pc:docMk/>
          <pc:sldMk cId="1001613898" sldId="292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562BA-B090-401E-A39C-30EEE586C82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D7BC75-744C-4AAF-A6D3-17AD1400C31B}">
      <dgm:prSet/>
      <dgm:spPr/>
      <dgm:t>
        <a:bodyPr/>
        <a:lstStyle/>
        <a:p>
          <a:r>
            <a:rPr lang="en-US" dirty="0"/>
            <a:t>Inclusion</a:t>
          </a:r>
        </a:p>
      </dgm:t>
    </dgm:pt>
    <dgm:pt modelId="{935F7DC5-7869-4BCB-A458-9DF251C77C3B}" type="parTrans" cxnId="{2D5A07D9-3109-456F-903D-349E961ACD68}">
      <dgm:prSet/>
      <dgm:spPr/>
      <dgm:t>
        <a:bodyPr/>
        <a:lstStyle/>
        <a:p>
          <a:endParaRPr lang="en-US"/>
        </a:p>
      </dgm:t>
    </dgm:pt>
    <dgm:pt modelId="{E88F1CAB-9B1C-445A-9CCA-574DBFAE6934}" type="sibTrans" cxnId="{2D5A07D9-3109-456F-903D-349E961ACD68}">
      <dgm:prSet/>
      <dgm:spPr/>
      <dgm:t>
        <a:bodyPr/>
        <a:lstStyle/>
        <a:p>
          <a:endParaRPr lang="en-US"/>
        </a:p>
      </dgm:t>
    </dgm:pt>
    <dgm:pt modelId="{FF405248-08E4-487C-AB08-80DE696B3806}">
      <dgm:prSet/>
      <dgm:spPr/>
      <dgm:t>
        <a:bodyPr/>
        <a:lstStyle/>
        <a:p>
          <a:r>
            <a:rPr lang="en-US" dirty="0"/>
            <a:t>Innovation</a:t>
          </a:r>
        </a:p>
      </dgm:t>
    </dgm:pt>
    <dgm:pt modelId="{A5A399E9-F4E8-4850-B454-4E062E9B8656}" type="parTrans" cxnId="{9C838C8E-C1D3-4080-9EBC-2C500E83246F}">
      <dgm:prSet/>
      <dgm:spPr/>
      <dgm:t>
        <a:bodyPr/>
        <a:lstStyle/>
        <a:p>
          <a:endParaRPr lang="en-US"/>
        </a:p>
      </dgm:t>
    </dgm:pt>
    <dgm:pt modelId="{48A6C0AD-E8AC-4999-A389-B8667C61B3FD}" type="sibTrans" cxnId="{9C838C8E-C1D3-4080-9EBC-2C500E83246F}">
      <dgm:prSet/>
      <dgm:spPr/>
      <dgm:t>
        <a:bodyPr/>
        <a:lstStyle/>
        <a:p>
          <a:endParaRPr lang="en-US"/>
        </a:p>
      </dgm:t>
    </dgm:pt>
    <dgm:pt modelId="{E02D71E6-A782-478E-8BBA-E5B0F58CD162}">
      <dgm:prSet/>
      <dgm:spPr/>
      <dgm:t>
        <a:bodyPr/>
        <a:lstStyle/>
        <a:p>
          <a:r>
            <a:rPr lang="en-US" dirty="0"/>
            <a:t>Return on Investment</a:t>
          </a:r>
        </a:p>
      </dgm:t>
    </dgm:pt>
    <dgm:pt modelId="{D5F39773-EF34-4242-B07B-CF6F49DB90CF}" type="parTrans" cxnId="{8EE3FDE0-666E-4399-9E18-13B190ECCBB7}">
      <dgm:prSet/>
      <dgm:spPr/>
      <dgm:t>
        <a:bodyPr/>
        <a:lstStyle/>
        <a:p>
          <a:endParaRPr lang="en-US"/>
        </a:p>
      </dgm:t>
    </dgm:pt>
    <dgm:pt modelId="{26286608-0DBA-45F5-A593-884F0E693CDD}" type="sibTrans" cxnId="{8EE3FDE0-666E-4399-9E18-13B190ECCBB7}">
      <dgm:prSet/>
      <dgm:spPr/>
      <dgm:t>
        <a:bodyPr/>
        <a:lstStyle/>
        <a:p>
          <a:endParaRPr lang="en-US"/>
        </a:p>
      </dgm:t>
    </dgm:pt>
    <dgm:pt modelId="{032A1730-A4C5-4D35-9019-14447EB78776}">
      <dgm:prSet/>
      <dgm:spPr/>
      <dgm:t>
        <a:bodyPr/>
        <a:lstStyle/>
        <a:p>
          <a:r>
            <a:rPr lang="en-US" dirty="0"/>
            <a:t>Engagement</a:t>
          </a:r>
        </a:p>
      </dgm:t>
    </dgm:pt>
    <dgm:pt modelId="{2C6D20EE-7E8C-4835-BCAA-B426E5427677}" type="parTrans" cxnId="{56066847-30BB-4480-BF10-43BA663209C9}">
      <dgm:prSet/>
      <dgm:spPr/>
      <dgm:t>
        <a:bodyPr/>
        <a:lstStyle/>
        <a:p>
          <a:endParaRPr lang="en-US"/>
        </a:p>
      </dgm:t>
    </dgm:pt>
    <dgm:pt modelId="{BDE12D02-210A-47F3-8583-2351B042B478}" type="sibTrans" cxnId="{56066847-30BB-4480-BF10-43BA663209C9}">
      <dgm:prSet/>
      <dgm:spPr/>
      <dgm:t>
        <a:bodyPr/>
        <a:lstStyle/>
        <a:p>
          <a:endParaRPr lang="en-US"/>
        </a:p>
      </dgm:t>
    </dgm:pt>
    <dgm:pt modelId="{6E9F8A6E-BF67-4135-8D9E-B6C1491CB8B0}">
      <dgm:prSet/>
      <dgm:spPr/>
      <dgm:t>
        <a:bodyPr/>
        <a:lstStyle/>
        <a:p>
          <a:r>
            <a:rPr lang="en-US" dirty="0"/>
            <a:t>Building of Trust</a:t>
          </a:r>
        </a:p>
      </dgm:t>
    </dgm:pt>
    <dgm:pt modelId="{02084E53-43AF-46E4-B122-EF72528ED49B}" type="parTrans" cxnId="{8AAB37B8-5B2A-4582-BBE5-69156CF7C138}">
      <dgm:prSet/>
      <dgm:spPr/>
      <dgm:t>
        <a:bodyPr/>
        <a:lstStyle/>
        <a:p>
          <a:endParaRPr lang="en-US"/>
        </a:p>
      </dgm:t>
    </dgm:pt>
    <dgm:pt modelId="{F37D4BF3-C0C9-4352-B06A-B4623E862822}" type="sibTrans" cxnId="{8AAB37B8-5B2A-4582-BBE5-69156CF7C138}">
      <dgm:prSet/>
      <dgm:spPr/>
      <dgm:t>
        <a:bodyPr/>
        <a:lstStyle/>
        <a:p>
          <a:endParaRPr lang="en-US"/>
        </a:p>
      </dgm:t>
    </dgm:pt>
    <dgm:pt modelId="{96E888D4-F823-4C1F-9FA1-09E2E5EE4055}">
      <dgm:prSet/>
      <dgm:spPr/>
      <dgm:t>
        <a:bodyPr/>
        <a:lstStyle/>
        <a:p>
          <a:r>
            <a:rPr lang="en-US" dirty="0"/>
            <a:t>Teamwork/ Collective Brainpower</a:t>
          </a:r>
        </a:p>
      </dgm:t>
    </dgm:pt>
    <dgm:pt modelId="{129CBB87-F44B-4B9E-BDBD-0605AD543BB8}" type="parTrans" cxnId="{603B3604-17FB-4BA9-B6AA-F7DB5A95632B}">
      <dgm:prSet/>
      <dgm:spPr/>
      <dgm:t>
        <a:bodyPr/>
        <a:lstStyle/>
        <a:p>
          <a:endParaRPr lang="en-US"/>
        </a:p>
      </dgm:t>
    </dgm:pt>
    <dgm:pt modelId="{A7BA5E7F-2560-41DF-AAE6-41E6F069AE85}" type="sibTrans" cxnId="{603B3604-17FB-4BA9-B6AA-F7DB5A95632B}">
      <dgm:prSet/>
      <dgm:spPr/>
      <dgm:t>
        <a:bodyPr/>
        <a:lstStyle/>
        <a:p>
          <a:endParaRPr lang="en-US"/>
        </a:p>
      </dgm:t>
    </dgm:pt>
    <dgm:pt modelId="{F2BA3B01-0142-47ED-8CE4-8391988278B3}">
      <dgm:prSet/>
      <dgm:spPr/>
      <dgm:t>
        <a:bodyPr/>
        <a:lstStyle/>
        <a:p>
          <a:r>
            <a:rPr lang="en-US" dirty="0"/>
            <a:t>Connection</a:t>
          </a:r>
        </a:p>
      </dgm:t>
    </dgm:pt>
    <dgm:pt modelId="{A9707027-0804-4D9F-A450-902E9EB8F3DE}" type="parTrans" cxnId="{98FA0873-3BEE-42C4-A90F-543D37680F66}">
      <dgm:prSet/>
      <dgm:spPr/>
      <dgm:t>
        <a:bodyPr/>
        <a:lstStyle/>
        <a:p>
          <a:endParaRPr lang="en-US"/>
        </a:p>
      </dgm:t>
    </dgm:pt>
    <dgm:pt modelId="{74433F5A-BC5A-4463-BC98-8676B61B2613}" type="sibTrans" cxnId="{98FA0873-3BEE-42C4-A90F-543D37680F66}">
      <dgm:prSet/>
      <dgm:spPr/>
      <dgm:t>
        <a:bodyPr/>
        <a:lstStyle/>
        <a:p>
          <a:endParaRPr lang="en-US"/>
        </a:p>
      </dgm:t>
    </dgm:pt>
    <dgm:pt modelId="{DC7A9516-6379-4B76-8450-380227078D4E}">
      <dgm:prSet/>
      <dgm:spPr/>
      <dgm:t>
        <a:bodyPr/>
        <a:lstStyle/>
        <a:p>
          <a:r>
            <a:rPr lang="en-US" dirty="0"/>
            <a:t>Communication</a:t>
          </a:r>
        </a:p>
      </dgm:t>
    </dgm:pt>
    <dgm:pt modelId="{2D144DAA-5F67-4719-A398-4A6099AA9F73}" type="parTrans" cxnId="{9A5E961C-DBF9-4F26-93BE-F634445F4027}">
      <dgm:prSet/>
      <dgm:spPr/>
      <dgm:t>
        <a:bodyPr/>
        <a:lstStyle/>
        <a:p>
          <a:endParaRPr lang="en-US"/>
        </a:p>
      </dgm:t>
    </dgm:pt>
    <dgm:pt modelId="{84591D86-3C15-40A1-91ED-1B221C7F7A34}" type="sibTrans" cxnId="{9A5E961C-DBF9-4F26-93BE-F634445F4027}">
      <dgm:prSet/>
      <dgm:spPr/>
      <dgm:t>
        <a:bodyPr/>
        <a:lstStyle/>
        <a:p>
          <a:endParaRPr lang="en-US"/>
        </a:p>
      </dgm:t>
    </dgm:pt>
    <dgm:pt modelId="{E004CF90-1C7D-4475-B556-F2B14AD3DD33}">
      <dgm:prSet/>
      <dgm:spPr/>
      <dgm:t>
        <a:bodyPr/>
        <a:lstStyle/>
        <a:p>
          <a:r>
            <a:rPr lang="en-US" dirty="0"/>
            <a:t>Collaboration </a:t>
          </a:r>
        </a:p>
      </dgm:t>
    </dgm:pt>
    <dgm:pt modelId="{92FB2D0F-D4F5-458D-A56C-1B88AF6662C7}" type="parTrans" cxnId="{1CCFE928-595D-4141-A33D-152DFF513CD5}">
      <dgm:prSet/>
      <dgm:spPr/>
      <dgm:t>
        <a:bodyPr/>
        <a:lstStyle/>
        <a:p>
          <a:endParaRPr lang="en-US"/>
        </a:p>
      </dgm:t>
    </dgm:pt>
    <dgm:pt modelId="{4575E2B2-1686-4EF3-A529-176056AD9D9F}" type="sibTrans" cxnId="{1CCFE928-595D-4141-A33D-152DFF513CD5}">
      <dgm:prSet/>
      <dgm:spPr/>
      <dgm:t>
        <a:bodyPr/>
        <a:lstStyle/>
        <a:p>
          <a:endParaRPr lang="en-US"/>
        </a:p>
      </dgm:t>
    </dgm:pt>
    <dgm:pt modelId="{19C9DB59-ABB8-4247-BDFD-B7AFC727F3C4}">
      <dgm:prSet/>
      <dgm:spPr/>
      <dgm:t>
        <a:bodyPr/>
        <a:lstStyle/>
        <a:p>
          <a:r>
            <a:rPr lang="en-US" dirty="0"/>
            <a:t>Cooperation</a:t>
          </a:r>
        </a:p>
      </dgm:t>
    </dgm:pt>
    <dgm:pt modelId="{92E4674D-94DB-4523-861D-90B48B47B306}" type="parTrans" cxnId="{FA2C579B-70E8-4EDE-BDD1-5EA01303A335}">
      <dgm:prSet/>
      <dgm:spPr/>
      <dgm:t>
        <a:bodyPr/>
        <a:lstStyle/>
        <a:p>
          <a:endParaRPr lang="en-US"/>
        </a:p>
      </dgm:t>
    </dgm:pt>
    <dgm:pt modelId="{1B3F322E-2EBC-491B-9527-E71BDDC9ADE6}" type="sibTrans" cxnId="{FA2C579B-70E8-4EDE-BDD1-5EA01303A335}">
      <dgm:prSet/>
      <dgm:spPr/>
      <dgm:t>
        <a:bodyPr/>
        <a:lstStyle/>
        <a:p>
          <a:endParaRPr lang="en-US"/>
        </a:p>
      </dgm:t>
    </dgm:pt>
    <dgm:pt modelId="{5764A6EF-7B5F-4E45-B6ED-5C10C1090A01}">
      <dgm:prSet/>
      <dgm:spPr/>
      <dgm:t>
        <a:bodyPr/>
        <a:lstStyle/>
        <a:p>
          <a:r>
            <a:rPr lang="en-US" dirty="0"/>
            <a:t>Consensus Building</a:t>
          </a:r>
        </a:p>
      </dgm:t>
    </dgm:pt>
    <dgm:pt modelId="{D11FFB65-641D-4A17-95FF-089083788F9B}" type="parTrans" cxnId="{F2336C64-8785-4164-B251-5CCDCC729858}">
      <dgm:prSet/>
      <dgm:spPr/>
      <dgm:t>
        <a:bodyPr/>
        <a:lstStyle/>
        <a:p>
          <a:endParaRPr lang="en-US"/>
        </a:p>
      </dgm:t>
    </dgm:pt>
    <dgm:pt modelId="{00DEBDD2-2023-43CA-B14F-66C225D80C0D}" type="sibTrans" cxnId="{F2336C64-8785-4164-B251-5CCDCC729858}">
      <dgm:prSet/>
      <dgm:spPr/>
      <dgm:t>
        <a:bodyPr/>
        <a:lstStyle/>
        <a:p>
          <a:endParaRPr lang="en-US"/>
        </a:p>
      </dgm:t>
    </dgm:pt>
    <dgm:pt modelId="{FFC62B17-B649-434F-8AB7-291CB6D75EB3}">
      <dgm:prSet/>
      <dgm:spPr/>
      <dgm:t>
        <a:bodyPr/>
        <a:lstStyle/>
        <a:p>
          <a:r>
            <a:rPr lang="en-US" dirty="0"/>
            <a:t>More Perspectives</a:t>
          </a:r>
        </a:p>
      </dgm:t>
    </dgm:pt>
    <dgm:pt modelId="{9AF47C9C-5C9E-47F4-9D35-C7DE8E2EB547}" type="parTrans" cxnId="{970D2B0E-64E6-4FBA-8BED-77FBD04A1D6D}">
      <dgm:prSet/>
      <dgm:spPr/>
      <dgm:t>
        <a:bodyPr/>
        <a:lstStyle/>
        <a:p>
          <a:endParaRPr lang="en-US"/>
        </a:p>
      </dgm:t>
    </dgm:pt>
    <dgm:pt modelId="{32204103-6450-4CE8-8246-0D14E538C843}" type="sibTrans" cxnId="{970D2B0E-64E6-4FBA-8BED-77FBD04A1D6D}">
      <dgm:prSet/>
      <dgm:spPr/>
      <dgm:t>
        <a:bodyPr/>
        <a:lstStyle/>
        <a:p>
          <a:endParaRPr lang="en-US"/>
        </a:p>
      </dgm:t>
    </dgm:pt>
    <dgm:pt modelId="{B92E09AE-8983-42EC-85FE-ADD3E955BE1B}" type="pres">
      <dgm:prSet presAssocID="{3FF562BA-B090-401E-A39C-30EEE586C82C}" presName="diagram" presStyleCnt="0">
        <dgm:presLayoutVars>
          <dgm:dir/>
          <dgm:resizeHandles val="exact"/>
        </dgm:presLayoutVars>
      </dgm:prSet>
      <dgm:spPr/>
    </dgm:pt>
    <dgm:pt modelId="{7C5B163B-FFA7-4EBF-B179-805B6B91E172}" type="pres">
      <dgm:prSet presAssocID="{83D7BC75-744C-4AAF-A6D3-17AD1400C31B}" presName="node" presStyleLbl="node1" presStyleIdx="0" presStyleCnt="12">
        <dgm:presLayoutVars>
          <dgm:bulletEnabled val="1"/>
        </dgm:presLayoutVars>
      </dgm:prSet>
      <dgm:spPr/>
    </dgm:pt>
    <dgm:pt modelId="{70C0083F-677C-4E4F-A86A-178BEAACC540}" type="pres">
      <dgm:prSet presAssocID="{E88F1CAB-9B1C-445A-9CCA-574DBFAE6934}" presName="sibTrans" presStyleCnt="0"/>
      <dgm:spPr/>
    </dgm:pt>
    <dgm:pt modelId="{459072B5-2541-4C7E-BE9C-5A7DA89A6C44}" type="pres">
      <dgm:prSet presAssocID="{FF405248-08E4-487C-AB08-80DE696B3806}" presName="node" presStyleLbl="node1" presStyleIdx="1" presStyleCnt="12">
        <dgm:presLayoutVars>
          <dgm:bulletEnabled val="1"/>
        </dgm:presLayoutVars>
      </dgm:prSet>
      <dgm:spPr/>
    </dgm:pt>
    <dgm:pt modelId="{833D7A80-F0BD-4207-920C-73DEE13C6349}" type="pres">
      <dgm:prSet presAssocID="{48A6C0AD-E8AC-4999-A389-B8667C61B3FD}" presName="sibTrans" presStyleCnt="0"/>
      <dgm:spPr/>
    </dgm:pt>
    <dgm:pt modelId="{B4231DAD-8B94-4C3D-A53F-9E704EB88AB0}" type="pres">
      <dgm:prSet presAssocID="{E02D71E6-A782-478E-8BBA-E5B0F58CD162}" presName="node" presStyleLbl="node1" presStyleIdx="2" presStyleCnt="12">
        <dgm:presLayoutVars>
          <dgm:bulletEnabled val="1"/>
        </dgm:presLayoutVars>
      </dgm:prSet>
      <dgm:spPr/>
    </dgm:pt>
    <dgm:pt modelId="{16D6B26E-93E7-4D1F-B671-1E0123CC4C8B}" type="pres">
      <dgm:prSet presAssocID="{26286608-0DBA-45F5-A593-884F0E693CDD}" presName="sibTrans" presStyleCnt="0"/>
      <dgm:spPr/>
    </dgm:pt>
    <dgm:pt modelId="{6079D820-38D8-46F8-8A33-322F3C77B35D}" type="pres">
      <dgm:prSet presAssocID="{032A1730-A4C5-4D35-9019-14447EB78776}" presName="node" presStyleLbl="node1" presStyleIdx="3" presStyleCnt="12">
        <dgm:presLayoutVars>
          <dgm:bulletEnabled val="1"/>
        </dgm:presLayoutVars>
      </dgm:prSet>
      <dgm:spPr/>
    </dgm:pt>
    <dgm:pt modelId="{85A1D759-8D5E-40E3-B7E2-CCAAE3860CCE}" type="pres">
      <dgm:prSet presAssocID="{BDE12D02-210A-47F3-8583-2351B042B478}" presName="sibTrans" presStyleCnt="0"/>
      <dgm:spPr/>
    </dgm:pt>
    <dgm:pt modelId="{687BA676-C08D-4DC3-BD0C-3EEC2F3BB8F2}" type="pres">
      <dgm:prSet presAssocID="{6E9F8A6E-BF67-4135-8D9E-B6C1491CB8B0}" presName="node" presStyleLbl="node1" presStyleIdx="4" presStyleCnt="12">
        <dgm:presLayoutVars>
          <dgm:bulletEnabled val="1"/>
        </dgm:presLayoutVars>
      </dgm:prSet>
      <dgm:spPr/>
    </dgm:pt>
    <dgm:pt modelId="{CAD2F32E-EFB4-4BD1-A816-B18FCDFEB06F}" type="pres">
      <dgm:prSet presAssocID="{F37D4BF3-C0C9-4352-B06A-B4623E862822}" presName="sibTrans" presStyleCnt="0"/>
      <dgm:spPr/>
    </dgm:pt>
    <dgm:pt modelId="{BDC28BBC-CCD4-4F32-B7D1-3F48734C5DE8}" type="pres">
      <dgm:prSet presAssocID="{96E888D4-F823-4C1F-9FA1-09E2E5EE4055}" presName="node" presStyleLbl="node1" presStyleIdx="5" presStyleCnt="12">
        <dgm:presLayoutVars>
          <dgm:bulletEnabled val="1"/>
        </dgm:presLayoutVars>
      </dgm:prSet>
      <dgm:spPr/>
    </dgm:pt>
    <dgm:pt modelId="{1A2DBD32-6224-4CA3-AF18-06212C28797E}" type="pres">
      <dgm:prSet presAssocID="{A7BA5E7F-2560-41DF-AAE6-41E6F069AE85}" presName="sibTrans" presStyleCnt="0"/>
      <dgm:spPr/>
    </dgm:pt>
    <dgm:pt modelId="{684382E6-DF45-4AA2-856D-1025137A727F}" type="pres">
      <dgm:prSet presAssocID="{F2BA3B01-0142-47ED-8CE4-8391988278B3}" presName="node" presStyleLbl="node1" presStyleIdx="6" presStyleCnt="12">
        <dgm:presLayoutVars>
          <dgm:bulletEnabled val="1"/>
        </dgm:presLayoutVars>
      </dgm:prSet>
      <dgm:spPr/>
    </dgm:pt>
    <dgm:pt modelId="{2D2027B0-A631-4B4C-98F6-74E0C6B3267F}" type="pres">
      <dgm:prSet presAssocID="{74433F5A-BC5A-4463-BC98-8676B61B2613}" presName="sibTrans" presStyleCnt="0"/>
      <dgm:spPr/>
    </dgm:pt>
    <dgm:pt modelId="{D3C9A11E-C044-4645-9E46-FE6E52464F0E}" type="pres">
      <dgm:prSet presAssocID="{DC7A9516-6379-4B76-8450-380227078D4E}" presName="node" presStyleLbl="node1" presStyleIdx="7" presStyleCnt="12">
        <dgm:presLayoutVars>
          <dgm:bulletEnabled val="1"/>
        </dgm:presLayoutVars>
      </dgm:prSet>
      <dgm:spPr/>
    </dgm:pt>
    <dgm:pt modelId="{FB7B0A88-52EA-4786-A4B6-2A3B549242E7}" type="pres">
      <dgm:prSet presAssocID="{84591D86-3C15-40A1-91ED-1B221C7F7A34}" presName="sibTrans" presStyleCnt="0"/>
      <dgm:spPr/>
    </dgm:pt>
    <dgm:pt modelId="{5CF81D53-D985-492C-8E94-83767D22D380}" type="pres">
      <dgm:prSet presAssocID="{E004CF90-1C7D-4475-B556-F2B14AD3DD33}" presName="node" presStyleLbl="node1" presStyleIdx="8" presStyleCnt="12">
        <dgm:presLayoutVars>
          <dgm:bulletEnabled val="1"/>
        </dgm:presLayoutVars>
      </dgm:prSet>
      <dgm:spPr/>
    </dgm:pt>
    <dgm:pt modelId="{151FD121-64D0-46BC-A33D-C855A2C7686D}" type="pres">
      <dgm:prSet presAssocID="{4575E2B2-1686-4EF3-A529-176056AD9D9F}" presName="sibTrans" presStyleCnt="0"/>
      <dgm:spPr/>
    </dgm:pt>
    <dgm:pt modelId="{3871172E-D31C-4846-B520-DA03847538B1}" type="pres">
      <dgm:prSet presAssocID="{19C9DB59-ABB8-4247-BDFD-B7AFC727F3C4}" presName="node" presStyleLbl="node1" presStyleIdx="9" presStyleCnt="12">
        <dgm:presLayoutVars>
          <dgm:bulletEnabled val="1"/>
        </dgm:presLayoutVars>
      </dgm:prSet>
      <dgm:spPr/>
    </dgm:pt>
    <dgm:pt modelId="{773384AC-D1BC-42ED-B195-A70693C9FDD7}" type="pres">
      <dgm:prSet presAssocID="{1B3F322E-2EBC-491B-9527-E71BDDC9ADE6}" presName="sibTrans" presStyleCnt="0"/>
      <dgm:spPr/>
    </dgm:pt>
    <dgm:pt modelId="{E7440FA1-8775-4244-96A3-7F5206B584A3}" type="pres">
      <dgm:prSet presAssocID="{5764A6EF-7B5F-4E45-B6ED-5C10C1090A01}" presName="node" presStyleLbl="node1" presStyleIdx="10" presStyleCnt="12">
        <dgm:presLayoutVars>
          <dgm:bulletEnabled val="1"/>
        </dgm:presLayoutVars>
      </dgm:prSet>
      <dgm:spPr/>
    </dgm:pt>
    <dgm:pt modelId="{C38C39E2-71A7-428F-8D80-1128D4908805}" type="pres">
      <dgm:prSet presAssocID="{00DEBDD2-2023-43CA-B14F-66C225D80C0D}" presName="sibTrans" presStyleCnt="0"/>
      <dgm:spPr/>
    </dgm:pt>
    <dgm:pt modelId="{090CF41C-59B1-408C-8907-32237672F227}" type="pres">
      <dgm:prSet presAssocID="{FFC62B17-B649-434F-8AB7-291CB6D75EB3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03B3604-17FB-4BA9-B6AA-F7DB5A95632B}" srcId="{3FF562BA-B090-401E-A39C-30EEE586C82C}" destId="{96E888D4-F823-4C1F-9FA1-09E2E5EE4055}" srcOrd="5" destOrd="0" parTransId="{129CBB87-F44B-4B9E-BDBD-0605AD543BB8}" sibTransId="{A7BA5E7F-2560-41DF-AAE6-41E6F069AE85}"/>
    <dgm:cxn modelId="{970D2B0E-64E6-4FBA-8BED-77FBD04A1D6D}" srcId="{3FF562BA-B090-401E-A39C-30EEE586C82C}" destId="{FFC62B17-B649-434F-8AB7-291CB6D75EB3}" srcOrd="11" destOrd="0" parTransId="{9AF47C9C-5C9E-47F4-9D35-C7DE8E2EB547}" sibTransId="{32204103-6450-4CE8-8246-0D14E538C843}"/>
    <dgm:cxn modelId="{9A5E961C-DBF9-4F26-93BE-F634445F4027}" srcId="{3FF562BA-B090-401E-A39C-30EEE586C82C}" destId="{DC7A9516-6379-4B76-8450-380227078D4E}" srcOrd="7" destOrd="0" parTransId="{2D144DAA-5F67-4719-A398-4A6099AA9F73}" sibTransId="{84591D86-3C15-40A1-91ED-1B221C7F7A34}"/>
    <dgm:cxn modelId="{1CCFE928-595D-4141-A33D-152DFF513CD5}" srcId="{3FF562BA-B090-401E-A39C-30EEE586C82C}" destId="{E004CF90-1C7D-4475-B556-F2B14AD3DD33}" srcOrd="8" destOrd="0" parTransId="{92FB2D0F-D4F5-458D-A56C-1B88AF6662C7}" sibTransId="{4575E2B2-1686-4EF3-A529-176056AD9D9F}"/>
    <dgm:cxn modelId="{3FDB3A32-76CD-49FC-B2C9-AC1AAEE66E51}" type="presOf" srcId="{E004CF90-1C7D-4475-B556-F2B14AD3DD33}" destId="{5CF81D53-D985-492C-8E94-83767D22D380}" srcOrd="0" destOrd="0" presId="urn:microsoft.com/office/officeart/2005/8/layout/default"/>
    <dgm:cxn modelId="{F2336C64-8785-4164-B251-5CCDCC729858}" srcId="{3FF562BA-B090-401E-A39C-30EEE586C82C}" destId="{5764A6EF-7B5F-4E45-B6ED-5C10C1090A01}" srcOrd="10" destOrd="0" parTransId="{D11FFB65-641D-4A17-95FF-089083788F9B}" sibTransId="{00DEBDD2-2023-43CA-B14F-66C225D80C0D}"/>
    <dgm:cxn modelId="{56066847-30BB-4480-BF10-43BA663209C9}" srcId="{3FF562BA-B090-401E-A39C-30EEE586C82C}" destId="{032A1730-A4C5-4D35-9019-14447EB78776}" srcOrd="3" destOrd="0" parTransId="{2C6D20EE-7E8C-4835-BCAA-B426E5427677}" sibTransId="{BDE12D02-210A-47F3-8583-2351B042B478}"/>
    <dgm:cxn modelId="{98FA0873-3BEE-42C4-A90F-543D37680F66}" srcId="{3FF562BA-B090-401E-A39C-30EEE586C82C}" destId="{F2BA3B01-0142-47ED-8CE4-8391988278B3}" srcOrd="6" destOrd="0" parTransId="{A9707027-0804-4D9F-A450-902E9EB8F3DE}" sibTransId="{74433F5A-BC5A-4463-BC98-8676B61B2613}"/>
    <dgm:cxn modelId="{CCFA2576-84DD-42CB-803C-F3799D47B0BD}" type="presOf" srcId="{E02D71E6-A782-478E-8BBA-E5B0F58CD162}" destId="{B4231DAD-8B94-4C3D-A53F-9E704EB88AB0}" srcOrd="0" destOrd="0" presId="urn:microsoft.com/office/officeart/2005/8/layout/default"/>
    <dgm:cxn modelId="{06BF568C-4918-433A-A8BF-41906C5D9DCC}" type="presOf" srcId="{032A1730-A4C5-4D35-9019-14447EB78776}" destId="{6079D820-38D8-46F8-8A33-322F3C77B35D}" srcOrd="0" destOrd="0" presId="urn:microsoft.com/office/officeart/2005/8/layout/default"/>
    <dgm:cxn modelId="{9C838C8E-C1D3-4080-9EBC-2C500E83246F}" srcId="{3FF562BA-B090-401E-A39C-30EEE586C82C}" destId="{FF405248-08E4-487C-AB08-80DE696B3806}" srcOrd="1" destOrd="0" parTransId="{A5A399E9-F4E8-4850-B454-4E062E9B8656}" sibTransId="{48A6C0AD-E8AC-4999-A389-B8667C61B3FD}"/>
    <dgm:cxn modelId="{0789DA8E-C384-4F58-B2AF-9CA61EA79D43}" type="presOf" srcId="{83D7BC75-744C-4AAF-A6D3-17AD1400C31B}" destId="{7C5B163B-FFA7-4EBF-B179-805B6B91E172}" srcOrd="0" destOrd="0" presId="urn:microsoft.com/office/officeart/2005/8/layout/default"/>
    <dgm:cxn modelId="{FA2C579B-70E8-4EDE-BDD1-5EA01303A335}" srcId="{3FF562BA-B090-401E-A39C-30EEE586C82C}" destId="{19C9DB59-ABB8-4247-BDFD-B7AFC727F3C4}" srcOrd="9" destOrd="0" parTransId="{92E4674D-94DB-4523-861D-90B48B47B306}" sibTransId="{1B3F322E-2EBC-491B-9527-E71BDDC9ADE6}"/>
    <dgm:cxn modelId="{524F1B9F-588E-4588-91EA-5F0628DD98E0}" type="presOf" srcId="{DC7A9516-6379-4B76-8450-380227078D4E}" destId="{D3C9A11E-C044-4645-9E46-FE6E52464F0E}" srcOrd="0" destOrd="0" presId="urn:microsoft.com/office/officeart/2005/8/layout/default"/>
    <dgm:cxn modelId="{8AAB37B8-5B2A-4582-BBE5-69156CF7C138}" srcId="{3FF562BA-B090-401E-A39C-30EEE586C82C}" destId="{6E9F8A6E-BF67-4135-8D9E-B6C1491CB8B0}" srcOrd="4" destOrd="0" parTransId="{02084E53-43AF-46E4-B122-EF72528ED49B}" sibTransId="{F37D4BF3-C0C9-4352-B06A-B4623E862822}"/>
    <dgm:cxn modelId="{6EB294C1-F9E1-4C50-AC71-D347D423C1B6}" type="presOf" srcId="{6E9F8A6E-BF67-4135-8D9E-B6C1491CB8B0}" destId="{687BA676-C08D-4DC3-BD0C-3EEC2F3BB8F2}" srcOrd="0" destOrd="0" presId="urn:microsoft.com/office/officeart/2005/8/layout/default"/>
    <dgm:cxn modelId="{EC4CB8C3-15AD-4C2C-8AB0-51146572ED44}" type="presOf" srcId="{3FF562BA-B090-401E-A39C-30EEE586C82C}" destId="{B92E09AE-8983-42EC-85FE-ADD3E955BE1B}" srcOrd="0" destOrd="0" presId="urn:microsoft.com/office/officeart/2005/8/layout/default"/>
    <dgm:cxn modelId="{6C6214D7-C093-4BA0-B375-2DF03BE3E361}" type="presOf" srcId="{FF405248-08E4-487C-AB08-80DE696B3806}" destId="{459072B5-2541-4C7E-BE9C-5A7DA89A6C44}" srcOrd="0" destOrd="0" presId="urn:microsoft.com/office/officeart/2005/8/layout/default"/>
    <dgm:cxn modelId="{2D5A07D9-3109-456F-903D-349E961ACD68}" srcId="{3FF562BA-B090-401E-A39C-30EEE586C82C}" destId="{83D7BC75-744C-4AAF-A6D3-17AD1400C31B}" srcOrd="0" destOrd="0" parTransId="{935F7DC5-7869-4BCB-A458-9DF251C77C3B}" sibTransId="{E88F1CAB-9B1C-445A-9CCA-574DBFAE6934}"/>
    <dgm:cxn modelId="{8EE3FDE0-666E-4399-9E18-13B190ECCBB7}" srcId="{3FF562BA-B090-401E-A39C-30EEE586C82C}" destId="{E02D71E6-A782-478E-8BBA-E5B0F58CD162}" srcOrd="2" destOrd="0" parTransId="{D5F39773-EF34-4242-B07B-CF6F49DB90CF}" sibTransId="{26286608-0DBA-45F5-A593-884F0E693CDD}"/>
    <dgm:cxn modelId="{AF9712F6-663E-45A5-B35C-AE75253F6E6A}" type="presOf" srcId="{F2BA3B01-0142-47ED-8CE4-8391988278B3}" destId="{684382E6-DF45-4AA2-856D-1025137A727F}" srcOrd="0" destOrd="0" presId="urn:microsoft.com/office/officeart/2005/8/layout/default"/>
    <dgm:cxn modelId="{82A7FEF8-35DF-4C88-933E-AEE65779F166}" type="presOf" srcId="{96E888D4-F823-4C1F-9FA1-09E2E5EE4055}" destId="{BDC28BBC-CCD4-4F32-B7D1-3F48734C5DE8}" srcOrd="0" destOrd="0" presId="urn:microsoft.com/office/officeart/2005/8/layout/default"/>
    <dgm:cxn modelId="{864397FD-82ED-4CCD-83E4-1EAE877C0EE1}" type="presOf" srcId="{FFC62B17-B649-434F-8AB7-291CB6D75EB3}" destId="{090CF41C-59B1-408C-8907-32237672F227}" srcOrd="0" destOrd="0" presId="urn:microsoft.com/office/officeart/2005/8/layout/default"/>
    <dgm:cxn modelId="{561D20FF-748A-4CDD-B437-187F766EF0AA}" type="presOf" srcId="{19C9DB59-ABB8-4247-BDFD-B7AFC727F3C4}" destId="{3871172E-D31C-4846-B520-DA03847538B1}" srcOrd="0" destOrd="0" presId="urn:microsoft.com/office/officeart/2005/8/layout/default"/>
    <dgm:cxn modelId="{0022AAFF-8ACA-4A14-98A0-A24EE91F536B}" type="presOf" srcId="{5764A6EF-7B5F-4E45-B6ED-5C10C1090A01}" destId="{E7440FA1-8775-4244-96A3-7F5206B584A3}" srcOrd="0" destOrd="0" presId="urn:microsoft.com/office/officeart/2005/8/layout/default"/>
    <dgm:cxn modelId="{8C413CD6-D9B9-4DD3-8414-4962063F13C5}" type="presParOf" srcId="{B92E09AE-8983-42EC-85FE-ADD3E955BE1B}" destId="{7C5B163B-FFA7-4EBF-B179-805B6B91E172}" srcOrd="0" destOrd="0" presId="urn:microsoft.com/office/officeart/2005/8/layout/default"/>
    <dgm:cxn modelId="{54B08A2A-DBCF-465A-814F-9A88445775D2}" type="presParOf" srcId="{B92E09AE-8983-42EC-85FE-ADD3E955BE1B}" destId="{70C0083F-677C-4E4F-A86A-178BEAACC540}" srcOrd="1" destOrd="0" presId="urn:microsoft.com/office/officeart/2005/8/layout/default"/>
    <dgm:cxn modelId="{C188B6D3-58DB-43CE-B43A-4D71132479C3}" type="presParOf" srcId="{B92E09AE-8983-42EC-85FE-ADD3E955BE1B}" destId="{459072B5-2541-4C7E-BE9C-5A7DA89A6C44}" srcOrd="2" destOrd="0" presId="urn:microsoft.com/office/officeart/2005/8/layout/default"/>
    <dgm:cxn modelId="{1C0AD370-D793-47A7-ABF5-D556F95360FA}" type="presParOf" srcId="{B92E09AE-8983-42EC-85FE-ADD3E955BE1B}" destId="{833D7A80-F0BD-4207-920C-73DEE13C6349}" srcOrd="3" destOrd="0" presId="urn:microsoft.com/office/officeart/2005/8/layout/default"/>
    <dgm:cxn modelId="{8B01B958-6344-4844-ABDD-333CC49DA278}" type="presParOf" srcId="{B92E09AE-8983-42EC-85FE-ADD3E955BE1B}" destId="{B4231DAD-8B94-4C3D-A53F-9E704EB88AB0}" srcOrd="4" destOrd="0" presId="urn:microsoft.com/office/officeart/2005/8/layout/default"/>
    <dgm:cxn modelId="{B1A71749-3043-4979-A8A4-FCD475CC2D87}" type="presParOf" srcId="{B92E09AE-8983-42EC-85FE-ADD3E955BE1B}" destId="{16D6B26E-93E7-4D1F-B671-1E0123CC4C8B}" srcOrd="5" destOrd="0" presId="urn:microsoft.com/office/officeart/2005/8/layout/default"/>
    <dgm:cxn modelId="{C43D0DCD-3970-4944-9881-7CF8A9A4816B}" type="presParOf" srcId="{B92E09AE-8983-42EC-85FE-ADD3E955BE1B}" destId="{6079D820-38D8-46F8-8A33-322F3C77B35D}" srcOrd="6" destOrd="0" presId="urn:microsoft.com/office/officeart/2005/8/layout/default"/>
    <dgm:cxn modelId="{88B7146C-314F-44DB-8838-F81D9A64304A}" type="presParOf" srcId="{B92E09AE-8983-42EC-85FE-ADD3E955BE1B}" destId="{85A1D759-8D5E-40E3-B7E2-CCAAE3860CCE}" srcOrd="7" destOrd="0" presId="urn:microsoft.com/office/officeart/2005/8/layout/default"/>
    <dgm:cxn modelId="{2FD905F2-BCE6-4B73-BBBB-D04B826DC15B}" type="presParOf" srcId="{B92E09AE-8983-42EC-85FE-ADD3E955BE1B}" destId="{687BA676-C08D-4DC3-BD0C-3EEC2F3BB8F2}" srcOrd="8" destOrd="0" presId="urn:microsoft.com/office/officeart/2005/8/layout/default"/>
    <dgm:cxn modelId="{DE53E835-B7AB-47A6-9657-A86B42A70B31}" type="presParOf" srcId="{B92E09AE-8983-42EC-85FE-ADD3E955BE1B}" destId="{CAD2F32E-EFB4-4BD1-A816-B18FCDFEB06F}" srcOrd="9" destOrd="0" presId="urn:microsoft.com/office/officeart/2005/8/layout/default"/>
    <dgm:cxn modelId="{F5E11C0E-CAB4-48CC-B7CB-F9F5E15CCAAA}" type="presParOf" srcId="{B92E09AE-8983-42EC-85FE-ADD3E955BE1B}" destId="{BDC28BBC-CCD4-4F32-B7D1-3F48734C5DE8}" srcOrd="10" destOrd="0" presId="urn:microsoft.com/office/officeart/2005/8/layout/default"/>
    <dgm:cxn modelId="{AB4D47C9-466E-431E-9F61-625C503F7F36}" type="presParOf" srcId="{B92E09AE-8983-42EC-85FE-ADD3E955BE1B}" destId="{1A2DBD32-6224-4CA3-AF18-06212C28797E}" srcOrd="11" destOrd="0" presId="urn:microsoft.com/office/officeart/2005/8/layout/default"/>
    <dgm:cxn modelId="{C34BCD49-FC07-4AD1-8C4C-F17E2FD1C101}" type="presParOf" srcId="{B92E09AE-8983-42EC-85FE-ADD3E955BE1B}" destId="{684382E6-DF45-4AA2-856D-1025137A727F}" srcOrd="12" destOrd="0" presId="urn:microsoft.com/office/officeart/2005/8/layout/default"/>
    <dgm:cxn modelId="{1F7F7CCB-4902-49C2-B42E-897012E3E78D}" type="presParOf" srcId="{B92E09AE-8983-42EC-85FE-ADD3E955BE1B}" destId="{2D2027B0-A631-4B4C-98F6-74E0C6B3267F}" srcOrd="13" destOrd="0" presId="urn:microsoft.com/office/officeart/2005/8/layout/default"/>
    <dgm:cxn modelId="{2A607CC4-329D-46DF-83F2-0C53BBA0E4D2}" type="presParOf" srcId="{B92E09AE-8983-42EC-85FE-ADD3E955BE1B}" destId="{D3C9A11E-C044-4645-9E46-FE6E52464F0E}" srcOrd="14" destOrd="0" presId="urn:microsoft.com/office/officeart/2005/8/layout/default"/>
    <dgm:cxn modelId="{74618521-FF51-4CFA-BC99-867DCC0CA015}" type="presParOf" srcId="{B92E09AE-8983-42EC-85FE-ADD3E955BE1B}" destId="{FB7B0A88-52EA-4786-A4B6-2A3B549242E7}" srcOrd="15" destOrd="0" presId="urn:microsoft.com/office/officeart/2005/8/layout/default"/>
    <dgm:cxn modelId="{7F8D0EB8-12D2-45AC-AF9F-47BF0F47D22A}" type="presParOf" srcId="{B92E09AE-8983-42EC-85FE-ADD3E955BE1B}" destId="{5CF81D53-D985-492C-8E94-83767D22D380}" srcOrd="16" destOrd="0" presId="urn:microsoft.com/office/officeart/2005/8/layout/default"/>
    <dgm:cxn modelId="{308F8904-817C-49E8-A73A-B155F5789AAA}" type="presParOf" srcId="{B92E09AE-8983-42EC-85FE-ADD3E955BE1B}" destId="{151FD121-64D0-46BC-A33D-C855A2C7686D}" srcOrd="17" destOrd="0" presId="urn:microsoft.com/office/officeart/2005/8/layout/default"/>
    <dgm:cxn modelId="{0D166B4B-E3F7-4C7E-A9A5-383D013B3552}" type="presParOf" srcId="{B92E09AE-8983-42EC-85FE-ADD3E955BE1B}" destId="{3871172E-D31C-4846-B520-DA03847538B1}" srcOrd="18" destOrd="0" presId="urn:microsoft.com/office/officeart/2005/8/layout/default"/>
    <dgm:cxn modelId="{8DCEE1DD-DC4D-4862-93E6-F0B32DA1A659}" type="presParOf" srcId="{B92E09AE-8983-42EC-85FE-ADD3E955BE1B}" destId="{773384AC-D1BC-42ED-B195-A70693C9FDD7}" srcOrd="19" destOrd="0" presId="urn:microsoft.com/office/officeart/2005/8/layout/default"/>
    <dgm:cxn modelId="{C0190A31-9AB7-453F-825E-AEA73C1027F3}" type="presParOf" srcId="{B92E09AE-8983-42EC-85FE-ADD3E955BE1B}" destId="{E7440FA1-8775-4244-96A3-7F5206B584A3}" srcOrd="20" destOrd="0" presId="urn:microsoft.com/office/officeart/2005/8/layout/default"/>
    <dgm:cxn modelId="{680E0DFE-3FA9-4B9D-8556-23A7252DF4C7}" type="presParOf" srcId="{B92E09AE-8983-42EC-85FE-ADD3E955BE1B}" destId="{C38C39E2-71A7-428F-8D80-1128D4908805}" srcOrd="21" destOrd="0" presId="urn:microsoft.com/office/officeart/2005/8/layout/default"/>
    <dgm:cxn modelId="{9665C662-9CC0-4C79-A828-F2A6B7BAA7FC}" type="presParOf" srcId="{B92E09AE-8983-42EC-85FE-ADD3E955BE1B}" destId="{090CF41C-59B1-408C-8907-32237672F227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8A7CFC-D66C-4D17-A15C-F038EC40A7B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6314DD2-CDF5-4DB3-A79A-EF3FE3D8A215}">
      <dgm:prSet/>
      <dgm:spPr/>
      <dgm:t>
        <a:bodyPr/>
        <a:lstStyle/>
        <a:p>
          <a:r>
            <a:rPr lang="en-US" b="0" baseline="0" dirty="0"/>
            <a:t>Status Update Meetings</a:t>
          </a:r>
          <a:endParaRPr lang="en-US" dirty="0"/>
        </a:p>
      </dgm:t>
    </dgm:pt>
    <dgm:pt modelId="{FDBDBC31-6DC0-418A-904A-2C7915ECBD83}" type="parTrans" cxnId="{80E33D8E-2803-4337-9959-6DCF3CA1CB81}">
      <dgm:prSet/>
      <dgm:spPr/>
      <dgm:t>
        <a:bodyPr/>
        <a:lstStyle/>
        <a:p>
          <a:endParaRPr lang="en-US"/>
        </a:p>
      </dgm:t>
    </dgm:pt>
    <dgm:pt modelId="{44A2E8DB-D060-4CD8-9641-486CC52B1E89}" type="sibTrans" cxnId="{80E33D8E-2803-4337-9959-6DCF3CA1CB81}">
      <dgm:prSet/>
      <dgm:spPr/>
      <dgm:t>
        <a:bodyPr/>
        <a:lstStyle/>
        <a:p>
          <a:endParaRPr lang="en-US"/>
        </a:p>
      </dgm:t>
    </dgm:pt>
    <dgm:pt modelId="{B7FD320E-79BD-4088-8A97-4B7B233B4858}">
      <dgm:prSet/>
      <dgm:spPr/>
      <dgm:t>
        <a:bodyPr/>
        <a:lstStyle/>
        <a:p>
          <a:r>
            <a:rPr lang="en-US" b="0" baseline="0" dirty="0"/>
            <a:t>Information Sharing Meetings</a:t>
          </a:r>
          <a:endParaRPr lang="en-US" dirty="0"/>
        </a:p>
      </dgm:t>
    </dgm:pt>
    <dgm:pt modelId="{DBED0A38-7A0F-4957-9E9B-3E14A12402BD}" type="parTrans" cxnId="{7F846D50-FBD7-42E8-AB9D-0E58BDE5E7A0}">
      <dgm:prSet/>
      <dgm:spPr/>
      <dgm:t>
        <a:bodyPr/>
        <a:lstStyle/>
        <a:p>
          <a:endParaRPr lang="en-US"/>
        </a:p>
      </dgm:t>
    </dgm:pt>
    <dgm:pt modelId="{18F86641-3FF2-42D3-91B3-C605537E8AC6}" type="sibTrans" cxnId="{7F846D50-FBD7-42E8-AB9D-0E58BDE5E7A0}">
      <dgm:prSet/>
      <dgm:spPr/>
      <dgm:t>
        <a:bodyPr/>
        <a:lstStyle/>
        <a:p>
          <a:endParaRPr lang="en-US"/>
        </a:p>
      </dgm:t>
    </dgm:pt>
    <dgm:pt modelId="{76B130DD-8243-44C7-B03B-70A075346ECE}">
      <dgm:prSet/>
      <dgm:spPr/>
      <dgm:t>
        <a:bodyPr/>
        <a:lstStyle/>
        <a:p>
          <a:r>
            <a:rPr lang="en-US" b="0" baseline="0" dirty="0"/>
            <a:t>Decision Making Meetings</a:t>
          </a:r>
          <a:endParaRPr lang="en-US" dirty="0"/>
        </a:p>
      </dgm:t>
    </dgm:pt>
    <dgm:pt modelId="{3C773B3C-EE8A-41BE-8A48-AC4FC7E8124A}" type="parTrans" cxnId="{369A9B02-A900-44E4-B409-F88C41755872}">
      <dgm:prSet/>
      <dgm:spPr/>
      <dgm:t>
        <a:bodyPr/>
        <a:lstStyle/>
        <a:p>
          <a:endParaRPr lang="en-US"/>
        </a:p>
      </dgm:t>
    </dgm:pt>
    <dgm:pt modelId="{14FC42EF-2164-4D12-8BAF-253653829083}" type="sibTrans" cxnId="{369A9B02-A900-44E4-B409-F88C41755872}">
      <dgm:prSet/>
      <dgm:spPr/>
      <dgm:t>
        <a:bodyPr/>
        <a:lstStyle/>
        <a:p>
          <a:endParaRPr lang="en-US"/>
        </a:p>
      </dgm:t>
    </dgm:pt>
    <dgm:pt modelId="{C741F981-FB8B-46D3-AB9E-06B31DAE2C6A}">
      <dgm:prSet/>
      <dgm:spPr/>
      <dgm:t>
        <a:bodyPr/>
        <a:lstStyle/>
        <a:p>
          <a:r>
            <a:rPr lang="en-US" b="0" baseline="0" dirty="0"/>
            <a:t>Problem Solving Meetings</a:t>
          </a:r>
          <a:endParaRPr lang="en-US" dirty="0"/>
        </a:p>
      </dgm:t>
    </dgm:pt>
    <dgm:pt modelId="{47E70C32-5EBE-4C44-AE7B-644C0F3873D6}" type="parTrans" cxnId="{30673DA7-B776-407B-A62A-03B16FAECE84}">
      <dgm:prSet/>
      <dgm:spPr/>
      <dgm:t>
        <a:bodyPr/>
        <a:lstStyle/>
        <a:p>
          <a:endParaRPr lang="en-US"/>
        </a:p>
      </dgm:t>
    </dgm:pt>
    <dgm:pt modelId="{361CD58D-24A5-471D-862D-8EA0E01B5FE9}" type="sibTrans" cxnId="{30673DA7-B776-407B-A62A-03B16FAECE84}">
      <dgm:prSet/>
      <dgm:spPr/>
      <dgm:t>
        <a:bodyPr/>
        <a:lstStyle/>
        <a:p>
          <a:endParaRPr lang="en-US"/>
        </a:p>
      </dgm:t>
    </dgm:pt>
    <dgm:pt modelId="{0881B544-6066-4BFF-BE23-D5327A424713}">
      <dgm:prSet/>
      <dgm:spPr/>
      <dgm:t>
        <a:bodyPr/>
        <a:lstStyle/>
        <a:p>
          <a:r>
            <a:rPr lang="en-US" b="0" baseline="0" dirty="0"/>
            <a:t>Innovation Meetings</a:t>
          </a:r>
          <a:endParaRPr lang="en-US" dirty="0"/>
        </a:p>
      </dgm:t>
    </dgm:pt>
    <dgm:pt modelId="{1444E77D-220D-4AC2-BA8F-325F6B49083C}" type="parTrans" cxnId="{86F4A819-342F-4083-8550-4A5726616DDB}">
      <dgm:prSet/>
      <dgm:spPr/>
      <dgm:t>
        <a:bodyPr/>
        <a:lstStyle/>
        <a:p>
          <a:endParaRPr lang="en-US"/>
        </a:p>
      </dgm:t>
    </dgm:pt>
    <dgm:pt modelId="{09FB27DF-D55D-4E2F-9DB4-3B84E795F124}" type="sibTrans" cxnId="{86F4A819-342F-4083-8550-4A5726616DDB}">
      <dgm:prSet/>
      <dgm:spPr/>
      <dgm:t>
        <a:bodyPr/>
        <a:lstStyle/>
        <a:p>
          <a:endParaRPr lang="en-US"/>
        </a:p>
      </dgm:t>
    </dgm:pt>
    <dgm:pt modelId="{90EC7210-D8E0-4CFF-B47F-15BB5F03FD51}">
      <dgm:prSet/>
      <dgm:spPr/>
      <dgm:t>
        <a:bodyPr/>
        <a:lstStyle/>
        <a:p>
          <a:r>
            <a:rPr lang="en-US" b="0" baseline="0" dirty="0"/>
            <a:t>Team Building Meetings</a:t>
          </a:r>
          <a:endParaRPr lang="en-US" dirty="0"/>
        </a:p>
      </dgm:t>
    </dgm:pt>
    <dgm:pt modelId="{0734DA60-14DB-45C5-AEFF-576C49FDAD2A}" type="parTrans" cxnId="{B2063DC9-9513-4323-AD17-F53F1DC5025F}">
      <dgm:prSet/>
      <dgm:spPr/>
      <dgm:t>
        <a:bodyPr/>
        <a:lstStyle/>
        <a:p>
          <a:endParaRPr lang="en-US"/>
        </a:p>
      </dgm:t>
    </dgm:pt>
    <dgm:pt modelId="{45E23399-7BD6-4CFB-81E4-4830B6D68B3D}" type="sibTrans" cxnId="{B2063DC9-9513-4323-AD17-F53F1DC5025F}">
      <dgm:prSet/>
      <dgm:spPr/>
      <dgm:t>
        <a:bodyPr/>
        <a:lstStyle/>
        <a:p>
          <a:endParaRPr lang="en-US"/>
        </a:p>
      </dgm:t>
    </dgm:pt>
    <dgm:pt modelId="{26F21E48-74E5-40DF-88E2-BF263B2DF900}" type="pres">
      <dgm:prSet presAssocID="{FB8A7CFC-D66C-4D17-A15C-F038EC40A7BC}" presName="root" presStyleCnt="0">
        <dgm:presLayoutVars>
          <dgm:dir/>
          <dgm:resizeHandles val="exact"/>
        </dgm:presLayoutVars>
      </dgm:prSet>
      <dgm:spPr/>
    </dgm:pt>
    <dgm:pt modelId="{E4AC0B3B-F00A-46BD-8781-F32ED51D12D6}" type="pres">
      <dgm:prSet presAssocID="{96314DD2-CDF5-4DB3-A79A-EF3FE3D8A215}" presName="compNode" presStyleCnt="0"/>
      <dgm:spPr/>
    </dgm:pt>
    <dgm:pt modelId="{137B12A9-4B90-471D-AFC5-9DD76E410DC3}" type="pres">
      <dgm:prSet presAssocID="{96314DD2-CDF5-4DB3-A79A-EF3FE3D8A215}" presName="bgRect" presStyleLbl="bgShp" presStyleIdx="0" presStyleCnt="6"/>
      <dgm:spPr/>
    </dgm:pt>
    <dgm:pt modelId="{53C8224B-9AE5-4728-B9D2-603EB51D5BB4}" type="pres">
      <dgm:prSet presAssocID="{96314DD2-CDF5-4DB3-A79A-EF3FE3D8A21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97761A4-17ED-4418-8ADC-AB4688ED2FFA}" type="pres">
      <dgm:prSet presAssocID="{96314DD2-CDF5-4DB3-A79A-EF3FE3D8A215}" presName="spaceRect" presStyleCnt="0"/>
      <dgm:spPr/>
    </dgm:pt>
    <dgm:pt modelId="{66D609D2-6963-4BAF-ACEB-549EFC07278A}" type="pres">
      <dgm:prSet presAssocID="{96314DD2-CDF5-4DB3-A79A-EF3FE3D8A215}" presName="parTx" presStyleLbl="revTx" presStyleIdx="0" presStyleCnt="6">
        <dgm:presLayoutVars>
          <dgm:chMax val="0"/>
          <dgm:chPref val="0"/>
        </dgm:presLayoutVars>
      </dgm:prSet>
      <dgm:spPr/>
    </dgm:pt>
    <dgm:pt modelId="{5AE7D398-6D58-4C61-8F62-6F9791787E77}" type="pres">
      <dgm:prSet presAssocID="{44A2E8DB-D060-4CD8-9641-486CC52B1E89}" presName="sibTrans" presStyleCnt="0"/>
      <dgm:spPr/>
    </dgm:pt>
    <dgm:pt modelId="{20D496FF-5981-4974-B7B4-FDDE45052D59}" type="pres">
      <dgm:prSet presAssocID="{B7FD320E-79BD-4088-8A97-4B7B233B4858}" presName="compNode" presStyleCnt="0"/>
      <dgm:spPr/>
    </dgm:pt>
    <dgm:pt modelId="{F2731FC8-60E2-4A95-A6C5-74F8257C0FF3}" type="pres">
      <dgm:prSet presAssocID="{B7FD320E-79BD-4088-8A97-4B7B233B4858}" presName="bgRect" presStyleLbl="bgShp" presStyleIdx="1" presStyleCnt="6"/>
      <dgm:spPr/>
    </dgm:pt>
    <dgm:pt modelId="{C5009330-2057-4D1B-AA4E-F467737A3B37}" type="pres">
      <dgm:prSet presAssocID="{B7FD320E-79BD-4088-8A97-4B7B233B485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1743670-D003-482E-BE00-41A83BE0015D}" type="pres">
      <dgm:prSet presAssocID="{B7FD320E-79BD-4088-8A97-4B7B233B4858}" presName="spaceRect" presStyleCnt="0"/>
      <dgm:spPr/>
    </dgm:pt>
    <dgm:pt modelId="{87F40B3E-50D2-452A-9F09-5AD529966E64}" type="pres">
      <dgm:prSet presAssocID="{B7FD320E-79BD-4088-8A97-4B7B233B4858}" presName="parTx" presStyleLbl="revTx" presStyleIdx="1" presStyleCnt="6">
        <dgm:presLayoutVars>
          <dgm:chMax val="0"/>
          <dgm:chPref val="0"/>
        </dgm:presLayoutVars>
      </dgm:prSet>
      <dgm:spPr/>
    </dgm:pt>
    <dgm:pt modelId="{5E845D42-26F7-403E-874C-C3ACE63CE4F1}" type="pres">
      <dgm:prSet presAssocID="{18F86641-3FF2-42D3-91B3-C605537E8AC6}" presName="sibTrans" presStyleCnt="0"/>
      <dgm:spPr/>
    </dgm:pt>
    <dgm:pt modelId="{4D61F5BA-EECF-43EB-B5B2-840053F80ECA}" type="pres">
      <dgm:prSet presAssocID="{76B130DD-8243-44C7-B03B-70A075346ECE}" presName="compNode" presStyleCnt="0"/>
      <dgm:spPr/>
    </dgm:pt>
    <dgm:pt modelId="{28AA67F3-75E1-4780-A0AD-54413EAA46BA}" type="pres">
      <dgm:prSet presAssocID="{76B130DD-8243-44C7-B03B-70A075346ECE}" presName="bgRect" presStyleLbl="bgShp" presStyleIdx="2" presStyleCnt="6"/>
      <dgm:spPr/>
    </dgm:pt>
    <dgm:pt modelId="{1D7BBDD9-5E79-4F1E-A294-8FCF0F1E7B36}" type="pres">
      <dgm:prSet presAssocID="{76B130DD-8243-44C7-B03B-70A075346EC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B3AFD50-73C6-4119-A468-3BF799255794}" type="pres">
      <dgm:prSet presAssocID="{76B130DD-8243-44C7-B03B-70A075346ECE}" presName="spaceRect" presStyleCnt="0"/>
      <dgm:spPr/>
    </dgm:pt>
    <dgm:pt modelId="{E42FA261-E6EE-4B95-B117-E6F3177107AE}" type="pres">
      <dgm:prSet presAssocID="{76B130DD-8243-44C7-B03B-70A075346ECE}" presName="parTx" presStyleLbl="revTx" presStyleIdx="2" presStyleCnt="6">
        <dgm:presLayoutVars>
          <dgm:chMax val="0"/>
          <dgm:chPref val="0"/>
        </dgm:presLayoutVars>
      </dgm:prSet>
      <dgm:spPr/>
    </dgm:pt>
    <dgm:pt modelId="{BC329C52-6AF0-4F47-91ED-7BAEA5F546A8}" type="pres">
      <dgm:prSet presAssocID="{14FC42EF-2164-4D12-8BAF-253653829083}" presName="sibTrans" presStyleCnt="0"/>
      <dgm:spPr/>
    </dgm:pt>
    <dgm:pt modelId="{7B17EA9F-6F49-42C9-948F-5B855AB60267}" type="pres">
      <dgm:prSet presAssocID="{C741F981-FB8B-46D3-AB9E-06B31DAE2C6A}" presName="compNode" presStyleCnt="0"/>
      <dgm:spPr/>
    </dgm:pt>
    <dgm:pt modelId="{A825BE2D-9D98-4ADA-9CED-86EA8FC9287F}" type="pres">
      <dgm:prSet presAssocID="{C741F981-FB8B-46D3-AB9E-06B31DAE2C6A}" presName="bgRect" presStyleLbl="bgShp" presStyleIdx="3" presStyleCnt="6"/>
      <dgm:spPr/>
    </dgm:pt>
    <dgm:pt modelId="{CC38C610-03C7-4129-B9FE-57B4697EDC02}" type="pres">
      <dgm:prSet presAssocID="{C741F981-FB8B-46D3-AB9E-06B31DAE2C6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7A2544E-4AC3-4251-87D0-CCE285FD093D}" type="pres">
      <dgm:prSet presAssocID="{C741F981-FB8B-46D3-AB9E-06B31DAE2C6A}" presName="spaceRect" presStyleCnt="0"/>
      <dgm:spPr/>
    </dgm:pt>
    <dgm:pt modelId="{781D2767-2D5D-45BF-909A-498A893D66A8}" type="pres">
      <dgm:prSet presAssocID="{C741F981-FB8B-46D3-AB9E-06B31DAE2C6A}" presName="parTx" presStyleLbl="revTx" presStyleIdx="3" presStyleCnt="6">
        <dgm:presLayoutVars>
          <dgm:chMax val="0"/>
          <dgm:chPref val="0"/>
        </dgm:presLayoutVars>
      </dgm:prSet>
      <dgm:spPr/>
    </dgm:pt>
    <dgm:pt modelId="{F6762B51-AC33-4C1F-8D36-69B11FB973CE}" type="pres">
      <dgm:prSet presAssocID="{361CD58D-24A5-471D-862D-8EA0E01B5FE9}" presName="sibTrans" presStyleCnt="0"/>
      <dgm:spPr/>
    </dgm:pt>
    <dgm:pt modelId="{912E90C5-CFBA-422F-9CF6-68BFCCA4D453}" type="pres">
      <dgm:prSet presAssocID="{0881B544-6066-4BFF-BE23-D5327A424713}" presName="compNode" presStyleCnt="0"/>
      <dgm:spPr/>
    </dgm:pt>
    <dgm:pt modelId="{50E153F8-FDD3-4E69-9D4F-3E739E67B349}" type="pres">
      <dgm:prSet presAssocID="{0881B544-6066-4BFF-BE23-D5327A424713}" presName="bgRect" presStyleLbl="bgShp" presStyleIdx="4" presStyleCnt="6"/>
      <dgm:spPr/>
    </dgm:pt>
    <dgm:pt modelId="{D381D3C1-3489-4C50-AC90-34908CF0A647}" type="pres">
      <dgm:prSet presAssocID="{0881B544-6066-4BFF-BE23-D5327A42471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F6A4CFE0-3348-45A6-AE8F-106EE90E52B7}" type="pres">
      <dgm:prSet presAssocID="{0881B544-6066-4BFF-BE23-D5327A424713}" presName="spaceRect" presStyleCnt="0"/>
      <dgm:spPr/>
    </dgm:pt>
    <dgm:pt modelId="{977B52BC-4912-4B43-A33E-BB54CE4D1C5F}" type="pres">
      <dgm:prSet presAssocID="{0881B544-6066-4BFF-BE23-D5327A424713}" presName="parTx" presStyleLbl="revTx" presStyleIdx="4" presStyleCnt="6">
        <dgm:presLayoutVars>
          <dgm:chMax val="0"/>
          <dgm:chPref val="0"/>
        </dgm:presLayoutVars>
      </dgm:prSet>
      <dgm:spPr/>
    </dgm:pt>
    <dgm:pt modelId="{4FDF33CD-2C2C-4B18-8CA0-A3ACE6E3167E}" type="pres">
      <dgm:prSet presAssocID="{09FB27DF-D55D-4E2F-9DB4-3B84E795F124}" presName="sibTrans" presStyleCnt="0"/>
      <dgm:spPr/>
    </dgm:pt>
    <dgm:pt modelId="{965534F1-507C-452E-A155-7BDD773A3BFC}" type="pres">
      <dgm:prSet presAssocID="{90EC7210-D8E0-4CFF-B47F-15BB5F03FD51}" presName="compNode" presStyleCnt="0"/>
      <dgm:spPr/>
    </dgm:pt>
    <dgm:pt modelId="{6F25E978-91BF-4240-A9AE-30873269449C}" type="pres">
      <dgm:prSet presAssocID="{90EC7210-D8E0-4CFF-B47F-15BB5F03FD51}" presName="bgRect" presStyleLbl="bgShp" presStyleIdx="5" presStyleCnt="6"/>
      <dgm:spPr/>
    </dgm:pt>
    <dgm:pt modelId="{33C8CA3B-4BD8-4735-9F10-1E739A104C81}" type="pres">
      <dgm:prSet presAssocID="{90EC7210-D8E0-4CFF-B47F-15BB5F03FD5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35A9FBB-C536-4004-8A12-C554F3CC11FA}" type="pres">
      <dgm:prSet presAssocID="{90EC7210-D8E0-4CFF-B47F-15BB5F03FD51}" presName="spaceRect" presStyleCnt="0"/>
      <dgm:spPr/>
    </dgm:pt>
    <dgm:pt modelId="{C50C9EA9-1A40-44CD-8324-2687D5AFA19F}" type="pres">
      <dgm:prSet presAssocID="{90EC7210-D8E0-4CFF-B47F-15BB5F03FD5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69A9B02-A900-44E4-B409-F88C41755872}" srcId="{FB8A7CFC-D66C-4D17-A15C-F038EC40A7BC}" destId="{76B130DD-8243-44C7-B03B-70A075346ECE}" srcOrd="2" destOrd="0" parTransId="{3C773B3C-EE8A-41BE-8A48-AC4FC7E8124A}" sibTransId="{14FC42EF-2164-4D12-8BAF-253653829083}"/>
    <dgm:cxn modelId="{D8E0290C-CB1D-4233-A919-52705D961B7D}" type="presOf" srcId="{0881B544-6066-4BFF-BE23-D5327A424713}" destId="{977B52BC-4912-4B43-A33E-BB54CE4D1C5F}" srcOrd="0" destOrd="0" presId="urn:microsoft.com/office/officeart/2018/2/layout/IconVerticalSolidList"/>
    <dgm:cxn modelId="{86F4A819-342F-4083-8550-4A5726616DDB}" srcId="{FB8A7CFC-D66C-4D17-A15C-F038EC40A7BC}" destId="{0881B544-6066-4BFF-BE23-D5327A424713}" srcOrd="4" destOrd="0" parTransId="{1444E77D-220D-4AC2-BA8F-325F6B49083C}" sibTransId="{09FB27DF-D55D-4E2F-9DB4-3B84E795F124}"/>
    <dgm:cxn modelId="{B86F4844-C63B-4B69-83FA-1AB2CBE57DBC}" type="presOf" srcId="{90EC7210-D8E0-4CFF-B47F-15BB5F03FD51}" destId="{C50C9EA9-1A40-44CD-8324-2687D5AFA19F}" srcOrd="0" destOrd="0" presId="urn:microsoft.com/office/officeart/2018/2/layout/IconVerticalSolidList"/>
    <dgm:cxn modelId="{FC3F456C-D2FD-4EC1-BF12-89616BBF3035}" type="presOf" srcId="{FB8A7CFC-D66C-4D17-A15C-F038EC40A7BC}" destId="{26F21E48-74E5-40DF-88E2-BF263B2DF900}" srcOrd="0" destOrd="0" presId="urn:microsoft.com/office/officeart/2018/2/layout/IconVerticalSolidList"/>
    <dgm:cxn modelId="{7F846D50-FBD7-42E8-AB9D-0E58BDE5E7A0}" srcId="{FB8A7CFC-D66C-4D17-A15C-F038EC40A7BC}" destId="{B7FD320E-79BD-4088-8A97-4B7B233B4858}" srcOrd="1" destOrd="0" parTransId="{DBED0A38-7A0F-4957-9E9B-3E14A12402BD}" sibTransId="{18F86641-3FF2-42D3-91B3-C605537E8AC6}"/>
    <dgm:cxn modelId="{30D94A86-A66F-4D8C-9730-3B88E67F75E3}" type="presOf" srcId="{96314DD2-CDF5-4DB3-A79A-EF3FE3D8A215}" destId="{66D609D2-6963-4BAF-ACEB-549EFC07278A}" srcOrd="0" destOrd="0" presId="urn:microsoft.com/office/officeart/2018/2/layout/IconVerticalSolidList"/>
    <dgm:cxn modelId="{80E33D8E-2803-4337-9959-6DCF3CA1CB81}" srcId="{FB8A7CFC-D66C-4D17-A15C-F038EC40A7BC}" destId="{96314DD2-CDF5-4DB3-A79A-EF3FE3D8A215}" srcOrd="0" destOrd="0" parTransId="{FDBDBC31-6DC0-418A-904A-2C7915ECBD83}" sibTransId="{44A2E8DB-D060-4CD8-9641-486CC52B1E89}"/>
    <dgm:cxn modelId="{120A4C99-9092-407E-99D0-3B9BCA2F1B8F}" type="presOf" srcId="{76B130DD-8243-44C7-B03B-70A075346ECE}" destId="{E42FA261-E6EE-4B95-B117-E6F3177107AE}" srcOrd="0" destOrd="0" presId="urn:microsoft.com/office/officeart/2018/2/layout/IconVerticalSolidList"/>
    <dgm:cxn modelId="{30673DA7-B776-407B-A62A-03B16FAECE84}" srcId="{FB8A7CFC-D66C-4D17-A15C-F038EC40A7BC}" destId="{C741F981-FB8B-46D3-AB9E-06B31DAE2C6A}" srcOrd="3" destOrd="0" parTransId="{47E70C32-5EBE-4C44-AE7B-644C0F3873D6}" sibTransId="{361CD58D-24A5-471D-862D-8EA0E01B5FE9}"/>
    <dgm:cxn modelId="{B2063DC9-9513-4323-AD17-F53F1DC5025F}" srcId="{FB8A7CFC-D66C-4D17-A15C-F038EC40A7BC}" destId="{90EC7210-D8E0-4CFF-B47F-15BB5F03FD51}" srcOrd="5" destOrd="0" parTransId="{0734DA60-14DB-45C5-AEFF-576C49FDAD2A}" sibTransId="{45E23399-7BD6-4CFB-81E4-4830B6D68B3D}"/>
    <dgm:cxn modelId="{70FD7ECC-0D69-4BD1-9E98-1DD8DEEB7B93}" type="presOf" srcId="{C741F981-FB8B-46D3-AB9E-06B31DAE2C6A}" destId="{781D2767-2D5D-45BF-909A-498A893D66A8}" srcOrd="0" destOrd="0" presId="urn:microsoft.com/office/officeart/2018/2/layout/IconVerticalSolidList"/>
    <dgm:cxn modelId="{02222BF5-3E15-4137-B1B5-64C2A998A286}" type="presOf" srcId="{B7FD320E-79BD-4088-8A97-4B7B233B4858}" destId="{87F40B3E-50D2-452A-9F09-5AD529966E64}" srcOrd="0" destOrd="0" presId="urn:microsoft.com/office/officeart/2018/2/layout/IconVerticalSolidList"/>
    <dgm:cxn modelId="{5EBC5ED5-04BE-47B4-BA74-B145DF4CED2F}" type="presParOf" srcId="{26F21E48-74E5-40DF-88E2-BF263B2DF900}" destId="{E4AC0B3B-F00A-46BD-8781-F32ED51D12D6}" srcOrd="0" destOrd="0" presId="urn:microsoft.com/office/officeart/2018/2/layout/IconVerticalSolidList"/>
    <dgm:cxn modelId="{3405C907-3AD4-4867-904E-7EB56B8CA2A7}" type="presParOf" srcId="{E4AC0B3B-F00A-46BD-8781-F32ED51D12D6}" destId="{137B12A9-4B90-471D-AFC5-9DD76E410DC3}" srcOrd="0" destOrd="0" presId="urn:microsoft.com/office/officeart/2018/2/layout/IconVerticalSolidList"/>
    <dgm:cxn modelId="{0D717A45-93F4-4D1B-B82F-D82F89FC1EA6}" type="presParOf" srcId="{E4AC0B3B-F00A-46BD-8781-F32ED51D12D6}" destId="{53C8224B-9AE5-4728-B9D2-603EB51D5BB4}" srcOrd="1" destOrd="0" presId="urn:microsoft.com/office/officeart/2018/2/layout/IconVerticalSolidList"/>
    <dgm:cxn modelId="{DE3BAEDC-EE61-4EFA-8670-94B3EC769D17}" type="presParOf" srcId="{E4AC0B3B-F00A-46BD-8781-F32ED51D12D6}" destId="{497761A4-17ED-4418-8ADC-AB4688ED2FFA}" srcOrd="2" destOrd="0" presId="urn:microsoft.com/office/officeart/2018/2/layout/IconVerticalSolidList"/>
    <dgm:cxn modelId="{40590A53-2F5F-496C-81E0-1DC833A6387C}" type="presParOf" srcId="{E4AC0B3B-F00A-46BD-8781-F32ED51D12D6}" destId="{66D609D2-6963-4BAF-ACEB-549EFC07278A}" srcOrd="3" destOrd="0" presId="urn:microsoft.com/office/officeart/2018/2/layout/IconVerticalSolidList"/>
    <dgm:cxn modelId="{68D29ED3-FE6D-44AB-B8BE-5D42C95C89AD}" type="presParOf" srcId="{26F21E48-74E5-40DF-88E2-BF263B2DF900}" destId="{5AE7D398-6D58-4C61-8F62-6F9791787E77}" srcOrd="1" destOrd="0" presId="urn:microsoft.com/office/officeart/2018/2/layout/IconVerticalSolidList"/>
    <dgm:cxn modelId="{5936E5AC-33B6-4138-BB09-47F10EAEE8D0}" type="presParOf" srcId="{26F21E48-74E5-40DF-88E2-BF263B2DF900}" destId="{20D496FF-5981-4974-B7B4-FDDE45052D59}" srcOrd="2" destOrd="0" presId="urn:microsoft.com/office/officeart/2018/2/layout/IconVerticalSolidList"/>
    <dgm:cxn modelId="{A161E04E-E8F4-4690-9E4D-39C41BBB8D55}" type="presParOf" srcId="{20D496FF-5981-4974-B7B4-FDDE45052D59}" destId="{F2731FC8-60E2-4A95-A6C5-74F8257C0FF3}" srcOrd="0" destOrd="0" presId="urn:microsoft.com/office/officeart/2018/2/layout/IconVerticalSolidList"/>
    <dgm:cxn modelId="{F993B78A-937E-495E-BA79-4FA95C37DC88}" type="presParOf" srcId="{20D496FF-5981-4974-B7B4-FDDE45052D59}" destId="{C5009330-2057-4D1B-AA4E-F467737A3B37}" srcOrd="1" destOrd="0" presId="urn:microsoft.com/office/officeart/2018/2/layout/IconVerticalSolidList"/>
    <dgm:cxn modelId="{2336477D-1460-46C9-979A-425650D3931F}" type="presParOf" srcId="{20D496FF-5981-4974-B7B4-FDDE45052D59}" destId="{11743670-D003-482E-BE00-41A83BE0015D}" srcOrd="2" destOrd="0" presId="urn:microsoft.com/office/officeart/2018/2/layout/IconVerticalSolidList"/>
    <dgm:cxn modelId="{2045C013-4FBD-4F28-A0DF-290F0E4A6EF9}" type="presParOf" srcId="{20D496FF-5981-4974-B7B4-FDDE45052D59}" destId="{87F40B3E-50D2-452A-9F09-5AD529966E64}" srcOrd="3" destOrd="0" presId="urn:microsoft.com/office/officeart/2018/2/layout/IconVerticalSolidList"/>
    <dgm:cxn modelId="{CE8AA1DA-8E02-420D-B874-F1E452F87D87}" type="presParOf" srcId="{26F21E48-74E5-40DF-88E2-BF263B2DF900}" destId="{5E845D42-26F7-403E-874C-C3ACE63CE4F1}" srcOrd="3" destOrd="0" presId="urn:microsoft.com/office/officeart/2018/2/layout/IconVerticalSolidList"/>
    <dgm:cxn modelId="{4A0D1768-FF43-4F16-90F1-25D919344ADF}" type="presParOf" srcId="{26F21E48-74E5-40DF-88E2-BF263B2DF900}" destId="{4D61F5BA-EECF-43EB-B5B2-840053F80ECA}" srcOrd="4" destOrd="0" presId="urn:microsoft.com/office/officeart/2018/2/layout/IconVerticalSolidList"/>
    <dgm:cxn modelId="{16BB5B98-243B-405B-9A00-A8CE6713BAEE}" type="presParOf" srcId="{4D61F5BA-EECF-43EB-B5B2-840053F80ECA}" destId="{28AA67F3-75E1-4780-A0AD-54413EAA46BA}" srcOrd="0" destOrd="0" presId="urn:microsoft.com/office/officeart/2018/2/layout/IconVerticalSolidList"/>
    <dgm:cxn modelId="{828D2747-5F80-43CA-829F-65F305957496}" type="presParOf" srcId="{4D61F5BA-EECF-43EB-B5B2-840053F80ECA}" destId="{1D7BBDD9-5E79-4F1E-A294-8FCF0F1E7B36}" srcOrd="1" destOrd="0" presId="urn:microsoft.com/office/officeart/2018/2/layout/IconVerticalSolidList"/>
    <dgm:cxn modelId="{218657A8-7659-49D3-8DAD-71A5FE8B8A1A}" type="presParOf" srcId="{4D61F5BA-EECF-43EB-B5B2-840053F80ECA}" destId="{BB3AFD50-73C6-4119-A468-3BF799255794}" srcOrd="2" destOrd="0" presId="urn:microsoft.com/office/officeart/2018/2/layout/IconVerticalSolidList"/>
    <dgm:cxn modelId="{F7DD3200-ABE1-4120-89C6-41CAC1AB30EC}" type="presParOf" srcId="{4D61F5BA-EECF-43EB-B5B2-840053F80ECA}" destId="{E42FA261-E6EE-4B95-B117-E6F3177107AE}" srcOrd="3" destOrd="0" presId="urn:microsoft.com/office/officeart/2018/2/layout/IconVerticalSolidList"/>
    <dgm:cxn modelId="{DA284672-0C4B-48EA-8DB5-3350613099BA}" type="presParOf" srcId="{26F21E48-74E5-40DF-88E2-BF263B2DF900}" destId="{BC329C52-6AF0-4F47-91ED-7BAEA5F546A8}" srcOrd="5" destOrd="0" presId="urn:microsoft.com/office/officeart/2018/2/layout/IconVerticalSolidList"/>
    <dgm:cxn modelId="{1033CA23-E8E3-4131-894F-628D24B67DCA}" type="presParOf" srcId="{26F21E48-74E5-40DF-88E2-BF263B2DF900}" destId="{7B17EA9F-6F49-42C9-948F-5B855AB60267}" srcOrd="6" destOrd="0" presId="urn:microsoft.com/office/officeart/2018/2/layout/IconVerticalSolidList"/>
    <dgm:cxn modelId="{93BFC75C-BCEA-41CE-8255-0048F95F9550}" type="presParOf" srcId="{7B17EA9F-6F49-42C9-948F-5B855AB60267}" destId="{A825BE2D-9D98-4ADA-9CED-86EA8FC9287F}" srcOrd="0" destOrd="0" presId="urn:microsoft.com/office/officeart/2018/2/layout/IconVerticalSolidList"/>
    <dgm:cxn modelId="{4ED232C1-6926-42F5-84DF-8B371FD11B7F}" type="presParOf" srcId="{7B17EA9F-6F49-42C9-948F-5B855AB60267}" destId="{CC38C610-03C7-4129-B9FE-57B4697EDC02}" srcOrd="1" destOrd="0" presId="urn:microsoft.com/office/officeart/2018/2/layout/IconVerticalSolidList"/>
    <dgm:cxn modelId="{F0E8CCC5-2C67-484F-B0AA-22BBC0D2EFE7}" type="presParOf" srcId="{7B17EA9F-6F49-42C9-948F-5B855AB60267}" destId="{17A2544E-4AC3-4251-87D0-CCE285FD093D}" srcOrd="2" destOrd="0" presId="urn:microsoft.com/office/officeart/2018/2/layout/IconVerticalSolidList"/>
    <dgm:cxn modelId="{34C441CD-F0EA-40DD-90D4-19706782F10F}" type="presParOf" srcId="{7B17EA9F-6F49-42C9-948F-5B855AB60267}" destId="{781D2767-2D5D-45BF-909A-498A893D66A8}" srcOrd="3" destOrd="0" presId="urn:microsoft.com/office/officeart/2018/2/layout/IconVerticalSolidList"/>
    <dgm:cxn modelId="{7AB10051-C0F0-42C4-AA41-C4622EB35894}" type="presParOf" srcId="{26F21E48-74E5-40DF-88E2-BF263B2DF900}" destId="{F6762B51-AC33-4C1F-8D36-69B11FB973CE}" srcOrd="7" destOrd="0" presId="urn:microsoft.com/office/officeart/2018/2/layout/IconVerticalSolidList"/>
    <dgm:cxn modelId="{89D6ECB7-0BF8-44EF-A6C5-251A2E3C8FB6}" type="presParOf" srcId="{26F21E48-74E5-40DF-88E2-BF263B2DF900}" destId="{912E90C5-CFBA-422F-9CF6-68BFCCA4D453}" srcOrd="8" destOrd="0" presId="urn:microsoft.com/office/officeart/2018/2/layout/IconVerticalSolidList"/>
    <dgm:cxn modelId="{D3BCD501-55BA-41E4-A085-32AF32D9DD2C}" type="presParOf" srcId="{912E90C5-CFBA-422F-9CF6-68BFCCA4D453}" destId="{50E153F8-FDD3-4E69-9D4F-3E739E67B349}" srcOrd="0" destOrd="0" presId="urn:microsoft.com/office/officeart/2018/2/layout/IconVerticalSolidList"/>
    <dgm:cxn modelId="{564343DA-BB85-4C4F-A508-8E54351534C8}" type="presParOf" srcId="{912E90C5-CFBA-422F-9CF6-68BFCCA4D453}" destId="{D381D3C1-3489-4C50-AC90-34908CF0A647}" srcOrd="1" destOrd="0" presId="urn:microsoft.com/office/officeart/2018/2/layout/IconVerticalSolidList"/>
    <dgm:cxn modelId="{A5A0742D-6958-4BC6-B12E-2AE4E1936AEA}" type="presParOf" srcId="{912E90C5-CFBA-422F-9CF6-68BFCCA4D453}" destId="{F6A4CFE0-3348-45A6-AE8F-106EE90E52B7}" srcOrd="2" destOrd="0" presId="urn:microsoft.com/office/officeart/2018/2/layout/IconVerticalSolidList"/>
    <dgm:cxn modelId="{C863FFA5-C642-4D9F-9769-D8B811635483}" type="presParOf" srcId="{912E90C5-CFBA-422F-9CF6-68BFCCA4D453}" destId="{977B52BC-4912-4B43-A33E-BB54CE4D1C5F}" srcOrd="3" destOrd="0" presId="urn:microsoft.com/office/officeart/2018/2/layout/IconVerticalSolidList"/>
    <dgm:cxn modelId="{AF203739-A55D-4BBD-9CBE-E4DB392779E6}" type="presParOf" srcId="{26F21E48-74E5-40DF-88E2-BF263B2DF900}" destId="{4FDF33CD-2C2C-4B18-8CA0-A3ACE6E3167E}" srcOrd="9" destOrd="0" presId="urn:microsoft.com/office/officeart/2018/2/layout/IconVerticalSolidList"/>
    <dgm:cxn modelId="{AE29AAE1-5C04-4722-8033-665813C48F62}" type="presParOf" srcId="{26F21E48-74E5-40DF-88E2-BF263B2DF900}" destId="{965534F1-507C-452E-A155-7BDD773A3BFC}" srcOrd="10" destOrd="0" presId="urn:microsoft.com/office/officeart/2018/2/layout/IconVerticalSolidList"/>
    <dgm:cxn modelId="{59C89B27-E986-4973-BFE5-FAA34DF22D14}" type="presParOf" srcId="{965534F1-507C-452E-A155-7BDD773A3BFC}" destId="{6F25E978-91BF-4240-A9AE-30873269449C}" srcOrd="0" destOrd="0" presId="urn:microsoft.com/office/officeart/2018/2/layout/IconVerticalSolidList"/>
    <dgm:cxn modelId="{CA913B0F-A5A5-43B5-83A8-E00AB281BC5E}" type="presParOf" srcId="{965534F1-507C-452E-A155-7BDD773A3BFC}" destId="{33C8CA3B-4BD8-4735-9F10-1E739A104C81}" srcOrd="1" destOrd="0" presId="urn:microsoft.com/office/officeart/2018/2/layout/IconVerticalSolidList"/>
    <dgm:cxn modelId="{B2F24D06-1059-43A3-B14B-6DDC2C083D89}" type="presParOf" srcId="{965534F1-507C-452E-A155-7BDD773A3BFC}" destId="{135A9FBB-C536-4004-8A12-C554F3CC11FA}" srcOrd="2" destOrd="0" presId="urn:microsoft.com/office/officeart/2018/2/layout/IconVerticalSolidList"/>
    <dgm:cxn modelId="{E40B900A-A27B-4191-86D1-BBBBE9D94F19}" type="presParOf" srcId="{965534F1-507C-452E-A155-7BDD773A3BFC}" destId="{C50C9EA9-1A40-44CD-8324-2687D5AFA1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09BDF4-64FE-4D90-A4E0-3AFA61A60A14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FBEBF9-E18E-4634-A3A7-B57AB9D7BD47}">
      <dgm:prSet phldrT="[Text]" custT="1"/>
      <dgm:spPr/>
      <dgm:t>
        <a:bodyPr/>
        <a:lstStyle/>
        <a:p>
          <a:r>
            <a:rPr lang="en-US" sz="1800" b="1" dirty="0"/>
            <a:t>Meeting Preparation</a:t>
          </a:r>
        </a:p>
      </dgm:t>
    </dgm:pt>
    <dgm:pt modelId="{D13BEAFA-3F27-4E39-A172-CFD8C1C28DA4}" type="parTrans" cxnId="{1099571A-F8D8-4D00-87A8-49FE32F1F003}">
      <dgm:prSet/>
      <dgm:spPr/>
      <dgm:t>
        <a:bodyPr/>
        <a:lstStyle/>
        <a:p>
          <a:endParaRPr lang="en-US"/>
        </a:p>
      </dgm:t>
    </dgm:pt>
    <dgm:pt modelId="{060BC250-879A-4F85-9AA7-D66DDDAD9517}" type="sibTrans" cxnId="{1099571A-F8D8-4D00-87A8-49FE32F1F003}">
      <dgm:prSet/>
      <dgm:spPr/>
      <dgm:t>
        <a:bodyPr/>
        <a:lstStyle/>
        <a:p>
          <a:endParaRPr lang="en-US"/>
        </a:p>
      </dgm:t>
    </dgm:pt>
    <dgm:pt modelId="{F6DFCD1A-8680-4CCF-B9DE-2C290C039883}">
      <dgm:prSet phldrT="[Text]" custT="1"/>
      <dgm:spPr/>
      <dgm:t>
        <a:bodyPr/>
        <a:lstStyle/>
        <a:p>
          <a:r>
            <a:rPr lang="en-US" sz="2000" b="1" dirty="0"/>
            <a:t>Meeting Conduct</a:t>
          </a:r>
        </a:p>
      </dgm:t>
    </dgm:pt>
    <dgm:pt modelId="{DECCFA37-3A1F-42BF-AFD3-A9C6301063D3}" type="parTrans" cxnId="{C2D31DA7-3527-4A92-A331-9C78323F24DC}">
      <dgm:prSet/>
      <dgm:spPr/>
      <dgm:t>
        <a:bodyPr/>
        <a:lstStyle/>
        <a:p>
          <a:endParaRPr lang="en-US"/>
        </a:p>
      </dgm:t>
    </dgm:pt>
    <dgm:pt modelId="{1E9FC458-0990-4F48-A660-2808DB8AEB5A}" type="sibTrans" cxnId="{C2D31DA7-3527-4A92-A331-9C78323F24DC}">
      <dgm:prSet/>
      <dgm:spPr/>
      <dgm:t>
        <a:bodyPr/>
        <a:lstStyle/>
        <a:p>
          <a:endParaRPr lang="en-US"/>
        </a:p>
      </dgm:t>
    </dgm:pt>
    <dgm:pt modelId="{A7D393E2-C5A4-4659-8852-9DBC3D1B9FA3}">
      <dgm:prSet phldrT="[Text]" custT="1"/>
      <dgm:spPr/>
      <dgm:t>
        <a:bodyPr/>
        <a:lstStyle/>
        <a:p>
          <a:r>
            <a:rPr lang="en-US" sz="2000" b="1" dirty="0"/>
            <a:t>Post Meeting</a:t>
          </a:r>
        </a:p>
      </dgm:t>
    </dgm:pt>
    <dgm:pt modelId="{BB2EC57B-998C-4124-B353-99F8DAA81950}" type="parTrans" cxnId="{D7BD9D70-184A-4083-9DF7-84292C2EF830}">
      <dgm:prSet/>
      <dgm:spPr/>
      <dgm:t>
        <a:bodyPr/>
        <a:lstStyle/>
        <a:p>
          <a:endParaRPr lang="en-US"/>
        </a:p>
      </dgm:t>
    </dgm:pt>
    <dgm:pt modelId="{FD3284B6-C33C-428C-95B8-D6C83591750F}" type="sibTrans" cxnId="{D7BD9D70-184A-4083-9DF7-84292C2EF830}">
      <dgm:prSet/>
      <dgm:spPr/>
      <dgm:t>
        <a:bodyPr/>
        <a:lstStyle/>
        <a:p>
          <a:endParaRPr lang="en-US"/>
        </a:p>
      </dgm:t>
    </dgm:pt>
    <dgm:pt modelId="{AA0C7E82-7708-48B6-8FCB-DD373B870AE0}">
      <dgm:prSet phldrT="[Text]" custT="1"/>
      <dgm:spPr/>
      <dgm:t>
        <a:bodyPr/>
        <a:lstStyle/>
        <a:p>
          <a:r>
            <a:rPr lang="en-US" sz="3600" b="1" dirty="0">
              <a:solidFill>
                <a:schemeClr val="bg1"/>
              </a:solidFill>
              <a:latin typeface="Ink Free" panose="03080402000500000000" pitchFamily="66" charset="0"/>
            </a:rPr>
            <a:t>Designing Effective Meetings</a:t>
          </a:r>
        </a:p>
      </dgm:t>
    </dgm:pt>
    <dgm:pt modelId="{DDE5449D-73B6-4779-B055-2A4EFC7A3B66}" type="parTrans" cxnId="{5B109A9E-5906-4F74-AEC6-F6BF079D2621}">
      <dgm:prSet/>
      <dgm:spPr/>
      <dgm:t>
        <a:bodyPr/>
        <a:lstStyle/>
        <a:p>
          <a:endParaRPr lang="en-US"/>
        </a:p>
      </dgm:t>
    </dgm:pt>
    <dgm:pt modelId="{FD467527-2D5B-43D7-B6F3-E8F5971F7D69}" type="sibTrans" cxnId="{5B109A9E-5906-4F74-AEC6-F6BF079D2621}">
      <dgm:prSet/>
      <dgm:spPr/>
      <dgm:t>
        <a:bodyPr/>
        <a:lstStyle/>
        <a:p>
          <a:endParaRPr lang="en-US"/>
        </a:p>
      </dgm:t>
    </dgm:pt>
    <dgm:pt modelId="{565F27B5-309A-4A4E-A351-FFAE1DE33E1E}" type="pres">
      <dgm:prSet presAssocID="{E309BDF4-64FE-4D90-A4E0-3AFA61A60A14}" presName="Name0" presStyleCnt="0">
        <dgm:presLayoutVars>
          <dgm:chMax val="4"/>
          <dgm:resizeHandles val="exact"/>
        </dgm:presLayoutVars>
      </dgm:prSet>
      <dgm:spPr/>
    </dgm:pt>
    <dgm:pt modelId="{EBEBB0BE-0813-428F-945F-2AE6B1F25A9F}" type="pres">
      <dgm:prSet presAssocID="{E309BDF4-64FE-4D90-A4E0-3AFA61A60A14}" presName="ellipse" presStyleLbl="trBgShp" presStyleIdx="0" presStyleCnt="1"/>
      <dgm:spPr/>
    </dgm:pt>
    <dgm:pt modelId="{446E7CD9-CB33-4F4F-9441-7F7381A41821}" type="pres">
      <dgm:prSet presAssocID="{E309BDF4-64FE-4D90-A4E0-3AFA61A60A14}" presName="arrow1" presStyleLbl="fgShp" presStyleIdx="0" presStyleCnt="1"/>
      <dgm:spPr/>
    </dgm:pt>
    <dgm:pt modelId="{18BD4AE0-F44E-44DC-8A40-FC59911BF385}" type="pres">
      <dgm:prSet presAssocID="{E309BDF4-64FE-4D90-A4E0-3AFA61A60A14}" presName="rectangle" presStyleLbl="revTx" presStyleIdx="0" presStyleCnt="1" custScaleX="160500">
        <dgm:presLayoutVars>
          <dgm:bulletEnabled val="1"/>
        </dgm:presLayoutVars>
      </dgm:prSet>
      <dgm:spPr/>
    </dgm:pt>
    <dgm:pt modelId="{08511943-AC26-469C-8EBF-C9A0EB3796E9}" type="pres">
      <dgm:prSet presAssocID="{F6DFCD1A-8680-4CCF-B9DE-2C290C039883}" presName="item1" presStyleLbl="node1" presStyleIdx="0" presStyleCnt="3">
        <dgm:presLayoutVars>
          <dgm:bulletEnabled val="1"/>
        </dgm:presLayoutVars>
      </dgm:prSet>
      <dgm:spPr/>
    </dgm:pt>
    <dgm:pt modelId="{F48E8A53-0DDA-4A49-BAA5-99BC00D29E79}" type="pres">
      <dgm:prSet presAssocID="{A7D393E2-C5A4-4659-8852-9DBC3D1B9FA3}" presName="item2" presStyleLbl="node1" presStyleIdx="1" presStyleCnt="3">
        <dgm:presLayoutVars>
          <dgm:bulletEnabled val="1"/>
        </dgm:presLayoutVars>
      </dgm:prSet>
      <dgm:spPr/>
    </dgm:pt>
    <dgm:pt modelId="{4FB84E69-8F0F-43DF-8678-58A0CCE03A47}" type="pres">
      <dgm:prSet presAssocID="{AA0C7E82-7708-48B6-8FCB-DD373B870AE0}" presName="item3" presStyleLbl="node1" presStyleIdx="2" presStyleCnt="3">
        <dgm:presLayoutVars>
          <dgm:bulletEnabled val="1"/>
        </dgm:presLayoutVars>
      </dgm:prSet>
      <dgm:spPr/>
    </dgm:pt>
    <dgm:pt modelId="{7AD7B9E0-E8BA-4CA7-9E3E-7FC0CA5B74C7}" type="pres">
      <dgm:prSet presAssocID="{E309BDF4-64FE-4D90-A4E0-3AFA61A60A14}" presName="funnel" presStyleLbl="trAlignAcc1" presStyleIdx="0" presStyleCnt="1" custLinFactNeighborX="35" custLinFactNeighborY="72"/>
      <dgm:spPr/>
    </dgm:pt>
  </dgm:ptLst>
  <dgm:cxnLst>
    <dgm:cxn modelId="{8AB11312-AFDA-4D28-A9BA-F23C7951F1D3}" type="presOf" srcId="{A7D393E2-C5A4-4659-8852-9DBC3D1B9FA3}" destId="{08511943-AC26-469C-8EBF-C9A0EB3796E9}" srcOrd="0" destOrd="0" presId="urn:microsoft.com/office/officeart/2005/8/layout/funnel1"/>
    <dgm:cxn modelId="{1099571A-F8D8-4D00-87A8-49FE32F1F003}" srcId="{E309BDF4-64FE-4D90-A4E0-3AFA61A60A14}" destId="{E8FBEBF9-E18E-4634-A3A7-B57AB9D7BD47}" srcOrd="0" destOrd="0" parTransId="{D13BEAFA-3F27-4E39-A172-CFD8C1C28DA4}" sibTransId="{060BC250-879A-4F85-9AA7-D66DDDAD9517}"/>
    <dgm:cxn modelId="{3C0D9A70-5CB1-412C-A961-EFEF2B7ED587}" type="presOf" srcId="{E8FBEBF9-E18E-4634-A3A7-B57AB9D7BD47}" destId="{4FB84E69-8F0F-43DF-8678-58A0CCE03A47}" srcOrd="0" destOrd="0" presId="urn:microsoft.com/office/officeart/2005/8/layout/funnel1"/>
    <dgm:cxn modelId="{D7BD9D70-184A-4083-9DF7-84292C2EF830}" srcId="{E309BDF4-64FE-4D90-A4E0-3AFA61A60A14}" destId="{A7D393E2-C5A4-4659-8852-9DBC3D1B9FA3}" srcOrd="2" destOrd="0" parTransId="{BB2EC57B-998C-4124-B353-99F8DAA81950}" sibTransId="{FD3284B6-C33C-428C-95B8-D6C83591750F}"/>
    <dgm:cxn modelId="{89AFAC76-AEDF-41E5-BC59-30FF969F1341}" type="presOf" srcId="{F6DFCD1A-8680-4CCF-B9DE-2C290C039883}" destId="{F48E8A53-0DDA-4A49-BAA5-99BC00D29E79}" srcOrd="0" destOrd="0" presId="urn:microsoft.com/office/officeart/2005/8/layout/funnel1"/>
    <dgm:cxn modelId="{5B109A9E-5906-4F74-AEC6-F6BF079D2621}" srcId="{E309BDF4-64FE-4D90-A4E0-3AFA61A60A14}" destId="{AA0C7E82-7708-48B6-8FCB-DD373B870AE0}" srcOrd="3" destOrd="0" parTransId="{DDE5449D-73B6-4779-B055-2A4EFC7A3B66}" sibTransId="{FD467527-2D5B-43D7-B6F3-E8F5971F7D69}"/>
    <dgm:cxn modelId="{C2D31DA7-3527-4A92-A331-9C78323F24DC}" srcId="{E309BDF4-64FE-4D90-A4E0-3AFA61A60A14}" destId="{F6DFCD1A-8680-4CCF-B9DE-2C290C039883}" srcOrd="1" destOrd="0" parTransId="{DECCFA37-3A1F-42BF-AFD3-A9C6301063D3}" sibTransId="{1E9FC458-0990-4F48-A660-2808DB8AEB5A}"/>
    <dgm:cxn modelId="{C18C70BE-FD71-4A95-A00A-0EAC6C4651D9}" type="presOf" srcId="{AA0C7E82-7708-48B6-8FCB-DD373B870AE0}" destId="{18BD4AE0-F44E-44DC-8A40-FC59911BF385}" srcOrd="0" destOrd="0" presId="urn:microsoft.com/office/officeart/2005/8/layout/funnel1"/>
    <dgm:cxn modelId="{25E8A5E1-4737-443D-9266-8BF372EE8EC6}" type="presOf" srcId="{E309BDF4-64FE-4D90-A4E0-3AFA61A60A14}" destId="{565F27B5-309A-4A4E-A351-FFAE1DE33E1E}" srcOrd="0" destOrd="0" presId="urn:microsoft.com/office/officeart/2005/8/layout/funnel1"/>
    <dgm:cxn modelId="{9BA85DA3-B858-44A8-87A2-B1B9AB1A4885}" type="presParOf" srcId="{565F27B5-309A-4A4E-A351-FFAE1DE33E1E}" destId="{EBEBB0BE-0813-428F-945F-2AE6B1F25A9F}" srcOrd="0" destOrd="0" presId="urn:microsoft.com/office/officeart/2005/8/layout/funnel1"/>
    <dgm:cxn modelId="{A3AFEFD2-10EF-4A24-9245-6DCDC42D43E2}" type="presParOf" srcId="{565F27B5-309A-4A4E-A351-FFAE1DE33E1E}" destId="{446E7CD9-CB33-4F4F-9441-7F7381A41821}" srcOrd="1" destOrd="0" presId="urn:microsoft.com/office/officeart/2005/8/layout/funnel1"/>
    <dgm:cxn modelId="{0EC629C4-24BB-476F-846C-7AACF0496335}" type="presParOf" srcId="{565F27B5-309A-4A4E-A351-FFAE1DE33E1E}" destId="{18BD4AE0-F44E-44DC-8A40-FC59911BF385}" srcOrd="2" destOrd="0" presId="urn:microsoft.com/office/officeart/2005/8/layout/funnel1"/>
    <dgm:cxn modelId="{2138FC0D-3303-4189-BEF9-415A9FBCF64E}" type="presParOf" srcId="{565F27B5-309A-4A4E-A351-FFAE1DE33E1E}" destId="{08511943-AC26-469C-8EBF-C9A0EB3796E9}" srcOrd="3" destOrd="0" presId="urn:microsoft.com/office/officeart/2005/8/layout/funnel1"/>
    <dgm:cxn modelId="{89AC8198-D319-442C-8B03-D1F784B1CDC8}" type="presParOf" srcId="{565F27B5-309A-4A4E-A351-FFAE1DE33E1E}" destId="{F48E8A53-0DDA-4A49-BAA5-99BC00D29E79}" srcOrd="4" destOrd="0" presId="urn:microsoft.com/office/officeart/2005/8/layout/funnel1"/>
    <dgm:cxn modelId="{D7F3E747-1E13-47BE-B55F-6513628833B4}" type="presParOf" srcId="{565F27B5-309A-4A4E-A351-FFAE1DE33E1E}" destId="{4FB84E69-8F0F-43DF-8678-58A0CCE03A47}" srcOrd="5" destOrd="0" presId="urn:microsoft.com/office/officeart/2005/8/layout/funnel1"/>
    <dgm:cxn modelId="{095719EF-412B-4E1A-98D5-54F441747C3A}" type="presParOf" srcId="{565F27B5-309A-4A4E-A351-FFAE1DE33E1E}" destId="{7AD7B9E0-E8BA-4CA7-9E3E-7FC0CA5B74C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B163B-FFA7-4EBF-B179-805B6B91E172}">
      <dsp:nvSpPr>
        <dsp:cNvPr id="0" name=""/>
        <dsp:cNvSpPr/>
      </dsp:nvSpPr>
      <dsp:spPr>
        <a:xfrm>
          <a:off x="0" y="88922"/>
          <a:ext cx="1857425" cy="11144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Inclusion</a:t>
          </a:r>
        </a:p>
      </dsp:txBody>
      <dsp:txXfrm>
        <a:off x="0" y="88922"/>
        <a:ext cx="1857425" cy="1114454"/>
      </dsp:txXfrm>
    </dsp:sp>
    <dsp:sp modelId="{459072B5-2541-4C7E-BE9C-5A7DA89A6C44}">
      <dsp:nvSpPr>
        <dsp:cNvPr id="0" name=""/>
        <dsp:cNvSpPr/>
      </dsp:nvSpPr>
      <dsp:spPr>
        <a:xfrm>
          <a:off x="2043167" y="88922"/>
          <a:ext cx="1857425" cy="1114454"/>
        </a:xfrm>
        <a:prstGeom prst="rect">
          <a:avLst/>
        </a:prstGeom>
        <a:solidFill>
          <a:schemeClr val="accent5">
            <a:hueOff val="-1385301"/>
            <a:satOff val="-2053"/>
            <a:lumOff val="-8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Innovation</a:t>
          </a:r>
        </a:p>
      </dsp:txBody>
      <dsp:txXfrm>
        <a:off x="2043167" y="88922"/>
        <a:ext cx="1857425" cy="1114454"/>
      </dsp:txXfrm>
    </dsp:sp>
    <dsp:sp modelId="{B4231DAD-8B94-4C3D-A53F-9E704EB88AB0}">
      <dsp:nvSpPr>
        <dsp:cNvPr id="0" name=""/>
        <dsp:cNvSpPr/>
      </dsp:nvSpPr>
      <dsp:spPr>
        <a:xfrm>
          <a:off x="4086335" y="88922"/>
          <a:ext cx="1857425" cy="1114454"/>
        </a:xfrm>
        <a:prstGeom prst="rect">
          <a:avLst/>
        </a:prstGeom>
        <a:solidFill>
          <a:schemeClr val="accent5">
            <a:hueOff val="-2770602"/>
            <a:satOff val="-4107"/>
            <a:lumOff val="-16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Return on Investment</a:t>
          </a:r>
        </a:p>
      </dsp:txBody>
      <dsp:txXfrm>
        <a:off x="4086335" y="88922"/>
        <a:ext cx="1857425" cy="1114454"/>
      </dsp:txXfrm>
    </dsp:sp>
    <dsp:sp modelId="{6079D820-38D8-46F8-8A33-322F3C77B35D}">
      <dsp:nvSpPr>
        <dsp:cNvPr id="0" name=""/>
        <dsp:cNvSpPr/>
      </dsp:nvSpPr>
      <dsp:spPr>
        <a:xfrm>
          <a:off x="0" y="1389120"/>
          <a:ext cx="1857425" cy="1114454"/>
        </a:xfrm>
        <a:prstGeom prst="rect">
          <a:avLst/>
        </a:prstGeom>
        <a:solidFill>
          <a:schemeClr val="accent5">
            <a:hueOff val="-4155904"/>
            <a:satOff val="-6160"/>
            <a:lumOff val="-24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Engagement</a:t>
          </a:r>
        </a:p>
      </dsp:txBody>
      <dsp:txXfrm>
        <a:off x="0" y="1389120"/>
        <a:ext cx="1857425" cy="1114454"/>
      </dsp:txXfrm>
    </dsp:sp>
    <dsp:sp modelId="{687BA676-C08D-4DC3-BD0C-3EEC2F3BB8F2}">
      <dsp:nvSpPr>
        <dsp:cNvPr id="0" name=""/>
        <dsp:cNvSpPr/>
      </dsp:nvSpPr>
      <dsp:spPr>
        <a:xfrm>
          <a:off x="2043167" y="1389120"/>
          <a:ext cx="1857425" cy="1114454"/>
        </a:xfrm>
        <a:prstGeom prst="rect">
          <a:avLst/>
        </a:prstGeom>
        <a:solidFill>
          <a:schemeClr val="accent5">
            <a:hueOff val="-5541205"/>
            <a:satOff val="-8214"/>
            <a:lumOff val="-32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Building of Trust</a:t>
          </a:r>
        </a:p>
      </dsp:txBody>
      <dsp:txXfrm>
        <a:off x="2043167" y="1389120"/>
        <a:ext cx="1857425" cy="1114454"/>
      </dsp:txXfrm>
    </dsp:sp>
    <dsp:sp modelId="{BDC28BBC-CCD4-4F32-B7D1-3F48734C5DE8}">
      <dsp:nvSpPr>
        <dsp:cNvPr id="0" name=""/>
        <dsp:cNvSpPr/>
      </dsp:nvSpPr>
      <dsp:spPr>
        <a:xfrm>
          <a:off x="4086335" y="1389120"/>
          <a:ext cx="1857425" cy="1114454"/>
        </a:xfrm>
        <a:prstGeom prst="rect">
          <a:avLst/>
        </a:prstGeom>
        <a:solidFill>
          <a:schemeClr val="accent5">
            <a:hueOff val="-6926506"/>
            <a:satOff val="-10267"/>
            <a:lumOff val="-41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Teamwork/ Collective Brainpower</a:t>
          </a:r>
        </a:p>
      </dsp:txBody>
      <dsp:txXfrm>
        <a:off x="4086335" y="1389120"/>
        <a:ext cx="1857425" cy="1114454"/>
      </dsp:txXfrm>
    </dsp:sp>
    <dsp:sp modelId="{684382E6-DF45-4AA2-856D-1025137A727F}">
      <dsp:nvSpPr>
        <dsp:cNvPr id="0" name=""/>
        <dsp:cNvSpPr/>
      </dsp:nvSpPr>
      <dsp:spPr>
        <a:xfrm>
          <a:off x="0" y="2689317"/>
          <a:ext cx="1857425" cy="1114454"/>
        </a:xfrm>
        <a:prstGeom prst="rect">
          <a:avLst/>
        </a:prstGeom>
        <a:solidFill>
          <a:schemeClr val="accent5">
            <a:hueOff val="-8311807"/>
            <a:satOff val="-12321"/>
            <a:lumOff val="-49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Connection</a:t>
          </a:r>
        </a:p>
      </dsp:txBody>
      <dsp:txXfrm>
        <a:off x="0" y="2689317"/>
        <a:ext cx="1857425" cy="1114454"/>
      </dsp:txXfrm>
    </dsp:sp>
    <dsp:sp modelId="{D3C9A11E-C044-4645-9E46-FE6E52464F0E}">
      <dsp:nvSpPr>
        <dsp:cNvPr id="0" name=""/>
        <dsp:cNvSpPr/>
      </dsp:nvSpPr>
      <dsp:spPr>
        <a:xfrm>
          <a:off x="2043167" y="2689317"/>
          <a:ext cx="1857425" cy="1114454"/>
        </a:xfrm>
        <a:prstGeom prst="rect">
          <a:avLst/>
        </a:prstGeom>
        <a:solidFill>
          <a:schemeClr val="accent5">
            <a:hueOff val="-9697108"/>
            <a:satOff val="-14374"/>
            <a:lumOff val="-57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Communication</a:t>
          </a:r>
        </a:p>
      </dsp:txBody>
      <dsp:txXfrm>
        <a:off x="2043167" y="2689317"/>
        <a:ext cx="1857425" cy="1114454"/>
      </dsp:txXfrm>
    </dsp:sp>
    <dsp:sp modelId="{5CF81D53-D985-492C-8E94-83767D22D380}">
      <dsp:nvSpPr>
        <dsp:cNvPr id="0" name=""/>
        <dsp:cNvSpPr/>
      </dsp:nvSpPr>
      <dsp:spPr>
        <a:xfrm>
          <a:off x="4086335" y="2689317"/>
          <a:ext cx="1857425" cy="1114454"/>
        </a:xfrm>
        <a:prstGeom prst="rect">
          <a:avLst/>
        </a:prstGeom>
        <a:solidFill>
          <a:schemeClr val="accent5">
            <a:hueOff val="-11082410"/>
            <a:satOff val="-16428"/>
            <a:lumOff val="-65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Collaboration </a:t>
          </a:r>
        </a:p>
      </dsp:txBody>
      <dsp:txXfrm>
        <a:off x="4086335" y="2689317"/>
        <a:ext cx="1857425" cy="1114454"/>
      </dsp:txXfrm>
    </dsp:sp>
    <dsp:sp modelId="{3871172E-D31C-4846-B520-DA03847538B1}">
      <dsp:nvSpPr>
        <dsp:cNvPr id="0" name=""/>
        <dsp:cNvSpPr/>
      </dsp:nvSpPr>
      <dsp:spPr>
        <a:xfrm>
          <a:off x="0" y="3989515"/>
          <a:ext cx="1857425" cy="1114454"/>
        </a:xfrm>
        <a:prstGeom prst="rect">
          <a:avLst/>
        </a:prstGeom>
        <a:solidFill>
          <a:schemeClr val="accent5">
            <a:hueOff val="-12467711"/>
            <a:satOff val="-18481"/>
            <a:lumOff val="-73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Cooperation</a:t>
          </a:r>
        </a:p>
      </dsp:txBody>
      <dsp:txXfrm>
        <a:off x="0" y="3989515"/>
        <a:ext cx="1857425" cy="1114454"/>
      </dsp:txXfrm>
    </dsp:sp>
    <dsp:sp modelId="{E7440FA1-8775-4244-96A3-7F5206B584A3}">
      <dsp:nvSpPr>
        <dsp:cNvPr id="0" name=""/>
        <dsp:cNvSpPr/>
      </dsp:nvSpPr>
      <dsp:spPr>
        <a:xfrm>
          <a:off x="2043167" y="3989515"/>
          <a:ext cx="1857425" cy="1114454"/>
        </a:xfrm>
        <a:prstGeom prst="rect">
          <a:avLst/>
        </a:prstGeom>
        <a:solidFill>
          <a:schemeClr val="accent5">
            <a:hueOff val="-13853013"/>
            <a:satOff val="-20535"/>
            <a:lumOff val="-81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Consensus Building</a:t>
          </a:r>
        </a:p>
      </dsp:txBody>
      <dsp:txXfrm>
        <a:off x="2043167" y="3989515"/>
        <a:ext cx="1857425" cy="1114454"/>
      </dsp:txXfrm>
    </dsp:sp>
    <dsp:sp modelId="{090CF41C-59B1-408C-8907-32237672F227}">
      <dsp:nvSpPr>
        <dsp:cNvPr id="0" name=""/>
        <dsp:cNvSpPr/>
      </dsp:nvSpPr>
      <dsp:spPr>
        <a:xfrm>
          <a:off x="4086335" y="3989515"/>
          <a:ext cx="1857425" cy="1114454"/>
        </a:xfrm>
        <a:prstGeom prst="rect">
          <a:avLst/>
        </a:prstGeom>
        <a:solidFill>
          <a:schemeClr val="accent5">
            <a:hueOff val="-15238314"/>
            <a:satOff val="-22588"/>
            <a:lumOff val="-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More Perspectives</a:t>
          </a:r>
        </a:p>
      </dsp:txBody>
      <dsp:txXfrm>
        <a:off x="4086335" y="3989515"/>
        <a:ext cx="1857425" cy="1114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B12A9-4B90-471D-AFC5-9DD76E410DC3}">
      <dsp:nvSpPr>
        <dsp:cNvPr id="0" name=""/>
        <dsp:cNvSpPr/>
      </dsp:nvSpPr>
      <dsp:spPr>
        <a:xfrm>
          <a:off x="0" y="1867"/>
          <a:ext cx="6804211" cy="7956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8224B-9AE5-4728-B9D2-603EB51D5BB4}">
      <dsp:nvSpPr>
        <dsp:cNvPr id="0" name=""/>
        <dsp:cNvSpPr/>
      </dsp:nvSpPr>
      <dsp:spPr>
        <a:xfrm>
          <a:off x="240682" y="180887"/>
          <a:ext cx="437604" cy="4376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609D2-6963-4BAF-ACEB-549EFC07278A}">
      <dsp:nvSpPr>
        <dsp:cNvPr id="0" name=""/>
        <dsp:cNvSpPr/>
      </dsp:nvSpPr>
      <dsp:spPr>
        <a:xfrm>
          <a:off x="918969" y="1867"/>
          <a:ext cx="5885241" cy="79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06" tIns="84206" rIns="84206" bIns="842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baseline="0" dirty="0"/>
            <a:t>Status Update Meetings</a:t>
          </a:r>
          <a:endParaRPr lang="en-US" sz="1900" kern="1200" dirty="0"/>
        </a:p>
      </dsp:txBody>
      <dsp:txXfrm>
        <a:off x="918969" y="1867"/>
        <a:ext cx="5885241" cy="795644"/>
      </dsp:txXfrm>
    </dsp:sp>
    <dsp:sp modelId="{F2731FC8-60E2-4A95-A6C5-74F8257C0FF3}">
      <dsp:nvSpPr>
        <dsp:cNvPr id="0" name=""/>
        <dsp:cNvSpPr/>
      </dsp:nvSpPr>
      <dsp:spPr>
        <a:xfrm>
          <a:off x="0" y="996423"/>
          <a:ext cx="6804211" cy="7956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09330-2057-4D1B-AA4E-F467737A3B37}">
      <dsp:nvSpPr>
        <dsp:cNvPr id="0" name=""/>
        <dsp:cNvSpPr/>
      </dsp:nvSpPr>
      <dsp:spPr>
        <a:xfrm>
          <a:off x="240682" y="1175443"/>
          <a:ext cx="437604" cy="4376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40B3E-50D2-452A-9F09-5AD529966E64}">
      <dsp:nvSpPr>
        <dsp:cNvPr id="0" name=""/>
        <dsp:cNvSpPr/>
      </dsp:nvSpPr>
      <dsp:spPr>
        <a:xfrm>
          <a:off x="918969" y="996423"/>
          <a:ext cx="5885241" cy="79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06" tIns="84206" rIns="84206" bIns="842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baseline="0" dirty="0"/>
            <a:t>Information Sharing Meetings</a:t>
          </a:r>
          <a:endParaRPr lang="en-US" sz="1900" kern="1200" dirty="0"/>
        </a:p>
      </dsp:txBody>
      <dsp:txXfrm>
        <a:off x="918969" y="996423"/>
        <a:ext cx="5885241" cy="795644"/>
      </dsp:txXfrm>
    </dsp:sp>
    <dsp:sp modelId="{28AA67F3-75E1-4780-A0AD-54413EAA46BA}">
      <dsp:nvSpPr>
        <dsp:cNvPr id="0" name=""/>
        <dsp:cNvSpPr/>
      </dsp:nvSpPr>
      <dsp:spPr>
        <a:xfrm>
          <a:off x="0" y="1990978"/>
          <a:ext cx="6804211" cy="7956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BBDD9-5E79-4F1E-A294-8FCF0F1E7B36}">
      <dsp:nvSpPr>
        <dsp:cNvPr id="0" name=""/>
        <dsp:cNvSpPr/>
      </dsp:nvSpPr>
      <dsp:spPr>
        <a:xfrm>
          <a:off x="240682" y="2169998"/>
          <a:ext cx="437604" cy="4376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FA261-E6EE-4B95-B117-E6F3177107AE}">
      <dsp:nvSpPr>
        <dsp:cNvPr id="0" name=""/>
        <dsp:cNvSpPr/>
      </dsp:nvSpPr>
      <dsp:spPr>
        <a:xfrm>
          <a:off x="918969" y="1990978"/>
          <a:ext cx="5885241" cy="79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06" tIns="84206" rIns="84206" bIns="842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baseline="0" dirty="0"/>
            <a:t>Decision Making Meetings</a:t>
          </a:r>
          <a:endParaRPr lang="en-US" sz="1900" kern="1200" dirty="0"/>
        </a:p>
      </dsp:txBody>
      <dsp:txXfrm>
        <a:off x="918969" y="1990978"/>
        <a:ext cx="5885241" cy="795644"/>
      </dsp:txXfrm>
    </dsp:sp>
    <dsp:sp modelId="{A825BE2D-9D98-4ADA-9CED-86EA8FC9287F}">
      <dsp:nvSpPr>
        <dsp:cNvPr id="0" name=""/>
        <dsp:cNvSpPr/>
      </dsp:nvSpPr>
      <dsp:spPr>
        <a:xfrm>
          <a:off x="0" y="2985534"/>
          <a:ext cx="6804211" cy="7956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8C610-03C7-4129-B9FE-57B4697EDC02}">
      <dsp:nvSpPr>
        <dsp:cNvPr id="0" name=""/>
        <dsp:cNvSpPr/>
      </dsp:nvSpPr>
      <dsp:spPr>
        <a:xfrm>
          <a:off x="240682" y="3164554"/>
          <a:ext cx="437604" cy="4376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D2767-2D5D-45BF-909A-498A893D66A8}">
      <dsp:nvSpPr>
        <dsp:cNvPr id="0" name=""/>
        <dsp:cNvSpPr/>
      </dsp:nvSpPr>
      <dsp:spPr>
        <a:xfrm>
          <a:off x="918969" y="2985534"/>
          <a:ext cx="5885241" cy="79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06" tIns="84206" rIns="84206" bIns="842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baseline="0" dirty="0"/>
            <a:t>Problem Solving Meetings</a:t>
          </a:r>
          <a:endParaRPr lang="en-US" sz="1900" kern="1200" dirty="0"/>
        </a:p>
      </dsp:txBody>
      <dsp:txXfrm>
        <a:off x="918969" y="2985534"/>
        <a:ext cx="5885241" cy="795644"/>
      </dsp:txXfrm>
    </dsp:sp>
    <dsp:sp modelId="{50E153F8-FDD3-4E69-9D4F-3E739E67B349}">
      <dsp:nvSpPr>
        <dsp:cNvPr id="0" name=""/>
        <dsp:cNvSpPr/>
      </dsp:nvSpPr>
      <dsp:spPr>
        <a:xfrm>
          <a:off x="0" y="3980090"/>
          <a:ext cx="6804211" cy="7956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1D3C1-3489-4C50-AC90-34908CF0A647}">
      <dsp:nvSpPr>
        <dsp:cNvPr id="0" name=""/>
        <dsp:cNvSpPr/>
      </dsp:nvSpPr>
      <dsp:spPr>
        <a:xfrm>
          <a:off x="240682" y="4159110"/>
          <a:ext cx="437604" cy="4376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B52BC-4912-4B43-A33E-BB54CE4D1C5F}">
      <dsp:nvSpPr>
        <dsp:cNvPr id="0" name=""/>
        <dsp:cNvSpPr/>
      </dsp:nvSpPr>
      <dsp:spPr>
        <a:xfrm>
          <a:off x="918969" y="3980090"/>
          <a:ext cx="5885241" cy="79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06" tIns="84206" rIns="84206" bIns="842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baseline="0" dirty="0"/>
            <a:t>Innovation Meetings</a:t>
          </a:r>
          <a:endParaRPr lang="en-US" sz="1900" kern="1200" dirty="0"/>
        </a:p>
      </dsp:txBody>
      <dsp:txXfrm>
        <a:off x="918969" y="3980090"/>
        <a:ext cx="5885241" cy="795644"/>
      </dsp:txXfrm>
    </dsp:sp>
    <dsp:sp modelId="{6F25E978-91BF-4240-A9AE-30873269449C}">
      <dsp:nvSpPr>
        <dsp:cNvPr id="0" name=""/>
        <dsp:cNvSpPr/>
      </dsp:nvSpPr>
      <dsp:spPr>
        <a:xfrm>
          <a:off x="0" y="4974646"/>
          <a:ext cx="6804211" cy="7956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8CA3B-4BD8-4735-9F10-1E739A104C81}">
      <dsp:nvSpPr>
        <dsp:cNvPr id="0" name=""/>
        <dsp:cNvSpPr/>
      </dsp:nvSpPr>
      <dsp:spPr>
        <a:xfrm>
          <a:off x="240682" y="5153666"/>
          <a:ext cx="437604" cy="43760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C9EA9-1A40-44CD-8324-2687D5AFA19F}">
      <dsp:nvSpPr>
        <dsp:cNvPr id="0" name=""/>
        <dsp:cNvSpPr/>
      </dsp:nvSpPr>
      <dsp:spPr>
        <a:xfrm>
          <a:off x="918969" y="4974646"/>
          <a:ext cx="5885241" cy="79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06" tIns="84206" rIns="84206" bIns="842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baseline="0" dirty="0"/>
            <a:t>Team Building Meetings</a:t>
          </a:r>
          <a:endParaRPr lang="en-US" sz="1900" kern="1200" dirty="0"/>
        </a:p>
      </dsp:txBody>
      <dsp:txXfrm>
        <a:off x="918969" y="4974646"/>
        <a:ext cx="5885241" cy="795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BB0BE-0813-428F-945F-2AE6B1F25A9F}">
      <dsp:nvSpPr>
        <dsp:cNvPr id="0" name=""/>
        <dsp:cNvSpPr/>
      </dsp:nvSpPr>
      <dsp:spPr>
        <a:xfrm>
          <a:off x="3183482" y="238103"/>
          <a:ext cx="4725440" cy="1641083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E7CD9-CB33-4F4F-9441-7F7381A41821}">
      <dsp:nvSpPr>
        <dsp:cNvPr id="0" name=""/>
        <dsp:cNvSpPr/>
      </dsp:nvSpPr>
      <dsp:spPr>
        <a:xfrm>
          <a:off x="5095637" y="4256559"/>
          <a:ext cx="915782" cy="586101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BD4AE0-F44E-44DC-8A40-FC59911BF385}">
      <dsp:nvSpPr>
        <dsp:cNvPr id="0" name=""/>
        <dsp:cNvSpPr/>
      </dsp:nvSpPr>
      <dsp:spPr>
        <a:xfrm>
          <a:off x="2025932" y="4725440"/>
          <a:ext cx="7055191" cy="1098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  <a:latin typeface="Ink Free" panose="03080402000500000000" pitchFamily="66" charset="0"/>
            </a:rPr>
            <a:t>Designing Effective Meetings</a:t>
          </a:r>
        </a:p>
      </dsp:txBody>
      <dsp:txXfrm>
        <a:off x="2025932" y="4725440"/>
        <a:ext cx="7055191" cy="1098939"/>
      </dsp:txXfrm>
    </dsp:sp>
    <dsp:sp modelId="{08511943-AC26-469C-8EBF-C9A0EB3796E9}">
      <dsp:nvSpPr>
        <dsp:cNvPr id="0" name=""/>
        <dsp:cNvSpPr/>
      </dsp:nvSpPr>
      <dsp:spPr>
        <a:xfrm>
          <a:off x="4901491" y="2005931"/>
          <a:ext cx="1648409" cy="164840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Post Meeting</a:t>
          </a:r>
        </a:p>
      </dsp:txBody>
      <dsp:txXfrm>
        <a:off x="5142895" y="2247335"/>
        <a:ext cx="1165601" cy="1165601"/>
      </dsp:txXfrm>
    </dsp:sp>
    <dsp:sp modelId="{F48E8A53-0DDA-4A49-BAA5-99BC00D29E79}">
      <dsp:nvSpPr>
        <dsp:cNvPr id="0" name=""/>
        <dsp:cNvSpPr/>
      </dsp:nvSpPr>
      <dsp:spPr>
        <a:xfrm>
          <a:off x="3721962" y="769257"/>
          <a:ext cx="1648409" cy="1648409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Meeting Conduct</a:t>
          </a:r>
        </a:p>
      </dsp:txBody>
      <dsp:txXfrm>
        <a:off x="3963366" y="1010661"/>
        <a:ext cx="1165601" cy="1165601"/>
      </dsp:txXfrm>
    </dsp:sp>
    <dsp:sp modelId="{4FB84E69-8F0F-43DF-8678-58A0CCE03A47}">
      <dsp:nvSpPr>
        <dsp:cNvPr id="0" name=""/>
        <dsp:cNvSpPr/>
      </dsp:nvSpPr>
      <dsp:spPr>
        <a:xfrm>
          <a:off x="5407003" y="370708"/>
          <a:ext cx="1648409" cy="1648409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Meeting Preparation</a:t>
          </a:r>
        </a:p>
      </dsp:txBody>
      <dsp:txXfrm>
        <a:off x="5648407" y="612112"/>
        <a:ext cx="1165601" cy="1165601"/>
      </dsp:txXfrm>
    </dsp:sp>
    <dsp:sp modelId="{7AD7B9E0-E8BA-4CA7-9E3E-7FC0CA5B74C7}">
      <dsp:nvSpPr>
        <dsp:cNvPr id="0" name=""/>
        <dsp:cNvSpPr/>
      </dsp:nvSpPr>
      <dsp:spPr>
        <a:xfrm>
          <a:off x="2991131" y="39585"/>
          <a:ext cx="5128384" cy="410270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8C16A4-C64D-44F2-AFE4-FE52952471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F8420-8DE0-4F5C-A893-B8FE50A7D7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80F70-DDCC-44D3-90DE-7C70CE39655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E54BA-0B0D-4222-BB6D-BAE9744BFD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7FC88-4D2D-440C-8F21-77B6ABE090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ACF7D-E30F-456E-9351-205E1DB9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20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A1F4A-8852-455E-9B0F-736194345F4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99591-AE09-4817-B073-CD33C8CB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6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46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94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94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83" indent="-174683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87993-3A6F-4581-90A3-B0D1519D5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902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19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83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60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4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7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09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2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6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49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9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2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3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62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99591-AE09-4817-B073-CD33C8CBD9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7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7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3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7BC-79EB-459C-A0BE-3D844A8BDFF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EC86-4C26-43DF-9EEA-620965C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95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7BC-79EB-459C-A0BE-3D844A8BDFF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EC86-4C26-43DF-9EEA-620965C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49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7BC-79EB-459C-A0BE-3D844A8BDFF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EC86-4C26-43DF-9EEA-620965C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8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7BC-79EB-459C-A0BE-3D844A8BDFF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EC86-4C26-43DF-9EEA-620965C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0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7BC-79EB-459C-A0BE-3D844A8BDFF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EC86-4C26-43DF-9EEA-620965C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5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7BC-79EB-459C-A0BE-3D844A8BDFF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EC86-4C26-43DF-9EEA-620965C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3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7BC-79EB-459C-A0BE-3D844A8BDFF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EC86-4C26-43DF-9EEA-620965C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55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7BC-79EB-459C-A0BE-3D844A8BDFF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EC86-4C26-43DF-9EEA-620965C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7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76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7BC-79EB-459C-A0BE-3D844A8BDFF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EC86-4C26-43DF-9EEA-620965C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64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7BC-79EB-459C-A0BE-3D844A8BDFF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EC86-4C26-43DF-9EEA-620965C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55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7BC-79EB-459C-A0BE-3D844A8BDFF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EC86-4C26-43DF-9EEA-620965C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3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9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2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3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4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2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9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1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9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03" r:id="rId6"/>
    <p:sldLayoutId id="2147483808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47BC-79EB-459C-A0BE-3D844A8BDFF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EC86-4C26-43DF-9EEA-620965C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3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17">
            <a:extLst>
              <a:ext uri="{FF2B5EF4-FFF2-40B4-BE49-F238E27FC236}">
                <a16:creationId xmlns:a16="http://schemas.microsoft.com/office/drawing/2014/main" id="{659FA55D-DBF3-44BD-8BAA-FC35FD1C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Pastel-colored fluid-like design">
            <a:extLst>
              <a:ext uri="{FF2B5EF4-FFF2-40B4-BE49-F238E27FC236}">
                <a16:creationId xmlns:a16="http://schemas.microsoft.com/office/drawing/2014/main" id="{69E0A3ED-849E-70B0-D87B-30C9158E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5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58" name="Freeform: Shape 19">
            <a:extLst>
              <a:ext uri="{FF2B5EF4-FFF2-40B4-BE49-F238E27FC236}">
                <a16:creationId xmlns:a16="http://schemas.microsoft.com/office/drawing/2014/main" id="{81D34478-6122-494B-BC0B-DB0603948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31648" y="357256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C462E-C73D-4502-84AB-262E42BEC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9097" y="875985"/>
            <a:ext cx="4186940" cy="1643447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So, You Want to Have a Meeting?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6ECAF-1D20-45E0-9AC4-6D515CA0B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39" y="3945510"/>
            <a:ext cx="5832527" cy="177397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/>
              <a:t>Applying Meeting Science to Improve your Meetings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Sherry Witt, Senior Facilitator, GDIT</a:t>
            </a:r>
          </a:p>
        </p:txBody>
      </p:sp>
      <p:sp>
        <p:nvSpPr>
          <p:cNvPr id="59" name="Freeform: Shape 21">
            <a:extLst>
              <a:ext uri="{FF2B5EF4-FFF2-40B4-BE49-F238E27FC236}">
                <a16:creationId xmlns:a16="http://schemas.microsoft.com/office/drawing/2014/main" id="{C87AACE3-D796-459A-88F7-2091CC177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93370" y="351450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7E86C-6692-4A45-8E5F-5E2A577E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/>
              <a:t>Problem</a:t>
            </a:r>
            <a:r>
              <a:rPr lang="en-US" sz="3600" dirty="0"/>
              <a:t>: A few dominate the conversation</a:t>
            </a:r>
            <a:br>
              <a:rPr lang="en-US" sz="3600" dirty="0"/>
            </a:br>
            <a:r>
              <a:rPr lang="en-US" sz="3600" u="sng" dirty="0"/>
              <a:t>Solution</a:t>
            </a:r>
            <a:r>
              <a:rPr lang="en-US" sz="3600" dirty="0"/>
              <a:t>: Build engagement in your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8C32-9CA4-45FD-ADDB-04BB1FE99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Be </a:t>
            </a:r>
            <a:r>
              <a:rPr lang="en-US" dirty="0"/>
              <a:t>intentional</a:t>
            </a:r>
            <a:r>
              <a:rPr lang="en-US" b="0" dirty="0"/>
              <a:t> in your agenda design.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Speak to participants </a:t>
            </a:r>
            <a:r>
              <a:rPr lang="en-US" dirty="0"/>
              <a:t>in advance </a:t>
            </a:r>
            <a:r>
              <a:rPr lang="en-US" b="0" dirty="0"/>
              <a:t>of meeting (ask for engagement from your non-talkers).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Establish </a:t>
            </a:r>
            <a:r>
              <a:rPr lang="en-US" dirty="0"/>
              <a:t>norms/ground rules</a:t>
            </a:r>
            <a:r>
              <a:rPr lang="en-US" b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Consider </a:t>
            </a:r>
            <a:r>
              <a:rPr lang="en-US" dirty="0"/>
              <a:t>dyadic work</a:t>
            </a:r>
            <a:r>
              <a:rPr lang="en-US" b="0" dirty="0"/>
              <a:t>, work in pairs first to get everyone engaged.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Collect and synthesize information from participants </a:t>
            </a:r>
            <a:r>
              <a:rPr lang="en-US" dirty="0"/>
              <a:t>in advance of meeting</a:t>
            </a:r>
            <a:r>
              <a:rPr lang="en-US" b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Brainstorm in silence </a:t>
            </a:r>
            <a:r>
              <a:rPr lang="en-US" b="0" dirty="0"/>
              <a:t>(anonymous input may be more effective)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Use </a:t>
            </a:r>
            <a:r>
              <a:rPr lang="en-US" dirty="0"/>
              <a:t>meeting apps </a:t>
            </a:r>
            <a:r>
              <a:rPr lang="en-US" b="0" dirty="0"/>
              <a:t>for voting.</a:t>
            </a:r>
          </a:p>
        </p:txBody>
      </p:sp>
    </p:spTree>
    <p:extLst>
      <p:ext uri="{BB962C8B-B14F-4D97-AF65-F5344CB8AC3E}">
        <p14:creationId xmlns:p14="http://schemas.microsoft.com/office/powerpoint/2010/main" val="101119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28F7-EB51-45A3-896E-491B894B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Cultural Changes Around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D03D-AAE4-4A38-8981-A9F7CC77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Offer </a:t>
            </a:r>
            <a:r>
              <a:rPr lang="en-US" dirty="0"/>
              <a:t>meaningful training </a:t>
            </a:r>
            <a:r>
              <a:rPr lang="en-US" b="0" dirty="0"/>
              <a:t>on running meetings.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Package agendas with </a:t>
            </a:r>
            <a:r>
              <a:rPr lang="en-US" dirty="0"/>
              <a:t>meaningful change</a:t>
            </a:r>
            <a:r>
              <a:rPr lang="en-US" b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Require approval </a:t>
            </a:r>
            <a:r>
              <a:rPr lang="en-US" b="0" dirty="0"/>
              <a:t>for large meetings.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Get groups talking about meetings. Make a plan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Uphold </a:t>
            </a:r>
            <a:r>
              <a:rPr lang="en-US" dirty="0"/>
              <a:t>meeting free time </a:t>
            </a:r>
            <a:r>
              <a:rPr lang="en-US" b="0" dirty="0"/>
              <a:t>(e.g., Finish it Fridays).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Endorse </a:t>
            </a:r>
            <a:r>
              <a:rPr lang="en-US" dirty="0"/>
              <a:t>meeting guidance</a:t>
            </a:r>
            <a:r>
              <a:rPr lang="en-US" b="0" dirty="0"/>
              <a:t>/principles/chief meeting officer.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Assess on engagement and pulse </a:t>
            </a:r>
            <a:r>
              <a:rPr lang="en-US" dirty="0"/>
              <a:t>surveys</a:t>
            </a:r>
            <a:r>
              <a:rPr lang="en-US" b="0" dirty="0"/>
              <a:t> around meetings.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625879"/>
              </p:ext>
            </p:extLst>
          </p:nvPr>
        </p:nvGraphicFramePr>
        <p:xfrm>
          <a:off x="540657" y="732972"/>
          <a:ext cx="11107057" cy="586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454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922F8-5434-4631-86FE-70F86260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C4560-4EFE-4415-BA51-B159DA7BB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1815352"/>
            <a:ext cx="10333074" cy="422237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What </a:t>
            </a:r>
            <a:r>
              <a:rPr lang="en-US" dirty="0"/>
              <a:t>type of meeting </a:t>
            </a:r>
            <a:r>
              <a:rPr lang="en-US" b="0" dirty="0"/>
              <a:t>are you having?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Define the </a:t>
            </a:r>
            <a:r>
              <a:rPr lang="en-US" dirty="0"/>
              <a:t>purpose and expected 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Identify </a:t>
            </a:r>
            <a:r>
              <a:rPr lang="en-US" dirty="0"/>
              <a:t>who needs to come </a:t>
            </a:r>
            <a:r>
              <a:rPr lang="en-US" b="0" dirty="0"/>
              <a:t>to fulfill the purpose and 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Prepare your </a:t>
            </a:r>
            <a:r>
              <a:rPr lang="en-US" dirty="0"/>
              <a:t>agenda</a:t>
            </a:r>
            <a:r>
              <a:rPr lang="en-US" b="0" dirty="0"/>
              <a:t>, have good questions, consider group dynamics and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Get documentation in order - let people prepare before the meeting. Set folks up for success. Think about the timing to send that out.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Send out </a:t>
            </a:r>
            <a:r>
              <a:rPr lang="en-US" dirty="0"/>
              <a:t>meeting invitations </a:t>
            </a:r>
            <a:r>
              <a:rPr lang="en-US" b="0" dirty="0"/>
              <a:t>with the appropriate information needed. Make connections to persons in advance if it helps to fulfil the purpose.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Prepare your </a:t>
            </a:r>
            <a:r>
              <a:rPr lang="en-US" dirty="0"/>
              <a:t>meeting kit </a:t>
            </a:r>
            <a:r>
              <a:rPr lang="en-US" b="0" dirty="0"/>
              <a:t>(sticky notes, sharpies, dot voting stickers, markers, name tents) what you need to conduct your meeting effectively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Determine if you need </a:t>
            </a:r>
            <a:r>
              <a:rPr lang="en-US" dirty="0"/>
              <a:t>help</a:t>
            </a:r>
            <a:r>
              <a:rPr lang="en-US" b="0" dirty="0"/>
              <a:t> (e.g., registration, technology, breakout support)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0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55EA-197B-401F-8A42-B0D49A988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6" y="328404"/>
            <a:ext cx="10333075" cy="1414131"/>
          </a:xfrm>
        </p:spPr>
        <p:txBody>
          <a:bodyPr/>
          <a:lstStyle/>
          <a:p>
            <a:r>
              <a:rPr lang="en-US" dirty="0"/>
              <a:t>Adriana Girdler’s 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EE800-97A4-4602-B509-F4EF2ECA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1552754"/>
            <a:ext cx="10333074" cy="455725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You are responsible for our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One person speaks at a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Be supportive of all opinions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Be on time when returning from breaks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Think process not personality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Think how it CAN be done, not how it can’t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Be flexible in your thinking – out of box thinking is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What is said here stays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Phone and computers off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Details, details, details</a:t>
            </a:r>
          </a:p>
        </p:txBody>
      </p:sp>
    </p:spTree>
    <p:extLst>
      <p:ext uri="{BB962C8B-B14F-4D97-AF65-F5344CB8AC3E}">
        <p14:creationId xmlns:p14="http://schemas.microsoft.com/office/powerpoint/2010/main" val="100161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2661-AD70-4388-98C7-AE067856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Developing the Purpose &amp;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3B245-CD02-4F9B-AA84-7FB72F6D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1828799"/>
            <a:ext cx="10333074" cy="422694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What problem might it help solve?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What will people get out of the meeting?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What will be different after this meeting?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What do you want the participants to leave the meeting having accomplished or determined?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How will people feel when they leave this meeting? What will people leave this event talking about?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At the end of the meeting, what needs to happen for all to feel it was worthwhile.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What would a successful outcome look like? How might it be measured? What is the outcome you most expect? What is the one you most desire?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What is the purpose of your meeting?  What else?  What else? What else? </a:t>
            </a:r>
          </a:p>
        </p:txBody>
      </p:sp>
    </p:spTree>
    <p:extLst>
      <p:ext uri="{BB962C8B-B14F-4D97-AF65-F5344CB8AC3E}">
        <p14:creationId xmlns:p14="http://schemas.microsoft.com/office/powerpoint/2010/main" val="2244709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14E6A-BF2A-4C38-B5C7-5CFBB730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Gets In, Who Stays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CE9C3-0CE0-4DA4-8462-693A20C48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1972340"/>
            <a:ext cx="10333074" cy="394468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Who helps to fulfill the purpose?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Who threatens the purpose?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If the list is getting out of control, you need to ask – who was this meeting for first? </a:t>
            </a:r>
          </a:p>
        </p:txBody>
      </p:sp>
    </p:spTree>
    <p:extLst>
      <p:ext uri="{BB962C8B-B14F-4D97-AF65-F5344CB8AC3E}">
        <p14:creationId xmlns:p14="http://schemas.microsoft.com/office/powerpoint/2010/main" val="3606942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02FD-218E-4486-8DB0-107B30F1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Your Meeting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8E752-464A-4864-B843-E359EA9EB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1775011"/>
            <a:ext cx="10333074" cy="432995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"/>
            </a:pPr>
            <a:r>
              <a:rPr lang="en-US" b="0" dirty="0"/>
              <a:t>Are we getting to the outcomes as quickly as possible?</a:t>
            </a:r>
          </a:p>
          <a:p>
            <a:pPr marL="457200" indent="-457200">
              <a:buFont typeface="Wingdings" panose="05000000000000000000" pitchFamily="2" charset="2"/>
              <a:buChar char=""/>
            </a:pPr>
            <a:r>
              <a:rPr lang="en-US" b="0" dirty="0"/>
              <a:t>What will it feel like?</a:t>
            </a:r>
          </a:p>
          <a:p>
            <a:pPr marL="457200" indent="-457200">
              <a:buFont typeface="Wingdings" panose="05000000000000000000" pitchFamily="2" charset="2"/>
              <a:buChar char=""/>
            </a:pPr>
            <a:r>
              <a:rPr lang="en-US" b="0" dirty="0"/>
              <a:t>Do I have a balance of energy?</a:t>
            </a:r>
          </a:p>
          <a:p>
            <a:pPr marL="457200" indent="-457200">
              <a:buFont typeface="Wingdings" panose="05000000000000000000" pitchFamily="2" charset="2"/>
              <a:buChar char=""/>
            </a:pPr>
            <a:r>
              <a:rPr lang="en-US" b="0" dirty="0"/>
              <a:t>Is it confusing or clear?</a:t>
            </a:r>
          </a:p>
          <a:p>
            <a:pPr marL="457200" indent="-457200">
              <a:buFont typeface="Wingdings" panose="05000000000000000000" pitchFamily="2" charset="2"/>
              <a:buChar char=""/>
            </a:pPr>
            <a:r>
              <a:rPr lang="en-US" b="0" dirty="0"/>
              <a:t>Am I over-committing the time? </a:t>
            </a:r>
          </a:p>
          <a:p>
            <a:pPr marL="457200" indent="-457200">
              <a:buFont typeface="Wingdings" panose="05000000000000000000" pitchFamily="2" charset="2"/>
              <a:buChar char=""/>
            </a:pPr>
            <a:r>
              <a:rPr lang="en-US" b="0" dirty="0"/>
              <a:t>Can I reframe the agenda topic as a question? </a:t>
            </a:r>
          </a:p>
          <a:p>
            <a:pPr marL="457200" indent="-457200">
              <a:buFont typeface="Wingdings" panose="05000000000000000000" pitchFamily="2" charset="2"/>
              <a:buChar char=""/>
            </a:pPr>
            <a:r>
              <a:rPr lang="en-US" b="0" dirty="0"/>
              <a:t>Have I clearly defined the meeting purpose and expected outcomes? </a:t>
            </a:r>
          </a:p>
          <a:p>
            <a:pPr marL="457200" indent="-457200">
              <a:buFont typeface="Wingdings" panose="05000000000000000000" pitchFamily="2" charset="2"/>
              <a:buChar char=""/>
            </a:pPr>
            <a:r>
              <a:rPr lang="en-US" b="0" dirty="0"/>
              <a:t>Do topics affect the entire group and does the whole group need to solve them? </a:t>
            </a:r>
          </a:p>
          <a:p>
            <a:pPr marL="457200" indent="-457200">
              <a:buFont typeface="Wingdings" panose="05000000000000000000" pitchFamily="2" charset="2"/>
              <a:buChar char=""/>
            </a:pPr>
            <a:r>
              <a:rPr lang="en-US" b="0" dirty="0"/>
              <a:t>Do I have the right people to fulfill the meeting purpose and outcomes? </a:t>
            </a:r>
          </a:p>
          <a:p>
            <a:pPr marL="457200" indent="-457200">
              <a:buFont typeface="Wingdings" panose="05000000000000000000" pitchFamily="2" charset="2"/>
              <a:buChar char=""/>
            </a:pPr>
            <a:r>
              <a:rPr lang="en-US" b="0" dirty="0"/>
              <a:t>Does the design make the connections you want to create? (Connections just don’t happen on their own)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41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F143-C2FD-40F7-ACB1-91A06B6E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A8445-9001-449B-B4A2-9056DA2F0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1801906"/>
            <a:ext cx="10333074" cy="411511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Arrive early </a:t>
            </a:r>
            <a:r>
              <a:rPr lang="en-US" b="0" dirty="0"/>
              <a:t>to set up your meeting (e.g., avoid technical issues)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specific tools </a:t>
            </a:r>
            <a:r>
              <a:rPr lang="en-US" b="0" dirty="0"/>
              <a:t>so participants know what to expect from them (Ground Rules, Parking Lot, Time Outs)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Start meetings well </a:t>
            </a:r>
            <a:r>
              <a:rPr lang="en-US" b="0" dirty="0"/>
              <a:t>– greet them, make introductions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Manage</a:t>
            </a:r>
            <a:r>
              <a:rPr lang="en-US" b="0" dirty="0"/>
              <a:t> the conversations, work with group dynamics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Ensure everyone has the </a:t>
            </a:r>
            <a:r>
              <a:rPr lang="en-US" dirty="0"/>
              <a:t>opportunity to participate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Summarize agreed upon </a:t>
            </a:r>
            <a:r>
              <a:rPr lang="en-US" dirty="0"/>
              <a:t>action items </a:t>
            </a:r>
            <a:r>
              <a:rPr lang="en-US" b="0" dirty="0"/>
              <a:t>with due 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End meetings well </a:t>
            </a:r>
            <a:r>
              <a:rPr lang="en-US" b="0" dirty="0"/>
              <a:t>– end on a high note, be grateful for their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36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9B8A-F59F-490C-8D50-9B4E1BC5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89DE-8EB4-472D-97D4-1F42C8185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What will </a:t>
            </a:r>
            <a:r>
              <a:rPr lang="en-US" dirty="0"/>
              <a:t>post-meeting activity </a:t>
            </a:r>
            <a:r>
              <a:rPr lang="en-US" b="0" dirty="0"/>
              <a:t>look like? How do you </a:t>
            </a:r>
            <a:r>
              <a:rPr lang="en-US" dirty="0"/>
              <a:t>capitalize in the work done in your meeting </a:t>
            </a:r>
            <a:r>
              <a:rPr lang="en-US" b="0" dirty="0"/>
              <a:t>for the future?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Determine what </a:t>
            </a:r>
            <a:r>
              <a:rPr lang="en-US" dirty="0"/>
              <a:t>follow up </a:t>
            </a:r>
            <a:r>
              <a:rPr lang="en-US" b="0" dirty="0"/>
              <a:t>looks like and communicate it with your participants and their role in fulfilling to it.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Send everything collected during the meeting </a:t>
            </a:r>
            <a:r>
              <a:rPr lang="en-US" dirty="0"/>
              <a:t>within 24 hours</a:t>
            </a:r>
            <a:r>
              <a:rPr lang="en-US" b="0" dirty="0"/>
              <a:t> to participants.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Evaluate meetings </a:t>
            </a:r>
            <a:r>
              <a:rPr lang="en-US" b="0" dirty="0"/>
              <a:t>periodically (how are you as a meeting leader, how to improve meetings, evaluate feedback)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3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3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7" name="Freeform: Shape 4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68" name="Rectangle 43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: Shape 45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" name="Freeform: Shape 47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0FC69F-756B-418B-9055-546921FE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549" y="1407381"/>
            <a:ext cx="3330106" cy="29041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/>
              <a:t>What makes a good meeting?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66F8FC-EE63-4B86-84E7-D34AB5D3A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69" y="1350675"/>
            <a:ext cx="7241532" cy="41691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1" name="Freeform: Shape 49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6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44EF42-87F9-4466-8124-7328D49A2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23595" y="2950509"/>
            <a:ext cx="4715671" cy="313460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6169C0-6882-4BA0-92B1-590870CAE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3982" flipH="1">
            <a:off x="561228" y="610976"/>
            <a:ext cx="5552381" cy="243008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39896 w 1259724"/>
              <a:gd name="connsiteY0" fmla="*/ 840930 h 840930"/>
              <a:gd name="connsiteX1" fmla="*/ 832301 w 1259724"/>
              <a:gd name="connsiteY1" fmla="*/ 771016 h 840930"/>
              <a:gd name="connsiteX2" fmla="*/ 1191107 w 1259724"/>
              <a:gd name="connsiteY2" fmla="*/ 598233 h 840930"/>
              <a:gd name="connsiteX3" fmla="*/ 1190060 w 1259724"/>
              <a:gd name="connsiteY3" fmla="*/ 160654 h 840930"/>
              <a:gd name="connsiteX4" fmla="*/ 470732 w 1259724"/>
              <a:gd name="connsiteY4" fmla="*/ 348 h 840930"/>
              <a:gd name="connsiteX5" fmla="*/ 118993 w 1259724"/>
              <a:gd name="connsiteY5" fmla="*/ 132433 h 840930"/>
              <a:gd name="connsiteX6" fmla="*/ 18580 w 1259724"/>
              <a:gd name="connsiteY6" fmla="*/ 563085 h 840930"/>
              <a:gd name="connsiteX7" fmla="*/ 556933 w 1259724"/>
              <a:gd name="connsiteY7" fmla="*/ 705103 h 840930"/>
              <a:gd name="connsiteX8" fmla="*/ 639896 w 1259724"/>
              <a:gd name="connsiteY8" fmla="*/ 840930 h 840930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24" h="854454">
                <a:moveTo>
                  <a:pt x="628900" y="854454"/>
                </a:moveTo>
                <a:cubicBezTo>
                  <a:pt x="712339" y="843024"/>
                  <a:pt x="738600" y="815983"/>
                  <a:pt x="832301" y="773732"/>
                </a:cubicBezTo>
                <a:cubicBezTo>
                  <a:pt x="926002" y="731481"/>
                  <a:pt x="1114241" y="748872"/>
                  <a:pt x="1191107" y="600949"/>
                </a:cubicBezTo>
                <a:cubicBezTo>
                  <a:pt x="1267974" y="453025"/>
                  <a:pt x="1296549" y="287576"/>
                  <a:pt x="1190060" y="163370"/>
                </a:cubicBezTo>
                <a:cubicBezTo>
                  <a:pt x="1083570" y="39164"/>
                  <a:pt x="689562" y="-13846"/>
                  <a:pt x="470732" y="3064"/>
                </a:cubicBezTo>
                <a:cubicBezTo>
                  <a:pt x="251902" y="19974"/>
                  <a:pt x="194352" y="41360"/>
                  <a:pt x="118993" y="135149"/>
                </a:cubicBezTo>
                <a:cubicBezTo>
                  <a:pt x="43634" y="228938"/>
                  <a:pt x="-37305" y="464952"/>
                  <a:pt x="18580" y="565801"/>
                </a:cubicBezTo>
                <a:cubicBezTo>
                  <a:pt x="78130" y="709879"/>
                  <a:pt x="404010" y="718293"/>
                  <a:pt x="556933" y="707819"/>
                </a:cubicBezTo>
                <a:cubicBezTo>
                  <a:pt x="738384" y="744490"/>
                  <a:pt x="628900" y="854454"/>
                  <a:pt x="628900" y="85445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578E7-B8CE-4DD3-85E1-9FCFB40E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45" y="1110134"/>
            <a:ext cx="4861382" cy="132422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/>
              <a:t>Ichi-go iche-e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A3F1-6002-4EAE-ACDD-02D9B384B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343" y="3184966"/>
            <a:ext cx="4025599" cy="2693084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CECB35C-FCFB-4B31-B3CF-A20982BE6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3982" flipH="1">
            <a:off x="519333" y="639412"/>
            <a:ext cx="5552381" cy="243008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39896 w 1259724"/>
              <a:gd name="connsiteY0" fmla="*/ 840930 h 840930"/>
              <a:gd name="connsiteX1" fmla="*/ 832301 w 1259724"/>
              <a:gd name="connsiteY1" fmla="*/ 771016 h 840930"/>
              <a:gd name="connsiteX2" fmla="*/ 1191107 w 1259724"/>
              <a:gd name="connsiteY2" fmla="*/ 598233 h 840930"/>
              <a:gd name="connsiteX3" fmla="*/ 1190060 w 1259724"/>
              <a:gd name="connsiteY3" fmla="*/ 160654 h 840930"/>
              <a:gd name="connsiteX4" fmla="*/ 470732 w 1259724"/>
              <a:gd name="connsiteY4" fmla="*/ 348 h 840930"/>
              <a:gd name="connsiteX5" fmla="*/ 118993 w 1259724"/>
              <a:gd name="connsiteY5" fmla="*/ 132433 h 840930"/>
              <a:gd name="connsiteX6" fmla="*/ 18580 w 1259724"/>
              <a:gd name="connsiteY6" fmla="*/ 563085 h 840930"/>
              <a:gd name="connsiteX7" fmla="*/ 556933 w 1259724"/>
              <a:gd name="connsiteY7" fmla="*/ 705103 h 840930"/>
              <a:gd name="connsiteX8" fmla="*/ 639896 w 1259724"/>
              <a:gd name="connsiteY8" fmla="*/ 840930 h 840930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24" h="854454">
                <a:moveTo>
                  <a:pt x="628900" y="854454"/>
                </a:moveTo>
                <a:cubicBezTo>
                  <a:pt x="712339" y="843024"/>
                  <a:pt x="738600" y="815983"/>
                  <a:pt x="832301" y="773732"/>
                </a:cubicBezTo>
                <a:cubicBezTo>
                  <a:pt x="926002" y="731481"/>
                  <a:pt x="1114241" y="748872"/>
                  <a:pt x="1191107" y="600949"/>
                </a:cubicBezTo>
                <a:cubicBezTo>
                  <a:pt x="1267974" y="453025"/>
                  <a:pt x="1296549" y="287576"/>
                  <a:pt x="1190060" y="163370"/>
                </a:cubicBezTo>
                <a:cubicBezTo>
                  <a:pt x="1083570" y="39164"/>
                  <a:pt x="689562" y="-13846"/>
                  <a:pt x="470732" y="3064"/>
                </a:cubicBezTo>
                <a:cubicBezTo>
                  <a:pt x="251902" y="19974"/>
                  <a:pt x="194352" y="41360"/>
                  <a:pt x="118993" y="135149"/>
                </a:cubicBezTo>
                <a:cubicBezTo>
                  <a:pt x="43634" y="228938"/>
                  <a:pt x="-37305" y="464952"/>
                  <a:pt x="18580" y="565801"/>
                </a:cubicBezTo>
                <a:cubicBezTo>
                  <a:pt x="78130" y="709879"/>
                  <a:pt x="404010" y="718293"/>
                  <a:pt x="556933" y="707819"/>
                </a:cubicBezTo>
                <a:cubicBezTo>
                  <a:pt x="738384" y="744490"/>
                  <a:pt x="628900" y="854454"/>
                  <a:pt x="628900" y="85445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CC73C-B093-4710-997A-81C3636EE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946" y="349623"/>
            <a:ext cx="5387245" cy="6656294"/>
          </a:xfr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0" dirty="0"/>
              <a:t>“One meeting, one moment in your life that will never happen again.”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0" dirty="0"/>
              <a:t>“….praise this moment because [the next time we meet], we’ll have a new experience, and we will be different people and will be bringing new experiences with us, because we are also changed.”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0" dirty="0"/>
              <a:t>What will make this meeting different from all the others?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626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80D39A-0BA2-4F75-B566-62366618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E4653-4C0D-4C98-9FD1-95AD4A0C6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9824" flipH="1">
            <a:off x="4803301" y="377320"/>
            <a:ext cx="6912706" cy="5902624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792"/>
              <a:gd name="connsiteY0" fmla="*/ 2291553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18613 w 6769792"/>
              <a:gd name="connsiteY10" fmla="*/ 2291553 h 2468349"/>
              <a:gd name="connsiteX0" fmla="*/ 1227232 w 6769792"/>
              <a:gd name="connsiteY0" fmla="*/ 2262059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27232 w 6769792"/>
              <a:gd name="connsiteY10" fmla="*/ 2262059 h 2468349"/>
              <a:gd name="connsiteX0" fmla="*/ 1227139 w 6769699"/>
              <a:gd name="connsiteY0" fmla="*/ 2262059 h 2468349"/>
              <a:gd name="connsiteX1" fmla="*/ 491824 w 6769699"/>
              <a:gd name="connsiteY1" fmla="*/ 2128631 h 2468349"/>
              <a:gd name="connsiteX2" fmla="*/ 134532 w 6769699"/>
              <a:gd name="connsiteY2" fmla="*/ 1835847 h 2468349"/>
              <a:gd name="connsiteX3" fmla="*/ 36788 w 6769699"/>
              <a:gd name="connsiteY3" fmla="*/ 794567 h 2468349"/>
              <a:gd name="connsiteX4" fmla="*/ 721214 w 6769699"/>
              <a:gd name="connsiteY4" fmla="*/ 56263 h 2468349"/>
              <a:gd name="connsiteX5" fmla="*/ 6066407 w 6769699"/>
              <a:gd name="connsiteY5" fmla="*/ 156302 h 2468349"/>
              <a:gd name="connsiteX6" fmla="*/ 6768195 w 6769699"/>
              <a:gd name="connsiteY6" fmla="*/ 865255 h 2468349"/>
              <a:gd name="connsiteX7" fmla="*/ 5950640 w 6769699"/>
              <a:gd name="connsiteY7" fmla="*/ 2129659 h 2468349"/>
              <a:gd name="connsiteX8" fmla="*/ 2042026 w 6769699"/>
              <a:gd name="connsiteY8" fmla="*/ 2302040 h 2468349"/>
              <a:gd name="connsiteX9" fmla="*/ 1300412 w 6769699"/>
              <a:gd name="connsiteY9" fmla="*/ 2468349 h 2468349"/>
              <a:gd name="connsiteX10" fmla="*/ 1227139 w 6769699"/>
              <a:gd name="connsiteY10" fmla="*/ 2262059 h 2468349"/>
              <a:gd name="connsiteX0" fmla="*/ 1231573 w 6774133"/>
              <a:gd name="connsiteY0" fmla="*/ 2262059 h 2468349"/>
              <a:gd name="connsiteX1" fmla="*/ 496258 w 6774133"/>
              <a:gd name="connsiteY1" fmla="*/ 2128631 h 2468349"/>
              <a:gd name="connsiteX2" fmla="*/ 122177 w 6774133"/>
              <a:gd name="connsiteY2" fmla="*/ 1787259 h 2468349"/>
              <a:gd name="connsiteX3" fmla="*/ 41222 w 6774133"/>
              <a:gd name="connsiteY3" fmla="*/ 794567 h 2468349"/>
              <a:gd name="connsiteX4" fmla="*/ 725648 w 6774133"/>
              <a:gd name="connsiteY4" fmla="*/ 56263 h 2468349"/>
              <a:gd name="connsiteX5" fmla="*/ 6070841 w 6774133"/>
              <a:gd name="connsiteY5" fmla="*/ 156302 h 2468349"/>
              <a:gd name="connsiteX6" fmla="*/ 6772629 w 6774133"/>
              <a:gd name="connsiteY6" fmla="*/ 865255 h 2468349"/>
              <a:gd name="connsiteX7" fmla="*/ 5955074 w 6774133"/>
              <a:gd name="connsiteY7" fmla="*/ 2129659 h 2468349"/>
              <a:gd name="connsiteX8" fmla="*/ 2046460 w 6774133"/>
              <a:gd name="connsiteY8" fmla="*/ 2302040 h 2468349"/>
              <a:gd name="connsiteX9" fmla="*/ 1304846 w 6774133"/>
              <a:gd name="connsiteY9" fmla="*/ 2468349 h 2468349"/>
              <a:gd name="connsiteX10" fmla="*/ 1231573 w 6774133"/>
              <a:gd name="connsiteY10" fmla="*/ 2262059 h 2468349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5712 w 6774133"/>
              <a:gd name="connsiteY7" fmla="*/ 2082537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3669 w 6774133"/>
              <a:gd name="connsiteY7" fmla="*/ 2063016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830714"/>
              <a:gd name="connsiteY0" fmla="*/ 2285938 h 2488841"/>
              <a:gd name="connsiteX1" fmla="*/ 496258 w 6830714"/>
              <a:gd name="connsiteY1" fmla="*/ 2152510 h 2488841"/>
              <a:gd name="connsiteX2" fmla="*/ 122177 w 6830714"/>
              <a:gd name="connsiteY2" fmla="*/ 1811138 h 2488841"/>
              <a:gd name="connsiteX3" fmla="*/ 41222 w 6830714"/>
              <a:gd name="connsiteY3" fmla="*/ 818446 h 2488841"/>
              <a:gd name="connsiteX4" fmla="*/ 725648 w 6830714"/>
              <a:gd name="connsiteY4" fmla="*/ 80142 h 2488841"/>
              <a:gd name="connsiteX5" fmla="*/ 6070841 w 6830714"/>
              <a:gd name="connsiteY5" fmla="*/ 180181 h 2488841"/>
              <a:gd name="connsiteX6" fmla="*/ 6772693 w 6830714"/>
              <a:gd name="connsiteY6" fmla="*/ 1001592 h 2488841"/>
              <a:gd name="connsiteX7" fmla="*/ 6123669 w 6830714"/>
              <a:gd name="connsiteY7" fmla="*/ 2086895 h 2488841"/>
              <a:gd name="connsiteX8" fmla="*/ 2046460 w 6830714"/>
              <a:gd name="connsiteY8" fmla="*/ 2325919 h 2488841"/>
              <a:gd name="connsiteX9" fmla="*/ 1222559 w 6830714"/>
              <a:gd name="connsiteY9" fmla="*/ 2488841 h 2488841"/>
              <a:gd name="connsiteX10" fmla="*/ 1231573 w 6830714"/>
              <a:gd name="connsiteY10" fmla="*/ 2285938 h 2488841"/>
              <a:gd name="connsiteX0" fmla="*/ 1231573 w 6775421"/>
              <a:gd name="connsiteY0" fmla="*/ 2285174 h 2488077"/>
              <a:gd name="connsiteX1" fmla="*/ 496258 w 6775421"/>
              <a:gd name="connsiteY1" fmla="*/ 2151746 h 2488077"/>
              <a:gd name="connsiteX2" fmla="*/ 122177 w 6775421"/>
              <a:gd name="connsiteY2" fmla="*/ 1810374 h 2488077"/>
              <a:gd name="connsiteX3" fmla="*/ 41222 w 6775421"/>
              <a:gd name="connsiteY3" fmla="*/ 817682 h 2488077"/>
              <a:gd name="connsiteX4" fmla="*/ 725648 w 6775421"/>
              <a:gd name="connsiteY4" fmla="*/ 79378 h 2488077"/>
              <a:gd name="connsiteX5" fmla="*/ 6070841 w 6775421"/>
              <a:gd name="connsiteY5" fmla="*/ 179417 h 2488077"/>
              <a:gd name="connsiteX6" fmla="*/ 6772693 w 6775421"/>
              <a:gd name="connsiteY6" fmla="*/ 1000828 h 2488077"/>
              <a:gd name="connsiteX7" fmla="*/ 6123669 w 6775421"/>
              <a:gd name="connsiteY7" fmla="*/ 2086131 h 2488077"/>
              <a:gd name="connsiteX8" fmla="*/ 2046460 w 6775421"/>
              <a:gd name="connsiteY8" fmla="*/ 2325155 h 2488077"/>
              <a:gd name="connsiteX9" fmla="*/ 1222559 w 6775421"/>
              <a:gd name="connsiteY9" fmla="*/ 2488077 h 2488077"/>
              <a:gd name="connsiteX10" fmla="*/ 1231573 w 6775421"/>
              <a:gd name="connsiteY10" fmla="*/ 2285174 h 2488077"/>
              <a:gd name="connsiteX0" fmla="*/ 1231573 w 6851024"/>
              <a:gd name="connsiteY0" fmla="*/ 2287499 h 2490402"/>
              <a:gd name="connsiteX1" fmla="*/ 496258 w 6851024"/>
              <a:gd name="connsiteY1" fmla="*/ 2154071 h 2490402"/>
              <a:gd name="connsiteX2" fmla="*/ 122177 w 6851024"/>
              <a:gd name="connsiteY2" fmla="*/ 1812699 h 2490402"/>
              <a:gd name="connsiteX3" fmla="*/ 41222 w 6851024"/>
              <a:gd name="connsiteY3" fmla="*/ 820007 h 2490402"/>
              <a:gd name="connsiteX4" fmla="*/ 725648 w 6851024"/>
              <a:gd name="connsiteY4" fmla="*/ 81703 h 2490402"/>
              <a:gd name="connsiteX5" fmla="*/ 6070841 w 6851024"/>
              <a:gd name="connsiteY5" fmla="*/ 181742 h 2490402"/>
              <a:gd name="connsiteX6" fmla="*/ 6800142 w 6851024"/>
              <a:gd name="connsiteY6" fmla="*/ 1041768 h 2490402"/>
              <a:gd name="connsiteX7" fmla="*/ 6123669 w 6851024"/>
              <a:gd name="connsiteY7" fmla="*/ 2088456 h 2490402"/>
              <a:gd name="connsiteX8" fmla="*/ 2046460 w 6851024"/>
              <a:gd name="connsiteY8" fmla="*/ 2327480 h 2490402"/>
              <a:gd name="connsiteX9" fmla="*/ 1222559 w 6851024"/>
              <a:gd name="connsiteY9" fmla="*/ 2490402 h 2490402"/>
              <a:gd name="connsiteX10" fmla="*/ 1231573 w 6851024"/>
              <a:gd name="connsiteY10" fmla="*/ 2287499 h 2490402"/>
              <a:gd name="connsiteX0" fmla="*/ 1231573 w 6851024"/>
              <a:gd name="connsiteY0" fmla="*/ 2287499 h 2486130"/>
              <a:gd name="connsiteX1" fmla="*/ 496258 w 6851024"/>
              <a:gd name="connsiteY1" fmla="*/ 2154071 h 2486130"/>
              <a:gd name="connsiteX2" fmla="*/ 122177 w 6851024"/>
              <a:gd name="connsiteY2" fmla="*/ 1812699 h 2486130"/>
              <a:gd name="connsiteX3" fmla="*/ 41222 w 6851024"/>
              <a:gd name="connsiteY3" fmla="*/ 820007 h 2486130"/>
              <a:gd name="connsiteX4" fmla="*/ 725648 w 6851024"/>
              <a:gd name="connsiteY4" fmla="*/ 81703 h 2486130"/>
              <a:gd name="connsiteX5" fmla="*/ 6070841 w 6851024"/>
              <a:gd name="connsiteY5" fmla="*/ 181742 h 2486130"/>
              <a:gd name="connsiteX6" fmla="*/ 6800142 w 6851024"/>
              <a:gd name="connsiteY6" fmla="*/ 1041768 h 2486130"/>
              <a:gd name="connsiteX7" fmla="*/ 6123669 w 6851024"/>
              <a:gd name="connsiteY7" fmla="*/ 2088456 h 2486130"/>
              <a:gd name="connsiteX8" fmla="*/ 2046460 w 6851024"/>
              <a:gd name="connsiteY8" fmla="*/ 2327480 h 2486130"/>
              <a:gd name="connsiteX9" fmla="*/ 1187001 w 6851024"/>
              <a:gd name="connsiteY9" fmla="*/ 2486130 h 2486130"/>
              <a:gd name="connsiteX10" fmla="*/ 1231573 w 6851024"/>
              <a:gd name="connsiteY10" fmla="*/ 2287499 h 2486130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046460 w 6851024"/>
              <a:gd name="connsiteY8" fmla="*/ 2327480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024" h="2461764">
                <a:moveTo>
                  <a:pt x="1231573" y="2287499"/>
                </a:moveTo>
                <a:cubicBezTo>
                  <a:pt x="1112336" y="2271169"/>
                  <a:pt x="681157" y="2233204"/>
                  <a:pt x="496258" y="2154071"/>
                </a:cubicBezTo>
                <a:cubicBezTo>
                  <a:pt x="311359" y="2074938"/>
                  <a:pt x="198016" y="2035043"/>
                  <a:pt x="122177" y="1812699"/>
                </a:cubicBezTo>
                <a:cubicBezTo>
                  <a:pt x="46338" y="1590355"/>
                  <a:pt x="-59356" y="1108506"/>
                  <a:pt x="41222" y="820007"/>
                </a:cubicBezTo>
                <a:cubicBezTo>
                  <a:pt x="141800" y="531508"/>
                  <a:pt x="395768" y="136683"/>
                  <a:pt x="725648" y="81703"/>
                </a:cubicBezTo>
                <a:cubicBezTo>
                  <a:pt x="1694758" y="-79792"/>
                  <a:pt x="5058425" y="21731"/>
                  <a:pt x="6070841" y="181742"/>
                </a:cubicBezTo>
                <a:cubicBezTo>
                  <a:pt x="7083257" y="341753"/>
                  <a:pt x="6832799" y="565274"/>
                  <a:pt x="6800142" y="1041768"/>
                </a:cubicBezTo>
                <a:cubicBezTo>
                  <a:pt x="6762524" y="1588400"/>
                  <a:pt x="6896479" y="1874529"/>
                  <a:pt x="6123669" y="2088456"/>
                </a:cubicBezTo>
                <a:cubicBezTo>
                  <a:pt x="5350859" y="2302383"/>
                  <a:pt x="2371629" y="2317340"/>
                  <a:pt x="2163283" y="2325332"/>
                </a:cubicBezTo>
                <a:cubicBezTo>
                  <a:pt x="1581595" y="2463408"/>
                  <a:pt x="1234045" y="2459053"/>
                  <a:pt x="1172765" y="2461764"/>
                </a:cubicBezTo>
                <a:cubicBezTo>
                  <a:pt x="1538023" y="2321109"/>
                  <a:pt x="1231573" y="2287499"/>
                  <a:pt x="1231573" y="228749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FB7586-D41B-4287-9864-5CA49B350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9824" flipH="1">
            <a:off x="4868349" y="422322"/>
            <a:ext cx="6912706" cy="5902624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792"/>
              <a:gd name="connsiteY0" fmla="*/ 2291553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18613 w 6769792"/>
              <a:gd name="connsiteY10" fmla="*/ 2291553 h 2468349"/>
              <a:gd name="connsiteX0" fmla="*/ 1227232 w 6769792"/>
              <a:gd name="connsiteY0" fmla="*/ 2262059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27232 w 6769792"/>
              <a:gd name="connsiteY10" fmla="*/ 2262059 h 2468349"/>
              <a:gd name="connsiteX0" fmla="*/ 1227139 w 6769699"/>
              <a:gd name="connsiteY0" fmla="*/ 2262059 h 2468349"/>
              <a:gd name="connsiteX1" fmla="*/ 491824 w 6769699"/>
              <a:gd name="connsiteY1" fmla="*/ 2128631 h 2468349"/>
              <a:gd name="connsiteX2" fmla="*/ 134532 w 6769699"/>
              <a:gd name="connsiteY2" fmla="*/ 1835847 h 2468349"/>
              <a:gd name="connsiteX3" fmla="*/ 36788 w 6769699"/>
              <a:gd name="connsiteY3" fmla="*/ 794567 h 2468349"/>
              <a:gd name="connsiteX4" fmla="*/ 721214 w 6769699"/>
              <a:gd name="connsiteY4" fmla="*/ 56263 h 2468349"/>
              <a:gd name="connsiteX5" fmla="*/ 6066407 w 6769699"/>
              <a:gd name="connsiteY5" fmla="*/ 156302 h 2468349"/>
              <a:gd name="connsiteX6" fmla="*/ 6768195 w 6769699"/>
              <a:gd name="connsiteY6" fmla="*/ 865255 h 2468349"/>
              <a:gd name="connsiteX7" fmla="*/ 5950640 w 6769699"/>
              <a:gd name="connsiteY7" fmla="*/ 2129659 h 2468349"/>
              <a:gd name="connsiteX8" fmla="*/ 2042026 w 6769699"/>
              <a:gd name="connsiteY8" fmla="*/ 2302040 h 2468349"/>
              <a:gd name="connsiteX9" fmla="*/ 1300412 w 6769699"/>
              <a:gd name="connsiteY9" fmla="*/ 2468349 h 2468349"/>
              <a:gd name="connsiteX10" fmla="*/ 1227139 w 6769699"/>
              <a:gd name="connsiteY10" fmla="*/ 2262059 h 2468349"/>
              <a:gd name="connsiteX0" fmla="*/ 1231573 w 6774133"/>
              <a:gd name="connsiteY0" fmla="*/ 2262059 h 2468349"/>
              <a:gd name="connsiteX1" fmla="*/ 496258 w 6774133"/>
              <a:gd name="connsiteY1" fmla="*/ 2128631 h 2468349"/>
              <a:gd name="connsiteX2" fmla="*/ 122177 w 6774133"/>
              <a:gd name="connsiteY2" fmla="*/ 1787259 h 2468349"/>
              <a:gd name="connsiteX3" fmla="*/ 41222 w 6774133"/>
              <a:gd name="connsiteY3" fmla="*/ 794567 h 2468349"/>
              <a:gd name="connsiteX4" fmla="*/ 725648 w 6774133"/>
              <a:gd name="connsiteY4" fmla="*/ 56263 h 2468349"/>
              <a:gd name="connsiteX5" fmla="*/ 6070841 w 6774133"/>
              <a:gd name="connsiteY5" fmla="*/ 156302 h 2468349"/>
              <a:gd name="connsiteX6" fmla="*/ 6772629 w 6774133"/>
              <a:gd name="connsiteY6" fmla="*/ 865255 h 2468349"/>
              <a:gd name="connsiteX7" fmla="*/ 5955074 w 6774133"/>
              <a:gd name="connsiteY7" fmla="*/ 2129659 h 2468349"/>
              <a:gd name="connsiteX8" fmla="*/ 2046460 w 6774133"/>
              <a:gd name="connsiteY8" fmla="*/ 2302040 h 2468349"/>
              <a:gd name="connsiteX9" fmla="*/ 1304846 w 6774133"/>
              <a:gd name="connsiteY9" fmla="*/ 2468349 h 2468349"/>
              <a:gd name="connsiteX10" fmla="*/ 1231573 w 6774133"/>
              <a:gd name="connsiteY10" fmla="*/ 2262059 h 2468349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5712 w 6774133"/>
              <a:gd name="connsiteY7" fmla="*/ 2082537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3669 w 6774133"/>
              <a:gd name="connsiteY7" fmla="*/ 2063016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830714"/>
              <a:gd name="connsiteY0" fmla="*/ 2285938 h 2488841"/>
              <a:gd name="connsiteX1" fmla="*/ 496258 w 6830714"/>
              <a:gd name="connsiteY1" fmla="*/ 2152510 h 2488841"/>
              <a:gd name="connsiteX2" fmla="*/ 122177 w 6830714"/>
              <a:gd name="connsiteY2" fmla="*/ 1811138 h 2488841"/>
              <a:gd name="connsiteX3" fmla="*/ 41222 w 6830714"/>
              <a:gd name="connsiteY3" fmla="*/ 818446 h 2488841"/>
              <a:gd name="connsiteX4" fmla="*/ 725648 w 6830714"/>
              <a:gd name="connsiteY4" fmla="*/ 80142 h 2488841"/>
              <a:gd name="connsiteX5" fmla="*/ 6070841 w 6830714"/>
              <a:gd name="connsiteY5" fmla="*/ 180181 h 2488841"/>
              <a:gd name="connsiteX6" fmla="*/ 6772693 w 6830714"/>
              <a:gd name="connsiteY6" fmla="*/ 1001592 h 2488841"/>
              <a:gd name="connsiteX7" fmla="*/ 6123669 w 6830714"/>
              <a:gd name="connsiteY7" fmla="*/ 2086895 h 2488841"/>
              <a:gd name="connsiteX8" fmla="*/ 2046460 w 6830714"/>
              <a:gd name="connsiteY8" fmla="*/ 2325919 h 2488841"/>
              <a:gd name="connsiteX9" fmla="*/ 1222559 w 6830714"/>
              <a:gd name="connsiteY9" fmla="*/ 2488841 h 2488841"/>
              <a:gd name="connsiteX10" fmla="*/ 1231573 w 6830714"/>
              <a:gd name="connsiteY10" fmla="*/ 2285938 h 2488841"/>
              <a:gd name="connsiteX0" fmla="*/ 1231573 w 6775421"/>
              <a:gd name="connsiteY0" fmla="*/ 2285174 h 2488077"/>
              <a:gd name="connsiteX1" fmla="*/ 496258 w 6775421"/>
              <a:gd name="connsiteY1" fmla="*/ 2151746 h 2488077"/>
              <a:gd name="connsiteX2" fmla="*/ 122177 w 6775421"/>
              <a:gd name="connsiteY2" fmla="*/ 1810374 h 2488077"/>
              <a:gd name="connsiteX3" fmla="*/ 41222 w 6775421"/>
              <a:gd name="connsiteY3" fmla="*/ 817682 h 2488077"/>
              <a:gd name="connsiteX4" fmla="*/ 725648 w 6775421"/>
              <a:gd name="connsiteY4" fmla="*/ 79378 h 2488077"/>
              <a:gd name="connsiteX5" fmla="*/ 6070841 w 6775421"/>
              <a:gd name="connsiteY5" fmla="*/ 179417 h 2488077"/>
              <a:gd name="connsiteX6" fmla="*/ 6772693 w 6775421"/>
              <a:gd name="connsiteY6" fmla="*/ 1000828 h 2488077"/>
              <a:gd name="connsiteX7" fmla="*/ 6123669 w 6775421"/>
              <a:gd name="connsiteY7" fmla="*/ 2086131 h 2488077"/>
              <a:gd name="connsiteX8" fmla="*/ 2046460 w 6775421"/>
              <a:gd name="connsiteY8" fmla="*/ 2325155 h 2488077"/>
              <a:gd name="connsiteX9" fmla="*/ 1222559 w 6775421"/>
              <a:gd name="connsiteY9" fmla="*/ 2488077 h 2488077"/>
              <a:gd name="connsiteX10" fmla="*/ 1231573 w 6775421"/>
              <a:gd name="connsiteY10" fmla="*/ 2285174 h 2488077"/>
              <a:gd name="connsiteX0" fmla="*/ 1231573 w 6851024"/>
              <a:gd name="connsiteY0" fmla="*/ 2287499 h 2490402"/>
              <a:gd name="connsiteX1" fmla="*/ 496258 w 6851024"/>
              <a:gd name="connsiteY1" fmla="*/ 2154071 h 2490402"/>
              <a:gd name="connsiteX2" fmla="*/ 122177 w 6851024"/>
              <a:gd name="connsiteY2" fmla="*/ 1812699 h 2490402"/>
              <a:gd name="connsiteX3" fmla="*/ 41222 w 6851024"/>
              <a:gd name="connsiteY3" fmla="*/ 820007 h 2490402"/>
              <a:gd name="connsiteX4" fmla="*/ 725648 w 6851024"/>
              <a:gd name="connsiteY4" fmla="*/ 81703 h 2490402"/>
              <a:gd name="connsiteX5" fmla="*/ 6070841 w 6851024"/>
              <a:gd name="connsiteY5" fmla="*/ 181742 h 2490402"/>
              <a:gd name="connsiteX6" fmla="*/ 6800142 w 6851024"/>
              <a:gd name="connsiteY6" fmla="*/ 1041768 h 2490402"/>
              <a:gd name="connsiteX7" fmla="*/ 6123669 w 6851024"/>
              <a:gd name="connsiteY7" fmla="*/ 2088456 h 2490402"/>
              <a:gd name="connsiteX8" fmla="*/ 2046460 w 6851024"/>
              <a:gd name="connsiteY8" fmla="*/ 2327480 h 2490402"/>
              <a:gd name="connsiteX9" fmla="*/ 1222559 w 6851024"/>
              <a:gd name="connsiteY9" fmla="*/ 2490402 h 2490402"/>
              <a:gd name="connsiteX10" fmla="*/ 1231573 w 6851024"/>
              <a:gd name="connsiteY10" fmla="*/ 2287499 h 2490402"/>
              <a:gd name="connsiteX0" fmla="*/ 1231573 w 6851024"/>
              <a:gd name="connsiteY0" fmla="*/ 2287499 h 2486130"/>
              <a:gd name="connsiteX1" fmla="*/ 496258 w 6851024"/>
              <a:gd name="connsiteY1" fmla="*/ 2154071 h 2486130"/>
              <a:gd name="connsiteX2" fmla="*/ 122177 w 6851024"/>
              <a:gd name="connsiteY2" fmla="*/ 1812699 h 2486130"/>
              <a:gd name="connsiteX3" fmla="*/ 41222 w 6851024"/>
              <a:gd name="connsiteY3" fmla="*/ 820007 h 2486130"/>
              <a:gd name="connsiteX4" fmla="*/ 725648 w 6851024"/>
              <a:gd name="connsiteY4" fmla="*/ 81703 h 2486130"/>
              <a:gd name="connsiteX5" fmla="*/ 6070841 w 6851024"/>
              <a:gd name="connsiteY5" fmla="*/ 181742 h 2486130"/>
              <a:gd name="connsiteX6" fmla="*/ 6800142 w 6851024"/>
              <a:gd name="connsiteY6" fmla="*/ 1041768 h 2486130"/>
              <a:gd name="connsiteX7" fmla="*/ 6123669 w 6851024"/>
              <a:gd name="connsiteY7" fmla="*/ 2088456 h 2486130"/>
              <a:gd name="connsiteX8" fmla="*/ 2046460 w 6851024"/>
              <a:gd name="connsiteY8" fmla="*/ 2327480 h 2486130"/>
              <a:gd name="connsiteX9" fmla="*/ 1187001 w 6851024"/>
              <a:gd name="connsiteY9" fmla="*/ 2486130 h 2486130"/>
              <a:gd name="connsiteX10" fmla="*/ 1231573 w 6851024"/>
              <a:gd name="connsiteY10" fmla="*/ 2287499 h 2486130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046460 w 6851024"/>
              <a:gd name="connsiteY8" fmla="*/ 2327480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024" h="2461764">
                <a:moveTo>
                  <a:pt x="1231573" y="2287499"/>
                </a:moveTo>
                <a:cubicBezTo>
                  <a:pt x="1112336" y="2271169"/>
                  <a:pt x="681157" y="2233204"/>
                  <a:pt x="496258" y="2154071"/>
                </a:cubicBezTo>
                <a:cubicBezTo>
                  <a:pt x="311359" y="2074938"/>
                  <a:pt x="198016" y="2035043"/>
                  <a:pt x="122177" y="1812699"/>
                </a:cubicBezTo>
                <a:cubicBezTo>
                  <a:pt x="46338" y="1590355"/>
                  <a:pt x="-59356" y="1108506"/>
                  <a:pt x="41222" y="820007"/>
                </a:cubicBezTo>
                <a:cubicBezTo>
                  <a:pt x="141800" y="531508"/>
                  <a:pt x="395768" y="136683"/>
                  <a:pt x="725648" y="81703"/>
                </a:cubicBezTo>
                <a:cubicBezTo>
                  <a:pt x="1694758" y="-79792"/>
                  <a:pt x="5058425" y="21731"/>
                  <a:pt x="6070841" y="181742"/>
                </a:cubicBezTo>
                <a:cubicBezTo>
                  <a:pt x="7083257" y="341753"/>
                  <a:pt x="6832799" y="565274"/>
                  <a:pt x="6800142" y="1041768"/>
                </a:cubicBezTo>
                <a:cubicBezTo>
                  <a:pt x="6762524" y="1588400"/>
                  <a:pt x="6896479" y="1874529"/>
                  <a:pt x="6123669" y="2088456"/>
                </a:cubicBezTo>
                <a:cubicBezTo>
                  <a:pt x="5350859" y="2302383"/>
                  <a:pt x="2371629" y="2317340"/>
                  <a:pt x="2163283" y="2325332"/>
                </a:cubicBezTo>
                <a:cubicBezTo>
                  <a:pt x="1581595" y="2463408"/>
                  <a:pt x="1234045" y="2459053"/>
                  <a:pt x="1172765" y="2461764"/>
                </a:cubicBezTo>
                <a:cubicBezTo>
                  <a:pt x="1538023" y="2321109"/>
                  <a:pt x="1231573" y="2287499"/>
                  <a:pt x="1231573" y="228749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D9E833B-71C6-4E5A-8EE9-2F5C6CF0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5116">
            <a:off x="776088" y="584312"/>
            <a:ext cx="4653004" cy="3398069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820" h="4175448">
                <a:moveTo>
                  <a:pt x="1008299" y="0"/>
                </a:moveTo>
                <a:cubicBezTo>
                  <a:pt x="1080221" y="58905"/>
                  <a:pt x="1502689" y="357725"/>
                  <a:pt x="1646266" y="574434"/>
                </a:cubicBezTo>
                <a:cubicBezTo>
                  <a:pt x="1801987" y="585526"/>
                  <a:pt x="4118388" y="461840"/>
                  <a:pt x="4631860" y="934302"/>
                </a:cubicBezTo>
                <a:cubicBezTo>
                  <a:pt x="5145332" y="1406764"/>
                  <a:pt x="4955580" y="2313155"/>
                  <a:pt x="4727101" y="3409206"/>
                </a:cubicBezTo>
                <a:cubicBezTo>
                  <a:pt x="4578135" y="3975170"/>
                  <a:pt x="4223222" y="4034330"/>
                  <a:pt x="3579038" y="4131303"/>
                </a:cubicBezTo>
                <a:cubicBezTo>
                  <a:pt x="2934854" y="4228276"/>
                  <a:pt x="1597338" y="4158382"/>
                  <a:pt x="861999" y="3991042"/>
                </a:cubicBezTo>
                <a:cubicBezTo>
                  <a:pt x="557764" y="3888766"/>
                  <a:pt x="288603" y="3774523"/>
                  <a:pt x="76447" y="3313039"/>
                </a:cubicBezTo>
                <a:cubicBezTo>
                  <a:pt x="-73175" y="2826910"/>
                  <a:pt x="18982" y="1794318"/>
                  <a:pt x="163050" y="1290513"/>
                </a:cubicBezTo>
                <a:cubicBezTo>
                  <a:pt x="367640" y="666231"/>
                  <a:pt x="707145" y="617043"/>
                  <a:pt x="990367" y="590018"/>
                </a:cubicBezTo>
                <a:cubicBezTo>
                  <a:pt x="990367" y="590018"/>
                  <a:pt x="1038579" y="394709"/>
                  <a:pt x="100829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D4B8-B2FB-4C95-B97F-C486F207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49" y="1441683"/>
            <a:ext cx="3737320" cy="20852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makes bad meetings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E159FC-3666-4232-8B04-4E20400D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5116">
            <a:off x="719578" y="526618"/>
            <a:ext cx="4653004" cy="3398069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820" h="4175448">
                <a:moveTo>
                  <a:pt x="1008299" y="0"/>
                </a:moveTo>
                <a:cubicBezTo>
                  <a:pt x="1080221" y="58905"/>
                  <a:pt x="1502689" y="357725"/>
                  <a:pt x="1646266" y="574434"/>
                </a:cubicBezTo>
                <a:cubicBezTo>
                  <a:pt x="1801987" y="585526"/>
                  <a:pt x="4118388" y="461840"/>
                  <a:pt x="4631860" y="934302"/>
                </a:cubicBezTo>
                <a:cubicBezTo>
                  <a:pt x="5145332" y="1406764"/>
                  <a:pt x="4955580" y="2313155"/>
                  <a:pt x="4727101" y="3409206"/>
                </a:cubicBezTo>
                <a:cubicBezTo>
                  <a:pt x="4578135" y="3975170"/>
                  <a:pt x="4223222" y="4034330"/>
                  <a:pt x="3579038" y="4131303"/>
                </a:cubicBezTo>
                <a:cubicBezTo>
                  <a:pt x="2934854" y="4228276"/>
                  <a:pt x="1597338" y="4158382"/>
                  <a:pt x="861999" y="3991042"/>
                </a:cubicBezTo>
                <a:cubicBezTo>
                  <a:pt x="557764" y="3888766"/>
                  <a:pt x="288603" y="3774523"/>
                  <a:pt x="76447" y="3313039"/>
                </a:cubicBezTo>
                <a:cubicBezTo>
                  <a:pt x="-73175" y="2826910"/>
                  <a:pt x="18982" y="1794318"/>
                  <a:pt x="163050" y="1290513"/>
                </a:cubicBezTo>
                <a:cubicBezTo>
                  <a:pt x="367640" y="666231"/>
                  <a:pt x="707145" y="617043"/>
                  <a:pt x="990367" y="590018"/>
                </a:cubicBezTo>
                <a:cubicBezTo>
                  <a:pt x="990367" y="590018"/>
                  <a:pt x="1038579" y="394709"/>
                  <a:pt x="1008299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9F136-0038-4CE4-A83D-706F2A5BE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631" y="429930"/>
            <a:ext cx="6064623" cy="5379199"/>
          </a:xfrm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No agenda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Too many people, too few people 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No purpose/objectives/goals/meeting outcomes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Wasting individual times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No positive, actionable results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No value added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Facilitator allows dysfunction to happen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Meeting invite doesn’t have enough information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Lack of logistics planning/correction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Late start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Lack of structure; disorganized; poor planning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Miscommunication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Negative feedback 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Inconclusive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Uncomfortable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D934E-E576-4D41-A82C-8DEA8FCE5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896" y="4225819"/>
            <a:ext cx="2629460" cy="25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1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4474318-9BA9-4C58-85CC-EAF141DDB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A8086-0603-4522-A537-98BDE1F3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69" y="1594885"/>
            <a:ext cx="3556795" cy="382470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Meetings Matter!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F9F0D99-A2D7-4650-BA53-99550E8F6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369837" y="-256824"/>
            <a:ext cx="5737892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ADBC609-A264-4706-8FCD-C3B072E7C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340343" y="-308116"/>
            <a:ext cx="5737890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1988AED1-F48B-3210-826D-2294FFBF0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2722"/>
              </p:ext>
            </p:extLst>
          </p:nvPr>
        </p:nvGraphicFramePr>
        <p:xfrm>
          <a:off x="5462177" y="866273"/>
          <a:ext cx="5943760" cy="5192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575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7BC237-77DF-4DFB-94F7-DB493EDA1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666DC-5477-4732-B454-1C03271DC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4" y="974869"/>
            <a:ext cx="3790042" cy="49082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Types of Meetings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406FAC-1849-D3CC-F063-05483F919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96110"/>
              </p:ext>
            </p:extLst>
          </p:nvPr>
        </p:nvGraphicFramePr>
        <p:xfrm>
          <a:off x="5056094" y="457201"/>
          <a:ext cx="6804211" cy="577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442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544EF42-87F9-4466-8124-7328D49A2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23595" y="2950509"/>
            <a:ext cx="4715671" cy="313460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86169C0-6882-4BA0-92B1-590870CAE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3982" flipH="1">
            <a:off x="561228" y="610976"/>
            <a:ext cx="5552381" cy="243008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39896 w 1259724"/>
              <a:gd name="connsiteY0" fmla="*/ 840930 h 840930"/>
              <a:gd name="connsiteX1" fmla="*/ 832301 w 1259724"/>
              <a:gd name="connsiteY1" fmla="*/ 771016 h 840930"/>
              <a:gd name="connsiteX2" fmla="*/ 1191107 w 1259724"/>
              <a:gd name="connsiteY2" fmla="*/ 598233 h 840930"/>
              <a:gd name="connsiteX3" fmla="*/ 1190060 w 1259724"/>
              <a:gd name="connsiteY3" fmla="*/ 160654 h 840930"/>
              <a:gd name="connsiteX4" fmla="*/ 470732 w 1259724"/>
              <a:gd name="connsiteY4" fmla="*/ 348 h 840930"/>
              <a:gd name="connsiteX5" fmla="*/ 118993 w 1259724"/>
              <a:gd name="connsiteY5" fmla="*/ 132433 h 840930"/>
              <a:gd name="connsiteX6" fmla="*/ 18580 w 1259724"/>
              <a:gd name="connsiteY6" fmla="*/ 563085 h 840930"/>
              <a:gd name="connsiteX7" fmla="*/ 556933 w 1259724"/>
              <a:gd name="connsiteY7" fmla="*/ 705103 h 840930"/>
              <a:gd name="connsiteX8" fmla="*/ 639896 w 1259724"/>
              <a:gd name="connsiteY8" fmla="*/ 840930 h 840930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24" h="854454">
                <a:moveTo>
                  <a:pt x="628900" y="854454"/>
                </a:moveTo>
                <a:cubicBezTo>
                  <a:pt x="712339" y="843024"/>
                  <a:pt x="738600" y="815983"/>
                  <a:pt x="832301" y="773732"/>
                </a:cubicBezTo>
                <a:cubicBezTo>
                  <a:pt x="926002" y="731481"/>
                  <a:pt x="1114241" y="748872"/>
                  <a:pt x="1191107" y="600949"/>
                </a:cubicBezTo>
                <a:cubicBezTo>
                  <a:pt x="1267974" y="453025"/>
                  <a:pt x="1296549" y="287576"/>
                  <a:pt x="1190060" y="163370"/>
                </a:cubicBezTo>
                <a:cubicBezTo>
                  <a:pt x="1083570" y="39164"/>
                  <a:pt x="689562" y="-13846"/>
                  <a:pt x="470732" y="3064"/>
                </a:cubicBezTo>
                <a:cubicBezTo>
                  <a:pt x="251902" y="19974"/>
                  <a:pt x="194352" y="41360"/>
                  <a:pt x="118993" y="135149"/>
                </a:cubicBezTo>
                <a:cubicBezTo>
                  <a:pt x="43634" y="228938"/>
                  <a:pt x="-37305" y="464952"/>
                  <a:pt x="18580" y="565801"/>
                </a:cubicBezTo>
                <a:cubicBezTo>
                  <a:pt x="78130" y="709879"/>
                  <a:pt x="404010" y="718293"/>
                  <a:pt x="556933" y="707819"/>
                </a:cubicBezTo>
                <a:cubicBezTo>
                  <a:pt x="738384" y="744490"/>
                  <a:pt x="628900" y="854454"/>
                  <a:pt x="628900" y="85445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B106B-8BF1-4395-81F9-FA216B3F4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45" y="1110134"/>
            <a:ext cx="4861382" cy="132422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/>
              <a:t>When a Meeting is Necessary</a:t>
            </a:r>
          </a:p>
        </p:txBody>
      </p:sp>
      <p:pic>
        <p:nvPicPr>
          <p:cNvPr id="18" name="Picture 4" descr="Colourful carved figures of humans">
            <a:extLst>
              <a:ext uri="{FF2B5EF4-FFF2-40B4-BE49-F238E27FC236}">
                <a16:creationId xmlns:a16="http://schemas.microsoft.com/office/drawing/2014/main" id="{1686C202-A857-CD76-BB47-3E65EBE8A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53"/>
          <a:stretch/>
        </p:blipFill>
        <p:spPr>
          <a:xfrm>
            <a:off x="1266081" y="3335604"/>
            <a:ext cx="4252124" cy="2391808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CECB35C-FCFB-4B31-B3CF-A20982BE6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3982" flipH="1">
            <a:off x="519333" y="639412"/>
            <a:ext cx="5552381" cy="243008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39896 w 1259724"/>
              <a:gd name="connsiteY0" fmla="*/ 840930 h 840930"/>
              <a:gd name="connsiteX1" fmla="*/ 832301 w 1259724"/>
              <a:gd name="connsiteY1" fmla="*/ 771016 h 840930"/>
              <a:gd name="connsiteX2" fmla="*/ 1191107 w 1259724"/>
              <a:gd name="connsiteY2" fmla="*/ 598233 h 840930"/>
              <a:gd name="connsiteX3" fmla="*/ 1190060 w 1259724"/>
              <a:gd name="connsiteY3" fmla="*/ 160654 h 840930"/>
              <a:gd name="connsiteX4" fmla="*/ 470732 w 1259724"/>
              <a:gd name="connsiteY4" fmla="*/ 348 h 840930"/>
              <a:gd name="connsiteX5" fmla="*/ 118993 w 1259724"/>
              <a:gd name="connsiteY5" fmla="*/ 132433 h 840930"/>
              <a:gd name="connsiteX6" fmla="*/ 18580 w 1259724"/>
              <a:gd name="connsiteY6" fmla="*/ 563085 h 840930"/>
              <a:gd name="connsiteX7" fmla="*/ 556933 w 1259724"/>
              <a:gd name="connsiteY7" fmla="*/ 705103 h 840930"/>
              <a:gd name="connsiteX8" fmla="*/ 639896 w 1259724"/>
              <a:gd name="connsiteY8" fmla="*/ 840930 h 840930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24" h="854454">
                <a:moveTo>
                  <a:pt x="628900" y="854454"/>
                </a:moveTo>
                <a:cubicBezTo>
                  <a:pt x="712339" y="843024"/>
                  <a:pt x="738600" y="815983"/>
                  <a:pt x="832301" y="773732"/>
                </a:cubicBezTo>
                <a:cubicBezTo>
                  <a:pt x="926002" y="731481"/>
                  <a:pt x="1114241" y="748872"/>
                  <a:pt x="1191107" y="600949"/>
                </a:cubicBezTo>
                <a:cubicBezTo>
                  <a:pt x="1267974" y="453025"/>
                  <a:pt x="1296549" y="287576"/>
                  <a:pt x="1190060" y="163370"/>
                </a:cubicBezTo>
                <a:cubicBezTo>
                  <a:pt x="1083570" y="39164"/>
                  <a:pt x="689562" y="-13846"/>
                  <a:pt x="470732" y="3064"/>
                </a:cubicBezTo>
                <a:cubicBezTo>
                  <a:pt x="251902" y="19974"/>
                  <a:pt x="194352" y="41360"/>
                  <a:pt x="118993" y="135149"/>
                </a:cubicBezTo>
                <a:cubicBezTo>
                  <a:pt x="43634" y="228938"/>
                  <a:pt x="-37305" y="464952"/>
                  <a:pt x="18580" y="565801"/>
                </a:cubicBezTo>
                <a:cubicBezTo>
                  <a:pt x="78130" y="709879"/>
                  <a:pt x="404010" y="718293"/>
                  <a:pt x="556933" y="707819"/>
                </a:cubicBezTo>
                <a:cubicBezTo>
                  <a:pt x="738384" y="744490"/>
                  <a:pt x="628900" y="854454"/>
                  <a:pt x="628900" y="85445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5F69156-F8BA-4205-AC71-E72032DA8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8375"/>
            <a:ext cx="5501267" cy="6145449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200" b="0" dirty="0"/>
              <a:t>Topic is complex</a:t>
            </a:r>
          </a:p>
          <a:p>
            <a:pPr algn="ctr">
              <a:lnSpc>
                <a:spcPct val="90000"/>
              </a:lnSpc>
            </a:pPr>
            <a:r>
              <a:rPr lang="en-US" sz="2200" b="0" dirty="0"/>
              <a:t>Topic spans multiple functions, expertise, persons/departments/organizations</a:t>
            </a:r>
          </a:p>
          <a:p>
            <a:pPr algn="ctr">
              <a:lnSpc>
                <a:spcPct val="90000"/>
              </a:lnSpc>
            </a:pPr>
            <a:r>
              <a:rPr lang="en-US" sz="2200" b="0" dirty="0"/>
              <a:t>Allows persons/departments/organization to be apart of the decision making and next steps for buy in and better results </a:t>
            </a:r>
          </a:p>
          <a:p>
            <a:pPr algn="ctr">
              <a:lnSpc>
                <a:spcPct val="90000"/>
              </a:lnSpc>
            </a:pPr>
            <a:r>
              <a:rPr lang="en-US" sz="2200" b="0" dirty="0"/>
              <a:t>Helpful to gain feedback and perspectives from different persons</a:t>
            </a:r>
          </a:p>
          <a:p>
            <a:pPr algn="ctr">
              <a:lnSpc>
                <a:spcPct val="90000"/>
              </a:lnSpc>
            </a:pPr>
            <a:r>
              <a:rPr lang="en-US" sz="2200" b="0" dirty="0"/>
              <a:t>Best to collect information “face-to-face” and in real time</a:t>
            </a:r>
          </a:p>
          <a:p>
            <a:pPr algn="ctr">
              <a:lnSpc>
                <a:spcPct val="90000"/>
              </a:lnSpc>
            </a:pPr>
            <a:r>
              <a:rPr lang="en-US" sz="2200" b="0" dirty="0"/>
              <a:t>Collaboration and communication is necessary in advance of developing documentation or messages </a:t>
            </a:r>
          </a:p>
          <a:p>
            <a:pPr algn="ctr">
              <a:lnSpc>
                <a:spcPct val="90000"/>
              </a:lnSpc>
            </a:pPr>
            <a:r>
              <a:rPr lang="en-US" sz="2200" b="0" dirty="0"/>
              <a:t>When in doubt, ask others!</a:t>
            </a:r>
          </a:p>
        </p:txBody>
      </p:sp>
    </p:spTree>
    <p:extLst>
      <p:ext uri="{BB962C8B-B14F-4D97-AF65-F5344CB8AC3E}">
        <p14:creationId xmlns:p14="http://schemas.microsoft.com/office/powerpoint/2010/main" val="403157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E5EBCCB1-FE9F-40B3-9C96-8A43FDD0D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8">
            <a:extLst>
              <a:ext uri="{FF2B5EF4-FFF2-40B4-BE49-F238E27FC236}">
                <a16:creationId xmlns:a16="http://schemas.microsoft.com/office/drawing/2014/main" id="{031BAE0C-626B-4D94-AE67-8C0B2177E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640" y="0"/>
            <a:ext cx="7419381" cy="6069620"/>
          </a:xfrm>
          <a:custGeom>
            <a:avLst/>
            <a:gdLst>
              <a:gd name="connsiteX0" fmla="*/ 992398 w 7742796"/>
              <a:gd name="connsiteY0" fmla="*/ 0 h 6069620"/>
              <a:gd name="connsiteX1" fmla="*/ 5828986 w 7742796"/>
              <a:gd name="connsiteY1" fmla="*/ 0 h 6069620"/>
              <a:gd name="connsiteX2" fmla="*/ 5982520 w 7742796"/>
              <a:gd name="connsiteY2" fmla="*/ 97753 h 6069620"/>
              <a:gd name="connsiteX3" fmla="*/ 7060123 w 7742796"/>
              <a:gd name="connsiteY3" fmla="*/ 1815174 h 6069620"/>
              <a:gd name="connsiteX4" fmla="*/ 7288953 w 7742796"/>
              <a:gd name="connsiteY4" fmla="*/ 4402231 h 6069620"/>
              <a:gd name="connsiteX5" fmla="*/ 7742796 w 7742796"/>
              <a:gd name="connsiteY5" fmla="*/ 5212917 h 6069620"/>
              <a:gd name="connsiteX6" fmla="*/ 7043647 w 7742796"/>
              <a:gd name="connsiteY6" fmla="*/ 5316576 h 6069620"/>
              <a:gd name="connsiteX7" fmla="*/ 4325435 w 7742796"/>
              <a:gd name="connsiteY7" fmla="*/ 6069523 h 6069620"/>
              <a:gd name="connsiteX8" fmla="*/ 1471554 w 7742796"/>
              <a:gd name="connsiteY8" fmla="*/ 5359232 h 6069620"/>
              <a:gd name="connsiteX9" fmla="*/ 211506 w 7742796"/>
              <a:gd name="connsiteY9" fmla="*/ 3674281 h 6069620"/>
              <a:gd name="connsiteX10" fmla="*/ 890654 w 7742796"/>
              <a:gd name="connsiteY10" fmla="*/ 78610 h 60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42796" h="6069620">
                <a:moveTo>
                  <a:pt x="992398" y="0"/>
                </a:moveTo>
                <a:lnTo>
                  <a:pt x="5828986" y="0"/>
                </a:lnTo>
                <a:lnTo>
                  <a:pt x="5982520" y="97753"/>
                </a:lnTo>
                <a:cubicBezTo>
                  <a:pt x="6501733" y="456452"/>
                  <a:pt x="6904981" y="1000692"/>
                  <a:pt x="7060123" y="1815174"/>
                </a:cubicBezTo>
                <a:cubicBezTo>
                  <a:pt x="7279465" y="2710667"/>
                  <a:pt x="7247395" y="3874915"/>
                  <a:pt x="7288953" y="4402231"/>
                </a:cubicBezTo>
                <a:cubicBezTo>
                  <a:pt x="7331576" y="4999677"/>
                  <a:pt x="7742796" y="5212917"/>
                  <a:pt x="7742796" y="5212917"/>
                </a:cubicBezTo>
                <a:cubicBezTo>
                  <a:pt x="7639865" y="5240304"/>
                  <a:pt x="7619811" y="5234948"/>
                  <a:pt x="7043647" y="5316576"/>
                </a:cubicBezTo>
                <a:cubicBezTo>
                  <a:pt x="6467484" y="5398205"/>
                  <a:pt x="5254120" y="6062409"/>
                  <a:pt x="4325435" y="6069523"/>
                </a:cubicBezTo>
                <a:cubicBezTo>
                  <a:pt x="3396751" y="6076637"/>
                  <a:pt x="2151941" y="5691594"/>
                  <a:pt x="1471554" y="5359232"/>
                </a:cubicBezTo>
                <a:cubicBezTo>
                  <a:pt x="791167" y="5026870"/>
                  <a:pt x="538266" y="4596224"/>
                  <a:pt x="211506" y="3674281"/>
                </a:cubicBezTo>
                <a:cubicBezTo>
                  <a:pt x="-53986" y="2925203"/>
                  <a:pt x="-274570" y="1055882"/>
                  <a:pt x="890654" y="7861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0">
            <a:extLst>
              <a:ext uri="{FF2B5EF4-FFF2-40B4-BE49-F238E27FC236}">
                <a16:creationId xmlns:a16="http://schemas.microsoft.com/office/drawing/2014/main" id="{66563FE2-8180-41EE-8D0A-AFEDC1CD0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29631" flipH="1">
            <a:off x="4390027" y="-210425"/>
            <a:ext cx="7205018" cy="625042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8286"/>
              <a:gd name="connsiteY0" fmla="*/ 731902 h 772169"/>
              <a:gd name="connsiteX1" fmla="*/ 90528 w 828286"/>
              <a:gd name="connsiteY1" fmla="*/ 735868 h 772169"/>
              <a:gd name="connsiteX2" fmla="*/ 373741 w 828286"/>
              <a:gd name="connsiteY2" fmla="*/ 757848 h 772169"/>
              <a:gd name="connsiteX3" fmla="*/ 812900 w 828286"/>
              <a:gd name="connsiteY3" fmla="*/ 492088 h 772169"/>
              <a:gd name="connsiteX4" fmla="*/ 588282 w 828286"/>
              <a:gd name="connsiteY4" fmla="*/ 3537 h 772169"/>
              <a:gd name="connsiteX5" fmla="*/ 59263 w 828286"/>
              <a:gd name="connsiteY5" fmla="*/ 319863 h 772169"/>
              <a:gd name="connsiteX6" fmla="*/ 56596 w 828286"/>
              <a:gd name="connsiteY6" fmla="*/ 630854 h 772169"/>
              <a:gd name="connsiteX7" fmla="*/ 0 w 828286"/>
              <a:gd name="connsiteY7" fmla="*/ 731902 h 772169"/>
              <a:gd name="connsiteX0" fmla="*/ 0 w 828286"/>
              <a:gd name="connsiteY0" fmla="*/ 731902 h 772169"/>
              <a:gd name="connsiteX1" fmla="*/ 90528 w 828286"/>
              <a:gd name="connsiteY1" fmla="*/ 735868 h 772169"/>
              <a:gd name="connsiteX2" fmla="*/ 373741 w 828286"/>
              <a:gd name="connsiteY2" fmla="*/ 757848 h 772169"/>
              <a:gd name="connsiteX3" fmla="*/ 812900 w 828286"/>
              <a:gd name="connsiteY3" fmla="*/ 492088 h 772169"/>
              <a:gd name="connsiteX4" fmla="*/ 588282 w 828286"/>
              <a:gd name="connsiteY4" fmla="*/ 3537 h 772169"/>
              <a:gd name="connsiteX5" fmla="*/ 59263 w 828286"/>
              <a:gd name="connsiteY5" fmla="*/ 319863 h 772169"/>
              <a:gd name="connsiteX6" fmla="*/ 56596 w 828286"/>
              <a:gd name="connsiteY6" fmla="*/ 630854 h 772169"/>
              <a:gd name="connsiteX7" fmla="*/ 0 w 828286"/>
              <a:gd name="connsiteY7" fmla="*/ 731902 h 772169"/>
              <a:gd name="connsiteX0" fmla="*/ 0 w 828286"/>
              <a:gd name="connsiteY0" fmla="*/ 731902 h 773143"/>
              <a:gd name="connsiteX1" fmla="*/ 90528 w 828286"/>
              <a:gd name="connsiteY1" fmla="*/ 739883 h 773143"/>
              <a:gd name="connsiteX2" fmla="*/ 373741 w 828286"/>
              <a:gd name="connsiteY2" fmla="*/ 757848 h 773143"/>
              <a:gd name="connsiteX3" fmla="*/ 812900 w 828286"/>
              <a:gd name="connsiteY3" fmla="*/ 492088 h 773143"/>
              <a:gd name="connsiteX4" fmla="*/ 588282 w 828286"/>
              <a:gd name="connsiteY4" fmla="*/ 3537 h 773143"/>
              <a:gd name="connsiteX5" fmla="*/ 59263 w 828286"/>
              <a:gd name="connsiteY5" fmla="*/ 319863 h 773143"/>
              <a:gd name="connsiteX6" fmla="*/ 56596 w 828286"/>
              <a:gd name="connsiteY6" fmla="*/ 630854 h 773143"/>
              <a:gd name="connsiteX7" fmla="*/ 0 w 828286"/>
              <a:gd name="connsiteY7" fmla="*/ 731902 h 773143"/>
              <a:gd name="connsiteX0" fmla="*/ 0 w 828367"/>
              <a:gd name="connsiteY0" fmla="*/ 731902 h 776468"/>
              <a:gd name="connsiteX1" fmla="*/ 90528 w 828367"/>
              <a:gd name="connsiteY1" fmla="*/ 739883 h 776468"/>
              <a:gd name="connsiteX2" fmla="*/ 372595 w 828367"/>
              <a:gd name="connsiteY2" fmla="*/ 761863 h 776468"/>
              <a:gd name="connsiteX3" fmla="*/ 812900 w 828367"/>
              <a:gd name="connsiteY3" fmla="*/ 492088 h 776468"/>
              <a:gd name="connsiteX4" fmla="*/ 588282 w 828367"/>
              <a:gd name="connsiteY4" fmla="*/ 3537 h 776468"/>
              <a:gd name="connsiteX5" fmla="*/ 59263 w 828367"/>
              <a:gd name="connsiteY5" fmla="*/ 319863 h 776468"/>
              <a:gd name="connsiteX6" fmla="*/ 56596 w 828367"/>
              <a:gd name="connsiteY6" fmla="*/ 630854 h 776468"/>
              <a:gd name="connsiteX7" fmla="*/ 0 w 828367"/>
              <a:gd name="connsiteY7" fmla="*/ 731902 h 776468"/>
              <a:gd name="connsiteX0" fmla="*/ 0 w 828367"/>
              <a:gd name="connsiteY0" fmla="*/ 731902 h 776468"/>
              <a:gd name="connsiteX1" fmla="*/ 90528 w 828367"/>
              <a:gd name="connsiteY1" fmla="*/ 739883 h 776468"/>
              <a:gd name="connsiteX2" fmla="*/ 372595 w 828367"/>
              <a:gd name="connsiteY2" fmla="*/ 761863 h 776468"/>
              <a:gd name="connsiteX3" fmla="*/ 812900 w 828367"/>
              <a:gd name="connsiteY3" fmla="*/ 492088 h 776468"/>
              <a:gd name="connsiteX4" fmla="*/ 588282 w 828367"/>
              <a:gd name="connsiteY4" fmla="*/ 3537 h 776468"/>
              <a:gd name="connsiteX5" fmla="*/ 59263 w 828367"/>
              <a:gd name="connsiteY5" fmla="*/ 319863 h 776468"/>
              <a:gd name="connsiteX6" fmla="*/ 56596 w 828367"/>
              <a:gd name="connsiteY6" fmla="*/ 630854 h 776468"/>
              <a:gd name="connsiteX7" fmla="*/ 0 w 828367"/>
              <a:gd name="connsiteY7" fmla="*/ 731902 h 776468"/>
              <a:gd name="connsiteX0" fmla="*/ 0 w 824972"/>
              <a:gd name="connsiteY0" fmla="*/ 731902 h 776468"/>
              <a:gd name="connsiteX1" fmla="*/ 90528 w 824972"/>
              <a:gd name="connsiteY1" fmla="*/ 739883 h 776468"/>
              <a:gd name="connsiteX2" fmla="*/ 372595 w 824972"/>
              <a:gd name="connsiteY2" fmla="*/ 761863 h 776468"/>
              <a:gd name="connsiteX3" fmla="*/ 812900 w 824972"/>
              <a:gd name="connsiteY3" fmla="*/ 492088 h 776468"/>
              <a:gd name="connsiteX4" fmla="*/ 588282 w 824972"/>
              <a:gd name="connsiteY4" fmla="*/ 3537 h 776468"/>
              <a:gd name="connsiteX5" fmla="*/ 59263 w 824972"/>
              <a:gd name="connsiteY5" fmla="*/ 319863 h 776468"/>
              <a:gd name="connsiteX6" fmla="*/ 56596 w 824972"/>
              <a:gd name="connsiteY6" fmla="*/ 630854 h 776468"/>
              <a:gd name="connsiteX7" fmla="*/ 0 w 824972"/>
              <a:gd name="connsiteY7" fmla="*/ 731902 h 776468"/>
              <a:gd name="connsiteX0" fmla="*/ 0 w 820164"/>
              <a:gd name="connsiteY0" fmla="*/ 731902 h 774107"/>
              <a:gd name="connsiteX1" fmla="*/ 90528 w 820164"/>
              <a:gd name="connsiteY1" fmla="*/ 739883 h 774107"/>
              <a:gd name="connsiteX2" fmla="*/ 372595 w 820164"/>
              <a:gd name="connsiteY2" fmla="*/ 761863 h 774107"/>
              <a:gd name="connsiteX3" fmla="*/ 807168 w 820164"/>
              <a:gd name="connsiteY3" fmla="*/ 525544 h 774107"/>
              <a:gd name="connsiteX4" fmla="*/ 588282 w 820164"/>
              <a:gd name="connsiteY4" fmla="*/ 3537 h 774107"/>
              <a:gd name="connsiteX5" fmla="*/ 59263 w 820164"/>
              <a:gd name="connsiteY5" fmla="*/ 319863 h 774107"/>
              <a:gd name="connsiteX6" fmla="*/ 56596 w 820164"/>
              <a:gd name="connsiteY6" fmla="*/ 630854 h 774107"/>
              <a:gd name="connsiteX7" fmla="*/ 0 w 820164"/>
              <a:gd name="connsiteY7" fmla="*/ 731902 h 774107"/>
              <a:gd name="connsiteX0" fmla="*/ 0 w 822786"/>
              <a:gd name="connsiteY0" fmla="*/ 731902 h 792910"/>
              <a:gd name="connsiteX1" fmla="*/ 90528 w 822786"/>
              <a:gd name="connsiteY1" fmla="*/ 739883 h 792910"/>
              <a:gd name="connsiteX2" fmla="*/ 384059 w 822786"/>
              <a:gd name="connsiteY2" fmla="*/ 783275 h 792910"/>
              <a:gd name="connsiteX3" fmla="*/ 807168 w 822786"/>
              <a:gd name="connsiteY3" fmla="*/ 525544 h 792910"/>
              <a:gd name="connsiteX4" fmla="*/ 588282 w 822786"/>
              <a:gd name="connsiteY4" fmla="*/ 3537 h 792910"/>
              <a:gd name="connsiteX5" fmla="*/ 59263 w 822786"/>
              <a:gd name="connsiteY5" fmla="*/ 319863 h 792910"/>
              <a:gd name="connsiteX6" fmla="*/ 56596 w 822786"/>
              <a:gd name="connsiteY6" fmla="*/ 630854 h 792910"/>
              <a:gd name="connsiteX7" fmla="*/ 0 w 822786"/>
              <a:gd name="connsiteY7" fmla="*/ 731902 h 792910"/>
              <a:gd name="connsiteX0" fmla="*/ 0 w 822786"/>
              <a:gd name="connsiteY0" fmla="*/ 731902 h 787053"/>
              <a:gd name="connsiteX1" fmla="*/ 90528 w 822786"/>
              <a:gd name="connsiteY1" fmla="*/ 739883 h 787053"/>
              <a:gd name="connsiteX2" fmla="*/ 384059 w 822786"/>
              <a:gd name="connsiteY2" fmla="*/ 783275 h 787053"/>
              <a:gd name="connsiteX3" fmla="*/ 807168 w 822786"/>
              <a:gd name="connsiteY3" fmla="*/ 525544 h 787053"/>
              <a:gd name="connsiteX4" fmla="*/ 588282 w 822786"/>
              <a:gd name="connsiteY4" fmla="*/ 3537 h 787053"/>
              <a:gd name="connsiteX5" fmla="*/ 59263 w 822786"/>
              <a:gd name="connsiteY5" fmla="*/ 319863 h 787053"/>
              <a:gd name="connsiteX6" fmla="*/ 56596 w 822786"/>
              <a:gd name="connsiteY6" fmla="*/ 630854 h 787053"/>
              <a:gd name="connsiteX7" fmla="*/ 0 w 822786"/>
              <a:gd name="connsiteY7" fmla="*/ 731902 h 787053"/>
              <a:gd name="connsiteX0" fmla="*/ 0 w 807883"/>
              <a:gd name="connsiteY0" fmla="*/ 731902 h 787053"/>
              <a:gd name="connsiteX1" fmla="*/ 75625 w 807883"/>
              <a:gd name="connsiteY1" fmla="*/ 739883 h 787053"/>
              <a:gd name="connsiteX2" fmla="*/ 369156 w 807883"/>
              <a:gd name="connsiteY2" fmla="*/ 783275 h 787053"/>
              <a:gd name="connsiteX3" fmla="*/ 792265 w 807883"/>
              <a:gd name="connsiteY3" fmla="*/ 525544 h 787053"/>
              <a:gd name="connsiteX4" fmla="*/ 573379 w 807883"/>
              <a:gd name="connsiteY4" fmla="*/ 3537 h 787053"/>
              <a:gd name="connsiteX5" fmla="*/ 44360 w 807883"/>
              <a:gd name="connsiteY5" fmla="*/ 319863 h 787053"/>
              <a:gd name="connsiteX6" fmla="*/ 41693 w 807883"/>
              <a:gd name="connsiteY6" fmla="*/ 630854 h 787053"/>
              <a:gd name="connsiteX7" fmla="*/ 0 w 807883"/>
              <a:gd name="connsiteY7" fmla="*/ 731902 h 787053"/>
              <a:gd name="connsiteX0" fmla="*/ 0 w 813330"/>
              <a:gd name="connsiteY0" fmla="*/ 731902 h 787053"/>
              <a:gd name="connsiteX1" fmla="*/ 75625 w 813330"/>
              <a:gd name="connsiteY1" fmla="*/ 739883 h 787053"/>
              <a:gd name="connsiteX2" fmla="*/ 369156 w 813330"/>
              <a:gd name="connsiteY2" fmla="*/ 783275 h 787053"/>
              <a:gd name="connsiteX3" fmla="*/ 792265 w 813330"/>
              <a:gd name="connsiteY3" fmla="*/ 525544 h 787053"/>
              <a:gd name="connsiteX4" fmla="*/ 573379 w 813330"/>
              <a:gd name="connsiteY4" fmla="*/ 3537 h 787053"/>
              <a:gd name="connsiteX5" fmla="*/ 44360 w 813330"/>
              <a:gd name="connsiteY5" fmla="*/ 319863 h 787053"/>
              <a:gd name="connsiteX6" fmla="*/ 41693 w 813330"/>
              <a:gd name="connsiteY6" fmla="*/ 630854 h 787053"/>
              <a:gd name="connsiteX7" fmla="*/ 0 w 813330"/>
              <a:gd name="connsiteY7" fmla="*/ 731902 h 787053"/>
              <a:gd name="connsiteX0" fmla="*/ 0 w 807637"/>
              <a:gd name="connsiteY0" fmla="*/ 731902 h 805003"/>
              <a:gd name="connsiteX1" fmla="*/ 75625 w 807637"/>
              <a:gd name="connsiteY1" fmla="*/ 739883 h 805003"/>
              <a:gd name="connsiteX2" fmla="*/ 372595 w 807637"/>
              <a:gd name="connsiteY2" fmla="*/ 802011 h 805003"/>
              <a:gd name="connsiteX3" fmla="*/ 792265 w 807637"/>
              <a:gd name="connsiteY3" fmla="*/ 525544 h 805003"/>
              <a:gd name="connsiteX4" fmla="*/ 573379 w 807637"/>
              <a:gd name="connsiteY4" fmla="*/ 3537 h 805003"/>
              <a:gd name="connsiteX5" fmla="*/ 44360 w 807637"/>
              <a:gd name="connsiteY5" fmla="*/ 319863 h 805003"/>
              <a:gd name="connsiteX6" fmla="*/ 41693 w 807637"/>
              <a:gd name="connsiteY6" fmla="*/ 630854 h 805003"/>
              <a:gd name="connsiteX7" fmla="*/ 0 w 807637"/>
              <a:gd name="connsiteY7" fmla="*/ 731902 h 805003"/>
              <a:gd name="connsiteX0" fmla="*/ 0 w 807637"/>
              <a:gd name="connsiteY0" fmla="*/ 731902 h 802564"/>
              <a:gd name="connsiteX1" fmla="*/ 75625 w 807637"/>
              <a:gd name="connsiteY1" fmla="*/ 739883 h 802564"/>
              <a:gd name="connsiteX2" fmla="*/ 372595 w 807637"/>
              <a:gd name="connsiteY2" fmla="*/ 802011 h 802564"/>
              <a:gd name="connsiteX3" fmla="*/ 792265 w 807637"/>
              <a:gd name="connsiteY3" fmla="*/ 525544 h 802564"/>
              <a:gd name="connsiteX4" fmla="*/ 573379 w 807637"/>
              <a:gd name="connsiteY4" fmla="*/ 3537 h 802564"/>
              <a:gd name="connsiteX5" fmla="*/ 44360 w 807637"/>
              <a:gd name="connsiteY5" fmla="*/ 319863 h 802564"/>
              <a:gd name="connsiteX6" fmla="*/ 41693 w 807637"/>
              <a:gd name="connsiteY6" fmla="*/ 630854 h 802564"/>
              <a:gd name="connsiteX7" fmla="*/ 0 w 807637"/>
              <a:gd name="connsiteY7" fmla="*/ 731902 h 802564"/>
              <a:gd name="connsiteX0" fmla="*/ 0 w 807637"/>
              <a:gd name="connsiteY0" fmla="*/ 731902 h 809639"/>
              <a:gd name="connsiteX1" fmla="*/ 75625 w 807637"/>
              <a:gd name="connsiteY1" fmla="*/ 735868 h 809639"/>
              <a:gd name="connsiteX2" fmla="*/ 372595 w 807637"/>
              <a:gd name="connsiteY2" fmla="*/ 802011 h 809639"/>
              <a:gd name="connsiteX3" fmla="*/ 792265 w 807637"/>
              <a:gd name="connsiteY3" fmla="*/ 525544 h 809639"/>
              <a:gd name="connsiteX4" fmla="*/ 573379 w 807637"/>
              <a:gd name="connsiteY4" fmla="*/ 3537 h 809639"/>
              <a:gd name="connsiteX5" fmla="*/ 44360 w 807637"/>
              <a:gd name="connsiteY5" fmla="*/ 319863 h 809639"/>
              <a:gd name="connsiteX6" fmla="*/ 41693 w 807637"/>
              <a:gd name="connsiteY6" fmla="*/ 630854 h 809639"/>
              <a:gd name="connsiteX7" fmla="*/ 0 w 807637"/>
              <a:gd name="connsiteY7" fmla="*/ 731902 h 809639"/>
              <a:gd name="connsiteX0" fmla="*/ 0 w 807637"/>
              <a:gd name="connsiteY0" fmla="*/ 731902 h 804248"/>
              <a:gd name="connsiteX1" fmla="*/ 75625 w 807637"/>
              <a:gd name="connsiteY1" fmla="*/ 735868 h 804248"/>
              <a:gd name="connsiteX2" fmla="*/ 372595 w 807637"/>
              <a:gd name="connsiteY2" fmla="*/ 802011 h 804248"/>
              <a:gd name="connsiteX3" fmla="*/ 792265 w 807637"/>
              <a:gd name="connsiteY3" fmla="*/ 525544 h 804248"/>
              <a:gd name="connsiteX4" fmla="*/ 573379 w 807637"/>
              <a:gd name="connsiteY4" fmla="*/ 3537 h 804248"/>
              <a:gd name="connsiteX5" fmla="*/ 44360 w 807637"/>
              <a:gd name="connsiteY5" fmla="*/ 319863 h 804248"/>
              <a:gd name="connsiteX6" fmla="*/ 41693 w 807637"/>
              <a:gd name="connsiteY6" fmla="*/ 630854 h 804248"/>
              <a:gd name="connsiteX7" fmla="*/ 0 w 807637"/>
              <a:gd name="connsiteY7" fmla="*/ 731902 h 804248"/>
              <a:gd name="connsiteX0" fmla="*/ 0 w 794765"/>
              <a:gd name="connsiteY0" fmla="*/ 731902 h 802589"/>
              <a:gd name="connsiteX1" fmla="*/ 75625 w 794765"/>
              <a:gd name="connsiteY1" fmla="*/ 735868 h 802589"/>
              <a:gd name="connsiteX2" fmla="*/ 372595 w 794765"/>
              <a:gd name="connsiteY2" fmla="*/ 802011 h 802589"/>
              <a:gd name="connsiteX3" fmla="*/ 671741 w 794765"/>
              <a:gd name="connsiteY3" fmla="*/ 690368 h 802589"/>
              <a:gd name="connsiteX4" fmla="*/ 792265 w 794765"/>
              <a:gd name="connsiteY4" fmla="*/ 525544 h 802589"/>
              <a:gd name="connsiteX5" fmla="*/ 573379 w 794765"/>
              <a:gd name="connsiteY5" fmla="*/ 3537 h 802589"/>
              <a:gd name="connsiteX6" fmla="*/ 44360 w 794765"/>
              <a:gd name="connsiteY6" fmla="*/ 319863 h 802589"/>
              <a:gd name="connsiteX7" fmla="*/ 41693 w 794765"/>
              <a:gd name="connsiteY7" fmla="*/ 630854 h 802589"/>
              <a:gd name="connsiteX8" fmla="*/ 0 w 794765"/>
              <a:gd name="connsiteY8" fmla="*/ 731902 h 802589"/>
              <a:gd name="connsiteX0" fmla="*/ 0 w 792569"/>
              <a:gd name="connsiteY0" fmla="*/ 731902 h 802589"/>
              <a:gd name="connsiteX1" fmla="*/ 75625 w 792569"/>
              <a:gd name="connsiteY1" fmla="*/ 735868 h 802589"/>
              <a:gd name="connsiteX2" fmla="*/ 372595 w 792569"/>
              <a:gd name="connsiteY2" fmla="*/ 802011 h 802589"/>
              <a:gd name="connsiteX3" fmla="*/ 671741 w 792569"/>
              <a:gd name="connsiteY3" fmla="*/ 690368 h 802589"/>
              <a:gd name="connsiteX4" fmla="*/ 792265 w 792569"/>
              <a:gd name="connsiteY4" fmla="*/ 525544 h 802589"/>
              <a:gd name="connsiteX5" fmla="*/ 573379 w 792569"/>
              <a:gd name="connsiteY5" fmla="*/ 3537 h 802589"/>
              <a:gd name="connsiteX6" fmla="*/ 44360 w 792569"/>
              <a:gd name="connsiteY6" fmla="*/ 319863 h 802589"/>
              <a:gd name="connsiteX7" fmla="*/ 41693 w 792569"/>
              <a:gd name="connsiteY7" fmla="*/ 630854 h 802589"/>
              <a:gd name="connsiteX8" fmla="*/ 0 w 792569"/>
              <a:gd name="connsiteY8" fmla="*/ 731902 h 802589"/>
              <a:gd name="connsiteX0" fmla="*/ 0 w 792569"/>
              <a:gd name="connsiteY0" fmla="*/ 731902 h 802589"/>
              <a:gd name="connsiteX1" fmla="*/ 75625 w 792569"/>
              <a:gd name="connsiteY1" fmla="*/ 735868 h 802589"/>
              <a:gd name="connsiteX2" fmla="*/ 372595 w 792569"/>
              <a:gd name="connsiteY2" fmla="*/ 802011 h 802589"/>
              <a:gd name="connsiteX3" fmla="*/ 671741 w 792569"/>
              <a:gd name="connsiteY3" fmla="*/ 690368 h 802589"/>
              <a:gd name="connsiteX4" fmla="*/ 792265 w 792569"/>
              <a:gd name="connsiteY4" fmla="*/ 477367 h 802589"/>
              <a:gd name="connsiteX5" fmla="*/ 573379 w 792569"/>
              <a:gd name="connsiteY5" fmla="*/ 3537 h 802589"/>
              <a:gd name="connsiteX6" fmla="*/ 44360 w 792569"/>
              <a:gd name="connsiteY6" fmla="*/ 319863 h 802589"/>
              <a:gd name="connsiteX7" fmla="*/ 41693 w 792569"/>
              <a:gd name="connsiteY7" fmla="*/ 630854 h 802589"/>
              <a:gd name="connsiteX8" fmla="*/ 0 w 792569"/>
              <a:gd name="connsiteY8" fmla="*/ 731902 h 802589"/>
              <a:gd name="connsiteX0" fmla="*/ 0 w 804939"/>
              <a:gd name="connsiteY0" fmla="*/ 731902 h 802589"/>
              <a:gd name="connsiteX1" fmla="*/ 75625 w 804939"/>
              <a:gd name="connsiteY1" fmla="*/ 735868 h 802589"/>
              <a:gd name="connsiteX2" fmla="*/ 372595 w 804939"/>
              <a:gd name="connsiteY2" fmla="*/ 802011 h 802589"/>
              <a:gd name="connsiteX3" fmla="*/ 671741 w 804939"/>
              <a:gd name="connsiteY3" fmla="*/ 690368 h 802589"/>
              <a:gd name="connsiteX4" fmla="*/ 792265 w 804939"/>
              <a:gd name="connsiteY4" fmla="*/ 477367 h 802589"/>
              <a:gd name="connsiteX5" fmla="*/ 573379 w 804939"/>
              <a:gd name="connsiteY5" fmla="*/ 3537 h 802589"/>
              <a:gd name="connsiteX6" fmla="*/ 44360 w 804939"/>
              <a:gd name="connsiteY6" fmla="*/ 319863 h 802589"/>
              <a:gd name="connsiteX7" fmla="*/ 41693 w 804939"/>
              <a:gd name="connsiteY7" fmla="*/ 630854 h 802589"/>
              <a:gd name="connsiteX8" fmla="*/ 0 w 804939"/>
              <a:gd name="connsiteY8" fmla="*/ 731902 h 802589"/>
              <a:gd name="connsiteX0" fmla="*/ 0 w 804939"/>
              <a:gd name="connsiteY0" fmla="*/ 731902 h 802589"/>
              <a:gd name="connsiteX1" fmla="*/ 75625 w 804939"/>
              <a:gd name="connsiteY1" fmla="*/ 735868 h 802589"/>
              <a:gd name="connsiteX2" fmla="*/ 372595 w 804939"/>
              <a:gd name="connsiteY2" fmla="*/ 802011 h 802589"/>
              <a:gd name="connsiteX3" fmla="*/ 671741 w 804939"/>
              <a:gd name="connsiteY3" fmla="*/ 690368 h 802589"/>
              <a:gd name="connsiteX4" fmla="*/ 792265 w 804939"/>
              <a:gd name="connsiteY4" fmla="*/ 477367 h 802589"/>
              <a:gd name="connsiteX5" fmla="*/ 573379 w 804939"/>
              <a:gd name="connsiteY5" fmla="*/ 3537 h 802589"/>
              <a:gd name="connsiteX6" fmla="*/ 44360 w 804939"/>
              <a:gd name="connsiteY6" fmla="*/ 319863 h 802589"/>
              <a:gd name="connsiteX7" fmla="*/ 41693 w 804939"/>
              <a:gd name="connsiteY7" fmla="*/ 630854 h 802589"/>
              <a:gd name="connsiteX8" fmla="*/ 0 w 804939"/>
              <a:gd name="connsiteY8" fmla="*/ 731902 h 802589"/>
              <a:gd name="connsiteX0" fmla="*/ 0 w 804939"/>
              <a:gd name="connsiteY0" fmla="*/ 731902 h 802589"/>
              <a:gd name="connsiteX1" fmla="*/ 75625 w 804939"/>
              <a:gd name="connsiteY1" fmla="*/ 735868 h 802589"/>
              <a:gd name="connsiteX2" fmla="*/ 372595 w 804939"/>
              <a:gd name="connsiteY2" fmla="*/ 802011 h 802589"/>
              <a:gd name="connsiteX3" fmla="*/ 671741 w 804939"/>
              <a:gd name="connsiteY3" fmla="*/ 690368 h 802589"/>
              <a:gd name="connsiteX4" fmla="*/ 792265 w 804939"/>
              <a:gd name="connsiteY4" fmla="*/ 477367 h 802589"/>
              <a:gd name="connsiteX5" fmla="*/ 573379 w 804939"/>
              <a:gd name="connsiteY5" fmla="*/ 3537 h 802589"/>
              <a:gd name="connsiteX6" fmla="*/ 44360 w 804939"/>
              <a:gd name="connsiteY6" fmla="*/ 319863 h 802589"/>
              <a:gd name="connsiteX7" fmla="*/ 41693 w 804939"/>
              <a:gd name="connsiteY7" fmla="*/ 630854 h 802589"/>
              <a:gd name="connsiteX8" fmla="*/ 0 w 804939"/>
              <a:gd name="connsiteY8" fmla="*/ 731902 h 802589"/>
              <a:gd name="connsiteX0" fmla="*/ 0 w 804939"/>
              <a:gd name="connsiteY0" fmla="*/ 731902 h 802648"/>
              <a:gd name="connsiteX1" fmla="*/ 75625 w 804939"/>
              <a:gd name="connsiteY1" fmla="*/ 737699 h 802648"/>
              <a:gd name="connsiteX2" fmla="*/ 372595 w 804939"/>
              <a:gd name="connsiteY2" fmla="*/ 802011 h 802648"/>
              <a:gd name="connsiteX3" fmla="*/ 671741 w 804939"/>
              <a:gd name="connsiteY3" fmla="*/ 690368 h 802648"/>
              <a:gd name="connsiteX4" fmla="*/ 792265 w 804939"/>
              <a:gd name="connsiteY4" fmla="*/ 477367 h 802648"/>
              <a:gd name="connsiteX5" fmla="*/ 573379 w 804939"/>
              <a:gd name="connsiteY5" fmla="*/ 3537 h 802648"/>
              <a:gd name="connsiteX6" fmla="*/ 44360 w 804939"/>
              <a:gd name="connsiteY6" fmla="*/ 319863 h 802648"/>
              <a:gd name="connsiteX7" fmla="*/ 41693 w 804939"/>
              <a:gd name="connsiteY7" fmla="*/ 630854 h 802648"/>
              <a:gd name="connsiteX8" fmla="*/ 0 w 804939"/>
              <a:gd name="connsiteY8" fmla="*/ 731902 h 802648"/>
              <a:gd name="connsiteX0" fmla="*/ 573379 w 805115"/>
              <a:gd name="connsiteY0" fmla="*/ 3537 h 802648"/>
              <a:gd name="connsiteX1" fmla="*/ 44360 w 805115"/>
              <a:gd name="connsiteY1" fmla="*/ 319863 h 802648"/>
              <a:gd name="connsiteX2" fmla="*/ 41693 w 805115"/>
              <a:gd name="connsiteY2" fmla="*/ 630854 h 802648"/>
              <a:gd name="connsiteX3" fmla="*/ 0 w 805115"/>
              <a:gd name="connsiteY3" fmla="*/ 731902 h 802648"/>
              <a:gd name="connsiteX4" fmla="*/ 75625 w 805115"/>
              <a:gd name="connsiteY4" fmla="*/ 737699 h 802648"/>
              <a:gd name="connsiteX5" fmla="*/ 372595 w 805115"/>
              <a:gd name="connsiteY5" fmla="*/ 802011 h 802648"/>
              <a:gd name="connsiteX6" fmla="*/ 671741 w 805115"/>
              <a:gd name="connsiteY6" fmla="*/ 690368 h 802648"/>
              <a:gd name="connsiteX7" fmla="*/ 792265 w 805115"/>
              <a:gd name="connsiteY7" fmla="*/ 477367 h 802648"/>
              <a:gd name="connsiteX8" fmla="*/ 583186 w 805115"/>
              <a:gd name="connsiteY8" fmla="*/ 14487 h 802648"/>
              <a:gd name="connsiteX0" fmla="*/ 573379 w 805115"/>
              <a:gd name="connsiteY0" fmla="*/ 0 h 799111"/>
              <a:gd name="connsiteX1" fmla="*/ 167411 w 805115"/>
              <a:gd name="connsiteY1" fmla="*/ 82808 h 799111"/>
              <a:gd name="connsiteX2" fmla="*/ 44360 w 805115"/>
              <a:gd name="connsiteY2" fmla="*/ 316326 h 799111"/>
              <a:gd name="connsiteX3" fmla="*/ 41693 w 805115"/>
              <a:gd name="connsiteY3" fmla="*/ 627317 h 799111"/>
              <a:gd name="connsiteX4" fmla="*/ 0 w 805115"/>
              <a:gd name="connsiteY4" fmla="*/ 728365 h 799111"/>
              <a:gd name="connsiteX5" fmla="*/ 75625 w 805115"/>
              <a:gd name="connsiteY5" fmla="*/ 734162 h 799111"/>
              <a:gd name="connsiteX6" fmla="*/ 372595 w 805115"/>
              <a:gd name="connsiteY6" fmla="*/ 798474 h 799111"/>
              <a:gd name="connsiteX7" fmla="*/ 671741 w 805115"/>
              <a:gd name="connsiteY7" fmla="*/ 686831 h 799111"/>
              <a:gd name="connsiteX8" fmla="*/ 792265 w 805115"/>
              <a:gd name="connsiteY8" fmla="*/ 473830 h 799111"/>
              <a:gd name="connsiteX9" fmla="*/ 583186 w 805115"/>
              <a:gd name="connsiteY9" fmla="*/ 10950 h 799111"/>
              <a:gd name="connsiteX0" fmla="*/ 167411 w 805115"/>
              <a:gd name="connsiteY0" fmla="*/ 71858 h 788161"/>
              <a:gd name="connsiteX1" fmla="*/ 44360 w 805115"/>
              <a:gd name="connsiteY1" fmla="*/ 305376 h 788161"/>
              <a:gd name="connsiteX2" fmla="*/ 41693 w 805115"/>
              <a:gd name="connsiteY2" fmla="*/ 616367 h 788161"/>
              <a:gd name="connsiteX3" fmla="*/ 0 w 805115"/>
              <a:gd name="connsiteY3" fmla="*/ 717415 h 788161"/>
              <a:gd name="connsiteX4" fmla="*/ 75625 w 805115"/>
              <a:gd name="connsiteY4" fmla="*/ 723212 h 788161"/>
              <a:gd name="connsiteX5" fmla="*/ 372595 w 805115"/>
              <a:gd name="connsiteY5" fmla="*/ 787524 h 788161"/>
              <a:gd name="connsiteX6" fmla="*/ 671741 w 805115"/>
              <a:gd name="connsiteY6" fmla="*/ 675881 h 788161"/>
              <a:gd name="connsiteX7" fmla="*/ 792265 w 805115"/>
              <a:gd name="connsiteY7" fmla="*/ 462880 h 788161"/>
              <a:gd name="connsiteX8" fmla="*/ 583186 w 805115"/>
              <a:gd name="connsiteY8" fmla="*/ 0 h 788161"/>
              <a:gd name="connsiteX0" fmla="*/ 168145 w 805115"/>
              <a:gd name="connsiteY0" fmla="*/ 82254 h 788161"/>
              <a:gd name="connsiteX1" fmla="*/ 44360 w 805115"/>
              <a:gd name="connsiteY1" fmla="*/ 305376 h 788161"/>
              <a:gd name="connsiteX2" fmla="*/ 41693 w 805115"/>
              <a:gd name="connsiteY2" fmla="*/ 616367 h 788161"/>
              <a:gd name="connsiteX3" fmla="*/ 0 w 805115"/>
              <a:gd name="connsiteY3" fmla="*/ 717415 h 788161"/>
              <a:gd name="connsiteX4" fmla="*/ 75625 w 805115"/>
              <a:gd name="connsiteY4" fmla="*/ 723212 h 788161"/>
              <a:gd name="connsiteX5" fmla="*/ 372595 w 805115"/>
              <a:gd name="connsiteY5" fmla="*/ 787524 h 788161"/>
              <a:gd name="connsiteX6" fmla="*/ 671741 w 805115"/>
              <a:gd name="connsiteY6" fmla="*/ 675881 h 788161"/>
              <a:gd name="connsiteX7" fmla="*/ 792265 w 805115"/>
              <a:gd name="connsiteY7" fmla="*/ 462880 h 788161"/>
              <a:gd name="connsiteX8" fmla="*/ 583186 w 805115"/>
              <a:gd name="connsiteY8" fmla="*/ 0 h 788161"/>
              <a:gd name="connsiteX0" fmla="*/ 168145 w 805115"/>
              <a:gd name="connsiteY0" fmla="*/ 82254 h 788161"/>
              <a:gd name="connsiteX1" fmla="*/ 44360 w 805115"/>
              <a:gd name="connsiteY1" fmla="*/ 305376 h 788161"/>
              <a:gd name="connsiteX2" fmla="*/ 41693 w 805115"/>
              <a:gd name="connsiteY2" fmla="*/ 616367 h 788161"/>
              <a:gd name="connsiteX3" fmla="*/ 0 w 805115"/>
              <a:gd name="connsiteY3" fmla="*/ 717415 h 788161"/>
              <a:gd name="connsiteX4" fmla="*/ 75625 w 805115"/>
              <a:gd name="connsiteY4" fmla="*/ 723212 h 788161"/>
              <a:gd name="connsiteX5" fmla="*/ 372595 w 805115"/>
              <a:gd name="connsiteY5" fmla="*/ 787524 h 788161"/>
              <a:gd name="connsiteX6" fmla="*/ 671741 w 805115"/>
              <a:gd name="connsiteY6" fmla="*/ 675881 h 788161"/>
              <a:gd name="connsiteX7" fmla="*/ 792265 w 805115"/>
              <a:gd name="connsiteY7" fmla="*/ 462880 h 788161"/>
              <a:gd name="connsiteX8" fmla="*/ 583186 w 805115"/>
              <a:gd name="connsiteY8" fmla="*/ 0 h 788161"/>
              <a:gd name="connsiteX0" fmla="*/ 168145 w 821907"/>
              <a:gd name="connsiteY0" fmla="*/ 42103 h 748010"/>
              <a:gd name="connsiteX1" fmla="*/ 44360 w 821907"/>
              <a:gd name="connsiteY1" fmla="*/ 265225 h 748010"/>
              <a:gd name="connsiteX2" fmla="*/ 41693 w 821907"/>
              <a:gd name="connsiteY2" fmla="*/ 576216 h 748010"/>
              <a:gd name="connsiteX3" fmla="*/ 0 w 821907"/>
              <a:gd name="connsiteY3" fmla="*/ 677264 h 748010"/>
              <a:gd name="connsiteX4" fmla="*/ 75625 w 821907"/>
              <a:gd name="connsiteY4" fmla="*/ 683061 h 748010"/>
              <a:gd name="connsiteX5" fmla="*/ 372595 w 821907"/>
              <a:gd name="connsiteY5" fmla="*/ 747373 h 748010"/>
              <a:gd name="connsiteX6" fmla="*/ 671741 w 821907"/>
              <a:gd name="connsiteY6" fmla="*/ 635730 h 748010"/>
              <a:gd name="connsiteX7" fmla="*/ 792265 w 821907"/>
              <a:gd name="connsiteY7" fmla="*/ 422729 h 748010"/>
              <a:gd name="connsiteX8" fmla="*/ 670340 w 821907"/>
              <a:gd name="connsiteY8" fmla="*/ 0 h 748010"/>
              <a:gd name="connsiteX0" fmla="*/ 168145 w 794308"/>
              <a:gd name="connsiteY0" fmla="*/ 42103 h 748010"/>
              <a:gd name="connsiteX1" fmla="*/ 44360 w 794308"/>
              <a:gd name="connsiteY1" fmla="*/ 265225 h 748010"/>
              <a:gd name="connsiteX2" fmla="*/ 41693 w 794308"/>
              <a:gd name="connsiteY2" fmla="*/ 576216 h 748010"/>
              <a:gd name="connsiteX3" fmla="*/ 0 w 794308"/>
              <a:gd name="connsiteY3" fmla="*/ 677264 h 748010"/>
              <a:gd name="connsiteX4" fmla="*/ 75625 w 794308"/>
              <a:gd name="connsiteY4" fmla="*/ 683061 h 748010"/>
              <a:gd name="connsiteX5" fmla="*/ 372595 w 794308"/>
              <a:gd name="connsiteY5" fmla="*/ 747373 h 748010"/>
              <a:gd name="connsiteX6" fmla="*/ 671741 w 794308"/>
              <a:gd name="connsiteY6" fmla="*/ 635730 h 748010"/>
              <a:gd name="connsiteX7" fmla="*/ 792265 w 794308"/>
              <a:gd name="connsiteY7" fmla="*/ 422729 h 748010"/>
              <a:gd name="connsiteX8" fmla="*/ 670340 w 794308"/>
              <a:gd name="connsiteY8" fmla="*/ 0 h 748010"/>
              <a:gd name="connsiteX0" fmla="*/ 168145 w 798691"/>
              <a:gd name="connsiteY0" fmla="*/ 42103 h 748010"/>
              <a:gd name="connsiteX1" fmla="*/ 44360 w 798691"/>
              <a:gd name="connsiteY1" fmla="*/ 265225 h 748010"/>
              <a:gd name="connsiteX2" fmla="*/ 41693 w 798691"/>
              <a:gd name="connsiteY2" fmla="*/ 576216 h 748010"/>
              <a:gd name="connsiteX3" fmla="*/ 0 w 798691"/>
              <a:gd name="connsiteY3" fmla="*/ 677264 h 748010"/>
              <a:gd name="connsiteX4" fmla="*/ 75625 w 798691"/>
              <a:gd name="connsiteY4" fmla="*/ 683061 h 748010"/>
              <a:gd name="connsiteX5" fmla="*/ 372595 w 798691"/>
              <a:gd name="connsiteY5" fmla="*/ 747373 h 748010"/>
              <a:gd name="connsiteX6" fmla="*/ 671741 w 798691"/>
              <a:gd name="connsiteY6" fmla="*/ 635730 h 748010"/>
              <a:gd name="connsiteX7" fmla="*/ 792265 w 798691"/>
              <a:gd name="connsiteY7" fmla="*/ 422729 h 748010"/>
              <a:gd name="connsiteX8" fmla="*/ 670340 w 798691"/>
              <a:gd name="connsiteY8" fmla="*/ 0 h 748010"/>
              <a:gd name="connsiteX0" fmla="*/ 168145 w 806092"/>
              <a:gd name="connsiteY0" fmla="*/ 42103 h 748010"/>
              <a:gd name="connsiteX1" fmla="*/ 44360 w 806092"/>
              <a:gd name="connsiteY1" fmla="*/ 265225 h 748010"/>
              <a:gd name="connsiteX2" fmla="*/ 41693 w 806092"/>
              <a:gd name="connsiteY2" fmla="*/ 576216 h 748010"/>
              <a:gd name="connsiteX3" fmla="*/ 0 w 806092"/>
              <a:gd name="connsiteY3" fmla="*/ 677264 h 748010"/>
              <a:gd name="connsiteX4" fmla="*/ 75625 w 806092"/>
              <a:gd name="connsiteY4" fmla="*/ 683061 h 748010"/>
              <a:gd name="connsiteX5" fmla="*/ 372595 w 806092"/>
              <a:gd name="connsiteY5" fmla="*/ 747373 h 748010"/>
              <a:gd name="connsiteX6" fmla="*/ 671741 w 806092"/>
              <a:gd name="connsiteY6" fmla="*/ 635730 h 748010"/>
              <a:gd name="connsiteX7" fmla="*/ 801261 w 806092"/>
              <a:gd name="connsiteY7" fmla="*/ 417454 h 748010"/>
              <a:gd name="connsiteX8" fmla="*/ 670340 w 806092"/>
              <a:gd name="connsiteY8" fmla="*/ 0 h 748010"/>
              <a:gd name="connsiteX0" fmla="*/ 168145 w 804412"/>
              <a:gd name="connsiteY0" fmla="*/ 42103 h 748010"/>
              <a:gd name="connsiteX1" fmla="*/ 44360 w 804412"/>
              <a:gd name="connsiteY1" fmla="*/ 265225 h 748010"/>
              <a:gd name="connsiteX2" fmla="*/ 41693 w 804412"/>
              <a:gd name="connsiteY2" fmla="*/ 576216 h 748010"/>
              <a:gd name="connsiteX3" fmla="*/ 0 w 804412"/>
              <a:gd name="connsiteY3" fmla="*/ 677264 h 748010"/>
              <a:gd name="connsiteX4" fmla="*/ 75625 w 804412"/>
              <a:gd name="connsiteY4" fmla="*/ 683061 h 748010"/>
              <a:gd name="connsiteX5" fmla="*/ 372595 w 804412"/>
              <a:gd name="connsiteY5" fmla="*/ 747373 h 748010"/>
              <a:gd name="connsiteX6" fmla="*/ 671741 w 804412"/>
              <a:gd name="connsiteY6" fmla="*/ 635730 h 748010"/>
              <a:gd name="connsiteX7" fmla="*/ 801261 w 804412"/>
              <a:gd name="connsiteY7" fmla="*/ 417454 h 748010"/>
              <a:gd name="connsiteX8" fmla="*/ 670340 w 804412"/>
              <a:gd name="connsiteY8" fmla="*/ 0 h 748010"/>
              <a:gd name="connsiteX0" fmla="*/ 168145 w 803131"/>
              <a:gd name="connsiteY0" fmla="*/ 42103 h 748010"/>
              <a:gd name="connsiteX1" fmla="*/ 44360 w 803131"/>
              <a:gd name="connsiteY1" fmla="*/ 265225 h 748010"/>
              <a:gd name="connsiteX2" fmla="*/ 41693 w 803131"/>
              <a:gd name="connsiteY2" fmla="*/ 576216 h 748010"/>
              <a:gd name="connsiteX3" fmla="*/ 0 w 803131"/>
              <a:gd name="connsiteY3" fmla="*/ 677264 h 748010"/>
              <a:gd name="connsiteX4" fmla="*/ 75625 w 803131"/>
              <a:gd name="connsiteY4" fmla="*/ 683061 h 748010"/>
              <a:gd name="connsiteX5" fmla="*/ 372595 w 803131"/>
              <a:gd name="connsiteY5" fmla="*/ 747373 h 748010"/>
              <a:gd name="connsiteX6" fmla="*/ 671741 w 803131"/>
              <a:gd name="connsiteY6" fmla="*/ 635730 h 748010"/>
              <a:gd name="connsiteX7" fmla="*/ 801261 w 803131"/>
              <a:gd name="connsiteY7" fmla="*/ 417454 h 748010"/>
              <a:gd name="connsiteX8" fmla="*/ 670340 w 803131"/>
              <a:gd name="connsiteY8" fmla="*/ 0 h 748010"/>
              <a:gd name="connsiteX0" fmla="*/ 168145 w 801284"/>
              <a:gd name="connsiteY0" fmla="*/ 42571 h 748478"/>
              <a:gd name="connsiteX1" fmla="*/ 44360 w 801284"/>
              <a:gd name="connsiteY1" fmla="*/ 265693 h 748478"/>
              <a:gd name="connsiteX2" fmla="*/ 41693 w 801284"/>
              <a:gd name="connsiteY2" fmla="*/ 576684 h 748478"/>
              <a:gd name="connsiteX3" fmla="*/ 0 w 801284"/>
              <a:gd name="connsiteY3" fmla="*/ 677732 h 748478"/>
              <a:gd name="connsiteX4" fmla="*/ 75625 w 801284"/>
              <a:gd name="connsiteY4" fmla="*/ 683529 h 748478"/>
              <a:gd name="connsiteX5" fmla="*/ 372595 w 801284"/>
              <a:gd name="connsiteY5" fmla="*/ 747841 h 748478"/>
              <a:gd name="connsiteX6" fmla="*/ 671741 w 801284"/>
              <a:gd name="connsiteY6" fmla="*/ 636198 h 748478"/>
              <a:gd name="connsiteX7" fmla="*/ 801261 w 801284"/>
              <a:gd name="connsiteY7" fmla="*/ 417922 h 748478"/>
              <a:gd name="connsiteX8" fmla="*/ 675661 w 801284"/>
              <a:gd name="connsiteY8" fmla="*/ 0 h 748478"/>
              <a:gd name="connsiteX0" fmla="*/ 168145 w 806418"/>
              <a:gd name="connsiteY0" fmla="*/ 42571 h 748478"/>
              <a:gd name="connsiteX1" fmla="*/ 44360 w 806418"/>
              <a:gd name="connsiteY1" fmla="*/ 265693 h 748478"/>
              <a:gd name="connsiteX2" fmla="*/ 41693 w 806418"/>
              <a:gd name="connsiteY2" fmla="*/ 576684 h 748478"/>
              <a:gd name="connsiteX3" fmla="*/ 0 w 806418"/>
              <a:gd name="connsiteY3" fmla="*/ 677732 h 748478"/>
              <a:gd name="connsiteX4" fmla="*/ 75625 w 806418"/>
              <a:gd name="connsiteY4" fmla="*/ 683529 h 748478"/>
              <a:gd name="connsiteX5" fmla="*/ 372595 w 806418"/>
              <a:gd name="connsiteY5" fmla="*/ 747841 h 748478"/>
              <a:gd name="connsiteX6" fmla="*/ 671741 w 806418"/>
              <a:gd name="connsiteY6" fmla="*/ 636198 h 748478"/>
              <a:gd name="connsiteX7" fmla="*/ 801261 w 806418"/>
              <a:gd name="connsiteY7" fmla="*/ 417922 h 748478"/>
              <a:gd name="connsiteX8" fmla="*/ 675661 w 806418"/>
              <a:gd name="connsiteY8" fmla="*/ 0 h 74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18" h="748478">
                <a:moveTo>
                  <a:pt x="168145" y="42571"/>
                </a:moveTo>
                <a:cubicBezTo>
                  <a:pt x="81515" y="98145"/>
                  <a:pt x="65313" y="174942"/>
                  <a:pt x="44360" y="265693"/>
                </a:cubicBezTo>
                <a:cubicBezTo>
                  <a:pt x="28454" y="374659"/>
                  <a:pt x="41693" y="513343"/>
                  <a:pt x="41693" y="576684"/>
                </a:cubicBezTo>
                <a:cubicBezTo>
                  <a:pt x="42170" y="648407"/>
                  <a:pt x="0" y="677732"/>
                  <a:pt x="0" y="677732"/>
                </a:cubicBezTo>
                <a:cubicBezTo>
                  <a:pt x="11236" y="680033"/>
                  <a:pt x="13335" y="679205"/>
                  <a:pt x="75625" y="683529"/>
                </a:cubicBezTo>
                <a:cubicBezTo>
                  <a:pt x="137915" y="687853"/>
                  <a:pt x="273242" y="755729"/>
                  <a:pt x="372595" y="747841"/>
                </a:cubicBezTo>
                <a:cubicBezTo>
                  <a:pt x="471948" y="739953"/>
                  <a:pt x="601796" y="682276"/>
                  <a:pt x="671741" y="636198"/>
                </a:cubicBezTo>
                <a:cubicBezTo>
                  <a:pt x="741686" y="590120"/>
                  <a:pt x="800608" y="523955"/>
                  <a:pt x="801261" y="417922"/>
                </a:cubicBezTo>
                <a:cubicBezTo>
                  <a:pt x="801914" y="311889"/>
                  <a:pt x="844090" y="132293"/>
                  <a:pt x="675661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4946927-DC3C-4E78-8AA4-342BDC571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039" y="3752870"/>
            <a:ext cx="5231976" cy="2798081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B916D30-5BDB-4977-95C5-FA744600B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057" y="3714378"/>
            <a:ext cx="5231976" cy="2798081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DDF91-1C3B-476E-AAAB-DED29006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56" y="4264743"/>
            <a:ext cx="4320791" cy="168812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AND when it’s not….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7142E-DC3F-4C5C-9E32-291A2958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071" y="242047"/>
            <a:ext cx="5642517" cy="531870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2700" b="0" dirty="0"/>
              <a:t>Meeting has no clear purpose or outcomes.  </a:t>
            </a:r>
          </a:p>
          <a:p>
            <a:pPr algn="ctr">
              <a:lnSpc>
                <a:spcPct val="90000"/>
              </a:lnSpc>
            </a:pPr>
            <a:r>
              <a:rPr lang="en-US" sz="2700" b="0" dirty="0"/>
              <a:t>Reoccurring meeting outlives its purpose.</a:t>
            </a:r>
          </a:p>
          <a:p>
            <a:pPr algn="ctr">
              <a:lnSpc>
                <a:spcPct val="90000"/>
              </a:lnSpc>
            </a:pPr>
            <a:r>
              <a:rPr lang="en-US" sz="2700" b="0" dirty="0"/>
              <a:t>Critical participants are not available.</a:t>
            </a:r>
          </a:p>
          <a:p>
            <a:pPr algn="ctr">
              <a:lnSpc>
                <a:spcPct val="90000"/>
              </a:lnSpc>
            </a:pPr>
            <a:r>
              <a:rPr lang="en-US" sz="2700" b="0" dirty="0"/>
              <a:t>Participants don’t have enough information to fully participate or adequate time to prepare. </a:t>
            </a:r>
          </a:p>
          <a:p>
            <a:pPr algn="ctr">
              <a:lnSpc>
                <a:spcPct val="90000"/>
              </a:lnSpc>
            </a:pPr>
            <a:r>
              <a:rPr lang="en-US" sz="2700" b="0" dirty="0"/>
              <a:t>Feedback or information is better received in other ways.  </a:t>
            </a:r>
          </a:p>
          <a:p>
            <a:pPr algn="ctr">
              <a:lnSpc>
                <a:spcPct val="90000"/>
              </a:lnSpc>
            </a:pPr>
            <a:r>
              <a:rPr lang="en-US" sz="2700" b="0" dirty="0"/>
              <a:t>Friday afternoon before holiday weekend. </a:t>
            </a:r>
            <a:r>
              <a:rPr lang="en-US" sz="2700" b="0" dirty="0">
                <a:sym typeface="Wingdings" panose="05000000000000000000" pitchFamily="2" charset="2"/>
              </a:rPr>
              <a:t></a:t>
            </a:r>
          </a:p>
          <a:p>
            <a:pPr algn="ctr">
              <a:lnSpc>
                <a:spcPct val="90000"/>
              </a:lnSpc>
            </a:pPr>
            <a:r>
              <a:rPr lang="en-US" sz="2700" b="0" dirty="0">
                <a:sym typeface="Wingdings" panose="05000000000000000000" pitchFamily="2" charset="2"/>
              </a:rPr>
              <a:t>Monday morning after holiday weekend. </a:t>
            </a:r>
            <a:endParaRPr lang="en-US" sz="2700" b="0" dirty="0"/>
          </a:p>
        </p:txBody>
      </p:sp>
    </p:spTree>
    <p:extLst>
      <p:ext uri="{BB962C8B-B14F-4D97-AF65-F5344CB8AC3E}">
        <p14:creationId xmlns:p14="http://schemas.microsoft.com/office/powerpoint/2010/main" val="386878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46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3" name="Freeform: Shape 148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759171" y="-127077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038" name="Content Placeholder 1029">
            <a:extLst>
              <a:ext uri="{FF2B5EF4-FFF2-40B4-BE49-F238E27FC236}">
                <a16:creationId xmlns:a16="http://schemas.microsoft.com/office/drawing/2014/main" id="{97A2CF86-28F8-2804-B2C6-05A81BB31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26" y="461915"/>
            <a:ext cx="6276980" cy="583519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/>
              <a:t>U.S. employees endure </a:t>
            </a:r>
            <a:r>
              <a:rPr lang="en-US" sz="2000" dirty="0"/>
              <a:t>55 million meetings/day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/>
              <a:t>50% of meeting time is </a:t>
            </a:r>
            <a:r>
              <a:rPr lang="en-US" sz="2000" dirty="0"/>
              <a:t>not effective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/>
              <a:t>68-100% of employees </a:t>
            </a:r>
            <a:r>
              <a:rPr lang="en-US" sz="2000" dirty="0"/>
              <a:t>complain</a:t>
            </a:r>
            <a:r>
              <a:rPr lang="en-US" sz="2000" b="0" dirty="0"/>
              <a:t> about being in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/>
              <a:t>Only 2% of Fortune 500 companies are employing </a:t>
            </a:r>
            <a:r>
              <a:rPr lang="en-US" sz="2000" dirty="0"/>
              <a:t>engagement surveys </a:t>
            </a:r>
            <a:r>
              <a:rPr lang="en-US" sz="2000" b="0" dirty="0"/>
              <a:t>about meeting effectiveness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/>
              <a:t>Bad meetings impact </a:t>
            </a:r>
            <a:r>
              <a:rPr lang="en-US" sz="2000" dirty="0"/>
              <a:t>employee engagement</a:t>
            </a:r>
            <a:r>
              <a:rPr lang="en-US" sz="2000" b="0" dirty="0"/>
              <a:t>, but so do good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/>
              <a:t>Meetings that </a:t>
            </a:r>
            <a:r>
              <a:rPr lang="en-US" sz="2000" dirty="0"/>
              <a:t>start late </a:t>
            </a:r>
            <a:r>
              <a:rPr lang="en-US" sz="2000" b="0" dirty="0"/>
              <a:t>had meaningful consequences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/>
              <a:t>The data on agendas is not impressive, but the way they are </a:t>
            </a:r>
            <a:r>
              <a:rPr lang="en-US" sz="2000" dirty="0"/>
              <a:t>facilitated and managed </a:t>
            </a:r>
            <a:r>
              <a:rPr lang="en-US" sz="2000" b="0" dirty="0"/>
              <a:t>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Silent brainstorming </a:t>
            </a:r>
            <a:r>
              <a:rPr lang="en-US" sz="2000" b="0" dirty="0"/>
              <a:t>yields better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/>
              <a:t>Making your meetings better result in </a:t>
            </a:r>
            <a:r>
              <a:rPr lang="en-US" sz="2000" dirty="0"/>
              <a:t>tremendous financial and engagement gains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/>
              <a:t>Meetings can be vastly improved by </a:t>
            </a:r>
            <a:r>
              <a:rPr lang="en-US" sz="2000" dirty="0"/>
              <a:t>leveraging evidence-based paths and strategies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64F68-2152-4AE4-836A-5E649FA16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555" y="554581"/>
            <a:ext cx="4110419" cy="5748837"/>
          </a:xfrm>
          <a:prstGeom prst="rect">
            <a:avLst/>
          </a:prstGeom>
        </p:spPr>
      </p:pic>
      <p:sp>
        <p:nvSpPr>
          <p:cNvPr id="1054" name="Freeform: Shape 150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06735" y="-157114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2EE1E2D-ECFB-49DE-A025-1F56F4BF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530" y="650821"/>
            <a:ext cx="5675176" cy="5572420"/>
          </a:xfrm>
          <a:custGeom>
            <a:avLst/>
            <a:gdLst>
              <a:gd name="connsiteX0" fmla="*/ 3054021 w 5812746"/>
              <a:gd name="connsiteY0" fmla="*/ 1231 h 5528040"/>
              <a:gd name="connsiteX1" fmla="*/ 3457269 w 5812746"/>
              <a:gd name="connsiteY1" fmla="*/ 26605 h 5528040"/>
              <a:gd name="connsiteX2" fmla="*/ 5044657 w 5812746"/>
              <a:gd name="connsiteY2" fmla="*/ 762351 h 5528040"/>
              <a:gd name="connsiteX3" fmla="*/ 5796943 w 5812746"/>
              <a:gd name="connsiteY3" fmla="*/ 3658506 h 5528040"/>
              <a:gd name="connsiteX4" fmla="*/ 4954141 w 5812746"/>
              <a:gd name="connsiteY4" fmla="*/ 5012740 h 5528040"/>
              <a:gd name="connsiteX5" fmla="*/ 2691747 w 5812746"/>
              <a:gd name="connsiteY5" fmla="*/ 5525878 h 5528040"/>
              <a:gd name="connsiteX6" fmla="*/ 851096 w 5812746"/>
              <a:gd name="connsiteY6" fmla="*/ 4850742 h 5528040"/>
              <a:gd name="connsiteX7" fmla="*/ 140681 w 5812746"/>
              <a:gd name="connsiteY7" fmla="*/ 2645192 h 5528040"/>
              <a:gd name="connsiteX8" fmla="*/ 359594 w 5812746"/>
              <a:gd name="connsiteY8" fmla="*/ 1360849 h 5528040"/>
              <a:gd name="connsiteX9" fmla="*/ 446887 w 5812746"/>
              <a:gd name="connsiteY9" fmla="*/ 1002123 h 5528040"/>
              <a:gd name="connsiteX10" fmla="*/ 19774 w 5812746"/>
              <a:gd name="connsiteY10" fmla="*/ 765364 h 5528040"/>
              <a:gd name="connsiteX11" fmla="*/ 1117899 w 5812746"/>
              <a:gd name="connsiteY11" fmla="*/ 432351 h 5528040"/>
              <a:gd name="connsiteX12" fmla="*/ 1876138 w 5812746"/>
              <a:gd name="connsiteY12" fmla="*/ 213732 h 5528040"/>
              <a:gd name="connsiteX13" fmla="*/ 3054021 w 5812746"/>
              <a:gd name="connsiteY13" fmla="*/ 1231 h 5528040"/>
              <a:gd name="connsiteX0" fmla="*/ 3054021 w 5812746"/>
              <a:gd name="connsiteY0" fmla="*/ 1231 h 5528040"/>
              <a:gd name="connsiteX1" fmla="*/ 3602604 w 5812746"/>
              <a:gd name="connsiteY1" fmla="*/ 26605 h 5528040"/>
              <a:gd name="connsiteX2" fmla="*/ 5044657 w 5812746"/>
              <a:gd name="connsiteY2" fmla="*/ 762351 h 5528040"/>
              <a:gd name="connsiteX3" fmla="*/ 5796943 w 5812746"/>
              <a:gd name="connsiteY3" fmla="*/ 3658506 h 5528040"/>
              <a:gd name="connsiteX4" fmla="*/ 4954141 w 5812746"/>
              <a:gd name="connsiteY4" fmla="*/ 5012740 h 5528040"/>
              <a:gd name="connsiteX5" fmla="*/ 2691747 w 5812746"/>
              <a:gd name="connsiteY5" fmla="*/ 5525878 h 5528040"/>
              <a:gd name="connsiteX6" fmla="*/ 851096 w 5812746"/>
              <a:gd name="connsiteY6" fmla="*/ 4850742 h 5528040"/>
              <a:gd name="connsiteX7" fmla="*/ 140681 w 5812746"/>
              <a:gd name="connsiteY7" fmla="*/ 2645192 h 5528040"/>
              <a:gd name="connsiteX8" fmla="*/ 359594 w 5812746"/>
              <a:gd name="connsiteY8" fmla="*/ 1360849 h 5528040"/>
              <a:gd name="connsiteX9" fmla="*/ 446887 w 5812746"/>
              <a:gd name="connsiteY9" fmla="*/ 1002123 h 5528040"/>
              <a:gd name="connsiteX10" fmla="*/ 19774 w 5812746"/>
              <a:gd name="connsiteY10" fmla="*/ 765364 h 5528040"/>
              <a:gd name="connsiteX11" fmla="*/ 1117899 w 5812746"/>
              <a:gd name="connsiteY11" fmla="*/ 432351 h 5528040"/>
              <a:gd name="connsiteX12" fmla="*/ 1876138 w 5812746"/>
              <a:gd name="connsiteY12" fmla="*/ 213732 h 5528040"/>
              <a:gd name="connsiteX13" fmla="*/ 3054021 w 5812746"/>
              <a:gd name="connsiteY13" fmla="*/ 1231 h 5528040"/>
              <a:gd name="connsiteX0" fmla="*/ 1876138 w 5812746"/>
              <a:gd name="connsiteY0" fmla="*/ 209741 h 5524049"/>
              <a:gd name="connsiteX1" fmla="*/ 3602604 w 5812746"/>
              <a:gd name="connsiteY1" fmla="*/ 22614 h 5524049"/>
              <a:gd name="connsiteX2" fmla="*/ 5044657 w 5812746"/>
              <a:gd name="connsiteY2" fmla="*/ 758360 h 5524049"/>
              <a:gd name="connsiteX3" fmla="*/ 5796943 w 5812746"/>
              <a:gd name="connsiteY3" fmla="*/ 3654515 h 5524049"/>
              <a:gd name="connsiteX4" fmla="*/ 4954141 w 5812746"/>
              <a:gd name="connsiteY4" fmla="*/ 5008749 h 5524049"/>
              <a:gd name="connsiteX5" fmla="*/ 2691747 w 5812746"/>
              <a:gd name="connsiteY5" fmla="*/ 5521887 h 5524049"/>
              <a:gd name="connsiteX6" fmla="*/ 851096 w 5812746"/>
              <a:gd name="connsiteY6" fmla="*/ 4846751 h 5524049"/>
              <a:gd name="connsiteX7" fmla="*/ 140681 w 5812746"/>
              <a:gd name="connsiteY7" fmla="*/ 2641201 h 5524049"/>
              <a:gd name="connsiteX8" fmla="*/ 359594 w 5812746"/>
              <a:gd name="connsiteY8" fmla="*/ 1356858 h 5524049"/>
              <a:gd name="connsiteX9" fmla="*/ 446887 w 5812746"/>
              <a:gd name="connsiteY9" fmla="*/ 998132 h 5524049"/>
              <a:gd name="connsiteX10" fmla="*/ 19774 w 5812746"/>
              <a:gd name="connsiteY10" fmla="*/ 761373 h 5524049"/>
              <a:gd name="connsiteX11" fmla="*/ 1117899 w 5812746"/>
              <a:gd name="connsiteY11" fmla="*/ 428360 h 5524049"/>
              <a:gd name="connsiteX12" fmla="*/ 1876138 w 5812746"/>
              <a:gd name="connsiteY12" fmla="*/ 209741 h 5524049"/>
              <a:gd name="connsiteX0" fmla="*/ 1876138 w 5812746"/>
              <a:gd name="connsiteY0" fmla="*/ 209741 h 5527442"/>
              <a:gd name="connsiteX1" fmla="*/ 3602604 w 5812746"/>
              <a:gd name="connsiteY1" fmla="*/ 22614 h 5527442"/>
              <a:gd name="connsiteX2" fmla="*/ 5044657 w 5812746"/>
              <a:gd name="connsiteY2" fmla="*/ 758360 h 5527442"/>
              <a:gd name="connsiteX3" fmla="*/ 5796943 w 5812746"/>
              <a:gd name="connsiteY3" fmla="*/ 3654515 h 5527442"/>
              <a:gd name="connsiteX4" fmla="*/ 4978741 w 5812746"/>
              <a:gd name="connsiteY4" fmla="*/ 5080951 h 5527442"/>
              <a:gd name="connsiteX5" fmla="*/ 2691747 w 5812746"/>
              <a:gd name="connsiteY5" fmla="*/ 5521887 h 5527442"/>
              <a:gd name="connsiteX6" fmla="*/ 851096 w 5812746"/>
              <a:gd name="connsiteY6" fmla="*/ 4846751 h 5527442"/>
              <a:gd name="connsiteX7" fmla="*/ 140681 w 5812746"/>
              <a:gd name="connsiteY7" fmla="*/ 2641201 h 5527442"/>
              <a:gd name="connsiteX8" fmla="*/ 359594 w 5812746"/>
              <a:gd name="connsiteY8" fmla="*/ 1356858 h 5527442"/>
              <a:gd name="connsiteX9" fmla="*/ 446887 w 5812746"/>
              <a:gd name="connsiteY9" fmla="*/ 998132 h 5527442"/>
              <a:gd name="connsiteX10" fmla="*/ 19774 w 5812746"/>
              <a:gd name="connsiteY10" fmla="*/ 761373 h 5527442"/>
              <a:gd name="connsiteX11" fmla="*/ 1117899 w 5812746"/>
              <a:gd name="connsiteY11" fmla="*/ 428360 h 5527442"/>
              <a:gd name="connsiteX12" fmla="*/ 1876138 w 5812746"/>
              <a:gd name="connsiteY12" fmla="*/ 209741 h 5527442"/>
              <a:gd name="connsiteX0" fmla="*/ 1868107 w 5804715"/>
              <a:gd name="connsiteY0" fmla="*/ 209741 h 5527442"/>
              <a:gd name="connsiteX1" fmla="*/ 3594573 w 5804715"/>
              <a:gd name="connsiteY1" fmla="*/ 22614 h 5527442"/>
              <a:gd name="connsiteX2" fmla="*/ 5036626 w 5804715"/>
              <a:gd name="connsiteY2" fmla="*/ 758360 h 5527442"/>
              <a:gd name="connsiteX3" fmla="*/ 5788912 w 5804715"/>
              <a:gd name="connsiteY3" fmla="*/ 3654515 h 5527442"/>
              <a:gd name="connsiteX4" fmla="*/ 4970710 w 5804715"/>
              <a:gd name="connsiteY4" fmla="*/ 5080951 h 5527442"/>
              <a:gd name="connsiteX5" fmla="*/ 2683716 w 5804715"/>
              <a:gd name="connsiteY5" fmla="*/ 5521887 h 5527442"/>
              <a:gd name="connsiteX6" fmla="*/ 843065 w 5804715"/>
              <a:gd name="connsiteY6" fmla="*/ 4846751 h 5527442"/>
              <a:gd name="connsiteX7" fmla="*/ 132650 w 5804715"/>
              <a:gd name="connsiteY7" fmla="*/ 2641201 h 5527442"/>
              <a:gd name="connsiteX8" fmla="*/ 351563 w 5804715"/>
              <a:gd name="connsiteY8" fmla="*/ 1356858 h 5527442"/>
              <a:gd name="connsiteX9" fmla="*/ 438856 w 5804715"/>
              <a:gd name="connsiteY9" fmla="*/ 998132 h 5527442"/>
              <a:gd name="connsiteX10" fmla="*/ 11743 w 5804715"/>
              <a:gd name="connsiteY10" fmla="*/ 761373 h 5527442"/>
              <a:gd name="connsiteX11" fmla="*/ 1109868 w 5804715"/>
              <a:gd name="connsiteY11" fmla="*/ 428360 h 5527442"/>
              <a:gd name="connsiteX12" fmla="*/ 1868107 w 5804715"/>
              <a:gd name="connsiteY12" fmla="*/ 209741 h 5527442"/>
              <a:gd name="connsiteX0" fmla="*/ 1871754 w 5808362"/>
              <a:gd name="connsiteY0" fmla="*/ 209741 h 5527442"/>
              <a:gd name="connsiteX1" fmla="*/ 3598220 w 5808362"/>
              <a:gd name="connsiteY1" fmla="*/ 22614 h 5527442"/>
              <a:gd name="connsiteX2" fmla="*/ 5040273 w 5808362"/>
              <a:gd name="connsiteY2" fmla="*/ 758360 h 5527442"/>
              <a:gd name="connsiteX3" fmla="*/ 5792559 w 5808362"/>
              <a:gd name="connsiteY3" fmla="*/ 3654515 h 5527442"/>
              <a:gd name="connsiteX4" fmla="*/ 4974357 w 5808362"/>
              <a:gd name="connsiteY4" fmla="*/ 5080951 h 5527442"/>
              <a:gd name="connsiteX5" fmla="*/ 2687363 w 5808362"/>
              <a:gd name="connsiteY5" fmla="*/ 5521887 h 5527442"/>
              <a:gd name="connsiteX6" fmla="*/ 846712 w 5808362"/>
              <a:gd name="connsiteY6" fmla="*/ 4846751 h 5527442"/>
              <a:gd name="connsiteX7" fmla="*/ 136297 w 5808362"/>
              <a:gd name="connsiteY7" fmla="*/ 2641201 h 5527442"/>
              <a:gd name="connsiteX8" fmla="*/ 355210 w 5808362"/>
              <a:gd name="connsiteY8" fmla="*/ 1356858 h 5527442"/>
              <a:gd name="connsiteX9" fmla="*/ 442503 w 5808362"/>
              <a:gd name="connsiteY9" fmla="*/ 998132 h 5527442"/>
              <a:gd name="connsiteX10" fmla="*/ 15390 w 5808362"/>
              <a:gd name="connsiteY10" fmla="*/ 761373 h 5527442"/>
              <a:gd name="connsiteX11" fmla="*/ 1113515 w 5808362"/>
              <a:gd name="connsiteY11" fmla="*/ 428360 h 5527442"/>
              <a:gd name="connsiteX12" fmla="*/ 1871754 w 5808362"/>
              <a:gd name="connsiteY12" fmla="*/ 209741 h 5527442"/>
              <a:gd name="connsiteX0" fmla="*/ 1871754 w 5808362"/>
              <a:gd name="connsiteY0" fmla="*/ 209741 h 5527442"/>
              <a:gd name="connsiteX1" fmla="*/ 3598220 w 5808362"/>
              <a:gd name="connsiteY1" fmla="*/ 22614 h 5527442"/>
              <a:gd name="connsiteX2" fmla="*/ 5040273 w 5808362"/>
              <a:gd name="connsiteY2" fmla="*/ 758360 h 5527442"/>
              <a:gd name="connsiteX3" fmla="*/ 5792559 w 5808362"/>
              <a:gd name="connsiteY3" fmla="*/ 3654515 h 5527442"/>
              <a:gd name="connsiteX4" fmla="*/ 4974357 w 5808362"/>
              <a:gd name="connsiteY4" fmla="*/ 5080951 h 5527442"/>
              <a:gd name="connsiteX5" fmla="*/ 2687363 w 5808362"/>
              <a:gd name="connsiteY5" fmla="*/ 5521887 h 5527442"/>
              <a:gd name="connsiteX6" fmla="*/ 846712 w 5808362"/>
              <a:gd name="connsiteY6" fmla="*/ 4846751 h 5527442"/>
              <a:gd name="connsiteX7" fmla="*/ 136297 w 5808362"/>
              <a:gd name="connsiteY7" fmla="*/ 2641201 h 5527442"/>
              <a:gd name="connsiteX8" fmla="*/ 355210 w 5808362"/>
              <a:gd name="connsiteY8" fmla="*/ 1356858 h 5527442"/>
              <a:gd name="connsiteX9" fmla="*/ 442503 w 5808362"/>
              <a:gd name="connsiteY9" fmla="*/ 998132 h 5527442"/>
              <a:gd name="connsiteX10" fmla="*/ 15390 w 5808362"/>
              <a:gd name="connsiteY10" fmla="*/ 761373 h 5527442"/>
              <a:gd name="connsiteX11" fmla="*/ 1113515 w 5808362"/>
              <a:gd name="connsiteY11" fmla="*/ 428360 h 5527442"/>
              <a:gd name="connsiteX12" fmla="*/ 1871754 w 5808362"/>
              <a:gd name="connsiteY12" fmla="*/ 209741 h 5527442"/>
              <a:gd name="connsiteX0" fmla="*/ 1871754 w 5808362"/>
              <a:gd name="connsiteY0" fmla="*/ 209741 h 5527442"/>
              <a:gd name="connsiteX1" fmla="*/ 3598220 w 5808362"/>
              <a:gd name="connsiteY1" fmla="*/ 22614 h 5527442"/>
              <a:gd name="connsiteX2" fmla="*/ 5040273 w 5808362"/>
              <a:gd name="connsiteY2" fmla="*/ 758360 h 5527442"/>
              <a:gd name="connsiteX3" fmla="*/ 5792559 w 5808362"/>
              <a:gd name="connsiteY3" fmla="*/ 3654515 h 5527442"/>
              <a:gd name="connsiteX4" fmla="*/ 4974357 w 5808362"/>
              <a:gd name="connsiteY4" fmla="*/ 5080951 h 5527442"/>
              <a:gd name="connsiteX5" fmla="*/ 2687363 w 5808362"/>
              <a:gd name="connsiteY5" fmla="*/ 5521887 h 5527442"/>
              <a:gd name="connsiteX6" fmla="*/ 846712 w 5808362"/>
              <a:gd name="connsiteY6" fmla="*/ 4846751 h 5527442"/>
              <a:gd name="connsiteX7" fmla="*/ 136297 w 5808362"/>
              <a:gd name="connsiteY7" fmla="*/ 2641201 h 5527442"/>
              <a:gd name="connsiteX8" fmla="*/ 355210 w 5808362"/>
              <a:gd name="connsiteY8" fmla="*/ 1356858 h 5527442"/>
              <a:gd name="connsiteX9" fmla="*/ 442503 w 5808362"/>
              <a:gd name="connsiteY9" fmla="*/ 998132 h 5527442"/>
              <a:gd name="connsiteX10" fmla="*/ 15390 w 5808362"/>
              <a:gd name="connsiteY10" fmla="*/ 761373 h 5527442"/>
              <a:gd name="connsiteX11" fmla="*/ 1113515 w 5808362"/>
              <a:gd name="connsiteY11" fmla="*/ 428360 h 5527442"/>
              <a:gd name="connsiteX12" fmla="*/ 1871754 w 5808362"/>
              <a:gd name="connsiteY12" fmla="*/ 209741 h 5527442"/>
              <a:gd name="connsiteX0" fmla="*/ 1948185 w 5808362"/>
              <a:gd name="connsiteY0" fmla="*/ 196960 h 5529615"/>
              <a:gd name="connsiteX1" fmla="*/ 3598220 w 5808362"/>
              <a:gd name="connsiteY1" fmla="*/ 24787 h 5529615"/>
              <a:gd name="connsiteX2" fmla="*/ 5040273 w 5808362"/>
              <a:gd name="connsiteY2" fmla="*/ 760533 h 5529615"/>
              <a:gd name="connsiteX3" fmla="*/ 5792559 w 5808362"/>
              <a:gd name="connsiteY3" fmla="*/ 3656688 h 5529615"/>
              <a:gd name="connsiteX4" fmla="*/ 4974357 w 5808362"/>
              <a:gd name="connsiteY4" fmla="*/ 5083124 h 5529615"/>
              <a:gd name="connsiteX5" fmla="*/ 2687363 w 5808362"/>
              <a:gd name="connsiteY5" fmla="*/ 5524060 h 5529615"/>
              <a:gd name="connsiteX6" fmla="*/ 846712 w 5808362"/>
              <a:gd name="connsiteY6" fmla="*/ 4848924 h 5529615"/>
              <a:gd name="connsiteX7" fmla="*/ 136297 w 5808362"/>
              <a:gd name="connsiteY7" fmla="*/ 2643374 h 5529615"/>
              <a:gd name="connsiteX8" fmla="*/ 355210 w 5808362"/>
              <a:gd name="connsiteY8" fmla="*/ 1359031 h 5529615"/>
              <a:gd name="connsiteX9" fmla="*/ 442503 w 5808362"/>
              <a:gd name="connsiteY9" fmla="*/ 1000305 h 5529615"/>
              <a:gd name="connsiteX10" fmla="*/ 15390 w 5808362"/>
              <a:gd name="connsiteY10" fmla="*/ 763546 h 5529615"/>
              <a:gd name="connsiteX11" fmla="*/ 1113515 w 5808362"/>
              <a:gd name="connsiteY11" fmla="*/ 430533 h 5529615"/>
              <a:gd name="connsiteX12" fmla="*/ 1948185 w 5808362"/>
              <a:gd name="connsiteY12" fmla="*/ 196960 h 5529615"/>
              <a:gd name="connsiteX0" fmla="*/ 1948185 w 5808362"/>
              <a:gd name="connsiteY0" fmla="*/ 203971 h 5536626"/>
              <a:gd name="connsiteX1" fmla="*/ 3598220 w 5808362"/>
              <a:gd name="connsiteY1" fmla="*/ 31798 h 5536626"/>
              <a:gd name="connsiteX2" fmla="*/ 5040273 w 5808362"/>
              <a:gd name="connsiteY2" fmla="*/ 767544 h 5536626"/>
              <a:gd name="connsiteX3" fmla="*/ 5792559 w 5808362"/>
              <a:gd name="connsiteY3" fmla="*/ 3663699 h 5536626"/>
              <a:gd name="connsiteX4" fmla="*/ 4974357 w 5808362"/>
              <a:gd name="connsiteY4" fmla="*/ 5090135 h 5536626"/>
              <a:gd name="connsiteX5" fmla="*/ 2687363 w 5808362"/>
              <a:gd name="connsiteY5" fmla="*/ 5531071 h 5536626"/>
              <a:gd name="connsiteX6" fmla="*/ 846712 w 5808362"/>
              <a:gd name="connsiteY6" fmla="*/ 4855935 h 5536626"/>
              <a:gd name="connsiteX7" fmla="*/ 136297 w 5808362"/>
              <a:gd name="connsiteY7" fmla="*/ 2650385 h 5536626"/>
              <a:gd name="connsiteX8" fmla="*/ 355210 w 5808362"/>
              <a:gd name="connsiteY8" fmla="*/ 1366042 h 5536626"/>
              <a:gd name="connsiteX9" fmla="*/ 442503 w 5808362"/>
              <a:gd name="connsiteY9" fmla="*/ 1007316 h 5536626"/>
              <a:gd name="connsiteX10" fmla="*/ 15390 w 5808362"/>
              <a:gd name="connsiteY10" fmla="*/ 770557 h 5536626"/>
              <a:gd name="connsiteX11" fmla="*/ 1113515 w 5808362"/>
              <a:gd name="connsiteY11" fmla="*/ 437544 h 5536626"/>
              <a:gd name="connsiteX12" fmla="*/ 1948185 w 5808362"/>
              <a:gd name="connsiteY12" fmla="*/ 203971 h 5536626"/>
              <a:gd name="connsiteX0" fmla="*/ 1948185 w 5808362"/>
              <a:gd name="connsiteY0" fmla="*/ 203971 h 5536626"/>
              <a:gd name="connsiteX1" fmla="*/ 3598220 w 5808362"/>
              <a:gd name="connsiteY1" fmla="*/ 31798 h 5536626"/>
              <a:gd name="connsiteX2" fmla="*/ 5040273 w 5808362"/>
              <a:gd name="connsiteY2" fmla="*/ 767544 h 5536626"/>
              <a:gd name="connsiteX3" fmla="*/ 5792559 w 5808362"/>
              <a:gd name="connsiteY3" fmla="*/ 3663699 h 5536626"/>
              <a:gd name="connsiteX4" fmla="*/ 4974357 w 5808362"/>
              <a:gd name="connsiteY4" fmla="*/ 5090135 h 5536626"/>
              <a:gd name="connsiteX5" fmla="*/ 2687363 w 5808362"/>
              <a:gd name="connsiteY5" fmla="*/ 5531071 h 5536626"/>
              <a:gd name="connsiteX6" fmla="*/ 846712 w 5808362"/>
              <a:gd name="connsiteY6" fmla="*/ 4855935 h 5536626"/>
              <a:gd name="connsiteX7" fmla="*/ 136297 w 5808362"/>
              <a:gd name="connsiteY7" fmla="*/ 2650385 h 5536626"/>
              <a:gd name="connsiteX8" fmla="*/ 355210 w 5808362"/>
              <a:gd name="connsiteY8" fmla="*/ 1366042 h 5536626"/>
              <a:gd name="connsiteX9" fmla="*/ 442503 w 5808362"/>
              <a:gd name="connsiteY9" fmla="*/ 1007316 h 5536626"/>
              <a:gd name="connsiteX10" fmla="*/ 15390 w 5808362"/>
              <a:gd name="connsiteY10" fmla="*/ 770557 h 5536626"/>
              <a:gd name="connsiteX11" fmla="*/ 1113515 w 5808362"/>
              <a:gd name="connsiteY11" fmla="*/ 437544 h 5536626"/>
              <a:gd name="connsiteX12" fmla="*/ 1948185 w 5808362"/>
              <a:gd name="connsiteY12" fmla="*/ 203971 h 5536626"/>
              <a:gd name="connsiteX0" fmla="*/ 1956093 w 5816270"/>
              <a:gd name="connsiteY0" fmla="*/ 203971 h 5536626"/>
              <a:gd name="connsiteX1" fmla="*/ 3606128 w 5816270"/>
              <a:gd name="connsiteY1" fmla="*/ 31798 h 5536626"/>
              <a:gd name="connsiteX2" fmla="*/ 5048181 w 5816270"/>
              <a:gd name="connsiteY2" fmla="*/ 767544 h 5536626"/>
              <a:gd name="connsiteX3" fmla="*/ 5800467 w 5816270"/>
              <a:gd name="connsiteY3" fmla="*/ 3663699 h 5536626"/>
              <a:gd name="connsiteX4" fmla="*/ 4982265 w 5816270"/>
              <a:gd name="connsiteY4" fmla="*/ 5090135 h 5536626"/>
              <a:gd name="connsiteX5" fmla="*/ 2695271 w 5816270"/>
              <a:gd name="connsiteY5" fmla="*/ 5531071 h 5536626"/>
              <a:gd name="connsiteX6" fmla="*/ 854620 w 5816270"/>
              <a:gd name="connsiteY6" fmla="*/ 4855935 h 5536626"/>
              <a:gd name="connsiteX7" fmla="*/ 144205 w 5816270"/>
              <a:gd name="connsiteY7" fmla="*/ 2650385 h 5536626"/>
              <a:gd name="connsiteX8" fmla="*/ 363118 w 5816270"/>
              <a:gd name="connsiteY8" fmla="*/ 1366042 h 5536626"/>
              <a:gd name="connsiteX9" fmla="*/ 450411 w 5816270"/>
              <a:gd name="connsiteY9" fmla="*/ 1007316 h 5536626"/>
              <a:gd name="connsiteX10" fmla="*/ 23298 w 5816270"/>
              <a:gd name="connsiteY10" fmla="*/ 770557 h 5536626"/>
              <a:gd name="connsiteX11" fmla="*/ 1090851 w 5816270"/>
              <a:gd name="connsiteY11" fmla="*/ 482410 h 5536626"/>
              <a:gd name="connsiteX12" fmla="*/ 1956093 w 5816270"/>
              <a:gd name="connsiteY12" fmla="*/ 203971 h 5536626"/>
              <a:gd name="connsiteX0" fmla="*/ 1956093 w 5820396"/>
              <a:gd name="connsiteY0" fmla="*/ 203971 h 5536626"/>
              <a:gd name="connsiteX1" fmla="*/ 3606128 w 5820396"/>
              <a:gd name="connsiteY1" fmla="*/ 31798 h 5536626"/>
              <a:gd name="connsiteX2" fmla="*/ 5048181 w 5820396"/>
              <a:gd name="connsiteY2" fmla="*/ 767544 h 5536626"/>
              <a:gd name="connsiteX3" fmla="*/ 5800467 w 5820396"/>
              <a:gd name="connsiteY3" fmla="*/ 3663699 h 5536626"/>
              <a:gd name="connsiteX4" fmla="*/ 4982265 w 5820396"/>
              <a:gd name="connsiteY4" fmla="*/ 5090135 h 5536626"/>
              <a:gd name="connsiteX5" fmla="*/ 2695271 w 5820396"/>
              <a:gd name="connsiteY5" fmla="*/ 5531071 h 5536626"/>
              <a:gd name="connsiteX6" fmla="*/ 854620 w 5820396"/>
              <a:gd name="connsiteY6" fmla="*/ 4855935 h 5536626"/>
              <a:gd name="connsiteX7" fmla="*/ 144205 w 5820396"/>
              <a:gd name="connsiteY7" fmla="*/ 2650385 h 5536626"/>
              <a:gd name="connsiteX8" fmla="*/ 363118 w 5820396"/>
              <a:gd name="connsiteY8" fmla="*/ 1366042 h 5536626"/>
              <a:gd name="connsiteX9" fmla="*/ 450411 w 5820396"/>
              <a:gd name="connsiteY9" fmla="*/ 1007316 h 5536626"/>
              <a:gd name="connsiteX10" fmla="*/ 23298 w 5820396"/>
              <a:gd name="connsiteY10" fmla="*/ 770557 h 5536626"/>
              <a:gd name="connsiteX11" fmla="*/ 1090851 w 5820396"/>
              <a:gd name="connsiteY11" fmla="*/ 482410 h 5536626"/>
              <a:gd name="connsiteX12" fmla="*/ 1956093 w 5820396"/>
              <a:gd name="connsiteY12" fmla="*/ 203971 h 5536626"/>
              <a:gd name="connsiteX0" fmla="*/ 1956093 w 5823792"/>
              <a:gd name="connsiteY0" fmla="*/ 203971 h 5536626"/>
              <a:gd name="connsiteX1" fmla="*/ 3606128 w 5823792"/>
              <a:gd name="connsiteY1" fmla="*/ 31798 h 5536626"/>
              <a:gd name="connsiteX2" fmla="*/ 5122050 w 5823792"/>
              <a:gd name="connsiteY2" fmla="*/ 767544 h 5536626"/>
              <a:gd name="connsiteX3" fmla="*/ 5800467 w 5823792"/>
              <a:gd name="connsiteY3" fmla="*/ 3663699 h 5536626"/>
              <a:gd name="connsiteX4" fmla="*/ 4982265 w 5823792"/>
              <a:gd name="connsiteY4" fmla="*/ 5090135 h 5536626"/>
              <a:gd name="connsiteX5" fmla="*/ 2695271 w 5823792"/>
              <a:gd name="connsiteY5" fmla="*/ 5531071 h 5536626"/>
              <a:gd name="connsiteX6" fmla="*/ 854620 w 5823792"/>
              <a:gd name="connsiteY6" fmla="*/ 4855935 h 5536626"/>
              <a:gd name="connsiteX7" fmla="*/ 144205 w 5823792"/>
              <a:gd name="connsiteY7" fmla="*/ 2650385 h 5536626"/>
              <a:gd name="connsiteX8" fmla="*/ 363118 w 5823792"/>
              <a:gd name="connsiteY8" fmla="*/ 1366042 h 5536626"/>
              <a:gd name="connsiteX9" fmla="*/ 450411 w 5823792"/>
              <a:gd name="connsiteY9" fmla="*/ 1007316 h 5536626"/>
              <a:gd name="connsiteX10" fmla="*/ 23298 w 5823792"/>
              <a:gd name="connsiteY10" fmla="*/ 770557 h 5536626"/>
              <a:gd name="connsiteX11" fmla="*/ 1090851 w 5823792"/>
              <a:gd name="connsiteY11" fmla="*/ 482410 h 5536626"/>
              <a:gd name="connsiteX12" fmla="*/ 1956093 w 5823792"/>
              <a:gd name="connsiteY12" fmla="*/ 203971 h 5536626"/>
              <a:gd name="connsiteX0" fmla="*/ 1956093 w 5824968"/>
              <a:gd name="connsiteY0" fmla="*/ 203971 h 5536626"/>
              <a:gd name="connsiteX1" fmla="*/ 3606128 w 5824968"/>
              <a:gd name="connsiteY1" fmla="*/ 31798 h 5536626"/>
              <a:gd name="connsiteX2" fmla="*/ 5143156 w 5824968"/>
              <a:gd name="connsiteY2" fmla="*/ 767544 h 5536626"/>
              <a:gd name="connsiteX3" fmla="*/ 5800467 w 5824968"/>
              <a:gd name="connsiteY3" fmla="*/ 3663699 h 5536626"/>
              <a:gd name="connsiteX4" fmla="*/ 4982265 w 5824968"/>
              <a:gd name="connsiteY4" fmla="*/ 5090135 h 5536626"/>
              <a:gd name="connsiteX5" fmla="*/ 2695271 w 5824968"/>
              <a:gd name="connsiteY5" fmla="*/ 5531071 h 5536626"/>
              <a:gd name="connsiteX6" fmla="*/ 854620 w 5824968"/>
              <a:gd name="connsiteY6" fmla="*/ 4855935 h 5536626"/>
              <a:gd name="connsiteX7" fmla="*/ 144205 w 5824968"/>
              <a:gd name="connsiteY7" fmla="*/ 2650385 h 5536626"/>
              <a:gd name="connsiteX8" fmla="*/ 363118 w 5824968"/>
              <a:gd name="connsiteY8" fmla="*/ 1366042 h 5536626"/>
              <a:gd name="connsiteX9" fmla="*/ 450411 w 5824968"/>
              <a:gd name="connsiteY9" fmla="*/ 1007316 h 5536626"/>
              <a:gd name="connsiteX10" fmla="*/ 23298 w 5824968"/>
              <a:gd name="connsiteY10" fmla="*/ 770557 h 5536626"/>
              <a:gd name="connsiteX11" fmla="*/ 1090851 w 5824968"/>
              <a:gd name="connsiteY11" fmla="*/ 482410 h 5536626"/>
              <a:gd name="connsiteX12" fmla="*/ 1956093 w 5824968"/>
              <a:gd name="connsiteY12" fmla="*/ 203971 h 55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24968" h="5536626">
                <a:moveTo>
                  <a:pt x="1956093" y="203971"/>
                </a:moveTo>
                <a:cubicBezTo>
                  <a:pt x="2416071" y="69049"/>
                  <a:pt x="3074951" y="-62131"/>
                  <a:pt x="3606128" y="31798"/>
                </a:cubicBezTo>
                <a:cubicBezTo>
                  <a:pt x="4137305" y="125727"/>
                  <a:pt x="4839706" y="167149"/>
                  <a:pt x="5143156" y="767544"/>
                </a:cubicBezTo>
                <a:cubicBezTo>
                  <a:pt x="5627086" y="1597283"/>
                  <a:pt x="5913211" y="2337425"/>
                  <a:pt x="5800467" y="3663699"/>
                </a:cubicBezTo>
                <a:cubicBezTo>
                  <a:pt x="5666002" y="4275467"/>
                  <a:pt x="5499798" y="4778906"/>
                  <a:pt x="4982265" y="5090135"/>
                </a:cubicBezTo>
                <a:cubicBezTo>
                  <a:pt x="4464732" y="5401364"/>
                  <a:pt x="3383212" y="5570104"/>
                  <a:pt x="2695271" y="5531071"/>
                </a:cubicBezTo>
                <a:cubicBezTo>
                  <a:pt x="2007330" y="5492038"/>
                  <a:pt x="1608792" y="5694368"/>
                  <a:pt x="854620" y="4855935"/>
                </a:cubicBezTo>
                <a:cubicBezTo>
                  <a:pt x="420570" y="4381493"/>
                  <a:pt x="226122" y="3232034"/>
                  <a:pt x="144205" y="2650385"/>
                </a:cubicBezTo>
                <a:cubicBezTo>
                  <a:pt x="62288" y="2068737"/>
                  <a:pt x="190669" y="1906259"/>
                  <a:pt x="363118" y="1366042"/>
                </a:cubicBezTo>
                <a:cubicBezTo>
                  <a:pt x="405188" y="1271625"/>
                  <a:pt x="414881" y="1073979"/>
                  <a:pt x="450411" y="1007316"/>
                </a:cubicBezTo>
                <a:cubicBezTo>
                  <a:pt x="196957" y="697531"/>
                  <a:pt x="-83442" y="858041"/>
                  <a:pt x="23298" y="770557"/>
                </a:cubicBezTo>
                <a:cubicBezTo>
                  <a:pt x="130038" y="683073"/>
                  <a:pt x="441219" y="545955"/>
                  <a:pt x="1090851" y="482410"/>
                </a:cubicBezTo>
                <a:cubicBezTo>
                  <a:pt x="1390577" y="430872"/>
                  <a:pt x="1631276" y="330982"/>
                  <a:pt x="1956093" y="2039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ED061F-464E-4A81-8A41-D7D3ACD78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3" y="1452076"/>
            <a:ext cx="5309237" cy="38481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832FF-977E-4132-BB4B-68DB202A7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265" y="1127997"/>
            <a:ext cx="5021705" cy="522961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2800" b="0" dirty="0"/>
              <a:t>Have a steward mindset. 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2800" b="0" dirty="0"/>
              <a:t>Don’t default to 1-hour meetings.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2800" b="0" dirty="0"/>
              <a:t>Manage meeting size.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2800" b="0" dirty="0"/>
              <a:t>Start and end your meetings well. 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2800" b="0" dirty="0"/>
              <a:t>Frame your agenda topics as questions. 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2800" b="0" dirty="0"/>
              <a:t>Try alternative formats.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2800" b="0" dirty="0"/>
              <a:t>Evaluate your meetings periodically. </a:t>
            </a: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b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79121EC-981A-4EB2-B42E-58FA5B2FF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2704" y="694112"/>
            <a:ext cx="5675176" cy="5572420"/>
          </a:xfrm>
          <a:custGeom>
            <a:avLst/>
            <a:gdLst>
              <a:gd name="connsiteX0" fmla="*/ 3054021 w 5812746"/>
              <a:gd name="connsiteY0" fmla="*/ 1231 h 5528040"/>
              <a:gd name="connsiteX1" fmla="*/ 3457269 w 5812746"/>
              <a:gd name="connsiteY1" fmla="*/ 26605 h 5528040"/>
              <a:gd name="connsiteX2" fmla="*/ 5044657 w 5812746"/>
              <a:gd name="connsiteY2" fmla="*/ 762351 h 5528040"/>
              <a:gd name="connsiteX3" fmla="*/ 5796943 w 5812746"/>
              <a:gd name="connsiteY3" fmla="*/ 3658506 h 5528040"/>
              <a:gd name="connsiteX4" fmla="*/ 4954141 w 5812746"/>
              <a:gd name="connsiteY4" fmla="*/ 5012740 h 5528040"/>
              <a:gd name="connsiteX5" fmla="*/ 2691747 w 5812746"/>
              <a:gd name="connsiteY5" fmla="*/ 5525878 h 5528040"/>
              <a:gd name="connsiteX6" fmla="*/ 851096 w 5812746"/>
              <a:gd name="connsiteY6" fmla="*/ 4850742 h 5528040"/>
              <a:gd name="connsiteX7" fmla="*/ 140681 w 5812746"/>
              <a:gd name="connsiteY7" fmla="*/ 2645192 h 5528040"/>
              <a:gd name="connsiteX8" fmla="*/ 359594 w 5812746"/>
              <a:gd name="connsiteY8" fmla="*/ 1360849 h 5528040"/>
              <a:gd name="connsiteX9" fmla="*/ 446887 w 5812746"/>
              <a:gd name="connsiteY9" fmla="*/ 1002123 h 5528040"/>
              <a:gd name="connsiteX10" fmla="*/ 19774 w 5812746"/>
              <a:gd name="connsiteY10" fmla="*/ 765364 h 5528040"/>
              <a:gd name="connsiteX11" fmla="*/ 1117899 w 5812746"/>
              <a:gd name="connsiteY11" fmla="*/ 432351 h 5528040"/>
              <a:gd name="connsiteX12" fmla="*/ 1876138 w 5812746"/>
              <a:gd name="connsiteY12" fmla="*/ 213732 h 5528040"/>
              <a:gd name="connsiteX13" fmla="*/ 3054021 w 5812746"/>
              <a:gd name="connsiteY13" fmla="*/ 1231 h 5528040"/>
              <a:gd name="connsiteX0" fmla="*/ 3054021 w 5812746"/>
              <a:gd name="connsiteY0" fmla="*/ 1231 h 5528040"/>
              <a:gd name="connsiteX1" fmla="*/ 3602604 w 5812746"/>
              <a:gd name="connsiteY1" fmla="*/ 26605 h 5528040"/>
              <a:gd name="connsiteX2" fmla="*/ 5044657 w 5812746"/>
              <a:gd name="connsiteY2" fmla="*/ 762351 h 5528040"/>
              <a:gd name="connsiteX3" fmla="*/ 5796943 w 5812746"/>
              <a:gd name="connsiteY3" fmla="*/ 3658506 h 5528040"/>
              <a:gd name="connsiteX4" fmla="*/ 4954141 w 5812746"/>
              <a:gd name="connsiteY4" fmla="*/ 5012740 h 5528040"/>
              <a:gd name="connsiteX5" fmla="*/ 2691747 w 5812746"/>
              <a:gd name="connsiteY5" fmla="*/ 5525878 h 5528040"/>
              <a:gd name="connsiteX6" fmla="*/ 851096 w 5812746"/>
              <a:gd name="connsiteY6" fmla="*/ 4850742 h 5528040"/>
              <a:gd name="connsiteX7" fmla="*/ 140681 w 5812746"/>
              <a:gd name="connsiteY7" fmla="*/ 2645192 h 5528040"/>
              <a:gd name="connsiteX8" fmla="*/ 359594 w 5812746"/>
              <a:gd name="connsiteY8" fmla="*/ 1360849 h 5528040"/>
              <a:gd name="connsiteX9" fmla="*/ 446887 w 5812746"/>
              <a:gd name="connsiteY9" fmla="*/ 1002123 h 5528040"/>
              <a:gd name="connsiteX10" fmla="*/ 19774 w 5812746"/>
              <a:gd name="connsiteY10" fmla="*/ 765364 h 5528040"/>
              <a:gd name="connsiteX11" fmla="*/ 1117899 w 5812746"/>
              <a:gd name="connsiteY11" fmla="*/ 432351 h 5528040"/>
              <a:gd name="connsiteX12" fmla="*/ 1876138 w 5812746"/>
              <a:gd name="connsiteY12" fmla="*/ 213732 h 5528040"/>
              <a:gd name="connsiteX13" fmla="*/ 3054021 w 5812746"/>
              <a:gd name="connsiteY13" fmla="*/ 1231 h 5528040"/>
              <a:gd name="connsiteX0" fmla="*/ 1876138 w 5812746"/>
              <a:gd name="connsiteY0" fmla="*/ 209741 h 5524049"/>
              <a:gd name="connsiteX1" fmla="*/ 3602604 w 5812746"/>
              <a:gd name="connsiteY1" fmla="*/ 22614 h 5524049"/>
              <a:gd name="connsiteX2" fmla="*/ 5044657 w 5812746"/>
              <a:gd name="connsiteY2" fmla="*/ 758360 h 5524049"/>
              <a:gd name="connsiteX3" fmla="*/ 5796943 w 5812746"/>
              <a:gd name="connsiteY3" fmla="*/ 3654515 h 5524049"/>
              <a:gd name="connsiteX4" fmla="*/ 4954141 w 5812746"/>
              <a:gd name="connsiteY4" fmla="*/ 5008749 h 5524049"/>
              <a:gd name="connsiteX5" fmla="*/ 2691747 w 5812746"/>
              <a:gd name="connsiteY5" fmla="*/ 5521887 h 5524049"/>
              <a:gd name="connsiteX6" fmla="*/ 851096 w 5812746"/>
              <a:gd name="connsiteY6" fmla="*/ 4846751 h 5524049"/>
              <a:gd name="connsiteX7" fmla="*/ 140681 w 5812746"/>
              <a:gd name="connsiteY7" fmla="*/ 2641201 h 5524049"/>
              <a:gd name="connsiteX8" fmla="*/ 359594 w 5812746"/>
              <a:gd name="connsiteY8" fmla="*/ 1356858 h 5524049"/>
              <a:gd name="connsiteX9" fmla="*/ 446887 w 5812746"/>
              <a:gd name="connsiteY9" fmla="*/ 998132 h 5524049"/>
              <a:gd name="connsiteX10" fmla="*/ 19774 w 5812746"/>
              <a:gd name="connsiteY10" fmla="*/ 761373 h 5524049"/>
              <a:gd name="connsiteX11" fmla="*/ 1117899 w 5812746"/>
              <a:gd name="connsiteY11" fmla="*/ 428360 h 5524049"/>
              <a:gd name="connsiteX12" fmla="*/ 1876138 w 5812746"/>
              <a:gd name="connsiteY12" fmla="*/ 209741 h 5524049"/>
              <a:gd name="connsiteX0" fmla="*/ 1876138 w 5812746"/>
              <a:gd name="connsiteY0" fmla="*/ 209741 h 5527442"/>
              <a:gd name="connsiteX1" fmla="*/ 3602604 w 5812746"/>
              <a:gd name="connsiteY1" fmla="*/ 22614 h 5527442"/>
              <a:gd name="connsiteX2" fmla="*/ 5044657 w 5812746"/>
              <a:gd name="connsiteY2" fmla="*/ 758360 h 5527442"/>
              <a:gd name="connsiteX3" fmla="*/ 5796943 w 5812746"/>
              <a:gd name="connsiteY3" fmla="*/ 3654515 h 5527442"/>
              <a:gd name="connsiteX4" fmla="*/ 4978741 w 5812746"/>
              <a:gd name="connsiteY4" fmla="*/ 5080951 h 5527442"/>
              <a:gd name="connsiteX5" fmla="*/ 2691747 w 5812746"/>
              <a:gd name="connsiteY5" fmla="*/ 5521887 h 5527442"/>
              <a:gd name="connsiteX6" fmla="*/ 851096 w 5812746"/>
              <a:gd name="connsiteY6" fmla="*/ 4846751 h 5527442"/>
              <a:gd name="connsiteX7" fmla="*/ 140681 w 5812746"/>
              <a:gd name="connsiteY7" fmla="*/ 2641201 h 5527442"/>
              <a:gd name="connsiteX8" fmla="*/ 359594 w 5812746"/>
              <a:gd name="connsiteY8" fmla="*/ 1356858 h 5527442"/>
              <a:gd name="connsiteX9" fmla="*/ 446887 w 5812746"/>
              <a:gd name="connsiteY9" fmla="*/ 998132 h 5527442"/>
              <a:gd name="connsiteX10" fmla="*/ 19774 w 5812746"/>
              <a:gd name="connsiteY10" fmla="*/ 761373 h 5527442"/>
              <a:gd name="connsiteX11" fmla="*/ 1117899 w 5812746"/>
              <a:gd name="connsiteY11" fmla="*/ 428360 h 5527442"/>
              <a:gd name="connsiteX12" fmla="*/ 1876138 w 5812746"/>
              <a:gd name="connsiteY12" fmla="*/ 209741 h 5527442"/>
              <a:gd name="connsiteX0" fmla="*/ 1868107 w 5804715"/>
              <a:gd name="connsiteY0" fmla="*/ 209741 h 5527442"/>
              <a:gd name="connsiteX1" fmla="*/ 3594573 w 5804715"/>
              <a:gd name="connsiteY1" fmla="*/ 22614 h 5527442"/>
              <a:gd name="connsiteX2" fmla="*/ 5036626 w 5804715"/>
              <a:gd name="connsiteY2" fmla="*/ 758360 h 5527442"/>
              <a:gd name="connsiteX3" fmla="*/ 5788912 w 5804715"/>
              <a:gd name="connsiteY3" fmla="*/ 3654515 h 5527442"/>
              <a:gd name="connsiteX4" fmla="*/ 4970710 w 5804715"/>
              <a:gd name="connsiteY4" fmla="*/ 5080951 h 5527442"/>
              <a:gd name="connsiteX5" fmla="*/ 2683716 w 5804715"/>
              <a:gd name="connsiteY5" fmla="*/ 5521887 h 5527442"/>
              <a:gd name="connsiteX6" fmla="*/ 843065 w 5804715"/>
              <a:gd name="connsiteY6" fmla="*/ 4846751 h 5527442"/>
              <a:gd name="connsiteX7" fmla="*/ 132650 w 5804715"/>
              <a:gd name="connsiteY7" fmla="*/ 2641201 h 5527442"/>
              <a:gd name="connsiteX8" fmla="*/ 351563 w 5804715"/>
              <a:gd name="connsiteY8" fmla="*/ 1356858 h 5527442"/>
              <a:gd name="connsiteX9" fmla="*/ 438856 w 5804715"/>
              <a:gd name="connsiteY9" fmla="*/ 998132 h 5527442"/>
              <a:gd name="connsiteX10" fmla="*/ 11743 w 5804715"/>
              <a:gd name="connsiteY10" fmla="*/ 761373 h 5527442"/>
              <a:gd name="connsiteX11" fmla="*/ 1109868 w 5804715"/>
              <a:gd name="connsiteY11" fmla="*/ 428360 h 5527442"/>
              <a:gd name="connsiteX12" fmla="*/ 1868107 w 5804715"/>
              <a:gd name="connsiteY12" fmla="*/ 209741 h 5527442"/>
              <a:gd name="connsiteX0" fmla="*/ 1871754 w 5808362"/>
              <a:gd name="connsiteY0" fmla="*/ 209741 h 5527442"/>
              <a:gd name="connsiteX1" fmla="*/ 3598220 w 5808362"/>
              <a:gd name="connsiteY1" fmla="*/ 22614 h 5527442"/>
              <a:gd name="connsiteX2" fmla="*/ 5040273 w 5808362"/>
              <a:gd name="connsiteY2" fmla="*/ 758360 h 5527442"/>
              <a:gd name="connsiteX3" fmla="*/ 5792559 w 5808362"/>
              <a:gd name="connsiteY3" fmla="*/ 3654515 h 5527442"/>
              <a:gd name="connsiteX4" fmla="*/ 4974357 w 5808362"/>
              <a:gd name="connsiteY4" fmla="*/ 5080951 h 5527442"/>
              <a:gd name="connsiteX5" fmla="*/ 2687363 w 5808362"/>
              <a:gd name="connsiteY5" fmla="*/ 5521887 h 5527442"/>
              <a:gd name="connsiteX6" fmla="*/ 846712 w 5808362"/>
              <a:gd name="connsiteY6" fmla="*/ 4846751 h 5527442"/>
              <a:gd name="connsiteX7" fmla="*/ 136297 w 5808362"/>
              <a:gd name="connsiteY7" fmla="*/ 2641201 h 5527442"/>
              <a:gd name="connsiteX8" fmla="*/ 355210 w 5808362"/>
              <a:gd name="connsiteY8" fmla="*/ 1356858 h 5527442"/>
              <a:gd name="connsiteX9" fmla="*/ 442503 w 5808362"/>
              <a:gd name="connsiteY9" fmla="*/ 998132 h 5527442"/>
              <a:gd name="connsiteX10" fmla="*/ 15390 w 5808362"/>
              <a:gd name="connsiteY10" fmla="*/ 761373 h 5527442"/>
              <a:gd name="connsiteX11" fmla="*/ 1113515 w 5808362"/>
              <a:gd name="connsiteY11" fmla="*/ 428360 h 5527442"/>
              <a:gd name="connsiteX12" fmla="*/ 1871754 w 5808362"/>
              <a:gd name="connsiteY12" fmla="*/ 209741 h 5527442"/>
              <a:gd name="connsiteX0" fmla="*/ 1871754 w 5808362"/>
              <a:gd name="connsiteY0" fmla="*/ 209741 h 5527442"/>
              <a:gd name="connsiteX1" fmla="*/ 3598220 w 5808362"/>
              <a:gd name="connsiteY1" fmla="*/ 22614 h 5527442"/>
              <a:gd name="connsiteX2" fmla="*/ 5040273 w 5808362"/>
              <a:gd name="connsiteY2" fmla="*/ 758360 h 5527442"/>
              <a:gd name="connsiteX3" fmla="*/ 5792559 w 5808362"/>
              <a:gd name="connsiteY3" fmla="*/ 3654515 h 5527442"/>
              <a:gd name="connsiteX4" fmla="*/ 4974357 w 5808362"/>
              <a:gd name="connsiteY4" fmla="*/ 5080951 h 5527442"/>
              <a:gd name="connsiteX5" fmla="*/ 2687363 w 5808362"/>
              <a:gd name="connsiteY5" fmla="*/ 5521887 h 5527442"/>
              <a:gd name="connsiteX6" fmla="*/ 846712 w 5808362"/>
              <a:gd name="connsiteY6" fmla="*/ 4846751 h 5527442"/>
              <a:gd name="connsiteX7" fmla="*/ 136297 w 5808362"/>
              <a:gd name="connsiteY7" fmla="*/ 2641201 h 5527442"/>
              <a:gd name="connsiteX8" fmla="*/ 355210 w 5808362"/>
              <a:gd name="connsiteY8" fmla="*/ 1356858 h 5527442"/>
              <a:gd name="connsiteX9" fmla="*/ 442503 w 5808362"/>
              <a:gd name="connsiteY9" fmla="*/ 998132 h 5527442"/>
              <a:gd name="connsiteX10" fmla="*/ 15390 w 5808362"/>
              <a:gd name="connsiteY10" fmla="*/ 761373 h 5527442"/>
              <a:gd name="connsiteX11" fmla="*/ 1113515 w 5808362"/>
              <a:gd name="connsiteY11" fmla="*/ 428360 h 5527442"/>
              <a:gd name="connsiteX12" fmla="*/ 1871754 w 5808362"/>
              <a:gd name="connsiteY12" fmla="*/ 209741 h 5527442"/>
              <a:gd name="connsiteX0" fmla="*/ 1871754 w 5808362"/>
              <a:gd name="connsiteY0" fmla="*/ 209741 h 5527442"/>
              <a:gd name="connsiteX1" fmla="*/ 3598220 w 5808362"/>
              <a:gd name="connsiteY1" fmla="*/ 22614 h 5527442"/>
              <a:gd name="connsiteX2" fmla="*/ 5040273 w 5808362"/>
              <a:gd name="connsiteY2" fmla="*/ 758360 h 5527442"/>
              <a:gd name="connsiteX3" fmla="*/ 5792559 w 5808362"/>
              <a:gd name="connsiteY3" fmla="*/ 3654515 h 5527442"/>
              <a:gd name="connsiteX4" fmla="*/ 4974357 w 5808362"/>
              <a:gd name="connsiteY4" fmla="*/ 5080951 h 5527442"/>
              <a:gd name="connsiteX5" fmla="*/ 2687363 w 5808362"/>
              <a:gd name="connsiteY5" fmla="*/ 5521887 h 5527442"/>
              <a:gd name="connsiteX6" fmla="*/ 846712 w 5808362"/>
              <a:gd name="connsiteY6" fmla="*/ 4846751 h 5527442"/>
              <a:gd name="connsiteX7" fmla="*/ 136297 w 5808362"/>
              <a:gd name="connsiteY7" fmla="*/ 2641201 h 5527442"/>
              <a:gd name="connsiteX8" fmla="*/ 355210 w 5808362"/>
              <a:gd name="connsiteY8" fmla="*/ 1356858 h 5527442"/>
              <a:gd name="connsiteX9" fmla="*/ 442503 w 5808362"/>
              <a:gd name="connsiteY9" fmla="*/ 998132 h 5527442"/>
              <a:gd name="connsiteX10" fmla="*/ 15390 w 5808362"/>
              <a:gd name="connsiteY10" fmla="*/ 761373 h 5527442"/>
              <a:gd name="connsiteX11" fmla="*/ 1113515 w 5808362"/>
              <a:gd name="connsiteY11" fmla="*/ 428360 h 5527442"/>
              <a:gd name="connsiteX12" fmla="*/ 1871754 w 5808362"/>
              <a:gd name="connsiteY12" fmla="*/ 209741 h 5527442"/>
              <a:gd name="connsiteX0" fmla="*/ 1948185 w 5808362"/>
              <a:gd name="connsiteY0" fmla="*/ 196960 h 5529615"/>
              <a:gd name="connsiteX1" fmla="*/ 3598220 w 5808362"/>
              <a:gd name="connsiteY1" fmla="*/ 24787 h 5529615"/>
              <a:gd name="connsiteX2" fmla="*/ 5040273 w 5808362"/>
              <a:gd name="connsiteY2" fmla="*/ 760533 h 5529615"/>
              <a:gd name="connsiteX3" fmla="*/ 5792559 w 5808362"/>
              <a:gd name="connsiteY3" fmla="*/ 3656688 h 5529615"/>
              <a:gd name="connsiteX4" fmla="*/ 4974357 w 5808362"/>
              <a:gd name="connsiteY4" fmla="*/ 5083124 h 5529615"/>
              <a:gd name="connsiteX5" fmla="*/ 2687363 w 5808362"/>
              <a:gd name="connsiteY5" fmla="*/ 5524060 h 5529615"/>
              <a:gd name="connsiteX6" fmla="*/ 846712 w 5808362"/>
              <a:gd name="connsiteY6" fmla="*/ 4848924 h 5529615"/>
              <a:gd name="connsiteX7" fmla="*/ 136297 w 5808362"/>
              <a:gd name="connsiteY7" fmla="*/ 2643374 h 5529615"/>
              <a:gd name="connsiteX8" fmla="*/ 355210 w 5808362"/>
              <a:gd name="connsiteY8" fmla="*/ 1359031 h 5529615"/>
              <a:gd name="connsiteX9" fmla="*/ 442503 w 5808362"/>
              <a:gd name="connsiteY9" fmla="*/ 1000305 h 5529615"/>
              <a:gd name="connsiteX10" fmla="*/ 15390 w 5808362"/>
              <a:gd name="connsiteY10" fmla="*/ 763546 h 5529615"/>
              <a:gd name="connsiteX11" fmla="*/ 1113515 w 5808362"/>
              <a:gd name="connsiteY11" fmla="*/ 430533 h 5529615"/>
              <a:gd name="connsiteX12" fmla="*/ 1948185 w 5808362"/>
              <a:gd name="connsiteY12" fmla="*/ 196960 h 5529615"/>
              <a:gd name="connsiteX0" fmla="*/ 1948185 w 5808362"/>
              <a:gd name="connsiteY0" fmla="*/ 203971 h 5536626"/>
              <a:gd name="connsiteX1" fmla="*/ 3598220 w 5808362"/>
              <a:gd name="connsiteY1" fmla="*/ 31798 h 5536626"/>
              <a:gd name="connsiteX2" fmla="*/ 5040273 w 5808362"/>
              <a:gd name="connsiteY2" fmla="*/ 767544 h 5536626"/>
              <a:gd name="connsiteX3" fmla="*/ 5792559 w 5808362"/>
              <a:gd name="connsiteY3" fmla="*/ 3663699 h 5536626"/>
              <a:gd name="connsiteX4" fmla="*/ 4974357 w 5808362"/>
              <a:gd name="connsiteY4" fmla="*/ 5090135 h 5536626"/>
              <a:gd name="connsiteX5" fmla="*/ 2687363 w 5808362"/>
              <a:gd name="connsiteY5" fmla="*/ 5531071 h 5536626"/>
              <a:gd name="connsiteX6" fmla="*/ 846712 w 5808362"/>
              <a:gd name="connsiteY6" fmla="*/ 4855935 h 5536626"/>
              <a:gd name="connsiteX7" fmla="*/ 136297 w 5808362"/>
              <a:gd name="connsiteY7" fmla="*/ 2650385 h 5536626"/>
              <a:gd name="connsiteX8" fmla="*/ 355210 w 5808362"/>
              <a:gd name="connsiteY8" fmla="*/ 1366042 h 5536626"/>
              <a:gd name="connsiteX9" fmla="*/ 442503 w 5808362"/>
              <a:gd name="connsiteY9" fmla="*/ 1007316 h 5536626"/>
              <a:gd name="connsiteX10" fmla="*/ 15390 w 5808362"/>
              <a:gd name="connsiteY10" fmla="*/ 770557 h 5536626"/>
              <a:gd name="connsiteX11" fmla="*/ 1113515 w 5808362"/>
              <a:gd name="connsiteY11" fmla="*/ 437544 h 5536626"/>
              <a:gd name="connsiteX12" fmla="*/ 1948185 w 5808362"/>
              <a:gd name="connsiteY12" fmla="*/ 203971 h 5536626"/>
              <a:gd name="connsiteX0" fmla="*/ 1948185 w 5808362"/>
              <a:gd name="connsiteY0" fmla="*/ 203971 h 5536626"/>
              <a:gd name="connsiteX1" fmla="*/ 3598220 w 5808362"/>
              <a:gd name="connsiteY1" fmla="*/ 31798 h 5536626"/>
              <a:gd name="connsiteX2" fmla="*/ 5040273 w 5808362"/>
              <a:gd name="connsiteY2" fmla="*/ 767544 h 5536626"/>
              <a:gd name="connsiteX3" fmla="*/ 5792559 w 5808362"/>
              <a:gd name="connsiteY3" fmla="*/ 3663699 h 5536626"/>
              <a:gd name="connsiteX4" fmla="*/ 4974357 w 5808362"/>
              <a:gd name="connsiteY4" fmla="*/ 5090135 h 5536626"/>
              <a:gd name="connsiteX5" fmla="*/ 2687363 w 5808362"/>
              <a:gd name="connsiteY5" fmla="*/ 5531071 h 5536626"/>
              <a:gd name="connsiteX6" fmla="*/ 846712 w 5808362"/>
              <a:gd name="connsiteY6" fmla="*/ 4855935 h 5536626"/>
              <a:gd name="connsiteX7" fmla="*/ 136297 w 5808362"/>
              <a:gd name="connsiteY7" fmla="*/ 2650385 h 5536626"/>
              <a:gd name="connsiteX8" fmla="*/ 355210 w 5808362"/>
              <a:gd name="connsiteY8" fmla="*/ 1366042 h 5536626"/>
              <a:gd name="connsiteX9" fmla="*/ 442503 w 5808362"/>
              <a:gd name="connsiteY9" fmla="*/ 1007316 h 5536626"/>
              <a:gd name="connsiteX10" fmla="*/ 15390 w 5808362"/>
              <a:gd name="connsiteY10" fmla="*/ 770557 h 5536626"/>
              <a:gd name="connsiteX11" fmla="*/ 1113515 w 5808362"/>
              <a:gd name="connsiteY11" fmla="*/ 437544 h 5536626"/>
              <a:gd name="connsiteX12" fmla="*/ 1948185 w 5808362"/>
              <a:gd name="connsiteY12" fmla="*/ 203971 h 5536626"/>
              <a:gd name="connsiteX0" fmla="*/ 1956093 w 5816270"/>
              <a:gd name="connsiteY0" fmla="*/ 203971 h 5536626"/>
              <a:gd name="connsiteX1" fmla="*/ 3606128 w 5816270"/>
              <a:gd name="connsiteY1" fmla="*/ 31798 h 5536626"/>
              <a:gd name="connsiteX2" fmla="*/ 5048181 w 5816270"/>
              <a:gd name="connsiteY2" fmla="*/ 767544 h 5536626"/>
              <a:gd name="connsiteX3" fmla="*/ 5800467 w 5816270"/>
              <a:gd name="connsiteY3" fmla="*/ 3663699 h 5536626"/>
              <a:gd name="connsiteX4" fmla="*/ 4982265 w 5816270"/>
              <a:gd name="connsiteY4" fmla="*/ 5090135 h 5536626"/>
              <a:gd name="connsiteX5" fmla="*/ 2695271 w 5816270"/>
              <a:gd name="connsiteY5" fmla="*/ 5531071 h 5536626"/>
              <a:gd name="connsiteX6" fmla="*/ 854620 w 5816270"/>
              <a:gd name="connsiteY6" fmla="*/ 4855935 h 5536626"/>
              <a:gd name="connsiteX7" fmla="*/ 144205 w 5816270"/>
              <a:gd name="connsiteY7" fmla="*/ 2650385 h 5536626"/>
              <a:gd name="connsiteX8" fmla="*/ 363118 w 5816270"/>
              <a:gd name="connsiteY8" fmla="*/ 1366042 h 5536626"/>
              <a:gd name="connsiteX9" fmla="*/ 450411 w 5816270"/>
              <a:gd name="connsiteY9" fmla="*/ 1007316 h 5536626"/>
              <a:gd name="connsiteX10" fmla="*/ 23298 w 5816270"/>
              <a:gd name="connsiteY10" fmla="*/ 770557 h 5536626"/>
              <a:gd name="connsiteX11" fmla="*/ 1090851 w 5816270"/>
              <a:gd name="connsiteY11" fmla="*/ 482410 h 5536626"/>
              <a:gd name="connsiteX12" fmla="*/ 1956093 w 5816270"/>
              <a:gd name="connsiteY12" fmla="*/ 203971 h 5536626"/>
              <a:gd name="connsiteX0" fmla="*/ 1956093 w 5820396"/>
              <a:gd name="connsiteY0" fmla="*/ 203971 h 5536626"/>
              <a:gd name="connsiteX1" fmla="*/ 3606128 w 5820396"/>
              <a:gd name="connsiteY1" fmla="*/ 31798 h 5536626"/>
              <a:gd name="connsiteX2" fmla="*/ 5048181 w 5820396"/>
              <a:gd name="connsiteY2" fmla="*/ 767544 h 5536626"/>
              <a:gd name="connsiteX3" fmla="*/ 5800467 w 5820396"/>
              <a:gd name="connsiteY3" fmla="*/ 3663699 h 5536626"/>
              <a:gd name="connsiteX4" fmla="*/ 4982265 w 5820396"/>
              <a:gd name="connsiteY4" fmla="*/ 5090135 h 5536626"/>
              <a:gd name="connsiteX5" fmla="*/ 2695271 w 5820396"/>
              <a:gd name="connsiteY5" fmla="*/ 5531071 h 5536626"/>
              <a:gd name="connsiteX6" fmla="*/ 854620 w 5820396"/>
              <a:gd name="connsiteY6" fmla="*/ 4855935 h 5536626"/>
              <a:gd name="connsiteX7" fmla="*/ 144205 w 5820396"/>
              <a:gd name="connsiteY7" fmla="*/ 2650385 h 5536626"/>
              <a:gd name="connsiteX8" fmla="*/ 363118 w 5820396"/>
              <a:gd name="connsiteY8" fmla="*/ 1366042 h 5536626"/>
              <a:gd name="connsiteX9" fmla="*/ 450411 w 5820396"/>
              <a:gd name="connsiteY9" fmla="*/ 1007316 h 5536626"/>
              <a:gd name="connsiteX10" fmla="*/ 23298 w 5820396"/>
              <a:gd name="connsiteY10" fmla="*/ 770557 h 5536626"/>
              <a:gd name="connsiteX11" fmla="*/ 1090851 w 5820396"/>
              <a:gd name="connsiteY11" fmla="*/ 482410 h 5536626"/>
              <a:gd name="connsiteX12" fmla="*/ 1956093 w 5820396"/>
              <a:gd name="connsiteY12" fmla="*/ 203971 h 5536626"/>
              <a:gd name="connsiteX0" fmla="*/ 1956093 w 5823792"/>
              <a:gd name="connsiteY0" fmla="*/ 203971 h 5536626"/>
              <a:gd name="connsiteX1" fmla="*/ 3606128 w 5823792"/>
              <a:gd name="connsiteY1" fmla="*/ 31798 h 5536626"/>
              <a:gd name="connsiteX2" fmla="*/ 5122050 w 5823792"/>
              <a:gd name="connsiteY2" fmla="*/ 767544 h 5536626"/>
              <a:gd name="connsiteX3" fmla="*/ 5800467 w 5823792"/>
              <a:gd name="connsiteY3" fmla="*/ 3663699 h 5536626"/>
              <a:gd name="connsiteX4" fmla="*/ 4982265 w 5823792"/>
              <a:gd name="connsiteY4" fmla="*/ 5090135 h 5536626"/>
              <a:gd name="connsiteX5" fmla="*/ 2695271 w 5823792"/>
              <a:gd name="connsiteY5" fmla="*/ 5531071 h 5536626"/>
              <a:gd name="connsiteX6" fmla="*/ 854620 w 5823792"/>
              <a:gd name="connsiteY6" fmla="*/ 4855935 h 5536626"/>
              <a:gd name="connsiteX7" fmla="*/ 144205 w 5823792"/>
              <a:gd name="connsiteY7" fmla="*/ 2650385 h 5536626"/>
              <a:gd name="connsiteX8" fmla="*/ 363118 w 5823792"/>
              <a:gd name="connsiteY8" fmla="*/ 1366042 h 5536626"/>
              <a:gd name="connsiteX9" fmla="*/ 450411 w 5823792"/>
              <a:gd name="connsiteY9" fmla="*/ 1007316 h 5536626"/>
              <a:gd name="connsiteX10" fmla="*/ 23298 w 5823792"/>
              <a:gd name="connsiteY10" fmla="*/ 770557 h 5536626"/>
              <a:gd name="connsiteX11" fmla="*/ 1090851 w 5823792"/>
              <a:gd name="connsiteY11" fmla="*/ 482410 h 5536626"/>
              <a:gd name="connsiteX12" fmla="*/ 1956093 w 5823792"/>
              <a:gd name="connsiteY12" fmla="*/ 203971 h 5536626"/>
              <a:gd name="connsiteX0" fmla="*/ 1956093 w 5824968"/>
              <a:gd name="connsiteY0" fmla="*/ 203971 h 5536626"/>
              <a:gd name="connsiteX1" fmla="*/ 3606128 w 5824968"/>
              <a:gd name="connsiteY1" fmla="*/ 31798 h 5536626"/>
              <a:gd name="connsiteX2" fmla="*/ 5143156 w 5824968"/>
              <a:gd name="connsiteY2" fmla="*/ 767544 h 5536626"/>
              <a:gd name="connsiteX3" fmla="*/ 5800467 w 5824968"/>
              <a:gd name="connsiteY3" fmla="*/ 3663699 h 5536626"/>
              <a:gd name="connsiteX4" fmla="*/ 4982265 w 5824968"/>
              <a:gd name="connsiteY4" fmla="*/ 5090135 h 5536626"/>
              <a:gd name="connsiteX5" fmla="*/ 2695271 w 5824968"/>
              <a:gd name="connsiteY5" fmla="*/ 5531071 h 5536626"/>
              <a:gd name="connsiteX6" fmla="*/ 854620 w 5824968"/>
              <a:gd name="connsiteY6" fmla="*/ 4855935 h 5536626"/>
              <a:gd name="connsiteX7" fmla="*/ 144205 w 5824968"/>
              <a:gd name="connsiteY7" fmla="*/ 2650385 h 5536626"/>
              <a:gd name="connsiteX8" fmla="*/ 363118 w 5824968"/>
              <a:gd name="connsiteY8" fmla="*/ 1366042 h 5536626"/>
              <a:gd name="connsiteX9" fmla="*/ 450411 w 5824968"/>
              <a:gd name="connsiteY9" fmla="*/ 1007316 h 5536626"/>
              <a:gd name="connsiteX10" fmla="*/ 23298 w 5824968"/>
              <a:gd name="connsiteY10" fmla="*/ 770557 h 5536626"/>
              <a:gd name="connsiteX11" fmla="*/ 1090851 w 5824968"/>
              <a:gd name="connsiteY11" fmla="*/ 482410 h 5536626"/>
              <a:gd name="connsiteX12" fmla="*/ 1956093 w 5824968"/>
              <a:gd name="connsiteY12" fmla="*/ 203971 h 55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24968" h="5536626">
                <a:moveTo>
                  <a:pt x="1956093" y="203971"/>
                </a:moveTo>
                <a:cubicBezTo>
                  <a:pt x="2416071" y="69049"/>
                  <a:pt x="3074951" y="-62131"/>
                  <a:pt x="3606128" y="31798"/>
                </a:cubicBezTo>
                <a:cubicBezTo>
                  <a:pt x="4137305" y="125727"/>
                  <a:pt x="4839706" y="167149"/>
                  <a:pt x="5143156" y="767544"/>
                </a:cubicBezTo>
                <a:cubicBezTo>
                  <a:pt x="5627086" y="1597283"/>
                  <a:pt x="5913211" y="2337425"/>
                  <a:pt x="5800467" y="3663699"/>
                </a:cubicBezTo>
                <a:cubicBezTo>
                  <a:pt x="5666002" y="4275467"/>
                  <a:pt x="5499798" y="4778906"/>
                  <a:pt x="4982265" y="5090135"/>
                </a:cubicBezTo>
                <a:cubicBezTo>
                  <a:pt x="4464732" y="5401364"/>
                  <a:pt x="3383212" y="5570104"/>
                  <a:pt x="2695271" y="5531071"/>
                </a:cubicBezTo>
                <a:cubicBezTo>
                  <a:pt x="2007330" y="5492038"/>
                  <a:pt x="1608792" y="5694368"/>
                  <a:pt x="854620" y="4855935"/>
                </a:cubicBezTo>
                <a:cubicBezTo>
                  <a:pt x="420570" y="4381493"/>
                  <a:pt x="226122" y="3232034"/>
                  <a:pt x="144205" y="2650385"/>
                </a:cubicBezTo>
                <a:cubicBezTo>
                  <a:pt x="62288" y="2068737"/>
                  <a:pt x="190669" y="1906259"/>
                  <a:pt x="363118" y="1366042"/>
                </a:cubicBezTo>
                <a:cubicBezTo>
                  <a:pt x="405188" y="1271625"/>
                  <a:pt x="414881" y="1073979"/>
                  <a:pt x="450411" y="1007316"/>
                </a:cubicBezTo>
                <a:cubicBezTo>
                  <a:pt x="196957" y="697531"/>
                  <a:pt x="-83442" y="858041"/>
                  <a:pt x="23298" y="770557"/>
                </a:cubicBezTo>
                <a:cubicBezTo>
                  <a:pt x="130038" y="683073"/>
                  <a:pt x="441219" y="545955"/>
                  <a:pt x="1090851" y="482410"/>
                </a:cubicBezTo>
                <a:cubicBezTo>
                  <a:pt x="1390577" y="430872"/>
                  <a:pt x="1631276" y="330982"/>
                  <a:pt x="1956093" y="203971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3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lcf76f155ced4ddcb4097134ff3c332f xmlns="1cd01fc8-5810-4772-b210-886b7944b32b">
      <Terms xmlns="http://schemas.microsoft.com/office/infopath/2007/PartnerControls"/>
    </lcf76f155ced4ddcb4097134ff3c332f>
    <Rights xmlns="4ffa91fb-a0ff-4ac5-b2db-65c790d184a4" xsi:nil="true"/>
    <Document_x0020_Creation_x0020_Date xmlns="4ffa91fb-a0ff-4ac5-b2db-65c790d184a4">2025-04-28T19:25:16+00:00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29f62856-1543-49d4-a736-4569d363f533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4031096FA10489096659A1DB81D4C" ma:contentTypeVersion="12" ma:contentTypeDescription="Create a new document." ma:contentTypeScope="" ma:versionID="d46fafd2eef072e75005bffc49ce7db6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1cd01fc8-5810-4772-b210-886b7944b32b" targetNamespace="http://schemas.microsoft.com/office/2006/metadata/properties" ma:root="true" ma:fieldsID="bcb1d4aedce830be2f017f441e6b007c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1cd01fc8-5810-4772-b210-886b7944b32b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5:MediaServiceSearchProperties" minOccurs="0"/>
                <xsd:element ref="ns5:MediaServiceObjectDetectorVersions" minOccurs="0"/>
                <xsd:element ref="ns5:lcf76f155ced4ddcb4097134ff3c332f" minOccurs="0"/>
                <xsd:element ref="ns5:MediaServiceDateTaken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fdee9c14-13e8-4f1d-83da-d84162a88d71}" ma:internalName="TaxCatchAllLabel" ma:readOnly="true" ma:showField="CatchAllDataLabel" ma:web="fd1e84ae-7faa-4d19-8b4f-2d1be59977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fdee9c14-13e8-4f1d-83da-d84162a88d71}" ma:internalName="TaxCatchAll" ma:showField="CatchAllData" ma:web="fd1e84ae-7faa-4d19-8b4f-2d1be59977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01fc8-5810-4772-b210-886b7944b3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0BAC94-743C-4E6E-AF5A-CE6CDBBADC6C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  <ds:schemaRef ds:uri="4ffa91fb-a0ff-4ac5-b2db-65c790d184a4"/>
    <ds:schemaRef ds:uri="1cd01fc8-5810-4772-b210-886b7944b32b"/>
    <ds:schemaRef ds:uri="http://schemas.microsoft.com/sharepoint.v3"/>
  </ds:schemaRefs>
</ds:datastoreItem>
</file>

<file path=customXml/itemProps2.xml><?xml version="1.0" encoding="utf-8"?>
<ds:datastoreItem xmlns:ds="http://schemas.openxmlformats.org/officeDocument/2006/customXml" ds:itemID="{E05DB752-B138-4928-AD42-76D415A1C5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2B7D5F-8E4C-4C2C-B749-7E99649BA81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4A0DCE8B-C515-4276-9B98-05EC98EFF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1cd01fc8-5810-4772-b210-886b7944b3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1316</Words>
  <Application>Microsoft Office PowerPoint</Application>
  <PresentationFormat>Widescreen</PresentationFormat>
  <Paragraphs>173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ChitchatVTI</vt:lpstr>
      <vt:lpstr>Office Theme</vt:lpstr>
      <vt:lpstr>So, You Want to Have a Meeting?</vt:lpstr>
      <vt:lpstr>What makes a good meeting? </vt:lpstr>
      <vt:lpstr>What makes bad meetings</vt:lpstr>
      <vt:lpstr>Meetings Matter!</vt:lpstr>
      <vt:lpstr>Types of Meetings</vt:lpstr>
      <vt:lpstr>When a Meeting is Necessary</vt:lpstr>
      <vt:lpstr>AND when it’s not….</vt:lpstr>
      <vt:lpstr>PowerPoint Presentation</vt:lpstr>
      <vt:lpstr>PowerPoint Presentation</vt:lpstr>
      <vt:lpstr>Problem: A few dominate the conversation Solution: Build engagement in your design</vt:lpstr>
      <vt:lpstr>Cultural Changes Around Meetings</vt:lpstr>
      <vt:lpstr>PowerPoint Presentation</vt:lpstr>
      <vt:lpstr>Meeting Preparation</vt:lpstr>
      <vt:lpstr>Adriana Girdler’s Ground Rules</vt:lpstr>
      <vt:lpstr>Developing the Purpose &amp; Outcomes</vt:lpstr>
      <vt:lpstr>Who Gets In, Who Stays Out</vt:lpstr>
      <vt:lpstr>Validating Your Meeting Design</vt:lpstr>
      <vt:lpstr>Meeting Conduct</vt:lpstr>
      <vt:lpstr>Post Meeting</vt:lpstr>
      <vt:lpstr>Ichi-go iche-e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Want to Have a Meeting?</dc:title>
  <dc:creator>Witt, Sherry K</dc:creator>
  <cp:lastModifiedBy>Witt, Sherry K</cp:lastModifiedBy>
  <cp:revision>3</cp:revision>
  <dcterms:created xsi:type="dcterms:W3CDTF">2022-05-06T21:19:46Z</dcterms:created>
  <dcterms:modified xsi:type="dcterms:W3CDTF">2025-05-06T19:51:51Z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0x0101006254031096FA10489096659A1DB81D4C</vt:lpwstr>
  </property>
  <property fmtid="{D5CDD505-2E9C-101B-9397-08002B2CF9AE}" pid="3" name="TaxKeyword">
    <vt:lpwstr/>
  </property>
  <property fmtid="{D5CDD505-2E9C-101B-9397-08002B2CF9AE}" pid="4" name="Document_x0020_Type">
    <vt:lpwstr/>
  </property>
  <property fmtid="{D5CDD505-2E9C-101B-9397-08002B2CF9AE}" pid="5" name="MediaServiceImageTags">
    <vt:lpwstr/>
  </property>
  <property fmtid="{D5CDD505-2E9C-101B-9397-08002B2CF9AE}" pid="6" name="e3f09c3df709400db2417a7161762d62">
    <vt:lpwstr/>
  </property>
  <property fmtid="{D5CDD505-2E9C-101B-9397-08002B2CF9AE}" pid="7" name="EPA_x0020_Subject">
    <vt:lpwstr/>
  </property>
  <property fmtid="{D5CDD505-2E9C-101B-9397-08002B2CF9AE}" pid="8" name="Document Type">
    <vt:lpwstr/>
  </property>
  <property fmtid="{D5CDD505-2E9C-101B-9397-08002B2CF9AE}" pid="9" name="EPA Subject">
    <vt:lpwstr/>
  </property>
</Properties>
</file>