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  <p:sldMasterId id="2147483709" r:id="rId6"/>
    <p:sldMasterId id="2147483721" r:id="rId7"/>
    <p:sldMasterId id="2147483766" r:id="rId8"/>
  </p:sldMasterIdLst>
  <p:notesMasterIdLst>
    <p:notesMasterId r:id="rId22"/>
  </p:notesMasterIdLst>
  <p:sldIdLst>
    <p:sldId id="781" r:id="rId9"/>
    <p:sldId id="5166" r:id="rId10"/>
    <p:sldId id="5101" r:id="rId11"/>
    <p:sldId id="5168" r:id="rId12"/>
    <p:sldId id="5169" r:id="rId13"/>
    <p:sldId id="5167" r:id="rId14"/>
    <p:sldId id="5170" r:id="rId15"/>
    <p:sldId id="778" r:id="rId16"/>
    <p:sldId id="256" r:id="rId17"/>
    <p:sldId id="282" r:id="rId18"/>
    <p:sldId id="279" r:id="rId19"/>
    <p:sldId id="5171" r:id="rId20"/>
    <p:sldId id="31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00CC00"/>
    <a:srgbClr val="008BBC"/>
    <a:srgbClr val="009644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76B58-CA11-422B-A965-78E907547DC0}" v="7" dt="2023-04-13T14:55:05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8" autoAdjust="0"/>
    <p:restoredTop sz="94891" autoAdjust="0"/>
  </p:normalViewPr>
  <p:slideViewPr>
    <p:cSldViewPr snapToGrid="0">
      <p:cViewPr varScale="1">
        <p:scale>
          <a:sx n="75" d="100"/>
          <a:sy n="75" d="100"/>
        </p:scale>
        <p:origin x="11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Claggett" userId="98898db0-ea84-4d71-8d9a-8d0482866165" providerId="ADAL" clId="{B6976B58-CA11-422B-A965-78E907547DC0}"/>
    <pc:docChg chg="undo redo custSel addSld delSld modSld sldOrd delMainMaster">
      <pc:chgData name="Peter Claggett" userId="98898db0-ea84-4d71-8d9a-8d0482866165" providerId="ADAL" clId="{B6976B58-CA11-422B-A965-78E907547DC0}" dt="2023-04-13T18:03:07.224" v="2816" actId="20577"/>
      <pc:docMkLst>
        <pc:docMk/>
      </pc:docMkLst>
      <pc:sldChg chg="modSp mod">
        <pc:chgData name="Peter Claggett" userId="98898db0-ea84-4d71-8d9a-8d0482866165" providerId="ADAL" clId="{B6976B58-CA11-422B-A965-78E907547DC0}" dt="2023-04-13T14:59:30.545" v="2648" actId="255"/>
        <pc:sldMkLst>
          <pc:docMk/>
          <pc:sldMk cId="1918938137" sldId="256"/>
        </pc:sldMkLst>
        <pc:spChg chg="mod">
          <ac:chgData name="Peter Claggett" userId="98898db0-ea84-4d71-8d9a-8d0482866165" providerId="ADAL" clId="{B6976B58-CA11-422B-A965-78E907547DC0}" dt="2023-04-13T14:59:14.110" v="2646" actId="255"/>
          <ac:spMkLst>
            <pc:docMk/>
            <pc:sldMk cId="1918938137" sldId="256"/>
            <ac:spMk id="4" creationId="{A68B3F1F-8EC2-4375-AD29-BF0F891BAAE8}"/>
          </ac:spMkLst>
        </pc:spChg>
        <pc:spChg chg="mod">
          <ac:chgData name="Peter Claggett" userId="98898db0-ea84-4d71-8d9a-8d0482866165" providerId="ADAL" clId="{B6976B58-CA11-422B-A965-78E907547DC0}" dt="2023-04-13T14:58:54.600" v="2644" actId="2711"/>
          <ac:spMkLst>
            <pc:docMk/>
            <pc:sldMk cId="1918938137" sldId="256"/>
            <ac:spMk id="6" creationId="{C4D037E3-5193-482C-ADCF-243F320ECD29}"/>
          </ac:spMkLst>
        </pc:spChg>
        <pc:spChg chg="mod">
          <ac:chgData name="Peter Claggett" userId="98898db0-ea84-4d71-8d9a-8d0482866165" providerId="ADAL" clId="{B6976B58-CA11-422B-A965-78E907547DC0}" dt="2023-04-13T14:59:30.545" v="2648" actId="255"/>
          <ac:spMkLst>
            <pc:docMk/>
            <pc:sldMk cId="1918938137" sldId="256"/>
            <ac:spMk id="9" creationId="{2B0483BF-359F-4564-A4E5-A126A8981A8C}"/>
          </ac:spMkLst>
        </pc:spChg>
      </pc:sldChg>
      <pc:sldChg chg="del">
        <pc:chgData name="Peter Claggett" userId="98898db0-ea84-4d71-8d9a-8d0482866165" providerId="ADAL" clId="{B6976B58-CA11-422B-A965-78E907547DC0}" dt="2023-04-13T14:55:58.844" v="2641" actId="47"/>
        <pc:sldMkLst>
          <pc:docMk/>
          <pc:sldMk cId="104006179" sldId="278"/>
        </pc:sldMkLst>
      </pc:sldChg>
      <pc:sldChg chg="ord">
        <pc:chgData name="Peter Claggett" userId="98898db0-ea84-4d71-8d9a-8d0482866165" providerId="ADAL" clId="{B6976B58-CA11-422B-A965-78E907547DC0}" dt="2023-04-13T12:43:53.811" v="1144"/>
        <pc:sldMkLst>
          <pc:docMk/>
          <pc:sldMk cId="3493598297" sldId="279"/>
        </pc:sldMkLst>
      </pc:sldChg>
      <pc:sldChg chg="modSp mod ord">
        <pc:chgData name="Peter Claggett" userId="98898db0-ea84-4d71-8d9a-8d0482866165" providerId="ADAL" clId="{B6976B58-CA11-422B-A965-78E907547DC0}" dt="2023-04-13T13:29:59.016" v="1814" actId="20577"/>
        <pc:sldMkLst>
          <pc:docMk/>
          <pc:sldMk cId="1972863904" sldId="282"/>
        </pc:sldMkLst>
        <pc:spChg chg="mod">
          <ac:chgData name="Peter Claggett" userId="98898db0-ea84-4d71-8d9a-8d0482866165" providerId="ADAL" clId="{B6976B58-CA11-422B-A965-78E907547DC0}" dt="2023-04-13T13:29:59.016" v="1814" actId="20577"/>
          <ac:spMkLst>
            <pc:docMk/>
            <pc:sldMk cId="1972863904" sldId="282"/>
            <ac:spMk id="2" creationId="{1A3E3D8E-49B7-4AFC-89BF-2B6EB3A47A7D}"/>
          </ac:spMkLst>
        </pc:spChg>
      </pc:sldChg>
      <pc:sldChg chg="del">
        <pc:chgData name="Peter Claggett" userId="98898db0-ea84-4d71-8d9a-8d0482866165" providerId="ADAL" clId="{B6976B58-CA11-422B-A965-78E907547DC0}" dt="2023-04-13T14:56:07.920" v="2642" actId="47"/>
        <pc:sldMkLst>
          <pc:docMk/>
          <pc:sldMk cId="2657385941" sldId="319"/>
        </pc:sldMkLst>
      </pc:sldChg>
      <pc:sldChg chg="del">
        <pc:chgData name="Peter Claggett" userId="98898db0-ea84-4d71-8d9a-8d0482866165" providerId="ADAL" clId="{B6976B58-CA11-422B-A965-78E907547DC0}" dt="2023-04-13T14:56:07.920" v="2642" actId="47"/>
        <pc:sldMkLst>
          <pc:docMk/>
          <pc:sldMk cId="3875668901" sldId="321"/>
        </pc:sldMkLst>
      </pc:sldChg>
      <pc:sldChg chg="del">
        <pc:chgData name="Peter Claggett" userId="98898db0-ea84-4d71-8d9a-8d0482866165" providerId="ADAL" clId="{B6976B58-CA11-422B-A965-78E907547DC0}" dt="2023-04-13T14:56:07.920" v="2642" actId="47"/>
        <pc:sldMkLst>
          <pc:docMk/>
          <pc:sldMk cId="3433819548" sldId="397"/>
        </pc:sldMkLst>
      </pc:sldChg>
      <pc:sldChg chg="del">
        <pc:chgData name="Peter Claggett" userId="98898db0-ea84-4d71-8d9a-8d0482866165" providerId="ADAL" clId="{B6976B58-CA11-422B-A965-78E907547DC0}" dt="2023-04-13T14:56:07.920" v="2642" actId="47"/>
        <pc:sldMkLst>
          <pc:docMk/>
          <pc:sldMk cId="2034214261" sldId="508"/>
        </pc:sldMkLst>
      </pc:sldChg>
      <pc:sldChg chg="del">
        <pc:chgData name="Peter Claggett" userId="98898db0-ea84-4d71-8d9a-8d0482866165" providerId="ADAL" clId="{B6976B58-CA11-422B-A965-78E907547DC0}" dt="2023-04-13T14:56:07.920" v="2642" actId="47"/>
        <pc:sldMkLst>
          <pc:docMk/>
          <pc:sldMk cId="4134692672" sldId="509"/>
        </pc:sldMkLst>
      </pc:sldChg>
      <pc:sldChg chg="modSp mod ord">
        <pc:chgData name="Peter Claggett" userId="98898db0-ea84-4d71-8d9a-8d0482866165" providerId="ADAL" clId="{B6976B58-CA11-422B-A965-78E907547DC0}" dt="2023-04-13T13:29:18.163" v="1767" actId="6549"/>
        <pc:sldMkLst>
          <pc:docMk/>
          <pc:sldMk cId="2104817935" sldId="778"/>
        </pc:sldMkLst>
        <pc:spChg chg="mod">
          <ac:chgData name="Peter Claggett" userId="98898db0-ea84-4d71-8d9a-8d0482866165" providerId="ADAL" clId="{B6976B58-CA11-422B-A965-78E907547DC0}" dt="2023-04-13T13:29:18.163" v="1767" actId="6549"/>
          <ac:spMkLst>
            <pc:docMk/>
            <pc:sldMk cId="2104817935" sldId="778"/>
            <ac:spMk id="2" creationId="{E5B0C204-3A58-4ECA-953B-43C16F3FEE40}"/>
          </ac:spMkLst>
        </pc:spChg>
        <pc:spChg chg="mod">
          <ac:chgData name="Peter Claggett" userId="98898db0-ea84-4d71-8d9a-8d0482866165" providerId="ADAL" clId="{B6976B58-CA11-422B-A965-78E907547DC0}" dt="2023-04-13T13:22:30.768" v="1314" actId="1076"/>
          <ac:spMkLst>
            <pc:docMk/>
            <pc:sldMk cId="2104817935" sldId="778"/>
            <ac:spMk id="4" creationId="{03A18A4A-2816-45E0-9E01-06AE8F20FCF3}"/>
          </ac:spMkLst>
        </pc:spChg>
      </pc:sldChg>
      <pc:sldChg chg="modSp mod">
        <pc:chgData name="Peter Claggett" userId="98898db0-ea84-4d71-8d9a-8d0482866165" providerId="ADAL" clId="{B6976B58-CA11-422B-A965-78E907547DC0}" dt="2023-04-13T13:20:52.894" v="1263" actId="20577"/>
        <pc:sldMkLst>
          <pc:docMk/>
          <pc:sldMk cId="1037894141" sldId="781"/>
        </pc:sldMkLst>
        <pc:spChg chg="mod">
          <ac:chgData name="Peter Claggett" userId="98898db0-ea84-4d71-8d9a-8d0482866165" providerId="ADAL" clId="{B6976B58-CA11-422B-A965-78E907547DC0}" dt="2023-04-13T13:19:52.159" v="1213" actId="20577"/>
          <ac:spMkLst>
            <pc:docMk/>
            <pc:sldMk cId="1037894141" sldId="781"/>
            <ac:spMk id="7" creationId="{20C35BC8-3FB9-4693-9223-561BE193F8D3}"/>
          </ac:spMkLst>
        </pc:spChg>
        <pc:spChg chg="mod">
          <ac:chgData name="Peter Claggett" userId="98898db0-ea84-4d71-8d9a-8d0482866165" providerId="ADAL" clId="{B6976B58-CA11-422B-A965-78E907547DC0}" dt="2023-04-13T13:20:52.894" v="1263" actId="20577"/>
          <ac:spMkLst>
            <pc:docMk/>
            <pc:sldMk cId="1037894141" sldId="781"/>
            <ac:spMk id="8" creationId="{55C40E5A-EFDE-4C07-BF4A-97741B233C7E}"/>
          </ac:spMkLst>
        </pc:spChg>
      </pc:sldChg>
      <pc:sldChg chg="del">
        <pc:chgData name="Peter Claggett" userId="98898db0-ea84-4d71-8d9a-8d0482866165" providerId="ADAL" clId="{B6976B58-CA11-422B-A965-78E907547DC0}" dt="2023-04-13T12:43:15.015" v="1140" actId="47"/>
        <pc:sldMkLst>
          <pc:docMk/>
          <pc:sldMk cId="743318664" sldId="794"/>
        </pc:sldMkLst>
      </pc:sldChg>
      <pc:sldChg chg="del">
        <pc:chgData name="Peter Claggett" userId="98898db0-ea84-4d71-8d9a-8d0482866165" providerId="ADAL" clId="{B6976B58-CA11-422B-A965-78E907547DC0}" dt="2023-04-13T12:43:15.015" v="1140" actId="47"/>
        <pc:sldMkLst>
          <pc:docMk/>
          <pc:sldMk cId="3574199544" sldId="882"/>
        </pc:sldMkLst>
      </pc:sldChg>
      <pc:sldChg chg="del">
        <pc:chgData name="Peter Claggett" userId="98898db0-ea84-4d71-8d9a-8d0482866165" providerId="ADAL" clId="{B6976B58-CA11-422B-A965-78E907547DC0}" dt="2023-04-13T12:43:15.015" v="1140" actId="47"/>
        <pc:sldMkLst>
          <pc:docMk/>
          <pc:sldMk cId="4034261154" sldId="883"/>
        </pc:sldMkLst>
      </pc:sldChg>
      <pc:sldChg chg="del">
        <pc:chgData name="Peter Claggett" userId="98898db0-ea84-4d71-8d9a-8d0482866165" providerId="ADAL" clId="{B6976B58-CA11-422B-A965-78E907547DC0}" dt="2023-04-13T14:56:07.920" v="2642" actId="47"/>
        <pc:sldMkLst>
          <pc:docMk/>
          <pc:sldMk cId="3098064447" sldId="944"/>
        </pc:sldMkLst>
      </pc:sldChg>
      <pc:sldChg chg="del">
        <pc:chgData name="Peter Claggett" userId="98898db0-ea84-4d71-8d9a-8d0482866165" providerId="ADAL" clId="{B6976B58-CA11-422B-A965-78E907547DC0}" dt="2023-04-13T12:43:15.015" v="1140" actId="47"/>
        <pc:sldMkLst>
          <pc:docMk/>
          <pc:sldMk cId="2458852055" sldId="5098"/>
        </pc:sldMkLst>
      </pc:sldChg>
      <pc:sldChg chg="del">
        <pc:chgData name="Peter Claggett" userId="98898db0-ea84-4d71-8d9a-8d0482866165" providerId="ADAL" clId="{B6976B58-CA11-422B-A965-78E907547DC0}" dt="2023-04-12T18:50:21.984" v="0" actId="47"/>
        <pc:sldMkLst>
          <pc:docMk/>
          <pc:sldMk cId="3784251946" sldId="5100"/>
        </pc:sldMkLst>
      </pc:sldChg>
      <pc:sldChg chg="addSp modSp mod">
        <pc:chgData name="Peter Claggett" userId="98898db0-ea84-4d71-8d9a-8d0482866165" providerId="ADAL" clId="{B6976B58-CA11-422B-A965-78E907547DC0}" dt="2023-04-13T12:41:49.090" v="1102" actId="20577"/>
        <pc:sldMkLst>
          <pc:docMk/>
          <pc:sldMk cId="957998807" sldId="5101"/>
        </pc:sldMkLst>
        <pc:spChg chg="add mod">
          <ac:chgData name="Peter Claggett" userId="98898db0-ea84-4d71-8d9a-8d0482866165" providerId="ADAL" clId="{B6976B58-CA11-422B-A965-78E907547DC0}" dt="2023-04-13T12:30:03.223" v="661" actId="1076"/>
          <ac:spMkLst>
            <pc:docMk/>
            <pc:sldMk cId="957998807" sldId="5101"/>
            <ac:spMk id="2" creationId="{9672CDD8-D0C2-B49C-4AA2-FB21B38CB62F}"/>
          </ac:spMkLst>
        </pc:spChg>
        <pc:spChg chg="mod">
          <ac:chgData name="Peter Claggett" userId="98898db0-ea84-4d71-8d9a-8d0482866165" providerId="ADAL" clId="{B6976B58-CA11-422B-A965-78E907547DC0}" dt="2023-04-13T12:41:49.090" v="1102" actId="20577"/>
          <ac:spMkLst>
            <pc:docMk/>
            <pc:sldMk cId="957998807" sldId="5101"/>
            <ac:spMk id="6" creationId="{1F3FABA6-C6F6-4C58-A7F6-AB2D1AC085FF}"/>
          </ac:spMkLst>
        </pc:spChg>
        <pc:spChg chg="mod">
          <ac:chgData name="Peter Claggett" userId="98898db0-ea84-4d71-8d9a-8d0482866165" providerId="ADAL" clId="{B6976B58-CA11-422B-A965-78E907547DC0}" dt="2023-04-13T12:28:49.363" v="556" actId="1036"/>
          <ac:spMkLst>
            <pc:docMk/>
            <pc:sldMk cId="957998807" sldId="5101"/>
            <ac:spMk id="20" creationId="{313F5698-99F5-4210-97E5-43A10F48FBCB}"/>
          </ac:spMkLst>
        </pc:spChg>
        <pc:spChg chg="mod">
          <ac:chgData name="Peter Claggett" userId="98898db0-ea84-4d71-8d9a-8d0482866165" providerId="ADAL" clId="{B6976B58-CA11-422B-A965-78E907547DC0}" dt="2023-04-13T12:28:49.363" v="556" actId="1036"/>
          <ac:spMkLst>
            <pc:docMk/>
            <pc:sldMk cId="957998807" sldId="5101"/>
            <ac:spMk id="23" creationId="{0EF5D685-5D8E-470C-AB36-76278A657B64}"/>
          </ac:spMkLst>
        </pc:spChg>
      </pc:sldChg>
      <pc:sldChg chg="del">
        <pc:chgData name="Peter Claggett" userId="98898db0-ea84-4d71-8d9a-8d0482866165" providerId="ADAL" clId="{B6976B58-CA11-422B-A965-78E907547DC0}" dt="2023-04-13T12:42:05.402" v="1103" actId="47"/>
        <pc:sldMkLst>
          <pc:docMk/>
          <pc:sldMk cId="2307912077" sldId="5119"/>
        </pc:sldMkLst>
      </pc:sldChg>
      <pc:sldChg chg="modSp mod">
        <pc:chgData name="Peter Claggett" userId="98898db0-ea84-4d71-8d9a-8d0482866165" providerId="ADAL" clId="{B6976B58-CA11-422B-A965-78E907547DC0}" dt="2023-04-13T12:41:38.026" v="1086" actId="20577"/>
        <pc:sldMkLst>
          <pc:docMk/>
          <pc:sldMk cId="1770386768" sldId="5166"/>
        </pc:sldMkLst>
        <pc:spChg chg="mod">
          <ac:chgData name="Peter Claggett" userId="98898db0-ea84-4d71-8d9a-8d0482866165" providerId="ADAL" clId="{B6976B58-CA11-422B-A965-78E907547DC0}" dt="2023-04-13T11:52:42.700" v="22" actId="20577"/>
          <ac:spMkLst>
            <pc:docMk/>
            <pc:sldMk cId="1770386768" sldId="5166"/>
            <ac:spMk id="2" creationId="{DD6BD5A6-38C2-E1C6-F845-3A3C5A045174}"/>
          </ac:spMkLst>
        </pc:spChg>
        <pc:spChg chg="mod">
          <ac:chgData name="Peter Claggett" userId="98898db0-ea84-4d71-8d9a-8d0482866165" providerId="ADAL" clId="{B6976B58-CA11-422B-A965-78E907547DC0}" dt="2023-04-13T12:41:38.026" v="1086" actId="20577"/>
          <ac:spMkLst>
            <pc:docMk/>
            <pc:sldMk cId="1770386768" sldId="5166"/>
            <ac:spMk id="20" creationId="{313F5698-99F5-4210-97E5-43A10F48FBCB}"/>
          </ac:spMkLst>
        </pc:spChg>
        <pc:spChg chg="mod">
          <ac:chgData name="Peter Claggett" userId="98898db0-ea84-4d71-8d9a-8d0482866165" providerId="ADAL" clId="{B6976B58-CA11-422B-A965-78E907547DC0}" dt="2023-04-13T11:58:20.029" v="112" actId="1076"/>
          <ac:spMkLst>
            <pc:docMk/>
            <pc:sldMk cId="1770386768" sldId="5166"/>
            <ac:spMk id="23" creationId="{0EF5D685-5D8E-470C-AB36-76278A657B64}"/>
          </ac:spMkLst>
        </pc:spChg>
        <pc:spChg chg="mod">
          <ac:chgData name="Peter Claggett" userId="98898db0-ea84-4d71-8d9a-8d0482866165" providerId="ADAL" clId="{B6976B58-CA11-422B-A965-78E907547DC0}" dt="2023-04-13T12:29:22.684" v="598" actId="1076"/>
          <ac:spMkLst>
            <pc:docMk/>
            <pc:sldMk cId="1770386768" sldId="5166"/>
            <ac:spMk id="25" creationId="{D09F4918-601F-4D7F-9B13-61E6B930EBFD}"/>
          </ac:spMkLst>
        </pc:spChg>
      </pc:sldChg>
      <pc:sldChg chg="modSp add mod">
        <pc:chgData name="Peter Claggett" userId="98898db0-ea84-4d71-8d9a-8d0482866165" providerId="ADAL" clId="{B6976B58-CA11-422B-A965-78E907547DC0}" dt="2023-04-13T14:42:51.538" v="1852" actId="1037"/>
        <pc:sldMkLst>
          <pc:docMk/>
          <pc:sldMk cId="3556192174" sldId="5167"/>
        </pc:sldMkLst>
        <pc:spChg chg="mod">
          <ac:chgData name="Peter Claggett" userId="98898db0-ea84-4d71-8d9a-8d0482866165" providerId="ADAL" clId="{B6976B58-CA11-422B-A965-78E907547DC0}" dt="2023-04-13T14:42:51.538" v="1852" actId="1037"/>
          <ac:spMkLst>
            <pc:docMk/>
            <pc:sldMk cId="3556192174" sldId="5167"/>
            <ac:spMk id="2" creationId="{9672CDD8-D0C2-B49C-4AA2-FB21B38CB62F}"/>
          </ac:spMkLst>
        </pc:spChg>
        <pc:spChg chg="mod">
          <ac:chgData name="Peter Claggett" userId="98898db0-ea84-4d71-8d9a-8d0482866165" providerId="ADAL" clId="{B6976B58-CA11-422B-A965-78E907547DC0}" dt="2023-04-13T12:41:11.933" v="1054" actId="20577"/>
          <ac:spMkLst>
            <pc:docMk/>
            <pc:sldMk cId="3556192174" sldId="5167"/>
            <ac:spMk id="6" creationId="{1F3FABA6-C6F6-4C58-A7F6-AB2D1AC085FF}"/>
          </ac:spMkLst>
        </pc:spChg>
        <pc:spChg chg="mod">
          <ac:chgData name="Peter Claggett" userId="98898db0-ea84-4d71-8d9a-8d0482866165" providerId="ADAL" clId="{B6976B58-CA11-422B-A965-78E907547DC0}" dt="2023-04-13T12:33:49.756" v="682" actId="207"/>
          <ac:spMkLst>
            <pc:docMk/>
            <pc:sldMk cId="3556192174" sldId="5167"/>
            <ac:spMk id="20" creationId="{313F5698-99F5-4210-97E5-43A10F48FBCB}"/>
          </ac:spMkLst>
        </pc:spChg>
        <pc:spChg chg="mod">
          <ac:chgData name="Peter Claggett" userId="98898db0-ea84-4d71-8d9a-8d0482866165" providerId="ADAL" clId="{B6976B58-CA11-422B-A965-78E907547DC0}" dt="2023-04-13T12:31:45.514" v="670" actId="207"/>
          <ac:spMkLst>
            <pc:docMk/>
            <pc:sldMk cId="3556192174" sldId="5167"/>
            <ac:spMk id="23" creationId="{0EF5D685-5D8E-470C-AB36-76278A657B64}"/>
          </ac:spMkLst>
        </pc:spChg>
      </pc:sldChg>
      <pc:sldChg chg="modSp add mod">
        <pc:chgData name="Peter Claggett" userId="98898db0-ea84-4d71-8d9a-8d0482866165" providerId="ADAL" clId="{B6976B58-CA11-422B-A965-78E907547DC0}" dt="2023-04-13T13:25:04.535" v="1446" actId="207"/>
        <pc:sldMkLst>
          <pc:docMk/>
          <pc:sldMk cId="481654285" sldId="5168"/>
        </pc:sldMkLst>
        <pc:spChg chg="mod">
          <ac:chgData name="Peter Claggett" userId="98898db0-ea84-4d71-8d9a-8d0482866165" providerId="ADAL" clId="{B6976B58-CA11-422B-A965-78E907547DC0}" dt="2023-04-13T13:25:04.535" v="1446" actId="207"/>
          <ac:spMkLst>
            <pc:docMk/>
            <pc:sldMk cId="481654285" sldId="5168"/>
            <ac:spMk id="2" creationId="{9672CDD8-D0C2-B49C-4AA2-FB21B38CB62F}"/>
          </ac:spMkLst>
        </pc:spChg>
        <pc:spChg chg="mod">
          <ac:chgData name="Peter Claggett" userId="98898db0-ea84-4d71-8d9a-8d0482866165" providerId="ADAL" clId="{B6976B58-CA11-422B-A965-78E907547DC0}" dt="2023-04-13T12:41:21.956" v="1070" actId="20577"/>
          <ac:spMkLst>
            <pc:docMk/>
            <pc:sldMk cId="481654285" sldId="5168"/>
            <ac:spMk id="6" creationId="{1F3FABA6-C6F6-4C58-A7F6-AB2D1AC085FF}"/>
          </ac:spMkLst>
        </pc:spChg>
      </pc:sldChg>
      <pc:sldChg chg="modSp add mod ord">
        <pc:chgData name="Peter Claggett" userId="98898db0-ea84-4d71-8d9a-8d0482866165" providerId="ADAL" clId="{B6976B58-CA11-422B-A965-78E907547DC0}" dt="2023-04-13T14:42:24.752" v="1830"/>
        <pc:sldMkLst>
          <pc:docMk/>
          <pc:sldMk cId="2348571131" sldId="5169"/>
        </pc:sldMkLst>
        <pc:spChg chg="mod">
          <ac:chgData name="Peter Claggett" userId="98898db0-ea84-4d71-8d9a-8d0482866165" providerId="ADAL" clId="{B6976B58-CA11-422B-A965-78E907547DC0}" dt="2023-04-13T13:26:04.874" v="1551" actId="1076"/>
          <ac:spMkLst>
            <pc:docMk/>
            <pc:sldMk cId="2348571131" sldId="5169"/>
            <ac:spMk id="2" creationId="{9672CDD8-D0C2-B49C-4AA2-FB21B38CB62F}"/>
          </ac:spMkLst>
        </pc:spChg>
        <pc:spChg chg="mod">
          <ac:chgData name="Peter Claggett" userId="98898db0-ea84-4d71-8d9a-8d0482866165" providerId="ADAL" clId="{B6976B58-CA11-422B-A965-78E907547DC0}" dt="2023-04-13T14:41:13.519" v="1820" actId="113"/>
          <ac:spMkLst>
            <pc:docMk/>
            <pc:sldMk cId="2348571131" sldId="5169"/>
            <ac:spMk id="6" creationId="{1F3FABA6-C6F6-4C58-A7F6-AB2D1AC085FF}"/>
          </ac:spMkLst>
        </pc:spChg>
        <pc:spChg chg="mod">
          <ac:chgData name="Peter Claggett" userId="98898db0-ea84-4d71-8d9a-8d0482866165" providerId="ADAL" clId="{B6976B58-CA11-422B-A965-78E907547DC0}" dt="2023-04-13T14:41:33.310" v="1822" actId="113"/>
          <ac:spMkLst>
            <pc:docMk/>
            <pc:sldMk cId="2348571131" sldId="5169"/>
            <ac:spMk id="20" creationId="{313F5698-99F5-4210-97E5-43A10F48FBCB}"/>
          </ac:spMkLst>
        </pc:spChg>
        <pc:spChg chg="mod">
          <ac:chgData name="Peter Claggett" userId="98898db0-ea84-4d71-8d9a-8d0482866165" providerId="ADAL" clId="{B6976B58-CA11-422B-A965-78E907547DC0}" dt="2023-04-13T14:42:08.874" v="1828" actId="113"/>
          <ac:spMkLst>
            <pc:docMk/>
            <pc:sldMk cId="2348571131" sldId="5169"/>
            <ac:spMk id="23" creationId="{0EF5D685-5D8E-470C-AB36-76278A657B64}"/>
          </ac:spMkLst>
        </pc:spChg>
      </pc:sldChg>
      <pc:sldChg chg="modSp add mod">
        <pc:chgData name="Peter Claggett" userId="98898db0-ea84-4d71-8d9a-8d0482866165" providerId="ADAL" clId="{B6976B58-CA11-422B-A965-78E907547DC0}" dt="2023-04-13T13:28:14.641" v="1641" actId="1076"/>
        <pc:sldMkLst>
          <pc:docMk/>
          <pc:sldMk cId="243101133" sldId="5170"/>
        </pc:sldMkLst>
        <pc:spChg chg="mod">
          <ac:chgData name="Peter Claggett" userId="98898db0-ea84-4d71-8d9a-8d0482866165" providerId="ADAL" clId="{B6976B58-CA11-422B-A965-78E907547DC0}" dt="2023-04-13T13:28:14.641" v="1641" actId="1076"/>
          <ac:spMkLst>
            <pc:docMk/>
            <pc:sldMk cId="243101133" sldId="5170"/>
            <ac:spMk id="2" creationId="{9672CDD8-D0C2-B49C-4AA2-FB21B38CB62F}"/>
          </ac:spMkLst>
        </pc:spChg>
        <pc:spChg chg="mod">
          <ac:chgData name="Peter Claggett" userId="98898db0-ea84-4d71-8d9a-8d0482866165" providerId="ADAL" clId="{B6976B58-CA11-422B-A965-78E907547DC0}" dt="2023-04-13T13:27:06.328" v="1601" actId="113"/>
          <ac:spMkLst>
            <pc:docMk/>
            <pc:sldMk cId="243101133" sldId="5170"/>
            <ac:spMk id="6" creationId="{1F3FABA6-C6F6-4C58-A7F6-AB2D1AC085FF}"/>
          </ac:spMkLst>
        </pc:spChg>
        <pc:spChg chg="mod">
          <ac:chgData name="Peter Claggett" userId="98898db0-ea84-4d71-8d9a-8d0482866165" providerId="ADAL" clId="{B6976B58-CA11-422B-A965-78E907547DC0}" dt="2023-04-13T13:27:24.642" v="1605" actId="113"/>
          <ac:spMkLst>
            <pc:docMk/>
            <pc:sldMk cId="243101133" sldId="5170"/>
            <ac:spMk id="20" creationId="{313F5698-99F5-4210-97E5-43A10F48FBCB}"/>
          </ac:spMkLst>
        </pc:spChg>
        <pc:spChg chg="mod">
          <ac:chgData name="Peter Claggett" userId="98898db0-ea84-4d71-8d9a-8d0482866165" providerId="ADAL" clId="{B6976B58-CA11-422B-A965-78E907547DC0}" dt="2023-04-13T13:27:16.550" v="1603" actId="113"/>
          <ac:spMkLst>
            <pc:docMk/>
            <pc:sldMk cId="243101133" sldId="5170"/>
            <ac:spMk id="23" creationId="{0EF5D685-5D8E-470C-AB36-76278A657B64}"/>
          </ac:spMkLst>
        </pc:spChg>
      </pc:sldChg>
      <pc:sldChg chg="addSp delSp modSp add mod modAnim">
        <pc:chgData name="Peter Claggett" userId="98898db0-ea84-4d71-8d9a-8d0482866165" providerId="ADAL" clId="{B6976B58-CA11-422B-A965-78E907547DC0}" dt="2023-04-13T18:03:07.224" v="2816" actId="20577"/>
        <pc:sldMkLst>
          <pc:docMk/>
          <pc:sldMk cId="3031755289" sldId="5171"/>
        </pc:sldMkLst>
        <pc:spChg chg="mod">
          <ac:chgData name="Peter Claggett" userId="98898db0-ea84-4d71-8d9a-8d0482866165" providerId="ADAL" clId="{B6976B58-CA11-422B-A965-78E907547DC0}" dt="2023-04-13T14:43:29.711" v="1906" actId="6549"/>
          <ac:spMkLst>
            <pc:docMk/>
            <pc:sldMk cId="3031755289" sldId="5171"/>
            <ac:spMk id="2" creationId="{616D9365-4CDB-49A2-88F1-CB9EC7E968D5}"/>
          </ac:spMkLst>
        </pc:spChg>
        <pc:spChg chg="del">
          <ac:chgData name="Peter Claggett" userId="98898db0-ea84-4d71-8d9a-8d0482866165" providerId="ADAL" clId="{B6976B58-CA11-422B-A965-78E907547DC0}" dt="2023-04-13T14:43:37.239" v="1907" actId="478"/>
          <ac:spMkLst>
            <pc:docMk/>
            <pc:sldMk cId="3031755289" sldId="5171"/>
            <ac:spMk id="3" creationId="{11E9B1BB-43D6-4775-BCF2-4D2AE4D3F11A}"/>
          </ac:spMkLst>
        </pc:spChg>
        <pc:spChg chg="add mod">
          <ac:chgData name="Peter Claggett" userId="98898db0-ea84-4d71-8d9a-8d0482866165" providerId="ADAL" clId="{B6976B58-CA11-422B-A965-78E907547DC0}" dt="2023-04-13T18:03:07.224" v="2816" actId="20577"/>
          <ac:spMkLst>
            <pc:docMk/>
            <pc:sldMk cId="3031755289" sldId="5171"/>
            <ac:spMk id="4" creationId="{5836F28D-D330-232F-E727-F4995E1587A7}"/>
          </ac:spMkLst>
        </pc:spChg>
        <pc:spChg chg="del">
          <ac:chgData name="Peter Claggett" userId="98898db0-ea84-4d71-8d9a-8d0482866165" providerId="ADAL" clId="{B6976B58-CA11-422B-A965-78E907547DC0}" dt="2023-04-13T14:43:37.239" v="1907" actId="478"/>
          <ac:spMkLst>
            <pc:docMk/>
            <pc:sldMk cId="3031755289" sldId="5171"/>
            <ac:spMk id="5" creationId="{F8515683-1933-4F94-93AE-CE45F6F4F328}"/>
          </ac:spMkLst>
        </pc:spChg>
        <pc:spChg chg="add mod">
          <ac:chgData name="Peter Claggett" userId="98898db0-ea84-4d71-8d9a-8d0482866165" providerId="ADAL" clId="{B6976B58-CA11-422B-A965-78E907547DC0}" dt="2023-04-13T14:55:08.516" v="2630" actId="1076"/>
          <ac:spMkLst>
            <pc:docMk/>
            <pc:sldMk cId="3031755289" sldId="5171"/>
            <ac:spMk id="6" creationId="{2B7895E3-7273-A99A-84CB-80A607A41F45}"/>
          </ac:spMkLst>
        </pc:spChg>
        <pc:spChg chg="add mod">
          <ac:chgData name="Peter Claggett" userId="98898db0-ea84-4d71-8d9a-8d0482866165" providerId="ADAL" clId="{B6976B58-CA11-422B-A965-78E907547DC0}" dt="2023-04-13T14:55:08.516" v="2630" actId="1076"/>
          <ac:spMkLst>
            <pc:docMk/>
            <pc:sldMk cId="3031755289" sldId="5171"/>
            <ac:spMk id="10" creationId="{1263367F-F409-3AED-9809-F5C3E997F6C2}"/>
          </ac:spMkLst>
        </pc:spChg>
        <pc:spChg chg="add mod">
          <ac:chgData name="Peter Claggett" userId="98898db0-ea84-4d71-8d9a-8d0482866165" providerId="ADAL" clId="{B6976B58-CA11-422B-A965-78E907547DC0}" dt="2023-04-13T14:55:08.516" v="2630" actId="1076"/>
          <ac:spMkLst>
            <pc:docMk/>
            <pc:sldMk cId="3031755289" sldId="5171"/>
            <ac:spMk id="11" creationId="{1129919E-2101-5B2E-9233-9C0620385D62}"/>
          </ac:spMkLst>
        </pc:spChg>
        <pc:spChg chg="add mod">
          <ac:chgData name="Peter Claggett" userId="98898db0-ea84-4d71-8d9a-8d0482866165" providerId="ADAL" clId="{B6976B58-CA11-422B-A965-78E907547DC0}" dt="2023-04-13T14:55:08.516" v="2630" actId="1076"/>
          <ac:spMkLst>
            <pc:docMk/>
            <pc:sldMk cId="3031755289" sldId="5171"/>
            <ac:spMk id="12" creationId="{23CBE12B-2217-DAF8-9C82-EEA8F976696A}"/>
          </ac:spMkLst>
        </pc:spChg>
        <pc:spChg chg="add mod">
          <ac:chgData name="Peter Claggett" userId="98898db0-ea84-4d71-8d9a-8d0482866165" providerId="ADAL" clId="{B6976B58-CA11-422B-A965-78E907547DC0}" dt="2023-04-13T14:55:08.516" v="2630" actId="1076"/>
          <ac:spMkLst>
            <pc:docMk/>
            <pc:sldMk cId="3031755289" sldId="5171"/>
            <ac:spMk id="13" creationId="{74EB8FEE-CF49-8277-A287-2D4147ABFADB}"/>
          </ac:spMkLst>
        </pc:spChg>
        <pc:spChg chg="add mod">
          <ac:chgData name="Peter Claggett" userId="98898db0-ea84-4d71-8d9a-8d0482866165" providerId="ADAL" clId="{B6976B58-CA11-422B-A965-78E907547DC0}" dt="2023-04-13T14:55:08.516" v="2630" actId="1076"/>
          <ac:spMkLst>
            <pc:docMk/>
            <pc:sldMk cId="3031755289" sldId="5171"/>
            <ac:spMk id="14" creationId="{090DF8AF-7770-26C4-0684-3939739BB42C}"/>
          </ac:spMkLst>
        </pc:spChg>
        <pc:spChg chg="add mod">
          <ac:chgData name="Peter Claggett" userId="98898db0-ea84-4d71-8d9a-8d0482866165" providerId="ADAL" clId="{B6976B58-CA11-422B-A965-78E907547DC0}" dt="2023-04-13T14:55:08.516" v="2630" actId="1076"/>
          <ac:spMkLst>
            <pc:docMk/>
            <pc:sldMk cId="3031755289" sldId="5171"/>
            <ac:spMk id="15" creationId="{A92C0C6C-CE11-00FB-29B8-09B1DC82F807}"/>
          </ac:spMkLst>
        </pc:spChg>
        <pc:picChg chg="del">
          <ac:chgData name="Peter Claggett" userId="98898db0-ea84-4d71-8d9a-8d0482866165" providerId="ADAL" clId="{B6976B58-CA11-422B-A965-78E907547DC0}" dt="2023-04-13T14:43:37.239" v="1907" actId="478"/>
          <ac:picMkLst>
            <pc:docMk/>
            <pc:sldMk cId="3031755289" sldId="5171"/>
            <ac:picMk id="8" creationId="{3C6BFE5E-6AAA-4F0C-B880-F28C7A2F081F}"/>
          </ac:picMkLst>
        </pc:picChg>
        <pc:picChg chg="del">
          <ac:chgData name="Peter Claggett" userId="98898db0-ea84-4d71-8d9a-8d0482866165" providerId="ADAL" clId="{B6976B58-CA11-422B-A965-78E907547DC0}" dt="2023-04-13T14:43:37.239" v="1907" actId="478"/>
          <ac:picMkLst>
            <pc:docMk/>
            <pc:sldMk cId="3031755289" sldId="5171"/>
            <ac:picMk id="9" creationId="{D886D341-0B12-4E5C-BA92-BDF88E94F38A}"/>
          </ac:picMkLst>
        </pc:picChg>
      </pc:sldChg>
      <pc:sldMasterChg chg="del delSldLayout">
        <pc:chgData name="Peter Claggett" userId="98898db0-ea84-4d71-8d9a-8d0482866165" providerId="ADAL" clId="{B6976B58-CA11-422B-A965-78E907547DC0}" dt="2023-04-13T14:56:07.920" v="2642" actId="47"/>
        <pc:sldMasterMkLst>
          <pc:docMk/>
          <pc:sldMasterMk cId="1669644369" sldId="2147483742"/>
        </pc:sldMasterMkLst>
        <pc:sldLayoutChg chg="del">
          <pc:chgData name="Peter Claggett" userId="98898db0-ea84-4d71-8d9a-8d0482866165" providerId="ADAL" clId="{B6976B58-CA11-422B-A965-78E907547DC0}" dt="2023-04-13T14:56:07.920" v="2642" actId="47"/>
          <pc:sldLayoutMkLst>
            <pc:docMk/>
            <pc:sldMasterMk cId="1669644369" sldId="2147483742"/>
            <pc:sldLayoutMk cId="584010584" sldId="2147483743"/>
          </pc:sldLayoutMkLst>
        </pc:sldLayoutChg>
        <pc:sldLayoutChg chg="del">
          <pc:chgData name="Peter Claggett" userId="98898db0-ea84-4d71-8d9a-8d0482866165" providerId="ADAL" clId="{B6976B58-CA11-422B-A965-78E907547DC0}" dt="2023-04-13T14:56:07.920" v="2642" actId="47"/>
          <pc:sldLayoutMkLst>
            <pc:docMk/>
            <pc:sldMasterMk cId="1669644369" sldId="2147483742"/>
            <pc:sldLayoutMk cId="513927796" sldId="2147483744"/>
          </pc:sldLayoutMkLst>
        </pc:sldLayoutChg>
        <pc:sldLayoutChg chg="del">
          <pc:chgData name="Peter Claggett" userId="98898db0-ea84-4d71-8d9a-8d0482866165" providerId="ADAL" clId="{B6976B58-CA11-422B-A965-78E907547DC0}" dt="2023-04-13T14:56:07.920" v="2642" actId="47"/>
          <pc:sldLayoutMkLst>
            <pc:docMk/>
            <pc:sldMasterMk cId="1669644369" sldId="2147483742"/>
            <pc:sldLayoutMk cId="3425448910" sldId="2147483745"/>
          </pc:sldLayoutMkLst>
        </pc:sldLayoutChg>
        <pc:sldLayoutChg chg="del">
          <pc:chgData name="Peter Claggett" userId="98898db0-ea84-4d71-8d9a-8d0482866165" providerId="ADAL" clId="{B6976B58-CA11-422B-A965-78E907547DC0}" dt="2023-04-13T14:56:07.920" v="2642" actId="47"/>
          <pc:sldLayoutMkLst>
            <pc:docMk/>
            <pc:sldMasterMk cId="1669644369" sldId="2147483742"/>
            <pc:sldLayoutMk cId="2153931424" sldId="2147483746"/>
          </pc:sldLayoutMkLst>
        </pc:sldLayoutChg>
        <pc:sldLayoutChg chg="del">
          <pc:chgData name="Peter Claggett" userId="98898db0-ea84-4d71-8d9a-8d0482866165" providerId="ADAL" clId="{B6976B58-CA11-422B-A965-78E907547DC0}" dt="2023-04-13T14:56:07.920" v="2642" actId="47"/>
          <pc:sldLayoutMkLst>
            <pc:docMk/>
            <pc:sldMasterMk cId="1669644369" sldId="2147483742"/>
            <pc:sldLayoutMk cId="1213964440" sldId="2147483747"/>
          </pc:sldLayoutMkLst>
        </pc:sldLayoutChg>
        <pc:sldLayoutChg chg="del">
          <pc:chgData name="Peter Claggett" userId="98898db0-ea84-4d71-8d9a-8d0482866165" providerId="ADAL" clId="{B6976B58-CA11-422B-A965-78E907547DC0}" dt="2023-04-13T14:56:07.920" v="2642" actId="47"/>
          <pc:sldLayoutMkLst>
            <pc:docMk/>
            <pc:sldMasterMk cId="1669644369" sldId="2147483742"/>
            <pc:sldLayoutMk cId="3914311482" sldId="2147483748"/>
          </pc:sldLayoutMkLst>
        </pc:sldLayoutChg>
        <pc:sldLayoutChg chg="del">
          <pc:chgData name="Peter Claggett" userId="98898db0-ea84-4d71-8d9a-8d0482866165" providerId="ADAL" clId="{B6976B58-CA11-422B-A965-78E907547DC0}" dt="2023-04-13T14:56:07.920" v="2642" actId="47"/>
          <pc:sldLayoutMkLst>
            <pc:docMk/>
            <pc:sldMasterMk cId="1669644369" sldId="2147483742"/>
            <pc:sldLayoutMk cId="3590395332" sldId="2147483749"/>
          </pc:sldLayoutMkLst>
        </pc:sldLayoutChg>
        <pc:sldLayoutChg chg="del">
          <pc:chgData name="Peter Claggett" userId="98898db0-ea84-4d71-8d9a-8d0482866165" providerId="ADAL" clId="{B6976B58-CA11-422B-A965-78E907547DC0}" dt="2023-04-13T14:56:07.920" v="2642" actId="47"/>
          <pc:sldLayoutMkLst>
            <pc:docMk/>
            <pc:sldMasterMk cId="1669644369" sldId="2147483742"/>
            <pc:sldLayoutMk cId="1912297458" sldId="2147483750"/>
          </pc:sldLayoutMkLst>
        </pc:sldLayoutChg>
        <pc:sldLayoutChg chg="del">
          <pc:chgData name="Peter Claggett" userId="98898db0-ea84-4d71-8d9a-8d0482866165" providerId="ADAL" clId="{B6976B58-CA11-422B-A965-78E907547DC0}" dt="2023-04-13T14:56:07.920" v="2642" actId="47"/>
          <pc:sldLayoutMkLst>
            <pc:docMk/>
            <pc:sldMasterMk cId="1669644369" sldId="2147483742"/>
            <pc:sldLayoutMk cId="3709236628" sldId="2147483751"/>
          </pc:sldLayoutMkLst>
        </pc:sldLayoutChg>
        <pc:sldLayoutChg chg="del">
          <pc:chgData name="Peter Claggett" userId="98898db0-ea84-4d71-8d9a-8d0482866165" providerId="ADAL" clId="{B6976B58-CA11-422B-A965-78E907547DC0}" dt="2023-04-13T14:56:07.920" v="2642" actId="47"/>
          <pc:sldLayoutMkLst>
            <pc:docMk/>
            <pc:sldMasterMk cId="1669644369" sldId="2147483742"/>
            <pc:sldLayoutMk cId="4114161211" sldId="2147483752"/>
          </pc:sldLayoutMkLst>
        </pc:sldLayoutChg>
        <pc:sldLayoutChg chg="del">
          <pc:chgData name="Peter Claggett" userId="98898db0-ea84-4d71-8d9a-8d0482866165" providerId="ADAL" clId="{B6976B58-CA11-422B-A965-78E907547DC0}" dt="2023-04-13T14:56:07.920" v="2642" actId="47"/>
          <pc:sldLayoutMkLst>
            <pc:docMk/>
            <pc:sldMasterMk cId="1669644369" sldId="2147483742"/>
            <pc:sldLayoutMk cId="2155612406" sldId="2147483753"/>
          </pc:sldLayoutMkLst>
        </pc:sldLayoutChg>
      </pc:sldMasterChg>
      <pc:sldMasterChg chg="del delSldLayout">
        <pc:chgData name="Peter Claggett" userId="98898db0-ea84-4d71-8d9a-8d0482866165" providerId="ADAL" clId="{B6976B58-CA11-422B-A965-78E907547DC0}" dt="2023-04-13T12:43:15.015" v="1140" actId="47"/>
        <pc:sldMasterMkLst>
          <pc:docMk/>
          <pc:sldMasterMk cId="3809610168" sldId="2147483754"/>
        </pc:sldMasterMkLst>
        <pc:sldLayoutChg chg="del">
          <pc:chgData name="Peter Claggett" userId="98898db0-ea84-4d71-8d9a-8d0482866165" providerId="ADAL" clId="{B6976B58-CA11-422B-A965-78E907547DC0}" dt="2023-04-13T12:43:15.015" v="1140" actId="47"/>
          <pc:sldLayoutMkLst>
            <pc:docMk/>
            <pc:sldMasterMk cId="3809610168" sldId="2147483754"/>
            <pc:sldLayoutMk cId="628340145" sldId="2147483755"/>
          </pc:sldLayoutMkLst>
        </pc:sldLayoutChg>
        <pc:sldLayoutChg chg="del">
          <pc:chgData name="Peter Claggett" userId="98898db0-ea84-4d71-8d9a-8d0482866165" providerId="ADAL" clId="{B6976B58-CA11-422B-A965-78E907547DC0}" dt="2023-04-13T12:43:15.015" v="1140" actId="47"/>
          <pc:sldLayoutMkLst>
            <pc:docMk/>
            <pc:sldMasterMk cId="3809610168" sldId="2147483754"/>
            <pc:sldLayoutMk cId="1599375956" sldId="2147483756"/>
          </pc:sldLayoutMkLst>
        </pc:sldLayoutChg>
        <pc:sldLayoutChg chg="del">
          <pc:chgData name="Peter Claggett" userId="98898db0-ea84-4d71-8d9a-8d0482866165" providerId="ADAL" clId="{B6976B58-CA11-422B-A965-78E907547DC0}" dt="2023-04-13T12:43:15.015" v="1140" actId="47"/>
          <pc:sldLayoutMkLst>
            <pc:docMk/>
            <pc:sldMasterMk cId="3809610168" sldId="2147483754"/>
            <pc:sldLayoutMk cId="1469684028" sldId="2147483757"/>
          </pc:sldLayoutMkLst>
        </pc:sldLayoutChg>
        <pc:sldLayoutChg chg="del">
          <pc:chgData name="Peter Claggett" userId="98898db0-ea84-4d71-8d9a-8d0482866165" providerId="ADAL" clId="{B6976B58-CA11-422B-A965-78E907547DC0}" dt="2023-04-13T12:43:15.015" v="1140" actId="47"/>
          <pc:sldLayoutMkLst>
            <pc:docMk/>
            <pc:sldMasterMk cId="3809610168" sldId="2147483754"/>
            <pc:sldLayoutMk cId="812947278" sldId="2147483758"/>
          </pc:sldLayoutMkLst>
        </pc:sldLayoutChg>
        <pc:sldLayoutChg chg="del">
          <pc:chgData name="Peter Claggett" userId="98898db0-ea84-4d71-8d9a-8d0482866165" providerId="ADAL" clId="{B6976B58-CA11-422B-A965-78E907547DC0}" dt="2023-04-13T12:43:15.015" v="1140" actId="47"/>
          <pc:sldLayoutMkLst>
            <pc:docMk/>
            <pc:sldMasterMk cId="3809610168" sldId="2147483754"/>
            <pc:sldLayoutMk cId="2638196154" sldId="2147483759"/>
          </pc:sldLayoutMkLst>
        </pc:sldLayoutChg>
        <pc:sldLayoutChg chg="del">
          <pc:chgData name="Peter Claggett" userId="98898db0-ea84-4d71-8d9a-8d0482866165" providerId="ADAL" clId="{B6976B58-CA11-422B-A965-78E907547DC0}" dt="2023-04-13T12:43:15.015" v="1140" actId="47"/>
          <pc:sldLayoutMkLst>
            <pc:docMk/>
            <pc:sldMasterMk cId="3809610168" sldId="2147483754"/>
            <pc:sldLayoutMk cId="3919255308" sldId="2147483760"/>
          </pc:sldLayoutMkLst>
        </pc:sldLayoutChg>
        <pc:sldLayoutChg chg="del">
          <pc:chgData name="Peter Claggett" userId="98898db0-ea84-4d71-8d9a-8d0482866165" providerId="ADAL" clId="{B6976B58-CA11-422B-A965-78E907547DC0}" dt="2023-04-13T12:43:15.015" v="1140" actId="47"/>
          <pc:sldLayoutMkLst>
            <pc:docMk/>
            <pc:sldMasterMk cId="3809610168" sldId="2147483754"/>
            <pc:sldLayoutMk cId="3789325478" sldId="2147483761"/>
          </pc:sldLayoutMkLst>
        </pc:sldLayoutChg>
        <pc:sldLayoutChg chg="del">
          <pc:chgData name="Peter Claggett" userId="98898db0-ea84-4d71-8d9a-8d0482866165" providerId="ADAL" clId="{B6976B58-CA11-422B-A965-78E907547DC0}" dt="2023-04-13T12:43:15.015" v="1140" actId="47"/>
          <pc:sldLayoutMkLst>
            <pc:docMk/>
            <pc:sldMasterMk cId="3809610168" sldId="2147483754"/>
            <pc:sldLayoutMk cId="1751396719" sldId="2147483762"/>
          </pc:sldLayoutMkLst>
        </pc:sldLayoutChg>
        <pc:sldLayoutChg chg="del">
          <pc:chgData name="Peter Claggett" userId="98898db0-ea84-4d71-8d9a-8d0482866165" providerId="ADAL" clId="{B6976B58-CA11-422B-A965-78E907547DC0}" dt="2023-04-13T12:43:15.015" v="1140" actId="47"/>
          <pc:sldLayoutMkLst>
            <pc:docMk/>
            <pc:sldMasterMk cId="3809610168" sldId="2147483754"/>
            <pc:sldLayoutMk cId="1266624815" sldId="2147483763"/>
          </pc:sldLayoutMkLst>
        </pc:sldLayoutChg>
        <pc:sldLayoutChg chg="del">
          <pc:chgData name="Peter Claggett" userId="98898db0-ea84-4d71-8d9a-8d0482866165" providerId="ADAL" clId="{B6976B58-CA11-422B-A965-78E907547DC0}" dt="2023-04-13T12:43:15.015" v="1140" actId="47"/>
          <pc:sldLayoutMkLst>
            <pc:docMk/>
            <pc:sldMasterMk cId="3809610168" sldId="2147483754"/>
            <pc:sldLayoutMk cId="819157828" sldId="2147483764"/>
          </pc:sldLayoutMkLst>
        </pc:sldLayoutChg>
        <pc:sldLayoutChg chg="del">
          <pc:chgData name="Peter Claggett" userId="98898db0-ea84-4d71-8d9a-8d0482866165" providerId="ADAL" clId="{B6976B58-CA11-422B-A965-78E907547DC0}" dt="2023-04-13T12:43:15.015" v="1140" actId="47"/>
          <pc:sldLayoutMkLst>
            <pc:docMk/>
            <pc:sldMasterMk cId="3809610168" sldId="2147483754"/>
            <pc:sldLayoutMk cId="714763638" sldId="21474837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9B8F4-4482-4D9C-97F4-6E3BADD1AEE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7158D-FCA2-4434-A3C7-65612F4A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classification with 18 classes.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7158D-FCA2-4434-A3C7-65612F4A13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classification with 18 classes.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7158D-FCA2-4434-A3C7-65612F4A13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8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classification with 18 classes.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7158D-FCA2-4434-A3C7-65612F4A13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8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classification with 18 classes.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7158D-FCA2-4434-A3C7-65612F4A13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classification with 18 classes.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7158D-FCA2-4434-A3C7-65612F4A13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9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08000" y="2286000"/>
            <a:ext cx="11074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886200"/>
            <a:ext cx="1107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4461" name="Picture 1037" descr="Geography PPT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5"/>
            <a:ext cx="12192000" cy="860425"/>
          </a:xfrm>
          <a:prstGeom prst="rect">
            <a:avLst/>
          </a:prstGeom>
          <a:noFill/>
        </p:spPr>
      </p:pic>
      <p:pic>
        <p:nvPicPr>
          <p:cNvPr id="104462" name="Picture 1038" descr="VisID for Geography PPT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719" y="434976"/>
            <a:ext cx="2789767" cy="836613"/>
          </a:xfrm>
          <a:prstGeom prst="rect">
            <a:avLst/>
          </a:prstGeom>
          <a:noFill/>
        </p:spPr>
      </p:pic>
      <p:sp>
        <p:nvSpPr>
          <p:cNvPr id="104463" name="Rectangle 1039"/>
          <p:cNvSpPr>
            <a:spLocks noChangeArrowheads="1"/>
          </p:cNvSpPr>
          <p:nvPr userDrawn="1"/>
        </p:nvSpPr>
        <p:spPr bwMode="auto">
          <a:xfrm>
            <a:off x="575735" y="6080125"/>
            <a:ext cx="2035814" cy="39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00" tIns="44451" rIns="88900" bIns="44451">
            <a:spAutoFit/>
          </a:bodyPr>
          <a:lstStyle/>
          <a:p>
            <a:pPr defTabSz="8858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</a:rPr>
              <a:t>U.S. Department of the Interior</a:t>
            </a:r>
          </a:p>
          <a:p>
            <a:pPr defTabSz="8858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</a:rPr>
              <a:t>U.S.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236940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68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152400"/>
            <a:ext cx="27686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52400"/>
            <a:ext cx="81026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5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90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973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085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7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770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751C-CCFA-49DB-8456-F3E304F2A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90A67-9E8A-4D4E-B097-CC2753AF5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0A2DE-ED04-467C-9C59-31B05DC3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8817-43D7-4D02-AEE1-01D3ECF82DAC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0F27B-B831-4B84-863A-56BDA408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1FDED-1CDC-43F0-8B58-99DD77C4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69AF-0D60-46EE-8DA3-953D7E3D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6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5246-BD76-474D-923D-1FB44315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3C6A9-D10C-4FD8-95F9-EF2CBD17C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0E065-D0C0-44D9-A007-C703B471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96EA-4AED-4FEC-B2AB-6779337F325F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33748-FAEC-4959-9CD7-C2A12AEF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887A7-0252-44E8-9269-B229AD88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69AF-0D60-46EE-8DA3-953D7E3D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9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B983-77A1-4289-AADB-0C8E7A7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3BDDF-578D-4A15-822D-1CAA2351C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EC8BF-FD42-458B-A12E-7044156F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07C8-5492-454F-A63D-B5E0FC2A5A01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45DF7-280E-4773-B5E2-6257C520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208A-C5F2-486C-9834-D3BEEC3C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69AF-0D60-46EE-8DA3-953D7E3D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87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09C9-2386-4F9C-B6F7-768EDF18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13EEB-28F2-4437-A45C-D7650190A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989BD-7A22-4E71-BB86-9BDE6DDA1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32CD3-DB3C-4BAE-9429-957137E0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463C-07E9-4179-9BEF-E96BE045B969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32D74-7DB8-4EDD-A52F-4BADE78D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A2ACB-E3A0-47F8-A46A-29C6C5F2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69AF-0D60-46EE-8DA3-953D7E3D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66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C5DB-AB30-4045-94EF-C2783045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E45AA-1A8E-481D-8416-3C29C6BE2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1196D-64D0-489A-848B-62EBE38D9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FF10F-F8C6-4DFC-A4B7-BE382F328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52468-B6E0-4406-9DFA-0B28548AB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E4DE7-614D-4C0F-A926-5646DC7E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C8A7-B4EA-4129-8725-1026C587C939}" type="datetime1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ED25E9-78FF-40EB-9F57-F6B017AC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874BC-C3D7-4E68-AEE6-7C0EC164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69AF-0D60-46EE-8DA3-953D7E3D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1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1415-1DBD-4D0D-AD63-304F9945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990E2-334D-4CD8-BF5C-698A5FFC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BC82-037E-49CE-9529-96BD0930F9FE}" type="datetime1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816E9-EA42-4BF4-A22E-6FCF4B9A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46F69-D849-42E8-BCC5-7A89E63D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69AF-0D60-46EE-8DA3-953D7E3D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5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F9550-6CF8-4C1A-9021-84F5421F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B5BD-6022-4885-A41A-1E0965659C8D}" type="datetime1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34F30-E02B-4FBE-8C2F-52F546B7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62746-DFF6-4C20-A75F-0C69E7DC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69AF-0D60-46EE-8DA3-953D7E3D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8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4AF7-556E-4C74-A76B-D97F1BCE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6ED2-47CA-453F-AFC1-53F47A4A6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A6B65-57AF-4898-A668-3D36F9C9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EE311-9519-4EB1-99B6-6C697B42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9DAC-1D03-4C4B-8D02-D6F58B4B2DEE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BBA0F-0425-457D-95DF-68ADEE4B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F9443-2BD4-4CB6-8E48-F19AD91E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69AF-0D60-46EE-8DA3-953D7E3D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30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9E02-88EE-408E-AC84-483DE9E6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5B886-D546-481B-8821-0CE8E6349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FE99C-76B4-409D-9755-81A223DB2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EB311-7A3A-4378-8441-261D6EC9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32C-971A-48D1-B3D6-4280D592340F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8C4E6-7559-435E-B48A-26B14C59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51BD1-32BF-431A-A32B-D76A976A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69AF-0D60-46EE-8DA3-953D7E3D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14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A743-4612-4CD9-B400-1E35C244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641DF-9CD3-4BF8-ACC8-043154DF2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5BF90-9BEC-4DD2-A1CD-ADB24F36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29B4-A3DD-46CF-9880-AD349A1440AF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5311B-345C-4FEF-91FB-E2FA4994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B2527-98CC-4254-9429-075D62DE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69AF-0D60-46EE-8DA3-953D7E3D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00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4F514-EEFD-4EFA-BD81-61DA2F10A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0A4A7-2E21-48E1-ACC5-C1DA1270E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3CA14-7A57-485D-85D2-93D01FC7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5E5D-D50C-40F2-B42D-ABA188B885A5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37695-CB25-4152-9121-B1DFF27D4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D6E5A-2E05-4AD6-8345-0BF47688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369AF-0D60-46EE-8DA3-953D7E3D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66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1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424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9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84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71600"/>
            <a:ext cx="543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371600"/>
            <a:ext cx="543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9249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135146"/>
            <a:ext cx="2933042" cy="8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672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187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495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5373" y="132335"/>
            <a:ext cx="9151620" cy="430887"/>
          </a:xfrm>
        </p:spPr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5036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5373" y="132335"/>
            <a:ext cx="9151620" cy="430887"/>
          </a:xfrm>
        </p:spPr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626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190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5373" y="132335"/>
            <a:ext cx="9151620" cy="430887"/>
          </a:xfrm>
        </p:spPr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708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73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765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20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39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60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0F9B">
                <a:gamma/>
                <a:shade val="26275"/>
                <a:invGamma/>
              </a:srgbClr>
            </a:gs>
            <a:gs pos="50000">
              <a:srgbClr val="180F9B"/>
            </a:gs>
            <a:gs pos="100000">
              <a:srgbClr val="180F9B">
                <a:gamma/>
                <a:shade val="2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074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371600"/>
            <a:ext cx="11074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49" name="Picture 25" descr="Geography PPT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95990"/>
            <a:ext cx="12192000" cy="860425"/>
          </a:xfrm>
          <a:prstGeom prst="rect">
            <a:avLst/>
          </a:prstGeom>
          <a:noFill/>
        </p:spPr>
      </p:pic>
      <p:pic>
        <p:nvPicPr>
          <p:cNvPr id="1050" name="Picture 26" descr="ident-small_4_onscreen_png"/>
          <p:cNvPicPr>
            <a:picLocks noChangeAspect="1" noChangeArrowheads="1"/>
          </p:cNvPicPr>
          <p:nvPr userDrawn="1"/>
        </p:nvPicPr>
        <p:blipFill>
          <a:blip r:embed="rId14" cstate="print">
            <a:lum bright="100000"/>
          </a:blip>
          <a:srcRect/>
          <a:stretch>
            <a:fillRect/>
          </a:stretch>
        </p:blipFill>
        <p:spPr bwMode="black">
          <a:xfrm>
            <a:off x="635000" y="6094415"/>
            <a:ext cx="1524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55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5pPr>
      <a:lvl6pPr marL="457189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6pPr>
      <a:lvl7pPr marL="914377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7pPr>
      <a:lvl8pPr marL="1371566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8pPr>
      <a:lvl9pPr marL="1828754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400" b="1">
          <a:solidFill>
            <a:schemeClr val="bg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7pPr>
      <a:lvl8pPr marL="3428914" indent="-228594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5372" y="132334"/>
            <a:ext cx="915162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4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80F4D-013B-412C-A28C-1C9D3EFE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FB8C7-042C-4E39-952F-DD0CDA1FD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7AD62-7CCE-446B-B546-563F3EA2E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13711-943B-4EEC-BE63-30C4069A1D55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3C9BA-B029-4A41-976C-1C2C7AA10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7CB59-C897-4DC8-86B1-04CCD6B3A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369AF-0D60-46EE-8DA3-953D7E3DF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A6A53E3-6871-4293-B464-D5B00E86AF1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54B0C74-85AC-43F5-B8D3-3922EF1A17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337" y="40817"/>
            <a:ext cx="1361639" cy="111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05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40" r:id="rId18"/>
    <p:sldLayoutId id="2147483741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5373" y="132335"/>
            <a:ext cx="91516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1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84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pclaggett@usgs.gov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1" name="Rectangle 19"/>
          <p:cNvSpPr>
            <a:spLocks noChangeArrowheads="1"/>
          </p:cNvSpPr>
          <p:nvPr/>
        </p:nvSpPr>
        <p:spPr bwMode="auto">
          <a:xfrm>
            <a:off x="533401" y="5225144"/>
            <a:ext cx="8409068" cy="705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1" rIns="90488" bIns="44451" anchor="t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Water Quality Goal Implementation Team Meeting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  <a:sym typeface="Arial"/>
            </a:endParaRPr>
          </a:p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April 24, 2023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817539"/>
            <a:ext cx="1106257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35BC8-3FB9-4693-9223-561BE193F8D3}"/>
              </a:ext>
            </a:extLst>
          </p:cNvPr>
          <p:cNvSpPr txBox="1"/>
          <p:nvPr/>
        </p:nvSpPr>
        <p:spPr>
          <a:xfrm>
            <a:off x="596026" y="1955652"/>
            <a:ext cx="113010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Phase 7 Land Use: Update</a:t>
            </a:r>
          </a:p>
        </p:txBody>
      </p:sp>
      <p:sp>
        <p:nvSpPr>
          <p:cNvPr id="8" name="Google Shape;211;p33">
            <a:extLst>
              <a:ext uri="{FF2B5EF4-FFF2-40B4-BE49-F238E27FC236}">
                <a16:creationId xmlns:a16="http://schemas.microsoft.com/office/drawing/2014/main" id="{55C40E5A-EFDE-4C07-BF4A-97741B233C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0661" y="3321600"/>
            <a:ext cx="11301006" cy="1642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2000" dirty="0"/>
              <a:t>Peter Claggett</a:t>
            </a:r>
            <a:r>
              <a:rPr lang="en-US" sz="2000" baseline="30000" dirty="0"/>
              <a:t>1</a:t>
            </a:r>
            <a:r>
              <a:rPr lang="en-US" sz="2000" dirty="0"/>
              <a:t>, Labeeb Ahmed</a:t>
            </a:r>
            <a:r>
              <a:rPr lang="en-US" sz="2000" baseline="30000" dirty="0"/>
              <a:t>1</a:t>
            </a:r>
            <a:r>
              <a:rPr lang="en-US" sz="2000" dirty="0"/>
              <a:t>, Elliot Kurtz</a:t>
            </a:r>
            <a:r>
              <a:rPr lang="en-US" sz="2000" baseline="30000" dirty="0"/>
              <a:t>2</a:t>
            </a:r>
            <a:r>
              <a:rPr lang="en-US" sz="2000" dirty="0"/>
              <a:t>, Sean MacFaden</a:t>
            </a:r>
            <a:r>
              <a:rPr lang="en-US" sz="2000" baseline="30000" dirty="0"/>
              <a:t>3</a:t>
            </a:r>
            <a:r>
              <a:rPr lang="en-US" sz="2000" dirty="0"/>
              <a:t>, Patrick McCabe</a:t>
            </a:r>
            <a:r>
              <a:rPr lang="en-US" sz="2000" baseline="30000" dirty="0"/>
              <a:t>2</a:t>
            </a:r>
            <a:r>
              <a:rPr lang="en-US" sz="2000" dirty="0"/>
              <a:t>, Sarah McDonald</a:t>
            </a:r>
            <a:r>
              <a:rPr lang="en-US" sz="2000" baseline="30000" dirty="0"/>
              <a:t>1</a:t>
            </a:r>
            <a:r>
              <a:rPr lang="en-US" sz="2000" dirty="0"/>
              <a:t>, Jarlath O’Neill-Dunne</a:t>
            </a:r>
            <a:r>
              <a:rPr lang="en-US" sz="2000" baseline="30000" dirty="0"/>
              <a:t>3</a:t>
            </a:r>
            <a:r>
              <a:rPr lang="en-US" sz="2000" dirty="0"/>
              <a:t>, Katie Walker</a:t>
            </a:r>
            <a:r>
              <a:rPr lang="en-US" sz="2000" baseline="30000" dirty="0"/>
              <a:t>2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n-US" sz="1100" baseline="30000" dirty="0"/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1100" baseline="30000" dirty="0"/>
              <a:t>1</a:t>
            </a:r>
            <a:r>
              <a:rPr lang="en-US" sz="1100" dirty="0"/>
              <a:t> Lower Mississippi-Gulf Water Science Center, U.S. Geological Survey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1100" baseline="30000" dirty="0"/>
              <a:t>2</a:t>
            </a:r>
            <a:r>
              <a:rPr lang="en-US" sz="1100" dirty="0"/>
              <a:t> Chesapeake Conservancy’s Conservation Innovation Center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1100" baseline="30000" dirty="0"/>
              <a:t>3</a:t>
            </a:r>
            <a:r>
              <a:rPr lang="en-US" sz="1100" dirty="0"/>
              <a:t> University of Vermont’s Spatial Analysis Laboratory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89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3D8E-49B7-4AFC-89BF-2B6EB3A47A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403" y="188144"/>
            <a:ext cx="10915651" cy="430887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7 Land Use History: 1985 - 2012</a:t>
            </a:r>
          </a:p>
        </p:txBody>
      </p:sp>
      <p:pic>
        <p:nvPicPr>
          <p:cNvPr id="1028" name="Picture 4" descr="USGS science for a changing world ">
            <a:extLst>
              <a:ext uri="{FF2B5EF4-FFF2-40B4-BE49-F238E27FC236}">
                <a16:creationId xmlns:a16="http://schemas.microsoft.com/office/drawing/2014/main" id="{9DB1ADD7-8DB9-41BE-87BC-5BAC946EC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4" y="6049015"/>
            <a:ext cx="1193724" cy="104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09AC7A-B363-4BA0-87AB-F64F9F18483E}"/>
              </a:ext>
            </a:extLst>
          </p:cNvPr>
          <p:cNvSpPr/>
          <p:nvPr/>
        </p:nvSpPr>
        <p:spPr>
          <a:xfrm>
            <a:off x="1062545" y="5538886"/>
            <a:ext cx="2505464" cy="376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67" b="1">
                <a:solidFill>
                  <a:prstClr val="black"/>
                </a:solidFill>
                <a:latin typeface="Calibri"/>
                <a:sym typeface="Arial"/>
              </a:rPr>
              <a:t>USDA Census of Agriculture</a:t>
            </a:r>
            <a:endParaRPr lang="en-US" sz="1467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2DF3B2-2624-4495-B5FC-E2613544A376}"/>
              </a:ext>
            </a:extLst>
          </p:cNvPr>
          <p:cNvSpPr/>
          <p:nvPr/>
        </p:nvSpPr>
        <p:spPr>
          <a:xfrm>
            <a:off x="3794876" y="5544311"/>
            <a:ext cx="4602247" cy="376135"/>
          </a:xfrm>
          <a:prstGeom prst="rect">
            <a:avLst/>
          </a:prstGeom>
          <a:solidFill>
            <a:srgbClr val="F6A4E6"/>
          </a:solidFill>
          <a:ln>
            <a:solidFill>
              <a:srgbClr val="F6A4E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67" b="1">
                <a:solidFill>
                  <a:prstClr val="black"/>
                </a:solidFill>
                <a:latin typeface="Calibri"/>
                <a:sym typeface="Arial"/>
              </a:rPr>
              <a:t>Decennial Census of Population and Housing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938B60-25AB-4691-B7F6-F48D3AF689F1}"/>
              </a:ext>
            </a:extLst>
          </p:cNvPr>
          <p:cNvSpPr/>
          <p:nvPr/>
        </p:nvSpPr>
        <p:spPr>
          <a:xfrm>
            <a:off x="8648673" y="5537771"/>
            <a:ext cx="3078636" cy="376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67" b="1">
                <a:solidFill>
                  <a:prstClr val="black"/>
                </a:solidFill>
                <a:latin typeface="Calibri"/>
                <a:sym typeface="Arial"/>
              </a:rPr>
              <a:t>American Community Survey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AED83-FCCF-48E5-B6A4-EB17A1DFE081}"/>
              </a:ext>
            </a:extLst>
          </p:cNvPr>
          <p:cNvSpPr/>
          <p:nvPr/>
        </p:nvSpPr>
        <p:spPr>
          <a:xfrm>
            <a:off x="4243947" y="1312433"/>
            <a:ext cx="1565100" cy="412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67" b="1">
                <a:solidFill>
                  <a:prstClr val="black"/>
                </a:solidFill>
                <a:latin typeface="Calibri"/>
                <a:sym typeface="Arial"/>
              </a:rPr>
              <a:t>LCMAP / NLCD (30m)</a:t>
            </a:r>
            <a:r>
              <a:rPr lang="en-US" sz="1467">
                <a:solidFill>
                  <a:prstClr val="black"/>
                </a:solidFill>
                <a:latin typeface="Calibri"/>
                <a:sym typeface="Arial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3B39CF-3579-4BFE-975B-8E1F200EC933}"/>
              </a:ext>
            </a:extLst>
          </p:cNvPr>
          <p:cNvSpPr/>
          <p:nvPr/>
        </p:nvSpPr>
        <p:spPr>
          <a:xfrm>
            <a:off x="7433951" y="1312433"/>
            <a:ext cx="1123251" cy="3906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67" b="1">
                <a:solidFill>
                  <a:prstClr val="black"/>
                </a:solidFill>
                <a:latin typeface="Calibri"/>
                <a:sym typeface="Arial"/>
              </a:rPr>
              <a:t>LANDFIRE</a:t>
            </a:r>
            <a:endParaRPr lang="en-US" sz="1467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139C26-C3DC-4235-BC13-4CBF25733BD6}"/>
              </a:ext>
            </a:extLst>
          </p:cNvPr>
          <p:cNvSpPr/>
          <p:nvPr/>
        </p:nvSpPr>
        <p:spPr>
          <a:xfrm>
            <a:off x="167394" y="1957790"/>
            <a:ext cx="1697469" cy="7686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67">
                <a:solidFill>
                  <a:prstClr val="black"/>
                </a:solidFill>
                <a:latin typeface="Calibri"/>
                <a:sym typeface="Arial"/>
              </a:rPr>
              <a:t>Parcel and Road Segments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2A0BA4-5806-4994-AB17-AB58B2E58FF6}"/>
              </a:ext>
            </a:extLst>
          </p:cNvPr>
          <p:cNvSpPr/>
          <p:nvPr/>
        </p:nvSpPr>
        <p:spPr>
          <a:xfrm>
            <a:off x="9435000" y="1312433"/>
            <a:ext cx="1494211" cy="593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67" b="1">
                <a:solidFill>
                  <a:prstClr val="black"/>
                </a:solidFill>
                <a:latin typeface="Calibri"/>
                <a:sym typeface="Arial"/>
              </a:rPr>
              <a:t>High-Resolution Land Use</a:t>
            </a:r>
            <a:endParaRPr lang="en-US" sz="1467">
              <a:solidFill>
                <a:prstClr val="black"/>
              </a:solidFill>
              <a:latin typeface="Calibri"/>
              <a:sym typeface="Arial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3C3420-E9B0-4518-8488-3935F844E879}"/>
              </a:ext>
            </a:extLst>
          </p:cNvPr>
          <p:cNvCxnSpPr>
            <a:cxnSpLocks/>
            <a:stCxn id="46" idx="2"/>
            <a:endCxn id="3" idx="0"/>
          </p:cNvCxnSpPr>
          <p:nvPr/>
        </p:nvCxnSpPr>
        <p:spPr>
          <a:xfrm>
            <a:off x="10182106" y="1906315"/>
            <a:ext cx="5885" cy="14844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8267573-E060-4262-A06B-DE89BE9C2B87}"/>
              </a:ext>
            </a:extLst>
          </p:cNvPr>
          <p:cNvCxnSpPr>
            <a:cxnSpLocks/>
            <a:stCxn id="46" idx="2"/>
            <a:endCxn id="39" idx="0"/>
          </p:cNvCxnSpPr>
          <p:nvPr/>
        </p:nvCxnSpPr>
        <p:spPr>
          <a:xfrm flipH="1">
            <a:off x="9370833" y="1906315"/>
            <a:ext cx="811273" cy="14844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18D4B3C-9E1F-42DE-97F9-9DFB85A58000}"/>
              </a:ext>
            </a:extLst>
          </p:cNvPr>
          <p:cNvCxnSpPr>
            <a:cxnSpLocks/>
            <a:stCxn id="7" idx="2"/>
            <a:endCxn id="40" idx="0"/>
          </p:cNvCxnSpPr>
          <p:nvPr/>
        </p:nvCxnSpPr>
        <p:spPr>
          <a:xfrm>
            <a:off x="5026497" y="1724957"/>
            <a:ext cx="414188" cy="166584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9F78330-32F3-4EC0-ABE6-42F9047471CB}"/>
              </a:ext>
            </a:extLst>
          </p:cNvPr>
          <p:cNvCxnSpPr>
            <a:cxnSpLocks/>
            <a:stCxn id="7" idx="2"/>
            <a:endCxn id="41" idx="0"/>
          </p:cNvCxnSpPr>
          <p:nvPr/>
        </p:nvCxnSpPr>
        <p:spPr>
          <a:xfrm flipH="1">
            <a:off x="4809752" y="1724957"/>
            <a:ext cx="216745" cy="166584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5AB9CB4-35DE-45A5-89CE-C7EAC411EFAA}"/>
              </a:ext>
            </a:extLst>
          </p:cNvPr>
          <p:cNvCxnSpPr>
            <a:cxnSpLocks/>
            <a:stCxn id="7" idx="2"/>
            <a:endCxn id="42" idx="0"/>
          </p:cNvCxnSpPr>
          <p:nvPr/>
        </p:nvCxnSpPr>
        <p:spPr>
          <a:xfrm flipH="1">
            <a:off x="3538664" y="1724957"/>
            <a:ext cx="1487833" cy="166584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9CBE2A5-FBAC-4789-8CFC-71C337F77923}"/>
              </a:ext>
            </a:extLst>
          </p:cNvPr>
          <p:cNvCxnSpPr>
            <a:cxnSpLocks/>
            <a:stCxn id="7" idx="2"/>
            <a:endCxn id="43" idx="0"/>
          </p:cNvCxnSpPr>
          <p:nvPr/>
        </p:nvCxnSpPr>
        <p:spPr>
          <a:xfrm flipH="1">
            <a:off x="1712819" y="1724957"/>
            <a:ext cx="3313678" cy="166584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27300EF-19EC-46C5-9B47-BB9CA24923F9}"/>
              </a:ext>
            </a:extLst>
          </p:cNvPr>
          <p:cNvCxnSpPr>
            <a:cxnSpLocks/>
            <a:stCxn id="7" idx="2"/>
            <a:endCxn id="44" idx="0"/>
          </p:cNvCxnSpPr>
          <p:nvPr/>
        </p:nvCxnSpPr>
        <p:spPr>
          <a:xfrm flipH="1">
            <a:off x="1090821" y="1724957"/>
            <a:ext cx="3935676" cy="166584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2B65169-9BE9-403D-AD9E-355543AB0B41}"/>
              </a:ext>
            </a:extLst>
          </p:cNvPr>
          <p:cNvCxnSpPr>
            <a:cxnSpLocks/>
            <a:stCxn id="7" idx="2"/>
            <a:endCxn id="45" idx="0"/>
          </p:cNvCxnSpPr>
          <p:nvPr/>
        </p:nvCxnSpPr>
        <p:spPr>
          <a:xfrm flipH="1">
            <a:off x="450682" y="1724957"/>
            <a:ext cx="4575815" cy="166138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C2177A1-6B37-4AEA-8BDA-B6F2677004F1}"/>
              </a:ext>
            </a:extLst>
          </p:cNvPr>
          <p:cNvCxnSpPr>
            <a:cxnSpLocks/>
            <a:stCxn id="10" idx="2"/>
            <a:endCxn id="42" idx="0"/>
          </p:cNvCxnSpPr>
          <p:nvPr/>
        </p:nvCxnSpPr>
        <p:spPr>
          <a:xfrm flipH="1">
            <a:off x="3538664" y="1703105"/>
            <a:ext cx="4456913" cy="16876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F50708F-4560-4573-85A7-B214FF28F31C}"/>
              </a:ext>
            </a:extLst>
          </p:cNvPr>
          <p:cNvCxnSpPr>
            <a:cxnSpLocks/>
            <a:stCxn id="10" idx="2"/>
            <a:endCxn id="78" idx="0"/>
          </p:cNvCxnSpPr>
          <p:nvPr/>
        </p:nvCxnSpPr>
        <p:spPr>
          <a:xfrm flipH="1">
            <a:off x="6716384" y="1703105"/>
            <a:ext cx="1279193" cy="16876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C20D2F9-BB9D-409E-A294-84B466273B98}"/>
              </a:ext>
            </a:extLst>
          </p:cNvPr>
          <p:cNvCxnSpPr>
            <a:cxnSpLocks/>
            <a:stCxn id="10" idx="2"/>
            <a:endCxn id="40" idx="0"/>
          </p:cNvCxnSpPr>
          <p:nvPr/>
        </p:nvCxnSpPr>
        <p:spPr>
          <a:xfrm flipH="1">
            <a:off x="5440685" y="1703105"/>
            <a:ext cx="2554892" cy="16876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53B9550-CA33-46B5-8D40-37D97CA54356}"/>
              </a:ext>
            </a:extLst>
          </p:cNvPr>
          <p:cNvCxnSpPr>
            <a:cxnSpLocks/>
            <a:stCxn id="10" idx="2"/>
            <a:endCxn id="80" idx="0"/>
          </p:cNvCxnSpPr>
          <p:nvPr/>
        </p:nvCxnSpPr>
        <p:spPr>
          <a:xfrm>
            <a:off x="7995577" y="1703105"/>
            <a:ext cx="1115" cy="16876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3B3E0FEE-35AB-4D80-92E1-9CF0020743E3}"/>
              </a:ext>
            </a:extLst>
          </p:cNvPr>
          <p:cNvCxnSpPr>
            <a:cxnSpLocks/>
            <a:stCxn id="16" idx="0"/>
            <a:endCxn id="214" idx="2"/>
          </p:cNvCxnSpPr>
          <p:nvPr/>
        </p:nvCxnSpPr>
        <p:spPr>
          <a:xfrm flipH="1" flipV="1">
            <a:off x="2922067" y="3984684"/>
            <a:ext cx="3173933" cy="1559627"/>
          </a:xfrm>
          <a:prstGeom prst="straightConnector1">
            <a:avLst/>
          </a:prstGeom>
          <a:ln>
            <a:solidFill>
              <a:srgbClr val="F070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0E8F29B3-7533-403B-B9E1-456393F39AE7}"/>
              </a:ext>
            </a:extLst>
          </p:cNvPr>
          <p:cNvCxnSpPr>
            <a:cxnSpLocks/>
            <a:stCxn id="14" idx="0"/>
            <a:endCxn id="45" idx="2"/>
          </p:cNvCxnSpPr>
          <p:nvPr/>
        </p:nvCxnSpPr>
        <p:spPr>
          <a:xfrm flipH="1" flipV="1">
            <a:off x="450682" y="3970982"/>
            <a:ext cx="1864595" cy="156790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8FE26EDD-15A1-42AA-935E-45D0C1582D2D}"/>
              </a:ext>
            </a:extLst>
          </p:cNvPr>
          <p:cNvCxnSpPr>
            <a:cxnSpLocks/>
            <a:stCxn id="14" idx="0"/>
            <a:endCxn id="43" idx="2"/>
          </p:cNvCxnSpPr>
          <p:nvPr/>
        </p:nvCxnSpPr>
        <p:spPr>
          <a:xfrm flipH="1" flipV="1">
            <a:off x="1712819" y="3984684"/>
            <a:ext cx="602458" cy="155420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8F4D95D-F4B9-40B6-9BAC-4B0717B5D7D8}"/>
              </a:ext>
            </a:extLst>
          </p:cNvPr>
          <p:cNvCxnSpPr>
            <a:cxnSpLocks/>
            <a:stCxn id="14" idx="0"/>
            <a:endCxn id="217" idx="2"/>
          </p:cNvCxnSpPr>
          <p:nvPr/>
        </p:nvCxnSpPr>
        <p:spPr>
          <a:xfrm flipV="1">
            <a:off x="2315277" y="3984684"/>
            <a:ext cx="1858931" cy="155420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4267031-D291-4136-A2ED-B22C283F6898}"/>
              </a:ext>
            </a:extLst>
          </p:cNvPr>
          <p:cNvCxnSpPr>
            <a:cxnSpLocks/>
            <a:stCxn id="14" idx="0"/>
            <a:endCxn id="75" idx="2"/>
          </p:cNvCxnSpPr>
          <p:nvPr/>
        </p:nvCxnSpPr>
        <p:spPr>
          <a:xfrm flipV="1">
            <a:off x="2315277" y="3984684"/>
            <a:ext cx="4528" cy="155420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7A79D72-0815-44FB-8994-03EFCFDA89F0}"/>
              </a:ext>
            </a:extLst>
          </p:cNvPr>
          <p:cNvCxnSpPr>
            <a:cxnSpLocks/>
            <a:stCxn id="14" idx="0"/>
            <a:endCxn id="216" idx="2"/>
          </p:cNvCxnSpPr>
          <p:nvPr/>
        </p:nvCxnSpPr>
        <p:spPr>
          <a:xfrm flipV="1">
            <a:off x="2315277" y="3984684"/>
            <a:ext cx="3760952" cy="155420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E39B49DA-BBD4-4BB7-AE8A-EEA5E70A4298}"/>
              </a:ext>
            </a:extLst>
          </p:cNvPr>
          <p:cNvCxnSpPr>
            <a:cxnSpLocks/>
            <a:stCxn id="14" idx="0"/>
            <a:endCxn id="215" idx="2"/>
          </p:cNvCxnSpPr>
          <p:nvPr/>
        </p:nvCxnSpPr>
        <p:spPr>
          <a:xfrm flipV="1">
            <a:off x="2315277" y="3984684"/>
            <a:ext cx="6321570" cy="155420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B2F7486-231B-47D1-A81A-F5D737CE1824}"/>
              </a:ext>
            </a:extLst>
          </p:cNvPr>
          <p:cNvCxnSpPr>
            <a:cxnSpLocks/>
            <a:stCxn id="46" idx="2"/>
            <a:endCxn id="65" idx="0"/>
          </p:cNvCxnSpPr>
          <p:nvPr/>
        </p:nvCxnSpPr>
        <p:spPr>
          <a:xfrm>
            <a:off x="10182106" y="1906315"/>
            <a:ext cx="1447745" cy="14844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626E4F8-34B2-40D7-9D3E-8CF23E599235}"/>
              </a:ext>
            </a:extLst>
          </p:cNvPr>
          <p:cNvCxnSpPr>
            <a:cxnSpLocks/>
            <a:stCxn id="17" idx="0"/>
            <a:endCxn id="3" idx="2"/>
          </p:cNvCxnSpPr>
          <p:nvPr/>
        </p:nvCxnSpPr>
        <p:spPr>
          <a:xfrm flipV="1">
            <a:off x="10187991" y="3984684"/>
            <a:ext cx="0" cy="155308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521E23C-2A22-47C4-9D11-482AAB3C448A}"/>
              </a:ext>
            </a:extLst>
          </p:cNvPr>
          <p:cNvCxnSpPr>
            <a:cxnSpLocks/>
            <a:stCxn id="17" idx="0"/>
            <a:endCxn id="65" idx="2"/>
          </p:cNvCxnSpPr>
          <p:nvPr/>
        </p:nvCxnSpPr>
        <p:spPr>
          <a:xfrm flipV="1">
            <a:off x="10187991" y="3979259"/>
            <a:ext cx="1441860" cy="1558512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661FEFA-4EE0-40F7-9E96-633142C54E78}"/>
              </a:ext>
            </a:extLst>
          </p:cNvPr>
          <p:cNvCxnSpPr>
            <a:cxnSpLocks/>
            <a:stCxn id="16" idx="0"/>
            <a:endCxn id="354" idx="2"/>
          </p:cNvCxnSpPr>
          <p:nvPr/>
        </p:nvCxnSpPr>
        <p:spPr>
          <a:xfrm flipV="1">
            <a:off x="6096000" y="3980218"/>
            <a:ext cx="4815317" cy="1564093"/>
          </a:xfrm>
          <a:prstGeom prst="straightConnector1">
            <a:avLst/>
          </a:prstGeom>
          <a:ln>
            <a:solidFill>
              <a:srgbClr val="F070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9E55D88-914A-4C93-96D3-4D6CEC54EEDD}"/>
              </a:ext>
            </a:extLst>
          </p:cNvPr>
          <p:cNvCxnSpPr>
            <a:cxnSpLocks/>
            <a:stCxn id="14" idx="0"/>
            <a:endCxn id="65" idx="2"/>
          </p:cNvCxnSpPr>
          <p:nvPr/>
        </p:nvCxnSpPr>
        <p:spPr>
          <a:xfrm flipV="1">
            <a:off x="2315277" y="3979259"/>
            <a:ext cx="9314574" cy="155962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E9B52ED9-7731-4E80-8A94-F5392C377CC3}"/>
              </a:ext>
            </a:extLst>
          </p:cNvPr>
          <p:cNvCxnSpPr>
            <a:cxnSpLocks/>
            <a:stCxn id="16" idx="0"/>
            <a:endCxn id="44" idx="2"/>
          </p:cNvCxnSpPr>
          <p:nvPr/>
        </p:nvCxnSpPr>
        <p:spPr>
          <a:xfrm flipH="1" flipV="1">
            <a:off x="1090821" y="3984684"/>
            <a:ext cx="5005179" cy="1559627"/>
          </a:xfrm>
          <a:prstGeom prst="straightConnector1">
            <a:avLst/>
          </a:prstGeom>
          <a:ln>
            <a:solidFill>
              <a:srgbClr val="F070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9CA3E81-6B3B-4514-A702-9F3A375AD262}"/>
              </a:ext>
            </a:extLst>
          </p:cNvPr>
          <p:cNvSpPr/>
          <p:nvPr/>
        </p:nvSpPr>
        <p:spPr>
          <a:xfrm>
            <a:off x="9781710" y="3390803"/>
            <a:ext cx="812561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2017/18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BB785F-0EDA-4BE3-9284-6E66550E377F}"/>
              </a:ext>
            </a:extLst>
          </p:cNvPr>
          <p:cNvSpPr/>
          <p:nvPr/>
        </p:nvSpPr>
        <p:spPr>
          <a:xfrm>
            <a:off x="8953893" y="3390803"/>
            <a:ext cx="833880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2013/14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3E1A8F-6754-487E-8EB9-3446C2DFDC38}"/>
              </a:ext>
            </a:extLst>
          </p:cNvPr>
          <p:cNvSpPr/>
          <p:nvPr/>
        </p:nvSpPr>
        <p:spPr>
          <a:xfrm>
            <a:off x="5122187" y="3390803"/>
            <a:ext cx="636996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2006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9D1EE-51E5-4B78-91D1-ED1AD4F3B7CF}"/>
              </a:ext>
            </a:extLst>
          </p:cNvPr>
          <p:cNvSpPr/>
          <p:nvPr/>
        </p:nvSpPr>
        <p:spPr>
          <a:xfrm>
            <a:off x="4491254" y="3390803"/>
            <a:ext cx="636996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2004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F05D6-CBDD-4B64-9552-55D847911D43}"/>
              </a:ext>
            </a:extLst>
          </p:cNvPr>
          <p:cNvSpPr/>
          <p:nvPr/>
        </p:nvSpPr>
        <p:spPr>
          <a:xfrm>
            <a:off x="3220166" y="3390803"/>
            <a:ext cx="636996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2001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FAFDFE-E012-41FE-9229-21782A4999EE}"/>
              </a:ext>
            </a:extLst>
          </p:cNvPr>
          <p:cNvSpPr/>
          <p:nvPr/>
        </p:nvSpPr>
        <p:spPr>
          <a:xfrm>
            <a:off x="1403932" y="3390803"/>
            <a:ext cx="617773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1992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027075-5C6A-4310-A692-FFECF9728029}"/>
              </a:ext>
            </a:extLst>
          </p:cNvPr>
          <p:cNvSpPr/>
          <p:nvPr/>
        </p:nvSpPr>
        <p:spPr>
          <a:xfrm>
            <a:off x="771647" y="3390803"/>
            <a:ext cx="638348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1990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D559D3-1F2A-4558-957B-A20CFBBCF022}"/>
              </a:ext>
            </a:extLst>
          </p:cNvPr>
          <p:cNvSpPr/>
          <p:nvPr/>
        </p:nvSpPr>
        <p:spPr>
          <a:xfrm>
            <a:off x="123653" y="3386337"/>
            <a:ext cx="654057" cy="5846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1987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BB8D25-E221-4E2C-819F-F6CB2C1641DA}"/>
              </a:ext>
            </a:extLst>
          </p:cNvPr>
          <p:cNvSpPr/>
          <p:nvPr/>
        </p:nvSpPr>
        <p:spPr>
          <a:xfrm>
            <a:off x="11228359" y="3390803"/>
            <a:ext cx="802983" cy="588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2021/22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C678C8-F173-4D56-8DA0-A21AFBF9316F}"/>
              </a:ext>
            </a:extLst>
          </p:cNvPr>
          <p:cNvSpPr/>
          <p:nvPr/>
        </p:nvSpPr>
        <p:spPr>
          <a:xfrm>
            <a:off x="2015642" y="3390803"/>
            <a:ext cx="608325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1997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58B3CD-571A-4317-A543-90684D534557}"/>
              </a:ext>
            </a:extLst>
          </p:cNvPr>
          <p:cNvSpPr/>
          <p:nvPr/>
        </p:nvSpPr>
        <p:spPr>
          <a:xfrm>
            <a:off x="6393275" y="3390803"/>
            <a:ext cx="646217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2008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26BF022-45A2-4EF4-8429-6D98A81B9849}"/>
              </a:ext>
            </a:extLst>
          </p:cNvPr>
          <p:cNvSpPr/>
          <p:nvPr/>
        </p:nvSpPr>
        <p:spPr>
          <a:xfrm>
            <a:off x="7673583" y="3390803"/>
            <a:ext cx="646218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2011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82340B0F-C729-417E-994D-FB34F5EB249A}"/>
              </a:ext>
            </a:extLst>
          </p:cNvPr>
          <p:cNvSpPr/>
          <p:nvPr/>
        </p:nvSpPr>
        <p:spPr>
          <a:xfrm>
            <a:off x="7033429" y="3390803"/>
            <a:ext cx="646217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2010</a:t>
            </a:r>
          </a:p>
        </p:txBody>
      </p: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3B9837AE-3615-4F26-93D0-54862BA39878}"/>
              </a:ext>
            </a:extLst>
          </p:cNvPr>
          <p:cNvCxnSpPr>
            <a:cxnSpLocks/>
            <a:stCxn id="16" idx="0"/>
            <a:endCxn id="227" idx="2"/>
          </p:cNvCxnSpPr>
          <p:nvPr/>
        </p:nvCxnSpPr>
        <p:spPr>
          <a:xfrm flipV="1">
            <a:off x="6096000" y="3984684"/>
            <a:ext cx="1260538" cy="1559627"/>
          </a:xfrm>
          <a:prstGeom prst="straightConnector1">
            <a:avLst/>
          </a:prstGeom>
          <a:ln>
            <a:solidFill>
              <a:srgbClr val="F070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9429A87D-3E00-4E4F-BF02-260400375D06}"/>
              </a:ext>
            </a:extLst>
          </p:cNvPr>
          <p:cNvCxnSpPr>
            <a:cxnSpLocks/>
            <a:stCxn id="17" idx="0"/>
            <a:endCxn id="227" idx="2"/>
          </p:cNvCxnSpPr>
          <p:nvPr/>
        </p:nvCxnSpPr>
        <p:spPr>
          <a:xfrm flipH="1" flipV="1">
            <a:off x="7356538" y="3984684"/>
            <a:ext cx="2831453" cy="155308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EB219461-A582-4B4B-A7BD-535DA4962C98}"/>
              </a:ext>
            </a:extLst>
          </p:cNvPr>
          <p:cNvCxnSpPr>
            <a:cxnSpLocks/>
            <a:stCxn id="7" idx="2"/>
            <a:endCxn id="75" idx="0"/>
          </p:cNvCxnSpPr>
          <p:nvPr/>
        </p:nvCxnSpPr>
        <p:spPr>
          <a:xfrm flipH="1">
            <a:off x="2319805" y="1724957"/>
            <a:ext cx="2706692" cy="166584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D2CF03AA-0A1E-43F4-B427-BE6D62482A39}"/>
              </a:ext>
            </a:extLst>
          </p:cNvPr>
          <p:cNvCxnSpPr>
            <a:cxnSpLocks/>
            <a:stCxn id="7" idx="2"/>
            <a:endCxn id="78" idx="0"/>
          </p:cNvCxnSpPr>
          <p:nvPr/>
        </p:nvCxnSpPr>
        <p:spPr>
          <a:xfrm>
            <a:off x="5026497" y="1724957"/>
            <a:ext cx="1689887" cy="166584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11DC30B0-6F5F-4E24-A424-BAACB323F5D3}"/>
              </a:ext>
            </a:extLst>
          </p:cNvPr>
          <p:cNvCxnSpPr>
            <a:cxnSpLocks/>
            <a:stCxn id="7" idx="2"/>
            <a:endCxn id="227" idx="0"/>
          </p:cNvCxnSpPr>
          <p:nvPr/>
        </p:nvCxnSpPr>
        <p:spPr>
          <a:xfrm>
            <a:off x="5026497" y="1724957"/>
            <a:ext cx="2330041" cy="166584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87E26EDD-27B5-4907-A584-53950CDA791F}"/>
              </a:ext>
            </a:extLst>
          </p:cNvPr>
          <p:cNvCxnSpPr>
            <a:cxnSpLocks/>
            <a:stCxn id="7" idx="2"/>
            <a:endCxn id="80" idx="0"/>
          </p:cNvCxnSpPr>
          <p:nvPr/>
        </p:nvCxnSpPr>
        <p:spPr>
          <a:xfrm>
            <a:off x="5026497" y="1724957"/>
            <a:ext cx="2970195" cy="166584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5E6971A6-E9CD-4238-9726-BE83D67E6DE8}"/>
              </a:ext>
            </a:extLst>
          </p:cNvPr>
          <p:cNvCxnSpPr>
            <a:cxnSpLocks/>
            <a:stCxn id="10" idx="2"/>
            <a:endCxn id="227" idx="0"/>
          </p:cNvCxnSpPr>
          <p:nvPr/>
        </p:nvCxnSpPr>
        <p:spPr>
          <a:xfrm flipH="1">
            <a:off x="7356538" y="1703105"/>
            <a:ext cx="639039" cy="16876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650F8B7F-CD05-4904-8920-FF2A4C0B22D2}"/>
              </a:ext>
            </a:extLst>
          </p:cNvPr>
          <p:cNvCxnSpPr>
            <a:cxnSpLocks/>
            <a:stCxn id="14" idx="0"/>
            <a:endCxn id="3" idx="2"/>
          </p:cNvCxnSpPr>
          <p:nvPr/>
        </p:nvCxnSpPr>
        <p:spPr>
          <a:xfrm flipV="1">
            <a:off x="2315277" y="3984684"/>
            <a:ext cx="7872714" cy="155420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576AABF-329E-4C47-A312-34A23FCF67EF}"/>
              </a:ext>
            </a:extLst>
          </p:cNvPr>
          <p:cNvSpPr txBox="1"/>
          <p:nvPr/>
        </p:nvSpPr>
        <p:spPr>
          <a:xfrm>
            <a:off x="3441568" y="6320193"/>
            <a:ext cx="703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00">
                <a:solidFill>
                  <a:prstClr val="white"/>
                </a:solidFill>
                <a:latin typeface="Calibri"/>
                <a:cs typeface="Arial"/>
                <a:sym typeface="Arial"/>
              </a:rPr>
              <a:t>LCMAP: Land Change Monitoring, Assessment, and Projection; CBLCD: Chesapeake Bay Land Cover Data series; NLCD: National Land Cover Database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91BC0895-F179-411F-8417-2E4ACC6ABC63}"/>
              </a:ext>
            </a:extLst>
          </p:cNvPr>
          <p:cNvSpPr/>
          <p:nvPr/>
        </p:nvSpPr>
        <p:spPr>
          <a:xfrm>
            <a:off x="2617904" y="3390803"/>
            <a:ext cx="608325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2000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14301BE-B65D-41AA-93CA-850EFC25F9AB}"/>
              </a:ext>
            </a:extLst>
          </p:cNvPr>
          <p:cNvSpPr/>
          <p:nvPr/>
        </p:nvSpPr>
        <p:spPr>
          <a:xfrm>
            <a:off x="8313738" y="3390803"/>
            <a:ext cx="646218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2012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1045CA5-52AF-4745-98CA-F296D80F0109}"/>
              </a:ext>
            </a:extLst>
          </p:cNvPr>
          <p:cNvSpPr/>
          <p:nvPr/>
        </p:nvSpPr>
        <p:spPr>
          <a:xfrm>
            <a:off x="5753120" y="3390803"/>
            <a:ext cx="646218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2007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BB985FF-3341-454C-99F6-06001A759995}"/>
              </a:ext>
            </a:extLst>
          </p:cNvPr>
          <p:cNvSpPr/>
          <p:nvPr/>
        </p:nvSpPr>
        <p:spPr>
          <a:xfrm>
            <a:off x="3851099" y="3390803"/>
            <a:ext cx="646218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00">
                <a:solidFill>
                  <a:prstClr val="black"/>
                </a:solidFill>
                <a:latin typeface="Calibri"/>
                <a:sym typeface="Arial"/>
              </a:rPr>
              <a:t>2002</a:t>
            </a:r>
          </a:p>
        </p:txBody>
      </p: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B74575F6-D303-4FE5-AF73-ACB4FF3B11B4}"/>
              </a:ext>
            </a:extLst>
          </p:cNvPr>
          <p:cNvCxnSpPr>
            <a:cxnSpLocks/>
            <a:stCxn id="10" idx="2"/>
            <a:endCxn id="215" idx="0"/>
          </p:cNvCxnSpPr>
          <p:nvPr/>
        </p:nvCxnSpPr>
        <p:spPr>
          <a:xfrm>
            <a:off x="7995577" y="1703105"/>
            <a:ext cx="641270" cy="16876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5D87E01A-7D0E-4CE5-9696-7F4169F3E427}"/>
              </a:ext>
            </a:extLst>
          </p:cNvPr>
          <p:cNvCxnSpPr>
            <a:cxnSpLocks/>
            <a:stCxn id="10" idx="2"/>
            <a:endCxn id="216" idx="0"/>
          </p:cNvCxnSpPr>
          <p:nvPr/>
        </p:nvCxnSpPr>
        <p:spPr>
          <a:xfrm flipH="1">
            <a:off x="6076229" y="1703105"/>
            <a:ext cx="1919348" cy="16876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A0A9C5D-5B8B-4619-A928-1F7A73A18167}"/>
              </a:ext>
            </a:extLst>
          </p:cNvPr>
          <p:cNvCxnSpPr>
            <a:cxnSpLocks/>
            <a:stCxn id="10" idx="2"/>
            <a:endCxn id="41" idx="0"/>
          </p:cNvCxnSpPr>
          <p:nvPr/>
        </p:nvCxnSpPr>
        <p:spPr>
          <a:xfrm flipH="1">
            <a:off x="4809752" y="1703105"/>
            <a:ext cx="3185825" cy="16876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1999ADDD-3CD3-4B8C-933D-F3F41D1A5956}"/>
              </a:ext>
            </a:extLst>
          </p:cNvPr>
          <p:cNvCxnSpPr>
            <a:cxnSpLocks/>
            <a:stCxn id="10" idx="2"/>
            <a:endCxn id="217" idx="0"/>
          </p:cNvCxnSpPr>
          <p:nvPr/>
        </p:nvCxnSpPr>
        <p:spPr>
          <a:xfrm flipH="1">
            <a:off x="4174208" y="1703105"/>
            <a:ext cx="3821369" cy="16876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D90BB5E2-4F1D-43E3-A7DD-09F379AFF448}"/>
              </a:ext>
            </a:extLst>
          </p:cNvPr>
          <p:cNvCxnSpPr>
            <a:cxnSpLocks/>
            <a:stCxn id="7" idx="2"/>
            <a:endCxn id="216" idx="0"/>
          </p:cNvCxnSpPr>
          <p:nvPr/>
        </p:nvCxnSpPr>
        <p:spPr>
          <a:xfrm>
            <a:off x="5026497" y="1724957"/>
            <a:ext cx="1049732" cy="166584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936CF4C0-0A6E-4203-AA1B-7F17C4D3A131}"/>
              </a:ext>
            </a:extLst>
          </p:cNvPr>
          <p:cNvCxnSpPr>
            <a:cxnSpLocks/>
            <a:stCxn id="7" idx="2"/>
            <a:endCxn id="215" idx="0"/>
          </p:cNvCxnSpPr>
          <p:nvPr/>
        </p:nvCxnSpPr>
        <p:spPr>
          <a:xfrm>
            <a:off x="5026497" y="1724957"/>
            <a:ext cx="3610350" cy="166584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37986C78-D54D-4FE4-AB3A-8E34E7AD60AA}"/>
              </a:ext>
            </a:extLst>
          </p:cNvPr>
          <p:cNvCxnSpPr>
            <a:cxnSpLocks/>
            <a:stCxn id="7" idx="2"/>
            <a:endCxn id="217" idx="0"/>
          </p:cNvCxnSpPr>
          <p:nvPr/>
        </p:nvCxnSpPr>
        <p:spPr>
          <a:xfrm flipH="1">
            <a:off x="4174208" y="1724957"/>
            <a:ext cx="852289" cy="166584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75B4FB1C-29BF-4D76-A696-0CB347ECCC15}"/>
              </a:ext>
            </a:extLst>
          </p:cNvPr>
          <p:cNvCxnSpPr>
            <a:cxnSpLocks/>
            <a:stCxn id="7" idx="2"/>
            <a:endCxn id="214" idx="0"/>
          </p:cNvCxnSpPr>
          <p:nvPr/>
        </p:nvCxnSpPr>
        <p:spPr>
          <a:xfrm flipH="1">
            <a:off x="2922067" y="1724957"/>
            <a:ext cx="2104430" cy="166584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Rectangle 353">
            <a:extLst>
              <a:ext uri="{FF2B5EF4-FFF2-40B4-BE49-F238E27FC236}">
                <a16:creationId xmlns:a16="http://schemas.microsoft.com/office/drawing/2014/main" id="{AA9DA51F-5854-4EC4-9212-0A48C5BE67C4}"/>
              </a:ext>
            </a:extLst>
          </p:cNvPr>
          <p:cNvSpPr/>
          <p:nvPr/>
        </p:nvSpPr>
        <p:spPr>
          <a:xfrm>
            <a:off x="10588208" y="3386337"/>
            <a:ext cx="646217" cy="593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1467">
                <a:solidFill>
                  <a:prstClr val="black"/>
                </a:solidFill>
                <a:latin typeface="Calibri"/>
                <a:sym typeface="Arial"/>
              </a:rPr>
              <a:t>2020</a:t>
            </a:r>
          </a:p>
        </p:txBody>
      </p: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16ECACA2-E9F0-4C69-B8A3-EE12533B3504}"/>
              </a:ext>
            </a:extLst>
          </p:cNvPr>
          <p:cNvCxnSpPr>
            <a:cxnSpLocks/>
            <a:stCxn id="17" idx="0"/>
            <a:endCxn id="39" idx="2"/>
          </p:cNvCxnSpPr>
          <p:nvPr/>
        </p:nvCxnSpPr>
        <p:spPr>
          <a:xfrm flipH="1" flipV="1">
            <a:off x="9370833" y="3984684"/>
            <a:ext cx="817158" cy="155308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>
            <a:extLst>
              <a:ext uri="{FF2B5EF4-FFF2-40B4-BE49-F238E27FC236}">
                <a16:creationId xmlns:a16="http://schemas.microsoft.com/office/drawing/2014/main" id="{AF7902D8-1228-4FA5-A8FB-7EF35CA0EDBF}"/>
              </a:ext>
            </a:extLst>
          </p:cNvPr>
          <p:cNvCxnSpPr>
            <a:cxnSpLocks/>
            <a:stCxn id="17" idx="0"/>
            <a:endCxn id="215" idx="2"/>
          </p:cNvCxnSpPr>
          <p:nvPr/>
        </p:nvCxnSpPr>
        <p:spPr>
          <a:xfrm flipH="1" flipV="1">
            <a:off x="8636847" y="3984684"/>
            <a:ext cx="1551144" cy="155308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>
            <a:extLst>
              <a:ext uri="{FF2B5EF4-FFF2-40B4-BE49-F238E27FC236}">
                <a16:creationId xmlns:a16="http://schemas.microsoft.com/office/drawing/2014/main" id="{312955EC-5BB5-42A1-8271-234C36E2D195}"/>
              </a:ext>
            </a:extLst>
          </p:cNvPr>
          <p:cNvCxnSpPr>
            <a:cxnSpLocks/>
            <a:stCxn id="17" idx="0"/>
            <a:endCxn id="80" idx="2"/>
          </p:cNvCxnSpPr>
          <p:nvPr/>
        </p:nvCxnSpPr>
        <p:spPr>
          <a:xfrm flipH="1" flipV="1">
            <a:off x="7996692" y="3984684"/>
            <a:ext cx="2191299" cy="155308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>
            <a:extLst>
              <a:ext uri="{FF2B5EF4-FFF2-40B4-BE49-F238E27FC236}">
                <a16:creationId xmlns:a16="http://schemas.microsoft.com/office/drawing/2014/main" id="{9A0C40FF-3E12-4E6D-9241-5D82A1B58306}"/>
              </a:ext>
            </a:extLst>
          </p:cNvPr>
          <p:cNvSpPr txBox="1"/>
          <p:nvPr/>
        </p:nvSpPr>
        <p:spPr>
          <a:xfrm>
            <a:off x="232949" y="1109469"/>
            <a:ext cx="960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SPATIAL 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F93239B6-3FD4-44DE-AF87-9B329BC6A7C6}"/>
              </a:ext>
            </a:extLst>
          </p:cNvPr>
          <p:cNvSpPr txBox="1"/>
          <p:nvPr/>
        </p:nvSpPr>
        <p:spPr>
          <a:xfrm>
            <a:off x="193194" y="4758561"/>
            <a:ext cx="1040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TABULAR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97286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9365-4CDB-49A2-88F1-CB9EC7E968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4200" y="240389"/>
            <a:ext cx="10515600" cy="430887"/>
          </a:xfrm>
        </p:spPr>
        <p:txBody>
          <a:bodyPr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Back-Casting Development Example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9B1BB-43D6-4775-BCF2-4D2AE4D3F11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73289" y="1146970"/>
            <a:ext cx="3922713" cy="4191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Year Developed (LCMAP)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15683-1933-4F94-93AE-CE45F6F4F3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75627" y="1146969"/>
            <a:ext cx="3498851" cy="4968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Land Cover 1986 (LCMAP)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C6BFE5E-6AAA-4F0C-B880-F28C7A2F081F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017588" y="1501161"/>
            <a:ext cx="5078413" cy="4387851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86D341-0B12-4E5C-BA92-BDF88E94F38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286501" y="1501161"/>
            <a:ext cx="4813300" cy="4387851"/>
          </a:xfrm>
          <a:prstGeom prst="rect">
            <a:avLst/>
          </a:prstGeom>
        </p:spPr>
      </p:pic>
      <p:pic>
        <p:nvPicPr>
          <p:cNvPr id="7" name="Picture 4" descr="USGS science for a changing world ">
            <a:extLst>
              <a:ext uri="{FF2B5EF4-FFF2-40B4-BE49-F238E27FC236}">
                <a16:creationId xmlns:a16="http://schemas.microsoft.com/office/drawing/2014/main" id="{426C7095-3312-4705-8485-4A21A3F1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25549"/>
            <a:ext cx="1850955" cy="18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9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9365-4CDB-49A2-88F1-CB9EC7E968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4200" y="240389"/>
            <a:ext cx="10515600" cy="430887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Forecasting Future Land Use Change</a:t>
            </a:r>
            <a:endParaRPr lang="en-US" dirty="0"/>
          </a:p>
        </p:txBody>
      </p:sp>
      <p:pic>
        <p:nvPicPr>
          <p:cNvPr id="7" name="Picture 4" descr="USGS science for a changing world ">
            <a:extLst>
              <a:ext uri="{FF2B5EF4-FFF2-40B4-BE49-F238E27FC236}">
                <a16:creationId xmlns:a16="http://schemas.microsoft.com/office/drawing/2014/main" id="{426C7095-3312-4705-8485-4A21A3F1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25549"/>
            <a:ext cx="1850955" cy="18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836F28D-D330-232F-E727-F4995E1587A7}"/>
              </a:ext>
            </a:extLst>
          </p:cNvPr>
          <p:cNvSpPr txBox="1">
            <a:spLocks/>
          </p:cNvSpPr>
          <p:nvPr/>
        </p:nvSpPr>
        <p:spPr>
          <a:xfrm>
            <a:off x="312994" y="1145945"/>
            <a:ext cx="6280846" cy="433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Use the Chesapeake Bay Land Change Model to: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741363" indent="-2841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Forecast land use change from 2020 through 2075 in 5-year increments;</a:t>
            </a:r>
          </a:p>
          <a:p>
            <a:pPr marL="741363" indent="-284163">
              <a:buFont typeface="Arial" panose="020B0604020202020204" pitchFamily="34" charset="0"/>
              <a:buChar char="•"/>
            </a:pPr>
            <a:endParaRPr lang="en-US" dirty="0">
              <a:solidFill>
                <a:srgbClr val="00B0F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Simulate residential, commercial, mixed-use, solar fields, and land conservation;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Parameterize model using 1-meter land use change from 2013/14 to 2021/22;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F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Improve the predictive power of the CBLCM through use of machine learning;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F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Revisit the purpose and effectiveness of Land Policy BMPs.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7895E3-7273-A99A-84CB-80A607A41F45}"/>
              </a:ext>
            </a:extLst>
          </p:cNvPr>
          <p:cNvSpPr/>
          <p:nvPr/>
        </p:nvSpPr>
        <p:spPr>
          <a:xfrm>
            <a:off x="6682465" y="4940927"/>
            <a:ext cx="5068090" cy="742641"/>
          </a:xfrm>
          <a:custGeom>
            <a:avLst/>
            <a:gdLst>
              <a:gd name="connsiteX0" fmla="*/ 896112 w 3465576"/>
              <a:gd name="connsiteY0" fmla="*/ 0 h 1691640"/>
              <a:gd name="connsiteX1" fmla="*/ 0 w 3465576"/>
              <a:gd name="connsiteY1" fmla="*/ 1682496 h 1691640"/>
              <a:gd name="connsiteX2" fmla="*/ 3465576 w 3465576"/>
              <a:gd name="connsiteY2" fmla="*/ 1691640 h 1691640"/>
              <a:gd name="connsiteX3" fmla="*/ 2651760 w 3465576"/>
              <a:gd name="connsiteY3" fmla="*/ 9144 h 1691640"/>
              <a:gd name="connsiteX4" fmla="*/ 896112 w 3465576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5576" h="1691640">
                <a:moveTo>
                  <a:pt x="896112" y="0"/>
                </a:moveTo>
                <a:lnTo>
                  <a:pt x="0" y="1682496"/>
                </a:lnTo>
                <a:lnTo>
                  <a:pt x="3465576" y="1691640"/>
                </a:lnTo>
                <a:lnTo>
                  <a:pt x="2651760" y="9144"/>
                </a:lnTo>
                <a:lnTo>
                  <a:pt x="89611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63367F-F409-3AED-9809-F5C3E997F6C2}"/>
              </a:ext>
            </a:extLst>
          </p:cNvPr>
          <p:cNvSpPr/>
          <p:nvPr/>
        </p:nvSpPr>
        <p:spPr>
          <a:xfrm>
            <a:off x="6682465" y="4362078"/>
            <a:ext cx="5068090" cy="742641"/>
          </a:xfrm>
          <a:custGeom>
            <a:avLst/>
            <a:gdLst>
              <a:gd name="connsiteX0" fmla="*/ 896112 w 3465576"/>
              <a:gd name="connsiteY0" fmla="*/ 0 h 1691640"/>
              <a:gd name="connsiteX1" fmla="*/ 0 w 3465576"/>
              <a:gd name="connsiteY1" fmla="*/ 1682496 h 1691640"/>
              <a:gd name="connsiteX2" fmla="*/ 3465576 w 3465576"/>
              <a:gd name="connsiteY2" fmla="*/ 1691640 h 1691640"/>
              <a:gd name="connsiteX3" fmla="*/ 2651760 w 3465576"/>
              <a:gd name="connsiteY3" fmla="*/ 9144 h 1691640"/>
              <a:gd name="connsiteX4" fmla="*/ 896112 w 3465576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5576" h="1691640">
                <a:moveTo>
                  <a:pt x="896112" y="0"/>
                </a:moveTo>
                <a:lnTo>
                  <a:pt x="0" y="1682496"/>
                </a:lnTo>
                <a:lnTo>
                  <a:pt x="3465576" y="1691640"/>
                </a:lnTo>
                <a:lnTo>
                  <a:pt x="2651760" y="9144"/>
                </a:lnTo>
                <a:lnTo>
                  <a:pt x="89611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29919E-2101-5B2E-9233-9C0620385D62}"/>
              </a:ext>
            </a:extLst>
          </p:cNvPr>
          <p:cNvSpPr/>
          <p:nvPr/>
        </p:nvSpPr>
        <p:spPr>
          <a:xfrm>
            <a:off x="6682465" y="3783229"/>
            <a:ext cx="5068090" cy="742641"/>
          </a:xfrm>
          <a:custGeom>
            <a:avLst/>
            <a:gdLst>
              <a:gd name="connsiteX0" fmla="*/ 896112 w 3465576"/>
              <a:gd name="connsiteY0" fmla="*/ 0 h 1691640"/>
              <a:gd name="connsiteX1" fmla="*/ 0 w 3465576"/>
              <a:gd name="connsiteY1" fmla="*/ 1682496 h 1691640"/>
              <a:gd name="connsiteX2" fmla="*/ 3465576 w 3465576"/>
              <a:gd name="connsiteY2" fmla="*/ 1691640 h 1691640"/>
              <a:gd name="connsiteX3" fmla="*/ 2651760 w 3465576"/>
              <a:gd name="connsiteY3" fmla="*/ 9144 h 1691640"/>
              <a:gd name="connsiteX4" fmla="*/ 896112 w 3465576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5576" h="1691640">
                <a:moveTo>
                  <a:pt x="896112" y="0"/>
                </a:moveTo>
                <a:lnTo>
                  <a:pt x="0" y="1682496"/>
                </a:lnTo>
                <a:lnTo>
                  <a:pt x="3465576" y="1691640"/>
                </a:lnTo>
                <a:lnTo>
                  <a:pt x="2651760" y="9144"/>
                </a:lnTo>
                <a:lnTo>
                  <a:pt x="89611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CBE12B-2217-DAF8-9C82-EEA8F976696A}"/>
              </a:ext>
            </a:extLst>
          </p:cNvPr>
          <p:cNvSpPr/>
          <p:nvPr/>
        </p:nvSpPr>
        <p:spPr>
          <a:xfrm>
            <a:off x="6682465" y="3204380"/>
            <a:ext cx="5068090" cy="742641"/>
          </a:xfrm>
          <a:custGeom>
            <a:avLst/>
            <a:gdLst>
              <a:gd name="connsiteX0" fmla="*/ 896112 w 3465576"/>
              <a:gd name="connsiteY0" fmla="*/ 0 h 1691640"/>
              <a:gd name="connsiteX1" fmla="*/ 0 w 3465576"/>
              <a:gd name="connsiteY1" fmla="*/ 1682496 h 1691640"/>
              <a:gd name="connsiteX2" fmla="*/ 3465576 w 3465576"/>
              <a:gd name="connsiteY2" fmla="*/ 1691640 h 1691640"/>
              <a:gd name="connsiteX3" fmla="*/ 2651760 w 3465576"/>
              <a:gd name="connsiteY3" fmla="*/ 9144 h 1691640"/>
              <a:gd name="connsiteX4" fmla="*/ 896112 w 3465576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5576" h="1691640">
                <a:moveTo>
                  <a:pt x="896112" y="0"/>
                </a:moveTo>
                <a:lnTo>
                  <a:pt x="0" y="1682496"/>
                </a:lnTo>
                <a:lnTo>
                  <a:pt x="3465576" y="1691640"/>
                </a:lnTo>
                <a:lnTo>
                  <a:pt x="2651760" y="9144"/>
                </a:lnTo>
                <a:lnTo>
                  <a:pt x="89611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4EB8FEE-CF49-8277-A287-2D4147ABFADB}"/>
              </a:ext>
            </a:extLst>
          </p:cNvPr>
          <p:cNvSpPr/>
          <p:nvPr/>
        </p:nvSpPr>
        <p:spPr>
          <a:xfrm>
            <a:off x="6682465" y="2625531"/>
            <a:ext cx="5068090" cy="742641"/>
          </a:xfrm>
          <a:custGeom>
            <a:avLst/>
            <a:gdLst>
              <a:gd name="connsiteX0" fmla="*/ 896112 w 3465576"/>
              <a:gd name="connsiteY0" fmla="*/ 0 h 1691640"/>
              <a:gd name="connsiteX1" fmla="*/ 0 w 3465576"/>
              <a:gd name="connsiteY1" fmla="*/ 1682496 h 1691640"/>
              <a:gd name="connsiteX2" fmla="*/ 3465576 w 3465576"/>
              <a:gd name="connsiteY2" fmla="*/ 1691640 h 1691640"/>
              <a:gd name="connsiteX3" fmla="*/ 2651760 w 3465576"/>
              <a:gd name="connsiteY3" fmla="*/ 9144 h 1691640"/>
              <a:gd name="connsiteX4" fmla="*/ 896112 w 3465576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5576" h="1691640">
                <a:moveTo>
                  <a:pt x="896112" y="0"/>
                </a:moveTo>
                <a:lnTo>
                  <a:pt x="0" y="1682496"/>
                </a:lnTo>
                <a:lnTo>
                  <a:pt x="3465576" y="1691640"/>
                </a:lnTo>
                <a:lnTo>
                  <a:pt x="2651760" y="9144"/>
                </a:lnTo>
                <a:lnTo>
                  <a:pt x="89611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0DF8AF-7770-26C4-0684-3939739BB42C}"/>
              </a:ext>
            </a:extLst>
          </p:cNvPr>
          <p:cNvSpPr/>
          <p:nvPr/>
        </p:nvSpPr>
        <p:spPr>
          <a:xfrm>
            <a:off x="6682465" y="2046682"/>
            <a:ext cx="5068090" cy="742641"/>
          </a:xfrm>
          <a:custGeom>
            <a:avLst/>
            <a:gdLst>
              <a:gd name="connsiteX0" fmla="*/ 896112 w 3465576"/>
              <a:gd name="connsiteY0" fmla="*/ 0 h 1691640"/>
              <a:gd name="connsiteX1" fmla="*/ 0 w 3465576"/>
              <a:gd name="connsiteY1" fmla="*/ 1682496 h 1691640"/>
              <a:gd name="connsiteX2" fmla="*/ 3465576 w 3465576"/>
              <a:gd name="connsiteY2" fmla="*/ 1691640 h 1691640"/>
              <a:gd name="connsiteX3" fmla="*/ 2651760 w 3465576"/>
              <a:gd name="connsiteY3" fmla="*/ 9144 h 1691640"/>
              <a:gd name="connsiteX4" fmla="*/ 896112 w 3465576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5576" h="1691640">
                <a:moveTo>
                  <a:pt x="896112" y="0"/>
                </a:moveTo>
                <a:lnTo>
                  <a:pt x="0" y="1682496"/>
                </a:lnTo>
                <a:lnTo>
                  <a:pt x="3465576" y="1691640"/>
                </a:lnTo>
                <a:lnTo>
                  <a:pt x="2651760" y="9144"/>
                </a:lnTo>
                <a:lnTo>
                  <a:pt x="89611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92C0C6C-CE11-00FB-29B8-09B1DC82F807}"/>
              </a:ext>
            </a:extLst>
          </p:cNvPr>
          <p:cNvSpPr/>
          <p:nvPr/>
        </p:nvSpPr>
        <p:spPr>
          <a:xfrm>
            <a:off x="6682465" y="1467833"/>
            <a:ext cx="5068090" cy="742641"/>
          </a:xfrm>
          <a:custGeom>
            <a:avLst/>
            <a:gdLst>
              <a:gd name="connsiteX0" fmla="*/ 896112 w 3465576"/>
              <a:gd name="connsiteY0" fmla="*/ 0 h 1691640"/>
              <a:gd name="connsiteX1" fmla="*/ 0 w 3465576"/>
              <a:gd name="connsiteY1" fmla="*/ 1682496 h 1691640"/>
              <a:gd name="connsiteX2" fmla="*/ 3465576 w 3465576"/>
              <a:gd name="connsiteY2" fmla="*/ 1691640 h 1691640"/>
              <a:gd name="connsiteX3" fmla="*/ 2651760 w 3465576"/>
              <a:gd name="connsiteY3" fmla="*/ 9144 h 1691640"/>
              <a:gd name="connsiteX4" fmla="*/ 896112 w 3465576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5576" h="1691640">
                <a:moveTo>
                  <a:pt x="896112" y="0"/>
                </a:moveTo>
                <a:lnTo>
                  <a:pt x="0" y="1682496"/>
                </a:lnTo>
                <a:lnTo>
                  <a:pt x="3465576" y="1691640"/>
                </a:lnTo>
                <a:lnTo>
                  <a:pt x="2651760" y="9144"/>
                </a:lnTo>
                <a:lnTo>
                  <a:pt x="89611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7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Contact Information </a:t>
            </a:r>
            <a:br>
              <a:rPr lang="en-US" altLang="en-US" sz="2800"/>
            </a:br>
            <a:r>
              <a:rPr lang="en-US" altLang="en-US" sz="2400"/>
              <a:t>(i.e., how to get a copy of the SCFM Toolbox?)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838325" y="1819275"/>
            <a:ext cx="8305800" cy="40576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b="0"/>
              <a:t>Peter R. Claggett</a:t>
            </a:r>
          </a:p>
          <a:p>
            <a:pPr marL="0" indent="0" algn="ctr">
              <a:buNone/>
            </a:pPr>
            <a:r>
              <a:rPr lang="en-US" altLang="en-US" sz="3200" b="0"/>
              <a:t>Research Geographer</a:t>
            </a:r>
            <a:endParaRPr lang="en-US" altLang="en-US" sz="3200"/>
          </a:p>
          <a:p>
            <a:pPr marL="0" indent="0" algn="ctr">
              <a:buNone/>
            </a:pPr>
            <a:r>
              <a:rPr lang="en-US" altLang="en-US" sz="3200">
                <a:hlinkClick r:id="rId2"/>
              </a:rPr>
              <a:t>pclaggett@usgs.gov</a:t>
            </a:r>
            <a:endParaRPr lang="en-US" altLang="en-US" sz="3200"/>
          </a:p>
          <a:p>
            <a:pPr marL="0" indent="0" algn="ctr">
              <a:buNone/>
            </a:pPr>
            <a:r>
              <a:rPr lang="en-US" altLang="en-US" sz="3200"/>
              <a:t>443-370-5724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09" y="-105510"/>
            <a:ext cx="13621871" cy="76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1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13F5698-99F5-4210-97E5-43A10F48FBCB}"/>
              </a:ext>
            </a:extLst>
          </p:cNvPr>
          <p:cNvSpPr/>
          <p:nvPr/>
        </p:nvSpPr>
        <p:spPr>
          <a:xfrm>
            <a:off x="373212" y="506290"/>
            <a:ext cx="4694297" cy="66787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Water and Water Margins (6)</a:t>
            </a:r>
          </a:p>
          <a:p>
            <a:pPr marL="4572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10 Tidal Waters </a:t>
            </a:r>
          </a:p>
          <a:p>
            <a:pPr marL="4572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Lentic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11 Lakes &amp; Reservoirs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12 Riverine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Ponds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13 Terrene Ponds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Lotic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14 Streams and Rivers (visible water)</a:t>
            </a:r>
          </a:p>
          <a:p>
            <a:pPr marL="457200" marR="0" lvl="0" indent="-4572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15 Bare Shore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257935" marR="0" lvl="1" indent="-332105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Development (18)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l"/>
              </a:tabLst>
              <a:defRPr/>
            </a:pPr>
            <a:r>
              <a:rPr lang="en-US" sz="14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Impervious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913130" marR="0" lvl="2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20 Roads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13130" marR="0" lvl="2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21 Structures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13130" marR="0" lvl="2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22 Other Impervious (Parking lots, driveways)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913130" marR="0" lvl="2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23 TC over Roads</a:t>
            </a:r>
          </a:p>
          <a:p>
            <a:pPr marL="913130" marR="0" lvl="2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24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TC over Structures</a:t>
            </a:r>
          </a:p>
          <a:p>
            <a:pPr marL="913130" marR="0" lvl="2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25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TC over Other Impervious</a:t>
            </a:r>
          </a:p>
          <a:p>
            <a:pPr marL="913130" marR="0" lvl="2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31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Extractive Impervious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32 Solar Field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Panel Arrays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Pervious</a:t>
            </a:r>
          </a:p>
          <a:p>
            <a:pPr defTabSz="914324"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	26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Tree Canopy over Turf Grass</a:t>
            </a:r>
            <a:endParaRPr lang="en-US" sz="12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	27 Turf Grass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	28 Bare Developed</a:t>
            </a:r>
          </a:p>
          <a:p>
            <a:pPr marL="913130" marR="0" lvl="2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30 Extractive Barren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33 Solar Field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34 Solar Field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Solar Field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	36 Suspended Succession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	37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Suspended Succession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	38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Suspended Succession Shrubland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13765" marR="0" lvl="2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5930" marR="0" lvl="1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F5D685-5D8E-470C-AB36-76278A657B64}"/>
              </a:ext>
            </a:extLst>
          </p:cNvPr>
          <p:cNvSpPr/>
          <p:nvPr/>
        </p:nvSpPr>
        <p:spPr>
          <a:xfrm>
            <a:off x="4260707" y="506290"/>
            <a:ext cx="4401973" cy="603242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Natural Lands (25)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Tree Canopy</a:t>
            </a:r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Forest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41 Tree Canopy, Other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Open Space 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42 Natural Succession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43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Natural Succession Herbaceous</a:t>
            </a:r>
          </a:p>
          <a:p>
            <a:pPr defTabSz="914324"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Natural Succession Shrubland</a:t>
            </a:r>
          </a:p>
          <a:p>
            <a:pPr defTabSz="914324"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45 Harvested Forest Barren</a:t>
            </a:r>
          </a:p>
          <a:p>
            <a:pPr defTabSz="914324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46 Harvested Forest Herbaceous 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Riverine Wetlands</a:t>
            </a:r>
            <a:endParaRPr kumimoji="0" lang="en-US" sz="1200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50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Riverine Wetlands Barren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51 Riverine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52 Riverine Wetlands Shrubland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53 Riverine Wetlands Tree Canopy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54 Riverine Wetlands Forest</a:t>
            </a: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55 Riverine Wetlands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Harvested Forest</a:t>
            </a: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</a:t>
            </a:r>
            <a:r>
              <a:rPr lang="en-US" sz="1200" dirty="0">
                <a:solidFill>
                  <a:srgbClr val="FFFF00"/>
                </a:solidFill>
                <a:latin typeface="Arial"/>
                <a:cs typeface="Arial"/>
              </a:rPr>
              <a:t>Terrene Wetlands (isolated)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	60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Barren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61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62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Shrubland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63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Tree Canopy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64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Forest</a:t>
            </a: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Harvested Forest</a:t>
            </a: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</a:t>
            </a:r>
            <a:r>
              <a:rPr lang="en-US" sz="1200" dirty="0">
                <a:solidFill>
                  <a:srgbClr val="FFFF00"/>
                </a:solidFill>
                <a:latin typeface="Arial"/>
                <a:cs typeface="Arial"/>
              </a:rPr>
              <a:t>Tidal Wetlands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	70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Barren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71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72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Shrubland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73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Tree Canopy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74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Forest</a:t>
            </a:r>
          </a:p>
          <a:p>
            <a:pPr marL="914400" marR="0" lvl="3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75 Tidal Wetlands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Harvested Forest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9F4918-601F-4D7F-9B13-61E6B930EBFD}"/>
              </a:ext>
            </a:extLst>
          </p:cNvPr>
          <p:cNvSpPr txBox="1"/>
          <p:nvPr/>
        </p:nvSpPr>
        <p:spPr>
          <a:xfrm>
            <a:off x="2107690" y="82853"/>
            <a:ext cx="8504251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Chesapeake Bay 1-meter Land Use/Cover Classification (</a:t>
            </a:r>
            <a:r>
              <a:rPr lang="en-US" sz="2000" b="1" dirty="0">
                <a:solidFill>
                  <a:srgbClr val="FFC000"/>
                </a:solidFill>
                <a:latin typeface="Arial"/>
                <a:cs typeface="Arial"/>
                <a:sym typeface="Arial"/>
              </a:rPr>
              <a:t>64 classes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6BD5A6-38C2-E1C6-F845-3A3C5A045174}"/>
              </a:ext>
            </a:extLst>
          </p:cNvPr>
          <p:cNvSpPr/>
          <p:nvPr/>
        </p:nvSpPr>
        <p:spPr>
          <a:xfrm>
            <a:off x="7931294" y="552944"/>
            <a:ext cx="4133894" cy="381642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Agriculture (15)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Productive </a:t>
            </a:r>
            <a:r>
              <a:rPr lang="en-US" sz="120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L</a:t>
            </a:r>
            <a:r>
              <a:rPr kumimoji="0" lang="en-US" sz="1200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ands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80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Cropland Barren 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	81 Cropland Herbaceous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	82 Orchards and Vineyards Barren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	83 Orchards and Vineyards Herbaceous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	84 Orchards and Vineyards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Pasture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86 Pasture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87 Hay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88 Hay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Agricultural Facilities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90 Agricultural Structures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91 Animal Operation Impervious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92 Animal Operation Barren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93 Animal Operation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Herbaceous </a:t>
            </a:r>
          </a:p>
          <a:p>
            <a:pPr defTabSz="914324"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94 TC over Agricultural Structure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95 TC over Animal Operation Impervious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61951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038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13F5698-99F5-4210-97E5-43A10F48FBCB}"/>
              </a:ext>
            </a:extLst>
          </p:cNvPr>
          <p:cNvSpPr/>
          <p:nvPr/>
        </p:nvSpPr>
        <p:spPr>
          <a:xfrm>
            <a:off x="309716" y="471623"/>
            <a:ext cx="4694297" cy="65248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Impervious, Roads (1)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20 Roads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  Impervious, Non-Roads (6)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21 Structures</a:t>
            </a:r>
          </a:p>
          <a:p>
            <a:pPr marL="0" lvl="2"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22 Other Impervious (Parking lots, driveways)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Extractive Impervious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32 Solar Field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Panel Arrays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90 Agricultural Structures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91 Animal Operation Impervious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Tree Canopy Over Impervious (5)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23 TC over Roads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24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TC over Structures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25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TC over Other Impervious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94 TC over Agricultural Structure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95 TC over Animal Operation Impervious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Turf Grass (1)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27 Turf Grass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	 Tree Canopy over Turf Grass (1)</a:t>
            </a:r>
          </a:p>
          <a:p>
            <a:pPr defTabSz="914324"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26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Tree Canopy over Turf Grass</a:t>
            </a:r>
            <a:endParaRPr lang="en-US" sz="12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Forest (6)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40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Forest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41 Tree Canopy, Other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53 Riverine Wetlands Tree Canopy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54 Riverine Wetlands Forest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63 Terrene Wetlands Tree Canopy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64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Forest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F5D685-5D8E-470C-AB36-76278A657B64}"/>
              </a:ext>
            </a:extLst>
          </p:cNvPr>
          <p:cNvSpPr/>
          <p:nvPr/>
        </p:nvSpPr>
        <p:spPr>
          <a:xfrm>
            <a:off x="4225085" y="471623"/>
            <a:ext cx="4118858" cy="55092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Mixed Open (14)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15 Bare Shore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28 Bare Developed</a:t>
            </a:r>
          </a:p>
          <a:p>
            <a:pPr defTabSz="914324"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30 Extractive Barren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33 Solar Field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34 Solar Field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Solar Field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36 Suspended Succession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Suspended Succession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Suspended Succession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42 Natural Succession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43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Natural Succession Herbaceous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Natural Succession Shrubland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45 Harvested Forest Barren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46 Harvested Forest Herbaceous </a:t>
            </a:r>
          </a:p>
          <a:p>
            <a:pPr defTabSz="914324">
              <a:tabLst>
                <a:tab pos="457200" algn="l"/>
              </a:tabLst>
              <a:defRPr/>
            </a:pP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8.  Wetlands, Riverine Non-forested (4)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50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Riverine Wetlands Barren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51 Riverine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52 Riverine Wetlands Shrubland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55 Riverine Wetlands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Harvested Forest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9.  Wetlands, Terrene Non-forested (4)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60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Barren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61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62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Shrubland</a:t>
            </a:r>
          </a:p>
          <a:p>
            <a:pPr marL="0" lvl="3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Harvested Forest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2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FABA6-C6F6-4C58-A7F6-AB2D1AC085FF}"/>
              </a:ext>
            </a:extLst>
          </p:cNvPr>
          <p:cNvSpPr/>
          <p:nvPr/>
        </p:nvSpPr>
        <p:spPr>
          <a:xfrm>
            <a:off x="8343943" y="471623"/>
            <a:ext cx="3736698" cy="6124754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10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Cropland (5)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80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Cropland Barren 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81 Cropland Herbaceous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82 Orchards and Vineyards Barren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83 Orchards and Vineyards Herbaceous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84 Orchards and Vineyards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11.  Pasture / Hay (6)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Pasture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86 Pasture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87 Hay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88 Hay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92 Animal Operation Barren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93 Animal Operation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Herbaceous 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12.  Water (4)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11 Lakes &amp; Reservoirs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12 Riverine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Ponds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13 Terrene Ponds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14 Streams and Rivers (visible water)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Other Classes (7)</a:t>
            </a:r>
          </a:p>
          <a:p>
            <a:pPr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10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Waters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70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Barren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cs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71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72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Shrubland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73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Tree Canopy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74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Forest</a:t>
            </a: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75 Tidal Wetlands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Harvested Forest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72CDD8-D0C2-B49C-4AA2-FB21B38CB62F}"/>
              </a:ext>
            </a:extLst>
          </p:cNvPr>
          <p:cNvSpPr txBox="1"/>
          <p:nvPr/>
        </p:nvSpPr>
        <p:spPr>
          <a:xfrm>
            <a:off x="2991610" y="71513"/>
            <a:ext cx="6040436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Phase 6 Roll-up of High-Res Land Use Classes</a:t>
            </a:r>
          </a:p>
        </p:txBody>
      </p:sp>
    </p:spTree>
    <p:extLst>
      <p:ext uri="{BB962C8B-B14F-4D97-AF65-F5344CB8AC3E}">
        <p14:creationId xmlns:p14="http://schemas.microsoft.com/office/powerpoint/2010/main" val="95799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13F5698-99F5-4210-97E5-43A10F48FBCB}"/>
              </a:ext>
            </a:extLst>
          </p:cNvPr>
          <p:cNvSpPr/>
          <p:nvPr/>
        </p:nvSpPr>
        <p:spPr>
          <a:xfrm>
            <a:off x="309716" y="471623"/>
            <a:ext cx="4694297" cy="65248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Impervious, Roads (1)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20 Roads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  Impervious, Non-Roads (6)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21 Structures</a:t>
            </a:r>
          </a:p>
          <a:p>
            <a:pPr marL="0" lvl="2"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22 Other Impervious (Parking lots, driveways)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Extractive Impervious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32 Solar Field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Panel Arrays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90 Agricultural Structures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91 Animal Operation Impervious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Tree Canopy Over Impervious (5)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23 TC over Roads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24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TC over Structures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25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TC over Other Impervious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94 TC over Agricultural Structure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95 TC over Animal Operation Impervious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Turf Grass (1)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27 Turf Grass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	 Tree Canopy over Turf Grass (1)</a:t>
            </a:r>
          </a:p>
          <a:p>
            <a:pPr defTabSz="914324"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26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Tree Canopy over Turf Grass</a:t>
            </a:r>
            <a:endParaRPr lang="en-US" sz="12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Forest (6)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40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Forest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41 Tree Canopy, Other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53 Riverine Wetlands Tree Canopy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54 Riverine Wetlands Forest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63 Terrene Wetlands Tree Canopy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64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Forest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F5D685-5D8E-470C-AB36-76278A657B64}"/>
              </a:ext>
            </a:extLst>
          </p:cNvPr>
          <p:cNvSpPr/>
          <p:nvPr/>
        </p:nvSpPr>
        <p:spPr>
          <a:xfrm>
            <a:off x="4225085" y="471623"/>
            <a:ext cx="4118858" cy="55092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Mixed Open (14)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15 Bare Shore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28 Bare Developed</a:t>
            </a:r>
          </a:p>
          <a:p>
            <a:pPr defTabSz="914324"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30 Extractive Barren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33 Solar Field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34 Solar Field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Solar Field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36 Suspended Succession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Suspended Succession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Suspended Succession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42 Natural Succession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43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Natural Succession Herbaceous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Natural Succession Shrubland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45 Harvested Forest Barren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46 Harvested Forest Herbaceous </a:t>
            </a:r>
          </a:p>
          <a:p>
            <a:pPr defTabSz="914324">
              <a:tabLst>
                <a:tab pos="457200" algn="l"/>
              </a:tabLst>
              <a:defRPr/>
            </a:pP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8.  Wetlands, Riverine Non-forested (4)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50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Riverine Wetlands Barren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51 Riverine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52 Riverine Wetlands Shrubland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55 Riverine Wetlands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Harvested Forest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9.  Wetlands, Terrene Non-forested (4)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60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Barren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61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62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Shrubland</a:t>
            </a:r>
          </a:p>
          <a:p>
            <a:pPr marL="0" lvl="3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Harvested Forest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2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FABA6-C6F6-4C58-A7F6-AB2D1AC085FF}"/>
              </a:ext>
            </a:extLst>
          </p:cNvPr>
          <p:cNvSpPr/>
          <p:nvPr/>
        </p:nvSpPr>
        <p:spPr>
          <a:xfrm>
            <a:off x="8343943" y="471623"/>
            <a:ext cx="3736698" cy="6124754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10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Cropland (5)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80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Cropland Barren 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81 Cropland Herbaceous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82 Orchards and Vineyards Barren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83 Orchards and Vineyards Herbaceous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84 Orchards and Vineyards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11.  Pasture / Hay (6)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Pasture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86 Pasture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87 Hay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88 Hay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92 Animal Operation Barren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93 Animal Operation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Herbaceous 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12.  Water (4)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11 Lakes &amp; Reservoirs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12 Riverine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Ponds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13 Terrene Ponds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14 Streams and Rivers (visible water)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Other Classes (7)</a:t>
            </a:r>
          </a:p>
          <a:p>
            <a:pPr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10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Waters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70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Barren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cs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71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72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Shrubland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b="1" dirty="0">
                <a:solidFill>
                  <a:srgbClr val="00FF00"/>
                </a:solidFill>
                <a:latin typeface="Arial"/>
                <a:cs typeface="Arial"/>
              </a:rPr>
              <a:t>73 Tidal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Tree Canopy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b="1" dirty="0">
                <a:solidFill>
                  <a:srgbClr val="00FF00"/>
                </a:solidFill>
                <a:latin typeface="Arial"/>
                <a:cs typeface="Arial"/>
              </a:rPr>
              <a:t>74 Tidal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Forest</a:t>
            </a: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75 Tidal Wetlands </a:t>
            </a:r>
            <a:r>
              <a:rPr lang="en-US" sz="1200" b="1" dirty="0">
                <a:solidFill>
                  <a:srgbClr val="00FF00"/>
                </a:solidFill>
                <a:latin typeface="Arial"/>
                <a:cs typeface="Arial"/>
              </a:rPr>
              <a:t>Harvested Forest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72CDD8-D0C2-B49C-4AA2-FB21B38CB62F}"/>
              </a:ext>
            </a:extLst>
          </p:cNvPr>
          <p:cNvSpPr txBox="1"/>
          <p:nvPr/>
        </p:nvSpPr>
        <p:spPr>
          <a:xfrm>
            <a:off x="1559050" y="61568"/>
            <a:ext cx="894232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FF00"/>
                </a:solidFill>
                <a:latin typeface="Arial"/>
                <a:cs typeface="Arial"/>
                <a:sym typeface="Arial"/>
              </a:rPr>
              <a:t>Tidal forests: </a:t>
            </a:r>
            <a:r>
              <a:rPr lang="en-US" sz="2000" b="1" dirty="0">
                <a:solidFill>
                  <a:srgbClr val="FFC000"/>
                </a:solidFill>
                <a:latin typeface="Arial"/>
                <a:cs typeface="Arial"/>
                <a:sym typeface="Arial"/>
              </a:rPr>
              <a:t>a Watershed model land use or Water Quality model input?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65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13F5698-99F5-4210-97E5-43A10F48FBCB}"/>
              </a:ext>
            </a:extLst>
          </p:cNvPr>
          <p:cNvSpPr/>
          <p:nvPr/>
        </p:nvSpPr>
        <p:spPr>
          <a:xfrm>
            <a:off x="309716" y="471623"/>
            <a:ext cx="4694297" cy="65248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Impervious, Roads (1)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20 Roads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  Impervious, Non-Roads (6)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21 Structures</a:t>
            </a:r>
          </a:p>
          <a:p>
            <a:pPr marL="0" lvl="2"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22 Other Impervious (Parking lots, driveways)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Extractive Impervious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32 Solar Field </a:t>
            </a: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Panel Arrays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90 Agricultural Structures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91 Animal Operation Impervious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Tree Canopy Over Impervious (5)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23 TC over Roads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24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TC over Structures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25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TC over Other Impervious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94 TC over Agricultural Structure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95 TC over Animal Operation Impervious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Turf Grass (1)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27 Turf Grass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	 Tree Canopy over Turf Grass (1)</a:t>
            </a:r>
          </a:p>
          <a:p>
            <a:pPr defTabSz="914324"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26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Tree Canopy over Turf Grass</a:t>
            </a:r>
            <a:endParaRPr lang="en-US" sz="12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Forest (6)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40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Forest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41 Tree Canopy, Other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53 Riverine Wetlands Tree Canopy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54 Riverine Wetlands Forest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63 Terrene Wetlands Tree Canopy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64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Forest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F5D685-5D8E-470C-AB36-76278A657B64}"/>
              </a:ext>
            </a:extLst>
          </p:cNvPr>
          <p:cNvSpPr/>
          <p:nvPr/>
        </p:nvSpPr>
        <p:spPr>
          <a:xfrm>
            <a:off x="4225085" y="471623"/>
            <a:ext cx="4118858" cy="55092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Mixed Open (14)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15 Bare Shore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28 Bare Developed</a:t>
            </a:r>
          </a:p>
          <a:p>
            <a:pPr defTabSz="914324"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30 Extractive Barren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33 Solar Field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34 Solar Field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35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Solar Field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36 Suspended Succession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37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Suspended Succession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38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Suspended Succession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42 Natural Succession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43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Natural Succession Herbaceous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Natural Succession Shrubland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45 Harvested Forest Barren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46 Harvested Forest Herbaceous </a:t>
            </a:r>
          </a:p>
          <a:p>
            <a:pPr defTabSz="914324">
              <a:tabLst>
                <a:tab pos="457200" algn="l"/>
              </a:tabLst>
              <a:defRPr/>
            </a:pP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8.  Wetlands, Riverine Non-forested (4)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50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Riverine Wetlands Barren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51 Riverine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52 Riverine Wetlands Shrubland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55 Riverine Wetlands </a:t>
            </a: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</a:rPr>
              <a:t>Harvested Forest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9.  Wetlands, Terrene Non-forested (4)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60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Barren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61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62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Shrubland</a:t>
            </a:r>
          </a:p>
          <a:p>
            <a:pPr marL="0" lvl="3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</a:t>
            </a: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</a:t>
            </a: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</a:rPr>
              <a:t>Terrene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</a:t>
            </a: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</a:rPr>
              <a:t>Harvested Forest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2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FABA6-C6F6-4C58-A7F6-AB2D1AC085FF}"/>
              </a:ext>
            </a:extLst>
          </p:cNvPr>
          <p:cNvSpPr/>
          <p:nvPr/>
        </p:nvSpPr>
        <p:spPr>
          <a:xfrm>
            <a:off x="8343943" y="471623"/>
            <a:ext cx="3736698" cy="6124754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10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Cropland (5)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80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Cropland Barren 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81 Cropland Herbaceous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82 Orchards and Vineyards Barren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83 Orchards and Vineyards Herbaceous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84 Orchards and Vineyards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11.  Pasture / Hay (6)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Pasture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86 Pasture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87 Hay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88 Hay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92 Animal Operation Barren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93 Animal Operation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Herbaceous 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12.  Water (4)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11 Lakes &amp; Reservoirs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12 Riverine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Ponds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13 Terrene Ponds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14 Streams and Rivers (visible water)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Other Classes (7)</a:t>
            </a:r>
          </a:p>
          <a:p>
            <a:pPr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10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Waters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70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Barren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cs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71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72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Shrubland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</a:rPr>
              <a:t>73 Tidal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Tree Canopy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</a:rPr>
              <a:t>74 Tidal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Forest</a:t>
            </a: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75 Tidal Wetlands </a:t>
            </a: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</a:rPr>
              <a:t>Harvested Forest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72CDD8-D0C2-B49C-4AA2-FB21B38CB62F}"/>
              </a:ext>
            </a:extLst>
          </p:cNvPr>
          <p:cNvSpPr txBox="1"/>
          <p:nvPr/>
        </p:nvSpPr>
        <p:spPr>
          <a:xfrm>
            <a:off x="3395648" y="71513"/>
            <a:ext cx="5208477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Potential Shifts in the Roll-up for Phase 7</a:t>
            </a:r>
          </a:p>
        </p:txBody>
      </p:sp>
    </p:spTree>
    <p:extLst>
      <p:ext uri="{BB962C8B-B14F-4D97-AF65-F5344CB8AC3E}">
        <p14:creationId xmlns:p14="http://schemas.microsoft.com/office/powerpoint/2010/main" val="234857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13F5698-99F5-4210-97E5-43A10F48FBCB}"/>
              </a:ext>
            </a:extLst>
          </p:cNvPr>
          <p:cNvSpPr/>
          <p:nvPr/>
        </p:nvSpPr>
        <p:spPr>
          <a:xfrm>
            <a:off x="309716" y="471623"/>
            <a:ext cx="4694297" cy="65248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Impervious, Roads (1)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20 Roads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  Impervious, Non-Roads (6)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21 Structures</a:t>
            </a:r>
          </a:p>
          <a:p>
            <a:pPr marL="0" lvl="2"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22 Other Impervious (Parking lots, driveways)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Extractive Impervious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32 Solar Field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Panel Arrays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b="1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90 Agricultural Structures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b="1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	91 Animal Operation Impervious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Tree Canopy Over Impervious (5)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23 TC over Roads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24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TC over Structures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25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TC over Other Impervious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b="1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	94 TC over Agricultural Structure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95 TC over Animal Operation Impervious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Turf Grass (1)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27 Turf Grass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	 Tree Canopy over Turf Grass (1)</a:t>
            </a:r>
          </a:p>
          <a:p>
            <a:pPr defTabSz="914324"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26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Tree Canopy over Turf Grass</a:t>
            </a:r>
            <a:endParaRPr lang="en-US" sz="12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Forest (6)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40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Forest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41 Tree Canopy, Other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53 Riverine Wetlands Tree Canopy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54 Riverine Wetlands Forest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63 Terrene Wetlands Tree Canopy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64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Forest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F5D685-5D8E-470C-AB36-76278A657B64}"/>
              </a:ext>
            </a:extLst>
          </p:cNvPr>
          <p:cNvSpPr/>
          <p:nvPr/>
        </p:nvSpPr>
        <p:spPr>
          <a:xfrm>
            <a:off x="4225085" y="471623"/>
            <a:ext cx="4118858" cy="55092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Mixed Open (14)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15 Bare Shore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28 Bare Developed</a:t>
            </a:r>
          </a:p>
          <a:p>
            <a:pPr defTabSz="914324"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30 Extractive Barren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33 Solar Field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34 Solar Field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Solar Field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36 Suspended Succession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Suspended Succession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Suspended Succession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42 Natural Succession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43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Natural Succession Herbaceous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Natural Succession Shrubland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45 Harvested Forest Barren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46 Harvested Forest Herbaceous </a:t>
            </a:r>
          </a:p>
          <a:p>
            <a:pPr defTabSz="914324">
              <a:tabLst>
                <a:tab pos="457200" algn="l"/>
              </a:tabLst>
              <a:defRPr/>
            </a:pP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8.  Wetlands, Riverine Non-forested (4)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50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Riverine Wetlands Barren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51 Riverine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52 Riverine Wetlands Shrubland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55 Riverine Wetlands </a:t>
            </a: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</a:rPr>
              <a:t>Harvested Forest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9.  Wetlands, Terrene Non-forested (4)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60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Barren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61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62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Shrubland</a:t>
            </a:r>
          </a:p>
          <a:p>
            <a:pPr marL="0" lvl="3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</a:t>
            </a: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</a:t>
            </a: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</a:rPr>
              <a:t>Terrene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</a:t>
            </a: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</a:rPr>
              <a:t>Harvested Forest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2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FABA6-C6F6-4C58-A7F6-AB2D1AC085FF}"/>
              </a:ext>
            </a:extLst>
          </p:cNvPr>
          <p:cNvSpPr/>
          <p:nvPr/>
        </p:nvSpPr>
        <p:spPr>
          <a:xfrm>
            <a:off x="8343943" y="471623"/>
            <a:ext cx="3736698" cy="6124754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10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Cropland (5)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80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Cropland Barren 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81 Cropland Herbaceous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82 Orchards and Vineyards Barren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83 Orchards and Vineyards Herbaceous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84 Orchards and Vineyards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11.  Pasture / Hay (6)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Pasture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86 Pasture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87 Hay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88 Hay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92 Animal Operation Barren</a:t>
            </a:r>
            <a:endParaRPr lang="en-US" sz="1200" b="1" dirty="0">
              <a:solidFill>
                <a:srgbClr val="FF00FF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b="1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	93 Animal Operation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Herbaceous 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12.  Water (4)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11 Lakes &amp; Reservoirs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12 Riverine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Ponds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13 Terrene Ponds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14 Streams and Rivers (visible water)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Other Classes (7)</a:t>
            </a:r>
          </a:p>
          <a:p>
            <a:pPr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10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Waters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70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Barren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cs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71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72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Shrubland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73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Tree Canopy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74 Tidal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Forest</a:t>
            </a: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75 Tidal Wetlands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Harvested Forest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72CDD8-D0C2-B49C-4AA2-FB21B38CB62F}"/>
              </a:ext>
            </a:extLst>
          </p:cNvPr>
          <p:cNvSpPr txBox="1"/>
          <p:nvPr/>
        </p:nvSpPr>
        <p:spPr>
          <a:xfrm>
            <a:off x="366671" y="71513"/>
            <a:ext cx="1174404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Potential for Double-Counting Reported Acres: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Construction,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Harvested Forest,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Feeding Space</a:t>
            </a:r>
          </a:p>
        </p:txBody>
      </p:sp>
    </p:spTree>
    <p:extLst>
      <p:ext uri="{BB962C8B-B14F-4D97-AF65-F5344CB8AC3E}">
        <p14:creationId xmlns:p14="http://schemas.microsoft.com/office/powerpoint/2010/main" val="355619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13F5698-99F5-4210-97E5-43A10F48FBCB}"/>
              </a:ext>
            </a:extLst>
          </p:cNvPr>
          <p:cNvSpPr/>
          <p:nvPr/>
        </p:nvSpPr>
        <p:spPr>
          <a:xfrm>
            <a:off x="309716" y="471623"/>
            <a:ext cx="4694297" cy="65248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Impervious, Roads (1)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20 Roads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  Impervious, Non-Roads (6)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21 Structures</a:t>
            </a:r>
          </a:p>
          <a:p>
            <a:pPr marL="0" lvl="2"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22 Other Impervious (Parking lots, driveways)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Extractive Impervious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32 Solar Field </a:t>
            </a: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Panel Arrays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90 Agricultural Structures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91 Animal Operation Impervious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Tree Canopy Over Impervious (5)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23 TC over Roads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24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TC over Structures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25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TC over Other Impervious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94 TC over Agricultural Structure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95 TC over Animal Operation Impervious</a:t>
            </a:r>
          </a:p>
          <a:p>
            <a:pPr marL="0" marR="0" lvl="2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Turf Grass (1)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27 Turf Grass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28600" marR="0" lvl="0" indent="-2286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	 Tree Canopy over Turf Grass (1)</a:t>
            </a:r>
          </a:p>
          <a:p>
            <a:pPr defTabSz="914324"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26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Tree Canopy over Turf Grass</a:t>
            </a:r>
            <a:endParaRPr lang="en-US" sz="12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 Forest (6)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40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Forest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41 Tree Canopy, Other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53 Riverine Wetlands Tree Canopy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54 Riverine Wetlands Forest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63 Terrene Wetlands Tree Canopy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64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Forest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F5D685-5D8E-470C-AB36-76278A657B64}"/>
              </a:ext>
            </a:extLst>
          </p:cNvPr>
          <p:cNvSpPr/>
          <p:nvPr/>
        </p:nvSpPr>
        <p:spPr>
          <a:xfrm>
            <a:off x="4225085" y="471623"/>
            <a:ext cx="4118858" cy="550920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Mixed Open (14)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15 Bare Shore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28 Bare Developed</a:t>
            </a:r>
          </a:p>
          <a:p>
            <a:pPr defTabSz="914324">
              <a:tabLst>
                <a:tab pos="457162" algn="l"/>
                <a:tab pos="914324" algn="l"/>
                <a:tab pos="1371484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30 Extractive Barren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33 Solar Field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34 Solar Field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35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Solar Field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36 Suspended Succession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Suspended Succession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2813" algn="l"/>
                <a:tab pos="137001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38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Suspended Succession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42 Natural Succession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43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Natural Succession Herbaceous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Natural Succession Shrubland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45 Harvested Forest Barren</a:t>
            </a:r>
          </a:p>
          <a:p>
            <a:pPr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46 Harvested Forest Herbaceous </a:t>
            </a:r>
          </a:p>
          <a:p>
            <a:pPr defTabSz="914324">
              <a:tabLst>
                <a:tab pos="457200" algn="l"/>
              </a:tabLst>
              <a:defRPr/>
            </a:pP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8.  Wetlands, Riverine Non-forested (4)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50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Riverine Wetlands Barren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51 Riverine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52 Riverine Wetlands Shrubland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55 Riverine Wetlands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Harvested Forest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9.  Wetlands, Terrene Non-forested (4)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60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Barren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61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62 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Shrubland</a:t>
            </a:r>
          </a:p>
          <a:p>
            <a:pPr marL="0" lvl="3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Terrene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Harvested Forest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324">
              <a:tabLst>
                <a:tab pos="4572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FABA6-C6F6-4C58-A7F6-AB2D1AC085FF}"/>
              </a:ext>
            </a:extLst>
          </p:cNvPr>
          <p:cNvSpPr/>
          <p:nvPr/>
        </p:nvSpPr>
        <p:spPr>
          <a:xfrm>
            <a:off x="8343943" y="471623"/>
            <a:ext cx="3736698" cy="6124754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10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Cropland (5)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80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Cropland Barren 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81 Cropland Herbaceous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82 Orchards and Vineyards Barren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83 Orchards and Vineyards Herbaceous </a:t>
            </a:r>
          </a:p>
          <a:p>
            <a:pPr lvl="0" defTabSz="914324">
              <a:tabLst>
                <a:tab pos="457162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84 Orchards and Vineyards Shrubland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11.  Pasture / Hay (6)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Pasture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86 Pasture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87 Hay Barren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88 Hay Herbaceous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92 Animal Operation Barren</a:t>
            </a:r>
            <a:endParaRPr lang="en-US" sz="120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93 Animal Operation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Herbaceous 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12.  Water (4)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11 Lakes &amp; Reservoirs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12 Riverine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Ponds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	13 Terrene Ponds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14 Streams and Rivers (visible water)</a:t>
            </a: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	</a:t>
            </a: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Other Classes (7)</a:t>
            </a:r>
          </a:p>
          <a:p>
            <a:pPr defTabSz="914324"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10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Waters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	70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Barren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162" algn="l"/>
              </a:tabLst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cs typeface="Arial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71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Herbaceous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72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Shrubland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73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Tree Canopy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74 Tidal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Wetlands Forest</a:t>
            </a:r>
          </a:p>
          <a:p>
            <a:pPr marL="457200" lvl="4" defTabSz="914324">
              <a:tabLst>
                <a:tab pos="457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75 Tidal Wetlands </a:t>
            </a:r>
            <a:r>
              <a:rPr lang="en-US" sz="1200" dirty="0">
                <a:solidFill>
                  <a:srgbClr val="00B0F0"/>
                </a:solidFill>
                <a:latin typeface="Arial"/>
                <a:cs typeface="Arial"/>
              </a:rPr>
              <a:t>Harvested Forest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72CDD8-D0C2-B49C-4AA2-FB21B38CB62F}"/>
              </a:ext>
            </a:extLst>
          </p:cNvPr>
          <p:cNvSpPr txBox="1"/>
          <p:nvPr/>
        </p:nvSpPr>
        <p:spPr>
          <a:xfrm>
            <a:off x="2354065" y="71513"/>
            <a:ext cx="768672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Potential New Classes (with </a:t>
            </a:r>
            <a:r>
              <a:rPr lang="en-US" sz="2000" b="1" dirty="0">
                <a:solidFill>
                  <a:srgbClr val="FFC000"/>
                </a:solidFill>
                <a:latin typeface="Arial"/>
                <a:cs typeface="Arial"/>
                <a:sym typeface="Arial"/>
              </a:rPr>
              <a:t>u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nique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loading </a:t>
            </a:r>
            <a:r>
              <a:rPr lang="en-US" sz="2000" b="1" dirty="0">
                <a:solidFill>
                  <a:srgbClr val="FFC000"/>
                </a:solidFill>
                <a:latin typeface="Arial"/>
                <a:cs typeface="Arial"/>
                <a:sym typeface="Arial"/>
              </a:rPr>
              <a:t>r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ates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) for Phase 7</a:t>
            </a:r>
          </a:p>
        </p:txBody>
      </p:sp>
    </p:spTree>
    <p:extLst>
      <p:ext uri="{BB962C8B-B14F-4D97-AF65-F5344CB8AC3E}">
        <p14:creationId xmlns:p14="http://schemas.microsoft.com/office/powerpoint/2010/main" val="24310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A18A4A-2816-45E0-9E01-06AE8F20FCF3}"/>
              </a:ext>
            </a:extLst>
          </p:cNvPr>
          <p:cNvSpPr txBox="1"/>
          <p:nvPr/>
        </p:nvSpPr>
        <p:spPr>
          <a:xfrm>
            <a:off x="1169227" y="606067"/>
            <a:ext cx="9615133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C000"/>
                </a:solidFill>
                <a:latin typeface="Arial"/>
              </a:rPr>
              <a:t>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valuating </a:t>
            </a:r>
            <a:r>
              <a:rPr lang="en-US" sz="2800" b="1" dirty="0">
                <a:solidFill>
                  <a:srgbClr val="FFC000"/>
                </a:solidFill>
                <a:latin typeface="Arial"/>
              </a:rPr>
              <a:t>P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otential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New Land Use Classes for Phase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B0C204-3A58-4ECA-953B-43C16F3FEE40}"/>
              </a:ext>
            </a:extLst>
          </p:cNvPr>
          <p:cNvSpPr txBox="1"/>
          <p:nvPr/>
        </p:nvSpPr>
        <p:spPr>
          <a:xfrm flipH="1">
            <a:off x="929672" y="1922082"/>
            <a:ext cx="1066816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CalCAST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Calibri" panose="020F0502020204030204"/>
              </a:rPr>
              <a:t>SPARROW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Calibri"/>
              </a:rPr>
              <a:t>Chesapeake Healthy Watershed Assessment 2.0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Calibri" panose="020F0502020204030204"/>
                <a:cs typeface="Calibri"/>
              </a:rPr>
              <a:t>Various ongoing USGS, STAC, and academic studies evaluating the hydrologic and nutrient/sediment effects of specific land uses</a:t>
            </a:r>
          </a:p>
        </p:txBody>
      </p:sp>
    </p:spTree>
    <p:extLst>
      <p:ext uri="{BB962C8B-B14F-4D97-AF65-F5344CB8AC3E}">
        <p14:creationId xmlns:p14="http://schemas.microsoft.com/office/powerpoint/2010/main" val="210481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8B3F1F-8EC2-4375-AD29-BF0F891BAAE8}"/>
              </a:ext>
            </a:extLst>
          </p:cNvPr>
          <p:cNvSpPr txBox="1"/>
          <p:nvPr/>
        </p:nvSpPr>
        <p:spPr>
          <a:xfrm>
            <a:off x="1158241" y="157028"/>
            <a:ext cx="9525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Hyper-Res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Hydrography (separate from land use)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Lower Susquehanna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037E3-5193-482C-ADCF-243F320ECD29}"/>
              </a:ext>
            </a:extLst>
          </p:cNvPr>
          <p:cNvSpPr txBox="1"/>
          <p:nvPr/>
        </p:nvSpPr>
        <p:spPr>
          <a:xfrm flipH="1">
            <a:off x="849954" y="1546342"/>
            <a:ext cx="422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CBP Hyper-Resolution Streams, 1:2000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(Lower Susquehanna Example)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427D7DD-E4B5-4A14-B844-4F55FA298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5" y="2141277"/>
            <a:ext cx="5656538" cy="4390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0483BF-359F-4564-A4E5-A126A8981A8C}"/>
              </a:ext>
            </a:extLst>
          </p:cNvPr>
          <p:cNvSpPr txBox="1"/>
          <p:nvPr/>
        </p:nvSpPr>
        <p:spPr>
          <a:xfrm>
            <a:off x="6267009" y="2713915"/>
            <a:ext cx="592499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Attributes: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Channel type probability (gully, ditch, stream, etc.)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Bank height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hannel</a:t>
            </a:r>
            <a:r>
              <a:rPr lang="en-US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width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Floodplain width (TBD)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ntrenchment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ratio (TBD)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permanence probability (TBD)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Stream order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Drainage area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38137"/>
      </p:ext>
    </p:extLst>
  </p:cSld>
  <p:clrMapOvr>
    <a:masterClrMapping/>
  </p:clrMapOvr>
</p:sld>
</file>

<file path=ppt/theme/theme1.xml><?xml version="1.0" encoding="utf-8"?>
<a:theme xmlns:a="http://schemas.openxmlformats.org/drawingml/2006/main" name="geography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eography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ography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phy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CTheme_Arialfont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CTheme_Arialfont" id="{F5798D14-BC96-41A0-8BB1-E49A2793A669}" vid="{22478B2D-6A9B-4C66-A1B9-E21E9DD7342F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F10AB54A57A4B9F77801296DA1CF3" ma:contentTypeVersion="14" ma:contentTypeDescription="Create a new document." ma:contentTypeScope="" ma:versionID="7cdbe8c47f0d8d00215a6a0c3ba0a552">
  <xsd:schema xmlns:xsd="http://www.w3.org/2001/XMLSchema" xmlns:xs="http://www.w3.org/2001/XMLSchema" xmlns:p="http://schemas.microsoft.com/office/2006/metadata/properties" xmlns:ns3="a189dbc1-3167-43c4-97a8-47d0a1a30383" xmlns:ns4="06ca5060-b6a8-4865-b7bb-8648b3d0f513" targetNamespace="http://schemas.microsoft.com/office/2006/metadata/properties" ma:root="true" ma:fieldsID="984107722d1d351d838300b9b3cece86" ns3:_="" ns4:_="">
    <xsd:import namespace="a189dbc1-3167-43c4-97a8-47d0a1a30383"/>
    <xsd:import namespace="06ca5060-b6a8-4865-b7bb-8648b3d0f5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9dbc1-3167-43c4-97a8-47d0a1a303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5060-b6a8-4865-b7bb-8648b3d0f5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DA7993-E381-4E97-A479-32E4B1666B07}">
  <ds:schemaRefs>
    <ds:schemaRef ds:uri="06ca5060-b6a8-4865-b7bb-8648b3d0f513"/>
    <ds:schemaRef ds:uri="a189dbc1-3167-43c4-97a8-47d0a1a303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1441328-00A6-4713-9BAF-F9BA09FB4C2F}">
  <ds:schemaRefs>
    <ds:schemaRef ds:uri="06ca5060-b6a8-4865-b7bb-8648b3d0f513"/>
    <ds:schemaRef ds:uri="a189dbc1-3167-43c4-97a8-47d0a1a303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ACAA3B-0CB7-499D-8A36-B44806DE28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15429</TotalTime>
  <Words>2926</Words>
  <Application>Microsoft Office PowerPoint</Application>
  <PresentationFormat>Widescreen</PresentationFormat>
  <Paragraphs>609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Wingdings</vt:lpstr>
      <vt:lpstr>geography template</vt:lpstr>
      <vt:lpstr>1_Office Theme</vt:lpstr>
      <vt:lpstr>2_Office Theme</vt:lpstr>
      <vt:lpstr>CICTheme_Arialfont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7 Land Use History: 1985 - 2012</vt:lpstr>
      <vt:lpstr>Back-Casting Development Example</vt:lpstr>
      <vt:lpstr>Forecasting Future Land Use Change</vt:lpstr>
      <vt:lpstr>Contact Information  (i.e., how to get a copy of the SCFM Toolbox?)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Claggett</dc:creator>
  <cp:lastModifiedBy>Peter Claggett</cp:lastModifiedBy>
  <cp:revision>4</cp:revision>
  <dcterms:created xsi:type="dcterms:W3CDTF">2021-05-07T13:09:50Z</dcterms:created>
  <dcterms:modified xsi:type="dcterms:W3CDTF">2023-04-13T18:03:15Z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0x0101005BFF10AB54A57A4B9F77801296DA1CF3</vt:lpwstr>
  </property>
</Properties>
</file>