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137" autoAdjust="0"/>
    <p:restoredTop sz="94660"/>
  </p:normalViewPr>
  <p:slideViewPr>
    <p:cSldViewPr snapToGrid="0">
      <p:cViewPr>
        <p:scale>
          <a:sx n="80" d="100"/>
          <a:sy n="80" d="100"/>
        </p:scale>
        <p:origin x="-906" y="-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DC96-2CD6-4B3C-A597-D93AF7E3776E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32691-1DC0-414A-BA58-34FC1EDF40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286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DC96-2CD6-4B3C-A597-D93AF7E3776E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32691-1DC0-414A-BA58-34FC1EDF40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361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DC96-2CD6-4B3C-A597-D93AF7E3776E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32691-1DC0-414A-BA58-34FC1EDF40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986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DC96-2CD6-4B3C-A597-D93AF7E3776E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32691-1DC0-414A-BA58-34FC1EDF40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7792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DC96-2CD6-4B3C-A597-D93AF7E3776E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32691-1DC0-414A-BA58-34FC1EDF40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427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DC96-2CD6-4B3C-A597-D93AF7E3776E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32691-1DC0-414A-BA58-34FC1EDF40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7969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DC96-2CD6-4B3C-A597-D93AF7E3776E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32691-1DC0-414A-BA58-34FC1EDF40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8843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DC96-2CD6-4B3C-A597-D93AF7E3776E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32691-1DC0-414A-BA58-34FC1EDF40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5674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DC96-2CD6-4B3C-A597-D93AF7E3776E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32691-1DC0-414A-BA58-34FC1EDF40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6045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DC96-2CD6-4B3C-A597-D93AF7E3776E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32691-1DC0-414A-BA58-34FC1EDF40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188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DC96-2CD6-4B3C-A597-D93AF7E3776E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32691-1DC0-414A-BA58-34FC1EDF40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650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D3DC96-2CD6-4B3C-A597-D93AF7E3776E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E32691-1DC0-414A-BA58-34FC1EDF40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372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5525940"/>
              </p:ext>
            </p:extLst>
          </p:nvPr>
        </p:nvGraphicFramePr>
        <p:xfrm>
          <a:off x="0" y="19050"/>
          <a:ext cx="9144000" cy="62379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0651"/>
                <a:gridCol w="7753349"/>
              </a:tblGrid>
              <a:tr h="494764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Management Strategy</a:t>
                      </a:r>
                      <a:r>
                        <a:rPr lang="en-US" sz="2800" baseline="0" dirty="0" smtClean="0"/>
                        <a:t> Timeline</a:t>
                      </a:r>
                      <a:endParaRPr lang="en-US" sz="2800" dirty="0" smtClean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772975"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endParaRPr lang="en-US" sz="105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indent="0">
                        <a:buFontTx/>
                        <a:buNone/>
                      </a:pP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March 16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66688" marR="0" lvl="1" indent="-16668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Release management strategies for public input 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818866"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en-US" sz="1600" strike="noStrike" kern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 April 9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April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 30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171450" marR="0" lvl="1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strike="noStrike" kern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MB meeting</a:t>
                      </a:r>
                    </a:p>
                    <a:p>
                      <a:pPr marL="171450" marR="0" lvl="1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Public input period closes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69386"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May 1</a:t>
                      </a:r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- 22</a:t>
                      </a:r>
                      <a:endParaRPr lang="en-US" sz="20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Tx/>
                        <a:buNone/>
                      </a:pPr>
                      <a:r>
                        <a:rPr lang="en-US" sz="1600" kern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en-US" sz="1600" strike="sngStrike" kern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May 14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May 22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strike="noStrike" kern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 May 27/28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strike="noStrike" kern="1200" dirty="0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171450" marR="0" lvl="1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GITs/workgroups revise strategies</a:t>
                      </a:r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based on comments</a:t>
                      </a:r>
                      <a:endParaRPr lang="en-US" sz="20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600" strike="sngStrike" kern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MB meeting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Strategies</a:t>
                      </a:r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to MB for final review</a:t>
                      </a: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strike="noStrike" kern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MB meeting</a:t>
                      </a:r>
                      <a:endParaRPr lang="en-US" sz="1600" strike="sngStrike" kern="1200" dirty="0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969446"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en-US" sz="1600" kern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 June 2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en-US" sz="1600" kern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 June 11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June 30</a:t>
                      </a:r>
                      <a:endParaRPr lang="en-US" sz="2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171450" marR="0" lvl="1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PSC meeting</a:t>
                      </a:r>
                      <a:r>
                        <a:rPr lang="en-US" sz="1600" kern="1200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sz="1600" kern="1200" dirty="0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marR="0" lvl="1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MB meeting</a:t>
                      </a:r>
                    </a:p>
                    <a:p>
                      <a:pPr marL="171450" marR="0" lvl="1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Final management strategies completed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750627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July 9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July TBD</a:t>
                      </a:r>
                      <a:endParaRPr lang="en-US" sz="2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171450" marR="0" lvl="1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MB meeting</a:t>
                      </a:r>
                    </a:p>
                    <a:p>
                      <a:pPr marL="171450" marR="0" lvl="1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Executive Council Meeting 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4924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Dec. 30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Jan 15</a:t>
                      </a:r>
                      <a:endParaRPr lang="en-US" sz="2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177800" marR="0" lvl="1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First Biennial workplan due</a:t>
                      </a:r>
                    </a:p>
                    <a:p>
                      <a:pPr marL="177800" marR="0" lvl="1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First Biennial workplan due</a:t>
                      </a:r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079268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216</TotalTime>
  <Words>88</Words>
  <Application>Microsoft Office PowerPoint</Application>
  <PresentationFormat>On-screen Show (4:3)</PresentationFormat>
  <Paragraphs>31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Management Strategy Timeline</dc:title>
  <dc:creator>Barranco, Gregory</dc:creator>
  <cp:lastModifiedBy>Handen, Amy</cp:lastModifiedBy>
  <cp:revision>22</cp:revision>
  <cp:lastPrinted>2015-02-11T20:02:13Z</cp:lastPrinted>
  <dcterms:created xsi:type="dcterms:W3CDTF">2015-02-05T17:14:36Z</dcterms:created>
  <dcterms:modified xsi:type="dcterms:W3CDTF">2015-03-26T15:25:12Z</dcterms:modified>
</cp:coreProperties>
</file>