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0" r:id="rId2"/>
    <p:sldId id="263" r:id="rId3"/>
    <p:sldId id="295" r:id="rId4"/>
    <p:sldId id="287" r:id="rId5"/>
    <p:sldId id="296" r:id="rId6"/>
    <p:sldId id="293" r:id="rId7"/>
    <p:sldId id="29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74C975D-3C32-44FD-A747-2C9B18A7B736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4930D3-ECA7-45A4-9E8B-30D3FD97A7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2/21/2013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51459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Path Forward to Partnership Decision Making on the Basinwide BMP Verification Framework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572000"/>
            <a:ext cx="7315200" cy="1981200"/>
          </a:xfrm>
        </p:spPr>
        <p:txBody>
          <a:bodyPr/>
          <a:lstStyle/>
          <a:p>
            <a:r>
              <a:rPr lang="en-US" dirty="0" smtClean="0"/>
              <a:t>CBP Citizen Advisory Committee Briefing</a:t>
            </a:r>
          </a:p>
          <a:p>
            <a:r>
              <a:rPr lang="en-US" dirty="0" smtClean="0"/>
              <a:t>February 22, 2013 Meeting</a:t>
            </a:r>
          </a:p>
          <a:p>
            <a:r>
              <a:rPr lang="en-US" dirty="0" smtClean="0"/>
              <a:t>Nick DiPasquale and Rich Batiuk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Framework Components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867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BMP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principles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Source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sector-specific verification protocols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Jurisdiction specific procedures for eliminating double counting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Basinwide 1619 data sharing agreement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USDA agreement to enhance data collection reporting of cost shared practices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Framework Components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867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Procedures for the clean-up historical BMP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Partnership process for evaluating and adopting future BMP verification protocols and procedures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Jurisdictional BMP verification documentation expectations for their existing QA plans 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Communications strategy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Decision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Making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7 PSC Meeting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9 LGAC Meeting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11 WQGIT Conf Call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12 STAC Meeting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13 BMP Verification Review Panel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Mtg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14 Management Board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Mtg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March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Habitat GIT Briefing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Late March BMP Verification Committee Conf Call</a:t>
            </a: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Decision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Making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April 11 Management Board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Mtg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Late April BMP Verification Committee Conf Call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May PSC Meeting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June public communication of partnership’s BMP verification program through some formal agreement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Summer/fall: BMP verification review panel meetings to review the jurisdictions’ proposed programs</a:t>
            </a:r>
          </a:p>
          <a:p>
            <a:pPr>
              <a:lnSpc>
                <a:spcPct val="110000"/>
              </a:lnSpc>
              <a:spcAft>
                <a:spcPts val="1200"/>
              </a:spcAft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Discussion Questions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for the Citizens Advisory Committee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Helping </a:t>
            </a:r>
            <a:r>
              <a:rPr lang="en-US" dirty="0" smtClean="0"/>
              <a:t>us operationally define transparency and what specific steps the partnership needs to take to ensure it achieved</a:t>
            </a:r>
          </a:p>
          <a:p>
            <a:endParaRPr lang="en-US" dirty="0" smtClean="0"/>
          </a:p>
          <a:p>
            <a:r>
              <a:rPr lang="en-US" dirty="0" smtClean="0"/>
              <a:t>Offering </a:t>
            </a:r>
            <a:r>
              <a:rPr lang="en-US" dirty="0" smtClean="0"/>
              <a:t>your ideas on how we can best proceed forward with ramping up our verification efforts over </a:t>
            </a:r>
            <a:r>
              <a:rPr lang="en-US" dirty="0" smtClean="0"/>
              <a:t>time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76962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charset="0"/>
                <a:cs typeface="Times New Roman" pitchFamily="18" charset="0"/>
              </a:rPr>
              <a:t>Rich Batiuk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Associate Director for Science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U.S. Environmental Protection Agency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Chesapeake Bay Program Office </a:t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410 Severn </a:t>
            </a:r>
            <a:r>
              <a:rPr lang="en-US" sz="2400" dirty="0" smtClean="0">
                <a:latin typeface="Arial" charset="0"/>
                <a:cs typeface="Times New Roman" pitchFamily="18" charset="0"/>
              </a:rPr>
              <a:t>Avenue</a:t>
            </a:r>
            <a:r>
              <a:rPr lang="en-US" sz="2400" dirty="0">
                <a:latin typeface="Arial" charset="0"/>
                <a:cs typeface="Times New Roman" pitchFamily="18" charset="0"/>
              </a:rPr>
              <a:t/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Annapolis, MD  21403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410-267-5731 (office)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443-223-7823 (cell)</a:t>
            </a:r>
            <a:endParaRPr lang="en-US" sz="24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batiuk.richard@epa.gov</a:t>
            </a:r>
          </a:p>
          <a:p>
            <a:pPr algn="ctr">
              <a:spcBef>
                <a:spcPct val="50000"/>
              </a:spcBef>
            </a:pPr>
            <a:r>
              <a:rPr lang="en-US" sz="2400" b="0" dirty="0">
                <a:latin typeface="Arial" charset="0"/>
                <a:cs typeface="Times New Roman" pitchFamily="18" charset="0"/>
                <a:hlinkClick r:id="rId2"/>
              </a:rPr>
              <a:t>www.chesapeakebay.net</a:t>
            </a:r>
            <a:endParaRPr lang="en-US" sz="2400" b="0" dirty="0">
              <a:latin typeface="Arial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242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Path Forward to Partnership Decision Making on the Basinwide BMP Verification Framework</vt:lpstr>
      <vt:lpstr>Framework Components</vt:lpstr>
      <vt:lpstr>Framework Components</vt:lpstr>
      <vt:lpstr>Decision Making Schedule</vt:lpstr>
      <vt:lpstr>Decision Making Schedule</vt:lpstr>
      <vt:lpstr>Discussion Questions for the Citizens Advisory Committee</vt:lpstr>
      <vt:lpstr>Slide 7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rbatiuk</cp:lastModifiedBy>
  <cp:revision>54</cp:revision>
  <dcterms:created xsi:type="dcterms:W3CDTF">2011-12-15T12:31:30Z</dcterms:created>
  <dcterms:modified xsi:type="dcterms:W3CDTF">2013-02-21T13:55:29Z</dcterms:modified>
</cp:coreProperties>
</file>