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1"/>
  </p:sldMasterIdLst>
  <p:sldIdLst>
    <p:sldId id="257" r:id="rId22"/>
    <p:sldId id="256" r:id="rId23"/>
    <p:sldId id="25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.xml"/><Relationship Id="rId7" Type="http://schemas.openxmlformats.org/officeDocument/2006/relationships/customXml" Target="../customXml/item7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0" Type="http://schemas.openxmlformats.org/officeDocument/2006/relationships/customXml" Target="../customXml/item20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customXml" Target="../customXml/item15.xml"/><Relationship Id="rId23" Type="http://schemas.openxmlformats.org/officeDocument/2006/relationships/slide" Target="slides/slide2.xml"/><Relationship Id="rId28" Type="http://schemas.openxmlformats.org/officeDocument/2006/relationships/tableStyles" Target="tableStyles.xml"/><Relationship Id="rId10" Type="http://schemas.openxmlformats.org/officeDocument/2006/relationships/customXml" Target="../customXml/item10.xml"/><Relationship Id="rId19" Type="http://schemas.openxmlformats.org/officeDocument/2006/relationships/customXml" Target="../customXml/item19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customXml" Target="../customXml/item14.xml"/><Relationship Id="rId22" Type="http://schemas.openxmlformats.org/officeDocument/2006/relationships/slide" Target="slides/slide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6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989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7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3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7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9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4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44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46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25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A68B9-826E-4250-9AB5-C1C93996DDC9}" type="datetimeFigureOut">
              <a:rPr lang="en-US" smtClean="0"/>
              <a:t>9/30/2019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F615E-E27F-43FF-94C9-32B1239DA1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8810" y="1946246"/>
            <a:ext cx="1753298" cy="1266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Goals</a:t>
            </a:r>
          </a:p>
          <a:p>
            <a:pPr algn="ctr"/>
            <a:r>
              <a:rPr lang="en-US" sz="1400" dirty="0"/>
              <a:t>Retired, Modified, New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02108" y="2579615"/>
            <a:ext cx="171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2374084" y="2105637"/>
            <a:ext cx="1400962" cy="9311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Are changes to outcomes needed?</a:t>
            </a:r>
          </a:p>
        </p:txBody>
      </p:sp>
      <p:sp>
        <p:nvSpPr>
          <p:cNvPr id="9" name="Oval 8"/>
          <p:cNvSpPr/>
          <p:nvPr/>
        </p:nvSpPr>
        <p:spPr>
          <a:xfrm>
            <a:off x="3955406" y="2216791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MB</a:t>
            </a:r>
          </a:p>
        </p:txBody>
      </p:sp>
      <p:cxnSp>
        <p:nvCxnSpPr>
          <p:cNvPr id="14" name="Straight Arrow Connector 13"/>
          <p:cNvCxnSpPr>
            <a:stCxn id="8" idx="6"/>
          </p:cNvCxnSpPr>
          <p:nvPr/>
        </p:nvCxnSpPr>
        <p:spPr>
          <a:xfrm>
            <a:off x="3775046" y="2571226"/>
            <a:ext cx="1761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5078828" y="2216791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PSC</a:t>
            </a:r>
          </a:p>
        </p:txBody>
      </p:sp>
      <p:sp>
        <p:nvSpPr>
          <p:cNvPr id="16" name="Oval 15"/>
          <p:cNvSpPr/>
          <p:nvPr/>
        </p:nvSpPr>
        <p:spPr>
          <a:xfrm>
            <a:off x="6164507" y="2216791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Public Review</a:t>
            </a:r>
          </a:p>
        </p:txBody>
      </p:sp>
      <p:sp>
        <p:nvSpPr>
          <p:cNvPr id="17" name="Oval 16"/>
          <p:cNvSpPr/>
          <p:nvPr/>
        </p:nvSpPr>
        <p:spPr>
          <a:xfrm>
            <a:off x="7250186" y="2216791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</a:t>
            </a:r>
          </a:p>
        </p:txBody>
      </p:sp>
      <p:cxnSp>
        <p:nvCxnSpPr>
          <p:cNvPr id="19" name="Straight Arrow Connector 18"/>
          <p:cNvCxnSpPr>
            <a:stCxn id="9" idx="6"/>
            <a:endCxn id="15" idx="2"/>
          </p:cNvCxnSpPr>
          <p:nvPr/>
        </p:nvCxnSpPr>
        <p:spPr>
          <a:xfrm>
            <a:off x="4910354" y="2571226"/>
            <a:ext cx="1684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6"/>
            <a:endCxn id="16" idx="2"/>
          </p:cNvCxnSpPr>
          <p:nvPr/>
        </p:nvCxnSpPr>
        <p:spPr>
          <a:xfrm>
            <a:off x="6033776" y="2571226"/>
            <a:ext cx="130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6" idx="6"/>
            <a:endCxn id="17" idx="2"/>
          </p:cNvCxnSpPr>
          <p:nvPr/>
        </p:nvCxnSpPr>
        <p:spPr>
          <a:xfrm>
            <a:off x="7119455" y="2571226"/>
            <a:ext cx="130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453217" y="389867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459629" y="3929454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prstClr val="white"/>
                </a:solidFill>
              </a:rPr>
              <a:t> 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448810" y="4397229"/>
            <a:ext cx="1753298" cy="1266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Outcomes</a:t>
            </a:r>
          </a:p>
          <a:p>
            <a:pPr algn="ctr"/>
            <a:r>
              <a:rPr lang="en-US" sz="1400" dirty="0"/>
              <a:t>Retired, Modified, New</a:t>
            </a:r>
          </a:p>
        </p:txBody>
      </p:sp>
      <p:sp>
        <p:nvSpPr>
          <p:cNvPr id="41" name="Oval 40"/>
          <p:cNvSpPr/>
          <p:nvPr/>
        </p:nvSpPr>
        <p:spPr>
          <a:xfrm>
            <a:off x="2374084" y="4676163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MB</a:t>
            </a:r>
          </a:p>
        </p:txBody>
      </p:sp>
      <p:sp>
        <p:nvSpPr>
          <p:cNvPr id="42" name="Oval 41"/>
          <p:cNvSpPr/>
          <p:nvPr/>
        </p:nvSpPr>
        <p:spPr>
          <a:xfrm>
            <a:off x="3497506" y="4676163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PSC</a:t>
            </a:r>
          </a:p>
        </p:txBody>
      </p:sp>
      <p:sp>
        <p:nvSpPr>
          <p:cNvPr id="43" name="Oval 42"/>
          <p:cNvSpPr/>
          <p:nvPr/>
        </p:nvSpPr>
        <p:spPr>
          <a:xfrm>
            <a:off x="4583185" y="4676163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Public Review</a:t>
            </a:r>
          </a:p>
        </p:txBody>
      </p:sp>
      <p:cxnSp>
        <p:nvCxnSpPr>
          <p:cNvPr id="44" name="Straight Arrow Connector 43"/>
          <p:cNvCxnSpPr>
            <a:stCxn id="41" idx="6"/>
            <a:endCxn id="42" idx="2"/>
          </p:cNvCxnSpPr>
          <p:nvPr/>
        </p:nvCxnSpPr>
        <p:spPr>
          <a:xfrm>
            <a:off x="3329032" y="5030598"/>
            <a:ext cx="1684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2" idx="6"/>
            <a:endCxn id="43" idx="2"/>
          </p:cNvCxnSpPr>
          <p:nvPr/>
        </p:nvCxnSpPr>
        <p:spPr>
          <a:xfrm>
            <a:off x="4452454" y="5030598"/>
            <a:ext cx="1307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" idx="6"/>
            <a:endCxn id="41" idx="2"/>
          </p:cNvCxnSpPr>
          <p:nvPr/>
        </p:nvCxnSpPr>
        <p:spPr>
          <a:xfrm>
            <a:off x="2202108" y="5030598"/>
            <a:ext cx="1719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>
            <a:stCxn id="43" idx="0"/>
          </p:cNvCxnSpPr>
          <p:nvPr/>
        </p:nvCxnSpPr>
        <p:spPr>
          <a:xfrm rot="16200000" flipV="1">
            <a:off x="3333926" y="2949429"/>
            <a:ext cx="204830" cy="32486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6641981" y="5568890"/>
            <a:ext cx="1226192" cy="74662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 Informed</a:t>
            </a:r>
          </a:p>
        </p:txBody>
      </p:sp>
      <p:cxnSp>
        <p:nvCxnSpPr>
          <p:cNvPr id="54" name="Straight Arrow Connector 53"/>
          <p:cNvCxnSpPr>
            <a:stCxn id="43" idx="6"/>
            <a:endCxn id="52" idx="1"/>
          </p:cNvCxnSpPr>
          <p:nvPr/>
        </p:nvCxnSpPr>
        <p:spPr>
          <a:xfrm>
            <a:off x="5538133" y="5030598"/>
            <a:ext cx="1103848" cy="911603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44551" y="1176292"/>
            <a:ext cx="551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Approvals and public review for changed Goals …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76363" y="3851728"/>
            <a:ext cx="5519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Approvals and public review for changed Outcomes …</a:t>
            </a:r>
          </a:p>
        </p:txBody>
      </p:sp>
      <p:cxnSp>
        <p:nvCxnSpPr>
          <p:cNvPr id="58" name="Elbow Connector 57"/>
          <p:cNvCxnSpPr>
            <a:stCxn id="16" idx="0"/>
          </p:cNvCxnSpPr>
          <p:nvPr/>
        </p:nvCxnSpPr>
        <p:spPr>
          <a:xfrm rot="16200000" flipV="1">
            <a:off x="3970089" y="-455101"/>
            <a:ext cx="270545" cy="50732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077611" y="311310"/>
            <a:ext cx="522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Process for GIT-Led Changes to Goals and Outcomes</a:t>
            </a:r>
          </a:p>
        </p:txBody>
      </p:sp>
      <p:sp>
        <p:nvSpPr>
          <p:cNvPr id="63" name="Oval 62"/>
          <p:cNvSpPr/>
          <p:nvPr/>
        </p:nvSpPr>
        <p:spPr>
          <a:xfrm>
            <a:off x="6795780" y="4676163"/>
            <a:ext cx="954948" cy="7088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</a:t>
            </a:r>
          </a:p>
        </p:txBody>
      </p:sp>
      <p:cxnSp>
        <p:nvCxnSpPr>
          <p:cNvPr id="65" name="Straight Arrow Connector 64"/>
          <p:cNvCxnSpPr>
            <a:stCxn id="43" idx="6"/>
            <a:endCxn id="63" idx="2"/>
          </p:cNvCxnSpPr>
          <p:nvPr/>
        </p:nvCxnSpPr>
        <p:spPr>
          <a:xfrm>
            <a:off x="5538133" y="5030598"/>
            <a:ext cx="12576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845031" y="4436185"/>
            <a:ext cx="83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Significant change or addition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23586" y="5565015"/>
            <a:ext cx="1193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Non-significant change or addition</a:t>
            </a:r>
          </a:p>
        </p:txBody>
      </p:sp>
    </p:spTree>
    <p:extLst>
      <p:ext uri="{BB962C8B-B14F-4D97-AF65-F5344CB8AC3E}">
        <p14:creationId xmlns:p14="http://schemas.microsoft.com/office/powerpoint/2010/main" val="300918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96287" y="1224793"/>
            <a:ext cx="1283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Retired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050" y="2432665"/>
            <a:ext cx="159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Modified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899" y="4069906"/>
            <a:ext cx="1283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5632" y="1170838"/>
            <a:ext cx="3351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Justification and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Evidence of completion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Follow-on Goal/Outcome needed?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Disposition of indicator(s)?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05632" y="2501967"/>
            <a:ext cx="3351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Justification and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Data to support modification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Proposed wording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Partner and resource implications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Baseline and measures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22414" y="4069906"/>
            <a:ext cx="3657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Justification and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Connection to 2014 WA logic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Proposed wording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Lead GIT/Workgroup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Partner and resource implications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Baseline and measures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895912" y="362405"/>
            <a:ext cx="57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Information Required for Changes to Goals and Outcomes</a:t>
            </a:r>
          </a:p>
        </p:txBody>
      </p:sp>
    </p:spTree>
    <p:extLst>
      <p:ext uri="{BB962C8B-B14F-4D97-AF65-F5344CB8AC3E}">
        <p14:creationId xmlns:p14="http://schemas.microsoft.com/office/powerpoint/2010/main" val="3852772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1923018-A12B-4951-9F0B-01EE9C121564}"/>
              </a:ext>
            </a:extLst>
          </p:cNvPr>
          <p:cNvSpPr txBox="1"/>
          <p:nvPr/>
        </p:nvSpPr>
        <p:spPr>
          <a:xfrm>
            <a:off x="1948921" y="680457"/>
            <a:ext cx="572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List of Outcomes for Consideration of Changes Needed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64709C-0A82-4BD8-9C3A-E11C6ACD3747}"/>
              </a:ext>
            </a:extLst>
          </p:cNvPr>
          <p:cNvSpPr txBox="1"/>
          <p:nvPr/>
        </p:nvSpPr>
        <p:spPr>
          <a:xfrm>
            <a:off x="1211113" y="1231341"/>
            <a:ext cx="1283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Retire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8C46B3-5886-4756-A2C7-7C28A4EF9968}"/>
              </a:ext>
            </a:extLst>
          </p:cNvPr>
          <p:cNvSpPr txBox="1"/>
          <p:nvPr/>
        </p:nvSpPr>
        <p:spPr>
          <a:xfrm>
            <a:off x="1211113" y="2302304"/>
            <a:ext cx="1599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Modify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677BB5-FAB1-4501-9186-1E8EBDCF5AA0}"/>
              </a:ext>
            </a:extLst>
          </p:cNvPr>
          <p:cNvSpPr txBox="1"/>
          <p:nvPr/>
        </p:nvSpPr>
        <p:spPr>
          <a:xfrm>
            <a:off x="1211112" y="3816429"/>
            <a:ext cx="1283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BBA269-2229-47FD-B3E4-9F7D61425C91}"/>
              </a:ext>
            </a:extLst>
          </p:cNvPr>
          <p:cNvSpPr txBox="1"/>
          <p:nvPr/>
        </p:nvSpPr>
        <p:spPr>
          <a:xfrm>
            <a:off x="2599492" y="1340195"/>
            <a:ext cx="5079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Blue Crab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2017 Watershed Implementation Plans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71B59D-5A06-423E-BEA6-5B6D76296D44}"/>
              </a:ext>
            </a:extLst>
          </p:cNvPr>
          <p:cNvSpPr txBox="1"/>
          <p:nvPr/>
        </p:nvSpPr>
        <p:spPr>
          <a:xfrm>
            <a:off x="2599491" y="3933458"/>
            <a:ext cx="49928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Public Access Site Development (or modify)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C0F9DC-C11F-4875-8873-4D92C73EE000}"/>
              </a:ext>
            </a:extLst>
          </p:cNvPr>
          <p:cNvSpPr txBox="1"/>
          <p:nvPr/>
        </p:nvSpPr>
        <p:spPr>
          <a:xfrm>
            <a:off x="2599492" y="2329050"/>
            <a:ext cx="5444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Public Access Site Development (or new)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Fish Passage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BE60A2-895C-400C-AC7D-1D844515B80E}"/>
              </a:ext>
            </a:extLst>
          </p:cNvPr>
          <p:cNvSpPr txBox="1"/>
          <p:nvPr/>
        </p:nvSpPr>
        <p:spPr>
          <a:xfrm>
            <a:off x="657739" y="5020920"/>
            <a:ext cx="2152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 yet assigned category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6548AB-1CC1-4269-B1E1-0C49E0EF1850}"/>
              </a:ext>
            </a:extLst>
          </p:cNvPr>
          <p:cNvSpPr txBox="1"/>
          <p:nvPr/>
        </p:nvSpPr>
        <p:spPr>
          <a:xfrm>
            <a:off x="2599490" y="5038770"/>
            <a:ext cx="49928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Land Use Methods and Metrics Development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7874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CD7CC3F4-6DAC-41D1-8802-B996D6CB1430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343A7681-713F-4ED8-90D3-1C71991DCEA7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884C5C49-9C04-4F39-BEDF-D04D3B1DE079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711BA20C-9A6A-4BE9-A3E6-4A98EBD13482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F511506D-403F-4BE3-9F33-40785D1A9E1D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F1A88B4D-9F0B-4DA2-A1EC-A1EE7984B5BC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BAF62D49-727D-4026-A2C7-777B8CFDD53A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162358AD-B82E-47F1-BE9F-E61445790A92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2CE509E4-5257-4CFF-B480-4E06C8FBB062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2EBBFDCA-7644-440C-B559-71A605B8D0C4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34DF1DE8-0FBA-49A2-8A40-54828F94BD3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C024B55-B7AB-4A77-B13D-958A9B51E470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16E4C0EB-9EC0-41CD-96EF-8006F65F7D84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AB72E797-363E-4BB3-8AB5-379779ABD806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301C30C0-C963-4ED9-A68D-5DE9E6BF3D69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B1360D79-3BFC-4548-A6AA-5316A64A6511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AA6845EE-FF49-46C4-B74C-E0595DD3CBEA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463B1B18-5532-49EC-A251-ED7AC9A0EF76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A6C02603-645E-45C5-BF00-DB7A7BD3B967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AB109C8A-9EE8-4643-9E00-D922CD6601F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9909</TotalTime>
  <Words>177</Words>
  <Application>Microsoft Office PowerPoint</Application>
  <PresentationFormat>On-screen Show (4:3)</PresentationFormat>
  <Paragraphs>56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Allen, Greg</dc:creator>
  <cp:lastModifiedBy>Madray, Chantal</cp:lastModifiedBy>
  <cp:revision>35</cp:revision>
  <dcterms:created xsi:type="dcterms:W3CDTF">2017-11-12T02:33:05Z</dcterms:created>
  <dcterms:modified xsi:type="dcterms:W3CDTF">2019-10-01T16:05:37Z</dcterms:modified>
</cp:coreProperties>
</file>