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sldIdLst>
    <p:sldId id="260" r:id="rId2"/>
    <p:sldId id="261" r:id="rId3"/>
    <p:sldId id="262" r:id="rId4"/>
    <p:sldId id="263" r:id="rId5"/>
    <p:sldId id="264" r:id="rId6"/>
    <p:sldId id="266" r:id="rId7"/>
    <p:sldId id="267" r:id="rId8"/>
    <p:sldId id="268" r:id="rId9"/>
    <p:sldId id="269" r:id="rId10"/>
    <p:sldId id="270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39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F1BC8E-0A78-454A-981C-2F8DA54C0B0D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EBE495-5E72-4B3A-AE77-0D8614C8DEF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87CD7-0DB1-4ECA-8F22-DA0089EAB345}" type="datetime1">
              <a:rPr lang="en-US" smtClean="0"/>
              <a:pPr/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E3ECC-22A3-46B5-81EE-39B1760D8D57}" type="datetime1">
              <a:rPr lang="en-US" smtClean="0"/>
              <a:pPr/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954D7-25F8-4BA6-9878-C5DAFD570362}" type="datetime1">
              <a:rPr lang="en-US" smtClean="0"/>
              <a:pPr/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7E50B-CA93-4163-8318-99DE388915CF}" type="datetime1">
              <a:rPr lang="en-US" smtClean="0"/>
              <a:pPr/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84F50-6A7C-41E8-8C7E-7050DB8590FE}" type="datetime1">
              <a:rPr lang="en-US" smtClean="0"/>
              <a:pPr/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1ABF1-3E56-4996-A714-1AD077EA65E5}" type="datetime1">
              <a:rPr lang="en-US" smtClean="0"/>
              <a:pPr/>
              <a:t>1/30/2012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B5E4C-F6E9-42BE-B060-5827492F974A}" type="datetime1">
              <a:rPr lang="en-US" smtClean="0"/>
              <a:pPr/>
              <a:t>1/30/2012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0B6FC-CDAA-4486-A074-4A4351FC9FC2}" type="datetime1">
              <a:rPr lang="en-US" smtClean="0"/>
              <a:pPr/>
              <a:t>1/30/2012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90025-AF7D-49D5-826A-C3906E5E3B4F}" type="datetime1">
              <a:rPr lang="en-US" smtClean="0"/>
              <a:pPr/>
              <a:t>1/30/2012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810E4-BE50-42FA-8D24-009F1D677BCA}" type="datetime1">
              <a:rPr lang="en-US" smtClean="0"/>
              <a:pPr/>
              <a:t>1/30/2012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FAFB4-7188-4A3A-B44F-2C43B9B463D4}" type="datetime1">
              <a:rPr lang="en-US" smtClean="0"/>
              <a:pPr/>
              <a:t>1/30/2012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172C9-176B-4D2C-9E3E-53781E7C3607}" type="datetime1">
              <a:rPr lang="en-US" smtClean="0"/>
              <a:pPr/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7FA602-1E09-4CBC-84FE-772522582C2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Arial" pitchFamily="34" charset="0"/>
                <a:cs typeface="Arial" pitchFamily="34" charset="0"/>
              </a:rPr>
              <a:t>Verification Requests</a:t>
            </a:r>
            <a:endParaRPr lang="en-US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458200" cy="52578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Citizen Advisory Committee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Repeated requests for BMP verification</a:t>
            </a: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Chesapeake Executive Order Strategy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USDA and EPA commitment to develop/implement mechanism for tracking/reporting ‘voluntary conservation practices’ by July 2012</a:t>
            </a: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NRC’s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Ches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Bay Independent Evaluation Report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Five science-based conclusions focused on ‘accurate tracking of BMPs’</a:t>
            </a: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Chesapeake Bay TMDL’s Appendix S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EPA expectations for offset credit verification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28600"/>
            <a:ext cx="8637616" cy="641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Arial" pitchFamily="34" charset="0"/>
                <a:cs typeface="Arial" pitchFamily="34" charset="0"/>
              </a:rPr>
              <a:t>Verification Work Underway</a:t>
            </a:r>
            <a:endParaRPr lang="en-US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52578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NEIEN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Successful submission of 2010 progress data</a:t>
            </a: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NACD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2-year project for development of data collection/ verification protocols for non-cost shared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ag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practices</a:t>
            </a: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USGS MOU’s with NRCS/FSA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Improving access to federal cost shared practice data</a:t>
            </a: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USDA Office of Environmental Markets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Synthesis of verification of environ. credits</a:t>
            </a: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Responses to NRC CB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Indep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. Evaluation Report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MB’s recommended responses sent to PSC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Arial" pitchFamily="34" charset="0"/>
                <a:cs typeface="Arial" pitchFamily="34" charset="0"/>
              </a:rPr>
              <a:t>Proposal to Partnership</a:t>
            </a:r>
            <a:endParaRPr lang="en-US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458200" cy="52578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Build and work integrated set of recommendations up through CBP Partnership </a:t>
            </a:r>
            <a:r>
              <a:rPr lang="en-US" sz="28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(FWG: Feb-Mar)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Source Workgroups      WQGIT      MB      PSC</a:t>
            </a: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Address full array of practices across all sources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Agricultural lands, forest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lands, developed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lands,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on-site treatment systems,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wastewater dischargers, stream corridors,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tidal shorelines 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Factor in innovative approaches taken by jurisdictions, local municipalities, and conservation districts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Recognize unique circumstances across the partnership and that one size does not fit all</a:t>
            </a:r>
          </a:p>
        </p:txBody>
      </p:sp>
      <p:sp>
        <p:nvSpPr>
          <p:cNvPr id="4" name="Down Arrow 3"/>
          <p:cNvSpPr/>
          <p:nvPr/>
        </p:nvSpPr>
        <p:spPr>
          <a:xfrm rot="-5400000">
            <a:off x="3963184" y="2132816"/>
            <a:ext cx="189679" cy="34364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own Arrow 4"/>
          <p:cNvSpPr/>
          <p:nvPr/>
        </p:nvSpPr>
        <p:spPr>
          <a:xfrm rot="-5400000">
            <a:off x="5487184" y="2132816"/>
            <a:ext cx="189679" cy="34364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own Arrow 5"/>
          <p:cNvSpPr/>
          <p:nvPr/>
        </p:nvSpPr>
        <p:spPr>
          <a:xfrm rot="-5400000">
            <a:off x="6477784" y="2132816"/>
            <a:ext cx="189679" cy="34364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Arial" pitchFamily="34" charset="0"/>
                <a:cs typeface="Arial" pitchFamily="34" charset="0"/>
              </a:rPr>
              <a:t>Verification Framework</a:t>
            </a:r>
            <a:endParaRPr lang="en-US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458200" cy="54102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Verification 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principles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Partnership agreement on principles to guide the jurisdictions’ development of verification programs</a:t>
            </a:r>
          </a:p>
          <a:p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Source sector-specific verification 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protocols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Developed through the WQGIT’s source sector workgroups and approved by the Partnership</a:t>
            </a:r>
          </a:p>
          <a:p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Verification 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panel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Verification experts charged by the Partnership to review/make recommendations on jurisdictions’ proposed verification programs (aka BMP panels)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Arial" pitchFamily="34" charset="0"/>
                <a:cs typeface="Arial" pitchFamily="34" charset="0"/>
              </a:rPr>
              <a:t>Draft Verification Principles</a:t>
            </a:r>
            <a:endParaRPr lang="en-US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458200" cy="52578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Partnership support</a:t>
            </a:r>
          </a:p>
          <a:p>
            <a:pPr>
              <a:lnSpc>
                <a:spcPct val="150000"/>
              </a:lnSpc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Clear definition of verification</a:t>
            </a:r>
          </a:p>
          <a:p>
            <a:pPr>
              <a:lnSpc>
                <a:spcPct val="150000"/>
              </a:lnSpc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Credible/defensible</a:t>
            </a:r>
          </a:p>
          <a:p>
            <a:pPr>
              <a:lnSpc>
                <a:spcPct val="150000"/>
              </a:lnSpc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Consistent application across source sectors</a:t>
            </a:r>
          </a:p>
          <a:p>
            <a:pPr>
              <a:lnSpc>
                <a:spcPct val="150000"/>
              </a:lnSpc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Build off cost-share verification protocols</a:t>
            </a:r>
          </a:p>
          <a:p>
            <a:pPr>
              <a:lnSpc>
                <a:spcPct val="150000"/>
              </a:lnSpc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No lowest common denominator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7200"/>
            <a:ext cx="8802644" cy="6224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r="1327"/>
          <a:stretch>
            <a:fillRect/>
          </a:stretch>
        </p:blipFill>
        <p:spPr bwMode="auto">
          <a:xfrm>
            <a:off x="266699" y="404813"/>
            <a:ext cx="8743829" cy="6224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00176"/>
            <a:ext cx="8610600" cy="6453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529" y="257174"/>
            <a:ext cx="8632610" cy="660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274</TotalTime>
  <Words>293</Words>
  <Application>Microsoft Office PowerPoint</Application>
  <PresentationFormat>On-screen Show (4:3)</PresentationFormat>
  <Paragraphs>53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Verification Requests</vt:lpstr>
      <vt:lpstr>Verification Work Underway</vt:lpstr>
      <vt:lpstr>Proposal to Partnership</vt:lpstr>
      <vt:lpstr>Verification Framework</vt:lpstr>
      <vt:lpstr>Draft Verification Principles</vt:lpstr>
      <vt:lpstr>Slide 6</vt:lpstr>
      <vt:lpstr>Slide 7</vt:lpstr>
      <vt:lpstr>Slide 8</vt:lpstr>
      <vt:lpstr>Slide 9</vt:lpstr>
      <vt:lpstr>Slide 10</vt:lpstr>
    </vt:vector>
  </TitlesOfParts>
  <Company>US-EPA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CBP Partnership Proposal for Ensuring Full Accountability of Best Practices and Technologies Implemented</dc:title>
  <dc:creator>Rbatiuk</dc:creator>
  <cp:lastModifiedBy>Claggett, Sally</cp:lastModifiedBy>
  <cp:revision>14</cp:revision>
  <dcterms:created xsi:type="dcterms:W3CDTF">2011-12-15T12:31:30Z</dcterms:created>
  <dcterms:modified xsi:type="dcterms:W3CDTF">2012-01-30T22:16:37Z</dcterms:modified>
</cp:coreProperties>
</file>