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45316-160C-4F04-BD06-98667B17A2D6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C5B1-CAA6-492B-B329-02DF31018E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698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45316-160C-4F04-BD06-98667B17A2D6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C5B1-CAA6-492B-B329-02DF31018E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05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45316-160C-4F04-BD06-98667B17A2D6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C5B1-CAA6-492B-B329-02DF31018E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572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45316-160C-4F04-BD06-98667B17A2D6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C5B1-CAA6-492B-B329-02DF31018E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94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45316-160C-4F04-BD06-98667B17A2D6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C5B1-CAA6-492B-B329-02DF31018E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487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45316-160C-4F04-BD06-98667B17A2D6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C5B1-CAA6-492B-B329-02DF31018E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195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45316-160C-4F04-BD06-98667B17A2D6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C5B1-CAA6-492B-B329-02DF31018E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153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45316-160C-4F04-BD06-98667B17A2D6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C5B1-CAA6-492B-B329-02DF31018E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876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45316-160C-4F04-BD06-98667B17A2D6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C5B1-CAA6-492B-B329-02DF31018E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7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45316-160C-4F04-BD06-98667B17A2D6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C5B1-CAA6-492B-B329-02DF31018E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599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45316-160C-4F04-BD06-98667B17A2D6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C5B1-CAA6-492B-B329-02DF31018E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411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45316-160C-4F04-BD06-98667B17A2D6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7C5B1-CAA6-492B-B329-02DF31018E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209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74700" y="161927"/>
            <a:ext cx="10934700" cy="8667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Categories for Use in PCB Management Approaches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47700" y="1028702"/>
            <a:ext cx="110617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1"/>
                </a:solidFill>
              </a:rPr>
              <a:t>Regulatory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EPA TMDL Support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Enhance TMDL Progress Monitoring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Data Compilation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Permits and Enforcement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Drinking Water Source Protection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1"/>
                </a:solidFill>
              </a:rPr>
              <a:t>Voluntary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Voluntary Programs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1"/>
                </a:solidFill>
              </a:rPr>
              <a:t>Education and Awareness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Guidance Development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Education and Awareness Activities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1"/>
                </a:solidFill>
              </a:rPr>
              <a:t>Science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Research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PCB Monitoring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Inadvertent Production</a:t>
            </a:r>
          </a:p>
        </p:txBody>
      </p:sp>
    </p:spTree>
    <p:extLst>
      <p:ext uri="{BB962C8B-B14F-4D97-AF65-F5344CB8AC3E}">
        <p14:creationId xmlns:p14="http://schemas.microsoft.com/office/powerpoint/2010/main" val="121646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</TotalTime>
  <Words>42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Categories for Use in PCB Management Approaches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Categories for Use in PCB Management Approaches</dc:title>
  <dc:creator>Allen, Greg</dc:creator>
  <cp:lastModifiedBy>CBPStaff</cp:lastModifiedBy>
  <cp:revision>4</cp:revision>
  <dcterms:created xsi:type="dcterms:W3CDTF">2015-04-08T15:15:35Z</dcterms:created>
  <dcterms:modified xsi:type="dcterms:W3CDTF">2015-04-08T19:57:05Z</dcterms:modified>
</cp:coreProperties>
</file>