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144">
          <p15:clr>
            <a:srgbClr val="747775"/>
          </p15:clr>
        </p15:guide>
        <p15:guide id="2" pos="5616">
          <p15:clr>
            <a:srgbClr val="747775"/>
          </p15:clr>
        </p15:guide>
        <p15:guide id="3" orient="horz" pos="144">
          <p15:clr>
            <a:srgbClr val="747775"/>
          </p15:clr>
        </p15:guide>
        <p15:guide id="4" orient="horz" pos="274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940" y="68"/>
      </p:cViewPr>
      <p:guideLst>
        <p:guide pos="144"/>
        <p:guide pos="5616"/>
        <p:guide orient="horz" pos="144"/>
        <p:guide orient="horz" pos="27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hesapeakebay.net/files/documents/CCWC-Workforce-Webinar-Summary.pdf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hesapeakebay.net/what/event/k12-cte-action-team-meeting-august-2026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6" name="Google Shape;28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PRESENTATION TITLE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br>
              <a:rPr lang="en"/>
            </a:b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2" name="Google Shape;342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CONCLUSION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ebc255da22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3ebc255da22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f745e25f5e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3f745e25f5e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4" name="Google Shape;30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CBP Updates: Julie Lawson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3f745e25f5e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0" name="Google Shape;310;g3f745e25f5e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CBP Updates: Julie Lawson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3f770281a6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3f770281a6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3f78394bf8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3f78394bf8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Meredith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https://www.chesapeakebay.net/files/documents/CCWC-Workforce-Webinar-Summary.pdf</a:t>
            </a:r>
            <a:r>
              <a:rPr lang="en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f78394bf82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f78394bf82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Bart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https://www.chesapeakebay.net/what/event/k12-cte-action-team-meeting-august-2026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3c91c9e2114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4" name="Google Shape;334;g3c91c9e2114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Collaborative Learning: Julie Lawson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0" y="-238975"/>
            <a:ext cx="9167400" cy="1620900"/>
            <a:chOff x="0" y="-238975"/>
            <a:chExt cx="9167400" cy="1620900"/>
          </a:xfrm>
        </p:grpSpPr>
        <p:sp>
          <p:nvSpPr>
            <p:cNvPr id="11" name="Google Shape;11;p2"/>
            <p:cNvSpPr/>
            <p:nvPr/>
          </p:nvSpPr>
          <p:spPr>
            <a:xfrm>
              <a:off x="0" y="237325"/>
              <a:ext cx="9167400" cy="609600"/>
            </a:xfrm>
            <a:prstGeom prst="rect">
              <a:avLst/>
            </a:prstGeom>
            <a:solidFill>
              <a:srgbClr val="112C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" name="Google Shape;12;p2"/>
            <p:cNvGrpSpPr/>
            <p:nvPr/>
          </p:nvGrpSpPr>
          <p:grpSpPr>
            <a:xfrm>
              <a:off x="304" y="430367"/>
              <a:ext cx="9144252" cy="237431"/>
              <a:chOff x="18025" y="276802"/>
              <a:chExt cx="9126000" cy="356128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18025" y="276802"/>
                <a:ext cx="9126000" cy="54300"/>
              </a:xfrm>
              <a:prstGeom prst="rect">
                <a:avLst/>
              </a:prstGeom>
              <a:solidFill>
                <a:srgbClr val="FFE80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18025" y="433752"/>
                <a:ext cx="9126000" cy="54300"/>
              </a:xfrm>
              <a:prstGeom prst="rect">
                <a:avLst/>
              </a:prstGeom>
              <a:solidFill>
                <a:srgbClr val="FDB84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18025" y="578630"/>
                <a:ext cx="9126000" cy="54300"/>
              </a:xfrm>
              <a:prstGeom prst="rect">
                <a:avLst/>
              </a:prstGeom>
              <a:solidFill>
                <a:srgbClr val="06AE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" name="Google Shape;16;p2"/>
            <p:cNvGrpSpPr/>
            <p:nvPr/>
          </p:nvGrpSpPr>
          <p:grpSpPr>
            <a:xfrm>
              <a:off x="3761525" y="-238975"/>
              <a:ext cx="1620900" cy="1620900"/>
              <a:chOff x="3761525" y="-238975"/>
              <a:chExt cx="1620900" cy="1620900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3761525" y="-238975"/>
                <a:ext cx="1620900" cy="16209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8" name="Google Shape;18;p2"/>
              <p:cNvPicPr preferRelativeResize="0"/>
              <p:nvPr/>
            </p:nvPicPr>
            <p:blipFill rotWithShape="1">
              <a:blip r:embed="rId2">
                <a:alphaModFix/>
              </a:blip>
              <a:srcRect t="797" b="787"/>
              <a:stretch/>
            </p:blipFill>
            <p:spPr>
              <a:xfrm>
                <a:off x="3943425" y="170263"/>
                <a:ext cx="1238100" cy="102349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19" name="Google Shape;19;p2"/>
          <p:cNvSpPr txBox="1">
            <a:spLocks noGrp="1"/>
          </p:cNvSpPr>
          <p:nvPr>
            <p:ph type="body" idx="1"/>
          </p:nvPr>
        </p:nvSpPr>
        <p:spPr>
          <a:xfrm>
            <a:off x="3577200" y="1828100"/>
            <a:ext cx="1989600" cy="26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302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○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■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title"/>
          </p:nvPr>
        </p:nvSpPr>
        <p:spPr>
          <a:xfrm>
            <a:off x="592675" y="2229550"/>
            <a:ext cx="7995600" cy="9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00"/>
              <a:buFont typeface="Arial"/>
              <a:buNone/>
              <a:defRPr sz="5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subTitle" idx="2"/>
          </p:nvPr>
        </p:nvSpPr>
        <p:spPr>
          <a:xfrm>
            <a:off x="592675" y="3214500"/>
            <a:ext cx="7995600" cy="8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Slide" type="titleOnly">
  <p:cSld name="TITLE_ONLY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2"/>
          <p:cNvSpPr txBox="1"/>
          <p:nvPr/>
        </p:nvSpPr>
        <p:spPr>
          <a:xfrm>
            <a:off x="574200" y="1796025"/>
            <a:ext cx="7995600" cy="9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00"/>
              <a:buFont typeface="Arial"/>
              <a:buNone/>
            </a:pPr>
            <a:r>
              <a:rPr lang="en" sz="5100" b="0" i="0" u="none" strike="noStrike" cap="none">
                <a:solidFill>
                  <a:srgbClr val="112C45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5100" b="0" i="0" u="none" strike="noStrike" cap="none">
              <a:solidFill>
                <a:srgbClr val="112C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2" name="Google Shape;122;p12"/>
          <p:cNvGrpSpPr/>
          <p:nvPr/>
        </p:nvGrpSpPr>
        <p:grpSpPr>
          <a:xfrm>
            <a:off x="228600" y="430380"/>
            <a:ext cx="8687039" cy="237431"/>
            <a:chOff x="18025" y="276802"/>
            <a:chExt cx="9126000" cy="356128"/>
          </a:xfrm>
        </p:grpSpPr>
        <p:sp>
          <p:nvSpPr>
            <p:cNvPr id="123" name="Google Shape;123;p12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2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2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6" name="Google Shape;126;p12"/>
          <p:cNvSpPr/>
          <p:nvPr/>
        </p:nvSpPr>
        <p:spPr>
          <a:xfrm>
            <a:off x="4117500" y="91398"/>
            <a:ext cx="909000" cy="909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endParaRPr sz="5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12"/>
          <p:cNvSpPr/>
          <p:nvPr/>
        </p:nvSpPr>
        <p:spPr>
          <a:xfrm>
            <a:off x="4181775" y="158786"/>
            <a:ext cx="780600" cy="780600"/>
          </a:xfrm>
          <a:prstGeom prst="ellipse">
            <a:avLst/>
          </a:prstGeom>
          <a:solidFill>
            <a:srgbClr val="112C45"/>
          </a:solidFill>
          <a:ln w="28575" cap="flat" cmpd="sng">
            <a:solidFill>
              <a:srgbClr val="06AE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endParaRPr sz="5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2"/>
          <p:cNvSpPr txBox="1">
            <a:spLocks noGrp="1"/>
          </p:cNvSpPr>
          <p:nvPr>
            <p:ph type="body" idx="1"/>
          </p:nvPr>
        </p:nvSpPr>
        <p:spPr>
          <a:xfrm>
            <a:off x="4181775" y="204471"/>
            <a:ext cx="780600" cy="7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546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Arial"/>
              <a:buChar char="●"/>
              <a:defRPr sz="5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546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Arial"/>
              <a:buChar char="○"/>
              <a:defRPr sz="5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546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Arial"/>
              <a:buChar char="■"/>
              <a:defRPr sz="5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546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Arial"/>
              <a:buChar char="●"/>
              <a:defRPr sz="5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54610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Arial"/>
              <a:buChar char="○"/>
              <a:defRPr sz="5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546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Arial"/>
              <a:buChar char="■"/>
              <a:defRPr sz="5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546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Arial"/>
              <a:buChar char="●"/>
              <a:defRPr sz="5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546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Arial"/>
              <a:buChar char="○"/>
              <a:defRPr sz="5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5461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Arial"/>
              <a:buChar char="■"/>
              <a:defRPr sz="5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9" name="Google Shape;129;p12"/>
          <p:cNvSpPr txBox="1">
            <a:spLocks noGrp="1"/>
          </p:cNvSpPr>
          <p:nvPr>
            <p:ph type="title"/>
          </p:nvPr>
        </p:nvSpPr>
        <p:spPr>
          <a:xfrm>
            <a:off x="228600" y="1733550"/>
            <a:ext cx="8687100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00"/>
              <a:buFont typeface="Arial"/>
              <a:buNone/>
              <a:defRPr sz="5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00"/>
              <a:buFont typeface="Arial"/>
              <a:buNone/>
              <a:defRPr sz="5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00"/>
              <a:buFont typeface="Arial"/>
              <a:buNone/>
              <a:defRPr sz="5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00"/>
              <a:buFont typeface="Arial"/>
              <a:buNone/>
              <a:defRPr sz="5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00"/>
              <a:buFont typeface="Arial"/>
              <a:buNone/>
              <a:defRPr sz="5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00"/>
              <a:buFont typeface="Arial"/>
              <a:buNone/>
              <a:defRPr sz="5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00"/>
              <a:buFont typeface="Arial"/>
              <a:buNone/>
              <a:defRPr sz="5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00"/>
              <a:buFont typeface="Arial"/>
              <a:buNone/>
              <a:defRPr sz="5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00"/>
              <a:buFont typeface="Arial"/>
              <a:buNone/>
              <a:defRPr sz="5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0" name="Google Shape;130;p12"/>
          <p:cNvSpPr txBox="1">
            <a:spLocks noGrp="1"/>
          </p:cNvSpPr>
          <p:nvPr>
            <p:ph type="subTitle" idx="2"/>
          </p:nvPr>
        </p:nvSpPr>
        <p:spPr>
          <a:xfrm>
            <a:off x="228600" y="2705100"/>
            <a:ext cx="8687100" cy="70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with 3-6 Columns Slide">
  <p:cSld name="CAPTION_ONLY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oogle Shape;132;p13"/>
          <p:cNvGrpSpPr/>
          <p:nvPr/>
        </p:nvGrpSpPr>
        <p:grpSpPr>
          <a:xfrm>
            <a:off x="228600" y="228605"/>
            <a:ext cx="8687039" cy="237431"/>
            <a:chOff x="18025" y="276802"/>
            <a:chExt cx="9126000" cy="356128"/>
          </a:xfrm>
        </p:grpSpPr>
        <p:sp>
          <p:nvSpPr>
            <p:cNvPr id="133" name="Google Shape;133;p13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3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3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6" name="Google Shape;136;p13"/>
          <p:cNvSpPr txBox="1">
            <a:spLocks noGrp="1"/>
          </p:cNvSpPr>
          <p:nvPr>
            <p:ph type="body" idx="1"/>
          </p:nvPr>
        </p:nvSpPr>
        <p:spPr>
          <a:xfrm>
            <a:off x="228600" y="1447800"/>
            <a:ext cx="2514600" cy="15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/>
          </a:p>
        </p:txBody>
      </p:sp>
      <p:sp>
        <p:nvSpPr>
          <p:cNvPr id="137" name="Google Shape;137;p13"/>
          <p:cNvSpPr txBox="1">
            <a:spLocks noGrp="1"/>
          </p:cNvSpPr>
          <p:nvPr>
            <p:ph type="body" idx="2"/>
          </p:nvPr>
        </p:nvSpPr>
        <p:spPr>
          <a:xfrm>
            <a:off x="3314700" y="1447800"/>
            <a:ext cx="2514600" cy="15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/>
          </a:p>
        </p:txBody>
      </p:sp>
      <p:sp>
        <p:nvSpPr>
          <p:cNvPr id="138" name="Google Shape;138;p13"/>
          <p:cNvSpPr txBox="1">
            <a:spLocks noGrp="1"/>
          </p:cNvSpPr>
          <p:nvPr>
            <p:ph type="body" idx="3"/>
          </p:nvPr>
        </p:nvSpPr>
        <p:spPr>
          <a:xfrm>
            <a:off x="6400800" y="1447800"/>
            <a:ext cx="2514600" cy="15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/>
          </a:p>
        </p:txBody>
      </p:sp>
      <p:sp>
        <p:nvSpPr>
          <p:cNvPr id="139" name="Google Shape;139;p13"/>
          <p:cNvSpPr txBox="1">
            <a:spLocks noGrp="1"/>
          </p:cNvSpPr>
          <p:nvPr>
            <p:ph type="body" idx="4"/>
          </p:nvPr>
        </p:nvSpPr>
        <p:spPr>
          <a:xfrm>
            <a:off x="228600" y="3200400"/>
            <a:ext cx="2514600" cy="15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/>
          </a:p>
        </p:txBody>
      </p:sp>
      <p:sp>
        <p:nvSpPr>
          <p:cNvPr id="140" name="Google Shape;140;p13"/>
          <p:cNvSpPr txBox="1">
            <a:spLocks noGrp="1"/>
          </p:cNvSpPr>
          <p:nvPr>
            <p:ph type="body" idx="5"/>
          </p:nvPr>
        </p:nvSpPr>
        <p:spPr>
          <a:xfrm>
            <a:off x="3314700" y="3200400"/>
            <a:ext cx="2514600" cy="15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/>
          </a:p>
        </p:txBody>
      </p:sp>
      <p:sp>
        <p:nvSpPr>
          <p:cNvPr id="141" name="Google Shape;141;p13"/>
          <p:cNvSpPr txBox="1">
            <a:spLocks noGrp="1"/>
          </p:cNvSpPr>
          <p:nvPr>
            <p:ph type="body" idx="6"/>
          </p:nvPr>
        </p:nvSpPr>
        <p:spPr>
          <a:xfrm>
            <a:off x="6400800" y="3200400"/>
            <a:ext cx="2514600" cy="15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/>
          </a:p>
        </p:txBody>
      </p:sp>
      <p:sp>
        <p:nvSpPr>
          <p:cNvPr id="142" name="Google Shape;142;p13"/>
          <p:cNvSpPr txBox="1">
            <a:spLocks noGrp="1"/>
          </p:cNvSpPr>
          <p:nvPr>
            <p:ph type="title"/>
          </p:nvPr>
        </p:nvSpPr>
        <p:spPr>
          <a:xfrm>
            <a:off x="228600" y="685800"/>
            <a:ext cx="86868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with 2 Images and Text Slide" type="blank">
  <p:cSld name="BLANK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Google Shape;144;p14"/>
          <p:cNvGrpSpPr/>
          <p:nvPr/>
        </p:nvGrpSpPr>
        <p:grpSpPr>
          <a:xfrm>
            <a:off x="228600" y="228605"/>
            <a:ext cx="8687039" cy="237431"/>
            <a:chOff x="18025" y="276802"/>
            <a:chExt cx="9126000" cy="356128"/>
          </a:xfrm>
        </p:grpSpPr>
        <p:sp>
          <p:nvSpPr>
            <p:cNvPr id="145" name="Google Shape;145;p14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4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4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8" name="Google Shape;148;p14"/>
          <p:cNvSpPr txBox="1">
            <a:spLocks noGrp="1"/>
          </p:cNvSpPr>
          <p:nvPr>
            <p:ph type="title"/>
          </p:nvPr>
        </p:nvSpPr>
        <p:spPr>
          <a:xfrm>
            <a:off x="228600" y="685800"/>
            <a:ext cx="86868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9" name="Google Shape;149;p14"/>
          <p:cNvSpPr>
            <a:spLocks noGrp="1"/>
          </p:cNvSpPr>
          <p:nvPr>
            <p:ph type="pic" idx="2"/>
          </p:nvPr>
        </p:nvSpPr>
        <p:spPr>
          <a:xfrm>
            <a:off x="990600" y="1447800"/>
            <a:ext cx="3276600" cy="2209800"/>
          </a:xfrm>
          <a:prstGeom prst="rect">
            <a:avLst/>
          </a:prstGeom>
          <a:noFill/>
          <a:ln>
            <a:noFill/>
          </a:ln>
        </p:spPr>
      </p:sp>
      <p:sp>
        <p:nvSpPr>
          <p:cNvPr id="150" name="Google Shape;150;p14"/>
          <p:cNvSpPr>
            <a:spLocks noGrp="1"/>
          </p:cNvSpPr>
          <p:nvPr>
            <p:ph type="pic" idx="3"/>
          </p:nvPr>
        </p:nvSpPr>
        <p:spPr>
          <a:xfrm>
            <a:off x="4876800" y="1447800"/>
            <a:ext cx="3276600" cy="2209800"/>
          </a:xfrm>
          <a:prstGeom prst="rect">
            <a:avLst/>
          </a:prstGeom>
          <a:noFill/>
          <a:ln>
            <a:noFill/>
          </a:ln>
        </p:spPr>
      </p:sp>
      <p:sp>
        <p:nvSpPr>
          <p:cNvPr id="151" name="Google Shape;151;p14"/>
          <p:cNvSpPr txBox="1">
            <a:spLocks noGrp="1"/>
          </p:cNvSpPr>
          <p:nvPr>
            <p:ph type="body" idx="1"/>
          </p:nvPr>
        </p:nvSpPr>
        <p:spPr>
          <a:xfrm>
            <a:off x="990600" y="3733800"/>
            <a:ext cx="32766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○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■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○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■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○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■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2" name="Google Shape;152;p14"/>
          <p:cNvSpPr txBox="1">
            <a:spLocks noGrp="1"/>
          </p:cNvSpPr>
          <p:nvPr>
            <p:ph type="body" idx="4"/>
          </p:nvPr>
        </p:nvSpPr>
        <p:spPr>
          <a:xfrm>
            <a:off x="4876800" y="3733800"/>
            <a:ext cx="3276600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○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■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○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■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○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■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with 3 Images and Text Slide">
  <p:cSld name="CUSTOM_9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oogle Shape;154;p15"/>
          <p:cNvGrpSpPr/>
          <p:nvPr/>
        </p:nvGrpSpPr>
        <p:grpSpPr>
          <a:xfrm>
            <a:off x="228600" y="228605"/>
            <a:ext cx="8687039" cy="237431"/>
            <a:chOff x="18025" y="276802"/>
            <a:chExt cx="9126000" cy="356128"/>
          </a:xfrm>
        </p:grpSpPr>
        <p:sp>
          <p:nvSpPr>
            <p:cNvPr id="155" name="Google Shape;155;p15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8" name="Google Shape;158;p15"/>
          <p:cNvSpPr txBox="1">
            <a:spLocks noGrp="1"/>
          </p:cNvSpPr>
          <p:nvPr>
            <p:ph type="title"/>
          </p:nvPr>
        </p:nvSpPr>
        <p:spPr>
          <a:xfrm>
            <a:off x="228600" y="685800"/>
            <a:ext cx="86868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9" name="Google Shape;159;p15"/>
          <p:cNvSpPr>
            <a:spLocks noGrp="1"/>
          </p:cNvSpPr>
          <p:nvPr>
            <p:ph type="pic" idx="2"/>
          </p:nvPr>
        </p:nvSpPr>
        <p:spPr>
          <a:xfrm>
            <a:off x="228600" y="1447800"/>
            <a:ext cx="2590800" cy="1828800"/>
          </a:xfrm>
          <a:prstGeom prst="rect">
            <a:avLst/>
          </a:prstGeom>
          <a:noFill/>
          <a:ln>
            <a:noFill/>
          </a:ln>
        </p:spPr>
      </p:sp>
      <p:sp>
        <p:nvSpPr>
          <p:cNvPr id="160" name="Google Shape;160;p15"/>
          <p:cNvSpPr>
            <a:spLocks noGrp="1"/>
          </p:cNvSpPr>
          <p:nvPr>
            <p:ph type="pic" idx="3"/>
          </p:nvPr>
        </p:nvSpPr>
        <p:spPr>
          <a:xfrm>
            <a:off x="3200400" y="1447800"/>
            <a:ext cx="2590800" cy="1828800"/>
          </a:xfrm>
          <a:prstGeom prst="rect">
            <a:avLst/>
          </a:prstGeom>
          <a:noFill/>
          <a:ln>
            <a:noFill/>
          </a:ln>
        </p:spPr>
      </p:sp>
      <p:sp>
        <p:nvSpPr>
          <p:cNvPr id="161" name="Google Shape;161;p15"/>
          <p:cNvSpPr>
            <a:spLocks noGrp="1"/>
          </p:cNvSpPr>
          <p:nvPr>
            <p:ph type="pic" idx="4"/>
          </p:nvPr>
        </p:nvSpPr>
        <p:spPr>
          <a:xfrm>
            <a:off x="6172200" y="1447800"/>
            <a:ext cx="2590800" cy="1828800"/>
          </a:xfrm>
          <a:prstGeom prst="rect">
            <a:avLst/>
          </a:prstGeom>
          <a:noFill/>
          <a:ln>
            <a:noFill/>
          </a:ln>
        </p:spPr>
      </p:sp>
      <p:sp>
        <p:nvSpPr>
          <p:cNvPr id="162" name="Google Shape;162;p15"/>
          <p:cNvSpPr txBox="1">
            <a:spLocks noGrp="1"/>
          </p:cNvSpPr>
          <p:nvPr>
            <p:ph type="body" idx="1"/>
          </p:nvPr>
        </p:nvSpPr>
        <p:spPr>
          <a:xfrm>
            <a:off x="3200400" y="3352800"/>
            <a:ext cx="2590800" cy="14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3" name="Google Shape;163;p15"/>
          <p:cNvSpPr txBox="1">
            <a:spLocks noGrp="1"/>
          </p:cNvSpPr>
          <p:nvPr>
            <p:ph type="body" idx="5"/>
          </p:nvPr>
        </p:nvSpPr>
        <p:spPr>
          <a:xfrm>
            <a:off x="6172200" y="3352800"/>
            <a:ext cx="2590800" cy="14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4" name="Google Shape;164;p15"/>
          <p:cNvSpPr txBox="1">
            <a:spLocks noGrp="1"/>
          </p:cNvSpPr>
          <p:nvPr>
            <p:ph type="body" idx="6"/>
          </p:nvPr>
        </p:nvSpPr>
        <p:spPr>
          <a:xfrm>
            <a:off x="228600" y="3352800"/>
            <a:ext cx="2590800" cy="14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Collage Slide">
  <p:cSld name="CUSTOM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6"/>
          <p:cNvSpPr txBox="1"/>
          <p:nvPr/>
        </p:nvSpPr>
        <p:spPr>
          <a:xfrm>
            <a:off x="574200" y="1796025"/>
            <a:ext cx="7995600" cy="9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00"/>
              <a:buFont typeface="Arial"/>
              <a:buNone/>
            </a:pPr>
            <a:endParaRPr sz="5100" b="0" i="0" u="none" strike="noStrike" cap="none">
              <a:solidFill>
                <a:srgbClr val="112C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7" name="Google Shape;167;p16"/>
          <p:cNvGrpSpPr/>
          <p:nvPr/>
        </p:nvGrpSpPr>
        <p:grpSpPr>
          <a:xfrm>
            <a:off x="228600" y="430380"/>
            <a:ext cx="8687039" cy="237431"/>
            <a:chOff x="18025" y="276802"/>
            <a:chExt cx="9126000" cy="356128"/>
          </a:xfrm>
        </p:grpSpPr>
        <p:sp>
          <p:nvSpPr>
            <p:cNvPr id="168" name="Google Shape;168;p16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6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6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1" name="Google Shape;171;p16"/>
          <p:cNvSpPr/>
          <p:nvPr/>
        </p:nvSpPr>
        <p:spPr>
          <a:xfrm>
            <a:off x="4117500" y="91398"/>
            <a:ext cx="909000" cy="909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endParaRPr sz="5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16"/>
          <p:cNvSpPr/>
          <p:nvPr/>
        </p:nvSpPr>
        <p:spPr>
          <a:xfrm>
            <a:off x="4181775" y="158786"/>
            <a:ext cx="777300" cy="780600"/>
          </a:xfrm>
          <a:prstGeom prst="ellipse">
            <a:avLst/>
          </a:prstGeom>
          <a:solidFill>
            <a:srgbClr val="112C45"/>
          </a:solidFill>
          <a:ln w="28575" cap="flat" cmpd="sng">
            <a:solidFill>
              <a:srgbClr val="06AE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endParaRPr sz="4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3" name="Google Shape;173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343525" y="303125"/>
            <a:ext cx="457201" cy="4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16"/>
          <p:cNvSpPr>
            <a:spLocks noGrp="1"/>
          </p:cNvSpPr>
          <p:nvPr>
            <p:ph type="pic" idx="2"/>
          </p:nvPr>
        </p:nvSpPr>
        <p:spPr>
          <a:xfrm>
            <a:off x="238500" y="1185375"/>
            <a:ext cx="3450900" cy="23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75" name="Google Shape;175;p16"/>
          <p:cNvSpPr>
            <a:spLocks noGrp="1"/>
          </p:cNvSpPr>
          <p:nvPr>
            <p:ph type="pic" idx="3"/>
          </p:nvPr>
        </p:nvSpPr>
        <p:spPr>
          <a:xfrm>
            <a:off x="3722725" y="1184700"/>
            <a:ext cx="1708800" cy="1139400"/>
          </a:xfrm>
          <a:prstGeom prst="rect">
            <a:avLst/>
          </a:prstGeom>
          <a:noFill/>
          <a:ln>
            <a:noFill/>
          </a:ln>
        </p:spPr>
      </p:sp>
      <p:sp>
        <p:nvSpPr>
          <p:cNvPr id="176" name="Google Shape;176;p16"/>
          <p:cNvSpPr>
            <a:spLocks noGrp="1"/>
          </p:cNvSpPr>
          <p:nvPr>
            <p:ph type="pic" idx="4"/>
          </p:nvPr>
        </p:nvSpPr>
        <p:spPr>
          <a:xfrm>
            <a:off x="5465400" y="1184700"/>
            <a:ext cx="1708800" cy="1139400"/>
          </a:xfrm>
          <a:prstGeom prst="rect">
            <a:avLst/>
          </a:prstGeom>
          <a:noFill/>
          <a:ln>
            <a:noFill/>
          </a:ln>
        </p:spPr>
      </p:sp>
      <p:sp>
        <p:nvSpPr>
          <p:cNvPr id="177" name="Google Shape;177;p16"/>
          <p:cNvSpPr>
            <a:spLocks noGrp="1"/>
          </p:cNvSpPr>
          <p:nvPr>
            <p:ph type="pic" idx="5"/>
          </p:nvPr>
        </p:nvSpPr>
        <p:spPr>
          <a:xfrm>
            <a:off x="7207700" y="1184700"/>
            <a:ext cx="1708800" cy="1139400"/>
          </a:xfrm>
          <a:prstGeom prst="rect">
            <a:avLst/>
          </a:prstGeom>
          <a:noFill/>
          <a:ln>
            <a:noFill/>
          </a:ln>
        </p:spPr>
      </p:sp>
      <p:sp>
        <p:nvSpPr>
          <p:cNvPr id="178" name="Google Shape;178;p16"/>
          <p:cNvSpPr>
            <a:spLocks noGrp="1"/>
          </p:cNvSpPr>
          <p:nvPr>
            <p:ph type="pic" idx="6"/>
          </p:nvPr>
        </p:nvSpPr>
        <p:spPr>
          <a:xfrm>
            <a:off x="3722725" y="2360375"/>
            <a:ext cx="1708800" cy="1139400"/>
          </a:xfrm>
          <a:prstGeom prst="rect">
            <a:avLst/>
          </a:prstGeom>
          <a:noFill/>
          <a:ln>
            <a:noFill/>
          </a:ln>
        </p:spPr>
      </p:sp>
      <p:sp>
        <p:nvSpPr>
          <p:cNvPr id="179" name="Google Shape;179;p16"/>
          <p:cNvSpPr>
            <a:spLocks noGrp="1"/>
          </p:cNvSpPr>
          <p:nvPr>
            <p:ph type="pic" idx="7"/>
          </p:nvPr>
        </p:nvSpPr>
        <p:spPr>
          <a:xfrm>
            <a:off x="3722725" y="3536050"/>
            <a:ext cx="1708800" cy="1139400"/>
          </a:xfrm>
          <a:prstGeom prst="rect">
            <a:avLst/>
          </a:prstGeom>
          <a:noFill/>
          <a:ln>
            <a:noFill/>
          </a:ln>
        </p:spPr>
      </p:sp>
      <p:sp>
        <p:nvSpPr>
          <p:cNvPr id="180" name="Google Shape;180;p16"/>
          <p:cNvSpPr>
            <a:spLocks noGrp="1"/>
          </p:cNvSpPr>
          <p:nvPr>
            <p:ph type="pic" idx="8"/>
          </p:nvPr>
        </p:nvSpPr>
        <p:spPr>
          <a:xfrm>
            <a:off x="1980813" y="3536050"/>
            <a:ext cx="1708800" cy="1139400"/>
          </a:xfrm>
          <a:prstGeom prst="rect">
            <a:avLst/>
          </a:prstGeom>
          <a:noFill/>
          <a:ln>
            <a:noFill/>
          </a:ln>
        </p:spPr>
      </p:sp>
      <p:sp>
        <p:nvSpPr>
          <p:cNvPr id="181" name="Google Shape;181;p16"/>
          <p:cNvSpPr>
            <a:spLocks noGrp="1"/>
          </p:cNvSpPr>
          <p:nvPr>
            <p:ph type="pic" idx="9"/>
          </p:nvPr>
        </p:nvSpPr>
        <p:spPr>
          <a:xfrm>
            <a:off x="238913" y="3536050"/>
            <a:ext cx="1708800" cy="1139400"/>
          </a:xfrm>
          <a:prstGeom prst="rect">
            <a:avLst/>
          </a:prstGeom>
          <a:noFill/>
          <a:ln>
            <a:noFill/>
          </a:ln>
        </p:spPr>
      </p:sp>
      <p:sp>
        <p:nvSpPr>
          <p:cNvPr id="182" name="Google Shape;182;p16"/>
          <p:cNvSpPr>
            <a:spLocks noGrp="1"/>
          </p:cNvSpPr>
          <p:nvPr>
            <p:ph type="pic" idx="13"/>
          </p:nvPr>
        </p:nvSpPr>
        <p:spPr>
          <a:xfrm>
            <a:off x="5464850" y="2360375"/>
            <a:ext cx="3450900" cy="23148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ll Quote Slide">
  <p:cSld name="CUSTOM_2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Google Shape;184;p17"/>
          <p:cNvGrpSpPr/>
          <p:nvPr/>
        </p:nvGrpSpPr>
        <p:grpSpPr>
          <a:xfrm>
            <a:off x="228600" y="430380"/>
            <a:ext cx="8687039" cy="237431"/>
            <a:chOff x="18025" y="276802"/>
            <a:chExt cx="9126000" cy="356128"/>
          </a:xfrm>
        </p:grpSpPr>
        <p:sp>
          <p:nvSpPr>
            <p:cNvPr id="185" name="Google Shape;185;p17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7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7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8" name="Google Shape;188;p17"/>
          <p:cNvSpPr/>
          <p:nvPr/>
        </p:nvSpPr>
        <p:spPr>
          <a:xfrm>
            <a:off x="4117500" y="91398"/>
            <a:ext cx="909000" cy="909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endParaRPr sz="5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17"/>
          <p:cNvSpPr/>
          <p:nvPr/>
        </p:nvSpPr>
        <p:spPr>
          <a:xfrm>
            <a:off x="4181775" y="158786"/>
            <a:ext cx="777300" cy="780600"/>
          </a:xfrm>
          <a:prstGeom prst="ellipse">
            <a:avLst/>
          </a:prstGeom>
          <a:solidFill>
            <a:srgbClr val="112C45"/>
          </a:solidFill>
          <a:ln w="28575" cap="flat" cmpd="sng">
            <a:solidFill>
              <a:srgbClr val="06AE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" sz="6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sz="6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17"/>
          <p:cNvSpPr txBox="1">
            <a:spLocks noGrp="1"/>
          </p:cNvSpPr>
          <p:nvPr>
            <p:ph type="title"/>
          </p:nvPr>
        </p:nvSpPr>
        <p:spPr>
          <a:xfrm>
            <a:off x="257175" y="1928850"/>
            <a:ext cx="8658600" cy="661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line">
  <p:cSld name="CUSTOM_1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18"/>
          <p:cNvGrpSpPr/>
          <p:nvPr/>
        </p:nvGrpSpPr>
        <p:grpSpPr>
          <a:xfrm>
            <a:off x="2285500" y="430373"/>
            <a:ext cx="6630039" cy="237431"/>
            <a:chOff x="18025" y="276802"/>
            <a:chExt cx="9126000" cy="356128"/>
          </a:xfrm>
        </p:grpSpPr>
        <p:sp>
          <p:nvSpPr>
            <p:cNvPr id="193" name="Google Shape;193;p18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8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8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6" name="Google Shape;196;p18"/>
          <p:cNvSpPr/>
          <p:nvPr/>
        </p:nvSpPr>
        <p:spPr>
          <a:xfrm>
            <a:off x="228600" y="2453235"/>
            <a:ext cx="966600" cy="657300"/>
          </a:xfrm>
          <a:prstGeom prst="chevron">
            <a:avLst>
              <a:gd name="adj" fmla="val 50000"/>
            </a:avLst>
          </a:prstGeom>
          <a:solidFill>
            <a:srgbClr val="FFE809"/>
          </a:solidFill>
          <a:ln w="28575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18"/>
          <p:cNvSpPr/>
          <p:nvPr/>
        </p:nvSpPr>
        <p:spPr>
          <a:xfrm>
            <a:off x="1632326" y="2453235"/>
            <a:ext cx="966600" cy="657300"/>
          </a:xfrm>
          <a:prstGeom prst="chevron">
            <a:avLst>
              <a:gd name="adj" fmla="val 50000"/>
            </a:avLst>
          </a:prstGeom>
          <a:solidFill>
            <a:srgbClr val="FFE809"/>
          </a:solidFill>
          <a:ln w="28575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8"/>
          <p:cNvSpPr/>
          <p:nvPr/>
        </p:nvSpPr>
        <p:spPr>
          <a:xfrm>
            <a:off x="2334189" y="2453235"/>
            <a:ext cx="966600" cy="657300"/>
          </a:xfrm>
          <a:prstGeom prst="chevron">
            <a:avLst>
              <a:gd name="adj" fmla="val 50000"/>
            </a:avLst>
          </a:prstGeom>
          <a:solidFill>
            <a:srgbClr val="FDB84C"/>
          </a:solidFill>
          <a:ln w="28575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18"/>
          <p:cNvSpPr/>
          <p:nvPr/>
        </p:nvSpPr>
        <p:spPr>
          <a:xfrm>
            <a:off x="3036052" y="2453235"/>
            <a:ext cx="966600" cy="657300"/>
          </a:xfrm>
          <a:prstGeom prst="chevron">
            <a:avLst>
              <a:gd name="adj" fmla="val 50000"/>
            </a:avLst>
          </a:prstGeom>
          <a:solidFill>
            <a:srgbClr val="FDB84C"/>
          </a:solidFill>
          <a:ln w="28575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18"/>
          <p:cNvSpPr/>
          <p:nvPr/>
        </p:nvSpPr>
        <p:spPr>
          <a:xfrm>
            <a:off x="3737915" y="2453235"/>
            <a:ext cx="966600" cy="657300"/>
          </a:xfrm>
          <a:prstGeom prst="chevron">
            <a:avLst>
              <a:gd name="adj" fmla="val 50000"/>
            </a:avLst>
          </a:prstGeom>
          <a:solidFill>
            <a:srgbClr val="FDB84C"/>
          </a:solidFill>
          <a:ln w="28575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p18"/>
          <p:cNvSpPr/>
          <p:nvPr/>
        </p:nvSpPr>
        <p:spPr>
          <a:xfrm>
            <a:off x="4439779" y="2453235"/>
            <a:ext cx="966600" cy="657300"/>
          </a:xfrm>
          <a:prstGeom prst="chevron">
            <a:avLst>
              <a:gd name="adj" fmla="val 50000"/>
            </a:avLst>
          </a:prstGeom>
          <a:solidFill>
            <a:srgbClr val="06AEEF"/>
          </a:solidFill>
          <a:ln w="28575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18"/>
          <p:cNvSpPr/>
          <p:nvPr/>
        </p:nvSpPr>
        <p:spPr>
          <a:xfrm>
            <a:off x="5141642" y="2453235"/>
            <a:ext cx="966600" cy="657300"/>
          </a:xfrm>
          <a:prstGeom prst="chevron">
            <a:avLst>
              <a:gd name="adj" fmla="val 50000"/>
            </a:avLst>
          </a:prstGeom>
          <a:solidFill>
            <a:srgbClr val="06AEEF"/>
          </a:solidFill>
          <a:ln w="28575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18"/>
          <p:cNvSpPr/>
          <p:nvPr/>
        </p:nvSpPr>
        <p:spPr>
          <a:xfrm>
            <a:off x="5843505" y="2453235"/>
            <a:ext cx="966600" cy="657300"/>
          </a:xfrm>
          <a:prstGeom prst="chevron">
            <a:avLst>
              <a:gd name="adj" fmla="val 50000"/>
            </a:avLst>
          </a:prstGeom>
          <a:solidFill>
            <a:srgbClr val="06AEEF"/>
          </a:solidFill>
          <a:ln w="28575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18"/>
          <p:cNvSpPr/>
          <p:nvPr/>
        </p:nvSpPr>
        <p:spPr>
          <a:xfrm>
            <a:off x="6545368" y="2453235"/>
            <a:ext cx="966600" cy="657300"/>
          </a:xfrm>
          <a:prstGeom prst="chevron">
            <a:avLst>
              <a:gd name="adj" fmla="val 50000"/>
            </a:avLst>
          </a:prstGeom>
          <a:solidFill>
            <a:srgbClr val="AAE0FA"/>
          </a:solidFill>
          <a:ln w="28575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18"/>
          <p:cNvSpPr/>
          <p:nvPr/>
        </p:nvSpPr>
        <p:spPr>
          <a:xfrm>
            <a:off x="7247231" y="2453235"/>
            <a:ext cx="966600" cy="657300"/>
          </a:xfrm>
          <a:prstGeom prst="chevron">
            <a:avLst>
              <a:gd name="adj" fmla="val 50000"/>
            </a:avLst>
          </a:prstGeom>
          <a:solidFill>
            <a:srgbClr val="AAE0FA"/>
          </a:solidFill>
          <a:ln w="28575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112C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18"/>
          <p:cNvSpPr/>
          <p:nvPr/>
        </p:nvSpPr>
        <p:spPr>
          <a:xfrm>
            <a:off x="930463" y="2453235"/>
            <a:ext cx="966600" cy="657300"/>
          </a:xfrm>
          <a:prstGeom prst="chevron">
            <a:avLst>
              <a:gd name="adj" fmla="val 50000"/>
            </a:avLst>
          </a:prstGeom>
          <a:solidFill>
            <a:srgbClr val="FFE809"/>
          </a:solidFill>
          <a:ln w="28575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18"/>
          <p:cNvSpPr/>
          <p:nvPr/>
        </p:nvSpPr>
        <p:spPr>
          <a:xfrm>
            <a:off x="7949094" y="2453235"/>
            <a:ext cx="966600" cy="657300"/>
          </a:xfrm>
          <a:prstGeom prst="chevron">
            <a:avLst>
              <a:gd name="adj" fmla="val 50000"/>
            </a:avLst>
          </a:prstGeom>
          <a:solidFill>
            <a:srgbClr val="AAE0FA"/>
          </a:solidFill>
          <a:ln w="28575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18"/>
          <p:cNvSpPr txBox="1"/>
          <p:nvPr/>
        </p:nvSpPr>
        <p:spPr>
          <a:xfrm>
            <a:off x="628906" y="2674185"/>
            <a:ext cx="3198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JAN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18"/>
          <p:cNvSpPr txBox="1"/>
          <p:nvPr/>
        </p:nvSpPr>
        <p:spPr>
          <a:xfrm>
            <a:off x="1330844" y="2674185"/>
            <a:ext cx="3198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FEB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18"/>
          <p:cNvSpPr txBox="1"/>
          <p:nvPr/>
        </p:nvSpPr>
        <p:spPr>
          <a:xfrm>
            <a:off x="2037551" y="2674185"/>
            <a:ext cx="3558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MAR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18"/>
          <p:cNvSpPr txBox="1"/>
          <p:nvPr/>
        </p:nvSpPr>
        <p:spPr>
          <a:xfrm>
            <a:off x="2735276" y="2674185"/>
            <a:ext cx="3558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APR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18"/>
          <p:cNvSpPr txBox="1"/>
          <p:nvPr/>
        </p:nvSpPr>
        <p:spPr>
          <a:xfrm>
            <a:off x="3431876" y="2674185"/>
            <a:ext cx="3558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MAY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18"/>
          <p:cNvSpPr txBox="1"/>
          <p:nvPr/>
        </p:nvSpPr>
        <p:spPr>
          <a:xfrm>
            <a:off x="4133112" y="2674185"/>
            <a:ext cx="4347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JUN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18"/>
          <p:cNvSpPr txBox="1"/>
          <p:nvPr/>
        </p:nvSpPr>
        <p:spPr>
          <a:xfrm>
            <a:off x="4834362" y="2674185"/>
            <a:ext cx="4347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JUL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18"/>
          <p:cNvSpPr txBox="1"/>
          <p:nvPr/>
        </p:nvSpPr>
        <p:spPr>
          <a:xfrm>
            <a:off x="5548756" y="2674185"/>
            <a:ext cx="4347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AUG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18"/>
          <p:cNvSpPr txBox="1"/>
          <p:nvPr/>
        </p:nvSpPr>
        <p:spPr>
          <a:xfrm>
            <a:off x="6243200" y="2674185"/>
            <a:ext cx="4347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SEP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18"/>
          <p:cNvSpPr txBox="1"/>
          <p:nvPr/>
        </p:nvSpPr>
        <p:spPr>
          <a:xfrm>
            <a:off x="6936150" y="2674185"/>
            <a:ext cx="4347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112C45"/>
                </a:solidFill>
                <a:latin typeface="Arial"/>
                <a:ea typeface="Arial"/>
                <a:cs typeface="Arial"/>
                <a:sym typeface="Arial"/>
              </a:rPr>
              <a:t>OCT</a:t>
            </a:r>
            <a:endParaRPr sz="1400" b="1" i="0" u="none" strike="noStrike" cap="none">
              <a:solidFill>
                <a:srgbClr val="112C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18"/>
          <p:cNvSpPr txBox="1"/>
          <p:nvPr/>
        </p:nvSpPr>
        <p:spPr>
          <a:xfrm>
            <a:off x="7638650" y="2674185"/>
            <a:ext cx="4347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112C45"/>
                </a:solidFill>
                <a:latin typeface="Arial"/>
                <a:ea typeface="Arial"/>
                <a:cs typeface="Arial"/>
                <a:sym typeface="Arial"/>
              </a:rPr>
              <a:t>NOV</a:t>
            </a:r>
            <a:endParaRPr sz="1400" b="1" i="0" u="none" strike="noStrike" cap="none">
              <a:solidFill>
                <a:srgbClr val="112C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18"/>
          <p:cNvSpPr txBox="1"/>
          <p:nvPr/>
        </p:nvSpPr>
        <p:spPr>
          <a:xfrm>
            <a:off x="8341150" y="2674185"/>
            <a:ext cx="4347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1" i="0" u="none" strike="noStrike" cap="none">
                <a:solidFill>
                  <a:srgbClr val="112C45"/>
                </a:solidFill>
                <a:latin typeface="Arial"/>
                <a:ea typeface="Arial"/>
                <a:cs typeface="Arial"/>
                <a:sym typeface="Arial"/>
              </a:rPr>
              <a:t>DEC</a:t>
            </a:r>
            <a:endParaRPr sz="1400" b="1" i="0" u="none" strike="noStrike" cap="none">
              <a:solidFill>
                <a:srgbClr val="112C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18"/>
          <p:cNvSpPr/>
          <p:nvPr/>
        </p:nvSpPr>
        <p:spPr>
          <a:xfrm>
            <a:off x="228620" y="1081628"/>
            <a:ext cx="1371600" cy="1188900"/>
          </a:xfrm>
          <a:prstGeom prst="rect">
            <a:avLst/>
          </a:prstGeom>
          <a:solidFill>
            <a:srgbClr val="112C45"/>
          </a:solidFill>
          <a:ln w="19050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1" i="0" u="none" strike="noStrike" cap="none">
                <a:solidFill>
                  <a:srgbClr val="FFE809"/>
                </a:solidFill>
                <a:latin typeface="Arial"/>
                <a:ea typeface="Arial"/>
                <a:cs typeface="Arial"/>
                <a:sym typeface="Arial"/>
              </a:rPr>
              <a:t>JANUARY</a:t>
            </a:r>
            <a:endParaRPr sz="1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18"/>
          <p:cNvSpPr/>
          <p:nvPr/>
        </p:nvSpPr>
        <p:spPr>
          <a:xfrm>
            <a:off x="1691715" y="1081628"/>
            <a:ext cx="1371600" cy="1188900"/>
          </a:xfrm>
          <a:prstGeom prst="rect">
            <a:avLst/>
          </a:prstGeom>
          <a:solidFill>
            <a:srgbClr val="112C45"/>
          </a:solidFill>
          <a:ln w="19050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b="1" i="0" u="none" strike="noStrike" cap="none">
                <a:solidFill>
                  <a:srgbClr val="FFE809"/>
                </a:solidFill>
                <a:latin typeface="Arial"/>
                <a:ea typeface="Arial"/>
                <a:cs typeface="Arial"/>
                <a:sym typeface="Arial"/>
              </a:rPr>
              <a:t>MARCH</a:t>
            </a:r>
            <a:endParaRPr sz="1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18"/>
          <p:cNvSpPr/>
          <p:nvPr/>
        </p:nvSpPr>
        <p:spPr>
          <a:xfrm>
            <a:off x="3154810" y="1081628"/>
            <a:ext cx="1371600" cy="1188900"/>
          </a:xfrm>
          <a:prstGeom prst="rect">
            <a:avLst/>
          </a:prstGeom>
          <a:solidFill>
            <a:srgbClr val="112C45"/>
          </a:solidFill>
          <a:ln w="19050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b="1" i="0" u="none" strike="noStrike" cap="none">
                <a:solidFill>
                  <a:srgbClr val="FDB84C"/>
                </a:solidFill>
                <a:latin typeface="Arial"/>
                <a:ea typeface="Arial"/>
                <a:cs typeface="Arial"/>
                <a:sym typeface="Arial"/>
              </a:rPr>
              <a:t>MAY</a:t>
            </a:r>
            <a:endParaRPr sz="1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18"/>
          <p:cNvSpPr/>
          <p:nvPr/>
        </p:nvSpPr>
        <p:spPr>
          <a:xfrm>
            <a:off x="4617905" y="1081628"/>
            <a:ext cx="1371600" cy="1188900"/>
          </a:xfrm>
          <a:prstGeom prst="rect">
            <a:avLst/>
          </a:prstGeom>
          <a:solidFill>
            <a:srgbClr val="112C45"/>
          </a:solidFill>
          <a:ln w="19050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b="1" i="0" u="none" strike="noStrike" cap="none">
                <a:solidFill>
                  <a:srgbClr val="06AEEF"/>
                </a:solidFill>
                <a:latin typeface="Arial"/>
                <a:ea typeface="Arial"/>
                <a:cs typeface="Arial"/>
                <a:sym typeface="Arial"/>
              </a:rPr>
              <a:t>JULY</a:t>
            </a:r>
            <a:endParaRPr sz="1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18"/>
          <p:cNvSpPr/>
          <p:nvPr/>
        </p:nvSpPr>
        <p:spPr>
          <a:xfrm>
            <a:off x="6081000" y="1081628"/>
            <a:ext cx="1371600" cy="1188900"/>
          </a:xfrm>
          <a:prstGeom prst="rect">
            <a:avLst/>
          </a:prstGeom>
          <a:solidFill>
            <a:srgbClr val="112C45"/>
          </a:solidFill>
          <a:ln w="19050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b="1" i="0" u="none" strike="noStrike" cap="none">
                <a:solidFill>
                  <a:srgbClr val="06AEEF"/>
                </a:solidFill>
                <a:latin typeface="Arial"/>
                <a:ea typeface="Arial"/>
                <a:cs typeface="Arial"/>
                <a:sym typeface="Arial"/>
              </a:rPr>
              <a:t>SEPTEMBER</a:t>
            </a:r>
            <a:endParaRPr sz="1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18"/>
          <p:cNvSpPr/>
          <p:nvPr/>
        </p:nvSpPr>
        <p:spPr>
          <a:xfrm>
            <a:off x="7544095" y="1081628"/>
            <a:ext cx="1371600" cy="1188900"/>
          </a:xfrm>
          <a:prstGeom prst="rect">
            <a:avLst/>
          </a:prstGeom>
          <a:solidFill>
            <a:srgbClr val="112C45"/>
          </a:solidFill>
          <a:ln w="19050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b="1" i="0" u="none" strike="noStrike" cap="none">
                <a:solidFill>
                  <a:srgbClr val="AAE0FA"/>
                </a:solidFill>
                <a:latin typeface="Arial"/>
                <a:ea typeface="Arial"/>
                <a:cs typeface="Arial"/>
                <a:sym typeface="Arial"/>
              </a:rPr>
              <a:t>NOVEMBER</a:t>
            </a:r>
            <a:endParaRPr sz="1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18"/>
          <p:cNvSpPr/>
          <p:nvPr/>
        </p:nvSpPr>
        <p:spPr>
          <a:xfrm>
            <a:off x="228620" y="3293191"/>
            <a:ext cx="1371600" cy="1188900"/>
          </a:xfrm>
          <a:prstGeom prst="rect">
            <a:avLst/>
          </a:prstGeom>
          <a:solidFill>
            <a:srgbClr val="112C45"/>
          </a:solidFill>
          <a:ln w="19050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b="1" i="0" u="none" strike="noStrike" cap="none">
                <a:solidFill>
                  <a:srgbClr val="FFE809"/>
                </a:solidFill>
                <a:latin typeface="Arial"/>
                <a:ea typeface="Arial"/>
                <a:cs typeface="Arial"/>
                <a:sym typeface="Arial"/>
              </a:rPr>
              <a:t>FEBRUARY</a:t>
            </a:r>
            <a:endParaRPr sz="1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18"/>
          <p:cNvSpPr/>
          <p:nvPr/>
        </p:nvSpPr>
        <p:spPr>
          <a:xfrm>
            <a:off x="1691715" y="3293191"/>
            <a:ext cx="1371600" cy="1188900"/>
          </a:xfrm>
          <a:prstGeom prst="rect">
            <a:avLst/>
          </a:prstGeom>
          <a:solidFill>
            <a:srgbClr val="112C45"/>
          </a:solidFill>
          <a:ln w="19050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b="1" i="0" u="none" strike="noStrike" cap="none">
                <a:solidFill>
                  <a:srgbClr val="FDB84C"/>
                </a:solidFill>
                <a:latin typeface="Arial"/>
                <a:ea typeface="Arial"/>
                <a:cs typeface="Arial"/>
                <a:sym typeface="Arial"/>
              </a:rPr>
              <a:t>APRIL</a:t>
            </a:r>
            <a:endParaRPr sz="1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18"/>
          <p:cNvSpPr/>
          <p:nvPr/>
        </p:nvSpPr>
        <p:spPr>
          <a:xfrm>
            <a:off x="3154810" y="3293191"/>
            <a:ext cx="1371600" cy="1188900"/>
          </a:xfrm>
          <a:prstGeom prst="rect">
            <a:avLst/>
          </a:prstGeom>
          <a:solidFill>
            <a:srgbClr val="112C45"/>
          </a:solidFill>
          <a:ln w="19050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b="1" i="0" u="none" strike="noStrike" cap="none">
                <a:solidFill>
                  <a:srgbClr val="FDB84C"/>
                </a:solidFill>
                <a:latin typeface="Arial"/>
                <a:ea typeface="Arial"/>
                <a:cs typeface="Arial"/>
                <a:sym typeface="Arial"/>
              </a:rPr>
              <a:t>JUNE</a:t>
            </a:r>
            <a:endParaRPr sz="1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18"/>
          <p:cNvSpPr/>
          <p:nvPr/>
        </p:nvSpPr>
        <p:spPr>
          <a:xfrm>
            <a:off x="4617905" y="3293191"/>
            <a:ext cx="1371600" cy="1188900"/>
          </a:xfrm>
          <a:prstGeom prst="rect">
            <a:avLst/>
          </a:prstGeom>
          <a:solidFill>
            <a:srgbClr val="112C45"/>
          </a:solidFill>
          <a:ln w="19050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b="1" i="0" u="none" strike="noStrike" cap="none">
                <a:solidFill>
                  <a:srgbClr val="06AEEF"/>
                </a:solidFill>
                <a:latin typeface="Arial"/>
                <a:ea typeface="Arial"/>
                <a:cs typeface="Arial"/>
                <a:sym typeface="Arial"/>
              </a:rPr>
              <a:t>AUGUST</a:t>
            </a:r>
            <a:endParaRPr sz="1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18"/>
          <p:cNvSpPr/>
          <p:nvPr/>
        </p:nvSpPr>
        <p:spPr>
          <a:xfrm>
            <a:off x="6081000" y="3293191"/>
            <a:ext cx="1371600" cy="1188900"/>
          </a:xfrm>
          <a:prstGeom prst="rect">
            <a:avLst/>
          </a:prstGeom>
          <a:solidFill>
            <a:srgbClr val="112C45"/>
          </a:solidFill>
          <a:ln w="19050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b="1" i="0" u="none" strike="noStrike" cap="none">
                <a:solidFill>
                  <a:srgbClr val="AAE0FA"/>
                </a:solidFill>
                <a:latin typeface="Arial"/>
                <a:ea typeface="Arial"/>
                <a:cs typeface="Arial"/>
                <a:sym typeface="Arial"/>
              </a:rPr>
              <a:t>OCTOBER</a:t>
            </a:r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18"/>
          <p:cNvSpPr/>
          <p:nvPr/>
        </p:nvSpPr>
        <p:spPr>
          <a:xfrm>
            <a:off x="7544095" y="3293191"/>
            <a:ext cx="1371600" cy="1188900"/>
          </a:xfrm>
          <a:prstGeom prst="rect">
            <a:avLst/>
          </a:prstGeom>
          <a:solidFill>
            <a:srgbClr val="112C45"/>
          </a:solidFill>
          <a:ln w="19050" cap="flat" cmpd="sng">
            <a:solidFill>
              <a:srgbClr val="112C4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 b="1" i="0" u="none" strike="noStrike" cap="none">
                <a:solidFill>
                  <a:srgbClr val="AAE0FA"/>
                </a:solidFill>
                <a:latin typeface="Arial"/>
                <a:ea typeface="Arial"/>
                <a:cs typeface="Arial"/>
                <a:sym typeface="Arial"/>
              </a:rPr>
              <a:t>DECEMBER</a:t>
            </a:r>
            <a:endParaRPr sz="10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18"/>
          <p:cNvSpPr/>
          <p:nvPr/>
        </p:nvSpPr>
        <p:spPr>
          <a:xfrm rot="10800000" flipH="1">
            <a:off x="449475" y="2271725"/>
            <a:ext cx="105600" cy="177300"/>
          </a:xfrm>
          <a:prstGeom prst="rtTriangle">
            <a:avLst/>
          </a:prstGeom>
          <a:solidFill>
            <a:srgbClr val="112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18"/>
          <p:cNvSpPr/>
          <p:nvPr/>
        </p:nvSpPr>
        <p:spPr>
          <a:xfrm rot="10800000" flipH="1">
            <a:off x="1920325" y="2271725"/>
            <a:ext cx="105600" cy="177300"/>
          </a:xfrm>
          <a:prstGeom prst="rtTriangle">
            <a:avLst/>
          </a:prstGeom>
          <a:solidFill>
            <a:srgbClr val="112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18"/>
          <p:cNvSpPr/>
          <p:nvPr/>
        </p:nvSpPr>
        <p:spPr>
          <a:xfrm rot="10800000" flipH="1">
            <a:off x="3383400" y="2271725"/>
            <a:ext cx="105600" cy="177300"/>
          </a:xfrm>
          <a:prstGeom prst="rtTriangle">
            <a:avLst/>
          </a:prstGeom>
          <a:solidFill>
            <a:srgbClr val="112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18"/>
          <p:cNvSpPr/>
          <p:nvPr/>
        </p:nvSpPr>
        <p:spPr>
          <a:xfrm rot="10800000" flipH="1">
            <a:off x="4846500" y="2271725"/>
            <a:ext cx="105600" cy="177300"/>
          </a:xfrm>
          <a:prstGeom prst="rtTriangle">
            <a:avLst/>
          </a:prstGeom>
          <a:solidFill>
            <a:srgbClr val="112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18"/>
          <p:cNvSpPr/>
          <p:nvPr/>
        </p:nvSpPr>
        <p:spPr>
          <a:xfrm rot="10800000" flipH="1">
            <a:off x="6309600" y="2271725"/>
            <a:ext cx="105600" cy="177300"/>
          </a:xfrm>
          <a:prstGeom prst="rtTriangle">
            <a:avLst/>
          </a:prstGeom>
          <a:solidFill>
            <a:srgbClr val="112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18"/>
          <p:cNvSpPr/>
          <p:nvPr/>
        </p:nvSpPr>
        <p:spPr>
          <a:xfrm rot="10800000" flipH="1">
            <a:off x="7772700" y="2271725"/>
            <a:ext cx="105600" cy="177300"/>
          </a:xfrm>
          <a:prstGeom prst="rtTriangle">
            <a:avLst/>
          </a:prstGeom>
          <a:solidFill>
            <a:srgbClr val="112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18"/>
          <p:cNvSpPr/>
          <p:nvPr/>
        </p:nvSpPr>
        <p:spPr>
          <a:xfrm flipH="1">
            <a:off x="1266050" y="3114725"/>
            <a:ext cx="105600" cy="177300"/>
          </a:xfrm>
          <a:prstGeom prst="rtTriangle">
            <a:avLst/>
          </a:prstGeom>
          <a:solidFill>
            <a:srgbClr val="112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18"/>
          <p:cNvSpPr/>
          <p:nvPr/>
        </p:nvSpPr>
        <p:spPr>
          <a:xfrm flipH="1">
            <a:off x="2713375" y="3114725"/>
            <a:ext cx="105600" cy="177300"/>
          </a:xfrm>
          <a:prstGeom prst="rtTriangle">
            <a:avLst/>
          </a:prstGeom>
          <a:solidFill>
            <a:srgbClr val="112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18"/>
          <p:cNvSpPr/>
          <p:nvPr/>
        </p:nvSpPr>
        <p:spPr>
          <a:xfrm flipH="1">
            <a:off x="4116000" y="3114725"/>
            <a:ext cx="105600" cy="177300"/>
          </a:xfrm>
          <a:prstGeom prst="rtTriangle">
            <a:avLst/>
          </a:prstGeom>
          <a:solidFill>
            <a:srgbClr val="112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18"/>
          <p:cNvSpPr/>
          <p:nvPr/>
        </p:nvSpPr>
        <p:spPr>
          <a:xfrm flipH="1">
            <a:off x="5579100" y="3114725"/>
            <a:ext cx="105600" cy="177300"/>
          </a:xfrm>
          <a:prstGeom prst="rtTriangle">
            <a:avLst/>
          </a:prstGeom>
          <a:solidFill>
            <a:srgbClr val="112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18"/>
          <p:cNvSpPr/>
          <p:nvPr/>
        </p:nvSpPr>
        <p:spPr>
          <a:xfrm flipH="1">
            <a:off x="6966000" y="3114725"/>
            <a:ext cx="105600" cy="177300"/>
          </a:xfrm>
          <a:prstGeom prst="rtTriangle">
            <a:avLst/>
          </a:prstGeom>
          <a:solidFill>
            <a:srgbClr val="112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18"/>
          <p:cNvSpPr/>
          <p:nvPr/>
        </p:nvSpPr>
        <p:spPr>
          <a:xfrm flipH="1">
            <a:off x="8352900" y="3114725"/>
            <a:ext cx="105600" cy="177300"/>
          </a:xfrm>
          <a:prstGeom prst="rtTriangle">
            <a:avLst/>
          </a:prstGeom>
          <a:solidFill>
            <a:srgbClr val="112C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18"/>
          <p:cNvSpPr txBox="1">
            <a:spLocks noGrp="1"/>
          </p:cNvSpPr>
          <p:nvPr>
            <p:ph type="body" idx="1"/>
          </p:nvPr>
        </p:nvSpPr>
        <p:spPr>
          <a:xfrm>
            <a:off x="314483" y="1383900"/>
            <a:ext cx="1124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5" name="Google Shape;245;p18"/>
          <p:cNvSpPr txBox="1">
            <a:spLocks noGrp="1"/>
          </p:cNvSpPr>
          <p:nvPr>
            <p:ph type="body" idx="2"/>
          </p:nvPr>
        </p:nvSpPr>
        <p:spPr>
          <a:xfrm>
            <a:off x="1777521" y="1383900"/>
            <a:ext cx="1124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6" name="Google Shape;246;p18"/>
          <p:cNvSpPr txBox="1">
            <a:spLocks noGrp="1"/>
          </p:cNvSpPr>
          <p:nvPr>
            <p:ph type="body" idx="3"/>
          </p:nvPr>
        </p:nvSpPr>
        <p:spPr>
          <a:xfrm>
            <a:off x="3240608" y="1383900"/>
            <a:ext cx="1124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7" name="Google Shape;247;p18"/>
          <p:cNvSpPr txBox="1">
            <a:spLocks noGrp="1"/>
          </p:cNvSpPr>
          <p:nvPr>
            <p:ph type="body" idx="4"/>
          </p:nvPr>
        </p:nvSpPr>
        <p:spPr>
          <a:xfrm>
            <a:off x="4703708" y="1383900"/>
            <a:ext cx="1124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8" name="Google Shape;248;p18"/>
          <p:cNvSpPr txBox="1">
            <a:spLocks noGrp="1"/>
          </p:cNvSpPr>
          <p:nvPr>
            <p:ph type="body" idx="5"/>
          </p:nvPr>
        </p:nvSpPr>
        <p:spPr>
          <a:xfrm>
            <a:off x="6166808" y="1383900"/>
            <a:ext cx="1124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9" name="Google Shape;249;p18"/>
          <p:cNvSpPr txBox="1">
            <a:spLocks noGrp="1"/>
          </p:cNvSpPr>
          <p:nvPr>
            <p:ph type="body" idx="6"/>
          </p:nvPr>
        </p:nvSpPr>
        <p:spPr>
          <a:xfrm>
            <a:off x="7629908" y="1383900"/>
            <a:ext cx="1124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0" name="Google Shape;250;p18"/>
          <p:cNvSpPr txBox="1">
            <a:spLocks noGrp="1"/>
          </p:cNvSpPr>
          <p:nvPr>
            <p:ph type="body" idx="7"/>
          </p:nvPr>
        </p:nvSpPr>
        <p:spPr>
          <a:xfrm>
            <a:off x="314483" y="3575050"/>
            <a:ext cx="1124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1" name="Google Shape;251;p18"/>
          <p:cNvSpPr txBox="1">
            <a:spLocks noGrp="1"/>
          </p:cNvSpPr>
          <p:nvPr>
            <p:ph type="body" idx="8"/>
          </p:nvPr>
        </p:nvSpPr>
        <p:spPr>
          <a:xfrm>
            <a:off x="1777521" y="3575050"/>
            <a:ext cx="1124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2" name="Google Shape;252;p18"/>
          <p:cNvSpPr txBox="1">
            <a:spLocks noGrp="1"/>
          </p:cNvSpPr>
          <p:nvPr>
            <p:ph type="body" idx="9"/>
          </p:nvPr>
        </p:nvSpPr>
        <p:spPr>
          <a:xfrm>
            <a:off x="3240608" y="3575050"/>
            <a:ext cx="1124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3" name="Google Shape;253;p18"/>
          <p:cNvSpPr txBox="1">
            <a:spLocks noGrp="1"/>
          </p:cNvSpPr>
          <p:nvPr>
            <p:ph type="body" idx="13"/>
          </p:nvPr>
        </p:nvSpPr>
        <p:spPr>
          <a:xfrm>
            <a:off x="4703708" y="3575050"/>
            <a:ext cx="1124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4" name="Google Shape;254;p18"/>
          <p:cNvSpPr txBox="1">
            <a:spLocks noGrp="1"/>
          </p:cNvSpPr>
          <p:nvPr>
            <p:ph type="body" idx="14"/>
          </p:nvPr>
        </p:nvSpPr>
        <p:spPr>
          <a:xfrm>
            <a:off x="6166808" y="3575050"/>
            <a:ext cx="1124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5" name="Google Shape;255;p18"/>
          <p:cNvSpPr txBox="1">
            <a:spLocks noGrp="1"/>
          </p:cNvSpPr>
          <p:nvPr>
            <p:ph type="body" idx="15"/>
          </p:nvPr>
        </p:nvSpPr>
        <p:spPr>
          <a:xfrm>
            <a:off x="7629908" y="3575050"/>
            <a:ext cx="1124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●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○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■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6" name="Google Shape;256;p18"/>
          <p:cNvSpPr txBox="1">
            <a:spLocks noGrp="1"/>
          </p:cNvSpPr>
          <p:nvPr>
            <p:ph type="title"/>
          </p:nvPr>
        </p:nvSpPr>
        <p:spPr>
          <a:xfrm>
            <a:off x="179174" y="211738"/>
            <a:ext cx="2011367" cy="509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Idea! Slide">
  <p:cSld name="CUSTOM_3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9"/>
          <p:cNvSpPr txBox="1"/>
          <p:nvPr/>
        </p:nvSpPr>
        <p:spPr>
          <a:xfrm>
            <a:off x="574200" y="1796025"/>
            <a:ext cx="7995600" cy="9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00"/>
              <a:buFont typeface="Arial"/>
              <a:buNone/>
            </a:pPr>
            <a:endParaRPr sz="5100" b="0" i="0" u="none" strike="noStrike" cap="none">
              <a:solidFill>
                <a:srgbClr val="112C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9" name="Google Shape;259;p19"/>
          <p:cNvGrpSpPr/>
          <p:nvPr/>
        </p:nvGrpSpPr>
        <p:grpSpPr>
          <a:xfrm>
            <a:off x="228600" y="430380"/>
            <a:ext cx="8687039" cy="237431"/>
            <a:chOff x="18025" y="276802"/>
            <a:chExt cx="9126000" cy="356128"/>
          </a:xfrm>
        </p:grpSpPr>
        <p:sp>
          <p:nvSpPr>
            <p:cNvPr id="260" name="Google Shape;260;p19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9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9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3" name="Google Shape;263;p19"/>
          <p:cNvSpPr/>
          <p:nvPr/>
        </p:nvSpPr>
        <p:spPr>
          <a:xfrm>
            <a:off x="4117500" y="91398"/>
            <a:ext cx="909000" cy="909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endParaRPr sz="5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19"/>
          <p:cNvSpPr/>
          <p:nvPr/>
        </p:nvSpPr>
        <p:spPr>
          <a:xfrm>
            <a:off x="4181775" y="158786"/>
            <a:ext cx="777300" cy="780600"/>
          </a:xfrm>
          <a:prstGeom prst="ellipse">
            <a:avLst/>
          </a:prstGeom>
          <a:solidFill>
            <a:srgbClr val="112C45"/>
          </a:solidFill>
          <a:ln w="28575" cap="flat" cmpd="sng">
            <a:solidFill>
              <a:srgbClr val="06AE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endParaRPr sz="4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5" name="Google Shape;265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326127" y="352300"/>
            <a:ext cx="491974" cy="393574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19"/>
          <p:cNvSpPr txBox="1">
            <a:spLocks noGrp="1"/>
          </p:cNvSpPr>
          <p:nvPr>
            <p:ph type="title"/>
          </p:nvPr>
        </p:nvSpPr>
        <p:spPr>
          <a:xfrm>
            <a:off x="228600" y="1295400"/>
            <a:ext cx="8686800" cy="22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6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7" name="Google Shape;267;p19"/>
          <p:cNvSpPr txBox="1">
            <a:spLocks noGrp="1"/>
          </p:cNvSpPr>
          <p:nvPr>
            <p:ph type="subTitle" idx="1"/>
          </p:nvPr>
        </p:nvSpPr>
        <p:spPr>
          <a:xfrm>
            <a:off x="228600" y="3733800"/>
            <a:ext cx="86868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None/>
              <a:defRPr sz="4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redits Slide">
  <p:cSld name="CUSTOM_5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9" name="Google Shape;269;p20"/>
          <p:cNvGrpSpPr/>
          <p:nvPr/>
        </p:nvGrpSpPr>
        <p:grpSpPr>
          <a:xfrm>
            <a:off x="1834025" y="368634"/>
            <a:ext cx="7081776" cy="237431"/>
            <a:chOff x="18025" y="276802"/>
            <a:chExt cx="9126000" cy="356128"/>
          </a:xfrm>
        </p:grpSpPr>
        <p:sp>
          <p:nvSpPr>
            <p:cNvPr id="270" name="Google Shape;270;p20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20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20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3" name="Google Shape;273;p20"/>
          <p:cNvSpPr txBox="1"/>
          <p:nvPr/>
        </p:nvSpPr>
        <p:spPr>
          <a:xfrm>
            <a:off x="242900" y="867725"/>
            <a:ext cx="86727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special thanks to: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4" name="Google Shape;274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42900" y="4197400"/>
            <a:ext cx="1828800" cy="331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88258" y="4058688"/>
            <a:ext cx="614635" cy="608499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20"/>
          <p:cNvSpPr txBox="1">
            <a:spLocks noGrp="1"/>
          </p:cNvSpPr>
          <p:nvPr>
            <p:ph type="body" idx="1"/>
          </p:nvPr>
        </p:nvSpPr>
        <p:spPr>
          <a:xfrm>
            <a:off x="4810700" y="1266825"/>
            <a:ext cx="4104900" cy="262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7" name="Google Shape;277;p20"/>
          <p:cNvSpPr txBox="1">
            <a:spLocks noGrp="1"/>
          </p:cNvSpPr>
          <p:nvPr>
            <p:ph type="body" idx="2"/>
          </p:nvPr>
        </p:nvSpPr>
        <p:spPr>
          <a:xfrm>
            <a:off x="242900" y="1266825"/>
            <a:ext cx="4104900" cy="262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8" name="Google Shape;278;p20"/>
          <p:cNvSpPr txBox="1">
            <a:spLocks noGrp="1"/>
          </p:cNvSpPr>
          <p:nvPr>
            <p:ph type="title"/>
          </p:nvPr>
        </p:nvSpPr>
        <p:spPr>
          <a:xfrm>
            <a:off x="179175" y="211750"/>
            <a:ext cx="1654800" cy="6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CUSTOM_7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0" name="Google Shape;280;p21"/>
          <p:cNvGrpSpPr/>
          <p:nvPr/>
        </p:nvGrpSpPr>
        <p:grpSpPr>
          <a:xfrm>
            <a:off x="228600" y="228605"/>
            <a:ext cx="8687039" cy="237431"/>
            <a:chOff x="18025" y="276802"/>
            <a:chExt cx="9126000" cy="356128"/>
          </a:xfrm>
        </p:grpSpPr>
        <p:sp>
          <p:nvSpPr>
            <p:cNvPr id="281" name="Google Shape;281;p21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21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21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Slide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" name="Google Shape;24;p3"/>
          <p:cNvSpPr txBox="1"/>
          <p:nvPr/>
        </p:nvSpPr>
        <p:spPr>
          <a:xfrm>
            <a:off x="142925" y="110583"/>
            <a:ext cx="23238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 b="1" i="0" u="none" strike="noStrike" cap="none">
                <a:solidFill>
                  <a:srgbClr val="112C45"/>
                </a:solidFill>
                <a:latin typeface="Arial"/>
                <a:ea typeface="Arial"/>
                <a:cs typeface="Arial"/>
                <a:sym typeface="Arial"/>
              </a:rPr>
              <a:t>Agenda</a:t>
            </a:r>
            <a:endParaRPr sz="3600" b="1" i="0" u="none" strike="noStrike" cap="none">
              <a:solidFill>
                <a:srgbClr val="112C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" name="Google Shape;25;p3"/>
          <p:cNvGrpSpPr/>
          <p:nvPr/>
        </p:nvGrpSpPr>
        <p:grpSpPr>
          <a:xfrm>
            <a:off x="1941874" y="361318"/>
            <a:ext cx="6973177" cy="237431"/>
            <a:chOff x="18025" y="276802"/>
            <a:chExt cx="9126000" cy="356128"/>
          </a:xfrm>
        </p:grpSpPr>
        <p:sp>
          <p:nvSpPr>
            <p:cNvPr id="26" name="Google Shape;26;p3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" name="Google Shape;29;p3"/>
          <p:cNvSpPr/>
          <p:nvPr/>
        </p:nvSpPr>
        <p:spPr>
          <a:xfrm>
            <a:off x="4682456" y="963300"/>
            <a:ext cx="557500" cy="569400"/>
          </a:xfrm>
          <a:prstGeom prst="ellipse">
            <a:avLst/>
          </a:prstGeom>
          <a:solidFill>
            <a:srgbClr val="112C45"/>
          </a:solidFill>
          <a:ln w="28575" cap="flat" cmpd="sng">
            <a:solidFill>
              <a:srgbClr val="06AE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3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4682456" y="2272350"/>
            <a:ext cx="557500" cy="569400"/>
          </a:xfrm>
          <a:prstGeom prst="ellipse">
            <a:avLst/>
          </a:prstGeom>
          <a:solidFill>
            <a:srgbClr val="112C45"/>
          </a:solidFill>
          <a:ln w="28575" cap="flat" cmpd="sng">
            <a:solidFill>
              <a:srgbClr val="06AE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3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3"/>
          <p:cNvSpPr/>
          <p:nvPr/>
        </p:nvSpPr>
        <p:spPr>
          <a:xfrm>
            <a:off x="228606" y="963300"/>
            <a:ext cx="557500" cy="569400"/>
          </a:xfrm>
          <a:prstGeom prst="ellipse">
            <a:avLst/>
          </a:prstGeom>
          <a:solidFill>
            <a:srgbClr val="112C45"/>
          </a:solidFill>
          <a:ln w="28575" cap="flat" cmpd="sng">
            <a:solidFill>
              <a:srgbClr val="06AE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3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3"/>
          <p:cNvSpPr/>
          <p:nvPr/>
        </p:nvSpPr>
        <p:spPr>
          <a:xfrm>
            <a:off x="228606" y="3581400"/>
            <a:ext cx="557500" cy="569400"/>
          </a:xfrm>
          <a:prstGeom prst="ellipse">
            <a:avLst/>
          </a:prstGeom>
          <a:solidFill>
            <a:srgbClr val="112C45"/>
          </a:solidFill>
          <a:ln w="28575" cap="flat" cmpd="sng">
            <a:solidFill>
              <a:srgbClr val="06AE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3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4682456" y="3581400"/>
            <a:ext cx="557500" cy="569400"/>
          </a:xfrm>
          <a:prstGeom prst="ellipse">
            <a:avLst/>
          </a:prstGeom>
          <a:solidFill>
            <a:srgbClr val="112C45"/>
          </a:solidFill>
          <a:ln w="28575" cap="flat" cmpd="sng">
            <a:solidFill>
              <a:srgbClr val="06AE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3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3"/>
          <p:cNvSpPr txBox="1">
            <a:spLocks noGrp="1"/>
          </p:cNvSpPr>
          <p:nvPr>
            <p:ph type="title"/>
          </p:nvPr>
        </p:nvSpPr>
        <p:spPr>
          <a:xfrm>
            <a:off x="914400" y="819150"/>
            <a:ext cx="3547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Google Shape;35;p3"/>
          <p:cNvSpPr txBox="1">
            <a:spLocks noGrp="1"/>
          </p:cNvSpPr>
          <p:nvPr>
            <p:ph type="subTitle" idx="1"/>
          </p:nvPr>
        </p:nvSpPr>
        <p:spPr>
          <a:xfrm>
            <a:off x="914400" y="1247775"/>
            <a:ext cx="35619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3"/>
          <p:cNvSpPr/>
          <p:nvPr/>
        </p:nvSpPr>
        <p:spPr>
          <a:xfrm>
            <a:off x="228606" y="2272350"/>
            <a:ext cx="557500" cy="569400"/>
          </a:xfrm>
          <a:prstGeom prst="ellipse">
            <a:avLst/>
          </a:prstGeom>
          <a:solidFill>
            <a:srgbClr val="112C45"/>
          </a:solidFill>
          <a:ln w="28575" cap="flat" cmpd="sng">
            <a:solidFill>
              <a:srgbClr val="06AE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" sz="3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3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3"/>
          <p:cNvSpPr txBox="1">
            <a:spLocks noGrp="1"/>
          </p:cNvSpPr>
          <p:nvPr>
            <p:ph type="title" idx="2"/>
          </p:nvPr>
        </p:nvSpPr>
        <p:spPr>
          <a:xfrm>
            <a:off x="914400" y="2136863"/>
            <a:ext cx="3547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3"/>
          <p:cNvSpPr txBox="1">
            <a:spLocks noGrp="1"/>
          </p:cNvSpPr>
          <p:nvPr>
            <p:ph type="subTitle" idx="3"/>
          </p:nvPr>
        </p:nvSpPr>
        <p:spPr>
          <a:xfrm>
            <a:off x="914400" y="2565488"/>
            <a:ext cx="35619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Google Shape;39;p3"/>
          <p:cNvSpPr txBox="1">
            <a:spLocks noGrp="1"/>
          </p:cNvSpPr>
          <p:nvPr>
            <p:ph type="title" idx="4"/>
          </p:nvPr>
        </p:nvSpPr>
        <p:spPr>
          <a:xfrm>
            <a:off x="914400" y="3454588"/>
            <a:ext cx="3547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3"/>
          <p:cNvSpPr txBox="1">
            <a:spLocks noGrp="1"/>
          </p:cNvSpPr>
          <p:nvPr>
            <p:ph type="subTitle" idx="5"/>
          </p:nvPr>
        </p:nvSpPr>
        <p:spPr>
          <a:xfrm>
            <a:off x="914400" y="3883213"/>
            <a:ext cx="35619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3"/>
          <p:cNvSpPr txBox="1">
            <a:spLocks noGrp="1"/>
          </p:cNvSpPr>
          <p:nvPr>
            <p:ph type="title" idx="6"/>
          </p:nvPr>
        </p:nvSpPr>
        <p:spPr>
          <a:xfrm>
            <a:off x="5446100" y="819150"/>
            <a:ext cx="3547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3"/>
          <p:cNvSpPr txBox="1">
            <a:spLocks noGrp="1"/>
          </p:cNvSpPr>
          <p:nvPr>
            <p:ph type="subTitle" idx="7"/>
          </p:nvPr>
        </p:nvSpPr>
        <p:spPr>
          <a:xfrm>
            <a:off x="5446100" y="1247775"/>
            <a:ext cx="35619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Google Shape;43;p3"/>
          <p:cNvSpPr txBox="1">
            <a:spLocks noGrp="1"/>
          </p:cNvSpPr>
          <p:nvPr>
            <p:ph type="title" idx="8"/>
          </p:nvPr>
        </p:nvSpPr>
        <p:spPr>
          <a:xfrm>
            <a:off x="5446100" y="2136863"/>
            <a:ext cx="3547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Google Shape;44;p3"/>
          <p:cNvSpPr txBox="1">
            <a:spLocks noGrp="1"/>
          </p:cNvSpPr>
          <p:nvPr>
            <p:ph type="subTitle" idx="9"/>
          </p:nvPr>
        </p:nvSpPr>
        <p:spPr>
          <a:xfrm>
            <a:off x="5446100" y="2565488"/>
            <a:ext cx="35619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Google Shape;45;p3"/>
          <p:cNvSpPr txBox="1">
            <a:spLocks noGrp="1"/>
          </p:cNvSpPr>
          <p:nvPr>
            <p:ph type="title" idx="13"/>
          </p:nvPr>
        </p:nvSpPr>
        <p:spPr>
          <a:xfrm>
            <a:off x="5446100" y="3454588"/>
            <a:ext cx="3547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  <a:defRPr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Google Shape;46;p3"/>
          <p:cNvSpPr txBox="1">
            <a:spLocks noGrp="1"/>
          </p:cNvSpPr>
          <p:nvPr>
            <p:ph type="subTitle" idx="14"/>
          </p:nvPr>
        </p:nvSpPr>
        <p:spPr>
          <a:xfrm>
            <a:off x="5446100" y="3883213"/>
            <a:ext cx="3561900" cy="6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with Image and Text Slide">
  <p:cSld name="BIG_NUMB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4"/>
          <p:cNvGrpSpPr/>
          <p:nvPr/>
        </p:nvGrpSpPr>
        <p:grpSpPr>
          <a:xfrm>
            <a:off x="228600" y="228605"/>
            <a:ext cx="8687039" cy="237431"/>
            <a:chOff x="18025" y="276802"/>
            <a:chExt cx="9126000" cy="356128"/>
          </a:xfrm>
        </p:grpSpPr>
        <p:sp>
          <p:nvSpPr>
            <p:cNvPr id="49" name="Google Shape;49;p4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50;p4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51;p4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" name="Google Shape;52;p4"/>
          <p:cNvSpPr txBox="1">
            <a:spLocks noGrp="1"/>
          </p:cNvSpPr>
          <p:nvPr>
            <p:ph type="title"/>
          </p:nvPr>
        </p:nvSpPr>
        <p:spPr>
          <a:xfrm>
            <a:off x="228600" y="685800"/>
            <a:ext cx="86868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4"/>
          <p:cNvSpPr txBox="1">
            <a:spLocks noGrp="1"/>
          </p:cNvSpPr>
          <p:nvPr>
            <p:ph type="body" idx="1"/>
          </p:nvPr>
        </p:nvSpPr>
        <p:spPr>
          <a:xfrm>
            <a:off x="4800600" y="1447800"/>
            <a:ext cx="4114800" cy="28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○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■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○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■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●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○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■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4"/>
          <p:cNvSpPr>
            <a:spLocks noGrp="1"/>
          </p:cNvSpPr>
          <p:nvPr>
            <p:ph type="pic" idx="2"/>
          </p:nvPr>
        </p:nvSpPr>
        <p:spPr>
          <a:xfrm>
            <a:off x="228600" y="1447800"/>
            <a:ext cx="4343400" cy="28956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Slide">
  <p:cSld name="ONE_COLUMN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5"/>
          <p:cNvGrpSpPr/>
          <p:nvPr/>
        </p:nvGrpSpPr>
        <p:grpSpPr>
          <a:xfrm>
            <a:off x="228600" y="228605"/>
            <a:ext cx="8687039" cy="237431"/>
            <a:chOff x="18025" y="276802"/>
            <a:chExt cx="9126000" cy="356128"/>
          </a:xfrm>
        </p:grpSpPr>
        <p:sp>
          <p:nvSpPr>
            <p:cNvPr id="57" name="Google Shape;57;p5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5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5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" name="Google Shape;60;p5"/>
          <p:cNvSpPr txBox="1">
            <a:spLocks noGrp="1"/>
          </p:cNvSpPr>
          <p:nvPr>
            <p:ph type="title"/>
          </p:nvPr>
        </p:nvSpPr>
        <p:spPr>
          <a:xfrm>
            <a:off x="228600" y="682950"/>
            <a:ext cx="868710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body" idx="1"/>
          </p:nvPr>
        </p:nvSpPr>
        <p:spPr>
          <a:xfrm>
            <a:off x="228750" y="1309000"/>
            <a:ext cx="8687100" cy="33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Char char="●"/>
              <a:defRPr sz="3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Char char="○"/>
              <a:defRPr sz="3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Char char="■"/>
              <a:defRPr sz="3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Char char="●"/>
              <a:defRPr sz="3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Char char="○"/>
              <a:defRPr sz="3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Char char="■"/>
              <a:defRPr sz="3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Char char="●"/>
              <a:defRPr sz="3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Char char="○"/>
              <a:defRPr sz="3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Char char="■"/>
              <a:defRPr sz="3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Icon Slide">
  <p:cSld name="CUSTOM_6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6"/>
          <p:cNvGrpSpPr/>
          <p:nvPr/>
        </p:nvGrpSpPr>
        <p:grpSpPr>
          <a:xfrm>
            <a:off x="228600" y="430380"/>
            <a:ext cx="8687039" cy="237431"/>
            <a:chOff x="18025" y="276802"/>
            <a:chExt cx="9126000" cy="356128"/>
          </a:xfrm>
        </p:grpSpPr>
        <p:sp>
          <p:nvSpPr>
            <p:cNvPr id="64" name="Google Shape;64;p6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6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6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7" name="Google Shape;67;p6"/>
          <p:cNvSpPr/>
          <p:nvPr/>
        </p:nvSpPr>
        <p:spPr>
          <a:xfrm>
            <a:off x="4181775" y="158786"/>
            <a:ext cx="777300" cy="780600"/>
          </a:xfrm>
          <a:prstGeom prst="ellipse">
            <a:avLst/>
          </a:prstGeom>
          <a:solidFill>
            <a:srgbClr val="112C45"/>
          </a:solidFill>
          <a:ln w="28575" cap="flat" cmpd="sng">
            <a:solidFill>
              <a:srgbClr val="06AE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91425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6"/>
          <p:cNvSpPr>
            <a:spLocks noGrp="1"/>
          </p:cNvSpPr>
          <p:nvPr>
            <p:ph type="pic" idx="2"/>
          </p:nvPr>
        </p:nvSpPr>
        <p:spPr>
          <a:xfrm>
            <a:off x="4332875" y="308025"/>
            <a:ext cx="475200" cy="4821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losing Slide">
  <p:cSld name="CUSTOM_4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oogle Shape;78;p8"/>
          <p:cNvGrpSpPr/>
          <p:nvPr/>
        </p:nvGrpSpPr>
        <p:grpSpPr>
          <a:xfrm>
            <a:off x="228600" y="430380"/>
            <a:ext cx="8687039" cy="237431"/>
            <a:chOff x="18025" y="276802"/>
            <a:chExt cx="9126000" cy="356128"/>
          </a:xfrm>
        </p:grpSpPr>
        <p:sp>
          <p:nvSpPr>
            <p:cNvPr id="79" name="Google Shape;79;p8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8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8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82" name="Google Shape;82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41375" y="3836582"/>
            <a:ext cx="2402424" cy="432425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8"/>
          <p:cNvSpPr txBox="1">
            <a:spLocks noGrp="1"/>
          </p:cNvSpPr>
          <p:nvPr>
            <p:ph type="body" idx="1"/>
          </p:nvPr>
        </p:nvSpPr>
        <p:spPr>
          <a:xfrm>
            <a:off x="3941375" y="2905125"/>
            <a:ext cx="49458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" name="Google Shape;84;p8"/>
          <p:cNvSpPr>
            <a:spLocks noGrp="1"/>
          </p:cNvSpPr>
          <p:nvPr>
            <p:ph type="pic" idx="2"/>
          </p:nvPr>
        </p:nvSpPr>
        <p:spPr>
          <a:xfrm>
            <a:off x="228600" y="1104900"/>
            <a:ext cx="3372000" cy="33927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5" name="Google Shape;85;p8"/>
          <p:cNvSpPr txBox="1">
            <a:spLocks noGrp="1"/>
          </p:cNvSpPr>
          <p:nvPr>
            <p:ph type="title"/>
          </p:nvPr>
        </p:nvSpPr>
        <p:spPr>
          <a:xfrm>
            <a:off x="3952475" y="2065825"/>
            <a:ext cx="49458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structions">
  <p:cSld name="CUSTOM_8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9"/>
          <p:cNvSpPr txBox="1"/>
          <p:nvPr/>
        </p:nvSpPr>
        <p:spPr>
          <a:xfrm>
            <a:off x="142915" y="150769"/>
            <a:ext cx="27528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 b="1" i="0" u="none" strike="noStrike" cap="none">
                <a:solidFill>
                  <a:srgbClr val="112C45"/>
                </a:solidFill>
                <a:latin typeface="Arial"/>
                <a:ea typeface="Arial"/>
                <a:cs typeface="Arial"/>
                <a:sym typeface="Arial"/>
              </a:rPr>
              <a:t>Instructions</a:t>
            </a:r>
            <a:endParaRPr sz="3600" b="1" i="0" u="none" strike="noStrike" cap="none">
              <a:solidFill>
                <a:srgbClr val="112C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8" name="Google Shape;88;p9"/>
          <p:cNvGrpSpPr/>
          <p:nvPr/>
        </p:nvGrpSpPr>
        <p:grpSpPr>
          <a:xfrm>
            <a:off x="2976073" y="401504"/>
            <a:ext cx="5939201" cy="237431"/>
            <a:chOff x="18025" y="276802"/>
            <a:chExt cx="9126000" cy="356128"/>
          </a:xfrm>
        </p:grpSpPr>
        <p:sp>
          <p:nvSpPr>
            <p:cNvPr id="89" name="Google Shape;89;p9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9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9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eaker Slide" type="secHead">
  <p:cSld name="SECTION_HEADER">
    <p:bg>
      <p:bgPr>
        <a:solidFill>
          <a:schemeClr val="lt1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oogle Shape;93;p10"/>
          <p:cNvGrpSpPr/>
          <p:nvPr/>
        </p:nvGrpSpPr>
        <p:grpSpPr>
          <a:xfrm>
            <a:off x="0" y="4955700"/>
            <a:ext cx="9144150" cy="187798"/>
            <a:chOff x="0" y="4955675"/>
            <a:chExt cx="9144150" cy="187798"/>
          </a:xfrm>
        </p:grpSpPr>
        <p:sp>
          <p:nvSpPr>
            <p:cNvPr id="94" name="Google Shape;94;p10"/>
            <p:cNvSpPr/>
            <p:nvPr/>
          </p:nvSpPr>
          <p:spPr>
            <a:xfrm>
              <a:off x="0" y="4995273"/>
              <a:ext cx="9144000" cy="148200"/>
            </a:xfrm>
            <a:prstGeom prst="rect">
              <a:avLst/>
            </a:prstGeom>
            <a:solidFill>
              <a:srgbClr val="3741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10"/>
            <p:cNvSpPr/>
            <p:nvPr/>
          </p:nvSpPr>
          <p:spPr>
            <a:xfrm>
              <a:off x="150" y="4955675"/>
              <a:ext cx="9144000" cy="396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6" name="Google Shape;96;p10"/>
          <p:cNvGrpSpPr/>
          <p:nvPr/>
        </p:nvGrpSpPr>
        <p:grpSpPr>
          <a:xfrm>
            <a:off x="228600" y="430405"/>
            <a:ext cx="8687039" cy="237431"/>
            <a:chOff x="18025" y="276802"/>
            <a:chExt cx="9126000" cy="356128"/>
          </a:xfrm>
        </p:grpSpPr>
        <p:sp>
          <p:nvSpPr>
            <p:cNvPr id="97" name="Google Shape;97;p10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10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10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0" name="Google Shape;100;p10"/>
          <p:cNvSpPr txBox="1">
            <a:spLocks noGrp="1"/>
          </p:cNvSpPr>
          <p:nvPr>
            <p:ph type="title"/>
          </p:nvPr>
        </p:nvSpPr>
        <p:spPr>
          <a:xfrm>
            <a:off x="3852325" y="1704475"/>
            <a:ext cx="5063400" cy="95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00"/>
              <a:buFont typeface="Arial"/>
              <a:buNone/>
              <a:defRPr sz="5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1" name="Google Shape;101;p10"/>
          <p:cNvSpPr txBox="1">
            <a:spLocks noGrp="1"/>
          </p:cNvSpPr>
          <p:nvPr>
            <p:ph type="body" idx="1"/>
          </p:nvPr>
        </p:nvSpPr>
        <p:spPr>
          <a:xfrm>
            <a:off x="3917250" y="2808100"/>
            <a:ext cx="4922100" cy="7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2" name="Google Shape;102;p10"/>
          <p:cNvSpPr>
            <a:spLocks noGrp="1"/>
          </p:cNvSpPr>
          <p:nvPr>
            <p:ph type="pic" idx="2"/>
          </p:nvPr>
        </p:nvSpPr>
        <p:spPr>
          <a:xfrm>
            <a:off x="239900" y="1114775"/>
            <a:ext cx="3358500" cy="3383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ultiple Speakers Slide" type="tx">
  <p:cSld name="TITLE_AND_BODY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11"/>
          <p:cNvGrpSpPr/>
          <p:nvPr/>
        </p:nvGrpSpPr>
        <p:grpSpPr>
          <a:xfrm>
            <a:off x="0" y="4955675"/>
            <a:ext cx="9144150" cy="187798"/>
            <a:chOff x="0" y="4955675"/>
            <a:chExt cx="9144150" cy="187798"/>
          </a:xfrm>
        </p:grpSpPr>
        <p:sp>
          <p:nvSpPr>
            <p:cNvPr id="105" name="Google Shape;105;p11"/>
            <p:cNvSpPr/>
            <p:nvPr/>
          </p:nvSpPr>
          <p:spPr>
            <a:xfrm>
              <a:off x="0" y="4995273"/>
              <a:ext cx="9144000" cy="148200"/>
            </a:xfrm>
            <a:prstGeom prst="rect">
              <a:avLst/>
            </a:prstGeom>
            <a:solidFill>
              <a:srgbClr val="3741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1"/>
            <p:cNvSpPr/>
            <p:nvPr/>
          </p:nvSpPr>
          <p:spPr>
            <a:xfrm>
              <a:off x="150" y="4955675"/>
              <a:ext cx="9144000" cy="396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7" name="Google Shape;107;p11"/>
          <p:cNvGrpSpPr/>
          <p:nvPr/>
        </p:nvGrpSpPr>
        <p:grpSpPr>
          <a:xfrm>
            <a:off x="2285500" y="362066"/>
            <a:ext cx="6630039" cy="237431"/>
            <a:chOff x="18025" y="276802"/>
            <a:chExt cx="9126000" cy="356128"/>
          </a:xfrm>
        </p:grpSpPr>
        <p:sp>
          <p:nvSpPr>
            <p:cNvPr id="108" name="Google Shape;108;p11"/>
            <p:cNvSpPr/>
            <p:nvPr/>
          </p:nvSpPr>
          <p:spPr>
            <a:xfrm>
              <a:off x="18025" y="276802"/>
              <a:ext cx="9126000" cy="54300"/>
            </a:xfrm>
            <a:prstGeom prst="rect">
              <a:avLst/>
            </a:prstGeom>
            <a:solidFill>
              <a:srgbClr val="FFE8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1"/>
            <p:cNvSpPr/>
            <p:nvPr/>
          </p:nvSpPr>
          <p:spPr>
            <a:xfrm>
              <a:off x="18025" y="433752"/>
              <a:ext cx="9126000" cy="54300"/>
            </a:xfrm>
            <a:prstGeom prst="rect">
              <a:avLst/>
            </a:prstGeom>
            <a:solidFill>
              <a:srgbClr val="FDB8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1"/>
            <p:cNvSpPr/>
            <p:nvPr/>
          </p:nvSpPr>
          <p:spPr>
            <a:xfrm>
              <a:off x="18025" y="578630"/>
              <a:ext cx="9126000" cy="543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1" name="Google Shape;111;p11"/>
          <p:cNvSpPr txBox="1">
            <a:spLocks noGrp="1"/>
          </p:cNvSpPr>
          <p:nvPr>
            <p:ph type="body" idx="1"/>
          </p:nvPr>
        </p:nvSpPr>
        <p:spPr>
          <a:xfrm>
            <a:off x="1242863" y="3107875"/>
            <a:ext cx="1333800" cy="3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" name="Google Shape;112;p11"/>
          <p:cNvSpPr>
            <a:spLocks noGrp="1"/>
          </p:cNvSpPr>
          <p:nvPr>
            <p:ph type="pic" idx="2"/>
          </p:nvPr>
        </p:nvSpPr>
        <p:spPr>
          <a:xfrm>
            <a:off x="1319063" y="1686100"/>
            <a:ext cx="1333800" cy="1333800"/>
          </a:xfrm>
          <a:prstGeom prst="rect">
            <a:avLst/>
          </a:prstGeom>
          <a:noFill/>
          <a:ln>
            <a:noFill/>
          </a:ln>
        </p:spPr>
      </p:sp>
      <p:sp>
        <p:nvSpPr>
          <p:cNvPr id="113" name="Google Shape;113;p11"/>
          <p:cNvSpPr txBox="1">
            <a:spLocks noGrp="1"/>
          </p:cNvSpPr>
          <p:nvPr>
            <p:ph type="body" idx="3"/>
          </p:nvPr>
        </p:nvSpPr>
        <p:spPr>
          <a:xfrm>
            <a:off x="3017688" y="3107875"/>
            <a:ext cx="1333800" cy="3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4" name="Google Shape;114;p11"/>
          <p:cNvSpPr>
            <a:spLocks noGrp="1"/>
          </p:cNvSpPr>
          <p:nvPr>
            <p:ph type="pic" idx="4"/>
          </p:nvPr>
        </p:nvSpPr>
        <p:spPr>
          <a:xfrm>
            <a:off x="3043088" y="1686100"/>
            <a:ext cx="1333800" cy="1333800"/>
          </a:xfrm>
          <a:prstGeom prst="rect">
            <a:avLst/>
          </a:prstGeom>
          <a:noFill/>
          <a:ln>
            <a:noFill/>
          </a:ln>
        </p:spPr>
      </p:sp>
      <p:sp>
        <p:nvSpPr>
          <p:cNvPr id="115" name="Google Shape;115;p11"/>
          <p:cNvSpPr txBox="1">
            <a:spLocks noGrp="1"/>
          </p:cNvSpPr>
          <p:nvPr>
            <p:ph type="body" idx="5"/>
          </p:nvPr>
        </p:nvSpPr>
        <p:spPr>
          <a:xfrm>
            <a:off x="4779813" y="3107875"/>
            <a:ext cx="1333800" cy="3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○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■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6" name="Google Shape;116;p11"/>
          <p:cNvSpPr>
            <a:spLocks noGrp="1"/>
          </p:cNvSpPr>
          <p:nvPr>
            <p:ph type="pic" idx="6"/>
          </p:nvPr>
        </p:nvSpPr>
        <p:spPr>
          <a:xfrm>
            <a:off x="4779813" y="1686100"/>
            <a:ext cx="1333800" cy="1333800"/>
          </a:xfrm>
          <a:prstGeom prst="rect">
            <a:avLst/>
          </a:prstGeom>
          <a:noFill/>
          <a:ln>
            <a:noFill/>
          </a:ln>
        </p:spPr>
      </p:sp>
      <p:sp>
        <p:nvSpPr>
          <p:cNvPr id="117" name="Google Shape;117;p11"/>
          <p:cNvSpPr txBox="1">
            <a:spLocks noGrp="1"/>
          </p:cNvSpPr>
          <p:nvPr>
            <p:ph type="body" idx="7"/>
          </p:nvPr>
        </p:nvSpPr>
        <p:spPr>
          <a:xfrm>
            <a:off x="6567338" y="3107875"/>
            <a:ext cx="1333800" cy="3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8" name="Google Shape;118;p11"/>
          <p:cNvSpPr>
            <a:spLocks noGrp="1"/>
          </p:cNvSpPr>
          <p:nvPr>
            <p:ph type="pic" idx="8"/>
          </p:nvPr>
        </p:nvSpPr>
        <p:spPr>
          <a:xfrm>
            <a:off x="6567338" y="1686100"/>
            <a:ext cx="1333800" cy="1333800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11"/>
          <p:cNvSpPr txBox="1">
            <a:spLocks noGrp="1"/>
          </p:cNvSpPr>
          <p:nvPr>
            <p:ph type="title"/>
          </p:nvPr>
        </p:nvSpPr>
        <p:spPr>
          <a:xfrm>
            <a:off x="179175" y="211738"/>
            <a:ext cx="2106300" cy="6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defRPr sz="3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0" y="4955675"/>
            <a:ext cx="9144150" cy="187798"/>
            <a:chOff x="0" y="4955675"/>
            <a:chExt cx="9144150" cy="187798"/>
          </a:xfrm>
        </p:grpSpPr>
        <p:sp>
          <p:nvSpPr>
            <p:cNvPr id="7" name="Google Shape;7;p1"/>
            <p:cNvSpPr/>
            <p:nvPr/>
          </p:nvSpPr>
          <p:spPr>
            <a:xfrm>
              <a:off x="0" y="4995273"/>
              <a:ext cx="9144000" cy="148200"/>
            </a:xfrm>
            <a:prstGeom prst="rect">
              <a:avLst/>
            </a:prstGeom>
            <a:solidFill>
              <a:srgbClr val="3741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Google Shape;8;p1"/>
            <p:cNvSpPr/>
            <p:nvPr/>
          </p:nvSpPr>
          <p:spPr>
            <a:xfrm>
              <a:off x="150" y="4955675"/>
              <a:ext cx="9144000" cy="39600"/>
            </a:xfrm>
            <a:prstGeom prst="rect">
              <a:avLst/>
            </a:prstGeom>
            <a:solidFill>
              <a:srgbClr val="06AE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2"/>
          <p:cNvSpPr txBox="1">
            <a:spLocks noGrp="1"/>
          </p:cNvSpPr>
          <p:nvPr>
            <p:ph type="title"/>
          </p:nvPr>
        </p:nvSpPr>
        <p:spPr>
          <a:xfrm>
            <a:off x="574200" y="2209650"/>
            <a:ext cx="79956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100"/>
              <a:buNone/>
            </a:pPr>
            <a:r>
              <a:rPr lang="en" b="1">
                <a:solidFill>
                  <a:schemeClr val="dk1"/>
                </a:solidFill>
              </a:rPr>
              <a:t>Workforce Workgroup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22"/>
          <p:cNvSpPr txBox="1">
            <a:spLocks noGrp="1"/>
          </p:cNvSpPr>
          <p:nvPr>
            <p:ph type="body" idx="1"/>
          </p:nvPr>
        </p:nvSpPr>
        <p:spPr>
          <a:xfrm>
            <a:off x="3417900" y="3037339"/>
            <a:ext cx="2308200" cy="26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" sz="2000"/>
              <a:t>August 21, 2026</a:t>
            </a:r>
            <a:endParaRPr sz="2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1"/>
          <p:cNvSpPr txBox="1">
            <a:spLocks noGrp="1"/>
          </p:cNvSpPr>
          <p:nvPr>
            <p:ph type="body" idx="1"/>
          </p:nvPr>
        </p:nvSpPr>
        <p:spPr>
          <a:xfrm>
            <a:off x="3941375" y="1959640"/>
            <a:ext cx="49458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i="1">
                <a:solidFill>
                  <a:schemeClr val="dk1"/>
                </a:solidFill>
              </a:rPr>
              <a:t>Any questions?</a:t>
            </a:r>
            <a:r>
              <a:rPr lang="en">
                <a:solidFill>
                  <a:schemeClr val="dk1"/>
                </a:solidFill>
              </a:rPr>
              <a:t> Get in contact with Julie, Bart, Meredith, or Daniel.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>
                <a:solidFill>
                  <a:schemeClr val="dk1"/>
                </a:solidFill>
              </a:rPr>
              <a:t>Next meeting: </a:t>
            </a:r>
            <a:r>
              <a:rPr lang="en" i="1">
                <a:solidFill>
                  <a:schemeClr val="dk1"/>
                </a:solidFill>
              </a:rPr>
              <a:t>Friday, October 16, 2026</a:t>
            </a:r>
            <a:endParaRPr i="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>
              <a:solidFill>
                <a:schemeClr val="dk1"/>
              </a:solidFill>
            </a:endParaRPr>
          </a:p>
        </p:txBody>
      </p:sp>
      <p:pic>
        <p:nvPicPr>
          <p:cNvPr id="345" name="Google Shape;345;p31" title="CBP-Photo-5.jp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6846" r="16853"/>
          <a:stretch/>
        </p:blipFill>
        <p:spPr>
          <a:xfrm>
            <a:off x="228600" y="1104900"/>
            <a:ext cx="3372000" cy="3392700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31"/>
          <p:cNvSpPr txBox="1">
            <a:spLocks noGrp="1"/>
          </p:cNvSpPr>
          <p:nvPr>
            <p:ph type="title"/>
          </p:nvPr>
        </p:nvSpPr>
        <p:spPr>
          <a:xfrm>
            <a:off x="3952475" y="1120340"/>
            <a:ext cx="4945800" cy="7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5100">
                <a:solidFill>
                  <a:schemeClr val="dk1"/>
                </a:solidFill>
              </a:rPr>
              <a:t>Thank you!</a:t>
            </a:r>
            <a:endParaRPr/>
          </a:p>
        </p:txBody>
      </p:sp>
      <p:sp>
        <p:nvSpPr>
          <p:cNvPr id="347" name="Google Shape;347;p31"/>
          <p:cNvSpPr txBox="1"/>
          <p:nvPr/>
        </p:nvSpPr>
        <p:spPr>
          <a:xfrm>
            <a:off x="160373" y="4419839"/>
            <a:ext cx="2898000" cy="3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rgbClr val="21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Photo by Will Parson/Chesapeake Bay Program</a:t>
            </a: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3"/>
          <p:cNvSpPr txBox="1">
            <a:spLocks noGrp="1"/>
          </p:cNvSpPr>
          <p:nvPr>
            <p:ph type="title"/>
          </p:nvPr>
        </p:nvSpPr>
        <p:spPr>
          <a:xfrm>
            <a:off x="228600" y="682950"/>
            <a:ext cx="8687100" cy="5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Agenda</a:t>
            </a:r>
            <a:endParaRPr/>
          </a:p>
        </p:txBody>
      </p:sp>
      <p:sp>
        <p:nvSpPr>
          <p:cNvPr id="295" name="Google Shape;295;p23"/>
          <p:cNvSpPr txBox="1">
            <a:spLocks noGrp="1"/>
          </p:cNvSpPr>
          <p:nvPr>
            <p:ph type="body" idx="1"/>
          </p:nvPr>
        </p:nvSpPr>
        <p:spPr>
          <a:xfrm>
            <a:off x="228750" y="1309000"/>
            <a:ext cx="8687100" cy="3339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914400" lvl="0" indent="-355600" algn="l" rtl="0">
              <a:spcBef>
                <a:spcPts val="0"/>
              </a:spcBef>
              <a:spcAft>
                <a:spcPts val="0"/>
              </a:spcAft>
              <a:buSzPts val="2000"/>
              <a:buAutoNum type="romanUcPeriod"/>
            </a:pPr>
            <a:r>
              <a:rPr lang="en" sz="2000" b="1"/>
              <a:t>Welcome / Introductions</a:t>
            </a:r>
            <a:endParaRPr sz="2000" b="1"/>
          </a:p>
          <a:p>
            <a:pPr marL="914400" lvl="0" indent="-355600" algn="l" rtl="0">
              <a:spcBef>
                <a:spcPts val="1000"/>
              </a:spcBef>
              <a:spcAft>
                <a:spcPts val="0"/>
              </a:spcAft>
              <a:buSzPts val="2000"/>
              <a:buAutoNum type="romanUcPeriod"/>
            </a:pPr>
            <a:r>
              <a:rPr lang="en" sz="2000" b="1"/>
              <a:t>Employer Engagement - DC Workforce Investment Council</a:t>
            </a:r>
            <a:endParaRPr sz="2000" b="1"/>
          </a:p>
          <a:p>
            <a:pPr marL="914400" lvl="0" indent="-355600" algn="l" rtl="0">
              <a:spcBef>
                <a:spcPts val="1000"/>
              </a:spcBef>
              <a:spcAft>
                <a:spcPts val="0"/>
              </a:spcAft>
              <a:buSzPts val="2000"/>
              <a:buAutoNum type="romanUcPeriod"/>
            </a:pPr>
            <a:r>
              <a:rPr lang="en" sz="2000" b="1"/>
              <a:t>Management Strategy Updates</a:t>
            </a:r>
            <a:endParaRPr sz="2000" b="1"/>
          </a:p>
          <a:p>
            <a:pPr marL="914400" lvl="0" indent="-355600" algn="l" rtl="0">
              <a:spcBef>
                <a:spcPts val="1000"/>
              </a:spcBef>
              <a:spcAft>
                <a:spcPts val="0"/>
              </a:spcAft>
              <a:buSzPts val="2000"/>
              <a:buAutoNum type="romanUcPeriod"/>
            </a:pPr>
            <a:r>
              <a:rPr lang="en" sz="2000" b="1"/>
              <a:t>Choose Clean Water Webinar Recap</a:t>
            </a:r>
            <a:endParaRPr sz="2000" b="1"/>
          </a:p>
          <a:p>
            <a:pPr marL="914400" lvl="0" indent="-355600" algn="l" rtl="0">
              <a:spcBef>
                <a:spcPts val="1000"/>
              </a:spcBef>
              <a:spcAft>
                <a:spcPts val="0"/>
              </a:spcAft>
              <a:buSzPts val="2000"/>
              <a:buAutoNum type="romanUcPeriod"/>
            </a:pPr>
            <a:r>
              <a:rPr lang="en" sz="2000" b="1"/>
              <a:t>K-12 Career &amp; Technical Education Action Team Update</a:t>
            </a:r>
            <a:endParaRPr sz="2000" b="1"/>
          </a:p>
          <a:p>
            <a:pPr marL="914400" lvl="0" indent="-355600" algn="l" rtl="0">
              <a:spcBef>
                <a:spcPts val="1000"/>
              </a:spcBef>
              <a:spcAft>
                <a:spcPts val="0"/>
              </a:spcAft>
              <a:buSzPts val="2000"/>
              <a:buAutoNum type="romanUcPeriod"/>
            </a:pPr>
            <a:r>
              <a:rPr lang="en" sz="2000" b="1"/>
              <a:t>Round Robin</a:t>
            </a:r>
            <a:endParaRPr sz="2000" b="1"/>
          </a:p>
          <a:p>
            <a:pPr marL="914400" lvl="0" indent="-355600" algn="l" rtl="0">
              <a:spcBef>
                <a:spcPts val="1000"/>
              </a:spcBef>
              <a:spcAft>
                <a:spcPts val="1000"/>
              </a:spcAft>
              <a:buSzPts val="2000"/>
              <a:buAutoNum type="romanUcPeriod"/>
            </a:pPr>
            <a:r>
              <a:rPr lang="en" sz="2000" b="1"/>
              <a:t>Adjourn</a:t>
            </a:r>
            <a:endParaRPr sz="20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4"/>
          <p:cNvSpPr txBox="1">
            <a:spLocks noGrp="1"/>
          </p:cNvSpPr>
          <p:nvPr>
            <p:ph type="title"/>
          </p:nvPr>
        </p:nvSpPr>
        <p:spPr>
          <a:xfrm>
            <a:off x="140150" y="676425"/>
            <a:ext cx="8686800" cy="228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9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900"/>
              <a:t>DC Workforce Investment Council</a:t>
            </a:r>
            <a:endParaRPr sz="3900"/>
          </a:p>
        </p:txBody>
      </p:sp>
      <p:sp>
        <p:nvSpPr>
          <p:cNvPr id="301" name="Google Shape;301;p24"/>
          <p:cNvSpPr txBox="1">
            <a:spLocks noGrp="1"/>
          </p:cNvSpPr>
          <p:nvPr>
            <p:ph type="subTitle" idx="1"/>
          </p:nvPr>
        </p:nvSpPr>
        <p:spPr>
          <a:xfrm>
            <a:off x="228600" y="2687425"/>
            <a:ext cx="8686800" cy="1753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Pat Philippe 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Associate Director of </a:t>
            </a:r>
            <a:endParaRPr sz="3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Business Engagement</a:t>
            </a:r>
            <a:endParaRPr sz="3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25"/>
          <p:cNvSpPr txBox="1">
            <a:spLocks noGrp="1"/>
          </p:cNvSpPr>
          <p:nvPr>
            <p:ph type="title"/>
          </p:nvPr>
        </p:nvSpPr>
        <p:spPr>
          <a:xfrm>
            <a:off x="228600" y="682950"/>
            <a:ext cx="86871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900">
                <a:solidFill>
                  <a:schemeClr val="dk1"/>
                </a:solidFill>
              </a:rPr>
              <a:t>Management Strategies Drafting Updates</a:t>
            </a:r>
            <a:endParaRPr sz="2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25"/>
          <p:cNvSpPr txBox="1">
            <a:spLocks noGrp="1"/>
          </p:cNvSpPr>
          <p:nvPr>
            <p:ph type="body" idx="1"/>
          </p:nvPr>
        </p:nvSpPr>
        <p:spPr>
          <a:xfrm>
            <a:off x="228750" y="1309000"/>
            <a:ext cx="8687100" cy="33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292929"/>
                </a:solidFill>
              </a:rPr>
              <a:t>Outcome Subchapter Outline:</a:t>
            </a:r>
            <a:endParaRPr sz="1800">
              <a:solidFill>
                <a:srgbClr val="292929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1800"/>
              <a:buChar char="●"/>
            </a:pPr>
            <a:r>
              <a:rPr lang="en" sz="1800">
                <a:solidFill>
                  <a:srgbClr val="292929"/>
                </a:solidFill>
              </a:rPr>
              <a:t>Outcome and target(s) language</a:t>
            </a:r>
            <a:endParaRPr sz="1800">
              <a:solidFill>
                <a:srgbClr val="292929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1800"/>
              <a:buChar char="●"/>
            </a:pPr>
            <a:r>
              <a:rPr lang="en" sz="1800">
                <a:solidFill>
                  <a:srgbClr val="292929"/>
                </a:solidFill>
              </a:rPr>
              <a:t>Baseline and current condition</a:t>
            </a:r>
            <a:endParaRPr sz="1800">
              <a:solidFill>
                <a:srgbClr val="292929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1800"/>
              <a:buChar char="●"/>
            </a:pPr>
            <a:r>
              <a:rPr lang="en" sz="1800">
                <a:solidFill>
                  <a:srgbClr val="292929"/>
                </a:solidFill>
              </a:rPr>
              <a:t>Monitoring progress and indicators</a:t>
            </a:r>
            <a:endParaRPr sz="1800">
              <a:solidFill>
                <a:srgbClr val="292929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1800"/>
              <a:buChar char="●"/>
            </a:pPr>
            <a:r>
              <a:rPr lang="en" sz="1800">
                <a:solidFill>
                  <a:srgbClr val="292929"/>
                </a:solidFill>
              </a:rPr>
              <a:t>Outcome Situation Analysis</a:t>
            </a:r>
            <a:endParaRPr sz="1800">
              <a:solidFill>
                <a:srgbClr val="292929"/>
              </a:solidFill>
            </a:endParaRPr>
          </a:p>
          <a:p>
            <a:pPr marL="91440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1800"/>
              <a:buChar char="○"/>
            </a:pPr>
            <a:r>
              <a:rPr lang="en" sz="1800">
                <a:solidFill>
                  <a:srgbClr val="292929"/>
                </a:solidFill>
              </a:rPr>
              <a:t>Challenges + within vs. outside of CBP’s ability to influence</a:t>
            </a:r>
            <a:endParaRPr sz="1800">
              <a:solidFill>
                <a:srgbClr val="292929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1800"/>
              <a:buChar char="●"/>
            </a:pPr>
            <a:r>
              <a:rPr lang="en" sz="1800">
                <a:solidFill>
                  <a:srgbClr val="292929"/>
                </a:solidFill>
              </a:rPr>
              <a:t>Snapshot of signatory programs</a:t>
            </a:r>
            <a:endParaRPr sz="1800">
              <a:solidFill>
                <a:srgbClr val="292929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1800"/>
              <a:buChar char="●"/>
            </a:pPr>
            <a:r>
              <a:rPr lang="en" sz="1800">
                <a:solidFill>
                  <a:srgbClr val="292929"/>
                </a:solidFill>
              </a:rPr>
              <a:t>Management Approaches – </a:t>
            </a:r>
            <a:r>
              <a:rPr lang="en" sz="1800" i="1">
                <a:solidFill>
                  <a:srgbClr val="292929"/>
                </a:solidFill>
              </a:rPr>
              <a:t>broad actions to address challenges to goal/outcome attainment</a:t>
            </a:r>
            <a:endParaRPr sz="1800" i="1">
              <a:solidFill>
                <a:srgbClr val="292929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1800"/>
              <a:buChar char="●"/>
            </a:pPr>
            <a:r>
              <a:rPr lang="en" sz="1800">
                <a:solidFill>
                  <a:srgbClr val="292929"/>
                </a:solidFill>
              </a:rPr>
              <a:t>Participating partners</a:t>
            </a:r>
            <a:endParaRPr sz="1800">
              <a:solidFill>
                <a:srgbClr val="292929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1800"/>
              <a:buChar char="●"/>
            </a:pPr>
            <a:r>
              <a:rPr lang="en" sz="1800">
                <a:solidFill>
                  <a:srgbClr val="292929"/>
                </a:solidFill>
              </a:rPr>
              <a:t>Appendix 1: Signatory statutory authorities driving outcome attainment</a:t>
            </a:r>
            <a:endParaRPr sz="1800">
              <a:solidFill>
                <a:srgbClr val="292929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9292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6"/>
          <p:cNvSpPr txBox="1">
            <a:spLocks noGrp="1"/>
          </p:cNvSpPr>
          <p:nvPr>
            <p:ph type="title"/>
          </p:nvPr>
        </p:nvSpPr>
        <p:spPr>
          <a:xfrm>
            <a:off x="228600" y="682950"/>
            <a:ext cx="86871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900">
                <a:solidFill>
                  <a:schemeClr val="dk1"/>
                </a:solidFill>
              </a:rPr>
              <a:t>Management Strategies Drafting Updates</a:t>
            </a:r>
            <a:endParaRPr sz="2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26"/>
          <p:cNvSpPr txBox="1">
            <a:spLocks noGrp="1"/>
          </p:cNvSpPr>
          <p:nvPr>
            <p:ph type="body" idx="1"/>
          </p:nvPr>
        </p:nvSpPr>
        <p:spPr>
          <a:xfrm>
            <a:off x="663200" y="1309000"/>
            <a:ext cx="7855200" cy="33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292929"/>
                </a:solidFill>
              </a:rPr>
              <a:t>Next Steps:</a:t>
            </a:r>
            <a:endParaRPr sz="1800">
              <a:solidFill>
                <a:srgbClr val="292929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1800"/>
              <a:buChar char="-"/>
            </a:pPr>
            <a:r>
              <a:rPr lang="en" sz="1800">
                <a:solidFill>
                  <a:srgbClr val="292929"/>
                </a:solidFill>
              </a:rPr>
              <a:t>Continue work on indicator development and Management Approaches</a:t>
            </a:r>
            <a:endParaRPr sz="1800">
              <a:solidFill>
                <a:srgbClr val="292929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1800"/>
              <a:buChar char="-"/>
            </a:pPr>
            <a:r>
              <a:rPr lang="en" sz="1800">
                <a:solidFill>
                  <a:srgbClr val="292929"/>
                </a:solidFill>
              </a:rPr>
              <a:t>Working on identifying indicator species, missing career paths, and Industry Recognized Credentials </a:t>
            </a:r>
            <a:r>
              <a:rPr lang="en" sz="1800" i="1">
                <a:solidFill>
                  <a:srgbClr val="292929"/>
                </a:solidFill>
              </a:rPr>
              <a:t>of value</a:t>
            </a:r>
            <a:endParaRPr sz="1800">
              <a:solidFill>
                <a:srgbClr val="292929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92929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292929"/>
                </a:solidFill>
              </a:rPr>
              <a:t>Monday, August 24th:  Workgroup will receive the draft document to provide comments/feedback.</a:t>
            </a:r>
            <a:endParaRPr sz="1800">
              <a:solidFill>
                <a:srgbClr val="292929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92929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292929"/>
                </a:solidFill>
              </a:rPr>
              <a:t>Friday, September 4th:  Deadline for workgroup feedback</a:t>
            </a:r>
            <a:endParaRPr sz="1800" b="1">
              <a:solidFill>
                <a:srgbClr val="292929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92929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292929"/>
                </a:solidFill>
              </a:rPr>
              <a:t>September 11th:  Draft Management Strategy submitted to Engaged Communities Goal Team for review</a:t>
            </a:r>
            <a:endParaRPr sz="1800">
              <a:solidFill>
                <a:srgbClr val="292929"/>
              </a:solidFill>
            </a:endParaRPr>
          </a:p>
        </p:txBody>
      </p:sp>
      <p:cxnSp>
        <p:nvCxnSpPr>
          <p:cNvPr id="314" name="Google Shape;314;p26"/>
          <p:cNvCxnSpPr/>
          <p:nvPr/>
        </p:nvCxnSpPr>
        <p:spPr>
          <a:xfrm rot="10800000" flipH="1">
            <a:off x="643350" y="2506450"/>
            <a:ext cx="7857300" cy="21600"/>
          </a:xfrm>
          <a:prstGeom prst="straightConnector1">
            <a:avLst/>
          </a:prstGeom>
          <a:noFill/>
          <a:ln w="9525" cap="flat" cmpd="sng">
            <a:solidFill>
              <a:srgbClr val="06AEEF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31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4743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8"/>
          <p:cNvSpPr txBox="1">
            <a:spLocks noGrp="1"/>
          </p:cNvSpPr>
          <p:nvPr>
            <p:ph type="title"/>
          </p:nvPr>
        </p:nvSpPr>
        <p:spPr>
          <a:xfrm>
            <a:off x="228600" y="682950"/>
            <a:ext cx="8687100" cy="4617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Choose Clean Water Coalition Webinar Recap</a:t>
            </a:r>
            <a:endParaRPr sz="3000"/>
          </a:p>
        </p:txBody>
      </p:sp>
      <p:sp>
        <p:nvSpPr>
          <p:cNvPr id="325" name="Google Shape;325;p28"/>
          <p:cNvSpPr txBox="1">
            <a:spLocks noGrp="1"/>
          </p:cNvSpPr>
          <p:nvPr>
            <p:ph type="body" idx="1"/>
          </p:nvPr>
        </p:nvSpPr>
        <p:spPr>
          <a:xfrm>
            <a:off x="228750" y="1309000"/>
            <a:ext cx="8687100" cy="3339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/>
              <a:t>Received feedback from CCWC members about workforce challenges </a:t>
            </a:r>
            <a:endParaRPr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/>
              <a:t>Identified a few specific industry gaps</a:t>
            </a:r>
            <a:endParaRPr/>
          </a:p>
          <a:p>
            <a:pPr marL="457200" lvl="0" indent="-419100" algn="l" rtl="0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"/>
              <a:t>Discussed example workforce development programs, resource websites, job boards, and career fairs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9"/>
          <p:cNvSpPr txBox="1">
            <a:spLocks noGrp="1"/>
          </p:cNvSpPr>
          <p:nvPr>
            <p:ph type="title"/>
          </p:nvPr>
        </p:nvSpPr>
        <p:spPr>
          <a:xfrm>
            <a:off x="228600" y="682950"/>
            <a:ext cx="8687100" cy="44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/>
              <a:t>K-12 Career &amp; Technical Education Action Team</a:t>
            </a:r>
            <a:endParaRPr sz="2900"/>
          </a:p>
        </p:txBody>
      </p:sp>
      <p:sp>
        <p:nvSpPr>
          <p:cNvPr id="331" name="Google Shape;331;p29"/>
          <p:cNvSpPr txBox="1">
            <a:spLocks noGrp="1"/>
          </p:cNvSpPr>
          <p:nvPr>
            <p:ph type="body" idx="1"/>
          </p:nvPr>
        </p:nvSpPr>
        <p:spPr>
          <a:xfrm>
            <a:off x="228750" y="1309000"/>
            <a:ext cx="8687100" cy="3339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First meeting: </a:t>
            </a:r>
            <a:r>
              <a:rPr lang="en" sz="2000" b="1"/>
              <a:t>August 26, 1:00-2:00pm</a:t>
            </a:r>
            <a:endParaRPr sz="20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/>
              <a:t>Agenda</a:t>
            </a:r>
            <a:endParaRPr sz="2000" b="1"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>
                <a:highlight>
                  <a:srgbClr val="FFFFFF"/>
                </a:highlight>
              </a:rPr>
              <a:t>Introductions</a:t>
            </a:r>
            <a:endParaRPr sz="2000">
              <a:highlight>
                <a:srgbClr val="FFFFFF"/>
              </a:highlight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>
                <a:highlight>
                  <a:srgbClr val="FFFFFF"/>
                </a:highlight>
              </a:rPr>
              <a:t>K12 CTE Action Team Purpose Discussion/Brainstorm</a:t>
            </a:r>
            <a:endParaRPr sz="2000">
              <a:highlight>
                <a:srgbClr val="FFFFFF"/>
              </a:highlight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>
                <a:highlight>
                  <a:srgbClr val="FFFFFF"/>
                </a:highlight>
              </a:rPr>
              <a:t>CBP Process/Timeline/Logistics</a:t>
            </a:r>
            <a:endParaRPr sz="2000">
              <a:highlight>
                <a:srgbClr val="FFFFFF"/>
              </a:highlight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>
                <a:highlight>
                  <a:srgbClr val="FFFFFF"/>
                </a:highlight>
              </a:rPr>
              <a:t>Discuss/brainstorm proposed management strategy(ies)</a:t>
            </a:r>
            <a:endParaRPr sz="2000">
              <a:highlight>
                <a:srgbClr val="FFFFFF"/>
              </a:highlight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>
                <a:highlight>
                  <a:srgbClr val="FFFFFF"/>
                </a:highlight>
              </a:rPr>
              <a:t>Connecting with education and workforce workgroups</a:t>
            </a:r>
            <a:endParaRPr sz="2000">
              <a:highlight>
                <a:srgbClr val="FFFFFF"/>
              </a:highlight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>
                <a:highlight>
                  <a:srgbClr val="FFFFFF"/>
                </a:highlight>
              </a:rPr>
              <a:t>CTE in practice conversation/sharing</a:t>
            </a:r>
            <a:endParaRPr sz="2000">
              <a:highlight>
                <a:srgbClr val="FFFFFF"/>
              </a:highlight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>
                <a:highlight>
                  <a:srgbClr val="FFFFFF"/>
                </a:highlight>
              </a:rPr>
              <a:t>Future meetings - preferences on scheduling</a:t>
            </a:r>
            <a:endParaRPr sz="2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30"/>
          <p:cNvSpPr txBox="1">
            <a:spLocks noGrp="1"/>
          </p:cNvSpPr>
          <p:nvPr>
            <p:ph type="title"/>
          </p:nvPr>
        </p:nvSpPr>
        <p:spPr>
          <a:xfrm>
            <a:off x="228600" y="685800"/>
            <a:ext cx="8686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>
                <a:solidFill>
                  <a:schemeClr val="dk1"/>
                </a:solidFill>
              </a:rPr>
              <a:t>Member Share Outs</a:t>
            </a:r>
            <a:endParaRPr sz="3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30"/>
          <p:cNvSpPr txBox="1">
            <a:spLocks noGrp="1"/>
          </p:cNvSpPr>
          <p:nvPr>
            <p:ph type="body" idx="1"/>
          </p:nvPr>
        </p:nvSpPr>
        <p:spPr>
          <a:xfrm>
            <a:off x="4794750" y="1406750"/>
            <a:ext cx="4203600" cy="29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"/>
              <a:t>For group awareness: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/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Programs, funding, relevant legislation, etc.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/>
          </a:p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/>
              <a:t>Opportunities for mutual support and collaboration</a:t>
            </a:r>
            <a:endParaRPr/>
          </a:p>
        </p:txBody>
      </p:sp>
      <p:pic>
        <p:nvPicPr>
          <p:cNvPr id="338" name="Google Shape;338;p30" title="Photo-CBP4.jp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-300" r="300"/>
          <a:stretch/>
        </p:blipFill>
        <p:spPr>
          <a:xfrm>
            <a:off x="228600" y="1406750"/>
            <a:ext cx="4340625" cy="289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30"/>
          <p:cNvSpPr txBox="1"/>
          <p:nvPr/>
        </p:nvSpPr>
        <p:spPr>
          <a:xfrm>
            <a:off x="160373" y="4237075"/>
            <a:ext cx="2898000" cy="3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000" b="0" i="0" u="none" strike="noStrike" cap="none">
                <a:solidFill>
                  <a:srgbClr val="21212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Photo by Will Parson/Chesapeake Bay Program</a:t>
            </a:r>
            <a:endParaRPr sz="1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BP Presentation Theme">
  <a:themeElements>
    <a:clrScheme name="Simple Light">
      <a:dk1>
        <a:srgbClr val="112C45"/>
      </a:dk1>
      <a:lt1>
        <a:srgbClr val="FFFFFF"/>
      </a:lt1>
      <a:dk2>
        <a:srgbClr val="595959"/>
      </a:dk2>
      <a:lt2>
        <a:srgbClr val="EBEBEB"/>
      </a:lt2>
      <a:accent1>
        <a:srgbClr val="06AEEF"/>
      </a:accent1>
      <a:accent2>
        <a:srgbClr val="FDB84C"/>
      </a:accent2>
      <a:accent3>
        <a:srgbClr val="FFE809"/>
      </a:accent3>
      <a:accent4>
        <a:srgbClr val="AAE0FA"/>
      </a:accent4>
      <a:accent5>
        <a:srgbClr val="06AEEF"/>
      </a:accent5>
      <a:accent6>
        <a:srgbClr val="FDB84C"/>
      </a:accent6>
      <a:hlink>
        <a:srgbClr val="026B9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</Words>
  <Application>Microsoft Office PowerPoint</Application>
  <PresentationFormat>On-screen Show (16:9)</PresentationFormat>
  <Paragraphs>74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Arial</vt:lpstr>
      <vt:lpstr>CBP Presentation Theme</vt:lpstr>
      <vt:lpstr>Workforce Workgroup</vt:lpstr>
      <vt:lpstr>Agenda</vt:lpstr>
      <vt:lpstr> DC Workforce Investment Council</vt:lpstr>
      <vt:lpstr>Management Strategies Drafting Updates</vt:lpstr>
      <vt:lpstr>Management Strategies Drafting Updates</vt:lpstr>
      <vt:lpstr>PowerPoint Presentation</vt:lpstr>
      <vt:lpstr>Choose Clean Water Coalition Webinar Recap</vt:lpstr>
      <vt:lpstr>K-12 Career &amp; Technical Education Action Team</vt:lpstr>
      <vt:lpstr>Member Share Outs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Meredith Lemke</dc:creator>
  <cp:lastModifiedBy>Meredith Lemke</cp:lastModifiedBy>
  <cp:revision>1</cp:revision>
  <dcterms:modified xsi:type="dcterms:W3CDTF">2026-08-20T19:39:44Z</dcterms:modified>
</cp:coreProperties>
</file>