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customXml/itemProps357.xml" ContentType="application/vnd.openxmlformats-officedocument.customXmlProperties+xml"/>
  <Override PartName="/customXml/itemProps358.xml" ContentType="application/vnd.openxmlformats-officedocument.customXmlProperties+xml"/>
  <Override PartName="/customXml/itemProps359.xml" ContentType="application/vnd.openxmlformats-officedocument.customXmlProperties+xml"/>
  <Override PartName="/customXml/itemProps360.xml" ContentType="application/vnd.openxmlformats-officedocument.customXmlProperties+xml"/>
  <Override PartName="/customXml/itemProps361.xml" ContentType="application/vnd.openxmlformats-officedocument.customXmlProperties+xml"/>
  <Override PartName="/customXml/itemProps362.xml" ContentType="application/vnd.openxmlformats-officedocument.customXmlProperties+xml"/>
  <Override PartName="/customXml/itemProps363.xml" ContentType="application/vnd.openxmlformats-officedocument.customXmlProperties+xml"/>
  <Override PartName="/customXml/itemProps364.xml" ContentType="application/vnd.openxmlformats-officedocument.customXmlProperties+xml"/>
  <Override PartName="/customXml/itemProps365.xml" ContentType="application/vnd.openxmlformats-officedocument.customXmlProperties+xml"/>
  <Override PartName="/customXml/itemProps366.xml" ContentType="application/vnd.openxmlformats-officedocument.customXmlProperties+xml"/>
  <Override PartName="/customXml/itemProps367.xml" ContentType="application/vnd.openxmlformats-officedocument.customXmlProperties+xml"/>
  <Override PartName="/customXml/itemProps368.xml" ContentType="application/vnd.openxmlformats-officedocument.customXmlProperties+xml"/>
  <Override PartName="/customXml/itemProps369.xml" ContentType="application/vnd.openxmlformats-officedocument.customXmlProperties+xml"/>
  <Override PartName="/customXml/itemProps370.xml" ContentType="application/vnd.openxmlformats-officedocument.customXmlProperties+xml"/>
  <Override PartName="/customXml/itemProps371.xml" ContentType="application/vnd.openxmlformats-officedocument.customXmlProperties+xml"/>
  <Override PartName="/customXml/itemProps372.xml" ContentType="application/vnd.openxmlformats-officedocument.customXmlProperties+xml"/>
  <Override PartName="/customXml/itemProps373.xml" ContentType="application/vnd.openxmlformats-officedocument.customXmlProperties+xml"/>
  <Override PartName="/customXml/itemProps374.xml" ContentType="application/vnd.openxmlformats-officedocument.customXmlProperties+xml"/>
  <Override PartName="/customXml/itemProps375.xml" ContentType="application/vnd.openxmlformats-officedocument.customXmlProperties+xml"/>
  <Override PartName="/customXml/itemProps376.xml" ContentType="application/vnd.openxmlformats-officedocument.customXmlProperties+xml"/>
  <Override PartName="/customXml/itemProps377.xml" ContentType="application/vnd.openxmlformats-officedocument.customXmlProperties+xml"/>
  <Override PartName="/customXml/itemProps378.xml" ContentType="application/vnd.openxmlformats-officedocument.customXmlProperties+xml"/>
  <Override PartName="/customXml/itemProps379.xml" ContentType="application/vnd.openxmlformats-officedocument.customXmlProperties+xml"/>
  <Override PartName="/customXml/itemProps380.xml" ContentType="application/vnd.openxmlformats-officedocument.customXmlProperties+xml"/>
  <Override PartName="/customXml/itemProps381.xml" ContentType="application/vnd.openxmlformats-officedocument.customXmlProperties+xml"/>
  <Override PartName="/customXml/itemProps382.xml" ContentType="application/vnd.openxmlformats-officedocument.customXmlProperties+xml"/>
  <Override PartName="/customXml/itemProps383.xml" ContentType="application/vnd.openxmlformats-officedocument.customXmlProperties+xml"/>
  <Override PartName="/customXml/itemProps384.xml" ContentType="application/vnd.openxmlformats-officedocument.customXmlProperties+xml"/>
  <Override PartName="/customXml/itemProps385.xml" ContentType="application/vnd.openxmlformats-officedocument.customXmlProperties+xml"/>
  <Override PartName="/customXml/itemProps386.xml" ContentType="application/vnd.openxmlformats-officedocument.customXmlProperties+xml"/>
  <Override PartName="/customXml/itemProps387.xml" ContentType="application/vnd.openxmlformats-officedocument.customXmlProperties+xml"/>
  <Override PartName="/customXml/itemProps388.xml" ContentType="application/vnd.openxmlformats-officedocument.customXmlProperties+xml"/>
  <Override PartName="/customXml/itemProps389.xml" ContentType="application/vnd.openxmlformats-officedocument.customXmlProperties+xml"/>
  <Override PartName="/customXml/itemProps390.xml" ContentType="application/vnd.openxmlformats-officedocument.customXmlProperties+xml"/>
  <Override PartName="/customXml/itemProps391.xml" ContentType="application/vnd.openxmlformats-officedocument.customXmlProperties+xml"/>
  <Override PartName="/customXml/itemProps392.xml" ContentType="application/vnd.openxmlformats-officedocument.customXmlProperties+xml"/>
  <Override PartName="/customXml/itemProps393.xml" ContentType="application/vnd.openxmlformats-officedocument.customXmlProperties+xml"/>
  <Override PartName="/customXml/itemProps394.xml" ContentType="application/vnd.openxmlformats-officedocument.customXmlProperties+xml"/>
  <Override PartName="/customXml/itemProps395.xml" ContentType="application/vnd.openxmlformats-officedocument.customXmlProperties+xml"/>
  <Override PartName="/customXml/itemProps396.xml" ContentType="application/vnd.openxmlformats-officedocument.customXmlProperties+xml"/>
  <Override PartName="/customXml/itemProps397.xml" ContentType="application/vnd.openxmlformats-officedocument.customXmlProperties+xml"/>
  <Override PartName="/customXml/itemProps398.xml" ContentType="application/vnd.openxmlformats-officedocument.customXmlProperties+xml"/>
  <Override PartName="/customXml/itemProps399.xml" ContentType="application/vnd.openxmlformats-officedocument.customXmlProperties+xml"/>
  <Override PartName="/customXml/itemProps400.xml" ContentType="application/vnd.openxmlformats-officedocument.customXmlProperties+xml"/>
  <Override PartName="/customXml/itemProps401.xml" ContentType="application/vnd.openxmlformats-officedocument.customXmlProperties+xml"/>
  <Override PartName="/customXml/itemProps402.xml" ContentType="application/vnd.openxmlformats-officedocument.customXmlProperties+xml"/>
  <Override PartName="/customXml/itemProps403.xml" ContentType="application/vnd.openxmlformats-officedocument.customXmlProperties+xml"/>
  <Override PartName="/customXml/itemProps404.xml" ContentType="application/vnd.openxmlformats-officedocument.customXmlProperties+xml"/>
  <Override PartName="/customXml/itemProps405.xml" ContentType="application/vnd.openxmlformats-officedocument.customXmlProperties+xml"/>
  <Override PartName="/customXml/itemProps406.xml" ContentType="application/vnd.openxmlformats-officedocument.customXmlProperties+xml"/>
  <Override PartName="/customXml/itemProps407.xml" ContentType="application/vnd.openxmlformats-officedocument.customXmlProperties+xml"/>
  <Override PartName="/customXml/itemProps408.xml" ContentType="application/vnd.openxmlformats-officedocument.customXmlProperties+xml"/>
  <Override PartName="/customXml/itemProps409.xml" ContentType="application/vnd.openxmlformats-officedocument.customXmlProperties+xml"/>
  <Override PartName="/customXml/itemProps410.xml" ContentType="application/vnd.openxmlformats-officedocument.customXmlProperties+xml"/>
  <Override PartName="/customXml/itemProps411.xml" ContentType="application/vnd.openxmlformats-officedocument.customXmlProperties+xml"/>
  <Override PartName="/customXml/itemProps412.xml" ContentType="application/vnd.openxmlformats-officedocument.customXmlProperties+xml"/>
  <Override PartName="/customXml/itemProps413.xml" ContentType="application/vnd.openxmlformats-officedocument.customXmlProperties+xml"/>
  <Override PartName="/customXml/itemProps414.xml" ContentType="application/vnd.openxmlformats-officedocument.customXmlProperties+xml"/>
  <Override PartName="/customXml/itemProps415.xml" ContentType="application/vnd.openxmlformats-officedocument.customXmlProperties+xml"/>
  <Override PartName="/customXml/itemProps416.xml" ContentType="application/vnd.openxmlformats-officedocument.customXmlProperties+xml"/>
  <Override PartName="/customXml/itemProps417.xml" ContentType="application/vnd.openxmlformats-officedocument.customXmlProperties+xml"/>
  <Override PartName="/customXml/itemProps418.xml" ContentType="application/vnd.openxmlformats-officedocument.customXmlProperties+xml"/>
  <Override PartName="/customXml/itemProps419.xml" ContentType="application/vnd.openxmlformats-officedocument.customXmlProperties+xml"/>
  <Override PartName="/customXml/itemProps420.xml" ContentType="application/vnd.openxmlformats-officedocument.customXmlProperties+xml"/>
  <Override PartName="/customXml/itemProps421.xml" ContentType="application/vnd.openxmlformats-officedocument.customXmlProperties+xml"/>
  <Override PartName="/customXml/itemProps422.xml" ContentType="application/vnd.openxmlformats-officedocument.customXmlProperties+xml"/>
  <Override PartName="/customXml/itemProps423.xml" ContentType="application/vnd.openxmlformats-officedocument.customXmlProperties+xml"/>
  <Override PartName="/customXml/itemProps424.xml" ContentType="application/vnd.openxmlformats-officedocument.customXmlProperties+xml"/>
  <Override PartName="/customXml/itemProps425.xml" ContentType="application/vnd.openxmlformats-officedocument.customXmlProperties+xml"/>
  <Override PartName="/customXml/itemProps426.xml" ContentType="application/vnd.openxmlformats-officedocument.customXmlProperties+xml"/>
  <Override PartName="/customXml/itemProps427.xml" ContentType="application/vnd.openxmlformats-officedocument.customXmlProperties+xml"/>
  <Override PartName="/customXml/itemProps428.xml" ContentType="application/vnd.openxmlformats-officedocument.customXmlProperties+xml"/>
  <Override PartName="/customXml/itemProps429.xml" ContentType="application/vnd.openxmlformats-officedocument.customXmlProperties+xml"/>
  <Override PartName="/customXml/itemProps430.xml" ContentType="application/vnd.openxmlformats-officedocument.customXmlProperties+xml"/>
  <Override PartName="/customXml/itemProps431.xml" ContentType="application/vnd.openxmlformats-officedocument.customXmlProperties+xml"/>
  <Override PartName="/customXml/itemProps432.xml" ContentType="application/vnd.openxmlformats-officedocument.customXmlProperties+xml"/>
  <Override PartName="/customXml/itemProps433.xml" ContentType="application/vnd.openxmlformats-officedocument.customXmlProperties+xml"/>
  <Override PartName="/customXml/itemProps434.xml" ContentType="application/vnd.openxmlformats-officedocument.customXmlProperties+xml"/>
  <Override PartName="/customXml/itemProps435.xml" ContentType="application/vnd.openxmlformats-officedocument.customXmlProperties+xml"/>
  <Override PartName="/customXml/itemProps436.xml" ContentType="application/vnd.openxmlformats-officedocument.customXmlProperties+xml"/>
  <Override PartName="/customXml/itemProps437.xml" ContentType="application/vnd.openxmlformats-officedocument.customXmlProperties+xml"/>
  <Override PartName="/customXml/itemProps438.xml" ContentType="application/vnd.openxmlformats-officedocument.customXmlProperties+xml"/>
  <Override PartName="/customXml/itemProps439.xml" ContentType="application/vnd.openxmlformats-officedocument.customXmlProperties+xml"/>
  <Override PartName="/customXml/itemProps440.xml" ContentType="application/vnd.openxmlformats-officedocument.customXmlProperties+xml"/>
  <Override PartName="/customXml/itemProps441.xml" ContentType="application/vnd.openxmlformats-officedocument.customXmlProperties+xml"/>
  <Override PartName="/customXml/itemProps442.xml" ContentType="application/vnd.openxmlformats-officedocument.customXmlProperties+xml"/>
  <Override PartName="/customXml/itemProps443.xml" ContentType="application/vnd.openxmlformats-officedocument.customXmlProperties+xml"/>
  <Override PartName="/customXml/itemProps444.xml" ContentType="application/vnd.openxmlformats-officedocument.customXmlProperties+xml"/>
  <Override PartName="/customXml/itemProps445.xml" ContentType="application/vnd.openxmlformats-officedocument.customXmlProperties+xml"/>
  <Override PartName="/customXml/itemProps446.xml" ContentType="application/vnd.openxmlformats-officedocument.customXmlProperties+xml"/>
  <Override PartName="/customXml/itemProps447.xml" ContentType="application/vnd.openxmlformats-officedocument.customXmlProperties+xml"/>
  <Override PartName="/customXml/itemProps448.xml" ContentType="application/vnd.openxmlformats-officedocument.customXmlProperties+xml"/>
  <Override PartName="/customXml/itemProps449.xml" ContentType="application/vnd.openxmlformats-officedocument.customXmlProperties+xml"/>
  <Override PartName="/customXml/itemProps450.xml" ContentType="application/vnd.openxmlformats-officedocument.customXmlProperties+xml"/>
  <Override PartName="/customXml/itemProps451.xml" ContentType="application/vnd.openxmlformats-officedocument.customXmlProperties+xml"/>
  <Override PartName="/customXml/itemProps452.xml" ContentType="application/vnd.openxmlformats-officedocument.customXmlProperties+xml"/>
  <Override PartName="/customXml/itemProps453.xml" ContentType="application/vnd.openxmlformats-officedocument.customXmlProperties+xml"/>
  <Override PartName="/customXml/itemProps45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55"/>
  </p:sldMasterIdLst>
  <p:notesMasterIdLst>
    <p:notesMasterId r:id="rId478"/>
  </p:notesMasterIdLst>
  <p:sldIdLst>
    <p:sldId id="256" r:id="rId456"/>
    <p:sldId id="278" r:id="rId457"/>
    <p:sldId id="288" r:id="rId458"/>
    <p:sldId id="286" r:id="rId459"/>
    <p:sldId id="282" r:id="rId460"/>
    <p:sldId id="305" r:id="rId461"/>
    <p:sldId id="299" r:id="rId462"/>
    <p:sldId id="303" r:id="rId463"/>
    <p:sldId id="300" r:id="rId464"/>
    <p:sldId id="306" r:id="rId465"/>
    <p:sldId id="307" r:id="rId466"/>
    <p:sldId id="308" r:id="rId467"/>
    <p:sldId id="309" r:id="rId468"/>
    <p:sldId id="310" r:id="rId469"/>
    <p:sldId id="289" r:id="rId470"/>
    <p:sldId id="291" r:id="rId471"/>
    <p:sldId id="290" r:id="rId472"/>
    <p:sldId id="280" r:id="rId473"/>
    <p:sldId id="262" r:id="rId474"/>
    <p:sldId id="276" r:id="rId475"/>
    <p:sldId id="285" r:id="rId476"/>
    <p:sldId id="275" r:id="rId4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675" autoAdjust="0"/>
  </p:normalViewPr>
  <p:slideViewPr>
    <p:cSldViewPr snapToGrid="0">
      <p:cViewPr>
        <p:scale>
          <a:sx n="60" d="100"/>
          <a:sy n="60" d="100"/>
        </p:scale>
        <p:origin x="11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324" Type="http://schemas.openxmlformats.org/officeDocument/2006/relationships/customXml" Target="../customXml/item324.xml"/><Relationship Id="rId366" Type="http://schemas.openxmlformats.org/officeDocument/2006/relationships/customXml" Target="../customXml/item366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433" Type="http://schemas.openxmlformats.org/officeDocument/2006/relationships/customXml" Target="../customXml/item433.xml"/><Relationship Id="rId268" Type="http://schemas.openxmlformats.org/officeDocument/2006/relationships/customXml" Target="../customXml/item268.xml"/><Relationship Id="rId475" Type="http://schemas.openxmlformats.org/officeDocument/2006/relationships/slide" Target="slides/slide20.xml"/><Relationship Id="rId32" Type="http://schemas.openxmlformats.org/officeDocument/2006/relationships/customXml" Target="../customXml/item32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335" Type="http://schemas.openxmlformats.org/officeDocument/2006/relationships/customXml" Target="../customXml/item335.xml"/><Relationship Id="rId377" Type="http://schemas.openxmlformats.org/officeDocument/2006/relationships/customXml" Target="../customXml/item377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402" Type="http://schemas.openxmlformats.org/officeDocument/2006/relationships/customXml" Target="../customXml/item402.xml"/><Relationship Id="rId279" Type="http://schemas.openxmlformats.org/officeDocument/2006/relationships/customXml" Target="../customXml/item279.xml"/><Relationship Id="rId444" Type="http://schemas.openxmlformats.org/officeDocument/2006/relationships/customXml" Target="../customXml/item444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46" Type="http://schemas.openxmlformats.org/officeDocument/2006/relationships/customXml" Target="../customXml/item346.xml"/><Relationship Id="rId388" Type="http://schemas.openxmlformats.org/officeDocument/2006/relationships/customXml" Target="../customXml/item388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413" Type="http://schemas.openxmlformats.org/officeDocument/2006/relationships/customXml" Target="../customXml/item413.xml"/><Relationship Id="rId248" Type="http://schemas.openxmlformats.org/officeDocument/2006/relationships/customXml" Target="../customXml/item248.xml"/><Relationship Id="rId455" Type="http://schemas.openxmlformats.org/officeDocument/2006/relationships/slideMaster" Target="slideMasters/slideMaster1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315" Type="http://schemas.openxmlformats.org/officeDocument/2006/relationships/customXml" Target="../customXml/item315.xml"/><Relationship Id="rId357" Type="http://schemas.openxmlformats.org/officeDocument/2006/relationships/customXml" Target="../customXml/item357.xml"/><Relationship Id="rId54" Type="http://schemas.openxmlformats.org/officeDocument/2006/relationships/customXml" Target="../customXml/item54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217" Type="http://schemas.openxmlformats.org/officeDocument/2006/relationships/customXml" Target="../customXml/item217.xml"/><Relationship Id="rId399" Type="http://schemas.openxmlformats.org/officeDocument/2006/relationships/customXml" Target="../customXml/item399.xml"/><Relationship Id="rId259" Type="http://schemas.openxmlformats.org/officeDocument/2006/relationships/customXml" Target="../customXml/item259.xml"/><Relationship Id="rId424" Type="http://schemas.openxmlformats.org/officeDocument/2006/relationships/customXml" Target="../customXml/item424.xml"/><Relationship Id="rId466" Type="http://schemas.openxmlformats.org/officeDocument/2006/relationships/slide" Target="slides/slide11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326" Type="http://schemas.openxmlformats.org/officeDocument/2006/relationships/customXml" Target="../customXml/item326.xml"/><Relationship Id="rId65" Type="http://schemas.openxmlformats.org/officeDocument/2006/relationships/customXml" Target="../customXml/item65.xml"/><Relationship Id="rId130" Type="http://schemas.openxmlformats.org/officeDocument/2006/relationships/customXml" Target="../customXml/item130.xml"/><Relationship Id="rId368" Type="http://schemas.openxmlformats.org/officeDocument/2006/relationships/customXml" Target="../customXml/item368.xml"/><Relationship Id="rId172" Type="http://schemas.openxmlformats.org/officeDocument/2006/relationships/customXml" Target="../customXml/item172.xml"/><Relationship Id="rId228" Type="http://schemas.openxmlformats.org/officeDocument/2006/relationships/customXml" Target="../customXml/item228.xml"/><Relationship Id="rId435" Type="http://schemas.openxmlformats.org/officeDocument/2006/relationships/customXml" Target="../customXml/item435.xml"/><Relationship Id="rId477" Type="http://schemas.openxmlformats.org/officeDocument/2006/relationships/slide" Target="slides/slide22.xml"/><Relationship Id="rId281" Type="http://schemas.openxmlformats.org/officeDocument/2006/relationships/customXml" Target="../customXml/item281.xml"/><Relationship Id="rId337" Type="http://schemas.openxmlformats.org/officeDocument/2006/relationships/customXml" Target="../customXml/item337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358" Type="http://schemas.openxmlformats.org/officeDocument/2006/relationships/customXml" Target="../customXml/item358.xml"/><Relationship Id="rId379" Type="http://schemas.openxmlformats.org/officeDocument/2006/relationships/customXml" Target="../customXml/item379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390" Type="http://schemas.openxmlformats.org/officeDocument/2006/relationships/customXml" Target="../customXml/item390.xml"/><Relationship Id="rId404" Type="http://schemas.openxmlformats.org/officeDocument/2006/relationships/customXml" Target="../customXml/item404.xml"/><Relationship Id="rId425" Type="http://schemas.openxmlformats.org/officeDocument/2006/relationships/customXml" Target="../customXml/item425.xml"/><Relationship Id="rId446" Type="http://schemas.openxmlformats.org/officeDocument/2006/relationships/customXml" Target="../customXml/item446.xml"/><Relationship Id="rId467" Type="http://schemas.openxmlformats.org/officeDocument/2006/relationships/slide" Target="slides/slide12.xml"/><Relationship Id="rId250" Type="http://schemas.openxmlformats.org/officeDocument/2006/relationships/customXml" Target="../customXml/item250.xml"/><Relationship Id="rId271" Type="http://schemas.openxmlformats.org/officeDocument/2006/relationships/customXml" Target="../customXml/item271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48" Type="http://schemas.openxmlformats.org/officeDocument/2006/relationships/customXml" Target="../customXml/item348.xml"/><Relationship Id="rId369" Type="http://schemas.openxmlformats.org/officeDocument/2006/relationships/customXml" Target="../customXml/item369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380" Type="http://schemas.openxmlformats.org/officeDocument/2006/relationships/customXml" Target="../customXml/item380.xml"/><Relationship Id="rId415" Type="http://schemas.openxmlformats.org/officeDocument/2006/relationships/customXml" Target="../customXml/item415.xml"/><Relationship Id="rId436" Type="http://schemas.openxmlformats.org/officeDocument/2006/relationships/customXml" Target="../customXml/item436.xml"/><Relationship Id="rId457" Type="http://schemas.openxmlformats.org/officeDocument/2006/relationships/slide" Target="slides/slide2.xml"/><Relationship Id="rId240" Type="http://schemas.openxmlformats.org/officeDocument/2006/relationships/customXml" Target="../customXml/item240.xml"/><Relationship Id="rId261" Type="http://schemas.openxmlformats.org/officeDocument/2006/relationships/customXml" Target="../customXml/item261.xml"/><Relationship Id="rId478" Type="http://schemas.openxmlformats.org/officeDocument/2006/relationships/notesMaster" Target="notesMasters/notesMaster1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17" Type="http://schemas.openxmlformats.org/officeDocument/2006/relationships/customXml" Target="../customXml/item317.xml"/><Relationship Id="rId338" Type="http://schemas.openxmlformats.org/officeDocument/2006/relationships/customXml" Target="../customXml/item338.xml"/><Relationship Id="rId359" Type="http://schemas.openxmlformats.org/officeDocument/2006/relationships/customXml" Target="../customXml/item359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370" Type="http://schemas.openxmlformats.org/officeDocument/2006/relationships/customXml" Target="../customXml/item370.xml"/><Relationship Id="rId391" Type="http://schemas.openxmlformats.org/officeDocument/2006/relationships/customXml" Target="../customXml/item391.xml"/><Relationship Id="rId405" Type="http://schemas.openxmlformats.org/officeDocument/2006/relationships/customXml" Target="../customXml/item405.xml"/><Relationship Id="rId426" Type="http://schemas.openxmlformats.org/officeDocument/2006/relationships/customXml" Target="../customXml/item426.xml"/><Relationship Id="rId447" Type="http://schemas.openxmlformats.org/officeDocument/2006/relationships/customXml" Target="../customXml/item447.xml"/><Relationship Id="rId230" Type="http://schemas.openxmlformats.org/officeDocument/2006/relationships/customXml" Target="../customXml/item230.xml"/><Relationship Id="rId251" Type="http://schemas.openxmlformats.org/officeDocument/2006/relationships/customXml" Target="../customXml/item251.xml"/><Relationship Id="rId468" Type="http://schemas.openxmlformats.org/officeDocument/2006/relationships/slide" Target="slides/slide1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28" Type="http://schemas.openxmlformats.org/officeDocument/2006/relationships/customXml" Target="../customXml/item328.xml"/><Relationship Id="rId349" Type="http://schemas.openxmlformats.org/officeDocument/2006/relationships/customXml" Target="../customXml/item349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customXml" Target="../customXml/item360.xml"/><Relationship Id="rId381" Type="http://schemas.openxmlformats.org/officeDocument/2006/relationships/customXml" Target="../customXml/item381.xml"/><Relationship Id="rId416" Type="http://schemas.openxmlformats.org/officeDocument/2006/relationships/customXml" Target="../customXml/item416.xml"/><Relationship Id="rId220" Type="http://schemas.openxmlformats.org/officeDocument/2006/relationships/customXml" Target="../customXml/item220.xml"/><Relationship Id="rId241" Type="http://schemas.openxmlformats.org/officeDocument/2006/relationships/customXml" Target="../customXml/item241.xml"/><Relationship Id="rId437" Type="http://schemas.openxmlformats.org/officeDocument/2006/relationships/customXml" Target="../customXml/item437.xml"/><Relationship Id="rId458" Type="http://schemas.openxmlformats.org/officeDocument/2006/relationships/slide" Target="slides/slide3.xml"/><Relationship Id="rId479" Type="http://schemas.openxmlformats.org/officeDocument/2006/relationships/presProps" Target="pres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283" Type="http://schemas.openxmlformats.org/officeDocument/2006/relationships/customXml" Target="../customXml/item283.xml"/><Relationship Id="rId318" Type="http://schemas.openxmlformats.org/officeDocument/2006/relationships/customXml" Target="../customXml/item318.xml"/><Relationship Id="rId339" Type="http://schemas.openxmlformats.org/officeDocument/2006/relationships/customXml" Target="../customXml/item339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350" Type="http://schemas.openxmlformats.org/officeDocument/2006/relationships/customXml" Target="../customXml/item350.xml"/><Relationship Id="rId371" Type="http://schemas.openxmlformats.org/officeDocument/2006/relationships/customXml" Target="../customXml/item371.xml"/><Relationship Id="rId406" Type="http://schemas.openxmlformats.org/officeDocument/2006/relationships/customXml" Target="../customXml/item406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392" Type="http://schemas.openxmlformats.org/officeDocument/2006/relationships/customXml" Target="../customXml/item392.xml"/><Relationship Id="rId427" Type="http://schemas.openxmlformats.org/officeDocument/2006/relationships/customXml" Target="../customXml/item427.xml"/><Relationship Id="rId448" Type="http://schemas.openxmlformats.org/officeDocument/2006/relationships/customXml" Target="../customXml/item448.xml"/><Relationship Id="rId469" Type="http://schemas.openxmlformats.org/officeDocument/2006/relationships/slide" Target="slides/slide14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329" Type="http://schemas.openxmlformats.org/officeDocument/2006/relationships/customXml" Target="../customXml/item329.xml"/><Relationship Id="rId480" Type="http://schemas.openxmlformats.org/officeDocument/2006/relationships/viewProps" Target="viewProps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361" Type="http://schemas.openxmlformats.org/officeDocument/2006/relationships/customXml" Target="../customXml/item361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382" Type="http://schemas.openxmlformats.org/officeDocument/2006/relationships/customXml" Target="../customXml/item382.xml"/><Relationship Id="rId417" Type="http://schemas.openxmlformats.org/officeDocument/2006/relationships/customXml" Target="../customXml/item417.xml"/><Relationship Id="rId438" Type="http://schemas.openxmlformats.org/officeDocument/2006/relationships/customXml" Target="../customXml/item438.xml"/><Relationship Id="rId459" Type="http://schemas.openxmlformats.org/officeDocument/2006/relationships/slide" Target="slides/slide4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customXml" Target="../customXml/item284.xml"/><Relationship Id="rId319" Type="http://schemas.openxmlformats.org/officeDocument/2006/relationships/customXml" Target="../customXml/item319.xml"/><Relationship Id="rId470" Type="http://schemas.openxmlformats.org/officeDocument/2006/relationships/slide" Target="slides/slide15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330" Type="http://schemas.openxmlformats.org/officeDocument/2006/relationships/customXml" Target="../customXml/item330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351" Type="http://schemas.openxmlformats.org/officeDocument/2006/relationships/customXml" Target="../customXml/item351.xml"/><Relationship Id="rId372" Type="http://schemas.openxmlformats.org/officeDocument/2006/relationships/customXml" Target="../customXml/item372.xml"/><Relationship Id="rId393" Type="http://schemas.openxmlformats.org/officeDocument/2006/relationships/customXml" Target="../customXml/item393.xml"/><Relationship Id="rId407" Type="http://schemas.openxmlformats.org/officeDocument/2006/relationships/customXml" Target="../customXml/item407.xml"/><Relationship Id="rId428" Type="http://schemas.openxmlformats.org/officeDocument/2006/relationships/customXml" Target="../customXml/item428.xml"/><Relationship Id="rId449" Type="http://schemas.openxmlformats.org/officeDocument/2006/relationships/customXml" Target="../customXml/item449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460" Type="http://schemas.openxmlformats.org/officeDocument/2006/relationships/slide" Target="slides/slide5.xml"/><Relationship Id="rId481" Type="http://schemas.openxmlformats.org/officeDocument/2006/relationships/theme" Target="theme/them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customXml" Target="../customXml/item320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341" Type="http://schemas.openxmlformats.org/officeDocument/2006/relationships/customXml" Target="../customXml/item341.xml"/><Relationship Id="rId362" Type="http://schemas.openxmlformats.org/officeDocument/2006/relationships/customXml" Target="../customXml/item362.xml"/><Relationship Id="rId383" Type="http://schemas.openxmlformats.org/officeDocument/2006/relationships/customXml" Target="../customXml/item383.xml"/><Relationship Id="rId418" Type="http://schemas.openxmlformats.org/officeDocument/2006/relationships/customXml" Target="../customXml/item418.xml"/><Relationship Id="rId439" Type="http://schemas.openxmlformats.org/officeDocument/2006/relationships/customXml" Target="../customXml/item439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customXml" Target="../customXml/item285.xml"/><Relationship Id="rId450" Type="http://schemas.openxmlformats.org/officeDocument/2006/relationships/customXml" Target="../customXml/item450.xml"/><Relationship Id="rId471" Type="http://schemas.openxmlformats.org/officeDocument/2006/relationships/slide" Target="slides/slide16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customXml" Target="../customXml/item310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331" Type="http://schemas.openxmlformats.org/officeDocument/2006/relationships/customXml" Target="../customXml/item331.xml"/><Relationship Id="rId352" Type="http://schemas.openxmlformats.org/officeDocument/2006/relationships/customXml" Target="../customXml/item352.xml"/><Relationship Id="rId373" Type="http://schemas.openxmlformats.org/officeDocument/2006/relationships/customXml" Target="../customXml/item373.xml"/><Relationship Id="rId394" Type="http://schemas.openxmlformats.org/officeDocument/2006/relationships/customXml" Target="../customXml/item394.xml"/><Relationship Id="rId408" Type="http://schemas.openxmlformats.org/officeDocument/2006/relationships/customXml" Target="../customXml/item408.xml"/><Relationship Id="rId429" Type="http://schemas.openxmlformats.org/officeDocument/2006/relationships/customXml" Target="../customXml/item429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440" Type="http://schemas.openxmlformats.org/officeDocument/2006/relationships/customXml" Target="../customXml/item440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customXml" Target="../customXml/item296.xml"/><Relationship Id="rId300" Type="http://schemas.openxmlformats.org/officeDocument/2006/relationships/customXml" Target="../customXml/item300.xml"/><Relationship Id="rId461" Type="http://schemas.openxmlformats.org/officeDocument/2006/relationships/slide" Target="slides/slide6.xml"/><Relationship Id="rId482" Type="http://schemas.openxmlformats.org/officeDocument/2006/relationships/tableStyles" Target="tableStyles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42" Type="http://schemas.openxmlformats.org/officeDocument/2006/relationships/customXml" Target="../customXml/item342.xml"/><Relationship Id="rId363" Type="http://schemas.openxmlformats.org/officeDocument/2006/relationships/customXml" Target="../customXml/item363.xml"/><Relationship Id="rId384" Type="http://schemas.openxmlformats.org/officeDocument/2006/relationships/customXml" Target="../customXml/item384.xml"/><Relationship Id="rId419" Type="http://schemas.openxmlformats.org/officeDocument/2006/relationships/customXml" Target="../customXml/item419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430" Type="http://schemas.openxmlformats.org/officeDocument/2006/relationships/customXml" Target="../customXml/item430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451" Type="http://schemas.openxmlformats.org/officeDocument/2006/relationships/customXml" Target="../customXml/item451.xml"/><Relationship Id="rId472" Type="http://schemas.openxmlformats.org/officeDocument/2006/relationships/slide" Target="slides/slide17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32" Type="http://schemas.openxmlformats.org/officeDocument/2006/relationships/customXml" Target="../customXml/item332.xml"/><Relationship Id="rId353" Type="http://schemas.openxmlformats.org/officeDocument/2006/relationships/customXml" Target="../customXml/item353.xml"/><Relationship Id="rId374" Type="http://schemas.openxmlformats.org/officeDocument/2006/relationships/customXml" Target="../customXml/item374.xml"/><Relationship Id="rId395" Type="http://schemas.openxmlformats.org/officeDocument/2006/relationships/customXml" Target="../customXml/item395.xml"/><Relationship Id="rId409" Type="http://schemas.openxmlformats.org/officeDocument/2006/relationships/customXml" Target="../customXml/item409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420" Type="http://schemas.openxmlformats.org/officeDocument/2006/relationships/customXml" Target="../customXml/item42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41" Type="http://schemas.openxmlformats.org/officeDocument/2006/relationships/customXml" Target="../customXml/item441.xml"/><Relationship Id="rId462" Type="http://schemas.openxmlformats.org/officeDocument/2006/relationships/slide" Target="slides/slide7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customXml" Target="../customXml/item322.xml"/><Relationship Id="rId343" Type="http://schemas.openxmlformats.org/officeDocument/2006/relationships/customXml" Target="../customXml/item343.xml"/><Relationship Id="rId364" Type="http://schemas.openxmlformats.org/officeDocument/2006/relationships/customXml" Target="../customXml/item364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385" Type="http://schemas.openxmlformats.org/officeDocument/2006/relationships/customXml" Target="../customXml/item385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410" Type="http://schemas.openxmlformats.org/officeDocument/2006/relationships/customXml" Target="../customXml/item410.xml"/><Relationship Id="rId431" Type="http://schemas.openxmlformats.org/officeDocument/2006/relationships/customXml" Target="../customXml/item431.xml"/><Relationship Id="rId452" Type="http://schemas.openxmlformats.org/officeDocument/2006/relationships/customXml" Target="../customXml/item452.xml"/><Relationship Id="rId473" Type="http://schemas.openxmlformats.org/officeDocument/2006/relationships/slide" Target="slides/slide18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customXml" Target="../customXml/item312.xml"/><Relationship Id="rId333" Type="http://schemas.openxmlformats.org/officeDocument/2006/relationships/customXml" Target="../customXml/item333.xml"/><Relationship Id="rId354" Type="http://schemas.openxmlformats.org/officeDocument/2006/relationships/customXml" Target="../customXml/item354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75" Type="http://schemas.openxmlformats.org/officeDocument/2006/relationships/customXml" Target="../customXml/item375.xml"/><Relationship Id="rId396" Type="http://schemas.openxmlformats.org/officeDocument/2006/relationships/customXml" Target="../customXml/item396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400" Type="http://schemas.openxmlformats.org/officeDocument/2006/relationships/customXml" Target="../customXml/item400.xml"/><Relationship Id="rId421" Type="http://schemas.openxmlformats.org/officeDocument/2006/relationships/customXml" Target="../customXml/item421.xml"/><Relationship Id="rId442" Type="http://schemas.openxmlformats.org/officeDocument/2006/relationships/customXml" Target="../customXml/item442.xml"/><Relationship Id="rId463" Type="http://schemas.openxmlformats.org/officeDocument/2006/relationships/slide" Target="slides/slide8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customXml" Target="../customXml/item302.xml"/><Relationship Id="rId323" Type="http://schemas.openxmlformats.org/officeDocument/2006/relationships/customXml" Target="../customXml/item323.xml"/><Relationship Id="rId344" Type="http://schemas.openxmlformats.org/officeDocument/2006/relationships/customXml" Target="../customXml/item34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65" Type="http://schemas.openxmlformats.org/officeDocument/2006/relationships/customXml" Target="../customXml/item365.xml"/><Relationship Id="rId386" Type="http://schemas.openxmlformats.org/officeDocument/2006/relationships/customXml" Target="../customXml/item386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411" Type="http://schemas.openxmlformats.org/officeDocument/2006/relationships/customXml" Target="../customXml/item411.xml"/><Relationship Id="rId432" Type="http://schemas.openxmlformats.org/officeDocument/2006/relationships/customXml" Target="../customXml/item432.xml"/><Relationship Id="rId453" Type="http://schemas.openxmlformats.org/officeDocument/2006/relationships/customXml" Target="../customXml/item453.xml"/><Relationship Id="rId474" Type="http://schemas.openxmlformats.org/officeDocument/2006/relationships/slide" Target="slides/slide19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313" Type="http://schemas.openxmlformats.org/officeDocument/2006/relationships/customXml" Target="../customXml/item31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334" Type="http://schemas.openxmlformats.org/officeDocument/2006/relationships/customXml" Target="../customXml/item334.xml"/><Relationship Id="rId355" Type="http://schemas.openxmlformats.org/officeDocument/2006/relationships/customXml" Target="../customXml/item355.xml"/><Relationship Id="rId376" Type="http://schemas.openxmlformats.org/officeDocument/2006/relationships/customXml" Target="../customXml/item376.xml"/><Relationship Id="rId397" Type="http://schemas.openxmlformats.org/officeDocument/2006/relationships/customXml" Target="../customXml/item397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401" Type="http://schemas.openxmlformats.org/officeDocument/2006/relationships/customXml" Target="../customXml/item401.xml"/><Relationship Id="rId422" Type="http://schemas.openxmlformats.org/officeDocument/2006/relationships/customXml" Target="../customXml/item422.xml"/><Relationship Id="rId443" Type="http://schemas.openxmlformats.org/officeDocument/2006/relationships/customXml" Target="../customXml/item443.xml"/><Relationship Id="rId464" Type="http://schemas.openxmlformats.org/officeDocument/2006/relationships/slide" Target="slides/slide9.xml"/><Relationship Id="rId303" Type="http://schemas.openxmlformats.org/officeDocument/2006/relationships/customXml" Target="../customXml/item303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345" Type="http://schemas.openxmlformats.org/officeDocument/2006/relationships/customXml" Target="../customXml/item345.xml"/><Relationship Id="rId387" Type="http://schemas.openxmlformats.org/officeDocument/2006/relationships/customXml" Target="../customXml/item387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412" Type="http://schemas.openxmlformats.org/officeDocument/2006/relationships/customXml" Target="../customXml/item412.xml"/><Relationship Id="rId107" Type="http://schemas.openxmlformats.org/officeDocument/2006/relationships/customXml" Target="../customXml/item107.xml"/><Relationship Id="rId289" Type="http://schemas.openxmlformats.org/officeDocument/2006/relationships/customXml" Target="../customXml/item289.xml"/><Relationship Id="rId454" Type="http://schemas.openxmlformats.org/officeDocument/2006/relationships/customXml" Target="../customXml/item454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56" Type="http://schemas.openxmlformats.org/officeDocument/2006/relationships/customXml" Target="../customXml/item356.xml"/><Relationship Id="rId398" Type="http://schemas.openxmlformats.org/officeDocument/2006/relationships/customXml" Target="../customXml/item398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423" Type="http://schemas.openxmlformats.org/officeDocument/2006/relationships/customXml" Target="../customXml/item423.xml"/><Relationship Id="rId258" Type="http://schemas.openxmlformats.org/officeDocument/2006/relationships/customXml" Target="../customXml/item258.xml"/><Relationship Id="rId465" Type="http://schemas.openxmlformats.org/officeDocument/2006/relationships/slide" Target="slides/slide10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325" Type="http://schemas.openxmlformats.org/officeDocument/2006/relationships/customXml" Target="../customXml/item325.xml"/><Relationship Id="rId367" Type="http://schemas.openxmlformats.org/officeDocument/2006/relationships/customXml" Target="../customXml/item367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434" Type="http://schemas.openxmlformats.org/officeDocument/2006/relationships/customXml" Target="../customXml/item434.xml"/><Relationship Id="rId476" Type="http://schemas.openxmlformats.org/officeDocument/2006/relationships/slide" Target="slides/slide21.xml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36" Type="http://schemas.openxmlformats.org/officeDocument/2006/relationships/customXml" Target="../customXml/item336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378" Type="http://schemas.openxmlformats.org/officeDocument/2006/relationships/customXml" Target="../customXml/item378.xml"/><Relationship Id="rId403" Type="http://schemas.openxmlformats.org/officeDocument/2006/relationships/customXml" Target="../customXml/item403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445" Type="http://schemas.openxmlformats.org/officeDocument/2006/relationships/customXml" Target="../customXml/item445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47" Type="http://schemas.openxmlformats.org/officeDocument/2006/relationships/customXml" Target="../customXml/item347.xml"/><Relationship Id="rId44" Type="http://schemas.openxmlformats.org/officeDocument/2006/relationships/customXml" Target="../customXml/item44.xml"/><Relationship Id="rId86" Type="http://schemas.openxmlformats.org/officeDocument/2006/relationships/customXml" Target="../customXml/item86.xml"/><Relationship Id="rId151" Type="http://schemas.openxmlformats.org/officeDocument/2006/relationships/customXml" Target="../customXml/item151.xml"/><Relationship Id="rId389" Type="http://schemas.openxmlformats.org/officeDocument/2006/relationships/customXml" Target="../customXml/item389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49" Type="http://schemas.openxmlformats.org/officeDocument/2006/relationships/customXml" Target="../customXml/item249.xml"/><Relationship Id="rId414" Type="http://schemas.openxmlformats.org/officeDocument/2006/relationships/customXml" Target="../customXml/item414.xml"/><Relationship Id="rId456" Type="http://schemas.openxmlformats.org/officeDocument/2006/relationships/slide" Target="slides/slide1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316" Type="http://schemas.openxmlformats.org/officeDocument/2006/relationships/customXml" Target="../customXml/item3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Carrying Capacity</c:v>
                </c:pt>
              </c:strCache>
            </c:strRef>
          </c:tx>
          <c:spPr>
            <a:ln w="50800">
              <a:prstDash val="sysDot"/>
            </a:ln>
          </c:spPr>
          <c:marker>
            <c:symbol val="none"/>
          </c:marker>
          <c:cat>
            <c:numRef>
              <c:f>Sheet1!$B$2:$K$2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1">
                  <c:v>78995996</c:v>
                </c:pt>
                <c:pt idx="2">
                  <c:v>78995996</c:v>
                </c:pt>
                <c:pt idx="3">
                  <c:v>78995996</c:v>
                </c:pt>
                <c:pt idx="4">
                  <c:v>78995996</c:v>
                </c:pt>
                <c:pt idx="5">
                  <c:v>78995996</c:v>
                </c:pt>
                <c:pt idx="6">
                  <c:v>78995996</c:v>
                </c:pt>
                <c:pt idx="7">
                  <c:v>78995996</c:v>
                </c:pt>
                <c:pt idx="8">
                  <c:v>78995996</c:v>
                </c:pt>
                <c:pt idx="9">
                  <c:v>78995996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00-4E6B-95CF-DE0842620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95672"/>
        <c:axId val="205496064"/>
      </c:lineChart>
      <c:catAx>
        <c:axId val="205495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205496064"/>
        <c:crosses val="autoZero"/>
        <c:auto val="1"/>
        <c:lblAlgn val="ctr"/>
        <c:lblOffset val="100"/>
        <c:noMultiLvlLbl val="0"/>
      </c:catAx>
      <c:valAx>
        <c:axId val="205496064"/>
        <c:scaling>
          <c:orientation val="minMax"/>
          <c:max val="120000000"/>
          <c:min val="70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Pounds Delivered</a:t>
                </a:r>
                <a:r>
                  <a:rPr lang="en-US" sz="1000" baseline="0" dirty="0"/>
                  <a:t> N</a:t>
                </a:r>
                <a:endParaRPr lang="en-US" sz="1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2054956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C3F7B-3B31-4A4B-BB72-AFA1E8B25744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9D19-5657-4DC1-BCA5-26A41F89F4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6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01467-DC80-4F97-B533-F65D50894BB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0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9D19-5657-4DC1-BCA5-26A41F89F4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0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2673-BC35-4363-8411-7CC95D29B6A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1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58ED-54E0-49FF-A9B8-75D298A16981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9ABF-61B1-474D-B811-AFF9C2AED760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4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CB2C-8020-47EC-9EC5-613855C9FEF5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2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7532-BA2C-4991-9011-658C9815AC11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3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736B-F668-45C5-AF15-555E82544EB5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8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5486-D19B-4589-BF25-97EB5BBA7FAB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F47-4390-4CB3-8574-D15F2D9FF747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7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8704-F9E7-40A7-98CB-27934B887BEA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6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BE00-39A1-43C4-B728-6A93F4A9257B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5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9A6D-8D95-477F-BF45-BF7297D63551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FB6B-093C-4B28-B6B0-41586EBCE0B4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3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399FF-B480-4C71-9EE4-85599E4F7756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A1AA-7F9B-42FF-9DF6-7EB8EEFB8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02" y="0"/>
            <a:ext cx="11903613" cy="2387600"/>
          </a:xfrm>
        </p:spPr>
        <p:txBody>
          <a:bodyPr>
            <a:normAutofit fontScale="90000"/>
          </a:bodyPr>
          <a:lstStyle/>
          <a:p>
            <a:r>
              <a:rPr lang="en-US" sz="5600" b="1" u="sng" dirty="0"/>
              <a:t>2017 Midpoint Assessment: Year of Decision</a:t>
            </a:r>
            <a:br>
              <a:rPr lang="en-US" sz="5600" b="1" dirty="0"/>
            </a:br>
            <a:r>
              <a:rPr lang="en-US" sz="3900" b="1" dirty="0"/>
              <a:t>October 5, 2017 Local Government Advisory Committee Meeting</a:t>
            </a:r>
            <a:br>
              <a:rPr lang="en-US" sz="3900" b="1" dirty="0"/>
            </a:br>
            <a:endParaRPr lang="en-US" sz="39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74" y="2197100"/>
            <a:ext cx="6081267" cy="40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Climate Influence on the Bay Watershed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6" y="1379284"/>
            <a:ext cx="10215814" cy="487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8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Keeping Score for 2025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37" y="1462087"/>
            <a:ext cx="10311063" cy="485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7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0"/>
            <a:ext cx="11887199" cy="1325563"/>
          </a:xfrm>
        </p:spPr>
        <p:txBody>
          <a:bodyPr/>
          <a:lstStyle/>
          <a:p>
            <a:pPr algn="ctr"/>
            <a:r>
              <a:rPr lang="en-US" b="1" dirty="0"/>
              <a:t>DRAFT Model Results: Nitrogen to Rivers and the Bay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34" y="1561422"/>
            <a:ext cx="11229088" cy="45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4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72" y="44283"/>
            <a:ext cx="1182303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DRAFT Model Results: Phosphorus to Rivers and the Bay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8" y="1530267"/>
            <a:ext cx="11641360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9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805"/>
            <a:ext cx="12079705" cy="1325563"/>
          </a:xfrm>
        </p:spPr>
        <p:txBody>
          <a:bodyPr/>
          <a:lstStyle/>
          <a:p>
            <a:pPr algn="ctr"/>
            <a:r>
              <a:rPr lang="en-US" b="1" dirty="0"/>
              <a:t>DRAFT Model Results: Sediment to Rivers and the Bay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9" y="1690688"/>
            <a:ext cx="11453386" cy="46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9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943" y="4667734"/>
            <a:ext cx="3516057" cy="195270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666460"/>
            <a:ext cx="3707169" cy="19527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4644" y="11197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Climate Change </a:t>
            </a:r>
            <a:br>
              <a:rPr lang="en-US" b="1" dirty="0"/>
            </a:br>
            <a:r>
              <a:rPr lang="en-US" sz="2800" b="1" u="sng" dirty="0"/>
              <a:t>Recap of Policy Decisions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80844" y="1231372"/>
            <a:ext cx="106204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Partnership will decide how to address climate change considerations in the Phase III WIPs:</a:t>
            </a:r>
          </a:p>
          <a:p>
            <a:endParaRPr lang="en-US" sz="2000" dirty="0"/>
          </a:p>
          <a:p>
            <a:pPr lvl="1"/>
            <a:r>
              <a:rPr lang="en-US" sz="2000" b="1" dirty="0"/>
              <a:t>Quantitatively</a:t>
            </a:r>
            <a:r>
              <a:rPr lang="en-US" sz="2000" dirty="0"/>
              <a:t> – accounting for additional loads due to climate change impacts projected through 2025 in the Phase III WIPs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AND/OR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Qualitatively</a:t>
            </a:r>
            <a:r>
              <a:rPr lang="en-US" sz="2000" dirty="0"/>
              <a:t> – adaptively manage climate change considerations through the implementation of BMPs (with climate resilient characteristics) and other commitments through the Phase III WIPs and 2-year milestones </a:t>
            </a:r>
          </a:p>
        </p:txBody>
      </p:sp>
    </p:spTree>
    <p:extLst>
      <p:ext uri="{BB962C8B-B14F-4D97-AF65-F5344CB8AC3E}">
        <p14:creationId xmlns:p14="http://schemas.microsoft.com/office/powerpoint/2010/main" val="425160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901" y="1941400"/>
            <a:ext cx="10024844" cy="4198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4644" y="11197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Climate Change </a:t>
            </a:r>
            <a:br>
              <a:rPr lang="en-US" b="1" dirty="0"/>
            </a:br>
            <a:r>
              <a:rPr lang="en-US" sz="2800" b="1" u="sng" dirty="0"/>
              <a:t>Quantitative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87215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459" y="1675470"/>
            <a:ext cx="9521504" cy="48142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4644" y="11197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Climate Change </a:t>
            </a:r>
            <a:br>
              <a:rPr lang="en-US" b="1" dirty="0"/>
            </a:br>
            <a:r>
              <a:rPr lang="en-US" sz="2800" b="1" u="sng" dirty="0"/>
              <a:t>Qualitative Policy Options</a:t>
            </a:r>
          </a:p>
        </p:txBody>
      </p:sp>
      <p:sp>
        <p:nvSpPr>
          <p:cNvPr id="2" name="Multiply 1"/>
          <p:cNvSpPr/>
          <p:nvPr/>
        </p:nvSpPr>
        <p:spPr>
          <a:xfrm>
            <a:off x="5137558" y="2623930"/>
            <a:ext cx="924886" cy="1033669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88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152400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3489418" y="3559083"/>
            <a:ext cx="6111782" cy="187770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9906000" y="3505200"/>
            <a:ext cx="381000" cy="1981200"/>
          </a:xfrm>
          <a:prstGeom prst="rightBrac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9906000" y="2667000"/>
            <a:ext cx="381000" cy="762000"/>
          </a:xfrm>
          <a:prstGeom prst="rightBrace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47624"/>
            <a:ext cx="10515600" cy="184884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Accounting for Growth </a:t>
            </a:r>
            <a:br>
              <a:rPr lang="en-US" b="1" dirty="0"/>
            </a:br>
            <a:r>
              <a:rPr lang="en-US" sz="2800" b="1" dirty="0"/>
              <a:t>Recap of Policy Decision: Should 2025 Future Projections be Used to Account for Growth in the Phase III WIPs?	</a:t>
            </a:r>
          </a:p>
        </p:txBody>
      </p:sp>
      <p:pic>
        <p:nvPicPr>
          <p:cNvPr id="16" name="Content Placeholder 3" descr="C:\Users\mjohnston\AppData\Local\Microsoft\Windows\Temporary Internet Files\Content.IE5\LOSJFSUY\Lock-icon[1].pn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601200" y="5230140"/>
            <a:ext cx="357465" cy="35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9B05-654A-456E-82FB-947C4144BF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505200" y="2709368"/>
            <a:ext cx="6096000" cy="79583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9551590" y="2624633"/>
            <a:ext cx="152400" cy="152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90900" y="3429000"/>
            <a:ext cx="6477000" cy="152400"/>
            <a:chOff x="1752600" y="3429000"/>
            <a:chExt cx="6477000" cy="152400"/>
          </a:xfrm>
        </p:grpSpPr>
        <p:sp>
          <p:nvSpPr>
            <p:cNvPr id="18" name="Oval 17"/>
            <p:cNvSpPr/>
            <p:nvPr/>
          </p:nvSpPr>
          <p:spPr>
            <a:xfrm>
              <a:off x="1752600" y="3429000"/>
              <a:ext cx="152400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6"/>
            </p:cNvCxnSpPr>
            <p:nvPr/>
          </p:nvCxnSpPr>
          <p:spPr>
            <a:xfrm>
              <a:off x="1905000" y="3505200"/>
              <a:ext cx="632460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0512669" y="2505670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2025 growth projection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36702" y="3505200"/>
            <a:ext cx="1378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reductions necessary to meet the 2025 Phase III WIP Planning Target (lock box)</a:t>
            </a:r>
          </a:p>
        </p:txBody>
      </p:sp>
    </p:spTree>
    <p:extLst>
      <p:ext uri="{BB962C8B-B14F-4D97-AF65-F5344CB8AC3E}">
        <p14:creationId xmlns:p14="http://schemas.microsoft.com/office/powerpoint/2010/main" val="174132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Use 2025 growth projections as base conditions for the Phase III WIPs. </a:t>
            </a:r>
          </a:p>
          <a:p>
            <a:pPr lvl="1"/>
            <a:r>
              <a:rPr lang="en-US" dirty="0"/>
              <a:t>This approach explicitly accounts for growth in the Phase III WIPs. </a:t>
            </a:r>
          </a:p>
          <a:p>
            <a:pPr lvl="1"/>
            <a:r>
              <a:rPr lang="en-US" dirty="0"/>
              <a:t>2025 growth will be forecasted using zoning information from local governments.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Update the growth projections every 2 years with the best available data to inform the development of the two-year milestones. </a:t>
            </a:r>
          </a:p>
          <a:p>
            <a:pPr lvl="1"/>
            <a:r>
              <a:rPr lang="en-US" dirty="0"/>
              <a:t>Allows for adaptive management to changing growth patterns and trends as we approach 2025.</a:t>
            </a:r>
          </a:p>
          <a:p>
            <a:pPr lvl="1"/>
            <a:r>
              <a:rPr lang="en-US" dirty="0"/>
              <a:t>Allows state and local jurisdictions to report new data based on updated policies, ordinances, etc. that will change growth patterns.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Accounting for Growth </a:t>
            </a:r>
            <a:br>
              <a:rPr lang="en-US" b="1" dirty="0"/>
            </a:br>
            <a:r>
              <a:rPr lang="en-US" sz="2800" b="1" u="sng" dirty="0"/>
              <a:t>WQGIT Recommendations to the PSC </a:t>
            </a:r>
            <a:r>
              <a:rPr lang="en-US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827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Today’s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191"/>
            <a:ext cx="10515600" cy="4351338"/>
          </a:xfrm>
        </p:spPr>
        <p:txBody>
          <a:bodyPr/>
          <a:lstStyle/>
          <a:p>
            <a:r>
              <a:rPr lang="en-US" dirty="0"/>
              <a:t>Highlight of key midpoint assessment policy decisions to be considered by the PSC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Solicit LGAC feedback on local relevance of these decisions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9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80" y="159544"/>
            <a:ext cx="1171942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Revised Midpoint Assessment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107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First week of December 2017</a:t>
            </a:r>
          </a:p>
          <a:p>
            <a:pPr lvl="1"/>
            <a:r>
              <a:rPr lang="en-US" dirty="0"/>
              <a:t>Modeling Workgroup and WQGIT recommendations on (1) how to address Conowingo; (2) climate change in the Phase III WIPs; (3) Phase 6 suite of modeling tools; and (4) draft Phase III WIP planning targets.</a:t>
            </a:r>
          </a:p>
          <a:p>
            <a:r>
              <a:rPr lang="en-US" b="1" dirty="0"/>
              <a:t>December 19-20, 2017</a:t>
            </a:r>
          </a:p>
          <a:p>
            <a:pPr lvl="1"/>
            <a:r>
              <a:rPr lang="en-US" dirty="0"/>
              <a:t>PSC meeting to make final decisions on how to address Conowingo Dam and climate change in the Phase III WIPs; approval of the Phase 6 suite of modeling tools; and release of the draft Phase III WIP planning targets for 4-month Partnership review. </a:t>
            </a:r>
          </a:p>
          <a:p>
            <a:r>
              <a:rPr lang="en-US" b="1" dirty="0"/>
              <a:t>December 22, 2017 – April 20, 2018</a:t>
            </a:r>
          </a:p>
          <a:p>
            <a:pPr lvl="1"/>
            <a:r>
              <a:rPr lang="en-US" dirty="0"/>
              <a:t>Partnership review of the draft Phase III WIP planning targets. </a:t>
            </a:r>
          </a:p>
          <a:p>
            <a:r>
              <a:rPr lang="en-US" b="1" dirty="0"/>
              <a:t>May 7, 2018</a:t>
            </a:r>
          </a:p>
          <a:p>
            <a:pPr lvl="1"/>
            <a:r>
              <a:rPr lang="en-US" dirty="0"/>
              <a:t>Release of the final Phase III WIP planning targets. </a:t>
            </a:r>
          </a:p>
          <a:p>
            <a:r>
              <a:rPr lang="en-US" b="1" dirty="0"/>
              <a:t>February 8, 2019</a:t>
            </a:r>
          </a:p>
          <a:p>
            <a:pPr lvl="1"/>
            <a:r>
              <a:rPr lang="en-US" dirty="0"/>
              <a:t>Draft Phase III WIPs posted on jurisdictions’ websites for partner and public stakeholder review.</a:t>
            </a:r>
          </a:p>
          <a:p>
            <a:r>
              <a:rPr lang="en-US" b="1" dirty="0"/>
              <a:t>June 7, 2019</a:t>
            </a:r>
          </a:p>
          <a:p>
            <a:pPr lvl="1"/>
            <a:r>
              <a:rPr lang="en-US" dirty="0"/>
              <a:t>Final Phase III WIPs posted on jurisdictions’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0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5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Upcoming 2017 PSC Decisions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519"/>
            <a:ext cx="10515600" cy="55482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Decisions and Presentations for December 19-20, 2017 PSC Meeting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Presentation</a:t>
            </a:r>
            <a:r>
              <a:rPr lang="en-US" dirty="0"/>
              <a:t> of modeling results of Conowingo scenario options using final calibrated Phase 6 modeling tools, with a comparison of scenario options to the jurisdictions’ draft Phase III WIP planning targets.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Decision Requested</a:t>
            </a:r>
            <a:r>
              <a:rPr lang="en-US" dirty="0"/>
              <a:t>: (1) Who should be responsible for addressing the additional load due to Conowingo; (2) how should it be allocated; and (3) by when should this additional load be addressed? 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Presentation</a:t>
            </a:r>
            <a:r>
              <a:rPr lang="en-US" dirty="0"/>
              <a:t> of modeling results of climate change impacts (precipitation change, temperature increase, and sea level rise) using final calibrated Phase 6 modeling tools, with a comparison of scenario results to the draft Phase III WIP planning targets to show any changes to levels of effort.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Decision Requested</a:t>
            </a:r>
            <a:r>
              <a:rPr lang="en-US" dirty="0"/>
              <a:t>: (1) how should climate change considerations and impacts be factored into the Phase III WIPs and (2) by when?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8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Upcoming 2017 PSC Decisions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49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Decisions and Presentations for December 19-20, 2017 PSC Meeting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b="1" dirty="0"/>
              <a:t>presentation</a:t>
            </a:r>
            <a:r>
              <a:rPr lang="en-US" dirty="0"/>
              <a:t> of each jurisdiction’s 2025 growth projection will be provided.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Decision Requested</a:t>
            </a:r>
            <a:r>
              <a:rPr lang="en-US" dirty="0"/>
              <a:t>: Does the PSC concur with the WQGIT recommendations to (1) use 2025 growth projections as base conditions for the Phase III WIPs and (2) update these projections every two years? 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Decision Requested: </a:t>
            </a:r>
            <a:r>
              <a:rPr lang="en-US" dirty="0"/>
              <a:t>Approval of the final calibrated Phase 6 suite of modeling tools.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Decision Requested: </a:t>
            </a:r>
            <a:r>
              <a:rPr lang="en-US" dirty="0"/>
              <a:t>Approval and release of the draft Phase III WIP planning targets for Partnership review.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2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6923" y="19086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Draft Phase III WIP Planning Targets, Final Phase 6 Modeling Tools, and Final Policy Decisions Will Not Be Ready Until December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0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198562" y="1238250"/>
          <a:ext cx="497363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" name="Image" r:id="rId4" imgW="4230274" imgH="4602100" progId="">
                  <p:embed/>
                </p:oleObj>
              </mc:Choice>
              <mc:Fallback>
                <p:oleObj name="Image" r:id="rId4" imgW="4230274" imgH="460210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2" y="1238250"/>
                        <a:ext cx="4973638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/>
          </p:nvPr>
        </p:nvGraphicFramePr>
        <p:xfrm>
          <a:off x="6172200" y="1238250"/>
          <a:ext cx="5003800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" name="Image" r:id="rId6" imgW="4211988" imgH="4614291" progId="">
                  <p:embed/>
                </p:oleObj>
              </mc:Choice>
              <mc:Fallback>
                <p:oleObj name="Image" r:id="rId6" imgW="4211988" imgH="4614291" progId="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238250"/>
                        <a:ext cx="5003800" cy="548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4007" y="218114"/>
            <a:ext cx="1139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3200" b="1" kern="0" dirty="0">
                <a:latin typeface="+mj-lt"/>
              </a:rPr>
              <a:t>Planning Targets by Jurisdiction and Major River Basin</a:t>
            </a:r>
          </a:p>
        </p:txBody>
      </p:sp>
    </p:spTree>
    <p:extLst>
      <p:ext uri="{BB962C8B-B14F-4D97-AF65-F5344CB8AC3E}">
        <p14:creationId xmlns:p14="http://schemas.microsoft.com/office/powerpoint/2010/main" val="1362294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t="25741" r="19885" b="8704"/>
          <a:stretch/>
        </p:blipFill>
        <p:spPr>
          <a:xfrm>
            <a:off x="3806557" y="1437539"/>
            <a:ext cx="1965030" cy="2502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5" t="25185" r="21177" b="9074"/>
          <a:stretch/>
        </p:blipFill>
        <p:spPr>
          <a:xfrm>
            <a:off x="6233339" y="1515447"/>
            <a:ext cx="1951889" cy="2483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26481" r="19884" b="8333"/>
          <a:stretch/>
        </p:blipFill>
        <p:spPr>
          <a:xfrm>
            <a:off x="8666645" y="1515447"/>
            <a:ext cx="1989691" cy="2483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044" y="2464853"/>
            <a:ext cx="177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>Who?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8" y="4371798"/>
            <a:ext cx="177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>How?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28" y="5492614"/>
            <a:ext cx="209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>When?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6101" y="5610864"/>
            <a:ext cx="158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By 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0170" y="5610864"/>
            <a:ext cx="253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Beyond 2025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5254" y="5556822"/>
            <a:ext cx="1943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Post 2025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7312" y="4248687"/>
            <a:ext cx="3918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Arial" panose="020B0604020202020204" pitchFamily="34" charset="0"/>
              </a:rPr>
              <a:t>Allocation equity rules used in the Bay TMDL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8821" y="4248686"/>
            <a:ext cx="3869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Arial" panose="020B0604020202020204" pitchFamily="34" charset="0"/>
              </a:rPr>
              <a:t>Most cost effective practices and locations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04644" y="11197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Conowingo Dam Infill</a:t>
            </a:r>
            <a:br>
              <a:rPr lang="en-US" b="1" dirty="0"/>
            </a:br>
            <a:r>
              <a:rPr lang="en-US" sz="2800" b="1" u="sng" dirty="0"/>
              <a:t>Recap of Policy Decisions</a:t>
            </a:r>
          </a:p>
        </p:txBody>
      </p:sp>
    </p:spTree>
    <p:extLst>
      <p:ext uri="{BB962C8B-B14F-4D97-AF65-F5344CB8AC3E}">
        <p14:creationId xmlns:p14="http://schemas.microsoft.com/office/powerpoint/2010/main" val="378251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16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Susquehanna Options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84" y="1534731"/>
            <a:ext cx="10375232" cy="48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PSC agreed to add the “Susquehanna + most effective basins” option for final PSC decision.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Conowingo Dam Infill</a:t>
            </a:r>
            <a:br>
              <a:rPr lang="en-US" b="1" dirty="0"/>
            </a:br>
            <a:r>
              <a:rPr lang="en-US" sz="2800" b="1" u="sng" dirty="0"/>
              <a:t>October 3, 2017 PSC Decisions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t="25741" r="19885" b="8704"/>
          <a:stretch/>
        </p:blipFill>
        <p:spPr>
          <a:xfrm>
            <a:off x="1885532" y="2962338"/>
            <a:ext cx="2400801" cy="3057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40" y="2889888"/>
            <a:ext cx="2814889" cy="3232820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5002986" y="400129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2772965">
            <a:off x="9117497" y="4031482"/>
            <a:ext cx="371061" cy="673608"/>
          </a:xfrm>
          <a:prstGeom prst="downArrow">
            <a:avLst>
              <a:gd name="adj1" fmla="val 214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5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3930" y="13720"/>
            <a:ext cx="5840592" cy="6707755"/>
          </a:xfrm>
          <a:prstGeom prst="rect">
            <a:avLst/>
          </a:prstGeom>
        </p:spPr>
      </p:pic>
      <p:sp>
        <p:nvSpPr>
          <p:cNvPr id="2" name="Right Bracket 1"/>
          <p:cNvSpPr/>
          <p:nvPr/>
        </p:nvSpPr>
        <p:spPr>
          <a:xfrm>
            <a:off x="7967217" y="2855495"/>
            <a:ext cx="497305" cy="1684421"/>
          </a:xfrm>
          <a:prstGeom prst="rightBracket">
            <a:avLst>
              <a:gd name="adj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79832" y="2855495"/>
            <a:ext cx="2759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Draft -</a:t>
            </a:r>
            <a:r>
              <a:rPr lang="en-US" sz="3000" dirty="0"/>
              <a:t> Most Effective Basins </a:t>
            </a:r>
          </a:p>
        </p:txBody>
      </p:sp>
    </p:spTree>
    <p:extLst>
      <p:ext uri="{BB962C8B-B14F-4D97-AF65-F5344CB8AC3E}">
        <p14:creationId xmlns:p14="http://schemas.microsoft.com/office/powerpoint/2010/main" val="139560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PSC agreed to draft a letter on expectations for the role in Exelon in addressing increased loads associated with Conowingo infill, as part of the Clean Water Act 401 certification. </a:t>
            </a:r>
          </a:p>
          <a:p>
            <a:pPr lvl="1"/>
            <a:r>
              <a:rPr lang="en-US" dirty="0"/>
              <a:t>The letter will likely be addressed to Exelon. </a:t>
            </a:r>
          </a:p>
          <a:p>
            <a:endParaRPr lang="en-US" dirty="0"/>
          </a:p>
          <a:p>
            <a:r>
              <a:rPr lang="en-US" dirty="0"/>
              <a:t>PSC will review a draft of the letter at one of their upcoming meetings.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1AA-7F9B-42FF-9DF6-7EB8EEFB84C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Conowingo Dam Infill</a:t>
            </a:r>
            <a:br>
              <a:rPr lang="en-US" b="1" dirty="0"/>
            </a:br>
            <a:r>
              <a:rPr lang="en-US" sz="2800" b="1" u="sng" dirty="0"/>
              <a:t>October 3, 2017 PSC Decisions </a:t>
            </a:r>
          </a:p>
        </p:txBody>
      </p:sp>
    </p:spTree>
    <p:extLst>
      <p:ext uri="{BB962C8B-B14F-4D97-AF65-F5344CB8AC3E}">
        <p14:creationId xmlns:p14="http://schemas.microsoft.com/office/powerpoint/2010/main" val="411094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7.xml"/></Relationships>
</file>

<file path=customXml/_rels/item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8.xml"/></Relationships>
</file>

<file path=customXml/_rels/item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9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0.xml"/></Relationships>
</file>

<file path=customXml/_rels/item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1.xml"/></Relationships>
</file>

<file path=customXml/_rels/item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2.xml"/></Relationships>
</file>

<file path=customXml/_rels/item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3.xml"/></Relationships>
</file>

<file path=customXml/_rels/item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4.xml"/></Relationships>
</file>

<file path=customXml/_rels/item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5.xml"/></Relationships>
</file>

<file path=customXml/_rels/item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6.xml"/></Relationships>
</file>

<file path=customXml/_rels/item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7.xml"/></Relationships>
</file>

<file path=customXml/_rels/item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8.xml"/></Relationships>
</file>

<file path=customXml/_rels/item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9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0.xml"/></Relationships>
</file>

<file path=customXml/_rels/item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1.xml"/></Relationships>
</file>

<file path=customXml/_rels/item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2.xml"/></Relationships>
</file>

<file path=customXml/_rels/item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3.xml"/></Relationships>
</file>

<file path=customXml/_rels/item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4.xml"/></Relationships>
</file>

<file path=customXml/_rels/item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5.xml"/></Relationships>
</file>

<file path=customXml/_rels/item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6.xml"/></Relationships>
</file>

<file path=customXml/_rels/item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7.xml"/></Relationships>
</file>

<file path=customXml/_rels/item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8.xml"/></Relationships>
</file>

<file path=customXml/_rels/item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9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0.xml"/></Relationships>
</file>

<file path=customXml/_rels/item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1.xml"/></Relationships>
</file>

<file path=customXml/_rels/item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2.xml"/></Relationships>
</file>

<file path=customXml/_rels/item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3.xml"/></Relationships>
</file>

<file path=customXml/_rels/item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4.xml"/></Relationships>
</file>

<file path=customXml/_rels/item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5.xml"/></Relationships>
</file>

<file path=customXml/_rels/item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6.xml"/></Relationships>
</file>

<file path=customXml/_rels/item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7.xml"/></Relationships>
</file>

<file path=customXml/_rels/item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8.xml"/></Relationships>
</file>

<file path=customXml/_rels/item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0.xml"/></Relationships>
</file>

<file path=customXml/_rels/item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1.xml"/></Relationships>
</file>

<file path=customXml/_rels/item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2.xml"/></Relationships>
</file>

<file path=customXml/_rels/item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3.xml"/></Relationships>
</file>

<file path=customXml/_rels/item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4.xml"/></Relationships>
</file>

<file path=customXml/_rels/item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5.xml"/></Relationships>
</file>

<file path=customXml/_rels/item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6.xml"/></Relationships>
</file>

<file path=customXml/_rels/item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7.xml"/></Relationships>
</file>

<file path=customXml/_rels/item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8.xml"/></Relationships>
</file>

<file path=customXml/_rels/item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0.xml"/></Relationships>
</file>

<file path=customXml/_rels/item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1.xml"/></Relationships>
</file>

<file path=customXml/_rels/item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2.xml"/></Relationships>
</file>

<file path=customXml/_rels/item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3.xml"/></Relationships>
</file>

<file path=customXml/_rels/item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4.xml"/></Relationships>
</file>

<file path=customXml/_rels/item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5.xml"/></Relationships>
</file>

<file path=customXml/_rels/item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6.xml"/></Relationships>
</file>

<file path=customXml/_rels/item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7.xml"/></Relationships>
</file>

<file path=customXml/_rels/item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8.xml"/></Relationships>
</file>

<file path=customXml/_rels/item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9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0.xml"/></Relationships>
</file>

<file path=customXml/_rels/item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1.xml"/></Relationships>
</file>

<file path=customXml/_rels/item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2.xml"/></Relationships>
</file>

<file path=customXml/_rels/item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3.xml"/></Relationships>
</file>

<file path=customXml/_rels/item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4.xml"/></Relationships>
</file>

<file path=customXml/_rels/item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5.xml"/></Relationships>
</file>

<file path=customXml/_rels/item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6.xml"/></Relationships>
</file>

<file path=customXml/_rels/item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7.xml"/></Relationships>
</file>

<file path=customXml/_rels/item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8.xml"/></Relationships>
</file>

<file path=customXml/_rels/item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9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0.xml"/></Relationships>
</file>

<file path=customXml/_rels/item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1.xml"/></Relationships>
</file>

<file path=customXml/_rels/item4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2.xml"/></Relationships>
</file>

<file path=customXml/_rels/item4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3.xml"/></Relationships>
</file>

<file path=customXml/_rels/item4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4.xml"/></Relationships>
</file>

<file path=customXml/_rels/item4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5.xml"/></Relationships>
</file>

<file path=customXml/_rels/item4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6.xml"/></Relationships>
</file>

<file path=customXml/_rels/item4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7.xml"/></Relationships>
</file>

<file path=customXml/_rels/item4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8.xml"/></Relationships>
</file>

<file path=customXml/_rels/item4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9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0.xml"/></Relationships>
</file>

<file path=customXml/_rels/item4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1.xml"/></Relationships>
</file>

<file path=customXml/_rels/item4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2.xml"/></Relationships>
</file>

<file path=customXml/_rels/item4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3.xml"/></Relationships>
</file>

<file path=customXml/_rels/item4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4.xml"/></Relationships>
</file>

<file path=customXml/_rels/item4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5.xml"/></Relationships>
</file>

<file path=customXml/_rels/item4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6.xml"/></Relationships>
</file>

<file path=customXml/_rels/item4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7.xml"/></Relationships>
</file>

<file path=customXml/_rels/item4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8.xml"/></Relationships>
</file>

<file path=customXml/_rels/item4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9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0.xml"/></Relationships>
</file>

<file path=customXml/_rels/item4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1.xml"/></Relationships>
</file>

<file path=customXml/_rels/item4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2.xml"/></Relationships>
</file>

<file path=customXml/_rels/item4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3.xml"/></Relationships>
</file>

<file path=customXml/_rels/item4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4.xml"/></Relationships>
</file>

<file path=customXml/_rels/item4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5.xml"/></Relationships>
</file>

<file path=customXml/_rels/item4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6.xml"/></Relationships>
</file>

<file path=customXml/_rels/item4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7.xml"/></Relationships>
</file>

<file path=customXml/_rels/item4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8.xml"/></Relationships>
</file>

<file path=customXml/_rels/item4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9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0.xml"/></Relationships>
</file>

<file path=customXml/_rels/item4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1.xml"/></Relationships>
</file>

<file path=customXml/_rels/item4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2.xml"/></Relationships>
</file>

<file path=customXml/_rels/item4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3.xml"/></Relationships>
</file>

<file path=customXml/_rels/item4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4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EsriMapsInfo xmlns="ESRI.ArcGIS.Mapping.OfficeIntegration.PowerPointInfo">
  <Version>Version1</Version>
  <RequiresSignIn>False</RequiresSignIn>
</EsriMapsInfo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01.xml><?xml version="1.0" encoding="utf-8"?>
<EsriMapsInfo xmlns="ESRI.ArcGIS.Mapping.OfficeIntegration.PowerPointInfo">
  <Version>Version1</Version>
  <RequiresSignIn>False</RequiresSignIn>
</EsriMapsInfo>
</file>

<file path=customXml/item302.xml><?xml version="1.0" encoding="utf-8"?>
<EsriMapsInfo xmlns="ESRI.ArcGIS.Mapping.OfficeIntegration.PowerPointInfo">
  <Version>Version1</Version>
  <RequiresSignIn>False</RequiresSignIn>
</EsriMapsInfo>
</file>

<file path=customXml/item303.xml><?xml version="1.0" encoding="utf-8"?>
<EsriMapsInfo xmlns="ESRI.ArcGIS.Mapping.OfficeIntegration.PowerPointInfo">
  <Version>Version1</Version>
  <RequiresSignIn>False</RequiresSignIn>
</EsriMapsInfo>
</file>

<file path=customXml/item304.xml><?xml version="1.0" encoding="utf-8"?>
<EsriMapsInfo xmlns="ESRI.ArcGIS.Mapping.OfficeIntegration.PowerPointInfo">
  <Version>Version1</Version>
  <RequiresSignIn>False</RequiresSignIn>
</EsriMapsInfo>
</file>

<file path=customXml/item305.xml><?xml version="1.0" encoding="utf-8"?>
<EsriMapsInfo xmlns="ESRI.ArcGIS.Mapping.OfficeIntegration.PowerPointInfo">
  <Version>Version1</Version>
  <RequiresSignIn>False</RequiresSignIn>
</EsriMapsInfo>
</file>

<file path=customXml/item306.xml><?xml version="1.0" encoding="utf-8"?>
<EsriMapsInfo xmlns="ESRI.ArcGIS.Mapping.OfficeIntegration.PowerPointInfo">
  <Version>Version1</Version>
  <RequiresSignIn>False</RequiresSignIn>
</EsriMapsInfo>
</file>

<file path=customXml/item307.xml><?xml version="1.0" encoding="utf-8"?>
<EsriMapsInfo xmlns="ESRI.ArcGIS.Mapping.OfficeIntegration.PowerPointInfo">
  <Version>Version1</Version>
  <RequiresSignIn>False</RequiresSignIn>
</EsriMapsInfo>
</file>

<file path=customXml/item308.xml><?xml version="1.0" encoding="utf-8"?>
<EsriMapsInfo xmlns="ESRI.ArcGIS.Mapping.OfficeIntegration.PowerPointInfo">
  <Version>Version1</Version>
  <RequiresSignIn>False</RequiresSignIn>
</EsriMapsInfo>
</file>

<file path=customXml/item309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10.xml><?xml version="1.0" encoding="utf-8"?>
<EsriMapsInfo xmlns="ESRI.ArcGIS.Mapping.OfficeIntegration.PowerPointInfo">
  <Version>Version1</Version>
  <RequiresSignIn>False</RequiresSignIn>
</EsriMapsInfo>
</file>

<file path=customXml/item311.xml><?xml version="1.0" encoding="utf-8"?>
<EsriMapsInfo xmlns="ESRI.ArcGIS.Mapping.OfficeIntegration.PowerPointInfo">
  <Version>Version1</Version>
  <RequiresSignIn>False</RequiresSignIn>
</EsriMapsInfo>
</file>

<file path=customXml/item312.xml><?xml version="1.0" encoding="utf-8"?>
<EsriMapsInfo xmlns="ESRI.ArcGIS.Mapping.OfficeIntegration.PowerPointInfo">
  <Version>Version1</Version>
  <RequiresSignIn>False</RequiresSignIn>
</EsriMapsInfo>
</file>

<file path=customXml/item313.xml><?xml version="1.0" encoding="utf-8"?>
<EsriMapsInfo xmlns="ESRI.ArcGIS.Mapping.OfficeIntegration.PowerPointInfo">
  <Version>Version1</Version>
  <RequiresSignIn>False</RequiresSignIn>
</EsriMapsInfo>
</file>

<file path=customXml/item314.xml><?xml version="1.0" encoding="utf-8"?>
<EsriMapsInfo xmlns="ESRI.ArcGIS.Mapping.OfficeIntegration.PowerPointInfo">
  <Version>Version1</Version>
  <RequiresSignIn>False</RequiresSignIn>
</EsriMapsInfo>
</file>

<file path=customXml/item315.xml><?xml version="1.0" encoding="utf-8"?>
<EsriMapsInfo xmlns="ESRI.ArcGIS.Mapping.OfficeIntegration.PowerPointInfo">
  <Version>Version1</Version>
  <RequiresSignIn>False</RequiresSignIn>
</EsriMapsInfo>
</file>

<file path=customXml/item316.xml><?xml version="1.0" encoding="utf-8"?>
<EsriMapsInfo xmlns="ESRI.ArcGIS.Mapping.OfficeIntegration.PowerPointInfo">
  <Version>Version1</Version>
  <RequiresSignIn>False</RequiresSignIn>
</EsriMapsInfo>
</file>

<file path=customXml/item317.xml><?xml version="1.0" encoding="utf-8"?>
<EsriMapsInfo xmlns="ESRI.ArcGIS.Mapping.OfficeIntegration.PowerPointInfo">
  <Version>Version1</Version>
  <RequiresSignIn>False</RequiresSignIn>
</EsriMapsInfo>
</file>

<file path=customXml/item318.xml><?xml version="1.0" encoding="utf-8"?>
<EsriMapsInfo xmlns="ESRI.ArcGIS.Mapping.OfficeIntegration.PowerPointInfo">
  <Version>Version1</Version>
  <RequiresSignIn>False</RequiresSignIn>
</EsriMapsInfo>
</file>

<file path=customXml/item319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20.xml><?xml version="1.0" encoding="utf-8"?>
<EsriMapsInfo xmlns="ESRI.ArcGIS.Mapping.OfficeIntegration.PowerPointInfo">
  <Version>Version1</Version>
  <RequiresSignIn>False</RequiresSignIn>
</EsriMapsInfo>
</file>

<file path=customXml/item321.xml><?xml version="1.0" encoding="utf-8"?>
<EsriMapsInfo xmlns="ESRI.ArcGIS.Mapping.OfficeIntegration.PowerPointInfo">
  <Version>Version1</Version>
  <RequiresSignIn>False</RequiresSignIn>
</EsriMapsInfo>
</file>

<file path=customXml/item322.xml><?xml version="1.0" encoding="utf-8"?>
<EsriMapsInfo xmlns="ESRI.ArcGIS.Mapping.OfficeIntegration.PowerPointInfo">
  <Version>Version1</Version>
  <RequiresSignIn>False</RequiresSignIn>
</EsriMapsInfo>
</file>

<file path=customXml/item323.xml><?xml version="1.0" encoding="utf-8"?>
<EsriMapsInfo xmlns="ESRI.ArcGIS.Mapping.OfficeIntegration.PowerPointInfo">
  <Version>Version1</Version>
  <RequiresSignIn>False</RequiresSignIn>
</EsriMapsInfo>
</file>

<file path=customXml/item324.xml><?xml version="1.0" encoding="utf-8"?>
<EsriMapsInfo xmlns="ESRI.ArcGIS.Mapping.OfficeIntegration.PowerPointInfo">
  <Version>Version1</Version>
  <RequiresSignIn>False</RequiresSignIn>
</EsriMapsInfo>
</file>

<file path=customXml/item325.xml><?xml version="1.0" encoding="utf-8"?>
<EsriMapsInfo xmlns="ESRI.ArcGIS.Mapping.OfficeIntegration.PowerPointInfo">
  <Version>Version1</Version>
  <RequiresSignIn>False</RequiresSignIn>
</EsriMapsInfo>
</file>

<file path=customXml/item326.xml><?xml version="1.0" encoding="utf-8"?>
<EsriMapsInfo xmlns="ESRI.ArcGIS.Mapping.OfficeIntegration.PowerPointInfo">
  <Version>Version1</Version>
  <RequiresSignIn>False</RequiresSignIn>
</EsriMapsInfo>
</file>

<file path=customXml/item327.xml><?xml version="1.0" encoding="utf-8"?>
<EsriMapsInfo xmlns="ESRI.ArcGIS.Mapping.OfficeIntegration.PowerPointInfo">
  <Version>Version1</Version>
  <RequiresSignIn>False</RequiresSignIn>
</EsriMapsInfo>
</file>

<file path=customXml/item328.xml><?xml version="1.0" encoding="utf-8"?>
<EsriMapsInfo xmlns="ESRI.ArcGIS.Mapping.OfficeIntegration.PowerPointInfo">
  <Version>Version1</Version>
  <RequiresSignIn>False</RequiresSignIn>
</EsriMapsInfo>
</file>

<file path=customXml/item329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30.xml><?xml version="1.0" encoding="utf-8"?>
<EsriMapsInfo xmlns="ESRI.ArcGIS.Mapping.OfficeIntegration.PowerPointInfo">
  <Version>Version1</Version>
  <RequiresSignIn>False</RequiresSignIn>
</EsriMapsInfo>
</file>

<file path=customXml/item331.xml><?xml version="1.0" encoding="utf-8"?>
<EsriMapsInfo xmlns="ESRI.ArcGIS.Mapping.OfficeIntegration.PowerPointInfo">
  <Version>Version1</Version>
  <RequiresSignIn>False</RequiresSignIn>
</EsriMapsInfo>
</file>

<file path=customXml/item332.xml><?xml version="1.0" encoding="utf-8"?>
<EsriMapsInfo xmlns="ESRI.ArcGIS.Mapping.OfficeIntegration.PowerPointInfo">
  <Version>Version1</Version>
  <RequiresSignIn>False</RequiresSignIn>
</EsriMapsInfo>
</file>

<file path=customXml/item333.xml><?xml version="1.0" encoding="utf-8"?>
<EsriMapsInfo xmlns="ESRI.ArcGIS.Mapping.OfficeIntegration.PowerPointInfo">
  <Version>Version1</Version>
  <RequiresSignIn>False</RequiresSignIn>
</EsriMapsInfo>
</file>

<file path=customXml/item334.xml><?xml version="1.0" encoding="utf-8"?>
<EsriMapsInfo xmlns="ESRI.ArcGIS.Mapping.OfficeIntegration.PowerPointInfo">
  <Version>Version1</Version>
  <RequiresSignIn>False</RequiresSignIn>
</EsriMapsInfo>
</file>

<file path=customXml/item335.xml><?xml version="1.0" encoding="utf-8"?>
<EsriMapsInfo xmlns="ESRI.ArcGIS.Mapping.OfficeIntegration.PowerPointInfo">
  <Version>Version1</Version>
  <RequiresSignIn>False</RequiresSignIn>
</EsriMapsInfo>
</file>

<file path=customXml/item336.xml><?xml version="1.0" encoding="utf-8"?>
<EsriMapsInfo xmlns="ESRI.ArcGIS.Mapping.OfficeIntegration.PowerPointInfo">
  <Version>Version1</Version>
  <RequiresSignIn>False</RequiresSignIn>
</EsriMapsInfo>
</file>

<file path=customXml/item337.xml><?xml version="1.0" encoding="utf-8"?>
<EsriMapsInfo xmlns="ESRI.ArcGIS.Mapping.OfficeIntegration.PowerPointInfo">
  <Version>Version1</Version>
  <RequiresSignIn>False</RequiresSignIn>
</EsriMapsInfo>
</file>

<file path=customXml/item338.xml><?xml version="1.0" encoding="utf-8"?>
<EsriMapsInfo xmlns="ESRI.ArcGIS.Mapping.OfficeIntegration.PowerPointInfo">
  <Version>Version1</Version>
  <RequiresSignIn>False</RequiresSignIn>
</EsriMapsInfo>
</file>

<file path=customXml/item339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40.xml><?xml version="1.0" encoding="utf-8"?>
<EsriMapsInfo xmlns="ESRI.ArcGIS.Mapping.OfficeIntegration.PowerPointInfo">
  <Version>Version1</Version>
  <RequiresSignIn>False</RequiresSignIn>
</EsriMapsInfo>
</file>

<file path=customXml/item341.xml><?xml version="1.0" encoding="utf-8"?>
<EsriMapsInfo xmlns="ESRI.ArcGIS.Mapping.OfficeIntegration.PowerPointInfo">
  <Version>Version1</Version>
  <RequiresSignIn>False</RequiresSignIn>
</EsriMapsInfo>
</file>

<file path=customXml/item342.xml><?xml version="1.0" encoding="utf-8"?>
<EsriMapsInfo xmlns="ESRI.ArcGIS.Mapping.OfficeIntegration.PowerPointInfo">
  <Version>Version1</Version>
  <RequiresSignIn>False</RequiresSignIn>
</EsriMapsInfo>
</file>

<file path=customXml/item343.xml><?xml version="1.0" encoding="utf-8"?>
<EsriMapsInfo xmlns="ESRI.ArcGIS.Mapping.OfficeIntegration.PowerPointInfo">
  <Version>Version1</Version>
  <RequiresSignIn>False</RequiresSignIn>
</EsriMapsInfo>
</file>

<file path=customXml/item344.xml><?xml version="1.0" encoding="utf-8"?>
<EsriMapsInfo xmlns="ESRI.ArcGIS.Mapping.OfficeIntegration.PowerPointInfo">
  <Version>Version1</Version>
  <RequiresSignIn>False</RequiresSignIn>
</EsriMapsInfo>
</file>

<file path=customXml/item345.xml><?xml version="1.0" encoding="utf-8"?>
<EsriMapsInfo xmlns="ESRI.ArcGIS.Mapping.OfficeIntegration.PowerPointInfo">
  <Version>Version1</Version>
  <RequiresSignIn>False</RequiresSignIn>
</EsriMapsInfo>
</file>

<file path=customXml/item346.xml><?xml version="1.0" encoding="utf-8"?>
<EsriMapsInfo xmlns="ESRI.ArcGIS.Mapping.OfficeIntegration.PowerPointInfo">
  <Version>Version1</Version>
  <RequiresSignIn>False</RequiresSignIn>
</EsriMapsInfo>
</file>

<file path=customXml/item347.xml><?xml version="1.0" encoding="utf-8"?>
<EsriMapsInfo xmlns="ESRI.ArcGIS.Mapping.OfficeIntegration.PowerPointInfo">
  <Version>Version1</Version>
  <RequiresSignIn>False</RequiresSignIn>
</EsriMapsInfo>
</file>

<file path=customXml/item348.xml><?xml version="1.0" encoding="utf-8"?>
<EsriMapsInfo xmlns="ESRI.ArcGIS.Mapping.OfficeIntegration.PowerPointInfo">
  <Version>Version1</Version>
  <RequiresSignIn>False</RequiresSignIn>
</EsriMapsInfo>
</file>

<file path=customXml/item349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50.xml><?xml version="1.0" encoding="utf-8"?>
<EsriMapsInfo xmlns="ESRI.ArcGIS.Mapping.OfficeIntegration.PowerPointInfo">
  <Version>Version1</Version>
  <RequiresSignIn>False</RequiresSignIn>
</EsriMapsInfo>
</file>

<file path=customXml/item351.xml><?xml version="1.0" encoding="utf-8"?>
<EsriMapsInfo xmlns="ESRI.ArcGIS.Mapping.OfficeIntegration.PowerPointInfo">
  <Version>Version1</Version>
  <RequiresSignIn>False</RequiresSignIn>
</EsriMapsInfo>
</file>

<file path=customXml/item352.xml><?xml version="1.0" encoding="utf-8"?>
<EsriMapsInfo xmlns="ESRI.ArcGIS.Mapping.OfficeIntegration.PowerPointInfo">
  <Version>Version1</Version>
  <RequiresSignIn>False</RequiresSignIn>
</EsriMapsInfo>
</file>

<file path=customXml/item353.xml><?xml version="1.0" encoding="utf-8"?>
<EsriMapsInfo xmlns="ESRI.ArcGIS.Mapping.OfficeIntegration.PowerPointInfo">
  <Version>Version1</Version>
  <RequiresSignIn>False</RequiresSignIn>
</EsriMapsInfo>
</file>

<file path=customXml/item354.xml><?xml version="1.0" encoding="utf-8"?>
<EsriMapsInfo xmlns="ESRI.ArcGIS.Mapping.OfficeIntegration.PowerPointInfo">
  <Version>Version1</Version>
  <RequiresSignIn>False</RequiresSignIn>
</EsriMapsInfo>
</file>

<file path=customXml/item355.xml><?xml version="1.0" encoding="utf-8"?>
<EsriMapsInfo xmlns="ESRI.ArcGIS.Mapping.OfficeIntegration.PowerPointInfo">
  <Version>Version1</Version>
  <RequiresSignIn>False</RequiresSignIn>
</EsriMapsInfo>
</file>

<file path=customXml/item356.xml><?xml version="1.0" encoding="utf-8"?>
<EsriMapsInfo xmlns="ESRI.ArcGIS.Mapping.OfficeIntegration.PowerPointInfo">
  <Version>Version1</Version>
  <RequiresSignIn>False</RequiresSignIn>
</EsriMapsInfo>
</file>

<file path=customXml/item357.xml><?xml version="1.0" encoding="utf-8"?>
<EsriMapsInfo xmlns="ESRI.ArcGIS.Mapping.OfficeIntegration.PowerPointInfo">
  <Version>Version1</Version>
  <RequiresSignIn>False</RequiresSignIn>
</EsriMapsInfo>
</file>

<file path=customXml/item358.xml><?xml version="1.0" encoding="utf-8"?>
<EsriMapsInfo xmlns="ESRI.ArcGIS.Mapping.OfficeIntegration.PowerPointInfo">
  <Version>Version1</Version>
  <RequiresSignIn>False</RequiresSignIn>
</EsriMapsInfo>
</file>

<file path=customXml/item359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60.xml><?xml version="1.0" encoding="utf-8"?>
<EsriMapsInfo xmlns="ESRI.ArcGIS.Mapping.OfficeIntegration.PowerPointInfo">
  <Version>Version1</Version>
  <RequiresSignIn>False</RequiresSignIn>
</EsriMapsInfo>
</file>

<file path=customXml/item361.xml><?xml version="1.0" encoding="utf-8"?>
<EsriMapsInfo xmlns="ESRI.ArcGIS.Mapping.OfficeIntegration.PowerPointInfo">
  <Version>Version1</Version>
  <RequiresSignIn>False</RequiresSignIn>
</EsriMapsInfo>
</file>

<file path=customXml/item362.xml><?xml version="1.0" encoding="utf-8"?>
<EsriMapsInfo xmlns="ESRI.ArcGIS.Mapping.OfficeIntegration.PowerPointInfo">
  <Version>Version1</Version>
  <RequiresSignIn>False</RequiresSignIn>
</EsriMapsInfo>
</file>

<file path=customXml/item363.xml><?xml version="1.0" encoding="utf-8"?>
<EsriMapsInfo xmlns="ESRI.ArcGIS.Mapping.OfficeIntegration.PowerPointInfo">
  <Version>Version1</Version>
  <RequiresSignIn>False</RequiresSignIn>
</EsriMapsInfo>
</file>

<file path=customXml/item364.xml><?xml version="1.0" encoding="utf-8"?>
<EsriMapsInfo xmlns="ESRI.ArcGIS.Mapping.OfficeIntegration.PowerPointInfo">
  <Version>Version1</Version>
  <RequiresSignIn>False</RequiresSignIn>
</EsriMapsInfo>
</file>

<file path=customXml/item365.xml><?xml version="1.0" encoding="utf-8"?>
<EsriMapsInfo xmlns="ESRI.ArcGIS.Mapping.OfficeIntegration.PowerPointInfo">
  <Version>Version1</Version>
  <RequiresSignIn>False</RequiresSignIn>
</EsriMapsInfo>
</file>

<file path=customXml/item366.xml><?xml version="1.0" encoding="utf-8"?>
<EsriMapsInfo xmlns="ESRI.ArcGIS.Mapping.OfficeIntegration.PowerPointInfo">
  <Version>Version1</Version>
  <RequiresSignIn>False</RequiresSignIn>
</EsriMapsInfo>
</file>

<file path=customXml/item367.xml><?xml version="1.0" encoding="utf-8"?>
<EsriMapsInfo xmlns="ESRI.ArcGIS.Mapping.OfficeIntegration.PowerPointInfo">
  <Version>Version1</Version>
  <RequiresSignIn>False</RequiresSignIn>
</EsriMapsInfo>
</file>

<file path=customXml/item368.xml><?xml version="1.0" encoding="utf-8"?>
<EsriMapsInfo xmlns="ESRI.ArcGIS.Mapping.OfficeIntegration.PowerPointInfo">
  <Version>Version1</Version>
  <RequiresSignIn>False</RequiresSignIn>
</EsriMapsInfo>
</file>

<file path=customXml/item369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70.xml><?xml version="1.0" encoding="utf-8"?>
<EsriMapsInfo xmlns="ESRI.ArcGIS.Mapping.OfficeIntegration.PowerPointInfo">
  <Version>Version1</Version>
  <RequiresSignIn>False</RequiresSignIn>
</EsriMapsInfo>
</file>

<file path=customXml/item371.xml><?xml version="1.0" encoding="utf-8"?>
<EsriMapsInfo xmlns="ESRI.ArcGIS.Mapping.OfficeIntegration.PowerPointInfo">
  <Version>Version1</Version>
  <RequiresSignIn>False</RequiresSignIn>
</EsriMapsInfo>
</file>

<file path=customXml/item372.xml><?xml version="1.0" encoding="utf-8"?>
<EsriMapsInfo xmlns="ESRI.ArcGIS.Mapping.OfficeIntegration.PowerPointInfo">
  <Version>Version1</Version>
  <RequiresSignIn>False</RequiresSignIn>
</EsriMapsInfo>
</file>

<file path=customXml/item373.xml><?xml version="1.0" encoding="utf-8"?>
<EsriMapsInfo xmlns="ESRI.ArcGIS.Mapping.OfficeIntegration.PowerPointInfo">
  <Version>Version1</Version>
  <RequiresSignIn>False</RequiresSignIn>
</EsriMapsInfo>
</file>

<file path=customXml/item374.xml><?xml version="1.0" encoding="utf-8"?>
<EsriMapsInfo xmlns="ESRI.ArcGIS.Mapping.OfficeIntegration.PowerPointInfo">
  <Version>Version1</Version>
  <RequiresSignIn>False</RequiresSignIn>
</EsriMapsInfo>
</file>

<file path=customXml/item375.xml><?xml version="1.0" encoding="utf-8"?>
<EsriMapsInfo xmlns="ESRI.ArcGIS.Mapping.OfficeIntegration.PowerPointInfo">
  <Version>Version1</Version>
  <RequiresSignIn>False</RequiresSignIn>
</EsriMapsInfo>
</file>

<file path=customXml/item376.xml><?xml version="1.0" encoding="utf-8"?>
<EsriMapsInfo xmlns="ESRI.ArcGIS.Mapping.OfficeIntegration.PowerPointInfo">
  <Version>Version1</Version>
  <RequiresSignIn>False</RequiresSignIn>
</EsriMapsInfo>
</file>

<file path=customXml/item377.xml><?xml version="1.0" encoding="utf-8"?>
<EsriMapsInfo xmlns="ESRI.ArcGIS.Mapping.OfficeIntegration.PowerPointInfo">
  <Version>Version1</Version>
  <RequiresSignIn>False</RequiresSignIn>
</EsriMapsInfo>
</file>

<file path=customXml/item378.xml><?xml version="1.0" encoding="utf-8"?>
<EsriMapsInfo xmlns="ESRI.ArcGIS.Mapping.OfficeIntegration.PowerPointInfo">
  <Version>Version1</Version>
  <RequiresSignIn>False</RequiresSignIn>
</EsriMapsInfo>
</file>

<file path=customXml/item379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80.xml><?xml version="1.0" encoding="utf-8"?>
<EsriMapsInfo xmlns="ESRI.ArcGIS.Mapping.OfficeIntegration.PowerPointInfo">
  <Version>Version1</Version>
  <RequiresSignIn>False</RequiresSignIn>
</EsriMapsInfo>
</file>

<file path=customXml/item381.xml><?xml version="1.0" encoding="utf-8"?>
<EsriMapsInfo xmlns="ESRI.ArcGIS.Mapping.OfficeIntegration.PowerPointInfo">
  <Version>Version1</Version>
  <RequiresSignIn>False</RequiresSignIn>
</EsriMapsInfo>
</file>

<file path=customXml/item382.xml><?xml version="1.0" encoding="utf-8"?>
<EsriMapsInfo xmlns="ESRI.ArcGIS.Mapping.OfficeIntegration.PowerPointInfo">
  <Version>Version1</Version>
  <RequiresSignIn>False</RequiresSignIn>
</EsriMapsInfo>
</file>

<file path=customXml/item383.xml><?xml version="1.0" encoding="utf-8"?>
<EsriMapsInfo xmlns="ESRI.ArcGIS.Mapping.OfficeIntegration.PowerPointInfo">
  <Version>Version1</Version>
  <RequiresSignIn>False</RequiresSignIn>
</EsriMapsInfo>
</file>

<file path=customXml/item384.xml><?xml version="1.0" encoding="utf-8"?>
<EsriMapsInfo xmlns="ESRI.ArcGIS.Mapping.OfficeIntegration.PowerPointInfo">
  <Version>Version1</Version>
  <RequiresSignIn>False</RequiresSignIn>
</EsriMapsInfo>
</file>

<file path=customXml/item385.xml><?xml version="1.0" encoding="utf-8"?>
<EsriMapsInfo xmlns="ESRI.ArcGIS.Mapping.OfficeIntegration.PowerPointInfo">
  <Version>Version1</Version>
  <RequiresSignIn>False</RequiresSignIn>
</EsriMapsInfo>
</file>

<file path=customXml/item386.xml><?xml version="1.0" encoding="utf-8"?>
<EsriMapsInfo xmlns="ESRI.ArcGIS.Mapping.OfficeIntegration.PowerPointInfo">
  <Version>Version1</Version>
  <RequiresSignIn>False</RequiresSignIn>
</EsriMapsInfo>
</file>

<file path=customXml/item387.xml><?xml version="1.0" encoding="utf-8"?>
<EsriMapsInfo xmlns="ESRI.ArcGIS.Mapping.OfficeIntegration.PowerPointInfo">
  <Version>Version1</Version>
  <RequiresSignIn>False</RequiresSignIn>
</EsriMapsInfo>
</file>

<file path=customXml/item388.xml><?xml version="1.0" encoding="utf-8"?>
<EsriMapsInfo xmlns="ESRI.ArcGIS.Mapping.OfficeIntegration.PowerPointInfo">
  <Version>Version1</Version>
  <RequiresSignIn>False</RequiresSignIn>
</EsriMapsInfo>
</file>

<file path=customXml/item389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390.xml><?xml version="1.0" encoding="utf-8"?>
<EsriMapsInfo xmlns="ESRI.ArcGIS.Mapping.OfficeIntegration.PowerPointInfo">
  <Version>Version1</Version>
  <RequiresSignIn>False</RequiresSignIn>
</EsriMapsInfo>
</file>

<file path=customXml/item391.xml><?xml version="1.0" encoding="utf-8"?>
<EsriMapsInfo xmlns="ESRI.ArcGIS.Mapping.OfficeIntegration.PowerPointInfo">
  <Version>Version1</Version>
  <RequiresSignIn>False</RequiresSignIn>
</EsriMapsInfo>
</file>

<file path=customXml/item392.xml><?xml version="1.0" encoding="utf-8"?>
<EsriMapsInfo xmlns="ESRI.ArcGIS.Mapping.OfficeIntegration.PowerPointInfo">
  <Version>Version1</Version>
  <RequiresSignIn>False</RequiresSignIn>
</EsriMapsInfo>
</file>

<file path=customXml/item393.xml><?xml version="1.0" encoding="utf-8"?>
<EsriMapsInfo xmlns="ESRI.ArcGIS.Mapping.OfficeIntegration.PowerPointInfo">
  <Version>Version1</Version>
  <RequiresSignIn>False</RequiresSignIn>
</EsriMapsInfo>
</file>

<file path=customXml/item394.xml><?xml version="1.0" encoding="utf-8"?>
<EsriMapsInfo xmlns="ESRI.ArcGIS.Mapping.OfficeIntegration.PowerPointInfo">
  <Version>Version1</Version>
  <RequiresSignIn>False</RequiresSignIn>
</EsriMapsInfo>
</file>

<file path=customXml/item395.xml><?xml version="1.0" encoding="utf-8"?>
<EsriMapsInfo xmlns="ESRI.ArcGIS.Mapping.OfficeIntegration.PowerPointInfo">
  <Version>Version1</Version>
  <RequiresSignIn>False</RequiresSignIn>
</EsriMapsInfo>
</file>

<file path=customXml/item396.xml><?xml version="1.0" encoding="utf-8"?>
<EsriMapsInfo xmlns="ESRI.ArcGIS.Mapping.OfficeIntegration.PowerPointInfo">
  <Version>Version1</Version>
  <RequiresSignIn>False</RequiresSignIn>
</EsriMapsInfo>
</file>

<file path=customXml/item397.xml><?xml version="1.0" encoding="utf-8"?>
<EsriMapsInfo xmlns="ESRI.ArcGIS.Mapping.OfficeIntegration.PowerPointInfo">
  <Version>Version1</Version>
  <RequiresSignIn>False</RequiresSignIn>
</EsriMapsInfo>
</file>

<file path=customXml/item398.xml><?xml version="1.0" encoding="utf-8"?>
<EsriMapsInfo xmlns="ESRI.ArcGIS.Mapping.OfficeIntegration.PowerPointInfo">
  <Version>Version1</Version>
  <RequiresSignIn>False</RequiresSignIn>
</EsriMapsInfo>
</file>

<file path=customXml/item39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00.xml><?xml version="1.0" encoding="utf-8"?>
<EsriMapsInfo xmlns="ESRI.ArcGIS.Mapping.OfficeIntegration.PowerPointInfo">
  <Version>Version1</Version>
  <RequiresSignIn>False</RequiresSignIn>
</EsriMapsInfo>
</file>

<file path=customXml/item401.xml><?xml version="1.0" encoding="utf-8"?>
<EsriMapsInfo xmlns="ESRI.ArcGIS.Mapping.OfficeIntegration.PowerPointInfo">
  <Version>Version1</Version>
  <RequiresSignIn>False</RequiresSignIn>
</EsriMapsInfo>
</file>

<file path=customXml/item402.xml><?xml version="1.0" encoding="utf-8"?>
<EsriMapsInfo xmlns="ESRI.ArcGIS.Mapping.OfficeIntegration.PowerPointInfo">
  <Version>Version1</Version>
  <RequiresSignIn>False</RequiresSignIn>
</EsriMapsInfo>
</file>

<file path=customXml/item403.xml><?xml version="1.0" encoding="utf-8"?>
<EsriMapsInfo xmlns="ESRI.ArcGIS.Mapping.OfficeIntegration.PowerPointInfo">
  <Version>Version1</Version>
  <RequiresSignIn>False</RequiresSignIn>
</EsriMapsInfo>
</file>

<file path=customXml/item404.xml><?xml version="1.0" encoding="utf-8"?>
<EsriMapsInfo xmlns="ESRI.ArcGIS.Mapping.OfficeIntegration.PowerPointInfo">
  <Version>Version1</Version>
  <RequiresSignIn>False</RequiresSignIn>
</EsriMapsInfo>
</file>

<file path=customXml/item405.xml><?xml version="1.0" encoding="utf-8"?>
<EsriMapsInfo xmlns="ESRI.ArcGIS.Mapping.OfficeIntegration.PowerPointInfo">
  <Version>Version1</Version>
  <RequiresSignIn>False</RequiresSignIn>
</EsriMapsInfo>
</file>

<file path=customXml/item406.xml><?xml version="1.0" encoding="utf-8"?>
<EsriMapsInfo xmlns="ESRI.ArcGIS.Mapping.OfficeIntegration.PowerPointInfo">
  <Version>Version1</Version>
  <RequiresSignIn>False</RequiresSignIn>
</EsriMapsInfo>
</file>

<file path=customXml/item407.xml><?xml version="1.0" encoding="utf-8"?>
<EsriMapsInfo xmlns="ESRI.ArcGIS.Mapping.OfficeIntegration.PowerPointInfo">
  <Version>Version1</Version>
  <RequiresSignIn>False</RequiresSignIn>
</EsriMapsInfo>
</file>

<file path=customXml/item408.xml><?xml version="1.0" encoding="utf-8"?>
<EsriMapsInfo xmlns="ESRI.ArcGIS.Mapping.OfficeIntegration.PowerPointInfo">
  <Version>Version1</Version>
  <RequiresSignIn>False</RequiresSignIn>
</EsriMapsInfo>
</file>

<file path=customXml/item409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10.xml><?xml version="1.0" encoding="utf-8"?>
<EsriMapsInfo xmlns="ESRI.ArcGIS.Mapping.OfficeIntegration.PowerPointInfo">
  <Version>Version1</Version>
  <RequiresSignIn>False</RequiresSignIn>
</EsriMapsInfo>
</file>

<file path=customXml/item411.xml><?xml version="1.0" encoding="utf-8"?>
<EsriMapsInfo xmlns="ESRI.ArcGIS.Mapping.OfficeIntegration.PowerPointInfo">
  <Version>Version1</Version>
  <RequiresSignIn>False</RequiresSignIn>
</EsriMapsInfo>
</file>

<file path=customXml/item412.xml><?xml version="1.0" encoding="utf-8"?>
<EsriMapsInfo xmlns="ESRI.ArcGIS.Mapping.OfficeIntegration.PowerPointInfo">
  <Version>Version1</Version>
  <RequiresSignIn>False</RequiresSignIn>
</EsriMapsInfo>
</file>

<file path=customXml/item413.xml><?xml version="1.0" encoding="utf-8"?>
<EsriMapsInfo xmlns="ESRI.ArcGIS.Mapping.OfficeIntegration.PowerPointInfo">
  <Version>Version1</Version>
  <RequiresSignIn>False</RequiresSignIn>
</EsriMapsInfo>
</file>

<file path=customXml/item414.xml><?xml version="1.0" encoding="utf-8"?>
<EsriMapsInfo xmlns="ESRI.ArcGIS.Mapping.OfficeIntegration.PowerPointInfo">
  <Version>Version1</Version>
  <RequiresSignIn>False</RequiresSignIn>
</EsriMapsInfo>
</file>

<file path=customXml/item415.xml><?xml version="1.0" encoding="utf-8"?>
<EsriMapsInfo xmlns="ESRI.ArcGIS.Mapping.OfficeIntegration.PowerPointInfo">
  <Version>Version1</Version>
  <RequiresSignIn>False</RequiresSignIn>
</EsriMapsInfo>
</file>

<file path=customXml/item416.xml><?xml version="1.0" encoding="utf-8"?>
<EsriMapsInfo xmlns="ESRI.ArcGIS.Mapping.OfficeIntegration.PowerPointInfo">
  <Version>Version1</Version>
  <RequiresSignIn>False</RequiresSignIn>
</EsriMapsInfo>
</file>

<file path=customXml/item417.xml><?xml version="1.0" encoding="utf-8"?>
<EsriMapsInfo xmlns="ESRI.ArcGIS.Mapping.OfficeIntegration.PowerPointInfo">
  <Version>Version1</Version>
  <RequiresSignIn>False</RequiresSignIn>
</EsriMapsInfo>
</file>

<file path=customXml/item418.xml><?xml version="1.0" encoding="utf-8"?>
<EsriMapsInfo xmlns="ESRI.ArcGIS.Mapping.OfficeIntegration.PowerPointInfo">
  <Version>Version1</Version>
  <RequiresSignIn>False</RequiresSignIn>
</EsriMapsInfo>
</file>

<file path=customXml/item419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20.xml><?xml version="1.0" encoding="utf-8"?>
<EsriMapsInfo xmlns="ESRI.ArcGIS.Mapping.OfficeIntegration.PowerPointInfo">
  <Version>Version1</Version>
  <RequiresSignIn>False</RequiresSignIn>
</EsriMapsInfo>
</file>

<file path=customXml/item421.xml><?xml version="1.0" encoding="utf-8"?>
<EsriMapsInfo xmlns="ESRI.ArcGIS.Mapping.OfficeIntegration.PowerPointInfo">
  <Version>Version1</Version>
  <RequiresSignIn>False</RequiresSignIn>
</EsriMapsInfo>
</file>

<file path=customXml/item422.xml><?xml version="1.0" encoding="utf-8"?>
<EsriMapsInfo xmlns="ESRI.ArcGIS.Mapping.OfficeIntegration.PowerPointInfo">
  <Version>Version1</Version>
  <RequiresSignIn>False</RequiresSignIn>
</EsriMapsInfo>
</file>

<file path=customXml/item423.xml><?xml version="1.0" encoding="utf-8"?>
<EsriMapsInfo xmlns="ESRI.ArcGIS.Mapping.OfficeIntegration.PowerPointInfo">
  <Version>Version1</Version>
  <RequiresSignIn>False</RequiresSignIn>
</EsriMapsInfo>
</file>

<file path=customXml/item424.xml><?xml version="1.0" encoding="utf-8"?>
<EsriMapsInfo xmlns="ESRI.ArcGIS.Mapping.OfficeIntegration.PowerPointInfo">
  <Version>Version1</Version>
  <RequiresSignIn>False</RequiresSignIn>
</EsriMapsInfo>
</file>

<file path=customXml/item425.xml><?xml version="1.0" encoding="utf-8"?>
<EsriMapsInfo xmlns="ESRI.ArcGIS.Mapping.OfficeIntegration.PowerPointInfo">
  <Version>Version1</Version>
  <RequiresSignIn>False</RequiresSignIn>
</EsriMapsInfo>
</file>

<file path=customXml/item426.xml><?xml version="1.0" encoding="utf-8"?>
<EsriMapsInfo xmlns="ESRI.ArcGIS.Mapping.OfficeIntegration.PowerPointInfo">
  <Version>Version1</Version>
  <RequiresSignIn>False</RequiresSignIn>
</EsriMapsInfo>
</file>

<file path=customXml/item427.xml><?xml version="1.0" encoding="utf-8"?>
<EsriMapsInfo xmlns="ESRI.ArcGIS.Mapping.OfficeIntegration.PowerPointInfo">
  <Version>Version1</Version>
  <RequiresSignIn>False</RequiresSignIn>
</EsriMapsInfo>
</file>

<file path=customXml/item428.xml><?xml version="1.0" encoding="utf-8"?>
<EsriMapsInfo xmlns="ESRI.ArcGIS.Mapping.OfficeIntegration.PowerPointInfo">
  <Version>Version1</Version>
  <RequiresSignIn>False</RequiresSignIn>
</EsriMapsInfo>
</file>

<file path=customXml/item429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30.xml><?xml version="1.0" encoding="utf-8"?>
<EsriMapsInfo xmlns="ESRI.ArcGIS.Mapping.OfficeIntegration.PowerPointInfo">
  <Version>Version1</Version>
  <RequiresSignIn>False</RequiresSignIn>
</EsriMapsInfo>
</file>

<file path=customXml/item431.xml><?xml version="1.0" encoding="utf-8"?>
<EsriMapsInfo xmlns="ESRI.ArcGIS.Mapping.OfficeIntegration.PowerPointInfo">
  <Version>Version1</Version>
  <RequiresSignIn>False</RequiresSignIn>
</EsriMapsInfo>
</file>

<file path=customXml/item432.xml><?xml version="1.0" encoding="utf-8"?>
<EsriMapsInfo xmlns="ESRI.ArcGIS.Mapping.OfficeIntegration.PowerPointInfo">
  <Version>Version1</Version>
  <RequiresSignIn>False</RequiresSignIn>
</EsriMapsInfo>
</file>

<file path=customXml/item433.xml><?xml version="1.0" encoding="utf-8"?>
<EsriMapsInfo xmlns="ESRI.ArcGIS.Mapping.OfficeIntegration.PowerPointInfo">
  <Version>Version1</Version>
  <RequiresSignIn>False</RequiresSignIn>
</EsriMapsInfo>
</file>

<file path=customXml/item434.xml><?xml version="1.0" encoding="utf-8"?>
<EsriMapsInfo xmlns="ESRI.ArcGIS.Mapping.OfficeIntegration.PowerPointInfo">
  <Version>Version1</Version>
  <RequiresSignIn>False</RequiresSignIn>
</EsriMapsInfo>
</file>

<file path=customXml/item435.xml><?xml version="1.0" encoding="utf-8"?>
<EsriMapsInfo xmlns="ESRI.ArcGIS.Mapping.OfficeIntegration.PowerPointInfo">
  <Version>Version1</Version>
  <RequiresSignIn>False</RequiresSignIn>
</EsriMapsInfo>
</file>

<file path=customXml/item436.xml><?xml version="1.0" encoding="utf-8"?>
<EsriMapsInfo xmlns="ESRI.ArcGIS.Mapping.OfficeIntegration.PowerPointInfo">
  <Version>Version1</Version>
  <RequiresSignIn>False</RequiresSignIn>
</EsriMapsInfo>
</file>

<file path=customXml/item437.xml><?xml version="1.0" encoding="utf-8"?>
<EsriMapsInfo xmlns="ESRI.ArcGIS.Mapping.OfficeIntegration.PowerPointInfo">
  <Version>Version1</Version>
  <RequiresSignIn>False</RequiresSignIn>
</EsriMapsInfo>
</file>

<file path=customXml/item438.xml><?xml version="1.0" encoding="utf-8"?>
<EsriMapsInfo xmlns="ESRI.ArcGIS.Mapping.OfficeIntegration.PowerPointInfo">
  <Version>Version1</Version>
  <RequiresSignIn>False</RequiresSignIn>
</EsriMapsInfo>
</file>

<file path=customXml/item439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40.xml><?xml version="1.0" encoding="utf-8"?>
<EsriMapsInfo xmlns="ESRI.ArcGIS.Mapping.OfficeIntegration.PowerPointInfo">
  <Version>Version1</Version>
  <RequiresSignIn>False</RequiresSignIn>
</EsriMapsInfo>
</file>

<file path=customXml/item441.xml><?xml version="1.0" encoding="utf-8"?>
<EsriMapsInfo xmlns="ESRI.ArcGIS.Mapping.OfficeIntegration.PowerPointInfo">
  <Version>Version1</Version>
  <RequiresSignIn>False</RequiresSignIn>
</EsriMapsInfo>
</file>

<file path=customXml/item442.xml><?xml version="1.0" encoding="utf-8"?>
<EsriMapsInfo xmlns="ESRI.ArcGIS.Mapping.OfficeIntegration.PowerPointInfo">
  <Version>Version1</Version>
  <RequiresSignIn>False</RequiresSignIn>
</EsriMapsInfo>
</file>

<file path=customXml/item443.xml><?xml version="1.0" encoding="utf-8"?>
<EsriMapsInfo xmlns="ESRI.ArcGIS.Mapping.OfficeIntegration.PowerPointInfo">
  <Version>Version1</Version>
  <RequiresSignIn>False</RequiresSignIn>
</EsriMapsInfo>
</file>

<file path=customXml/item444.xml><?xml version="1.0" encoding="utf-8"?>
<EsriMapsInfo xmlns="ESRI.ArcGIS.Mapping.OfficeIntegration.PowerPointInfo">
  <Version>Version1</Version>
  <RequiresSignIn>False</RequiresSignIn>
</EsriMapsInfo>
</file>

<file path=customXml/item445.xml><?xml version="1.0" encoding="utf-8"?>
<EsriMapsInfo xmlns="ESRI.ArcGIS.Mapping.OfficeIntegration.PowerPointInfo">
  <Version>Version1</Version>
  <RequiresSignIn>False</RequiresSignIn>
</EsriMapsInfo>
</file>

<file path=customXml/item446.xml><?xml version="1.0" encoding="utf-8"?>
<EsriMapsInfo xmlns="ESRI.ArcGIS.Mapping.OfficeIntegration.PowerPointInfo">
  <Version>Version1</Version>
  <RequiresSignIn>False</RequiresSignIn>
</EsriMapsInfo>
</file>

<file path=customXml/item447.xml><?xml version="1.0" encoding="utf-8"?>
<EsriMapsInfo xmlns="ESRI.ArcGIS.Mapping.OfficeIntegration.PowerPointInfo">
  <Version>Version1</Version>
  <RequiresSignIn>False</RequiresSignIn>
</EsriMapsInfo>
</file>

<file path=customXml/item448.xml><?xml version="1.0" encoding="utf-8"?>
<EsriMapsInfo xmlns="ESRI.ArcGIS.Mapping.OfficeIntegration.PowerPointInfo">
  <Version>Version1</Version>
  <RequiresSignIn>False</RequiresSignIn>
</EsriMapsInfo>
</file>

<file path=customXml/item449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50.xml><?xml version="1.0" encoding="utf-8"?>
<EsriMapsInfo xmlns="ESRI.ArcGIS.Mapping.OfficeIntegration.PowerPointInfo">
  <Version>Version1</Version>
  <RequiresSignIn>False</RequiresSignIn>
</EsriMapsInfo>
</file>

<file path=customXml/item451.xml><?xml version="1.0" encoding="utf-8"?>
<EsriMapsInfo xmlns="ESRI.ArcGIS.Mapping.OfficeIntegration.PowerPointInfo">
  <Version>Version1</Version>
  <RequiresSignIn>False</RequiresSignIn>
</EsriMapsInfo>
</file>

<file path=customXml/item452.xml><?xml version="1.0" encoding="utf-8"?>
<EsriMapsInfo xmlns="ESRI.ArcGIS.Mapping.OfficeIntegration.PowerPointInfo">
  <Version>Version1</Version>
  <RequiresSignIn>False</RequiresSignIn>
</EsriMapsInfo>
</file>

<file path=customXml/item453.xml><?xml version="1.0" encoding="utf-8"?>
<EsriMapsInfo xmlns="ESRI.ArcGIS.Mapping.OfficeIntegration.PowerPointInfo">
  <Version>Version1</Version>
  <RequiresSignIn>False</RequiresSignIn>
</EsriMapsInfo>
</file>

<file path=customXml/item454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1F0277E-A15B-4533-B71C-BD1C7C02042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61B1CF0-62AB-488F-8DFF-25EB1D12A008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8937F65F-6A8D-4C2D-93C5-6BEBC458DBED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CD4B6E66-E607-4554-8B6F-EAEC6D23DCA9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2F250B4B-2DB4-4F28-B8D5-73D4FA3AFE51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A19F441-31CC-4892-B73C-518840DB35CA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EB1DCDB9-8D36-4352-8181-842A21B18D64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03BB60D9-168D-41BA-A56A-297BE66394F3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9E3D854F-3698-4970-816E-457DE08BC889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8EFBC6C9-6DCF-465D-B44E-C1536830613A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D854A1D4-6ADF-46D0-AD9F-66EE3ACEDDC9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9BB6488F-DC32-4DEB-B0C9-889D9433E1A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CBCC23B-FE97-4D52-928A-F2F38797D4A5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B2C2DF3D-0811-4101-BC11-DAE773F8C6DA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FE757D50-7CF7-4AA3-8AA4-5D5F7C8F24C3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852C9B2C-F004-4F63-AF91-EBE1FED4DAC6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2EB725A7-8F25-4FE2-A4BC-FAE36F922852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B0E91304-3EB9-44D0-A5D4-CBE904416BBA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E6B15958-1EE9-43F3-99B9-C458F20BE99D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CC439FCA-165B-48F0-9FF8-D58DD4A86F14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F01B30D3-0A93-4097-94BB-89A828F532ED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F08C060E-7B63-4C35-B02F-E77C521CAFD7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95A9431F-73E3-4E14-AC1D-4E16F652905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9151411-AAAC-4CF2-8D96-D2E543D5312B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1351C214-3EDF-4512-BEB0-0CF8B856B109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E1052B51-1A38-4A1D-A302-7D9FBE7445B6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D3BC0DF1-6558-4029-92AF-36A43C6E8AC5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332C733C-C214-458C-8524-C57A882140EE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42D87EDF-10F4-439C-BB07-C15F8D7A42F7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E0AEE674-7A2E-40B8-BD94-1E61C230C59F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1D66A456-3E0E-4CF0-ABAF-65A9225DD2A8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E3FD3B14-4895-4762-BF8E-802C71DD071F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D7E80D54-05DF-4461-A5B8-65B5D8939C62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ACEF644B-78F4-49E1-94B7-8288E157009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35DFBF4-6333-4F77-BBC6-F8C383B42460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F2B655B5-DCFB-4ED0-974B-07F81F6A5BC2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881FB52A-847D-4F7A-BA4F-C6ECBE174C00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A9035AD8-74D2-4F50-8DC9-8D9D2A1305F6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4DBFEF06-00E7-414F-BC75-FC6A3F3EF35A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E9840F07-AD2B-49BE-B287-65846F837DA7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DBA723D9-DAD2-4D57-8303-144D495247F4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AF550764-93AC-4E61-98FF-B20688ACBB29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92B98BBE-341E-4A5F-9DF9-67542D30DC67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D12B01BE-1483-479E-AB0D-E6262F73CF52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B91C3760-B037-40D5-A637-2F47A0287B4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28AE2B0-BAC5-41A0-B2E5-AF8531DEE581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42DD5A11-883A-4B0E-A8AC-BAB392C45C77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02C68E22-798D-42DF-8560-619A906D4D7B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5AF50051-CDE4-4D03-AD7B-0127CA4FF641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73D9B8B6-61A3-4ED0-8D5A-272389F65AC9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EC589B4D-6A30-4002-8932-35C43AA0E970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49B4E45D-AD7B-4A1D-8BEF-3B72FF40617E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C34C57CB-E619-4CA0-981D-686F6C4F0934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94E618F1-5E95-4889-8D26-2752E21DFB47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69148B33-075B-4929-85D2-AF815F39A888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C45E9263-F556-4E16-B965-6FD622E5B63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401E2D1-0049-42F6-824B-B6ED51F6D551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C0EEE84E-6177-4204-9FBE-FA2581B6A872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2853F5F8-BC1C-405D-BCE4-AD739606D6BD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757910A1-CF49-4A0B-AE48-59227D3889BE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5FB785B1-7826-41F0-8427-EE4FDE6B957E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474E20AD-9680-490B-9554-4D5D48C455C8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CA39EDD4-2AB3-4464-B81B-3ABDCD9E0FBF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92BA2FBC-49D0-44B4-AC54-DF717BAE3CEC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BA7EBF04-2720-4332-9BC8-A5186A12F144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11E586E6-FA5B-4800-822B-4AE9D3FB5333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5E62DE07-A6B8-49EA-AA43-DA5067D7AD9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57E085B-3BE7-4D34-B82C-E1F4FA84D23D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83814CA1-09C7-48F6-ADBA-C331DA815B75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7837D0AA-9A04-4A37-8393-9E6799463722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280CA366-621A-4340-951C-2D272E8A086A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9745E6C2-AC7C-42C2-A2EE-261A1CD58C1C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4D7576F4-843E-4C15-8F75-3003594F73E3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D4B82089-0B18-4B19-A3D4-9F7C21497E73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D45CAB6D-5E74-4240-B7F3-B23E310196F0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52C58086-93D3-48CC-AD22-42F22BB84FA3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0C239E7C-AFE2-4733-AF79-35BA739EE342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37A6D059-2F39-47CF-BE71-56ADAA9FFEB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570E3D4-396E-4EC5-844E-BA18564E5AF0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684223EE-21A8-44D6-86F9-C5C5E9A947D3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C7895B3F-2034-4AE8-B0C6-AB88BC4B85DF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95251AD1-3BE2-4294-A25C-1253FDB86D04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C70671DE-ECF7-4D8A-A3E9-30EC251146DB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5EA385FC-F051-48DE-ADEA-0FD1E4A6126D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21A4C8A7-5A72-49D5-BC83-4AAE6377DBF8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5BAA27B1-7DEF-4FDF-BBBC-BEB16A799067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76350A1A-E1D6-49ED-A784-A598400D0737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EC4F7F92-A502-4B52-B3EF-BE6A9037A80C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81ADDFFD-8833-40DB-9B9F-17400427BD7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5968773-B25F-4D2E-8920-0101B3481BBF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45D329BA-81F6-4403-B4F9-799EFFE37CEF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9E5998F1-8FD9-40CF-BF00-7B2862C59238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02B056D5-7AD2-4B19-851F-1D2FC9F47121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F0A779CA-A019-4D8E-BC04-A84C6364D7B8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8346AD8F-2653-4B75-965D-8B10ECDE37F3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5DC9F856-8AEA-47F6-916A-4B5B71B49D1A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0490F158-A693-41A5-B7C5-FB066C17B012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45459FD9-5373-4F1C-A253-DB28E0B9C0B4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0909D3A0-4DA8-49AA-983F-C393BFF8DA74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66AB1537-11EA-46D7-848E-F7FD3310FCB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B6B6D49-322C-4E39-9BBD-9E2D37A4D2F6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69CA5372-B7A8-429F-A7EB-B784FFB966BC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D5B0DD66-EDB3-4C10-B534-8E66F6E1DC29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64D25F72-22E3-4123-9936-7E529F06F4ED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05B91931-F62E-4665-AA6A-172E8C678A21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D25E9F42-68B1-4715-8F20-EBF7311E1C9C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37E713A9-D1A8-4FDA-BBFE-EECE2CA411F6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DB502B08-9544-4D74-B152-9AE9D2143B02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1A8F4F10-3198-42C9-8F82-75004AA4BF5C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495F3F04-E94A-4FBA-A53E-6BC18765B359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1CB2D8A3-12AF-41D5-A8A7-D9361040A6A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9D01554-0F41-4B6D-A781-37B1C6BBA19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89A8437-F717-48E4-BDC8-813BA83DC6BF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01FBF5F0-F916-4F0F-A245-D73A5DA4B892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96381053-BD0F-4E59-9838-26117007F329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254A2687-876F-41D4-AF9D-3418C76B0443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0F9FA541-BDB1-4858-904E-F5E3F2FBFAF6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B7D0B486-07AE-425F-A660-AB98B0FB48BE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44713A0B-980A-4AD5-82F1-FAD8873C2B72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D6B06542-174F-4B13-AA82-550C040F0E11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69A4C825-22FE-4726-8BEC-2E95BD9C2561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06DAF5FE-D265-4EE2-94E2-1F68BE7DDCAD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8E977F73-D750-403C-B6C6-190D1AC3B72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1ADEE6F-2149-45F4-8DCB-913CA6A3C94E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04A8E512-2036-4DEF-ACE2-AD8B97102C6F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72C53343-B32B-4C3B-AAE8-C4CF4738E784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2DE8B555-1130-49E0-81A3-4C9578BF9CE8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8F155E46-D6F0-466A-A4A3-038249E6F0F3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3E703371-3040-460C-8F21-47AF0BE3911C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08DFC1DC-E8AD-4F92-AFEE-299FF433B635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18BA2E6E-D5D5-4B02-B7CA-D68A8E60BC77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3E0E88EC-8204-4C4B-AAFA-C2E3FE4F0312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4DC235C9-7FEA-4690-9848-994033EF1246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706E0DAD-D7E7-4E82-B944-949EA08CB61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CD78FC7-62B2-447B-95B7-3157C24B99A7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CA92AFAD-469A-4A0D-AD03-ECF9716DC257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56E09A25-E305-47E5-8C03-66EAB6E8C763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35405A45-28EE-4164-A247-EA24E371B0F5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6CA8B478-1605-4CA2-A3D9-D817C6CE458B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EF3A9A91-FE5D-4A52-9640-188523F80222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315CD90A-8187-40E0-81BC-858BEBD96936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18E9BBF4-4BB4-4309-BA81-631BD62CE719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025ABB43-1C69-41E1-B3A7-3F3827B60BE3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D6EF5ED8-3A88-42A4-AC49-03A7C97305BF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F631C341-E568-4D2C-9602-6594EA0AAC5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85EB70D-2EB0-4D6D-9F2E-44C9510A4AB5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D0A9A77C-F6D1-4220-A712-177CEFD0111E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E4A935E2-2A17-4211-B61E-F0BE5ED4B340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0376552C-28F5-4F94-A63B-9ED4D25209C9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5BE6B11E-0D30-40F6-A7B1-EBD0639738DC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3DEEA10F-A78D-4886-9EDF-E1AD17D3B6A3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CF4A9CC1-96FF-4289-9CCB-4339D5E36A28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6093B129-215D-4C07-8EF3-EA8249AB5B9B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3253FB69-4AFE-44C9-BC1A-8F1738940846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A7BDBE92-88F7-487D-A5FD-FFD9A09E3E43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6CC8E9A9-16DF-4EE2-82A9-937E1BAD752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0C41FB0-9B07-410F-8143-29686C99B2C3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DD63C134-FBE1-4D9A-8D2F-3C2DF2109AA9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60AC9325-1E18-4A28-95E3-F8AC8A913174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46DF3AA1-211D-48B7-9227-C54D3FE3AB8E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6AA943EC-A083-425B-B3D1-EC7209F6349B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45545FA7-0700-44E3-A531-C7FEB431ADA1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F12549D3-0C5F-42F7-94D0-25F83C73FFA0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3FDD9F84-F626-47B7-B611-A477091540DF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A4C1BD42-7CCA-4F78-8F5C-C775346AE392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B197DED4-43A8-4FDE-9E62-98F36549DF28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1038A67A-9A6A-4132-847B-3741BBB4194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BDFF868-BD7C-4B1E-A960-457981C6A76F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3E0173D4-1102-46D2-95C7-EFB96C185096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B76D1016-7547-43C4-B3AE-4319D33DA340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882CDFC8-0C1F-4EA3-91BD-AD3B0F9A61CC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25A06E26-2313-4241-91A2-FF5956646B1C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086D2E1B-D4C2-4208-9C74-CC81A522680F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C3EBCFFC-E430-4AE6-A9C1-0EC1711B418C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D4FE83BD-2334-4436-9A1D-C6886360BCB6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36845C64-69E8-41E7-B755-5F87913508EC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F8EEA1DB-1912-4D5D-BB6B-BE60BBE36254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E28E6E83-6C2C-4ACD-8029-041651648169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D5DBBDB-2BBF-4AE1-AF7F-84D29D584BA0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BF446283-8819-48EE-A3A6-A61331CB2379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B4540115-6794-4080-A120-29AF0B652C0D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AB177EFD-C782-4FA6-8F52-D674BE97E09F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925D38FC-5AF3-410B-88E1-8F3FC136E35B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3C497F73-D60F-4311-B978-3449E6E7D328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819FFAD9-CEF5-45D3-80BE-E98510373156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FED70264-4E77-48F0-8CF9-1E8132BCF302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40696849-BEB0-4AD4-A13A-1672DDEF0F52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41D989AD-D228-4EA8-AD37-56E45EC6E838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56DCD19E-0EEC-47C6-A02E-C636DEE8A192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3BE9476-2C99-4A2E-8B75-ADF177498DBF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7D629578-B52A-45CB-B066-704E4A990B45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29356BAA-AB5B-4985-BDBA-B73CD2B98643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B4FFD277-068E-4ACC-B7AC-F8054848D0A2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CF780618-D82A-4FA5-A430-431994B2EDA7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6535C8DD-D844-4EA1-8842-D791C771BC99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A7B9AAD2-F813-456B-BF15-2B63ED005F66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09D56235-A3D3-4196-BE03-1BFF1BB7FE3B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AE222E80-862B-445F-B8F2-4AAB005560CE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5AAAA522-F70C-42E5-B46A-C7B9B0436C11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80B6F30A-0465-43C4-98C1-8BD1C7E9C05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869C5E62-95AF-4F84-BC96-811C1E670B95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8D9A2343-DCD8-4D7A-936D-168425C13045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1CEF1682-58DC-44EE-B965-7F340460FBC9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1947423F-FF6F-4379-B825-26FA6875A4AA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BC6A5691-AC9F-4FE7-9737-982D7AE83284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0E71C4F3-AE2C-4284-826C-696BF56EC0D7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A1B96976-084D-4537-9A76-AA653B3D3ED1}">
  <ds:schemaRefs>
    <ds:schemaRef ds:uri="ESRI.ArcGIS.Mapping.OfficeIntegration.PowerPointInfo"/>
  </ds:schemaRefs>
</ds:datastoreItem>
</file>

<file path=customXml/itemProps286.xml><?xml version="1.0" encoding="utf-8"?>
<ds:datastoreItem xmlns:ds="http://schemas.openxmlformats.org/officeDocument/2006/customXml" ds:itemID="{0EF7DBE7-6E22-4506-B905-7A6F77BB728A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6367DEAF-913C-4ADE-815F-D2F46D362990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6F48DDCF-84F5-405B-A3BA-80BE7C94A399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014DED57-081D-45A3-83D2-C20FA448B66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202A0F2-D093-4533-AED7-25A7EE166163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894915DA-495F-49FE-89D0-1EA679161CB9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88C48DE7-49D3-4B00-91B6-F4B44A2D90B0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ADCEE92F-23F3-44AE-B9D2-2FE612428C35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74416EF0-C92F-46C6-95DF-7551135AFEBC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59458BB3-13F6-4922-B33D-852E8B1F0ABF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BE68B13E-C7DD-4559-B7CB-FE07BA9DB471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6631A188-F2CB-4AC8-82B2-91CE188274A6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336115C6-D727-4F3A-B92A-B0B4894B58B9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B271F4AB-9840-47D8-A91C-174A9A7C4865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B201009C-9A70-4FC3-885B-28B37C94F98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C44B956-8D5C-4F1D-B31F-6DB2FA3C4CF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4EC3C178-C8B1-48D8-92F4-0CDF3D506267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F4052192-2C3A-4D0A-9A45-1AB5B5E8EC72}">
  <ds:schemaRefs>
    <ds:schemaRef ds:uri="ESRI.ArcGIS.Mapping.OfficeIntegration.PowerPointInfo"/>
  </ds:schemaRefs>
</ds:datastoreItem>
</file>

<file path=customXml/itemProps301.xml><?xml version="1.0" encoding="utf-8"?>
<ds:datastoreItem xmlns:ds="http://schemas.openxmlformats.org/officeDocument/2006/customXml" ds:itemID="{83E65ED0-93C7-4EAC-9C92-344682D418EB}">
  <ds:schemaRefs>
    <ds:schemaRef ds:uri="ESRI.ArcGIS.Mapping.OfficeIntegration.PowerPointInfo"/>
  </ds:schemaRefs>
</ds:datastoreItem>
</file>

<file path=customXml/itemProps302.xml><?xml version="1.0" encoding="utf-8"?>
<ds:datastoreItem xmlns:ds="http://schemas.openxmlformats.org/officeDocument/2006/customXml" ds:itemID="{04997D1C-77F2-49D8-9083-032DCDF29751}">
  <ds:schemaRefs>
    <ds:schemaRef ds:uri="ESRI.ArcGIS.Mapping.OfficeIntegration.PowerPointInfo"/>
  </ds:schemaRefs>
</ds:datastoreItem>
</file>

<file path=customXml/itemProps303.xml><?xml version="1.0" encoding="utf-8"?>
<ds:datastoreItem xmlns:ds="http://schemas.openxmlformats.org/officeDocument/2006/customXml" ds:itemID="{D6343BBF-92FE-411F-9A48-D7FD25119C91}">
  <ds:schemaRefs>
    <ds:schemaRef ds:uri="ESRI.ArcGIS.Mapping.OfficeIntegration.PowerPointInfo"/>
  </ds:schemaRefs>
</ds:datastoreItem>
</file>

<file path=customXml/itemProps304.xml><?xml version="1.0" encoding="utf-8"?>
<ds:datastoreItem xmlns:ds="http://schemas.openxmlformats.org/officeDocument/2006/customXml" ds:itemID="{00F2FD6D-A9F0-4838-B23A-A63546CBEDA4}">
  <ds:schemaRefs>
    <ds:schemaRef ds:uri="ESRI.ArcGIS.Mapping.OfficeIntegration.PowerPointInfo"/>
  </ds:schemaRefs>
</ds:datastoreItem>
</file>

<file path=customXml/itemProps305.xml><?xml version="1.0" encoding="utf-8"?>
<ds:datastoreItem xmlns:ds="http://schemas.openxmlformats.org/officeDocument/2006/customXml" ds:itemID="{CD1F8F3F-18DE-4387-AE5B-C45035D2EE07}">
  <ds:schemaRefs>
    <ds:schemaRef ds:uri="ESRI.ArcGIS.Mapping.OfficeIntegration.PowerPointInfo"/>
  </ds:schemaRefs>
</ds:datastoreItem>
</file>

<file path=customXml/itemProps306.xml><?xml version="1.0" encoding="utf-8"?>
<ds:datastoreItem xmlns:ds="http://schemas.openxmlformats.org/officeDocument/2006/customXml" ds:itemID="{7DDAB0B6-B2B6-4673-AC55-99371AC5C60B}">
  <ds:schemaRefs>
    <ds:schemaRef ds:uri="ESRI.ArcGIS.Mapping.OfficeIntegration.PowerPointInfo"/>
  </ds:schemaRefs>
</ds:datastoreItem>
</file>

<file path=customXml/itemProps307.xml><?xml version="1.0" encoding="utf-8"?>
<ds:datastoreItem xmlns:ds="http://schemas.openxmlformats.org/officeDocument/2006/customXml" ds:itemID="{D158A640-AB11-458E-8C04-3E4805509BDD}">
  <ds:schemaRefs>
    <ds:schemaRef ds:uri="ESRI.ArcGIS.Mapping.OfficeIntegration.PowerPointInfo"/>
  </ds:schemaRefs>
</ds:datastoreItem>
</file>

<file path=customXml/itemProps308.xml><?xml version="1.0" encoding="utf-8"?>
<ds:datastoreItem xmlns:ds="http://schemas.openxmlformats.org/officeDocument/2006/customXml" ds:itemID="{89504104-8B54-49C9-838B-EEBFCEF3A9A0}">
  <ds:schemaRefs>
    <ds:schemaRef ds:uri="ESRI.ArcGIS.Mapping.OfficeIntegration.PowerPointInfo"/>
  </ds:schemaRefs>
</ds:datastoreItem>
</file>

<file path=customXml/itemProps309.xml><?xml version="1.0" encoding="utf-8"?>
<ds:datastoreItem xmlns:ds="http://schemas.openxmlformats.org/officeDocument/2006/customXml" ds:itemID="{7AF6E5AA-52A1-4B32-BB67-A0412ADD4D5E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0D8CBB0-9810-43BD-8205-547B9676B3B5}">
  <ds:schemaRefs>
    <ds:schemaRef ds:uri="ESRI.ArcGIS.Mapping.OfficeIntegration.PowerPointInfo"/>
  </ds:schemaRefs>
</ds:datastoreItem>
</file>

<file path=customXml/itemProps310.xml><?xml version="1.0" encoding="utf-8"?>
<ds:datastoreItem xmlns:ds="http://schemas.openxmlformats.org/officeDocument/2006/customXml" ds:itemID="{9429171C-8E0E-4DF9-81BA-C28444D2DCE1}">
  <ds:schemaRefs>
    <ds:schemaRef ds:uri="ESRI.ArcGIS.Mapping.OfficeIntegration.PowerPointInfo"/>
  </ds:schemaRefs>
</ds:datastoreItem>
</file>

<file path=customXml/itemProps311.xml><?xml version="1.0" encoding="utf-8"?>
<ds:datastoreItem xmlns:ds="http://schemas.openxmlformats.org/officeDocument/2006/customXml" ds:itemID="{46467C33-207E-48E5-8264-422C730B7052}">
  <ds:schemaRefs>
    <ds:schemaRef ds:uri="ESRI.ArcGIS.Mapping.OfficeIntegration.PowerPointInfo"/>
  </ds:schemaRefs>
</ds:datastoreItem>
</file>

<file path=customXml/itemProps312.xml><?xml version="1.0" encoding="utf-8"?>
<ds:datastoreItem xmlns:ds="http://schemas.openxmlformats.org/officeDocument/2006/customXml" ds:itemID="{CAC7DA42-7D24-4D8D-B8C1-0ABC10C3888C}">
  <ds:schemaRefs>
    <ds:schemaRef ds:uri="ESRI.ArcGIS.Mapping.OfficeIntegration.PowerPointInfo"/>
  </ds:schemaRefs>
</ds:datastoreItem>
</file>

<file path=customXml/itemProps313.xml><?xml version="1.0" encoding="utf-8"?>
<ds:datastoreItem xmlns:ds="http://schemas.openxmlformats.org/officeDocument/2006/customXml" ds:itemID="{F1837810-B788-4FE4-8442-C1772B37FD45}">
  <ds:schemaRefs>
    <ds:schemaRef ds:uri="ESRI.ArcGIS.Mapping.OfficeIntegration.PowerPointInfo"/>
  </ds:schemaRefs>
</ds:datastoreItem>
</file>

<file path=customXml/itemProps314.xml><?xml version="1.0" encoding="utf-8"?>
<ds:datastoreItem xmlns:ds="http://schemas.openxmlformats.org/officeDocument/2006/customXml" ds:itemID="{A7780329-D267-47DB-AFC2-E1347BBF7BA5}">
  <ds:schemaRefs>
    <ds:schemaRef ds:uri="ESRI.ArcGIS.Mapping.OfficeIntegration.PowerPointInfo"/>
  </ds:schemaRefs>
</ds:datastoreItem>
</file>

<file path=customXml/itemProps315.xml><?xml version="1.0" encoding="utf-8"?>
<ds:datastoreItem xmlns:ds="http://schemas.openxmlformats.org/officeDocument/2006/customXml" ds:itemID="{D1270350-39DC-4773-A198-794D2DFB8BCA}">
  <ds:schemaRefs>
    <ds:schemaRef ds:uri="ESRI.ArcGIS.Mapping.OfficeIntegration.PowerPointInfo"/>
  </ds:schemaRefs>
</ds:datastoreItem>
</file>

<file path=customXml/itemProps316.xml><?xml version="1.0" encoding="utf-8"?>
<ds:datastoreItem xmlns:ds="http://schemas.openxmlformats.org/officeDocument/2006/customXml" ds:itemID="{2F3503E1-F952-4764-8F1B-C1291BACFC67}">
  <ds:schemaRefs>
    <ds:schemaRef ds:uri="ESRI.ArcGIS.Mapping.OfficeIntegration.PowerPointInfo"/>
  </ds:schemaRefs>
</ds:datastoreItem>
</file>

<file path=customXml/itemProps317.xml><?xml version="1.0" encoding="utf-8"?>
<ds:datastoreItem xmlns:ds="http://schemas.openxmlformats.org/officeDocument/2006/customXml" ds:itemID="{B551E2FD-3077-4B15-8011-A32B71C97801}">
  <ds:schemaRefs>
    <ds:schemaRef ds:uri="ESRI.ArcGIS.Mapping.OfficeIntegration.PowerPointInfo"/>
  </ds:schemaRefs>
</ds:datastoreItem>
</file>

<file path=customXml/itemProps318.xml><?xml version="1.0" encoding="utf-8"?>
<ds:datastoreItem xmlns:ds="http://schemas.openxmlformats.org/officeDocument/2006/customXml" ds:itemID="{54332837-F94C-4131-B762-39ABE75DCE64}">
  <ds:schemaRefs>
    <ds:schemaRef ds:uri="ESRI.ArcGIS.Mapping.OfficeIntegration.PowerPointInfo"/>
  </ds:schemaRefs>
</ds:datastoreItem>
</file>

<file path=customXml/itemProps319.xml><?xml version="1.0" encoding="utf-8"?>
<ds:datastoreItem xmlns:ds="http://schemas.openxmlformats.org/officeDocument/2006/customXml" ds:itemID="{883F86F6-9197-4C0B-A8AA-7448A7DC8E3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805955B9-8B5F-4E07-B75D-3B50ED70B125}">
  <ds:schemaRefs>
    <ds:schemaRef ds:uri="ESRI.ArcGIS.Mapping.OfficeIntegration.PowerPointInfo"/>
  </ds:schemaRefs>
</ds:datastoreItem>
</file>

<file path=customXml/itemProps320.xml><?xml version="1.0" encoding="utf-8"?>
<ds:datastoreItem xmlns:ds="http://schemas.openxmlformats.org/officeDocument/2006/customXml" ds:itemID="{F00D94DC-6786-427D-A2FE-DD89B2864FDF}">
  <ds:schemaRefs>
    <ds:schemaRef ds:uri="ESRI.ArcGIS.Mapping.OfficeIntegration.PowerPointInfo"/>
  </ds:schemaRefs>
</ds:datastoreItem>
</file>

<file path=customXml/itemProps321.xml><?xml version="1.0" encoding="utf-8"?>
<ds:datastoreItem xmlns:ds="http://schemas.openxmlformats.org/officeDocument/2006/customXml" ds:itemID="{BE6F5F8E-CA97-452C-8E2B-FE1DEF74ED5C}">
  <ds:schemaRefs>
    <ds:schemaRef ds:uri="ESRI.ArcGIS.Mapping.OfficeIntegration.PowerPointInfo"/>
  </ds:schemaRefs>
</ds:datastoreItem>
</file>

<file path=customXml/itemProps322.xml><?xml version="1.0" encoding="utf-8"?>
<ds:datastoreItem xmlns:ds="http://schemas.openxmlformats.org/officeDocument/2006/customXml" ds:itemID="{23CEFCA6-323A-4564-BE25-3762BA1B1012}">
  <ds:schemaRefs>
    <ds:schemaRef ds:uri="ESRI.ArcGIS.Mapping.OfficeIntegration.PowerPointInfo"/>
  </ds:schemaRefs>
</ds:datastoreItem>
</file>

<file path=customXml/itemProps323.xml><?xml version="1.0" encoding="utf-8"?>
<ds:datastoreItem xmlns:ds="http://schemas.openxmlformats.org/officeDocument/2006/customXml" ds:itemID="{7CB2504D-004F-4E3E-8D0E-787981EC60A6}">
  <ds:schemaRefs>
    <ds:schemaRef ds:uri="ESRI.ArcGIS.Mapping.OfficeIntegration.PowerPointInfo"/>
  </ds:schemaRefs>
</ds:datastoreItem>
</file>

<file path=customXml/itemProps324.xml><?xml version="1.0" encoding="utf-8"?>
<ds:datastoreItem xmlns:ds="http://schemas.openxmlformats.org/officeDocument/2006/customXml" ds:itemID="{E8AC3908-3FBC-4BB3-9BF8-0902FCAE04AC}">
  <ds:schemaRefs>
    <ds:schemaRef ds:uri="ESRI.ArcGIS.Mapping.OfficeIntegration.PowerPointInfo"/>
  </ds:schemaRefs>
</ds:datastoreItem>
</file>

<file path=customXml/itemProps325.xml><?xml version="1.0" encoding="utf-8"?>
<ds:datastoreItem xmlns:ds="http://schemas.openxmlformats.org/officeDocument/2006/customXml" ds:itemID="{16404314-D569-40E5-A592-57EB6ABA75A6}">
  <ds:schemaRefs>
    <ds:schemaRef ds:uri="ESRI.ArcGIS.Mapping.OfficeIntegration.PowerPointInfo"/>
  </ds:schemaRefs>
</ds:datastoreItem>
</file>

<file path=customXml/itemProps326.xml><?xml version="1.0" encoding="utf-8"?>
<ds:datastoreItem xmlns:ds="http://schemas.openxmlformats.org/officeDocument/2006/customXml" ds:itemID="{FE6470B8-BE6E-4C8C-86A2-1ABEC33A132D}">
  <ds:schemaRefs>
    <ds:schemaRef ds:uri="ESRI.ArcGIS.Mapping.OfficeIntegration.PowerPointInfo"/>
  </ds:schemaRefs>
</ds:datastoreItem>
</file>

<file path=customXml/itemProps327.xml><?xml version="1.0" encoding="utf-8"?>
<ds:datastoreItem xmlns:ds="http://schemas.openxmlformats.org/officeDocument/2006/customXml" ds:itemID="{7222C24A-B1AE-4177-AFF1-EA9B4F20DCB5}">
  <ds:schemaRefs>
    <ds:schemaRef ds:uri="ESRI.ArcGIS.Mapping.OfficeIntegration.PowerPointInfo"/>
  </ds:schemaRefs>
</ds:datastoreItem>
</file>

<file path=customXml/itemProps328.xml><?xml version="1.0" encoding="utf-8"?>
<ds:datastoreItem xmlns:ds="http://schemas.openxmlformats.org/officeDocument/2006/customXml" ds:itemID="{29A9A75F-1D6A-460B-B8F8-5C146F838C3D}">
  <ds:schemaRefs>
    <ds:schemaRef ds:uri="ESRI.ArcGIS.Mapping.OfficeIntegration.PowerPointInfo"/>
  </ds:schemaRefs>
</ds:datastoreItem>
</file>

<file path=customXml/itemProps329.xml><?xml version="1.0" encoding="utf-8"?>
<ds:datastoreItem xmlns:ds="http://schemas.openxmlformats.org/officeDocument/2006/customXml" ds:itemID="{4BD7C8F0-C77F-4B5E-8D32-1AE78F2EED18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CDB0891-2E0C-4218-A295-640F38F93AF4}">
  <ds:schemaRefs>
    <ds:schemaRef ds:uri="ESRI.ArcGIS.Mapping.OfficeIntegration.PowerPointInfo"/>
  </ds:schemaRefs>
</ds:datastoreItem>
</file>

<file path=customXml/itemProps330.xml><?xml version="1.0" encoding="utf-8"?>
<ds:datastoreItem xmlns:ds="http://schemas.openxmlformats.org/officeDocument/2006/customXml" ds:itemID="{9EA5C811-21B7-4F1E-AF14-53AFF7A42899}">
  <ds:schemaRefs>
    <ds:schemaRef ds:uri="ESRI.ArcGIS.Mapping.OfficeIntegration.PowerPointInfo"/>
  </ds:schemaRefs>
</ds:datastoreItem>
</file>

<file path=customXml/itemProps331.xml><?xml version="1.0" encoding="utf-8"?>
<ds:datastoreItem xmlns:ds="http://schemas.openxmlformats.org/officeDocument/2006/customXml" ds:itemID="{D70B0BE8-D05F-4B68-86F0-F4E47FFDF4D4}">
  <ds:schemaRefs>
    <ds:schemaRef ds:uri="ESRI.ArcGIS.Mapping.OfficeIntegration.PowerPointInfo"/>
  </ds:schemaRefs>
</ds:datastoreItem>
</file>

<file path=customXml/itemProps332.xml><?xml version="1.0" encoding="utf-8"?>
<ds:datastoreItem xmlns:ds="http://schemas.openxmlformats.org/officeDocument/2006/customXml" ds:itemID="{38C3FA48-B437-4D90-9DCD-188B7AB55A41}">
  <ds:schemaRefs>
    <ds:schemaRef ds:uri="ESRI.ArcGIS.Mapping.OfficeIntegration.PowerPointInfo"/>
  </ds:schemaRefs>
</ds:datastoreItem>
</file>

<file path=customXml/itemProps333.xml><?xml version="1.0" encoding="utf-8"?>
<ds:datastoreItem xmlns:ds="http://schemas.openxmlformats.org/officeDocument/2006/customXml" ds:itemID="{BF23EAFB-3EBB-4814-A4E3-32C69AD0A76F}">
  <ds:schemaRefs>
    <ds:schemaRef ds:uri="ESRI.ArcGIS.Mapping.OfficeIntegration.PowerPointInfo"/>
  </ds:schemaRefs>
</ds:datastoreItem>
</file>

<file path=customXml/itemProps334.xml><?xml version="1.0" encoding="utf-8"?>
<ds:datastoreItem xmlns:ds="http://schemas.openxmlformats.org/officeDocument/2006/customXml" ds:itemID="{0BE5EB25-A79D-457A-B48D-4833AE089D90}">
  <ds:schemaRefs>
    <ds:schemaRef ds:uri="ESRI.ArcGIS.Mapping.OfficeIntegration.PowerPointInfo"/>
  </ds:schemaRefs>
</ds:datastoreItem>
</file>

<file path=customXml/itemProps335.xml><?xml version="1.0" encoding="utf-8"?>
<ds:datastoreItem xmlns:ds="http://schemas.openxmlformats.org/officeDocument/2006/customXml" ds:itemID="{12111D68-4D44-4CD9-86C0-1A58CC48B614}">
  <ds:schemaRefs>
    <ds:schemaRef ds:uri="ESRI.ArcGIS.Mapping.OfficeIntegration.PowerPointInfo"/>
  </ds:schemaRefs>
</ds:datastoreItem>
</file>

<file path=customXml/itemProps336.xml><?xml version="1.0" encoding="utf-8"?>
<ds:datastoreItem xmlns:ds="http://schemas.openxmlformats.org/officeDocument/2006/customXml" ds:itemID="{6C9D1738-FA75-4587-B820-F4E738E0C65C}">
  <ds:schemaRefs>
    <ds:schemaRef ds:uri="ESRI.ArcGIS.Mapping.OfficeIntegration.PowerPointInfo"/>
  </ds:schemaRefs>
</ds:datastoreItem>
</file>

<file path=customXml/itemProps337.xml><?xml version="1.0" encoding="utf-8"?>
<ds:datastoreItem xmlns:ds="http://schemas.openxmlformats.org/officeDocument/2006/customXml" ds:itemID="{BF6CFE27-1CF7-47A9-B789-7B3CAEC2B35E}">
  <ds:schemaRefs>
    <ds:schemaRef ds:uri="ESRI.ArcGIS.Mapping.OfficeIntegration.PowerPointInfo"/>
  </ds:schemaRefs>
</ds:datastoreItem>
</file>

<file path=customXml/itemProps338.xml><?xml version="1.0" encoding="utf-8"?>
<ds:datastoreItem xmlns:ds="http://schemas.openxmlformats.org/officeDocument/2006/customXml" ds:itemID="{E96C6399-6AAD-4469-A04B-4FFBBE0C0C92}">
  <ds:schemaRefs>
    <ds:schemaRef ds:uri="ESRI.ArcGIS.Mapping.OfficeIntegration.PowerPointInfo"/>
  </ds:schemaRefs>
</ds:datastoreItem>
</file>

<file path=customXml/itemProps339.xml><?xml version="1.0" encoding="utf-8"?>
<ds:datastoreItem xmlns:ds="http://schemas.openxmlformats.org/officeDocument/2006/customXml" ds:itemID="{272226D7-38E1-4595-AD6A-CD8819B18567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E1FA9B83-AECD-41EF-8170-00F788E84B43}">
  <ds:schemaRefs>
    <ds:schemaRef ds:uri="ESRI.ArcGIS.Mapping.OfficeIntegration.PowerPointInfo"/>
  </ds:schemaRefs>
</ds:datastoreItem>
</file>

<file path=customXml/itemProps340.xml><?xml version="1.0" encoding="utf-8"?>
<ds:datastoreItem xmlns:ds="http://schemas.openxmlformats.org/officeDocument/2006/customXml" ds:itemID="{B474BE30-E876-4775-A5E3-EB1BA8B39578}">
  <ds:schemaRefs>
    <ds:schemaRef ds:uri="ESRI.ArcGIS.Mapping.OfficeIntegration.PowerPointInfo"/>
  </ds:schemaRefs>
</ds:datastoreItem>
</file>

<file path=customXml/itemProps341.xml><?xml version="1.0" encoding="utf-8"?>
<ds:datastoreItem xmlns:ds="http://schemas.openxmlformats.org/officeDocument/2006/customXml" ds:itemID="{E6E3445C-9AFC-404F-B559-A6D937FDC35F}">
  <ds:schemaRefs>
    <ds:schemaRef ds:uri="ESRI.ArcGIS.Mapping.OfficeIntegration.PowerPointInfo"/>
  </ds:schemaRefs>
</ds:datastoreItem>
</file>

<file path=customXml/itemProps342.xml><?xml version="1.0" encoding="utf-8"?>
<ds:datastoreItem xmlns:ds="http://schemas.openxmlformats.org/officeDocument/2006/customXml" ds:itemID="{77770C85-BDEB-4990-B446-E61898A9B663}">
  <ds:schemaRefs>
    <ds:schemaRef ds:uri="ESRI.ArcGIS.Mapping.OfficeIntegration.PowerPointInfo"/>
  </ds:schemaRefs>
</ds:datastoreItem>
</file>

<file path=customXml/itemProps343.xml><?xml version="1.0" encoding="utf-8"?>
<ds:datastoreItem xmlns:ds="http://schemas.openxmlformats.org/officeDocument/2006/customXml" ds:itemID="{F8BDF93E-D458-40E0-B83B-8978EF5E4EAB}">
  <ds:schemaRefs>
    <ds:schemaRef ds:uri="ESRI.ArcGIS.Mapping.OfficeIntegration.PowerPointInfo"/>
  </ds:schemaRefs>
</ds:datastoreItem>
</file>

<file path=customXml/itemProps344.xml><?xml version="1.0" encoding="utf-8"?>
<ds:datastoreItem xmlns:ds="http://schemas.openxmlformats.org/officeDocument/2006/customXml" ds:itemID="{BA5AA23B-74AC-4957-B0BB-2C53CFA579DA}">
  <ds:schemaRefs>
    <ds:schemaRef ds:uri="ESRI.ArcGIS.Mapping.OfficeIntegration.PowerPointInfo"/>
  </ds:schemaRefs>
</ds:datastoreItem>
</file>

<file path=customXml/itemProps345.xml><?xml version="1.0" encoding="utf-8"?>
<ds:datastoreItem xmlns:ds="http://schemas.openxmlformats.org/officeDocument/2006/customXml" ds:itemID="{3CE2EA76-F289-494B-AFED-7CCACD0D01C7}">
  <ds:schemaRefs>
    <ds:schemaRef ds:uri="ESRI.ArcGIS.Mapping.OfficeIntegration.PowerPointInfo"/>
  </ds:schemaRefs>
</ds:datastoreItem>
</file>

<file path=customXml/itemProps346.xml><?xml version="1.0" encoding="utf-8"?>
<ds:datastoreItem xmlns:ds="http://schemas.openxmlformats.org/officeDocument/2006/customXml" ds:itemID="{C9C436E9-214C-4115-8031-3D3698BAC8E1}">
  <ds:schemaRefs>
    <ds:schemaRef ds:uri="ESRI.ArcGIS.Mapping.OfficeIntegration.PowerPointInfo"/>
  </ds:schemaRefs>
</ds:datastoreItem>
</file>

<file path=customXml/itemProps347.xml><?xml version="1.0" encoding="utf-8"?>
<ds:datastoreItem xmlns:ds="http://schemas.openxmlformats.org/officeDocument/2006/customXml" ds:itemID="{E65BF18F-3C03-4F86-87B6-C6EAB45F6863}">
  <ds:schemaRefs>
    <ds:schemaRef ds:uri="ESRI.ArcGIS.Mapping.OfficeIntegration.PowerPointInfo"/>
  </ds:schemaRefs>
</ds:datastoreItem>
</file>

<file path=customXml/itemProps348.xml><?xml version="1.0" encoding="utf-8"?>
<ds:datastoreItem xmlns:ds="http://schemas.openxmlformats.org/officeDocument/2006/customXml" ds:itemID="{226131DE-F0C5-4631-B767-5BDAB91836BA}">
  <ds:schemaRefs>
    <ds:schemaRef ds:uri="ESRI.ArcGIS.Mapping.OfficeIntegration.PowerPointInfo"/>
  </ds:schemaRefs>
</ds:datastoreItem>
</file>

<file path=customXml/itemProps349.xml><?xml version="1.0" encoding="utf-8"?>
<ds:datastoreItem xmlns:ds="http://schemas.openxmlformats.org/officeDocument/2006/customXml" ds:itemID="{C9932A52-BA97-4CF2-94B8-EF1AA42E26A6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19AECFD-2464-4F63-ADD7-C2918AB90E9E}">
  <ds:schemaRefs>
    <ds:schemaRef ds:uri="ESRI.ArcGIS.Mapping.OfficeIntegration.PowerPointInfo"/>
  </ds:schemaRefs>
</ds:datastoreItem>
</file>

<file path=customXml/itemProps350.xml><?xml version="1.0" encoding="utf-8"?>
<ds:datastoreItem xmlns:ds="http://schemas.openxmlformats.org/officeDocument/2006/customXml" ds:itemID="{9F227934-E29C-4794-BC90-111B6062E9AF}">
  <ds:schemaRefs>
    <ds:schemaRef ds:uri="ESRI.ArcGIS.Mapping.OfficeIntegration.PowerPointInfo"/>
  </ds:schemaRefs>
</ds:datastoreItem>
</file>

<file path=customXml/itemProps351.xml><?xml version="1.0" encoding="utf-8"?>
<ds:datastoreItem xmlns:ds="http://schemas.openxmlformats.org/officeDocument/2006/customXml" ds:itemID="{44FA2BFF-E547-4872-A4C8-AD9AE7F2FE18}">
  <ds:schemaRefs>
    <ds:schemaRef ds:uri="ESRI.ArcGIS.Mapping.OfficeIntegration.PowerPointInfo"/>
  </ds:schemaRefs>
</ds:datastoreItem>
</file>

<file path=customXml/itemProps352.xml><?xml version="1.0" encoding="utf-8"?>
<ds:datastoreItem xmlns:ds="http://schemas.openxmlformats.org/officeDocument/2006/customXml" ds:itemID="{B3F509D7-7037-4FE4-80A3-4DC977F3B4A6}">
  <ds:schemaRefs>
    <ds:schemaRef ds:uri="ESRI.ArcGIS.Mapping.OfficeIntegration.PowerPointInfo"/>
  </ds:schemaRefs>
</ds:datastoreItem>
</file>

<file path=customXml/itemProps353.xml><?xml version="1.0" encoding="utf-8"?>
<ds:datastoreItem xmlns:ds="http://schemas.openxmlformats.org/officeDocument/2006/customXml" ds:itemID="{26D96C3E-3D5F-47E7-8B65-88D1B8CBFE01}">
  <ds:schemaRefs>
    <ds:schemaRef ds:uri="ESRI.ArcGIS.Mapping.OfficeIntegration.PowerPointInfo"/>
  </ds:schemaRefs>
</ds:datastoreItem>
</file>

<file path=customXml/itemProps354.xml><?xml version="1.0" encoding="utf-8"?>
<ds:datastoreItem xmlns:ds="http://schemas.openxmlformats.org/officeDocument/2006/customXml" ds:itemID="{422747B0-12F3-4FC4-9086-43736795EF5E}">
  <ds:schemaRefs>
    <ds:schemaRef ds:uri="ESRI.ArcGIS.Mapping.OfficeIntegration.PowerPointInfo"/>
  </ds:schemaRefs>
</ds:datastoreItem>
</file>

<file path=customXml/itemProps355.xml><?xml version="1.0" encoding="utf-8"?>
<ds:datastoreItem xmlns:ds="http://schemas.openxmlformats.org/officeDocument/2006/customXml" ds:itemID="{62AC091C-5EC8-49C3-933E-8B14D1C667CA}">
  <ds:schemaRefs>
    <ds:schemaRef ds:uri="ESRI.ArcGIS.Mapping.OfficeIntegration.PowerPointInfo"/>
  </ds:schemaRefs>
</ds:datastoreItem>
</file>

<file path=customXml/itemProps356.xml><?xml version="1.0" encoding="utf-8"?>
<ds:datastoreItem xmlns:ds="http://schemas.openxmlformats.org/officeDocument/2006/customXml" ds:itemID="{B496FD15-AA5D-4E71-A166-AAB01CF04C36}">
  <ds:schemaRefs>
    <ds:schemaRef ds:uri="ESRI.ArcGIS.Mapping.OfficeIntegration.PowerPointInfo"/>
  </ds:schemaRefs>
</ds:datastoreItem>
</file>

<file path=customXml/itemProps357.xml><?xml version="1.0" encoding="utf-8"?>
<ds:datastoreItem xmlns:ds="http://schemas.openxmlformats.org/officeDocument/2006/customXml" ds:itemID="{2D6819D8-DE6F-421B-B7A8-77FA48299076}">
  <ds:schemaRefs>
    <ds:schemaRef ds:uri="ESRI.ArcGIS.Mapping.OfficeIntegration.PowerPointInfo"/>
  </ds:schemaRefs>
</ds:datastoreItem>
</file>

<file path=customXml/itemProps358.xml><?xml version="1.0" encoding="utf-8"?>
<ds:datastoreItem xmlns:ds="http://schemas.openxmlformats.org/officeDocument/2006/customXml" ds:itemID="{CCB5DFCB-024E-414C-AC6D-590DE9534FFB}">
  <ds:schemaRefs>
    <ds:schemaRef ds:uri="ESRI.ArcGIS.Mapping.OfficeIntegration.PowerPointInfo"/>
  </ds:schemaRefs>
</ds:datastoreItem>
</file>

<file path=customXml/itemProps359.xml><?xml version="1.0" encoding="utf-8"?>
<ds:datastoreItem xmlns:ds="http://schemas.openxmlformats.org/officeDocument/2006/customXml" ds:itemID="{9D667028-9433-43D6-9B42-B1ED3A2195B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71ACAB54-7957-4C62-ACFA-C2B7FB3CB0A3}">
  <ds:schemaRefs>
    <ds:schemaRef ds:uri="ESRI.ArcGIS.Mapping.OfficeIntegration.PowerPointInfo"/>
  </ds:schemaRefs>
</ds:datastoreItem>
</file>

<file path=customXml/itemProps360.xml><?xml version="1.0" encoding="utf-8"?>
<ds:datastoreItem xmlns:ds="http://schemas.openxmlformats.org/officeDocument/2006/customXml" ds:itemID="{3E290186-BC2B-474A-9BE3-E52E7278F279}">
  <ds:schemaRefs>
    <ds:schemaRef ds:uri="ESRI.ArcGIS.Mapping.OfficeIntegration.PowerPointInfo"/>
  </ds:schemaRefs>
</ds:datastoreItem>
</file>

<file path=customXml/itemProps361.xml><?xml version="1.0" encoding="utf-8"?>
<ds:datastoreItem xmlns:ds="http://schemas.openxmlformats.org/officeDocument/2006/customXml" ds:itemID="{22B9562E-0736-450B-B166-4974CED4ED93}">
  <ds:schemaRefs>
    <ds:schemaRef ds:uri="ESRI.ArcGIS.Mapping.OfficeIntegration.PowerPointInfo"/>
  </ds:schemaRefs>
</ds:datastoreItem>
</file>

<file path=customXml/itemProps362.xml><?xml version="1.0" encoding="utf-8"?>
<ds:datastoreItem xmlns:ds="http://schemas.openxmlformats.org/officeDocument/2006/customXml" ds:itemID="{E4764DD5-2A09-48A8-928B-A5F31710AC33}">
  <ds:schemaRefs>
    <ds:schemaRef ds:uri="ESRI.ArcGIS.Mapping.OfficeIntegration.PowerPointInfo"/>
  </ds:schemaRefs>
</ds:datastoreItem>
</file>

<file path=customXml/itemProps363.xml><?xml version="1.0" encoding="utf-8"?>
<ds:datastoreItem xmlns:ds="http://schemas.openxmlformats.org/officeDocument/2006/customXml" ds:itemID="{693DBFDF-7650-4C25-AD3C-93B3254EB6CE}">
  <ds:schemaRefs>
    <ds:schemaRef ds:uri="ESRI.ArcGIS.Mapping.OfficeIntegration.PowerPointInfo"/>
  </ds:schemaRefs>
</ds:datastoreItem>
</file>

<file path=customXml/itemProps364.xml><?xml version="1.0" encoding="utf-8"?>
<ds:datastoreItem xmlns:ds="http://schemas.openxmlformats.org/officeDocument/2006/customXml" ds:itemID="{1EDA61B2-9549-4586-A9B4-BA17EBE19F3D}">
  <ds:schemaRefs>
    <ds:schemaRef ds:uri="ESRI.ArcGIS.Mapping.OfficeIntegration.PowerPointInfo"/>
  </ds:schemaRefs>
</ds:datastoreItem>
</file>

<file path=customXml/itemProps365.xml><?xml version="1.0" encoding="utf-8"?>
<ds:datastoreItem xmlns:ds="http://schemas.openxmlformats.org/officeDocument/2006/customXml" ds:itemID="{E1B05F13-002D-4C47-9754-3FDEB637571B}">
  <ds:schemaRefs>
    <ds:schemaRef ds:uri="ESRI.ArcGIS.Mapping.OfficeIntegration.PowerPointInfo"/>
  </ds:schemaRefs>
</ds:datastoreItem>
</file>

<file path=customXml/itemProps366.xml><?xml version="1.0" encoding="utf-8"?>
<ds:datastoreItem xmlns:ds="http://schemas.openxmlformats.org/officeDocument/2006/customXml" ds:itemID="{B7D7C24D-330A-47FF-B2E1-1C6D35C8BBD7}">
  <ds:schemaRefs>
    <ds:schemaRef ds:uri="ESRI.ArcGIS.Mapping.OfficeIntegration.PowerPointInfo"/>
  </ds:schemaRefs>
</ds:datastoreItem>
</file>

<file path=customXml/itemProps367.xml><?xml version="1.0" encoding="utf-8"?>
<ds:datastoreItem xmlns:ds="http://schemas.openxmlformats.org/officeDocument/2006/customXml" ds:itemID="{9917200A-ADBE-4A51-BCEA-35C1873BDCFA}">
  <ds:schemaRefs>
    <ds:schemaRef ds:uri="ESRI.ArcGIS.Mapping.OfficeIntegration.PowerPointInfo"/>
  </ds:schemaRefs>
</ds:datastoreItem>
</file>

<file path=customXml/itemProps368.xml><?xml version="1.0" encoding="utf-8"?>
<ds:datastoreItem xmlns:ds="http://schemas.openxmlformats.org/officeDocument/2006/customXml" ds:itemID="{5EA2DD97-90E2-4234-814C-AA2E7BD2354C}">
  <ds:schemaRefs>
    <ds:schemaRef ds:uri="ESRI.ArcGIS.Mapping.OfficeIntegration.PowerPointInfo"/>
  </ds:schemaRefs>
</ds:datastoreItem>
</file>

<file path=customXml/itemProps369.xml><?xml version="1.0" encoding="utf-8"?>
<ds:datastoreItem xmlns:ds="http://schemas.openxmlformats.org/officeDocument/2006/customXml" ds:itemID="{DDFB991A-5433-4CB3-92E4-883E3A6548DA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008F9D97-A0C5-416A-90EA-4AE9C1CE5690}">
  <ds:schemaRefs>
    <ds:schemaRef ds:uri="ESRI.ArcGIS.Mapping.OfficeIntegration.PowerPointInfo"/>
  </ds:schemaRefs>
</ds:datastoreItem>
</file>

<file path=customXml/itemProps370.xml><?xml version="1.0" encoding="utf-8"?>
<ds:datastoreItem xmlns:ds="http://schemas.openxmlformats.org/officeDocument/2006/customXml" ds:itemID="{D1634C02-D971-4363-936A-35FF6131A674}">
  <ds:schemaRefs>
    <ds:schemaRef ds:uri="ESRI.ArcGIS.Mapping.OfficeIntegration.PowerPointInfo"/>
  </ds:schemaRefs>
</ds:datastoreItem>
</file>

<file path=customXml/itemProps371.xml><?xml version="1.0" encoding="utf-8"?>
<ds:datastoreItem xmlns:ds="http://schemas.openxmlformats.org/officeDocument/2006/customXml" ds:itemID="{A88D1C4C-7973-49D7-B2C2-A396B3C2CD8D}">
  <ds:schemaRefs>
    <ds:schemaRef ds:uri="ESRI.ArcGIS.Mapping.OfficeIntegration.PowerPointInfo"/>
  </ds:schemaRefs>
</ds:datastoreItem>
</file>

<file path=customXml/itemProps372.xml><?xml version="1.0" encoding="utf-8"?>
<ds:datastoreItem xmlns:ds="http://schemas.openxmlformats.org/officeDocument/2006/customXml" ds:itemID="{897AACCA-0B3A-44F7-B74D-B224A729C9F0}">
  <ds:schemaRefs>
    <ds:schemaRef ds:uri="ESRI.ArcGIS.Mapping.OfficeIntegration.PowerPointInfo"/>
  </ds:schemaRefs>
</ds:datastoreItem>
</file>

<file path=customXml/itemProps373.xml><?xml version="1.0" encoding="utf-8"?>
<ds:datastoreItem xmlns:ds="http://schemas.openxmlformats.org/officeDocument/2006/customXml" ds:itemID="{A6CEA403-8CD0-4CA5-9ACC-7ED61349DF5C}">
  <ds:schemaRefs>
    <ds:schemaRef ds:uri="ESRI.ArcGIS.Mapping.OfficeIntegration.PowerPointInfo"/>
  </ds:schemaRefs>
</ds:datastoreItem>
</file>

<file path=customXml/itemProps374.xml><?xml version="1.0" encoding="utf-8"?>
<ds:datastoreItem xmlns:ds="http://schemas.openxmlformats.org/officeDocument/2006/customXml" ds:itemID="{7E71DB20-2D64-4E14-899D-DFB2CE4BC947}">
  <ds:schemaRefs>
    <ds:schemaRef ds:uri="ESRI.ArcGIS.Mapping.OfficeIntegration.PowerPointInfo"/>
  </ds:schemaRefs>
</ds:datastoreItem>
</file>

<file path=customXml/itemProps375.xml><?xml version="1.0" encoding="utf-8"?>
<ds:datastoreItem xmlns:ds="http://schemas.openxmlformats.org/officeDocument/2006/customXml" ds:itemID="{7A5D23DF-90D5-4519-BE2B-3324B40928C1}">
  <ds:schemaRefs>
    <ds:schemaRef ds:uri="ESRI.ArcGIS.Mapping.OfficeIntegration.PowerPointInfo"/>
  </ds:schemaRefs>
</ds:datastoreItem>
</file>

<file path=customXml/itemProps376.xml><?xml version="1.0" encoding="utf-8"?>
<ds:datastoreItem xmlns:ds="http://schemas.openxmlformats.org/officeDocument/2006/customXml" ds:itemID="{C86BB9DF-CF5E-45EB-A7D7-577C305964F4}">
  <ds:schemaRefs>
    <ds:schemaRef ds:uri="ESRI.ArcGIS.Mapping.OfficeIntegration.PowerPointInfo"/>
  </ds:schemaRefs>
</ds:datastoreItem>
</file>

<file path=customXml/itemProps377.xml><?xml version="1.0" encoding="utf-8"?>
<ds:datastoreItem xmlns:ds="http://schemas.openxmlformats.org/officeDocument/2006/customXml" ds:itemID="{63160494-5253-420A-B003-5214B67769C1}">
  <ds:schemaRefs>
    <ds:schemaRef ds:uri="ESRI.ArcGIS.Mapping.OfficeIntegration.PowerPointInfo"/>
  </ds:schemaRefs>
</ds:datastoreItem>
</file>

<file path=customXml/itemProps378.xml><?xml version="1.0" encoding="utf-8"?>
<ds:datastoreItem xmlns:ds="http://schemas.openxmlformats.org/officeDocument/2006/customXml" ds:itemID="{E48E051B-1D2B-4D1C-BD69-E52DAB50665B}">
  <ds:schemaRefs>
    <ds:schemaRef ds:uri="ESRI.ArcGIS.Mapping.OfficeIntegration.PowerPointInfo"/>
  </ds:schemaRefs>
</ds:datastoreItem>
</file>

<file path=customXml/itemProps379.xml><?xml version="1.0" encoding="utf-8"?>
<ds:datastoreItem xmlns:ds="http://schemas.openxmlformats.org/officeDocument/2006/customXml" ds:itemID="{1BD7E5F4-4829-4AD9-ACCF-DA446DAC161A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15F0FB2-4C8A-493A-A0CA-DE644AA7D379}">
  <ds:schemaRefs>
    <ds:schemaRef ds:uri="ESRI.ArcGIS.Mapping.OfficeIntegration.PowerPointInfo"/>
  </ds:schemaRefs>
</ds:datastoreItem>
</file>

<file path=customXml/itemProps380.xml><?xml version="1.0" encoding="utf-8"?>
<ds:datastoreItem xmlns:ds="http://schemas.openxmlformats.org/officeDocument/2006/customXml" ds:itemID="{728AC455-C994-42E7-AF48-C8B61D23787E}">
  <ds:schemaRefs>
    <ds:schemaRef ds:uri="ESRI.ArcGIS.Mapping.OfficeIntegration.PowerPointInfo"/>
  </ds:schemaRefs>
</ds:datastoreItem>
</file>

<file path=customXml/itemProps381.xml><?xml version="1.0" encoding="utf-8"?>
<ds:datastoreItem xmlns:ds="http://schemas.openxmlformats.org/officeDocument/2006/customXml" ds:itemID="{06A0EDED-15FB-48D1-AB7D-48192B3F4492}">
  <ds:schemaRefs>
    <ds:schemaRef ds:uri="ESRI.ArcGIS.Mapping.OfficeIntegration.PowerPointInfo"/>
  </ds:schemaRefs>
</ds:datastoreItem>
</file>

<file path=customXml/itemProps382.xml><?xml version="1.0" encoding="utf-8"?>
<ds:datastoreItem xmlns:ds="http://schemas.openxmlformats.org/officeDocument/2006/customXml" ds:itemID="{2FD74788-3FEB-483B-BA3D-677059AEEC52}">
  <ds:schemaRefs>
    <ds:schemaRef ds:uri="ESRI.ArcGIS.Mapping.OfficeIntegration.PowerPointInfo"/>
  </ds:schemaRefs>
</ds:datastoreItem>
</file>

<file path=customXml/itemProps383.xml><?xml version="1.0" encoding="utf-8"?>
<ds:datastoreItem xmlns:ds="http://schemas.openxmlformats.org/officeDocument/2006/customXml" ds:itemID="{B88EAED2-C674-4D5E-8877-54B462B94625}">
  <ds:schemaRefs>
    <ds:schemaRef ds:uri="ESRI.ArcGIS.Mapping.OfficeIntegration.PowerPointInfo"/>
  </ds:schemaRefs>
</ds:datastoreItem>
</file>

<file path=customXml/itemProps384.xml><?xml version="1.0" encoding="utf-8"?>
<ds:datastoreItem xmlns:ds="http://schemas.openxmlformats.org/officeDocument/2006/customXml" ds:itemID="{B390DC33-FFBC-4556-9EF4-495F92B2773A}">
  <ds:schemaRefs>
    <ds:schemaRef ds:uri="ESRI.ArcGIS.Mapping.OfficeIntegration.PowerPointInfo"/>
  </ds:schemaRefs>
</ds:datastoreItem>
</file>

<file path=customXml/itemProps385.xml><?xml version="1.0" encoding="utf-8"?>
<ds:datastoreItem xmlns:ds="http://schemas.openxmlformats.org/officeDocument/2006/customXml" ds:itemID="{98CDD119-35F1-4D33-8362-23DA09FB564C}">
  <ds:schemaRefs>
    <ds:schemaRef ds:uri="ESRI.ArcGIS.Mapping.OfficeIntegration.PowerPointInfo"/>
  </ds:schemaRefs>
</ds:datastoreItem>
</file>

<file path=customXml/itemProps386.xml><?xml version="1.0" encoding="utf-8"?>
<ds:datastoreItem xmlns:ds="http://schemas.openxmlformats.org/officeDocument/2006/customXml" ds:itemID="{12FDCA5D-7052-4169-B8CA-A9A40D12E2ED}">
  <ds:schemaRefs>
    <ds:schemaRef ds:uri="ESRI.ArcGIS.Mapping.OfficeIntegration.PowerPointInfo"/>
  </ds:schemaRefs>
</ds:datastoreItem>
</file>

<file path=customXml/itemProps387.xml><?xml version="1.0" encoding="utf-8"?>
<ds:datastoreItem xmlns:ds="http://schemas.openxmlformats.org/officeDocument/2006/customXml" ds:itemID="{A41A229F-CFAD-4420-95F0-2A9DDE2E1E85}">
  <ds:schemaRefs>
    <ds:schemaRef ds:uri="ESRI.ArcGIS.Mapping.OfficeIntegration.PowerPointInfo"/>
  </ds:schemaRefs>
</ds:datastoreItem>
</file>

<file path=customXml/itemProps388.xml><?xml version="1.0" encoding="utf-8"?>
<ds:datastoreItem xmlns:ds="http://schemas.openxmlformats.org/officeDocument/2006/customXml" ds:itemID="{876BA4F8-4B08-4318-9D5F-F48E6E89E69B}">
  <ds:schemaRefs>
    <ds:schemaRef ds:uri="ESRI.ArcGIS.Mapping.OfficeIntegration.PowerPointInfo"/>
  </ds:schemaRefs>
</ds:datastoreItem>
</file>

<file path=customXml/itemProps389.xml><?xml version="1.0" encoding="utf-8"?>
<ds:datastoreItem xmlns:ds="http://schemas.openxmlformats.org/officeDocument/2006/customXml" ds:itemID="{61086C7B-0C2C-4DBC-945F-77CC8A849F6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9F573E3B-6276-423D-B7EE-052B2746A4D2}">
  <ds:schemaRefs>
    <ds:schemaRef ds:uri="ESRI.ArcGIS.Mapping.OfficeIntegration.PowerPointInfo"/>
  </ds:schemaRefs>
</ds:datastoreItem>
</file>

<file path=customXml/itemProps390.xml><?xml version="1.0" encoding="utf-8"?>
<ds:datastoreItem xmlns:ds="http://schemas.openxmlformats.org/officeDocument/2006/customXml" ds:itemID="{9D783811-BAA1-4559-BFC4-8E8E6C26B5C6}">
  <ds:schemaRefs>
    <ds:schemaRef ds:uri="ESRI.ArcGIS.Mapping.OfficeIntegration.PowerPointInfo"/>
  </ds:schemaRefs>
</ds:datastoreItem>
</file>

<file path=customXml/itemProps391.xml><?xml version="1.0" encoding="utf-8"?>
<ds:datastoreItem xmlns:ds="http://schemas.openxmlformats.org/officeDocument/2006/customXml" ds:itemID="{358A503D-7802-4E79-8850-6B80072731F2}">
  <ds:schemaRefs>
    <ds:schemaRef ds:uri="ESRI.ArcGIS.Mapping.OfficeIntegration.PowerPointInfo"/>
  </ds:schemaRefs>
</ds:datastoreItem>
</file>

<file path=customXml/itemProps392.xml><?xml version="1.0" encoding="utf-8"?>
<ds:datastoreItem xmlns:ds="http://schemas.openxmlformats.org/officeDocument/2006/customXml" ds:itemID="{FB8902EE-47F6-45C8-9386-8DC71C237932}">
  <ds:schemaRefs>
    <ds:schemaRef ds:uri="ESRI.ArcGIS.Mapping.OfficeIntegration.PowerPointInfo"/>
  </ds:schemaRefs>
</ds:datastoreItem>
</file>

<file path=customXml/itemProps393.xml><?xml version="1.0" encoding="utf-8"?>
<ds:datastoreItem xmlns:ds="http://schemas.openxmlformats.org/officeDocument/2006/customXml" ds:itemID="{20FB428C-1E0A-4345-BA65-5F25FC1EB235}">
  <ds:schemaRefs>
    <ds:schemaRef ds:uri="ESRI.ArcGIS.Mapping.OfficeIntegration.PowerPointInfo"/>
  </ds:schemaRefs>
</ds:datastoreItem>
</file>

<file path=customXml/itemProps394.xml><?xml version="1.0" encoding="utf-8"?>
<ds:datastoreItem xmlns:ds="http://schemas.openxmlformats.org/officeDocument/2006/customXml" ds:itemID="{6B794773-20F4-4290-8EF1-A443995BD642}">
  <ds:schemaRefs>
    <ds:schemaRef ds:uri="ESRI.ArcGIS.Mapping.OfficeIntegration.PowerPointInfo"/>
  </ds:schemaRefs>
</ds:datastoreItem>
</file>

<file path=customXml/itemProps395.xml><?xml version="1.0" encoding="utf-8"?>
<ds:datastoreItem xmlns:ds="http://schemas.openxmlformats.org/officeDocument/2006/customXml" ds:itemID="{6B298D15-7852-422B-B33A-A958A75C6CE6}">
  <ds:schemaRefs>
    <ds:schemaRef ds:uri="ESRI.ArcGIS.Mapping.OfficeIntegration.PowerPointInfo"/>
  </ds:schemaRefs>
</ds:datastoreItem>
</file>

<file path=customXml/itemProps396.xml><?xml version="1.0" encoding="utf-8"?>
<ds:datastoreItem xmlns:ds="http://schemas.openxmlformats.org/officeDocument/2006/customXml" ds:itemID="{A40B01D3-FB62-4546-8840-5DDF3F8D95E1}">
  <ds:schemaRefs>
    <ds:schemaRef ds:uri="ESRI.ArcGIS.Mapping.OfficeIntegration.PowerPointInfo"/>
  </ds:schemaRefs>
</ds:datastoreItem>
</file>

<file path=customXml/itemProps397.xml><?xml version="1.0" encoding="utf-8"?>
<ds:datastoreItem xmlns:ds="http://schemas.openxmlformats.org/officeDocument/2006/customXml" ds:itemID="{F7F531BD-2812-4D6A-B34F-CD1D20F5B851}">
  <ds:schemaRefs>
    <ds:schemaRef ds:uri="ESRI.ArcGIS.Mapping.OfficeIntegration.PowerPointInfo"/>
  </ds:schemaRefs>
</ds:datastoreItem>
</file>

<file path=customXml/itemProps398.xml><?xml version="1.0" encoding="utf-8"?>
<ds:datastoreItem xmlns:ds="http://schemas.openxmlformats.org/officeDocument/2006/customXml" ds:itemID="{8777D602-C706-4EF7-A2A7-71C1B45B0C17}">
  <ds:schemaRefs>
    <ds:schemaRef ds:uri="ESRI.ArcGIS.Mapping.OfficeIntegration.PowerPointInfo"/>
  </ds:schemaRefs>
</ds:datastoreItem>
</file>

<file path=customXml/itemProps399.xml><?xml version="1.0" encoding="utf-8"?>
<ds:datastoreItem xmlns:ds="http://schemas.openxmlformats.org/officeDocument/2006/customXml" ds:itemID="{5917620A-B975-4A04-9641-3C3D6872DC7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97BA35F-08D2-4A31-998D-0FF6DB94341A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594AE033-3919-4AEE-B5B7-2D5960581153}">
  <ds:schemaRefs>
    <ds:schemaRef ds:uri="ESRI.ArcGIS.Mapping.OfficeIntegration.PowerPointInfo"/>
  </ds:schemaRefs>
</ds:datastoreItem>
</file>

<file path=customXml/itemProps400.xml><?xml version="1.0" encoding="utf-8"?>
<ds:datastoreItem xmlns:ds="http://schemas.openxmlformats.org/officeDocument/2006/customXml" ds:itemID="{2B8E03B6-32DE-4877-A62A-D7410409EE3C}">
  <ds:schemaRefs>
    <ds:schemaRef ds:uri="ESRI.ArcGIS.Mapping.OfficeIntegration.PowerPointInfo"/>
  </ds:schemaRefs>
</ds:datastoreItem>
</file>

<file path=customXml/itemProps401.xml><?xml version="1.0" encoding="utf-8"?>
<ds:datastoreItem xmlns:ds="http://schemas.openxmlformats.org/officeDocument/2006/customXml" ds:itemID="{02A1C8C8-5DAE-4B80-8036-48D2D8D4CB57}">
  <ds:schemaRefs>
    <ds:schemaRef ds:uri="ESRI.ArcGIS.Mapping.OfficeIntegration.PowerPointInfo"/>
  </ds:schemaRefs>
</ds:datastoreItem>
</file>

<file path=customXml/itemProps402.xml><?xml version="1.0" encoding="utf-8"?>
<ds:datastoreItem xmlns:ds="http://schemas.openxmlformats.org/officeDocument/2006/customXml" ds:itemID="{0691190D-545C-4E88-9BF3-15C26068CD1E}">
  <ds:schemaRefs>
    <ds:schemaRef ds:uri="ESRI.ArcGIS.Mapping.OfficeIntegration.PowerPointInfo"/>
  </ds:schemaRefs>
</ds:datastoreItem>
</file>

<file path=customXml/itemProps403.xml><?xml version="1.0" encoding="utf-8"?>
<ds:datastoreItem xmlns:ds="http://schemas.openxmlformats.org/officeDocument/2006/customXml" ds:itemID="{E40C3687-F200-42D0-A0D5-F2881AA6E222}">
  <ds:schemaRefs>
    <ds:schemaRef ds:uri="ESRI.ArcGIS.Mapping.OfficeIntegration.PowerPointInfo"/>
  </ds:schemaRefs>
</ds:datastoreItem>
</file>

<file path=customXml/itemProps404.xml><?xml version="1.0" encoding="utf-8"?>
<ds:datastoreItem xmlns:ds="http://schemas.openxmlformats.org/officeDocument/2006/customXml" ds:itemID="{B8530D14-4E09-49E0-9C3D-F2FC484DC6FB}">
  <ds:schemaRefs>
    <ds:schemaRef ds:uri="ESRI.ArcGIS.Mapping.OfficeIntegration.PowerPointInfo"/>
  </ds:schemaRefs>
</ds:datastoreItem>
</file>

<file path=customXml/itemProps405.xml><?xml version="1.0" encoding="utf-8"?>
<ds:datastoreItem xmlns:ds="http://schemas.openxmlformats.org/officeDocument/2006/customXml" ds:itemID="{55BBA4CF-DFC9-47E5-BEB1-E64262E606E4}">
  <ds:schemaRefs>
    <ds:schemaRef ds:uri="ESRI.ArcGIS.Mapping.OfficeIntegration.PowerPointInfo"/>
  </ds:schemaRefs>
</ds:datastoreItem>
</file>

<file path=customXml/itemProps406.xml><?xml version="1.0" encoding="utf-8"?>
<ds:datastoreItem xmlns:ds="http://schemas.openxmlformats.org/officeDocument/2006/customXml" ds:itemID="{1934EE7E-7821-4B80-BEF7-3A8D170C6D36}">
  <ds:schemaRefs>
    <ds:schemaRef ds:uri="ESRI.ArcGIS.Mapping.OfficeIntegration.PowerPointInfo"/>
  </ds:schemaRefs>
</ds:datastoreItem>
</file>

<file path=customXml/itemProps407.xml><?xml version="1.0" encoding="utf-8"?>
<ds:datastoreItem xmlns:ds="http://schemas.openxmlformats.org/officeDocument/2006/customXml" ds:itemID="{5F75E903-4C7B-45EE-9F47-F1EECD2278D8}">
  <ds:schemaRefs>
    <ds:schemaRef ds:uri="ESRI.ArcGIS.Mapping.OfficeIntegration.PowerPointInfo"/>
  </ds:schemaRefs>
</ds:datastoreItem>
</file>

<file path=customXml/itemProps408.xml><?xml version="1.0" encoding="utf-8"?>
<ds:datastoreItem xmlns:ds="http://schemas.openxmlformats.org/officeDocument/2006/customXml" ds:itemID="{4AD68A9A-ED9D-4ACE-98AB-277549CD490B}">
  <ds:schemaRefs>
    <ds:schemaRef ds:uri="ESRI.ArcGIS.Mapping.OfficeIntegration.PowerPointInfo"/>
  </ds:schemaRefs>
</ds:datastoreItem>
</file>

<file path=customXml/itemProps409.xml><?xml version="1.0" encoding="utf-8"?>
<ds:datastoreItem xmlns:ds="http://schemas.openxmlformats.org/officeDocument/2006/customXml" ds:itemID="{D24EBB7F-A20A-4BB7-8F2C-CB7FC25F28A3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D4E33C02-E930-4378-9856-553F7755DAC4}">
  <ds:schemaRefs>
    <ds:schemaRef ds:uri="ESRI.ArcGIS.Mapping.OfficeIntegration.PowerPointInfo"/>
  </ds:schemaRefs>
</ds:datastoreItem>
</file>

<file path=customXml/itemProps410.xml><?xml version="1.0" encoding="utf-8"?>
<ds:datastoreItem xmlns:ds="http://schemas.openxmlformats.org/officeDocument/2006/customXml" ds:itemID="{B1C4454E-6CAF-4F21-9CE5-1336C7246EDB}">
  <ds:schemaRefs>
    <ds:schemaRef ds:uri="ESRI.ArcGIS.Mapping.OfficeIntegration.PowerPointInfo"/>
  </ds:schemaRefs>
</ds:datastoreItem>
</file>

<file path=customXml/itemProps411.xml><?xml version="1.0" encoding="utf-8"?>
<ds:datastoreItem xmlns:ds="http://schemas.openxmlformats.org/officeDocument/2006/customXml" ds:itemID="{FEE3E026-A934-4B1E-972E-9FA9F5947D2A}">
  <ds:schemaRefs>
    <ds:schemaRef ds:uri="ESRI.ArcGIS.Mapping.OfficeIntegration.PowerPointInfo"/>
  </ds:schemaRefs>
</ds:datastoreItem>
</file>

<file path=customXml/itemProps412.xml><?xml version="1.0" encoding="utf-8"?>
<ds:datastoreItem xmlns:ds="http://schemas.openxmlformats.org/officeDocument/2006/customXml" ds:itemID="{CE4E23CD-DDBF-4B6C-B6FB-CFEC286CE262}">
  <ds:schemaRefs>
    <ds:schemaRef ds:uri="ESRI.ArcGIS.Mapping.OfficeIntegration.PowerPointInfo"/>
  </ds:schemaRefs>
</ds:datastoreItem>
</file>

<file path=customXml/itemProps413.xml><?xml version="1.0" encoding="utf-8"?>
<ds:datastoreItem xmlns:ds="http://schemas.openxmlformats.org/officeDocument/2006/customXml" ds:itemID="{5A5AF5FF-FE9D-4DE7-B29E-9DE179203E06}">
  <ds:schemaRefs>
    <ds:schemaRef ds:uri="ESRI.ArcGIS.Mapping.OfficeIntegration.PowerPointInfo"/>
  </ds:schemaRefs>
</ds:datastoreItem>
</file>

<file path=customXml/itemProps414.xml><?xml version="1.0" encoding="utf-8"?>
<ds:datastoreItem xmlns:ds="http://schemas.openxmlformats.org/officeDocument/2006/customXml" ds:itemID="{055F074F-3648-4896-AE16-66523F6070FE}">
  <ds:schemaRefs>
    <ds:schemaRef ds:uri="ESRI.ArcGIS.Mapping.OfficeIntegration.PowerPointInfo"/>
  </ds:schemaRefs>
</ds:datastoreItem>
</file>

<file path=customXml/itemProps415.xml><?xml version="1.0" encoding="utf-8"?>
<ds:datastoreItem xmlns:ds="http://schemas.openxmlformats.org/officeDocument/2006/customXml" ds:itemID="{52960BAC-DF72-4C84-91A4-83F2B22C1C19}">
  <ds:schemaRefs>
    <ds:schemaRef ds:uri="ESRI.ArcGIS.Mapping.OfficeIntegration.PowerPointInfo"/>
  </ds:schemaRefs>
</ds:datastoreItem>
</file>

<file path=customXml/itemProps416.xml><?xml version="1.0" encoding="utf-8"?>
<ds:datastoreItem xmlns:ds="http://schemas.openxmlformats.org/officeDocument/2006/customXml" ds:itemID="{DD1EF4B0-AC88-41EC-A0C4-B9AB9D716D18}">
  <ds:schemaRefs>
    <ds:schemaRef ds:uri="ESRI.ArcGIS.Mapping.OfficeIntegration.PowerPointInfo"/>
  </ds:schemaRefs>
</ds:datastoreItem>
</file>

<file path=customXml/itemProps417.xml><?xml version="1.0" encoding="utf-8"?>
<ds:datastoreItem xmlns:ds="http://schemas.openxmlformats.org/officeDocument/2006/customXml" ds:itemID="{2E5285A5-E70F-427F-AC46-F116DA36E9C6}">
  <ds:schemaRefs>
    <ds:schemaRef ds:uri="ESRI.ArcGIS.Mapping.OfficeIntegration.PowerPointInfo"/>
  </ds:schemaRefs>
</ds:datastoreItem>
</file>

<file path=customXml/itemProps418.xml><?xml version="1.0" encoding="utf-8"?>
<ds:datastoreItem xmlns:ds="http://schemas.openxmlformats.org/officeDocument/2006/customXml" ds:itemID="{0F293931-6F7D-478B-AA58-1F787E8AAB84}">
  <ds:schemaRefs>
    <ds:schemaRef ds:uri="ESRI.ArcGIS.Mapping.OfficeIntegration.PowerPointInfo"/>
  </ds:schemaRefs>
</ds:datastoreItem>
</file>

<file path=customXml/itemProps419.xml><?xml version="1.0" encoding="utf-8"?>
<ds:datastoreItem xmlns:ds="http://schemas.openxmlformats.org/officeDocument/2006/customXml" ds:itemID="{1AAA3282-DC5D-4F29-9031-8F85C7A4989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69ED510-86C2-47BA-B3FC-22FBAD4B46B3}">
  <ds:schemaRefs>
    <ds:schemaRef ds:uri="ESRI.ArcGIS.Mapping.OfficeIntegration.PowerPointInfo"/>
  </ds:schemaRefs>
</ds:datastoreItem>
</file>

<file path=customXml/itemProps420.xml><?xml version="1.0" encoding="utf-8"?>
<ds:datastoreItem xmlns:ds="http://schemas.openxmlformats.org/officeDocument/2006/customXml" ds:itemID="{41CA6C1A-B1AC-4FD4-B7CC-410A0E8D1870}">
  <ds:schemaRefs>
    <ds:schemaRef ds:uri="ESRI.ArcGIS.Mapping.OfficeIntegration.PowerPointInfo"/>
  </ds:schemaRefs>
</ds:datastoreItem>
</file>

<file path=customXml/itemProps421.xml><?xml version="1.0" encoding="utf-8"?>
<ds:datastoreItem xmlns:ds="http://schemas.openxmlformats.org/officeDocument/2006/customXml" ds:itemID="{22746AAA-B3EA-4F18-9CE7-A7208A7BB5BE}">
  <ds:schemaRefs>
    <ds:schemaRef ds:uri="ESRI.ArcGIS.Mapping.OfficeIntegration.PowerPointInfo"/>
  </ds:schemaRefs>
</ds:datastoreItem>
</file>

<file path=customXml/itemProps422.xml><?xml version="1.0" encoding="utf-8"?>
<ds:datastoreItem xmlns:ds="http://schemas.openxmlformats.org/officeDocument/2006/customXml" ds:itemID="{1EE8B417-9A70-4243-BACD-5B36E89AD0D9}">
  <ds:schemaRefs>
    <ds:schemaRef ds:uri="ESRI.ArcGIS.Mapping.OfficeIntegration.PowerPointInfo"/>
  </ds:schemaRefs>
</ds:datastoreItem>
</file>

<file path=customXml/itemProps423.xml><?xml version="1.0" encoding="utf-8"?>
<ds:datastoreItem xmlns:ds="http://schemas.openxmlformats.org/officeDocument/2006/customXml" ds:itemID="{2CA4493B-634F-4390-87B2-E099F8929685}">
  <ds:schemaRefs>
    <ds:schemaRef ds:uri="ESRI.ArcGIS.Mapping.OfficeIntegration.PowerPointInfo"/>
  </ds:schemaRefs>
</ds:datastoreItem>
</file>

<file path=customXml/itemProps424.xml><?xml version="1.0" encoding="utf-8"?>
<ds:datastoreItem xmlns:ds="http://schemas.openxmlformats.org/officeDocument/2006/customXml" ds:itemID="{46DEFB32-1322-476D-A352-A22C198572F5}">
  <ds:schemaRefs>
    <ds:schemaRef ds:uri="ESRI.ArcGIS.Mapping.OfficeIntegration.PowerPointInfo"/>
  </ds:schemaRefs>
</ds:datastoreItem>
</file>

<file path=customXml/itemProps425.xml><?xml version="1.0" encoding="utf-8"?>
<ds:datastoreItem xmlns:ds="http://schemas.openxmlformats.org/officeDocument/2006/customXml" ds:itemID="{AD539CA8-EC8C-4C85-ADCC-83DAEB71C778}">
  <ds:schemaRefs>
    <ds:schemaRef ds:uri="ESRI.ArcGIS.Mapping.OfficeIntegration.PowerPointInfo"/>
  </ds:schemaRefs>
</ds:datastoreItem>
</file>

<file path=customXml/itemProps426.xml><?xml version="1.0" encoding="utf-8"?>
<ds:datastoreItem xmlns:ds="http://schemas.openxmlformats.org/officeDocument/2006/customXml" ds:itemID="{B4314F12-43C9-4767-BDA3-55193E5F4BE3}">
  <ds:schemaRefs>
    <ds:schemaRef ds:uri="ESRI.ArcGIS.Mapping.OfficeIntegration.PowerPointInfo"/>
  </ds:schemaRefs>
</ds:datastoreItem>
</file>

<file path=customXml/itemProps427.xml><?xml version="1.0" encoding="utf-8"?>
<ds:datastoreItem xmlns:ds="http://schemas.openxmlformats.org/officeDocument/2006/customXml" ds:itemID="{0F1734FC-BCBA-4939-A45C-06DA4AE3AF4E}">
  <ds:schemaRefs>
    <ds:schemaRef ds:uri="ESRI.ArcGIS.Mapping.OfficeIntegration.PowerPointInfo"/>
  </ds:schemaRefs>
</ds:datastoreItem>
</file>

<file path=customXml/itemProps428.xml><?xml version="1.0" encoding="utf-8"?>
<ds:datastoreItem xmlns:ds="http://schemas.openxmlformats.org/officeDocument/2006/customXml" ds:itemID="{8847C2E1-ABB4-4487-9CB3-C8C70883CBF5}">
  <ds:schemaRefs>
    <ds:schemaRef ds:uri="ESRI.ArcGIS.Mapping.OfficeIntegration.PowerPointInfo"/>
  </ds:schemaRefs>
</ds:datastoreItem>
</file>

<file path=customXml/itemProps429.xml><?xml version="1.0" encoding="utf-8"?>
<ds:datastoreItem xmlns:ds="http://schemas.openxmlformats.org/officeDocument/2006/customXml" ds:itemID="{22B23F53-0F62-4238-A87B-41C738068093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2AF0D689-F946-40FE-B6BF-C3A972D11229}">
  <ds:schemaRefs>
    <ds:schemaRef ds:uri="ESRI.ArcGIS.Mapping.OfficeIntegration.PowerPointInfo"/>
  </ds:schemaRefs>
</ds:datastoreItem>
</file>

<file path=customXml/itemProps430.xml><?xml version="1.0" encoding="utf-8"?>
<ds:datastoreItem xmlns:ds="http://schemas.openxmlformats.org/officeDocument/2006/customXml" ds:itemID="{5202E3DD-8598-4272-8CA8-AF8018597315}">
  <ds:schemaRefs>
    <ds:schemaRef ds:uri="ESRI.ArcGIS.Mapping.OfficeIntegration.PowerPointInfo"/>
  </ds:schemaRefs>
</ds:datastoreItem>
</file>

<file path=customXml/itemProps431.xml><?xml version="1.0" encoding="utf-8"?>
<ds:datastoreItem xmlns:ds="http://schemas.openxmlformats.org/officeDocument/2006/customXml" ds:itemID="{666C79A1-7944-45EF-855D-C2B40D3A52C4}">
  <ds:schemaRefs>
    <ds:schemaRef ds:uri="ESRI.ArcGIS.Mapping.OfficeIntegration.PowerPointInfo"/>
  </ds:schemaRefs>
</ds:datastoreItem>
</file>

<file path=customXml/itemProps432.xml><?xml version="1.0" encoding="utf-8"?>
<ds:datastoreItem xmlns:ds="http://schemas.openxmlformats.org/officeDocument/2006/customXml" ds:itemID="{CB8E5239-FC1A-42B0-AC06-DB31DDED2A66}">
  <ds:schemaRefs>
    <ds:schemaRef ds:uri="ESRI.ArcGIS.Mapping.OfficeIntegration.PowerPointInfo"/>
  </ds:schemaRefs>
</ds:datastoreItem>
</file>

<file path=customXml/itemProps433.xml><?xml version="1.0" encoding="utf-8"?>
<ds:datastoreItem xmlns:ds="http://schemas.openxmlformats.org/officeDocument/2006/customXml" ds:itemID="{7F09A492-41D9-426D-9B22-A24F2BC2884A}">
  <ds:schemaRefs>
    <ds:schemaRef ds:uri="ESRI.ArcGIS.Mapping.OfficeIntegration.PowerPointInfo"/>
  </ds:schemaRefs>
</ds:datastoreItem>
</file>

<file path=customXml/itemProps434.xml><?xml version="1.0" encoding="utf-8"?>
<ds:datastoreItem xmlns:ds="http://schemas.openxmlformats.org/officeDocument/2006/customXml" ds:itemID="{BAA63F93-18F4-4444-9E3C-2DF5997C0C2D}">
  <ds:schemaRefs>
    <ds:schemaRef ds:uri="ESRI.ArcGIS.Mapping.OfficeIntegration.PowerPointInfo"/>
  </ds:schemaRefs>
</ds:datastoreItem>
</file>

<file path=customXml/itemProps435.xml><?xml version="1.0" encoding="utf-8"?>
<ds:datastoreItem xmlns:ds="http://schemas.openxmlformats.org/officeDocument/2006/customXml" ds:itemID="{30B51A60-AE8E-4557-8157-22F156818513}">
  <ds:schemaRefs>
    <ds:schemaRef ds:uri="ESRI.ArcGIS.Mapping.OfficeIntegration.PowerPointInfo"/>
  </ds:schemaRefs>
</ds:datastoreItem>
</file>

<file path=customXml/itemProps436.xml><?xml version="1.0" encoding="utf-8"?>
<ds:datastoreItem xmlns:ds="http://schemas.openxmlformats.org/officeDocument/2006/customXml" ds:itemID="{7D52D13F-C268-416C-9EF2-0E50513FB6FF}">
  <ds:schemaRefs>
    <ds:schemaRef ds:uri="ESRI.ArcGIS.Mapping.OfficeIntegration.PowerPointInfo"/>
  </ds:schemaRefs>
</ds:datastoreItem>
</file>

<file path=customXml/itemProps437.xml><?xml version="1.0" encoding="utf-8"?>
<ds:datastoreItem xmlns:ds="http://schemas.openxmlformats.org/officeDocument/2006/customXml" ds:itemID="{67857E32-39D8-4A3F-AE43-633D74886ACC}">
  <ds:schemaRefs>
    <ds:schemaRef ds:uri="ESRI.ArcGIS.Mapping.OfficeIntegration.PowerPointInfo"/>
  </ds:schemaRefs>
</ds:datastoreItem>
</file>

<file path=customXml/itemProps438.xml><?xml version="1.0" encoding="utf-8"?>
<ds:datastoreItem xmlns:ds="http://schemas.openxmlformats.org/officeDocument/2006/customXml" ds:itemID="{CF994716-D912-43B9-9D12-F72FAA0F1690}">
  <ds:schemaRefs>
    <ds:schemaRef ds:uri="ESRI.ArcGIS.Mapping.OfficeIntegration.PowerPointInfo"/>
  </ds:schemaRefs>
</ds:datastoreItem>
</file>

<file path=customXml/itemProps439.xml><?xml version="1.0" encoding="utf-8"?>
<ds:datastoreItem xmlns:ds="http://schemas.openxmlformats.org/officeDocument/2006/customXml" ds:itemID="{23DCBCE3-1B81-4F7A-A008-E7C037083CB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18010EEC-20A9-4144-B4F8-CD403C037417}">
  <ds:schemaRefs>
    <ds:schemaRef ds:uri="ESRI.ArcGIS.Mapping.OfficeIntegration.PowerPointInfo"/>
  </ds:schemaRefs>
</ds:datastoreItem>
</file>

<file path=customXml/itemProps440.xml><?xml version="1.0" encoding="utf-8"?>
<ds:datastoreItem xmlns:ds="http://schemas.openxmlformats.org/officeDocument/2006/customXml" ds:itemID="{6E291F6F-D950-47BC-B163-3A69D59BA891}">
  <ds:schemaRefs>
    <ds:schemaRef ds:uri="ESRI.ArcGIS.Mapping.OfficeIntegration.PowerPointInfo"/>
  </ds:schemaRefs>
</ds:datastoreItem>
</file>

<file path=customXml/itemProps441.xml><?xml version="1.0" encoding="utf-8"?>
<ds:datastoreItem xmlns:ds="http://schemas.openxmlformats.org/officeDocument/2006/customXml" ds:itemID="{0D76C87F-6546-4096-9E9C-837BA9B35FC9}">
  <ds:schemaRefs>
    <ds:schemaRef ds:uri="ESRI.ArcGIS.Mapping.OfficeIntegration.PowerPointInfo"/>
  </ds:schemaRefs>
</ds:datastoreItem>
</file>

<file path=customXml/itemProps442.xml><?xml version="1.0" encoding="utf-8"?>
<ds:datastoreItem xmlns:ds="http://schemas.openxmlformats.org/officeDocument/2006/customXml" ds:itemID="{09AB06AC-A1DC-4102-8769-48265837A80F}">
  <ds:schemaRefs>
    <ds:schemaRef ds:uri="ESRI.ArcGIS.Mapping.OfficeIntegration.PowerPointInfo"/>
  </ds:schemaRefs>
</ds:datastoreItem>
</file>

<file path=customXml/itemProps443.xml><?xml version="1.0" encoding="utf-8"?>
<ds:datastoreItem xmlns:ds="http://schemas.openxmlformats.org/officeDocument/2006/customXml" ds:itemID="{770D8FBF-4B04-4134-8F8C-BC2140AAC9AD}">
  <ds:schemaRefs>
    <ds:schemaRef ds:uri="ESRI.ArcGIS.Mapping.OfficeIntegration.PowerPointInfo"/>
  </ds:schemaRefs>
</ds:datastoreItem>
</file>

<file path=customXml/itemProps444.xml><?xml version="1.0" encoding="utf-8"?>
<ds:datastoreItem xmlns:ds="http://schemas.openxmlformats.org/officeDocument/2006/customXml" ds:itemID="{9082991E-9E32-45FD-A30B-771DC1788F5B}">
  <ds:schemaRefs>
    <ds:schemaRef ds:uri="ESRI.ArcGIS.Mapping.OfficeIntegration.PowerPointInfo"/>
  </ds:schemaRefs>
</ds:datastoreItem>
</file>

<file path=customXml/itemProps445.xml><?xml version="1.0" encoding="utf-8"?>
<ds:datastoreItem xmlns:ds="http://schemas.openxmlformats.org/officeDocument/2006/customXml" ds:itemID="{CB272A4B-AFD8-4483-B11B-70738E6C6293}">
  <ds:schemaRefs>
    <ds:schemaRef ds:uri="ESRI.ArcGIS.Mapping.OfficeIntegration.PowerPointInfo"/>
  </ds:schemaRefs>
</ds:datastoreItem>
</file>

<file path=customXml/itemProps446.xml><?xml version="1.0" encoding="utf-8"?>
<ds:datastoreItem xmlns:ds="http://schemas.openxmlformats.org/officeDocument/2006/customXml" ds:itemID="{7BB176F6-B247-4964-B1E9-16C92E503CB0}">
  <ds:schemaRefs>
    <ds:schemaRef ds:uri="ESRI.ArcGIS.Mapping.OfficeIntegration.PowerPointInfo"/>
  </ds:schemaRefs>
</ds:datastoreItem>
</file>

<file path=customXml/itemProps447.xml><?xml version="1.0" encoding="utf-8"?>
<ds:datastoreItem xmlns:ds="http://schemas.openxmlformats.org/officeDocument/2006/customXml" ds:itemID="{1B4F56A1-916D-45D9-8D9E-80566D6CE0C4}">
  <ds:schemaRefs>
    <ds:schemaRef ds:uri="ESRI.ArcGIS.Mapping.OfficeIntegration.PowerPointInfo"/>
  </ds:schemaRefs>
</ds:datastoreItem>
</file>

<file path=customXml/itemProps448.xml><?xml version="1.0" encoding="utf-8"?>
<ds:datastoreItem xmlns:ds="http://schemas.openxmlformats.org/officeDocument/2006/customXml" ds:itemID="{EEFF172C-140F-40CC-9A05-75E1B72B6BC4}">
  <ds:schemaRefs>
    <ds:schemaRef ds:uri="ESRI.ArcGIS.Mapping.OfficeIntegration.PowerPointInfo"/>
  </ds:schemaRefs>
</ds:datastoreItem>
</file>

<file path=customXml/itemProps449.xml><?xml version="1.0" encoding="utf-8"?>
<ds:datastoreItem xmlns:ds="http://schemas.openxmlformats.org/officeDocument/2006/customXml" ds:itemID="{9809AC2C-ED5A-4D3D-B81E-2DC6690C492B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81515E25-37E2-40EF-9525-BC6CA05C8C77}">
  <ds:schemaRefs>
    <ds:schemaRef ds:uri="ESRI.ArcGIS.Mapping.OfficeIntegration.PowerPointInfo"/>
  </ds:schemaRefs>
</ds:datastoreItem>
</file>

<file path=customXml/itemProps450.xml><?xml version="1.0" encoding="utf-8"?>
<ds:datastoreItem xmlns:ds="http://schemas.openxmlformats.org/officeDocument/2006/customXml" ds:itemID="{A5E63869-98DA-4D89-BD0C-9EB4E9A2CDD8}">
  <ds:schemaRefs>
    <ds:schemaRef ds:uri="ESRI.ArcGIS.Mapping.OfficeIntegration.PowerPointInfo"/>
  </ds:schemaRefs>
</ds:datastoreItem>
</file>

<file path=customXml/itemProps451.xml><?xml version="1.0" encoding="utf-8"?>
<ds:datastoreItem xmlns:ds="http://schemas.openxmlformats.org/officeDocument/2006/customXml" ds:itemID="{F79969D1-7AFD-4179-9953-A1C645EEF874}">
  <ds:schemaRefs>
    <ds:schemaRef ds:uri="ESRI.ArcGIS.Mapping.OfficeIntegration.PowerPointInfo"/>
  </ds:schemaRefs>
</ds:datastoreItem>
</file>

<file path=customXml/itemProps452.xml><?xml version="1.0" encoding="utf-8"?>
<ds:datastoreItem xmlns:ds="http://schemas.openxmlformats.org/officeDocument/2006/customXml" ds:itemID="{4801C9F2-3702-48E4-9ABA-B811FE3B3658}">
  <ds:schemaRefs>
    <ds:schemaRef ds:uri="ESRI.ArcGIS.Mapping.OfficeIntegration.PowerPointInfo"/>
  </ds:schemaRefs>
</ds:datastoreItem>
</file>

<file path=customXml/itemProps453.xml><?xml version="1.0" encoding="utf-8"?>
<ds:datastoreItem xmlns:ds="http://schemas.openxmlformats.org/officeDocument/2006/customXml" ds:itemID="{3119BC8B-B701-4E87-8FB7-C2183084CEB9}">
  <ds:schemaRefs>
    <ds:schemaRef ds:uri="ESRI.ArcGIS.Mapping.OfficeIntegration.PowerPointInfo"/>
  </ds:schemaRefs>
</ds:datastoreItem>
</file>

<file path=customXml/itemProps454.xml><?xml version="1.0" encoding="utf-8"?>
<ds:datastoreItem xmlns:ds="http://schemas.openxmlformats.org/officeDocument/2006/customXml" ds:itemID="{F1ABA0EE-D278-42D9-9A2C-B4696AE53E66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17A73A12-88E6-460E-9A6D-ED136F088EC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8EBC63B2-D0CB-4053-8646-29FAB3281E00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7DC85ADB-07AF-4086-8302-0E8D2CAF094E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20873933-B25C-40D9-8A29-10976D0BF77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E7CE043-C5AC-47CC-9C2E-68A4C100B0EF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284D2FF0-757F-4D55-ADE1-65A64978619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17B0CD84-9C92-421E-B97E-4F3BF69CC81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C6A6316D-9191-4EB2-BD05-B16E48941ADF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AF62E09-17FE-494C-82F7-596C1F96BF7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06091334-0F6D-4FD8-90B3-3C4076BDFA3D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1C9BA396-91B2-42D5-ABB1-A1D92B0FF915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A0F8C704-2F14-4200-9101-0E7C64E7E0F8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71E47499-4177-4AF7-A07A-E14912C6E0D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3D36AFEB-2DD2-4C03-A3C9-5E299192E419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9949D060-745A-47F2-BBBA-9CDC8842A7A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CCC505F-EBBF-4851-941D-6E0E42325D3D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7CFE3332-7643-42BB-A1DB-2E0CE1C7B21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0E1754C0-F6F3-48F9-9A56-587E03BFB4B8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CB92CB5B-994F-438A-8D60-F8C6290DBA1A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7CDF465B-496A-41FA-9FCE-7811C846B191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EDCC7BA-EC6E-4029-881D-9E1C9E88093B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9DD3BA83-4F55-425B-8950-F18B4A90E4F7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721D964-B7EA-4B9B-9AF2-8992664309E3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5A061F52-2D34-4834-852F-57DCA00BF3F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0BB8C2E-C493-47F6-AD42-BED213B291DB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652A5BFF-CEB3-49D2-AA35-1B525674A99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77E7243-A106-449C-931F-92D699CAA256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5DC38F45-1BD2-4A46-8663-1A349CF0EBF3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96527708-3BB9-427D-A6CB-BF41B1275647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F5AD1806-E38A-4D8A-8026-C59C59B2D441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B2DE5CE0-A1EA-4609-BB36-3F0650EA2D2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A52F2BE2-BF2A-46A8-ADDE-21DFBCAFBCD9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7B0BBC4F-177D-4ABE-B2DC-BC690DADB76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056F406D-F0F0-4FD2-9E6F-D985D53B4E7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1C6206C9-0D0D-4E41-82F5-B84031887F2C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7574C906-1D2A-403D-BE8A-8D18E5879488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7DA549F-9FCB-4261-B33A-9D505898AFE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F12942F-A961-4303-94AA-5CA272AA9104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73C61BEA-2154-4980-ADCE-B7C5C801B078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D5AF184F-235E-4D65-B93A-836E1B8D9E12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8AEC5F6D-443D-45B7-9D56-B51E43C0075D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38AADDBA-3D4D-4B34-AF2C-1621D6935847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94E47E3-E47E-476B-B2E3-965808C9652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A0F2433E-CD90-4900-85C5-0AA46A7AD201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75094971-9999-4BEE-A797-A47EDFD9C555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FE2698AA-FBD1-44BF-BD11-A38AED99FF45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5C75ADEB-A4EE-4B59-AA4C-64661BD646C3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5C0E1CC7-982E-44C5-8049-381BAC1BEA6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0AA5B17-38C2-47F6-9C82-95881E9BB833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AF2B42AB-EE11-4B41-8D8F-711D404B9CA9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B499B4A6-D5AE-47EF-BA09-DB0CD4AA050C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D31DB33-9A2D-4ABE-98E6-CCABFE82F6FB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67EAFDD8-ACC3-4022-BD22-7BECCA6E4832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C094210D-03D2-431E-8EC6-48D81E50E0E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C3D109EA-AE52-497C-81B2-C14E851E8323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3E19DD23-B8A3-4754-929C-674BF9EC827E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D176C7D5-4C57-4B7E-A442-795817C1358B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6672FF71-3B12-447C-B284-BAF7B1C8C79B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2276A7FA-712C-425F-862E-5C51F18B8C2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872</Words>
  <Application>Microsoft Office PowerPoint</Application>
  <PresentationFormat>Widescreen</PresentationFormat>
  <Paragraphs>117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Image</vt:lpstr>
      <vt:lpstr>2017 Midpoint Assessment: Year of Decision October 5, 2017 Local Government Advisory Committee Meeting </vt:lpstr>
      <vt:lpstr>Today’s Objectives </vt:lpstr>
      <vt:lpstr>Draft Phase III WIP Planning Targets, Final Phase 6 Modeling Tools, and Final Policy Decisions Will Not Be Ready Until December 2017</vt:lpstr>
      <vt:lpstr>PowerPoint Presentation</vt:lpstr>
      <vt:lpstr>PowerPoint Presentation</vt:lpstr>
      <vt:lpstr>Susquehanna Options </vt:lpstr>
      <vt:lpstr>Conowingo Dam Infill October 3, 2017 PSC Decisions </vt:lpstr>
      <vt:lpstr>PowerPoint Presentation</vt:lpstr>
      <vt:lpstr>Conowingo Dam Infill October 3, 2017 PSC Decisions </vt:lpstr>
      <vt:lpstr>Climate Influence on the Bay Watershed </vt:lpstr>
      <vt:lpstr>Keeping Score for 2025 </vt:lpstr>
      <vt:lpstr>DRAFT Model Results: Nitrogen to Rivers and the Bay </vt:lpstr>
      <vt:lpstr>DRAFT Model Results: Phosphorus to Rivers and the Bay </vt:lpstr>
      <vt:lpstr>DRAFT Model Results: Sediment to Rivers and the Bay </vt:lpstr>
      <vt:lpstr>PowerPoint Presentation</vt:lpstr>
      <vt:lpstr>PowerPoint Presentation</vt:lpstr>
      <vt:lpstr>PowerPoint Presentation</vt:lpstr>
      <vt:lpstr>Accounting for Growth  Recap of Policy Decision: Should 2025 Future Projections be Used to Account for Growth in the Phase III WIPs? </vt:lpstr>
      <vt:lpstr>Accounting for Growth  WQGIT Recommendations to the PSC  </vt:lpstr>
      <vt:lpstr>Revised Midpoint Assessment Schedule</vt:lpstr>
      <vt:lpstr>Upcoming 2017 PSC Decisions </vt:lpstr>
      <vt:lpstr>Upcoming 2017 PSC Decisions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WQGIT F2F Meeting Decisions</dc:title>
  <dc:creator>Power, Lucinda</dc:creator>
  <cp:lastModifiedBy>Power, Lucinda</cp:lastModifiedBy>
  <cp:revision>475</cp:revision>
  <dcterms:created xsi:type="dcterms:W3CDTF">2017-09-25T18:20:33Z</dcterms:created>
  <dcterms:modified xsi:type="dcterms:W3CDTF">2017-10-03T20:50:26Z</dcterms:modified>
</cp:coreProperties>
</file>