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Medium" panose="020B060402020202020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ed41a0e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27ed41a0e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ed41a0ee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7ed41a0ee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ed41a0ee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ed41a0ee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ed41a0ee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ed41a0ee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ed41a0ee7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ed41a0ee7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d41a0ee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ed41a0ee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ed41a0ee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ed41a0ee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821750"/>
            <a:ext cx="9144000" cy="32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 Chesapeake Bay Program: Reaching 2025 / A Progress Report</a:t>
            </a:r>
            <a:endParaRPr sz="1200">
              <a:solidFill>
                <a:schemeClr val="accen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06" y="4847419"/>
            <a:ext cx="327113" cy="27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146275" y="1041500"/>
            <a:ext cx="71799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</a:pPr>
            <a:r>
              <a:rPr lang="en" sz="3880"/>
              <a:t>Chesapeake Bay Program</a:t>
            </a:r>
            <a:br>
              <a:rPr lang="en" sz="3880"/>
            </a:br>
            <a:r>
              <a:rPr lang="en" sz="3880"/>
              <a:t>2025: Reaching and Beyond</a:t>
            </a:r>
            <a:endParaRPr sz="3880"/>
          </a:p>
        </p:txBody>
      </p:sp>
      <p:sp>
        <p:nvSpPr>
          <p:cNvPr id="63" name="Google Shape;63;p14"/>
          <p:cNvSpPr txBox="1"/>
          <p:nvPr/>
        </p:nvSpPr>
        <p:spPr>
          <a:xfrm>
            <a:off x="755551" y="3975319"/>
            <a:ext cx="331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Bruce Vogt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NOAA Chesapeake Bay Office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SFGIT </a:t>
            </a: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Meeting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/1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8-19</a:t>
            </a: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/2023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25" y="3210206"/>
            <a:ext cx="905100" cy="74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Executive Council Charge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 b="1">
                <a:latin typeface="Roboto Slab"/>
                <a:ea typeface="Roboto Slab"/>
                <a:cs typeface="Roboto Slab"/>
                <a:sym typeface="Roboto Slab"/>
              </a:rPr>
              <a:t>Charting a Course to 2025 and Beyond</a:t>
            </a:r>
            <a:endParaRPr sz="21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October 11, 2022, directed to the Principals’ Staff Committee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Part 1: This report, Reaching 2025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Progress toward achieving the 2014 Outcomes by 2025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Additional focus on water quality/TMDL, emerging science and monitoring, climate and DEIJ, wetlands and forest buffers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Considerations for actions beyond 2025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Part 2: Beyond 2025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Process began in June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405713" y="281133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Reaching 2025 Conclusions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71504" y="1026928"/>
            <a:ext cx="7886100" cy="32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34290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Roughly ⅔ of our outcomes are on track and represent significant accomplishments.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In spite of those successes, we have work to do on the remaining ⅓ of the outcomes: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Targeting, developing cost estimates, tracking, monitoring, and reporting are critical components of quantifiable outcomes.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Champions who take responsibility for leading/coordinating outcomes are critical. Often they include a federal representative along with a jurisdictional one, or in some cases an NGO. Champions often contribute and advocate for catalyzing funding, staff, and resources.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Developing networking systems to engage and incentivize private landowners and communities to address challenges such as nonpoint source pollution, living shorelines, forest buffers, and freshwater wetlands.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820225" y="168875"/>
            <a:ext cx="5755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Fisheries GIT Outlook for 2025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075325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0" y="-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2025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994200"/>
            <a:ext cx="7800202" cy="34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35575" y="2175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Fisheries GIT Strategy for 2025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35575" y="12117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Begin discussing what do we want the Fish GIT to focus on in the future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Identify key concepts we want to prioritize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Quantifiable and species specific goals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Advance ecosystem based management w/in Bay and regionally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Connect with other Goal Teams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Recognize changing climate and environmental conditions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Target places for higher impact</a:t>
            </a:r>
            <a:endParaRPr sz="16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863" y="2368038"/>
            <a:ext cx="18764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could look like…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36650" y="1144600"/>
            <a:ext cx="5999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Support/maintain Striped bass spawning success and recruitment in three priority tributaries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Protect and restore wetlands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Improve water quality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Limit shoreline hardening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Create diverse seascapes (oysters, sav, marshes)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Adapt to climate change and attempt to provide thermal refuge for fish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Advance science to measure fish response to system change and management actions</a:t>
            </a:r>
            <a:endParaRPr sz="16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327" y="0"/>
            <a:ext cx="2269825" cy="279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475" y="2791875"/>
            <a:ext cx="1121525" cy="16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340</Words>
  <Application>Microsoft Office PowerPoint</Application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Arial</vt:lpstr>
      <vt:lpstr>Calibri</vt:lpstr>
      <vt:lpstr>Roboto Medium</vt:lpstr>
      <vt:lpstr>Roboto Slab</vt:lpstr>
      <vt:lpstr>Simple Light</vt:lpstr>
      <vt:lpstr>Chesapeake Bay Program 2025: Reaching and Beyond</vt:lpstr>
      <vt:lpstr>Executive Council Charge</vt:lpstr>
      <vt:lpstr>Reaching 2025 Conclusions</vt:lpstr>
      <vt:lpstr>Fisheries GIT Outlook for 2025</vt:lpstr>
      <vt:lpstr>Beyond 2025</vt:lpstr>
      <vt:lpstr>Fisheries GIT Strategy for 2025</vt:lpstr>
      <vt:lpstr>What it could look like…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Program 2025: Reaching and Beyond</dc:title>
  <dc:creator>Bailey.Robertory</dc:creator>
  <cp:lastModifiedBy>Bailey.Robertory</cp:lastModifiedBy>
  <cp:revision>2</cp:revision>
  <dcterms:modified xsi:type="dcterms:W3CDTF">2023-09-15T16:21:10Z</dcterms:modified>
</cp:coreProperties>
</file>