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4" r:id="rId3"/>
    <p:sldId id="280" r:id="rId4"/>
    <p:sldId id="278" r:id="rId5"/>
    <p:sldId id="279" r:id="rId6"/>
    <p:sldId id="273" r:id="rId7"/>
    <p:sldId id="271" r:id="rId8"/>
    <p:sldId id="272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819" autoAdjust="0"/>
    <p:restoredTop sz="86364" autoAdjust="0"/>
  </p:normalViewPr>
  <p:slideViewPr>
    <p:cSldViewPr>
      <p:cViewPr>
        <p:scale>
          <a:sx n="66" d="100"/>
          <a:sy n="66" d="100"/>
        </p:scale>
        <p:origin x="-38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3AFB0-E457-4CB8-99FD-DDBE24130E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E4DA8-486D-4D6C-AEF2-9D984F19B88B}">
      <dgm:prSet phldrT="[Text]"/>
      <dgm:spPr/>
      <dgm:t>
        <a:bodyPr/>
        <a:lstStyle/>
        <a:p>
          <a:r>
            <a:rPr lang="en-US" dirty="0" smtClean="0"/>
            <a:t>Reducing Pollution</a:t>
          </a:r>
          <a:endParaRPr lang="en-US" dirty="0"/>
        </a:p>
      </dgm:t>
    </dgm:pt>
    <dgm:pt modelId="{22AFDFF8-82C8-4374-9810-3EDDA0646DF6}" type="parTrans" cxnId="{4717BA9F-29D5-4B20-BC72-14199783BA32}">
      <dgm:prSet/>
      <dgm:spPr/>
      <dgm:t>
        <a:bodyPr/>
        <a:lstStyle/>
        <a:p>
          <a:endParaRPr lang="en-US"/>
        </a:p>
      </dgm:t>
    </dgm:pt>
    <dgm:pt modelId="{7AC40773-32CE-48B9-B520-CBC6B0001704}" type="sibTrans" cxnId="{4717BA9F-29D5-4B20-BC72-14199783BA32}">
      <dgm:prSet/>
      <dgm:spPr/>
      <dgm:t>
        <a:bodyPr/>
        <a:lstStyle/>
        <a:p>
          <a:endParaRPr lang="en-US"/>
        </a:p>
      </dgm:t>
    </dgm:pt>
    <dgm:pt modelId="{E2901E42-11D5-4557-902E-43BC11C16D58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Reducing N Pollution</a:t>
          </a:r>
          <a:endParaRPr lang="en-US" b="1" dirty="0">
            <a:solidFill>
              <a:srgbClr val="00B050"/>
            </a:solidFill>
          </a:endParaRPr>
        </a:p>
      </dgm:t>
    </dgm:pt>
    <dgm:pt modelId="{4EBB6381-449F-46C8-962E-3B0B90329C03}" type="parTrans" cxnId="{B14B7C24-2926-45A6-BC25-AAA29D25663A}">
      <dgm:prSet/>
      <dgm:spPr/>
      <dgm:t>
        <a:bodyPr/>
        <a:lstStyle/>
        <a:p>
          <a:endParaRPr lang="en-US"/>
        </a:p>
      </dgm:t>
    </dgm:pt>
    <dgm:pt modelId="{4EF9E8D6-F019-449E-BC78-F17BC8EA55BB}" type="sibTrans" cxnId="{B14B7C24-2926-45A6-BC25-AAA29D25663A}">
      <dgm:prSet/>
      <dgm:spPr/>
      <dgm:t>
        <a:bodyPr/>
        <a:lstStyle/>
        <a:p>
          <a:endParaRPr lang="en-US"/>
        </a:p>
      </dgm:t>
    </dgm:pt>
    <dgm:pt modelId="{6DC1074F-93E0-4822-8FCA-F61F7187747D}">
      <dgm:prSet phldrT="[Text]"/>
      <dgm:spPr/>
      <dgm:t>
        <a:bodyPr/>
        <a:lstStyle/>
        <a:p>
          <a:r>
            <a:rPr lang="en-US" dirty="0" smtClean="0"/>
            <a:t>Restoring Habitats</a:t>
          </a:r>
          <a:endParaRPr lang="en-US" dirty="0"/>
        </a:p>
      </dgm:t>
    </dgm:pt>
    <dgm:pt modelId="{926CD28A-E6C4-489A-9EE5-42327373F2E5}" type="parTrans" cxnId="{158F11A3-4B7C-4E1C-9373-FB7BA1F7BF72}">
      <dgm:prSet/>
      <dgm:spPr/>
      <dgm:t>
        <a:bodyPr/>
        <a:lstStyle/>
        <a:p>
          <a:endParaRPr lang="en-US"/>
        </a:p>
      </dgm:t>
    </dgm:pt>
    <dgm:pt modelId="{89867660-A82F-4420-8114-E6330D69C2C2}" type="sibTrans" cxnId="{158F11A3-4B7C-4E1C-9373-FB7BA1F7BF72}">
      <dgm:prSet/>
      <dgm:spPr/>
      <dgm:t>
        <a:bodyPr/>
        <a:lstStyle/>
        <a:p>
          <a:endParaRPr lang="en-US"/>
        </a:p>
      </dgm:t>
    </dgm:pt>
    <dgm:pt modelId="{977CA762-34E3-4B7B-A79A-D780920ABEAC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Planting Bay Grasses (R)</a:t>
          </a:r>
          <a:endParaRPr lang="en-US" dirty="0">
            <a:solidFill>
              <a:srgbClr val="00B050"/>
            </a:solidFill>
          </a:endParaRPr>
        </a:p>
      </dgm:t>
    </dgm:pt>
    <dgm:pt modelId="{D52C48E9-A339-4182-950E-B7D1A7B4CACF}" type="parTrans" cxnId="{C609F67C-DE5E-4273-BAAD-CE8CAC81246A}">
      <dgm:prSet/>
      <dgm:spPr/>
      <dgm:t>
        <a:bodyPr/>
        <a:lstStyle/>
        <a:p>
          <a:endParaRPr lang="en-US"/>
        </a:p>
      </dgm:t>
    </dgm:pt>
    <dgm:pt modelId="{90B949C0-929D-4BCD-A460-EAAE99880FCB}" type="sibTrans" cxnId="{C609F67C-DE5E-4273-BAAD-CE8CAC81246A}">
      <dgm:prSet/>
      <dgm:spPr/>
      <dgm:t>
        <a:bodyPr/>
        <a:lstStyle/>
        <a:p>
          <a:endParaRPr lang="en-US"/>
        </a:p>
      </dgm:t>
    </dgm:pt>
    <dgm:pt modelId="{D328B76A-34EB-4061-B915-9AD44739C082}">
      <dgm:prSet phldrT="[Text]"/>
      <dgm:spPr/>
      <dgm:t>
        <a:bodyPr/>
        <a:lstStyle/>
        <a:p>
          <a:r>
            <a:rPr lang="en-US" b="1" dirty="0" smtClean="0"/>
            <a:t>Protecting Watersheds</a:t>
          </a:r>
          <a:endParaRPr lang="en-US" b="1" dirty="0"/>
        </a:p>
      </dgm:t>
    </dgm:pt>
    <dgm:pt modelId="{EAEFD0BA-6744-4E2C-904E-0BE2CA758F1F}" type="parTrans" cxnId="{D8D1AA87-A3A6-4D5B-8CD3-E5257BE9F34A}">
      <dgm:prSet/>
      <dgm:spPr/>
      <dgm:t>
        <a:bodyPr/>
        <a:lstStyle/>
        <a:p>
          <a:endParaRPr lang="en-US"/>
        </a:p>
      </dgm:t>
    </dgm:pt>
    <dgm:pt modelId="{240560C8-7180-4D3D-9856-08AA0693232C}" type="sibTrans" cxnId="{D8D1AA87-A3A6-4D5B-8CD3-E5257BE9F34A}">
      <dgm:prSet/>
      <dgm:spPr/>
      <dgm:t>
        <a:bodyPr/>
        <a:lstStyle/>
        <a:p>
          <a:endParaRPr lang="en-US"/>
        </a:p>
      </dgm:t>
    </dgm:pt>
    <dgm:pt modelId="{EB3E3C04-AD50-4C89-A961-21559F757A73}">
      <dgm:prSet phldrT="[Text]"/>
      <dgm:spPr/>
      <dgm:t>
        <a:bodyPr/>
        <a:lstStyle/>
        <a:p>
          <a:r>
            <a:rPr lang="en-US" strike="sngStrike" baseline="0" dirty="0" smtClean="0"/>
            <a:t>Public Access Index</a:t>
          </a:r>
          <a:endParaRPr lang="en-US" strike="sngStrike" baseline="0" dirty="0"/>
        </a:p>
      </dgm:t>
    </dgm:pt>
    <dgm:pt modelId="{DC14E7F4-4E77-4CE6-9CBC-67902CC5D9B0}" type="parTrans" cxnId="{6B53A437-45E5-4308-A5F0-2B998A166256}">
      <dgm:prSet/>
      <dgm:spPr/>
      <dgm:t>
        <a:bodyPr/>
        <a:lstStyle/>
        <a:p>
          <a:endParaRPr lang="en-US"/>
        </a:p>
      </dgm:t>
    </dgm:pt>
    <dgm:pt modelId="{F14C9398-1082-405B-8B59-99C27CF5C0FA}" type="sibTrans" cxnId="{6B53A437-45E5-4308-A5F0-2B998A166256}">
      <dgm:prSet/>
      <dgm:spPr/>
      <dgm:t>
        <a:bodyPr/>
        <a:lstStyle/>
        <a:p>
          <a:endParaRPr lang="en-US"/>
        </a:p>
      </dgm:t>
    </dgm:pt>
    <dgm:pt modelId="{F3DD5744-8262-47BC-9300-9B45391D689C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Reducing P Pollution</a:t>
          </a:r>
          <a:endParaRPr lang="en-US" b="1" dirty="0">
            <a:solidFill>
              <a:srgbClr val="00B050"/>
            </a:solidFill>
          </a:endParaRPr>
        </a:p>
      </dgm:t>
    </dgm:pt>
    <dgm:pt modelId="{70C6D066-2CE8-4A26-A126-45C30E15DB92}" type="parTrans" cxnId="{151BA51C-C7E9-4640-8ECA-2711FB892573}">
      <dgm:prSet/>
      <dgm:spPr/>
      <dgm:t>
        <a:bodyPr/>
        <a:lstStyle/>
        <a:p>
          <a:endParaRPr lang="en-US"/>
        </a:p>
      </dgm:t>
    </dgm:pt>
    <dgm:pt modelId="{A3ACEA31-9086-4153-91AB-5D6C9274313E}" type="sibTrans" cxnId="{151BA51C-C7E9-4640-8ECA-2711FB892573}">
      <dgm:prSet/>
      <dgm:spPr/>
      <dgm:t>
        <a:bodyPr/>
        <a:lstStyle/>
        <a:p>
          <a:endParaRPr lang="en-US"/>
        </a:p>
      </dgm:t>
    </dgm:pt>
    <dgm:pt modelId="{5CCD9317-DFC3-4598-9EED-4B0D3BE764D5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Reducing S Pollution</a:t>
          </a:r>
          <a:endParaRPr lang="en-US" b="1" dirty="0">
            <a:solidFill>
              <a:srgbClr val="00B050"/>
            </a:solidFill>
          </a:endParaRPr>
        </a:p>
      </dgm:t>
    </dgm:pt>
    <dgm:pt modelId="{1C959D45-1D67-4A2B-A904-A94C803A3170}" type="parTrans" cxnId="{51F48034-8938-4511-BC2C-7E6A799489E5}">
      <dgm:prSet/>
      <dgm:spPr/>
      <dgm:t>
        <a:bodyPr/>
        <a:lstStyle/>
        <a:p>
          <a:endParaRPr lang="en-US"/>
        </a:p>
      </dgm:t>
    </dgm:pt>
    <dgm:pt modelId="{4C588354-7C2B-4574-A980-C110798EBAB6}" type="sibTrans" cxnId="{51F48034-8938-4511-BC2C-7E6A799489E5}">
      <dgm:prSet/>
      <dgm:spPr/>
      <dgm:t>
        <a:bodyPr/>
        <a:lstStyle/>
        <a:p>
          <a:endParaRPr lang="en-US"/>
        </a:p>
      </dgm:t>
    </dgm:pt>
    <dgm:pt modelId="{0B0367C1-90E7-45AA-AD1D-73061CD7C2FD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Restoring Wetlands (R)</a:t>
          </a:r>
          <a:endParaRPr lang="en-US" dirty="0">
            <a:solidFill>
              <a:srgbClr val="00B050"/>
            </a:solidFill>
          </a:endParaRPr>
        </a:p>
      </dgm:t>
    </dgm:pt>
    <dgm:pt modelId="{CDD21EE4-386D-426F-AE8F-77D2D92263A4}" type="parTrans" cxnId="{A4447BAE-BA1D-4CC5-AE97-2C8AC2F1B163}">
      <dgm:prSet/>
      <dgm:spPr/>
      <dgm:t>
        <a:bodyPr/>
        <a:lstStyle/>
        <a:p>
          <a:endParaRPr lang="en-US"/>
        </a:p>
      </dgm:t>
    </dgm:pt>
    <dgm:pt modelId="{24305FEC-4B9B-4AE9-9C97-25188A9B01DE}" type="sibTrans" cxnId="{A4447BAE-BA1D-4CC5-AE97-2C8AC2F1B163}">
      <dgm:prSet/>
      <dgm:spPr/>
      <dgm:t>
        <a:bodyPr/>
        <a:lstStyle/>
        <a:p>
          <a:endParaRPr lang="en-US"/>
        </a:p>
      </dgm:t>
    </dgm:pt>
    <dgm:pt modelId="{B00C7F4E-11C9-469B-A42A-1BF5EE519B4E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Reopening Fish Passage (R)</a:t>
          </a:r>
          <a:endParaRPr lang="en-US" dirty="0">
            <a:solidFill>
              <a:srgbClr val="00B050"/>
            </a:solidFill>
          </a:endParaRPr>
        </a:p>
      </dgm:t>
    </dgm:pt>
    <dgm:pt modelId="{CF0B292A-63F1-4893-928C-2117EA19EBFD}" type="parTrans" cxnId="{ACF34D1E-5995-4B62-B439-15B09DA1791A}">
      <dgm:prSet/>
      <dgm:spPr/>
      <dgm:t>
        <a:bodyPr/>
        <a:lstStyle/>
        <a:p>
          <a:endParaRPr lang="en-US"/>
        </a:p>
      </dgm:t>
    </dgm:pt>
    <dgm:pt modelId="{527E1413-9C80-4E14-90AC-75CDB507097F}" type="sibTrans" cxnId="{ACF34D1E-5995-4B62-B439-15B09DA1791A}">
      <dgm:prSet/>
      <dgm:spPr/>
      <dgm:t>
        <a:bodyPr/>
        <a:lstStyle/>
        <a:p>
          <a:endParaRPr lang="en-US"/>
        </a:p>
      </dgm:t>
    </dgm:pt>
    <dgm:pt modelId="{2A8E0202-4793-4731-B283-2370BECCD1B1}">
      <dgm:prSet phldrT="[Text]"/>
      <dgm:spPr/>
      <dgm:t>
        <a:bodyPr/>
        <a:lstStyle/>
        <a:p>
          <a:r>
            <a:rPr lang="en-US" strike="sngStrike" baseline="0" dirty="0" smtClean="0"/>
            <a:t>Restoring Oyster Reefs</a:t>
          </a:r>
          <a:endParaRPr lang="en-US" strike="sngStrike" baseline="0" dirty="0"/>
        </a:p>
      </dgm:t>
    </dgm:pt>
    <dgm:pt modelId="{282885B8-268E-44F2-85B8-AC95CACD4E1E}" type="parTrans" cxnId="{C2C6BE01-1F08-4D9C-9677-13682E18D0C7}">
      <dgm:prSet/>
      <dgm:spPr/>
      <dgm:t>
        <a:bodyPr/>
        <a:lstStyle/>
        <a:p>
          <a:endParaRPr lang="en-US"/>
        </a:p>
      </dgm:t>
    </dgm:pt>
    <dgm:pt modelId="{60F86C7F-5253-4938-B2EB-AD975A388609}" type="sibTrans" cxnId="{C2C6BE01-1F08-4D9C-9677-13682E18D0C7}">
      <dgm:prSet/>
      <dgm:spPr/>
      <dgm:t>
        <a:bodyPr/>
        <a:lstStyle/>
        <a:p>
          <a:endParaRPr lang="en-US"/>
        </a:p>
      </dgm:t>
    </dgm:pt>
    <dgm:pt modelId="{FAA1D17E-E472-4549-8D85-1D8E6AB681A7}">
      <dgm:prSet phldrT="[Text]"/>
      <dgm:spPr/>
      <dgm:t>
        <a:bodyPr/>
        <a:lstStyle/>
        <a:p>
          <a:r>
            <a:rPr lang="en-US" dirty="0" smtClean="0"/>
            <a:t>Managing Fisheries</a:t>
          </a:r>
          <a:endParaRPr lang="en-US" dirty="0"/>
        </a:p>
      </dgm:t>
    </dgm:pt>
    <dgm:pt modelId="{9CB77A31-31C0-413C-AA9E-99213B914B4E}" type="parTrans" cxnId="{89A97F00-CAE9-4806-86A5-55381F6934F5}">
      <dgm:prSet/>
      <dgm:spPr/>
      <dgm:t>
        <a:bodyPr/>
        <a:lstStyle/>
        <a:p>
          <a:endParaRPr lang="en-US"/>
        </a:p>
      </dgm:t>
    </dgm:pt>
    <dgm:pt modelId="{4182FCEB-DEB2-4E0E-AA0F-F4F82D24A4B6}" type="sibTrans" cxnId="{89A97F00-CAE9-4806-86A5-55381F6934F5}">
      <dgm:prSet/>
      <dgm:spPr/>
      <dgm:t>
        <a:bodyPr/>
        <a:lstStyle/>
        <a:p>
          <a:endParaRPr lang="en-US"/>
        </a:p>
      </dgm:t>
    </dgm:pt>
    <dgm:pt modelId="{A8C4FC24-8B6F-4D52-AF43-3E4036030D3F}">
      <dgm:prSet phldrT="[Text]"/>
      <dgm:spPr/>
      <dgm:t>
        <a:bodyPr/>
        <a:lstStyle/>
        <a:p>
          <a:r>
            <a:rPr lang="en-US" b="1" dirty="0" smtClean="0"/>
            <a:t>Fostering Stewardship</a:t>
          </a:r>
          <a:endParaRPr lang="en-US" b="1" dirty="0"/>
        </a:p>
      </dgm:t>
    </dgm:pt>
    <dgm:pt modelId="{7987919B-60CD-44F7-8339-E8162F44533B}" type="parTrans" cxnId="{854B1B42-2C95-42BF-B782-9B36F92595FD}">
      <dgm:prSet/>
      <dgm:spPr/>
      <dgm:t>
        <a:bodyPr/>
        <a:lstStyle/>
        <a:p>
          <a:endParaRPr lang="en-US"/>
        </a:p>
      </dgm:t>
    </dgm:pt>
    <dgm:pt modelId="{14196ED5-AE8C-4A81-893F-66F2F07D9844}" type="sibTrans" cxnId="{854B1B42-2C95-42BF-B782-9B36F92595FD}">
      <dgm:prSet/>
      <dgm:spPr/>
      <dgm:t>
        <a:bodyPr/>
        <a:lstStyle/>
        <a:p>
          <a:endParaRPr lang="en-US"/>
        </a:p>
      </dgm:t>
    </dgm:pt>
    <dgm:pt modelId="{CC0FA868-7739-4ECE-9897-7C7E76FCED96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K-12 Education (R)</a:t>
          </a:r>
          <a:endParaRPr lang="en-US" dirty="0">
            <a:solidFill>
              <a:srgbClr val="FF0000"/>
            </a:solidFill>
          </a:endParaRPr>
        </a:p>
      </dgm:t>
    </dgm:pt>
    <dgm:pt modelId="{99A1BF82-DD7A-4984-8B1F-C1D93CB9E8D6}" type="parTrans" cxnId="{C1CCB586-3F26-4759-9E5F-25A98EE7690A}">
      <dgm:prSet/>
      <dgm:spPr/>
      <dgm:t>
        <a:bodyPr/>
        <a:lstStyle/>
        <a:p>
          <a:endParaRPr lang="en-US"/>
        </a:p>
      </dgm:t>
    </dgm:pt>
    <dgm:pt modelId="{2AD3E286-9D5D-4E8A-A428-1817E6A1F084}" type="sibTrans" cxnId="{C1CCB586-3F26-4759-9E5F-25A98EE7690A}">
      <dgm:prSet/>
      <dgm:spPr/>
      <dgm:t>
        <a:bodyPr/>
        <a:lstStyle/>
        <a:p>
          <a:endParaRPr lang="en-US"/>
        </a:p>
      </dgm:t>
    </dgm:pt>
    <dgm:pt modelId="{EAB164A2-C98A-4625-A696-B273DE400AA7}">
      <dgm:prSet phldrT="[Text]"/>
      <dgm:spPr/>
      <dgm:t>
        <a:bodyPr/>
        <a:lstStyle/>
        <a:p>
          <a:r>
            <a:rPr lang="en-US" strike="sngStrike" baseline="0" dirty="0" smtClean="0"/>
            <a:t>Citizen and Community Action</a:t>
          </a:r>
          <a:endParaRPr lang="en-US" strike="sngStrike" baseline="0" dirty="0"/>
        </a:p>
      </dgm:t>
    </dgm:pt>
    <dgm:pt modelId="{BB6E3D81-43D1-44E7-8C5A-913520EDC80E}" type="parTrans" cxnId="{5377471D-3978-4285-8CC7-B0FB879C7FE6}">
      <dgm:prSet/>
      <dgm:spPr/>
      <dgm:t>
        <a:bodyPr/>
        <a:lstStyle/>
        <a:p>
          <a:endParaRPr lang="en-US"/>
        </a:p>
      </dgm:t>
    </dgm:pt>
    <dgm:pt modelId="{8CCD5909-68F7-43B7-8F7A-3B0994FFFEE0}" type="sibTrans" cxnId="{5377471D-3978-4285-8CC7-B0FB879C7FE6}">
      <dgm:prSet/>
      <dgm:spPr/>
      <dgm:t>
        <a:bodyPr/>
        <a:lstStyle/>
        <a:p>
          <a:endParaRPr lang="en-US"/>
        </a:p>
      </dgm:t>
    </dgm:pt>
    <dgm:pt modelId="{67BF7B41-CEE2-40E2-ABA3-421ACFC637B7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Blue Crab Fishery Management (R)</a:t>
          </a:r>
          <a:endParaRPr lang="en-US" dirty="0">
            <a:solidFill>
              <a:srgbClr val="00B050"/>
            </a:solidFill>
          </a:endParaRPr>
        </a:p>
      </dgm:t>
    </dgm:pt>
    <dgm:pt modelId="{CDCDD9AE-E39F-4CE6-90BE-B858358E3897}" type="parTrans" cxnId="{1FFF5A49-31CF-408E-8E15-1CCB95AA670E}">
      <dgm:prSet/>
      <dgm:spPr/>
      <dgm:t>
        <a:bodyPr/>
        <a:lstStyle/>
        <a:p>
          <a:endParaRPr lang="en-US"/>
        </a:p>
      </dgm:t>
    </dgm:pt>
    <dgm:pt modelId="{A04E1CD3-83C8-4D73-8BD3-E4802182C097}" type="sibTrans" cxnId="{1FFF5A49-31CF-408E-8E15-1CCB95AA670E}">
      <dgm:prSet/>
      <dgm:spPr/>
      <dgm:t>
        <a:bodyPr/>
        <a:lstStyle/>
        <a:p>
          <a:endParaRPr lang="en-US"/>
        </a:p>
      </dgm:t>
    </dgm:pt>
    <dgm:pt modelId="{6C6BDD58-256E-4F24-BAC8-81E8C9F1EE6E}">
      <dgm:prSet phldrT="[Text]"/>
      <dgm:spPr/>
      <dgm:t>
        <a:bodyPr/>
        <a:lstStyle/>
        <a:p>
          <a:r>
            <a:rPr lang="en-US" b="0" dirty="0" smtClean="0">
              <a:solidFill>
                <a:srgbClr val="00B050"/>
              </a:solidFill>
            </a:rPr>
            <a:t>Planting Forest Buffers (R)</a:t>
          </a:r>
          <a:endParaRPr lang="en-US" b="0" dirty="0">
            <a:solidFill>
              <a:srgbClr val="00B050"/>
            </a:solidFill>
          </a:endParaRPr>
        </a:p>
      </dgm:t>
    </dgm:pt>
    <dgm:pt modelId="{A54827A9-7160-4E5D-8C55-BD93F5F80DB8}" type="parTrans" cxnId="{8B8AE96D-FAA9-4115-ADAB-77734F7B0268}">
      <dgm:prSet/>
      <dgm:spPr/>
      <dgm:t>
        <a:bodyPr/>
        <a:lstStyle/>
        <a:p>
          <a:endParaRPr lang="en-US"/>
        </a:p>
      </dgm:t>
    </dgm:pt>
    <dgm:pt modelId="{13625726-1CB0-4CB1-954C-BA2214B18655}" type="sibTrans" cxnId="{8B8AE96D-FAA9-4115-ADAB-77734F7B0268}">
      <dgm:prSet/>
      <dgm:spPr/>
      <dgm:t>
        <a:bodyPr/>
        <a:lstStyle/>
        <a:p>
          <a:endParaRPr lang="en-US"/>
        </a:p>
      </dgm:t>
    </dgm:pt>
    <dgm:pt modelId="{CB5386FB-63A9-4A31-B840-F041B6171C4D}">
      <dgm:prSet phldrT="[Text]"/>
      <dgm:spPr/>
      <dgm:t>
        <a:bodyPr/>
        <a:lstStyle/>
        <a:p>
          <a:r>
            <a:rPr lang="en-US" b="0" strike="sngStrike" baseline="0" dirty="0" smtClean="0"/>
            <a:t>Developing Watershed Management Plans</a:t>
          </a:r>
          <a:endParaRPr lang="en-US" b="0" strike="sngStrike" baseline="0" dirty="0"/>
        </a:p>
      </dgm:t>
    </dgm:pt>
    <dgm:pt modelId="{58B78E2B-4B63-468F-B7C0-E8D5E550836F}" type="parTrans" cxnId="{2F944F20-36C1-4EE7-BD6F-A7288617E801}">
      <dgm:prSet/>
      <dgm:spPr/>
      <dgm:t>
        <a:bodyPr/>
        <a:lstStyle/>
        <a:p>
          <a:endParaRPr lang="en-US"/>
        </a:p>
      </dgm:t>
    </dgm:pt>
    <dgm:pt modelId="{BA65FDEB-0A33-4F92-87FB-A18BF8CF5873}" type="sibTrans" cxnId="{2F944F20-36C1-4EE7-BD6F-A7288617E801}">
      <dgm:prSet/>
      <dgm:spPr/>
      <dgm:t>
        <a:bodyPr/>
        <a:lstStyle/>
        <a:p>
          <a:endParaRPr lang="en-US"/>
        </a:p>
      </dgm:t>
    </dgm:pt>
    <dgm:pt modelId="{DBA767DA-209C-4CB2-86D3-9244CF3B80C4}">
      <dgm:prSet phldrT="[Text]"/>
      <dgm:spPr/>
      <dgm:t>
        <a:bodyPr/>
        <a:lstStyle/>
        <a:p>
          <a:r>
            <a:rPr lang="en-US" b="0" dirty="0" smtClean="0">
              <a:solidFill>
                <a:srgbClr val="FF0000"/>
              </a:solidFill>
            </a:rPr>
            <a:t>Preserving Lands (R)</a:t>
          </a:r>
          <a:endParaRPr lang="en-US" b="0" dirty="0">
            <a:solidFill>
              <a:srgbClr val="FF0000"/>
            </a:solidFill>
          </a:endParaRPr>
        </a:p>
      </dgm:t>
    </dgm:pt>
    <dgm:pt modelId="{59222AEA-26F1-4FFB-9205-BE15FC4C36C5}" type="parTrans" cxnId="{EEEC4768-BF46-4524-94FD-4867B718C236}">
      <dgm:prSet/>
      <dgm:spPr/>
      <dgm:t>
        <a:bodyPr/>
        <a:lstStyle/>
        <a:p>
          <a:endParaRPr lang="en-US"/>
        </a:p>
      </dgm:t>
    </dgm:pt>
    <dgm:pt modelId="{DDA532C7-A000-4F86-9760-8C4076B65E9D}" type="sibTrans" cxnId="{EEEC4768-BF46-4524-94FD-4867B718C236}">
      <dgm:prSet/>
      <dgm:spPr/>
      <dgm:t>
        <a:bodyPr/>
        <a:lstStyle/>
        <a:p>
          <a:endParaRPr lang="en-US"/>
        </a:p>
      </dgm:t>
    </dgm:pt>
    <dgm:pt modelId="{F370E0CA-D56E-45A5-A6C7-4D92C536C048}">
      <dgm:prSet phldrT="[Text]"/>
      <dgm:spPr/>
      <dgm:t>
        <a:bodyPr/>
        <a:lstStyle/>
        <a:p>
          <a:r>
            <a:rPr lang="en-US" i="1" dirty="0" smtClean="0">
              <a:solidFill>
                <a:srgbClr val="00B050"/>
              </a:solidFill>
            </a:rPr>
            <a:t>Wastewater Treatment Plant Upgrades (new - supplemental)</a:t>
          </a:r>
          <a:endParaRPr lang="en-US" i="1" dirty="0">
            <a:solidFill>
              <a:srgbClr val="00B050"/>
            </a:solidFill>
          </a:endParaRPr>
        </a:p>
      </dgm:t>
    </dgm:pt>
    <dgm:pt modelId="{F53F3F32-1342-4709-9622-7628A92C3F95}" type="parTrans" cxnId="{5C67F15C-5E44-48AE-89CB-948F15E63941}">
      <dgm:prSet/>
      <dgm:spPr/>
      <dgm:t>
        <a:bodyPr/>
        <a:lstStyle/>
        <a:p>
          <a:endParaRPr lang="en-US"/>
        </a:p>
      </dgm:t>
    </dgm:pt>
    <dgm:pt modelId="{55547B43-C0D2-48D1-847F-D9E3B6F6BC74}" type="sibTrans" cxnId="{5C67F15C-5E44-48AE-89CB-948F15E63941}">
      <dgm:prSet/>
      <dgm:spPr/>
      <dgm:t>
        <a:bodyPr/>
        <a:lstStyle/>
        <a:p>
          <a:endParaRPr lang="en-US"/>
        </a:p>
      </dgm:t>
    </dgm:pt>
    <dgm:pt modelId="{F4914C3C-D43F-4FCE-8650-7EF2AB95D88B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Wetlands Enhancement (R- supplemental)</a:t>
          </a:r>
          <a:endParaRPr lang="en-US" dirty="0">
            <a:solidFill>
              <a:srgbClr val="00B050"/>
            </a:solidFill>
          </a:endParaRPr>
        </a:p>
      </dgm:t>
    </dgm:pt>
    <dgm:pt modelId="{8844E5F5-19D6-401F-87B2-C451D89BD43E}" type="parTrans" cxnId="{192149CD-0C19-480C-B1EE-9AF75AE4AB4C}">
      <dgm:prSet/>
      <dgm:spPr/>
      <dgm:t>
        <a:bodyPr/>
        <a:lstStyle/>
        <a:p>
          <a:endParaRPr lang="en-US"/>
        </a:p>
      </dgm:t>
    </dgm:pt>
    <dgm:pt modelId="{5B112E5D-2678-47BB-A3AA-DFAFB517FDAF}" type="sibTrans" cxnId="{192149CD-0C19-480C-B1EE-9AF75AE4AB4C}">
      <dgm:prSet/>
      <dgm:spPr/>
      <dgm:t>
        <a:bodyPr/>
        <a:lstStyle/>
        <a:p>
          <a:endParaRPr lang="en-US"/>
        </a:p>
      </dgm:t>
    </dgm:pt>
    <dgm:pt modelId="{C9BB093D-E79E-4E39-B123-1904E58854AF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Public Access Points (R)</a:t>
          </a:r>
          <a:endParaRPr lang="en-US" strike="sngStrike" baseline="0" dirty="0"/>
        </a:p>
      </dgm:t>
    </dgm:pt>
    <dgm:pt modelId="{DEB60730-E715-4F67-8F16-B950CB0498FB}" type="parTrans" cxnId="{14720812-FA94-40F2-B81C-506107D6F313}">
      <dgm:prSet/>
      <dgm:spPr/>
      <dgm:t>
        <a:bodyPr/>
        <a:lstStyle/>
        <a:p>
          <a:endParaRPr lang="en-US"/>
        </a:p>
      </dgm:t>
    </dgm:pt>
    <dgm:pt modelId="{5E7AAB46-25FE-4030-BBFA-0F676B04E748}" type="sibTrans" cxnId="{14720812-FA94-40F2-B81C-506107D6F313}">
      <dgm:prSet/>
      <dgm:spPr/>
      <dgm:t>
        <a:bodyPr/>
        <a:lstStyle/>
        <a:p>
          <a:endParaRPr lang="en-US"/>
        </a:p>
      </dgm:t>
    </dgm:pt>
    <dgm:pt modelId="{346F98C0-CEBB-401C-AC82-7F7002491667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PK-12 Environmental Literacy (new-  supplemental)</a:t>
          </a:r>
          <a:endParaRPr lang="en-US" dirty="0">
            <a:solidFill>
              <a:srgbClr val="FF0000"/>
            </a:solidFill>
          </a:endParaRPr>
        </a:p>
      </dgm:t>
    </dgm:pt>
    <dgm:pt modelId="{4BF4270C-8776-4774-A6B1-56AAD332D7F5}" type="parTrans" cxnId="{782D13CD-0D51-4C16-AC52-1866CCA48B04}">
      <dgm:prSet/>
      <dgm:spPr/>
      <dgm:t>
        <a:bodyPr/>
        <a:lstStyle/>
        <a:p>
          <a:endParaRPr lang="en-US"/>
        </a:p>
      </dgm:t>
    </dgm:pt>
    <dgm:pt modelId="{8CE32554-BB37-48BB-ADCD-A321F1FD5FD3}" type="sibTrans" cxnId="{782D13CD-0D51-4C16-AC52-1866CCA48B04}">
      <dgm:prSet/>
      <dgm:spPr/>
      <dgm:t>
        <a:bodyPr/>
        <a:lstStyle/>
        <a:p>
          <a:endParaRPr lang="en-US"/>
        </a:p>
      </dgm:t>
    </dgm:pt>
    <dgm:pt modelId="{13343CFD-6367-4BA7-B3F8-F10900FAEDFA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Oyster Restoration  (new – replacement)</a:t>
          </a:r>
          <a:endParaRPr lang="en-US" dirty="0">
            <a:solidFill>
              <a:srgbClr val="00B050"/>
            </a:solidFill>
          </a:endParaRPr>
        </a:p>
      </dgm:t>
    </dgm:pt>
    <dgm:pt modelId="{83BCF822-19F8-4AB4-BB55-2DD038FBECF9}" type="parTrans" cxnId="{A31FA3A7-A8A6-40DF-A3CC-85DFF2696433}">
      <dgm:prSet/>
      <dgm:spPr/>
      <dgm:t>
        <a:bodyPr/>
        <a:lstStyle/>
        <a:p>
          <a:endParaRPr lang="en-US"/>
        </a:p>
      </dgm:t>
    </dgm:pt>
    <dgm:pt modelId="{87AA3503-9F88-4F20-91A1-5084CB628A91}" type="sibTrans" cxnId="{A31FA3A7-A8A6-40DF-A3CC-85DFF2696433}">
      <dgm:prSet/>
      <dgm:spPr/>
      <dgm:t>
        <a:bodyPr/>
        <a:lstStyle/>
        <a:p>
          <a:endParaRPr lang="en-US"/>
        </a:p>
      </dgm:t>
    </dgm:pt>
    <dgm:pt modelId="{AC3AE116-C0AD-417E-ACC2-004D04691C8B}" type="pres">
      <dgm:prSet presAssocID="{9D53AFB0-E457-4CB8-99FD-DDBE24130E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0FA9EC-F663-41F4-8E65-C7BA16E85929}" type="pres">
      <dgm:prSet presAssocID="{272E4DA8-486D-4D6C-AEF2-9D984F19B88B}" presName="composite" presStyleCnt="0"/>
      <dgm:spPr/>
    </dgm:pt>
    <dgm:pt modelId="{AC7957A6-FFBE-422D-81D8-3FCA11901C37}" type="pres">
      <dgm:prSet presAssocID="{272E4DA8-486D-4D6C-AEF2-9D984F19B88B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060AC-2964-488E-87EC-FAA8C826B8AA}" type="pres">
      <dgm:prSet presAssocID="{272E4DA8-486D-4D6C-AEF2-9D984F19B88B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C290C-FA5E-4ACA-8F03-7389A15CBFB7}" type="pres">
      <dgm:prSet presAssocID="{7AC40773-32CE-48B9-B520-CBC6B0001704}" presName="space" presStyleCnt="0"/>
      <dgm:spPr/>
    </dgm:pt>
    <dgm:pt modelId="{619E738A-8C5F-4C64-BFDA-4A5D45BCDD8A}" type="pres">
      <dgm:prSet presAssocID="{6DC1074F-93E0-4822-8FCA-F61F7187747D}" presName="composite" presStyleCnt="0"/>
      <dgm:spPr/>
    </dgm:pt>
    <dgm:pt modelId="{3770F5E7-AA55-41C1-A315-646C2B17385F}" type="pres">
      <dgm:prSet presAssocID="{6DC1074F-93E0-4822-8FCA-F61F7187747D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E4545-13F8-4798-9724-A3B8582CF3DF}" type="pres">
      <dgm:prSet presAssocID="{6DC1074F-93E0-4822-8FCA-F61F7187747D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19D81-5629-4EFD-9293-4D6689F7CD78}" type="pres">
      <dgm:prSet presAssocID="{89867660-A82F-4420-8114-E6330D69C2C2}" presName="space" presStyleCnt="0"/>
      <dgm:spPr/>
    </dgm:pt>
    <dgm:pt modelId="{6366979B-1CB2-4E8D-9155-5885AB09F037}" type="pres">
      <dgm:prSet presAssocID="{FAA1D17E-E472-4549-8D85-1D8E6AB681A7}" presName="composite" presStyleCnt="0"/>
      <dgm:spPr/>
    </dgm:pt>
    <dgm:pt modelId="{6A1F66C4-6DF3-4AFB-9E4D-50B570470C97}" type="pres">
      <dgm:prSet presAssocID="{FAA1D17E-E472-4549-8D85-1D8E6AB681A7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E0270-AB3C-4F72-81B8-752564E10165}" type="pres">
      <dgm:prSet presAssocID="{FAA1D17E-E472-4549-8D85-1D8E6AB681A7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E82519-3C6B-415F-978D-4DB1DD5FF382}" type="pres">
      <dgm:prSet presAssocID="{4182FCEB-DEB2-4E0E-AA0F-F4F82D24A4B6}" presName="space" presStyleCnt="0"/>
      <dgm:spPr/>
    </dgm:pt>
    <dgm:pt modelId="{EBDF6FA7-2919-4403-83D9-3A33A5C0D126}" type="pres">
      <dgm:prSet presAssocID="{D328B76A-34EB-4061-B915-9AD44739C082}" presName="composite" presStyleCnt="0"/>
      <dgm:spPr/>
    </dgm:pt>
    <dgm:pt modelId="{1D764D36-DD55-4DC4-AFE5-069DC4DC5C57}" type="pres">
      <dgm:prSet presAssocID="{D328B76A-34EB-4061-B915-9AD44739C082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C4933-A460-4F5E-9869-A62C9CB63D65}" type="pres">
      <dgm:prSet presAssocID="{D328B76A-34EB-4061-B915-9AD44739C082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653A8-E7F8-46EA-A054-C9C8DF98996A}" type="pres">
      <dgm:prSet presAssocID="{240560C8-7180-4D3D-9856-08AA0693232C}" presName="space" presStyleCnt="0"/>
      <dgm:spPr/>
    </dgm:pt>
    <dgm:pt modelId="{C1B265FF-D66A-4598-8623-ABCB3DDE53EF}" type="pres">
      <dgm:prSet presAssocID="{A8C4FC24-8B6F-4D52-AF43-3E4036030D3F}" presName="composite" presStyleCnt="0"/>
      <dgm:spPr/>
    </dgm:pt>
    <dgm:pt modelId="{053F3F19-D739-4624-AC6C-899238D5DBEA}" type="pres">
      <dgm:prSet presAssocID="{A8C4FC24-8B6F-4D52-AF43-3E4036030D3F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625942-48C0-4025-812B-3098D487D90D}" type="pres">
      <dgm:prSet presAssocID="{A8C4FC24-8B6F-4D52-AF43-3E4036030D3F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1B8F1D-7862-48B9-B652-39E58403C0E8}" type="presOf" srcId="{2A8E0202-4793-4731-B283-2370BECCD1B1}" destId="{E00E4545-13F8-4798-9724-A3B8582CF3DF}" srcOrd="0" destOrd="4" presId="urn:microsoft.com/office/officeart/2005/8/layout/hList1"/>
    <dgm:cxn modelId="{83E0CCCC-816A-44BC-ADAA-3726647DAE9D}" type="presOf" srcId="{6DC1074F-93E0-4822-8FCA-F61F7187747D}" destId="{3770F5E7-AA55-41C1-A315-646C2B17385F}" srcOrd="0" destOrd="0" presId="urn:microsoft.com/office/officeart/2005/8/layout/hList1"/>
    <dgm:cxn modelId="{BFE62D54-7668-4183-9654-47F6B2827B76}" type="presOf" srcId="{977CA762-34E3-4B7B-A79A-D780920ABEAC}" destId="{E00E4545-13F8-4798-9724-A3B8582CF3DF}" srcOrd="0" destOrd="0" presId="urn:microsoft.com/office/officeart/2005/8/layout/hList1"/>
    <dgm:cxn modelId="{1D626A96-86BD-4AC8-96B9-7D788511C743}" type="presOf" srcId="{B00C7F4E-11C9-469B-A42A-1BF5EE519B4E}" destId="{E00E4545-13F8-4798-9724-A3B8582CF3DF}" srcOrd="0" destOrd="3" presId="urn:microsoft.com/office/officeart/2005/8/layout/hList1"/>
    <dgm:cxn modelId="{51F48034-8938-4511-BC2C-7E6A799489E5}" srcId="{272E4DA8-486D-4D6C-AEF2-9D984F19B88B}" destId="{5CCD9317-DFC3-4598-9EED-4B0D3BE764D5}" srcOrd="2" destOrd="0" parTransId="{1C959D45-1D67-4A2B-A904-A94C803A3170}" sibTransId="{4C588354-7C2B-4574-A980-C110798EBAB6}"/>
    <dgm:cxn modelId="{A31FA3A7-A8A6-40DF-A3CC-85DFF2696433}" srcId="{FAA1D17E-E472-4549-8D85-1D8E6AB681A7}" destId="{13343CFD-6367-4BA7-B3F8-F10900FAEDFA}" srcOrd="1" destOrd="0" parTransId="{83BCF822-19F8-4AB4-BB55-2DD038FBECF9}" sibTransId="{87AA3503-9F88-4F20-91A1-5084CB628A91}"/>
    <dgm:cxn modelId="{E93ABF71-BC17-445C-8730-33B2C67BC7E7}" type="presOf" srcId="{272E4DA8-486D-4D6C-AEF2-9D984F19B88B}" destId="{AC7957A6-FFBE-422D-81D8-3FCA11901C37}" srcOrd="0" destOrd="0" presId="urn:microsoft.com/office/officeart/2005/8/layout/hList1"/>
    <dgm:cxn modelId="{C2C6BE01-1F08-4D9C-9677-13682E18D0C7}" srcId="{6DC1074F-93E0-4822-8FCA-F61F7187747D}" destId="{2A8E0202-4793-4731-B283-2370BECCD1B1}" srcOrd="4" destOrd="0" parTransId="{282885B8-268E-44F2-85B8-AC95CACD4E1E}" sibTransId="{60F86C7F-5253-4938-B2EB-AD975A388609}"/>
    <dgm:cxn modelId="{6395A1F4-6A1E-49A5-97EF-9D894ABE2975}" type="presOf" srcId="{6C6BDD58-256E-4F24-BAC8-81E8C9F1EE6E}" destId="{60CC4933-A460-4F5E-9869-A62C9CB63D65}" srcOrd="0" destOrd="0" presId="urn:microsoft.com/office/officeart/2005/8/layout/hList1"/>
    <dgm:cxn modelId="{4CBE816D-C509-4C5B-9F40-A6805F7297E4}" type="presOf" srcId="{EB3E3C04-AD50-4C89-A961-21559F757A73}" destId="{3A625942-48C0-4025-812B-3098D487D90D}" srcOrd="0" destOrd="0" presId="urn:microsoft.com/office/officeart/2005/8/layout/hList1"/>
    <dgm:cxn modelId="{3AB1A777-E36C-49DB-9AA9-6C630B5900E5}" type="presOf" srcId="{67BF7B41-CEE2-40E2-ABA3-421ACFC637B7}" destId="{2DFE0270-AB3C-4F72-81B8-752564E10165}" srcOrd="0" destOrd="0" presId="urn:microsoft.com/office/officeart/2005/8/layout/hList1"/>
    <dgm:cxn modelId="{C1CCB586-3F26-4759-9E5F-25A98EE7690A}" srcId="{A8C4FC24-8B6F-4D52-AF43-3E4036030D3F}" destId="{CC0FA868-7739-4ECE-9897-7C7E76FCED96}" srcOrd="2" destOrd="0" parTransId="{99A1BF82-DD7A-4984-8B1F-C1D93CB9E8D6}" sibTransId="{2AD3E286-9D5D-4E8A-A428-1817E6A1F084}"/>
    <dgm:cxn modelId="{58661221-5513-4D5C-8A29-1DDFEA564751}" type="presOf" srcId="{D328B76A-34EB-4061-B915-9AD44739C082}" destId="{1D764D36-DD55-4DC4-AFE5-069DC4DC5C57}" srcOrd="0" destOrd="0" presId="urn:microsoft.com/office/officeart/2005/8/layout/hList1"/>
    <dgm:cxn modelId="{9AA1EACA-927F-455B-A464-45DBFF80FE0F}" type="presOf" srcId="{F370E0CA-D56E-45A5-A6C7-4D92C536C048}" destId="{267060AC-2964-488E-87EC-FAA8C826B8AA}" srcOrd="0" destOrd="3" presId="urn:microsoft.com/office/officeart/2005/8/layout/hList1"/>
    <dgm:cxn modelId="{4717BA9F-29D5-4B20-BC72-14199783BA32}" srcId="{9D53AFB0-E457-4CB8-99FD-DDBE24130E03}" destId="{272E4DA8-486D-4D6C-AEF2-9D984F19B88B}" srcOrd="0" destOrd="0" parTransId="{22AFDFF8-82C8-4374-9810-3EDDA0646DF6}" sibTransId="{7AC40773-32CE-48B9-B520-CBC6B0001704}"/>
    <dgm:cxn modelId="{1FFF5A49-31CF-408E-8E15-1CCB95AA670E}" srcId="{FAA1D17E-E472-4549-8D85-1D8E6AB681A7}" destId="{67BF7B41-CEE2-40E2-ABA3-421ACFC637B7}" srcOrd="0" destOrd="0" parTransId="{CDCDD9AE-E39F-4CE6-90BE-B858358E3897}" sibTransId="{A04E1CD3-83C8-4D73-8BD3-E4802182C097}"/>
    <dgm:cxn modelId="{D8D1AA87-A3A6-4D5B-8CD3-E5257BE9F34A}" srcId="{9D53AFB0-E457-4CB8-99FD-DDBE24130E03}" destId="{D328B76A-34EB-4061-B915-9AD44739C082}" srcOrd="3" destOrd="0" parTransId="{EAEFD0BA-6744-4E2C-904E-0BE2CA758F1F}" sibTransId="{240560C8-7180-4D3D-9856-08AA0693232C}"/>
    <dgm:cxn modelId="{F4BC8DCE-D9A8-4BE0-8EC9-E7A925935B0C}" type="presOf" srcId="{13343CFD-6367-4BA7-B3F8-F10900FAEDFA}" destId="{2DFE0270-AB3C-4F72-81B8-752564E10165}" srcOrd="0" destOrd="1" presId="urn:microsoft.com/office/officeart/2005/8/layout/hList1"/>
    <dgm:cxn modelId="{1F5747B1-0432-4F73-80A7-C35FB3026679}" type="presOf" srcId="{DBA767DA-209C-4CB2-86D3-9244CF3B80C4}" destId="{60CC4933-A460-4F5E-9869-A62C9CB63D65}" srcOrd="0" destOrd="2" presId="urn:microsoft.com/office/officeart/2005/8/layout/hList1"/>
    <dgm:cxn modelId="{2F944F20-36C1-4EE7-BD6F-A7288617E801}" srcId="{D328B76A-34EB-4061-B915-9AD44739C082}" destId="{CB5386FB-63A9-4A31-B840-F041B6171C4D}" srcOrd="1" destOrd="0" parTransId="{58B78E2B-4B63-468F-B7C0-E8D5E550836F}" sibTransId="{BA65FDEB-0A33-4F92-87FB-A18BF8CF5873}"/>
    <dgm:cxn modelId="{ED920817-0C11-4709-BCB9-5205C84516A8}" type="presOf" srcId="{0B0367C1-90E7-45AA-AD1D-73061CD7C2FD}" destId="{E00E4545-13F8-4798-9724-A3B8582CF3DF}" srcOrd="0" destOrd="1" presId="urn:microsoft.com/office/officeart/2005/8/layout/hList1"/>
    <dgm:cxn modelId="{F991E0A1-9402-421C-97D1-E85828B8669B}" type="presOf" srcId="{5CCD9317-DFC3-4598-9EED-4B0D3BE764D5}" destId="{267060AC-2964-488E-87EC-FAA8C826B8AA}" srcOrd="0" destOrd="2" presId="urn:microsoft.com/office/officeart/2005/8/layout/hList1"/>
    <dgm:cxn modelId="{8B8AE96D-FAA9-4115-ADAB-77734F7B0268}" srcId="{D328B76A-34EB-4061-B915-9AD44739C082}" destId="{6C6BDD58-256E-4F24-BAC8-81E8C9F1EE6E}" srcOrd="0" destOrd="0" parTransId="{A54827A9-7160-4E5D-8C55-BD93F5F80DB8}" sibTransId="{13625726-1CB0-4CB1-954C-BA2214B18655}"/>
    <dgm:cxn modelId="{6B53A437-45E5-4308-A5F0-2B998A166256}" srcId="{A8C4FC24-8B6F-4D52-AF43-3E4036030D3F}" destId="{EB3E3C04-AD50-4C89-A961-21559F757A73}" srcOrd="0" destOrd="0" parTransId="{DC14E7F4-4E77-4CE6-9CBC-67902CC5D9B0}" sibTransId="{F14C9398-1082-405B-8B59-99C27CF5C0FA}"/>
    <dgm:cxn modelId="{A4447BAE-BA1D-4CC5-AE97-2C8AC2F1B163}" srcId="{6DC1074F-93E0-4822-8FCA-F61F7187747D}" destId="{0B0367C1-90E7-45AA-AD1D-73061CD7C2FD}" srcOrd="1" destOrd="0" parTransId="{CDD21EE4-386D-426F-AE8F-77D2D92263A4}" sibTransId="{24305FEC-4B9B-4AE9-9C97-25188A9B01DE}"/>
    <dgm:cxn modelId="{65181092-695B-4840-915D-75584FF42A81}" type="presOf" srcId="{F4914C3C-D43F-4FCE-8650-7EF2AB95D88B}" destId="{E00E4545-13F8-4798-9724-A3B8582CF3DF}" srcOrd="0" destOrd="2" presId="urn:microsoft.com/office/officeart/2005/8/layout/hList1"/>
    <dgm:cxn modelId="{3F74E2FD-7DD3-4CAB-82B1-CBBB7579C74C}" type="presOf" srcId="{FAA1D17E-E472-4549-8D85-1D8E6AB681A7}" destId="{6A1F66C4-6DF3-4AFB-9E4D-50B570470C97}" srcOrd="0" destOrd="0" presId="urn:microsoft.com/office/officeart/2005/8/layout/hList1"/>
    <dgm:cxn modelId="{854B1B42-2C95-42BF-B782-9B36F92595FD}" srcId="{9D53AFB0-E457-4CB8-99FD-DDBE24130E03}" destId="{A8C4FC24-8B6F-4D52-AF43-3E4036030D3F}" srcOrd="4" destOrd="0" parTransId="{7987919B-60CD-44F7-8339-E8162F44533B}" sibTransId="{14196ED5-AE8C-4A81-893F-66F2F07D9844}"/>
    <dgm:cxn modelId="{5C67F15C-5E44-48AE-89CB-948F15E63941}" srcId="{272E4DA8-486D-4D6C-AEF2-9D984F19B88B}" destId="{F370E0CA-D56E-45A5-A6C7-4D92C536C048}" srcOrd="3" destOrd="0" parTransId="{F53F3F32-1342-4709-9622-7628A92C3F95}" sibTransId="{55547B43-C0D2-48D1-847F-D9E3B6F6BC74}"/>
    <dgm:cxn modelId="{5377471D-3978-4285-8CC7-B0FB879C7FE6}" srcId="{A8C4FC24-8B6F-4D52-AF43-3E4036030D3F}" destId="{EAB164A2-C98A-4625-A696-B273DE400AA7}" srcOrd="4" destOrd="0" parTransId="{BB6E3D81-43D1-44E7-8C5A-913520EDC80E}" sibTransId="{8CCD5909-68F7-43B7-8F7A-3B0994FFFEE0}"/>
    <dgm:cxn modelId="{192149CD-0C19-480C-B1EE-9AF75AE4AB4C}" srcId="{6DC1074F-93E0-4822-8FCA-F61F7187747D}" destId="{F4914C3C-D43F-4FCE-8650-7EF2AB95D88B}" srcOrd="2" destOrd="0" parTransId="{8844E5F5-19D6-401F-87B2-C451D89BD43E}" sibTransId="{5B112E5D-2678-47BB-A3AA-DFAFB517FDAF}"/>
    <dgm:cxn modelId="{89A97F00-CAE9-4806-86A5-55381F6934F5}" srcId="{9D53AFB0-E457-4CB8-99FD-DDBE24130E03}" destId="{FAA1D17E-E472-4549-8D85-1D8E6AB681A7}" srcOrd="2" destOrd="0" parTransId="{9CB77A31-31C0-413C-AA9E-99213B914B4E}" sibTransId="{4182FCEB-DEB2-4E0E-AA0F-F4F82D24A4B6}"/>
    <dgm:cxn modelId="{782D13CD-0D51-4C16-AC52-1866CCA48B04}" srcId="{A8C4FC24-8B6F-4D52-AF43-3E4036030D3F}" destId="{346F98C0-CEBB-401C-AC82-7F7002491667}" srcOrd="3" destOrd="0" parTransId="{4BF4270C-8776-4774-A6B1-56AAD332D7F5}" sibTransId="{8CE32554-BB37-48BB-ADCD-A321F1FD5FD3}"/>
    <dgm:cxn modelId="{14720812-FA94-40F2-B81C-506107D6F313}" srcId="{A8C4FC24-8B6F-4D52-AF43-3E4036030D3F}" destId="{C9BB093D-E79E-4E39-B123-1904E58854AF}" srcOrd="1" destOrd="0" parTransId="{DEB60730-E715-4F67-8F16-B950CB0498FB}" sibTransId="{5E7AAB46-25FE-4030-BBFA-0F676B04E748}"/>
    <dgm:cxn modelId="{15AB1F70-8B77-4E89-A9B9-4E95CB6C3A15}" type="presOf" srcId="{F3DD5744-8262-47BC-9300-9B45391D689C}" destId="{267060AC-2964-488E-87EC-FAA8C826B8AA}" srcOrd="0" destOrd="1" presId="urn:microsoft.com/office/officeart/2005/8/layout/hList1"/>
    <dgm:cxn modelId="{9388BEC2-EDB8-4A7B-BC9C-C8DE4EB8CDC7}" type="presOf" srcId="{EAB164A2-C98A-4625-A696-B273DE400AA7}" destId="{3A625942-48C0-4025-812B-3098D487D90D}" srcOrd="0" destOrd="4" presId="urn:microsoft.com/office/officeart/2005/8/layout/hList1"/>
    <dgm:cxn modelId="{8D109FFF-96F9-4A69-8EF9-E5F7F0AD1881}" type="presOf" srcId="{346F98C0-CEBB-401C-AC82-7F7002491667}" destId="{3A625942-48C0-4025-812B-3098D487D90D}" srcOrd="0" destOrd="3" presId="urn:microsoft.com/office/officeart/2005/8/layout/hList1"/>
    <dgm:cxn modelId="{B14B7C24-2926-45A6-BC25-AAA29D25663A}" srcId="{272E4DA8-486D-4D6C-AEF2-9D984F19B88B}" destId="{E2901E42-11D5-4557-902E-43BC11C16D58}" srcOrd="0" destOrd="0" parTransId="{4EBB6381-449F-46C8-962E-3B0B90329C03}" sibTransId="{4EF9E8D6-F019-449E-BC78-F17BC8EA55BB}"/>
    <dgm:cxn modelId="{EEEC4768-BF46-4524-94FD-4867B718C236}" srcId="{D328B76A-34EB-4061-B915-9AD44739C082}" destId="{DBA767DA-209C-4CB2-86D3-9244CF3B80C4}" srcOrd="2" destOrd="0" parTransId="{59222AEA-26F1-4FFB-9205-BE15FC4C36C5}" sibTransId="{DDA532C7-A000-4F86-9760-8C4076B65E9D}"/>
    <dgm:cxn modelId="{97EE3AE7-65EF-40DA-80B8-D311CE17B9CF}" type="presOf" srcId="{CB5386FB-63A9-4A31-B840-F041B6171C4D}" destId="{60CC4933-A460-4F5E-9869-A62C9CB63D65}" srcOrd="0" destOrd="1" presId="urn:microsoft.com/office/officeart/2005/8/layout/hList1"/>
    <dgm:cxn modelId="{151BA51C-C7E9-4640-8ECA-2711FB892573}" srcId="{272E4DA8-486D-4D6C-AEF2-9D984F19B88B}" destId="{F3DD5744-8262-47BC-9300-9B45391D689C}" srcOrd="1" destOrd="0" parTransId="{70C6D066-2CE8-4A26-A126-45C30E15DB92}" sibTransId="{A3ACEA31-9086-4153-91AB-5D6C9274313E}"/>
    <dgm:cxn modelId="{41546FD5-2633-4E78-8A4A-EBA0C5CDF33A}" type="presOf" srcId="{A8C4FC24-8B6F-4D52-AF43-3E4036030D3F}" destId="{053F3F19-D739-4624-AC6C-899238D5DBEA}" srcOrd="0" destOrd="0" presId="urn:microsoft.com/office/officeart/2005/8/layout/hList1"/>
    <dgm:cxn modelId="{E612FCD0-6E05-4CB0-B3B5-E68486A82CD7}" type="presOf" srcId="{CC0FA868-7739-4ECE-9897-7C7E76FCED96}" destId="{3A625942-48C0-4025-812B-3098D487D90D}" srcOrd="0" destOrd="2" presId="urn:microsoft.com/office/officeart/2005/8/layout/hList1"/>
    <dgm:cxn modelId="{00B5F674-44A9-4DA2-855E-4C0E038FB005}" type="presOf" srcId="{9D53AFB0-E457-4CB8-99FD-DDBE24130E03}" destId="{AC3AE116-C0AD-417E-ACC2-004D04691C8B}" srcOrd="0" destOrd="0" presId="urn:microsoft.com/office/officeart/2005/8/layout/hList1"/>
    <dgm:cxn modelId="{C609F67C-DE5E-4273-BAAD-CE8CAC81246A}" srcId="{6DC1074F-93E0-4822-8FCA-F61F7187747D}" destId="{977CA762-34E3-4B7B-A79A-D780920ABEAC}" srcOrd="0" destOrd="0" parTransId="{D52C48E9-A339-4182-950E-B7D1A7B4CACF}" sibTransId="{90B949C0-929D-4BCD-A460-EAAE99880FCB}"/>
    <dgm:cxn modelId="{ACF34D1E-5995-4B62-B439-15B09DA1791A}" srcId="{6DC1074F-93E0-4822-8FCA-F61F7187747D}" destId="{B00C7F4E-11C9-469B-A42A-1BF5EE519B4E}" srcOrd="3" destOrd="0" parTransId="{CF0B292A-63F1-4893-928C-2117EA19EBFD}" sibTransId="{527E1413-9C80-4E14-90AC-75CDB507097F}"/>
    <dgm:cxn modelId="{158F11A3-4B7C-4E1C-9373-FB7BA1F7BF72}" srcId="{9D53AFB0-E457-4CB8-99FD-DDBE24130E03}" destId="{6DC1074F-93E0-4822-8FCA-F61F7187747D}" srcOrd="1" destOrd="0" parTransId="{926CD28A-E6C4-489A-9EE5-42327373F2E5}" sibTransId="{89867660-A82F-4420-8114-E6330D69C2C2}"/>
    <dgm:cxn modelId="{CB8DDF4B-5D15-4738-A7A5-FDE75F37AF8D}" type="presOf" srcId="{C9BB093D-E79E-4E39-B123-1904E58854AF}" destId="{3A625942-48C0-4025-812B-3098D487D90D}" srcOrd="0" destOrd="1" presId="urn:microsoft.com/office/officeart/2005/8/layout/hList1"/>
    <dgm:cxn modelId="{C80E4C58-213C-46D8-837C-D453D3143046}" type="presOf" srcId="{E2901E42-11D5-4557-902E-43BC11C16D58}" destId="{267060AC-2964-488E-87EC-FAA8C826B8AA}" srcOrd="0" destOrd="0" presId="urn:microsoft.com/office/officeart/2005/8/layout/hList1"/>
    <dgm:cxn modelId="{8998A5DA-494B-404F-A04D-59441D0B2E75}" type="presParOf" srcId="{AC3AE116-C0AD-417E-ACC2-004D04691C8B}" destId="{960FA9EC-F663-41F4-8E65-C7BA16E85929}" srcOrd="0" destOrd="0" presId="urn:microsoft.com/office/officeart/2005/8/layout/hList1"/>
    <dgm:cxn modelId="{FE6B19A9-E195-45CB-B095-75033A064F17}" type="presParOf" srcId="{960FA9EC-F663-41F4-8E65-C7BA16E85929}" destId="{AC7957A6-FFBE-422D-81D8-3FCA11901C37}" srcOrd="0" destOrd="0" presId="urn:microsoft.com/office/officeart/2005/8/layout/hList1"/>
    <dgm:cxn modelId="{335C5391-20D6-4146-871B-97DEC23A30C9}" type="presParOf" srcId="{960FA9EC-F663-41F4-8E65-C7BA16E85929}" destId="{267060AC-2964-488E-87EC-FAA8C826B8AA}" srcOrd="1" destOrd="0" presId="urn:microsoft.com/office/officeart/2005/8/layout/hList1"/>
    <dgm:cxn modelId="{211E6C84-2BCB-425F-A04C-FDF42FF24F0B}" type="presParOf" srcId="{AC3AE116-C0AD-417E-ACC2-004D04691C8B}" destId="{E00C290C-FA5E-4ACA-8F03-7389A15CBFB7}" srcOrd="1" destOrd="0" presId="urn:microsoft.com/office/officeart/2005/8/layout/hList1"/>
    <dgm:cxn modelId="{88A92EB7-D5D4-46C9-A4B2-CB9B81C7134A}" type="presParOf" srcId="{AC3AE116-C0AD-417E-ACC2-004D04691C8B}" destId="{619E738A-8C5F-4C64-BFDA-4A5D45BCDD8A}" srcOrd="2" destOrd="0" presId="urn:microsoft.com/office/officeart/2005/8/layout/hList1"/>
    <dgm:cxn modelId="{A1039CF0-26D7-43B1-BB3F-F6ED5CD66AE0}" type="presParOf" srcId="{619E738A-8C5F-4C64-BFDA-4A5D45BCDD8A}" destId="{3770F5E7-AA55-41C1-A315-646C2B17385F}" srcOrd="0" destOrd="0" presId="urn:microsoft.com/office/officeart/2005/8/layout/hList1"/>
    <dgm:cxn modelId="{2A3F8259-F2C3-4A67-B4F4-4DC12FE5155A}" type="presParOf" srcId="{619E738A-8C5F-4C64-BFDA-4A5D45BCDD8A}" destId="{E00E4545-13F8-4798-9724-A3B8582CF3DF}" srcOrd="1" destOrd="0" presId="urn:microsoft.com/office/officeart/2005/8/layout/hList1"/>
    <dgm:cxn modelId="{B8D68DDB-D0B8-4958-9902-92FBE6E45ABB}" type="presParOf" srcId="{AC3AE116-C0AD-417E-ACC2-004D04691C8B}" destId="{E6419D81-5629-4EFD-9293-4D6689F7CD78}" srcOrd="3" destOrd="0" presId="urn:microsoft.com/office/officeart/2005/8/layout/hList1"/>
    <dgm:cxn modelId="{AF41F393-042E-436C-9C41-7880A4029272}" type="presParOf" srcId="{AC3AE116-C0AD-417E-ACC2-004D04691C8B}" destId="{6366979B-1CB2-4E8D-9155-5885AB09F037}" srcOrd="4" destOrd="0" presId="urn:microsoft.com/office/officeart/2005/8/layout/hList1"/>
    <dgm:cxn modelId="{D86C1DC1-468F-4EF6-81E9-DB4B881D4870}" type="presParOf" srcId="{6366979B-1CB2-4E8D-9155-5885AB09F037}" destId="{6A1F66C4-6DF3-4AFB-9E4D-50B570470C97}" srcOrd="0" destOrd="0" presId="urn:microsoft.com/office/officeart/2005/8/layout/hList1"/>
    <dgm:cxn modelId="{3688953F-EC59-47C2-BB6C-ABA8278A403F}" type="presParOf" srcId="{6366979B-1CB2-4E8D-9155-5885AB09F037}" destId="{2DFE0270-AB3C-4F72-81B8-752564E10165}" srcOrd="1" destOrd="0" presId="urn:microsoft.com/office/officeart/2005/8/layout/hList1"/>
    <dgm:cxn modelId="{C5BDFD81-0B31-4785-A601-7BEBFB660586}" type="presParOf" srcId="{AC3AE116-C0AD-417E-ACC2-004D04691C8B}" destId="{78E82519-3C6B-415F-978D-4DB1DD5FF382}" srcOrd="5" destOrd="0" presId="urn:microsoft.com/office/officeart/2005/8/layout/hList1"/>
    <dgm:cxn modelId="{ED919025-1069-4666-977C-9993A63BA2BB}" type="presParOf" srcId="{AC3AE116-C0AD-417E-ACC2-004D04691C8B}" destId="{EBDF6FA7-2919-4403-83D9-3A33A5C0D126}" srcOrd="6" destOrd="0" presId="urn:microsoft.com/office/officeart/2005/8/layout/hList1"/>
    <dgm:cxn modelId="{6FADA23A-D2B7-45B3-AFBD-CFA0AF2812AA}" type="presParOf" srcId="{EBDF6FA7-2919-4403-83D9-3A33A5C0D126}" destId="{1D764D36-DD55-4DC4-AFE5-069DC4DC5C57}" srcOrd="0" destOrd="0" presId="urn:microsoft.com/office/officeart/2005/8/layout/hList1"/>
    <dgm:cxn modelId="{F880318B-136A-4755-B905-48EACDFF7026}" type="presParOf" srcId="{EBDF6FA7-2919-4403-83D9-3A33A5C0D126}" destId="{60CC4933-A460-4F5E-9869-A62C9CB63D65}" srcOrd="1" destOrd="0" presId="urn:microsoft.com/office/officeart/2005/8/layout/hList1"/>
    <dgm:cxn modelId="{E3BAEAB7-2887-4D01-B644-8FE882BC56F2}" type="presParOf" srcId="{AC3AE116-C0AD-417E-ACC2-004D04691C8B}" destId="{976653A8-E7F8-46EA-A054-C9C8DF98996A}" srcOrd="7" destOrd="0" presId="urn:microsoft.com/office/officeart/2005/8/layout/hList1"/>
    <dgm:cxn modelId="{2BDDCBD6-B8D8-475B-9823-5A41834AAD05}" type="presParOf" srcId="{AC3AE116-C0AD-417E-ACC2-004D04691C8B}" destId="{C1B265FF-D66A-4598-8623-ABCB3DDE53EF}" srcOrd="8" destOrd="0" presId="urn:microsoft.com/office/officeart/2005/8/layout/hList1"/>
    <dgm:cxn modelId="{C54649FB-491C-4BFE-8AF3-6181970600EB}" type="presParOf" srcId="{C1B265FF-D66A-4598-8623-ABCB3DDE53EF}" destId="{053F3F19-D739-4624-AC6C-899238D5DBEA}" srcOrd="0" destOrd="0" presId="urn:microsoft.com/office/officeart/2005/8/layout/hList1"/>
    <dgm:cxn modelId="{60F11FE6-77B7-4702-A613-1C74A1630434}" type="presParOf" srcId="{C1B265FF-D66A-4598-8623-ABCB3DDE53EF}" destId="{3A625942-48C0-4025-812B-3098D487D90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53AFB0-E457-4CB8-99FD-DDBE24130E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E4DA8-486D-4D6C-AEF2-9D984F19B88B}">
      <dgm:prSet phldrT="[Text]"/>
      <dgm:spPr/>
      <dgm:t>
        <a:bodyPr/>
        <a:lstStyle/>
        <a:p>
          <a:r>
            <a:rPr lang="en-US" dirty="0" smtClean="0"/>
            <a:t>Habitats &amp; Lower Food Web</a:t>
          </a:r>
          <a:endParaRPr lang="en-US" dirty="0"/>
        </a:p>
      </dgm:t>
    </dgm:pt>
    <dgm:pt modelId="{22AFDFF8-82C8-4374-9810-3EDDA0646DF6}" type="parTrans" cxnId="{4717BA9F-29D5-4B20-BC72-14199783BA32}">
      <dgm:prSet/>
      <dgm:spPr/>
      <dgm:t>
        <a:bodyPr/>
        <a:lstStyle/>
        <a:p>
          <a:endParaRPr lang="en-US"/>
        </a:p>
      </dgm:t>
    </dgm:pt>
    <dgm:pt modelId="{7AC40773-32CE-48B9-B520-CBC6B0001704}" type="sibTrans" cxnId="{4717BA9F-29D5-4B20-BC72-14199783BA32}">
      <dgm:prSet/>
      <dgm:spPr/>
      <dgm:t>
        <a:bodyPr/>
        <a:lstStyle/>
        <a:p>
          <a:endParaRPr lang="en-US"/>
        </a:p>
      </dgm:t>
    </dgm:pt>
    <dgm:pt modelId="{E2901E42-11D5-4557-902E-43BC11C16D58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Bay Grasses</a:t>
          </a:r>
          <a:endParaRPr lang="en-US" b="1" dirty="0">
            <a:solidFill>
              <a:srgbClr val="00B050"/>
            </a:solidFill>
          </a:endParaRPr>
        </a:p>
      </dgm:t>
    </dgm:pt>
    <dgm:pt modelId="{4EBB6381-449F-46C8-962E-3B0B90329C03}" type="parTrans" cxnId="{B14B7C24-2926-45A6-BC25-AAA29D25663A}">
      <dgm:prSet/>
      <dgm:spPr/>
      <dgm:t>
        <a:bodyPr/>
        <a:lstStyle/>
        <a:p>
          <a:endParaRPr lang="en-US"/>
        </a:p>
      </dgm:t>
    </dgm:pt>
    <dgm:pt modelId="{4EF9E8D6-F019-449E-BC78-F17BC8EA55BB}" type="sibTrans" cxnId="{B14B7C24-2926-45A6-BC25-AAA29D25663A}">
      <dgm:prSet/>
      <dgm:spPr/>
      <dgm:t>
        <a:bodyPr/>
        <a:lstStyle/>
        <a:p>
          <a:endParaRPr lang="en-US"/>
        </a:p>
      </dgm:t>
    </dgm:pt>
    <dgm:pt modelId="{A3E1298A-B579-4142-AFD6-5A5F7A243F78}">
      <dgm:prSet phldrT="[Text]"/>
      <dgm:spPr/>
      <dgm:t>
        <a:bodyPr/>
        <a:lstStyle/>
        <a:p>
          <a:r>
            <a:rPr lang="en-US" strike="sngStrike" baseline="0" dirty="0" smtClean="0"/>
            <a:t>Phytoplankton </a:t>
          </a:r>
          <a:r>
            <a:rPr lang="en-US" strike="noStrike" baseline="0" dirty="0" smtClean="0"/>
            <a:t>TBD</a:t>
          </a:r>
          <a:endParaRPr lang="en-US" strike="noStrike" baseline="0" dirty="0"/>
        </a:p>
      </dgm:t>
    </dgm:pt>
    <dgm:pt modelId="{FC853BE5-7C52-49FE-94DC-2D35789CC744}" type="parTrans" cxnId="{8554407C-883B-4951-BAAA-CBBCCF192D63}">
      <dgm:prSet/>
      <dgm:spPr/>
      <dgm:t>
        <a:bodyPr/>
        <a:lstStyle/>
        <a:p>
          <a:endParaRPr lang="en-US"/>
        </a:p>
      </dgm:t>
    </dgm:pt>
    <dgm:pt modelId="{8E308B62-E951-426F-80A9-CEFCD1232F03}" type="sibTrans" cxnId="{8554407C-883B-4951-BAAA-CBBCCF192D63}">
      <dgm:prSet/>
      <dgm:spPr/>
      <dgm:t>
        <a:bodyPr/>
        <a:lstStyle/>
        <a:p>
          <a:endParaRPr lang="en-US"/>
        </a:p>
      </dgm:t>
    </dgm:pt>
    <dgm:pt modelId="{6DC1074F-93E0-4822-8FCA-F61F7187747D}">
      <dgm:prSet phldrT="[Text]"/>
      <dgm:spPr/>
      <dgm:t>
        <a:bodyPr/>
        <a:lstStyle/>
        <a:p>
          <a:r>
            <a:rPr lang="en-US" dirty="0" smtClean="0"/>
            <a:t>Fish &amp; Shellfish Abundance</a:t>
          </a:r>
          <a:endParaRPr lang="en-US" dirty="0"/>
        </a:p>
      </dgm:t>
    </dgm:pt>
    <dgm:pt modelId="{926CD28A-E6C4-489A-9EE5-42327373F2E5}" type="parTrans" cxnId="{158F11A3-4B7C-4E1C-9373-FB7BA1F7BF72}">
      <dgm:prSet/>
      <dgm:spPr/>
      <dgm:t>
        <a:bodyPr/>
        <a:lstStyle/>
        <a:p>
          <a:endParaRPr lang="en-US"/>
        </a:p>
      </dgm:t>
    </dgm:pt>
    <dgm:pt modelId="{89867660-A82F-4420-8114-E6330D69C2C2}" type="sibTrans" cxnId="{158F11A3-4B7C-4E1C-9373-FB7BA1F7BF72}">
      <dgm:prSet/>
      <dgm:spPr/>
      <dgm:t>
        <a:bodyPr/>
        <a:lstStyle/>
        <a:p>
          <a:endParaRPr lang="en-US"/>
        </a:p>
      </dgm:t>
    </dgm:pt>
    <dgm:pt modelId="{977CA762-34E3-4B7B-A79A-D780920ABEAC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Blue Crabs (R)</a:t>
          </a:r>
          <a:endParaRPr lang="en-US" dirty="0">
            <a:solidFill>
              <a:srgbClr val="00B050"/>
            </a:solidFill>
          </a:endParaRPr>
        </a:p>
      </dgm:t>
    </dgm:pt>
    <dgm:pt modelId="{D52C48E9-A339-4182-950E-B7D1A7B4CACF}" type="parTrans" cxnId="{C609F67C-DE5E-4273-BAAD-CE8CAC81246A}">
      <dgm:prSet/>
      <dgm:spPr/>
      <dgm:t>
        <a:bodyPr/>
        <a:lstStyle/>
        <a:p>
          <a:endParaRPr lang="en-US"/>
        </a:p>
      </dgm:t>
    </dgm:pt>
    <dgm:pt modelId="{90B949C0-929D-4BCD-A460-EAAE99880FCB}" type="sibTrans" cxnId="{C609F67C-DE5E-4273-BAAD-CE8CAC81246A}">
      <dgm:prSet/>
      <dgm:spPr/>
      <dgm:t>
        <a:bodyPr/>
        <a:lstStyle/>
        <a:p>
          <a:endParaRPr lang="en-US"/>
        </a:p>
      </dgm:t>
    </dgm:pt>
    <dgm:pt modelId="{D328B76A-34EB-4061-B915-9AD44739C082}">
      <dgm:prSet phldrT="[Text]"/>
      <dgm:spPr/>
      <dgm:t>
        <a:bodyPr/>
        <a:lstStyle/>
        <a:p>
          <a:r>
            <a:rPr lang="en-US" dirty="0" smtClean="0"/>
            <a:t>Water Quality</a:t>
          </a:r>
          <a:endParaRPr lang="en-US" dirty="0"/>
        </a:p>
      </dgm:t>
    </dgm:pt>
    <dgm:pt modelId="{EAEFD0BA-6744-4E2C-904E-0BE2CA758F1F}" type="parTrans" cxnId="{D8D1AA87-A3A6-4D5B-8CD3-E5257BE9F34A}">
      <dgm:prSet/>
      <dgm:spPr/>
      <dgm:t>
        <a:bodyPr/>
        <a:lstStyle/>
        <a:p>
          <a:endParaRPr lang="en-US"/>
        </a:p>
      </dgm:t>
    </dgm:pt>
    <dgm:pt modelId="{240560C8-7180-4D3D-9856-08AA0693232C}" type="sibTrans" cxnId="{D8D1AA87-A3A6-4D5B-8CD3-E5257BE9F34A}">
      <dgm:prSet/>
      <dgm:spPr/>
      <dgm:t>
        <a:bodyPr/>
        <a:lstStyle/>
        <a:p>
          <a:endParaRPr lang="en-US"/>
        </a:p>
      </dgm:t>
    </dgm:pt>
    <dgm:pt modelId="{FD055D0C-837D-4E45-AE5D-9B611687BA47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Dissolved Oxygen</a:t>
          </a:r>
          <a:endParaRPr lang="en-US" b="1" dirty="0">
            <a:solidFill>
              <a:srgbClr val="00B050"/>
            </a:solidFill>
          </a:endParaRPr>
        </a:p>
      </dgm:t>
    </dgm:pt>
    <dgm:pt modelId="{D594DEFB-67A5-430F-A1A2-EB0FC7275756}" type="parTrans" cxnId="{0331A364-3E28-499F-833A-35C0DD95A2B0}">
      <dgm:prSet/>
      <dgm:spPr/>
      <dgm:t>
        <a:bodyPr/>
        <a:lstStyle/>
        <a:p>
          <a:endParaRPr lang="en-US"/>
        </a:p>
      </dgm:t>
    </dgm:pt>
    <dgm:pt modelId="{8A5585F1-D227-4F78-9B64-9845A0E408E7}" type="sibTrans" cxnId="{0331A364-3E28-499F-833A-35C0DD95A2B0}">
      <dgm:prSet/>
      <dgm:spPr/>
      <dgm:t>
        <a:bodyPr/>
        <a:lstStyle/>
        <a:p>
          <a:endParaRPr lang="en-US"/>
        </a:p>
      </dgm:t>
    </dgm:pt>
    <dgm:pt modelId="{2361099D-52DE-4DA4-979E-B7BE98CBF78D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Bottom Habitat</a:t>
          </a:r>
          <a:endParaRPr lang="en-US" b="1" dirty="0">
            <a:solidFill>
              <a:srgbClr val="00B050"/>
            </a:solidFill>
          </a:endParaRPr>
        </a:p>
      </dgm:t>
    </dgm:pt>
    <dgm:pt modelId="{7C1FAE88-1E19-4504-A585-6E2AC66FF2BB}" type="parTrans" cxnId="{FAD56748-1591-40BC-A872-D3A473E4CF62}">
      <dgm:prSet/>
      <dgm:spPr/>
      <dgm:t>
        <a:bodyPr/>
        <a:lstStyle/>
        <a:p>
          <a:endParaRPr lang="en-US"/>
        </a:p>
      </dgm:t>
    </dgm:pt>
    <dgm:pt modelId="{9E3965FC-8FAF-434A-8A41-5609C20E9C73}" type="sibTrans" cxnId="{FAD56748-1591-40BC-A872-D3A473E4CF62}">
      <dgm:prSet/>
      <dgm:spPr/>
      <dgm:t>
        <a:bodyPr/>
        <a:lstStyle/>
        <a:p>
          <a:endParaRPr lang="en-US"/>
        </a:p>
      </dgm:t>
    </dgm:pt>
    <dgm:pt modelId="{D721AD7F-5EBD-426C-8513-D7F717BF73F4}">
      <dgm:prSet phldrT="[Text]"/>
      <dgm:spPr/>
      <dgm:t>
        <a:bodyPr/>
        <a:lstStyle/>
        <a:p>
          <a:r>
            <a:rPr lang="en-US" strike="sngStrike" baseline="0" dirty="0" smtClean="0"/>
            <a:t>Tidal Wetlands </a:t>
          </a:r>
          <a:r>
            <a:rPr lang="en-US" dirty="0" smtClean="0"/>
            <a:t>TBD</a:t>
          </a:r>
          <a:endParaRPr lang="en-US" dirty="0"/>
        </a:p>
      </dgm:t>
    </dgm:pt>
    <dgm:pt modelId="{D4B7130A-63A0-46CB-9161-3AAFA8C03FD0}" type="parTrans" cxnId="{EE78D707-D3EA-492A-B370-36FB48E11E38}">
      <dgm:prSet/>
      <dgm:spPr/>
      <dgm:t>
        <a:bodyPr/>
        <a:lstStyle/>
        <a:p>
          <a:endParaRPr lang="en-US"/>
        </a:p>
      </dgm:t>
    </dgm:pt>
    <dgm:pt modelId="{E83AD291-F4C8-406C-BB52-B8590176D5A3}" type="sibTrans" cxnId="{EE78D707-D3EA-492A-B370-36FB48E11E38}">
      <dgm:prSet/>
      <dgm:spPr/>
      <dgm:t>
        <a:bodyPr/>
        <a:lstStyle/>
        <a:p>
          <a:endParaRPr lang="en-US"/>
        </a:p>
      </dgm:t>
    </dgm:pt>
    <dgm:pt modelId="{7D356FFA-BBDC-46B9-BE9B-4AF30342EB41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Striped Bass (R)</a:t>
          </a:r>
          <a:endParaRPr lang="en-US" dirty="0">
            <a:solidFill>
              <a:srgbClr val="00B050"/>
            </a:solidFill>
          </a:endParaRPr>
        </a:p>
      </dgm:t>
    </dgm:pt>
    <dgm:pt modelId="{D75D9BDD-1CD8-4E18-A43E-72E0DCD82499}" type="parTrans" cxnId="{7CAC99E6-D117-427F-9430-BED380A3CDB1}">
      <dgm:prSet/>
      <dgm:spPr/>
      <dgm:t>
        <a:bodyPr/>
        <a:lstStyle/>
        <a:p>
          <a:endParaRPr lang="en-US"/>
        </a:p>
      </dgm:t>
    </dgm:pt>
    <dgm:pt modelId="{74473643-6535-4088-B5A3-6F82E405FA8F}" type="sibTrans" cxnId="{7CAC99E6-D117-427F-9430-BED380A3CDB1}">
      <dgm:prSet/>
      <dgm:spPr/>
      <dgm:t>
        <a:bodyPr/>
        <a:lstStyle/>
        <a:p>
          <a:endParaRPr lang="en-US"/>
        </a:p>
      </dgm:t>
    </dgm:pt>
    <dgm:pt modelId="{933A6DA7-2BFB-4FDE-9490-59FA4D6877BA}">
      <dgm:prSet phldrT="[Text]"/>
      <dgm:spPr/>
      <dgm:t>
        <a:bodyPr/>
        <a:lstStyle/>
        <a:p>
          <a:r>
            <a:rPr lang="en-US" strike="sngStrike" baseline="0" dirty="0" smtClean="0">
              <a:solidFill>
                <a:schemeClr val="tx1"/>
              </a:solidFill>
            </a:rPr>
            <a:t>American Shad </a:t>
          </a:r>
          <a:r>
            <a:rPr lang="en-US" dirty="0" smtClean="0">
              <a:solidFill>
                <a:schemeClr val="tx1"/>
              </a:solidFill>
            </a:rPr>
            <a:t>TBD</a:t>
          </a:r>
          <a:endParaRPr lang="en-US" dirty="0">
            <a:solidFill>
              <a:schemeClr val="tx1"/>
            </a:solidFill>
          </a:endParaRPr>
        </a:p>
      </dgm:t>
    </dgm:pt>
    <dgm:pt modelId="{B95F5A86-8688-4B0A-9C28-B97858873239}" type="parTrans" cxnId="{75AC9C9B-3299-4EFF-BA6E-82BB2857F790}">
      <dgm:prSet/>
      <dgm:spPr/>
      <dgm:t>
        <a:bodyPr/>
        <a:lstStyle/>
        <a:p>
          <a:endParaRPr lang="en-US"/>
        </a:p>
      </dgm:t>
    </dgm:pt>
    <dgm:pt modelId="{EA9CF06D-478E-4A93-BCF3-6F0DC87D20F2}" type="sibTrans" cxnId="{75AC9C9B-3299-4EFF-BA6E-82BB2857F790}">
      <dgm:prSet/>
      <dgm:spPr/>
      <dgm:t>
        <a:bodyPr/>
        <a:lstStyle/>
        <a:p>
          <a:endParaRPr lang="en-US"/>
        </a:p>
      </dgm:t>
    </dgm:pt>
    <dgm:pt modelId="{67474290-0991-4F79-9AA0-C90E818D1AA9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Menhaden (R)</a:t>
          </a:r>
          <a:endParaRPr lang="en-US" dirty="0">
            <a:solidFill>
              <a:srgbClr val="00B050"/>
            </a:solidFill>
          </a:endParaRPr>
        </a:p>
      </dgm:t>
    </dgm:pt>
    <dgm:pt modelId="{91747497-5C08-4580-BD02-F99B5A431BF3}" type="parTrans" cxnId="{272BFA69-2882-45CF-AB72-13828F758157}">
      <dgm:prSet/>
      <dgm:spPr/>
      <dgm:t>
        <a:bodyPr/>
        <a:lstStyle/>
        <a:p>
          <a:endParaRPr lang="en-US"/>
        </a:p>
      </dgm:t>
    </dgm:pt>
    <dgm:pt modelId="{E89B6750-FA39-482A-A8DB-4F5BEEA19CFE}" type="sibTrans" cxnId="{272BFA69-2882-45CF-AB72-13828F758157}">
      <dgm:prSet/>
      <dgm:spPr/>
      <dgm:t>
        <a:bodyPr/>
        <a:lstStyle/>
        <a:p>
          <a:endParaRPr lang="en-US"/>
        </a:p>
      </dgm:t>
    </dgm:pt>
    <dgm:pt modelId="{29B30B2B-451C-4852-84C6-DC7F5B53EEC3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Water Clarity</a:t>
          </a:r>
          <a:endParaRPr lang="en-US" b="1" dirty="0">
            <a:solidFill>
              <a:srgbClr val="00B050"/>
            </a:solidFill>
          </a:endParaRPr>
        </a:p>
      </dgm:t>
    </dgm:pt>
    <dgm:pt modelId="{60A54C4E-9463-4C4B-AC3A-9490E2880EC2}" type="parTrans" cxnId="{FEDD922B-6D23-4F9D-8A15-37FBD88B7246}">
      <dgm:prSet/>
      <dgm:spPr/>
      <dgm:t>
        <a:bodyPr/>
        <a:lstStyle/>
        <a:p>
          <a:endParaRPr lang="en-US"/>
        </a:p>
      </dgm:t>
    </dgm:pt>
    <dgm:pt modelId="{8EE80EEE-92AF-4889-9A4F-7727BF2F4B55}" type="sibTrans" cxnId="{FEDD922B-6D23-4F9D-8A15-37FBD88B7246}">
      <dgm:prSet/>
      <dgm:spPr/>
      <dgm:t>
        <a:bodyPr/>
        <a:lstStyle/>
        <a:p>
          <a:endParaRPr lang="en-US"/>
        </a:p>
      </dgm:t>
    </dgm:pt>
    <dgm:pt modelId="{EB3E3C04-AD50-4C89-A961-21559F757A73}">
      <dgm:prSet phldrT="[Text]"/>
      <dgm:spPr/>
      <dgm:t>
        <a:bodyPr/>
        <a:lstStyle/>
        <a:p>
          <a:endParaRPr lang="en-US" dirty="0"/>
        </a:p>
      </dgm:t>
    </dgm:pt>
    <dgm:pt modelId="{DC14E7F4-4E77-4CE6-9CBC-67902CC5D9B0}" type="parTrans" cxnId="{6B53A437-45E5-4308-A5F0-2B998A166256}">
      <dgm:prSet/>
      <dgm:spPr/>
      <dgm:t>
        <a:bodyPr/>
        <a:lstStyle/>
        <a:p>
          <a:endParaRPr lang="en-US"/>
        </a:p>
      </dgm:t>
    </dgm:pt>
    <dgm:pt modelId="{F14C9398-1082-405B-8B59-99C27CF5C0FA}" type="sibTrans" cxnId="{6B53A437-45E5-4308-A5F0-2B998A166256}">
      <dgm:prSet/>
      <dgm:spPr/>
      <dgm:t>
        <a:bodyPr/>
        <a:lstStyle/>
        <a:p>
          <a:endParaRPr lang="en-US"/>
        </a:p>
      </dgm:t>
    </dgm:pt>
    <dgm:pt modelId="{E4838CB0-AEFF-4589-8F6C-692F75505FA1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Chlorophyll </a:t>
          </a:r>
          <a:r>
            <a:rPr lang="en-US" b="1" i="1" dirty="0" smtClean="0">
              <a:solidFill>
                <a:srgbClr val="00B050"/>
              </a:solidFill>
            </a:rPr>
            <a:t>a</a:t>
          </a:r>
          <a:endParaRPr lang="en-US" b="1" i="1" dirty="0">
            <a:solidFill>
              <a:srgbClr val="00B050"/>
            </a:solidFill>
          </a:endParaRPr>
        </a:p>
      </dgm:t>
    </dgm:pt>
    <dgm:pt modelId="{BA241A06-86B6-4684-917F-CDAE4D4CF78C}" type="parTrans" cxnId="{1AD02AFD-EB6D-47D7-B6E5-F72F868AD21F}">
      <dgm:prSet/>
      <dgm:spPr/>
      <dgm:t>
        <a:bodyPr/>
        <a:lstStyle/>
        <a:p>
          <a:endParaRPr lang="en-US"/>
        </a:p>
      </dgm:t>
    </dgm:pt>
    <dgm:pt modelId="{EA5C97AC-FD4B-4E6B-9C80-CDAC58B35317}" type="sibTrans" cxnId="{1AD02AFD-EB6D-47D7-B6E5-F72F868AD21F}">
      <dgm:prSet/>
      <dgm:spPr/>
      <dgm:t>
        <a:bodyPr/>
        <a:lstStyle/>
        <a:p>
          <a:endParaRPr lang="en-US"/>
        </a:p>
      </dgm:t>
    </dgm:pt>
    <dgm:pt modelId="{93295E10-D060-4A57-9C51-E90EBE649E93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Chemical Contaminants</a:t>
          </a:r>
          <a:endParaRPr lang="en-US" dirty="0">
            <a:solidFill>
              <a:srgbClr val="FF0000"/>
            </a:solidFill>
          </a:endParaRPr>
        </a:p>
      </dgm:t>
    </dgm:pt>
    <dgm:pt modelId="{7F5BF095-D00D-4F72-9BEC-AEEB36A0CE97}" type="parTrans" cxnId="{2B218D70-47F4-4F78-A1C5-BBCB28A2CC0F}">
      <dgm:prSet/>
      <dgm:spPr/>
      <dgm:t>
        <a:bodyPr/>
        <a:lstStyle/>
        <a:p>
          <a:endParaRPr lang="en-US"/>
        </a:p>
      </dgm:t>
    </dgm:pt>
    <dgm:pt modelId="{2ACEF59F-6992-45F4-ACB4-C3CCBC0CF5BE}" type="sibTrans" cxnId="{2B218D70-47F4-4F78-A1C5-BBCB28A2CC0F}">
      <dgm:prSet/>
      <dgm:spPr/>
      <dgm:t>
        <a:bodyPr/>
        <a:lstStyle/>
        <a:p>
          <a:endParaRPr lang="en-US"/>
        </a:p>
      </dgm:t>
    </dgm:pt>
    <dgm:pt modelId="{125EF1E3-BECB-4B02-8C23-A83B67D6A6A9}">
      <dgm:prSet phldrT="[Text]"/>
      <dgm:spPr/>
      <dgm:t>
        <a:bodyPr/>
        <a:lstStyle/>
        <a:p>
          <a:endParaRPr lang="en-US" dirty="0"/>
        </a:p>
      </dgm:t>
    </dgm:pt>
    <dgm:pt modelId="{D70A544F-94C1-4489-9A73-CA5AC3B6E3F4}" type="parTrans" cxnId="{FB060AC9-04F2-4525-8B24-256F37EC07E1}">
      <dgm:prSet/>
      <dgm:spPr/>
      <dgm:t>
        <a:bodyPr/>
        <a:lstStyle/>
        <a:p>
          <a:endParaRPr lang="en-US"/>
        </a:p>
      </dgm:t>
    </dgm:pt>
    <dgm:pt modelId="{FF79478A-CB52-43B2-B5CD-3F21B2CD6ABF}" type="sibTrans" cxnId="{FB060AC9-04F2-4525-8B24-256F37EC07E1}">
      <dgm:prSet/>
      <dgm:spPr/>
      <dgm:t>
        <a:bodyPr/>
        <a:lstStyle/>
        <a:p>
          <a:endParaRPr lang="en-US"/>
        </a:p>
      </dgm:t>
    </dgm:pt>
    <dgm:pt modelId="{FC4C9C72-C07D-4801-B300-859C5C9232D3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Oyster Population (new – replacement)</a:t>
          </a:r>
          <a:endParaRPr lang="en-US" i="1" dirty="0">
            <a:solidFill>
              <a:srgbClr val="FF0000"/>
            </a:solidFill>
          </a:endParaRPr>
        </a:p>
      </dgm:t>
    </dgm:pt>
    <dgm:pt modelId="{0D16BBE5-33B6-4B58-9BFB-1128EFAA4940}" type="parTrans" cxnId="{117FC7EA-D885-4E39-B2C4-CD7520CA58AC}">
      <dgm:prSet/>
      <dgm:spPr/>
      <dgm:t>
        <a:bodyPr/>
        <a:lstStyle/>
        <a:p>
          <a:endParaRPr lang="en-US"/>
        </a:p>
      </dgm:t>
    </dgm:pt>
    <dgm:pt modelId="{2E6E92B4-2C8A-416D-A45B-F2BA762C6247}" type="sibTrans" cxnId="{117FC7EA-D885-4E39-B2C4-CD7520CA58AC}">
      <dgm:prSet/>
      <dgm:spPr/>
      <dgm:t>
        <a:bodyPr/>
        <a:lstStyle/>
        <a:p>
          <a:endParaRPr lang="en-US"/>
        </a:p>
      </dgm:t>
    </dgm:pt>
    <dgm:pt modelId="{932FD447-9065-4ED0-AA14-5EC34B7966C1}">
      <dgm:prSet phldrT="[Text]"/>
      <dgm:spPr/>
      <dgm:t>
        <a:bodyPr/>
        <a:lstStyle/>
        <a:p>
          <a:r>
            <a:rPr lang="en-US" i="1" dirty="0" smtClean="0">
              <a:solidFill>
                <a:srgbClr val="FF0000"/>
              </a:solidFill>
            </a:rPr>
            <a:t>WQ Standards Attainment (new)</a:t>
          </a:r>
          <a:endParaRPr lang="en-US" i="1" dirty="0">
            <a:solidFill>
              <a:srgbClr val="FF0000"/>
            </a:solidFill>
          </a:endParaRPr>
        </a:p>
      </dgm:t>
    </dgm:pt>
    <dgm:pt modelId="{C77E34D3-4D45-44C7-A303-2C0103C4B096}" type="parTrans" cxnId="{092B42B9-61FB-4B3E-B7FC-3051872AD4E8}">
      <dgm:prSet/>
      <dgm:spPr/>
      <dgm:t>
        <a:bodyPr/>
        <a:lstStyle/>
        <a:p>
          <a:endParaRPr lang="en-US"/>
        </a:p>
      </dgm:t>
    </dgm:pt>
    <dgm:pt modelId="{4DB03CA5-F120-4EFF-902D-66DAE87DD65E}" type="sibTrans" cxnId="{092B42B9-61FB-4B3E-B7FC-3051872AD4E8}">
      <dgm:prSet/>
      <dgm:spPr/>
      <dgm:t>
        <a:bodyPr/>
        <a:lstStyle/>
        <a:p>
          <a:endParaRPr lang="en-US"/>
        </a:p>
      </dgm:t>
    </dgm:pt>
    <dgm:pt modelId="{E8B73E85-F902-4F6B-A3EC-00A0139DA487}">
      <dgm:prSet phldrT="[Text]"/>
      <dgm:spPr/>
      <dgm:t>
        <a:bodyPr/>
        <a:lstStyle/>
        <a:p>
          <a:r>
            <a:rPr lang="en-US" strike="sngStrike" baseline="0" dirty="0" smtClean="0">
              <a:solidFill>
                <a:schemeClr val="tx1"/>
              </a:solidFill>
            </a:rPr>
            <a:t>Oyster Biomass</a:t>
          </a:r>
          <a:endParaRPr lang="en-US" dirty="0">
            <a:solidFill>
              <a:srgbClr val="00B050"/>
            </a:solidFill>
          </a:endParaRPr>
        </a:p>
      </dgm:t>
    </dgm:pt>
    <dgm:pt modelId="{F1B91CFB-2A42-444D-AECE-0F163B93B129}" type="parTrans" cxnId="{FC9C597F-E512-43DA-A0AD-96A8E9DBA44F}">
      <dgm:prSet/>
      <dgm:spPr/>
      <dgm:t>
        <a:bodyPr/>
        <a:lstStyle/>
        <a:p>
          <a:endParaRPr lang="en-US"/>
        </a:p>
      </dgm:t>
    </dgm:pt>
    <dgm:pt modelId="{984771FC-3FC0-40B2-829B-D1CD75572128}" type="sibTrans" cxnId="{FC9C597F-E512-43DA-A0AD-96A8E9DBA44F}">
      <dgm:prSet/>
      <dgm:spPr/>
      <dgm:t>
        <a:bodyPr/>
        <a:lstStyle/>
        <a:p>
          <a:endParaRPr lang="en-US"/>
        </a:p>
      </dgm:t>
    </dgm:pt>
    <dgm:pt modelId="{AC3AE116-C0AD-417E-ACC2-004D04691C8B}" type="pres">
      <dgm:prSet presAssocID="{9D53AFB0-E457-4CB8-99FD-DDBE24130E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0FA9EC-F663-41F4-8E65-C7BA16E85929}" type="pres">
      <dgm:prSet presAssocID="{272E4DA8-486D-4D6C-AEF2-9D984F19B88B}" presName="composite" presStyleCnt="0"/>
      <dgm:spPr/>
    </dgm:pt>
    <dgm:pt modelId="{AC7957A6-FFBE-422D-81D8-3FCA11901C37}" type="pres">
      <dgm:prSet presAssocID="{272E4DA8-486D-4D6C-AEF2-9D984F19B88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060AC-2964-488E-87EC-FAA8C826B8AA}" type="pres">
      <dgm:prSet presAssocID="{272E4DA8-486D-4D6C-AEF2-9D984F19B88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C290C-FA5E-4ACA-8F03-7389A15CBFB7}" type="pres">
      <dgm:prSet presAssocID="{7AC40773-32CE-48B9-B520-CBC6B0001704}" presName="space" presStyleCnt="0"/>
      <dgm:spPr/>
    </dgm:pt>
    <dgm:pt modelId="{619E738A-8C5F-4C64-BFDA-4A5D45BCDD8A}" type="pres">
      <dgm:prSet presAssocID="{6DC1074F-93E0-4822-8FCA-F61F7187747D}" presName="composite" presStyleCnt="0"/>
      <dgm:spPr/>
    </dgm:pt>
    <dgm:pt modelId="{3770F5E7-AA55-41C1-A315-646C2B17385F}" type="pres">
      <dgm:prSet presAssocID="{6DC1074F-93E0-4822-8FCA-F61F7187747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E4545-13F8-4798-9724-A3B8582CF3DF}" type="pres">
      <dgm:prSet presAssocID="{6DC1074F-93E0-4822-8FCA-F61F7187747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19D81-5629-4EFD-9293-4D6689F7CD78}" type="pres">
      <dgm:prSet presAssocID="{89867660-A82F-4420-8114-E6330D69C2C2}" presName="space" presStyleCnt="0"/>
      <dgm:spPr/>
    </dgm:pt>
    <dgm:pt modelId="{EBDF6FA7-2919-4403-83D9-3A33A5C0D126}" type="pres">
      <dgm:prSet presAssocID="{D328B76A-34EB-4061-B915-9AD44739C082}" presName="composite" presStyleCnt="0"/>
      <dgm:spPr/>
    </dgm:pt>
    <dgm:pt modelId="{1D764D36-DD55-4DC4-AFE5-069DC4DC5C57}" type="pres">
      <dgm:prSet presAssocID="{D328B76A-34EB-4061-B915-9AD44739C08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C4933-A460-4F5E-9869-A62C9CB63D65}" type="pres">
      <dgm:prSet presAssocID="{D328B76A-34EB-4061-B915-9AD44739C08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D1AA87-A3A6-4D5B-8CD3-E5257BE9F34A}" srcId="{9D53AFB0-E457-4CB8-99FD-DDBE24130E03}" destId="{D328B76A-34EB-4061-B915-9AD44739C082}" srcOrd="2" destOrd="0" parTransId="{EAEFD0BA-6744-4E2C-904E-0BE2CA758F1F}" sibTransId="{240560C8-7180-4D3D-9856-08AA0693232C}"/>
    <dgm:cxn modelId="{75AC9C9B-3299-4EFF-BA6E-82BB2857F790}" srcId="{6DC1074F-93E0-4822-8FCA-F61F7187747D}" destId="{933A6DA7-2BFB-4FDE-9490-59FA4D6877BA}" srcOrd="2" destOrd="0" parTransId="{B95F5A86-8688-4B0A-9C28-B97858873239}" sibTransId="{EA9CF06D-478E-4A93-BCF3-6F0DC87D20F2}"/>
    <dgm:cxn modelId="{E8602717-571B-4ACD-B890-65077EC1E8C4}" type="presOf" srcId="{977CA762-34E3-4B7B-A79A-D780920ABEAC}" destId="{E00E4545-13F8-4798-9724-A3B8582CF3DF}" srcOrd="0" destOrd="0" presId="urn:microsoft.com/office/officeart/2005/8/layout/hList1"/>
    <dgm:cxn modelId="{B14B7C24-2926-45A6-BC25-AAA29D25663A}" srcId="{272E4DA8-486D-4D6C-AEF2-9D984F19B88B}" destId="{E2901E42-11D5-4557-902E-43BC11C16D58}" srcOrd="0" destOrd="0" parTransId="{4EBB6381-449F-46C8-962E-3B0B90329C03}" sibTransId="{4EF9E8D6-F019-449E-BC78-F17BC8EA55BB}"/>
    <dgm:cxn modelId="{1AD02AFD-EB6D-47D7-B6E5-F72F868AD21F}" srcId="{D328B76A-34EB-4061-B915-9AD44739C082}" destId="{E4838CB0-AEFF-4589-8F6C-692F75505FA1}" srcOrd="2" destOrd="0" parTransId="{BA241A06-86B6-4684-917F-CDAE4D4CF78C}" sibTransId="{EA5C97AC-FD4B-4E6B-9C80-CDAC58B35317}"/>
    <dgm:cxn modelId="{AE952D1D-2C63-4867-A163-887945386082}" type="presOf" srcId="{EB3E3C04-AD50-4C89-A961-21559F757A73}" destId="{60CC4933-A460-4F5E-9869-A62C9CB63D65}" srcOrd="0" destOrd="5" presId="urn:microsoft.com/office/officeart/2005/8/layout/hList1"/>
    <dgm:cxn modelId="{A87A6E41-4C93-4545-BEEA-FAA9E08BEC87}" type="presOf" srcId="{E2901E42-11D5-4557-902E-43BC11C16D58}" destId="{267060AC-2964-488E-87EC-FAA8C826B8AA}" srcOrd="0" destOrd="0" presId="urn:microsoft.com/office/officeart/2005/8/layout/hList1"/>
    <dgm:cxn modelId="{40A8A725-4C9A-4DC3-AFBB-4FF4BB661090}" type="presOf" srcId="{29B30B2B-451C-4852-84C6-DC7F5B53EEC3}" destId="{60CC4933-A460-4F5E-9869-A62C9CB63D65}" srcOrd="0" destOrd="1" presId="urn:microsoft.com/office/officeart/2005/8/layout/hList1"/>
    <dgm:cxn modelId="{272BFA69-2882-45CF-AB72-13828F758157}" srcId="{6DC1074F-93E0-4822-8FCA-F61F7187747D}" destId="{67474290-0991-4F79-9AA0-C90E818D1AA9}" srcOrd="3" destOrd="0" parTransId="{91747497-5C08-4580-BD02-F99B5A431BF3}" sibTransId="{E89B6750-FA39-482A-A8DB-4F5BEEA19CFE}"/>
    <dgm:cxn modelId="{68752B29-58A8-42CD-910C-EA810658DDF4}" type="presOf" srcId="{D721AD7F-5EBD-426C-8513-D7F717BF73F4}" destId="{267060AC-2964-488E-87EC-FAA8C826B8AA}" srcOrd="0" destOrd="3" presId="urn:microsoft.com/office/officeart/2005/8/layout/hList1"/>
    <dgm:cxn modelId="{8554407C-883B-4951-BAAA-CBBCCF192D63}" srcId="{272E4DA8-486D-4D6C-AEF2-9D984F19B88B}" destId="{A3E1298A-B579-4142-AFD6-5A5F7A243F78}" srcOrd="1" destOrd="0" parTransId="{FC853BE5-7C52-49FE-94DC-2D35789CC744}" sibTransId="{8E308B62-E951-426F-80A9-CEFCD1232F03}"/>
    <dgm:cxn modelId="{36DAF66B-AB5A-4EAA-86CA-82105D0E4213}" type="presOf" srcId="{272E4DA8-486D-4D6C-AEF2-9D984F19B88B}" destId="{AC7957A6-FFBE-422D-81D8-3FCA11901C37}" srcOrd="0" destOrd="0" presId="urn:microsoft.com/office/officeart/2005/8/layout/hList1"/>
    <dgm:cxn modelId="{FEDD922B-6D23-4F9D-8A15-37FBD88B7246}" srcId="{D328B76A-34EB-4061-B915-9AD44739C082}" destId="{29B30B2B-451C-4852-84C6-DC7F5B53EEC3}" srcOrd="1" destOrd="0" parTransId="{60A54C4E-9463-4C4B-AC3A-9490E2880EC2}" sibTransId="{8EE80EEE-92AF-4889-9A4F-7727BF2F4B55}"/>
    <dgm:cxn modelId="{6AC189CF-FD5C-46B0-BC1C-F40FD6217E13}" type="presOf" srcId="{93295E10-D060-4A57-9C51-E90EBE649E93}" destId="{60CC4933-A460-4F5E-9869-A62C9CB63D65}" srcOrd="0" destOrd="3" presId="urn:microsoft.com/office/officeart/2005/8/layout/hList1"/>
    <dgm:cxn modelId="{092B42B9-61FB-4B3E-B7FC-3051872AD4E8}" srcId="{D328B76A-34EB-4061-B915-9AD44739C082}" destId="{932FD447-9065-4ED0-AA14-5EC34B7966C1}" srcOrd="4" destOrd="0" parTransId="{C77E34D3-4D45-44C7-A303-2C0103C4B096}" sibTransId="{4DB03CA5-F120-4EFF-902D-66DAE87DD65E}"/>
    <dgm:cxn modelId="{FB060AC9-04F2-4525-8B24-256F37EC07E1}" srcId="{6DC1074F-93E0-4822-8FCA-F61F7187747D}" destId="{125EF1E3-BECB-4B02-8C23-A83B67D6A6A9}" srcOrd="6" destOrd="0" parTransId="{D70A544F-94C1-4489-9A73-CA5AC3B6E3F4}" sibTransId="{FF79478A-CB52-43B2-B5CD-3F21B2CD6ABF}"/>
    <dgm:cxn modelId="{443DB9A5-0596-4575-AE8D-A7302D74C40C}" type="presOf" srcId="{E8B73E85-F902-4F6B-A3EC-00A0139DA487}" destId="{E00E4545-13F8-4798-9724-A3B8582CF3DF}" srcOrd="0" destOrd="4" presId="urn:microsoft.com/office/officeart/2005/8/layout/hList1"/>
    <dgm:cxn modelId="{7CAC99E6-D117-427F-9430-BED380A3CDB1}" srcId="{6DC1074F-93E0-4822-8FCA-F61F7187747D}" destId="{7D356FFA-BBDC-46B9-BE9B-4AF30342EB41}" srcOrd="1" destOrd="0" parTransId="{D75D9BDD-1CD8-4E18-A43E-72E0DCD82499}" sibTransId="{74473643-6535-4088-B5A3-6F82E405FA8F}"/>
    <dgm:cxn modelId="{FC9C597F-E512-43DA-A0AD-96A8E9DBA44F}" srcId="{6DC1074F-93E0-4822-8FCA-F61F7187747D}" destId="{E8B73E85-F902-4F6B-A3EC-00A0139DA487}" srcOrd="4" destOrd="0" parTransId="{F1B91CFB-2A42-444D-AECE-0F163B93B129}" sibTransId="{984771FC-3FC0-40B2-829B-D1CD75572128}"/>
    <dgm:cxn modelId="{158F11A3-4B7C-4E1C-9373-FB7BA1F7BF72}" srcId="{9D53AFB0-E457-4CB8-99FD-DDBE24130E03}" destId="{6DC1074F-93E0-4822-8FCA-F61F7187747D}" srcOrd="1" destOrd="0" parTransId="{926CD28A-E6C4-489A-9EE5-42327373F2E5}" sibTransId="{89867660-A82F-4420-8114-E6330D69C2C2}"/>
    <dgm:cxn modelId="{066FFD25-6360-4C52-A8FE-CF607FCA2AE7}" type="presOf" srcId="{FD055D0C-837D-4E45-AE5D-9B611687BA47}" destId="{60CC4933-A460-4F5E-9869-A62C9CB63D65}" srcOrd="0" destOrd="0" presId="urn:microsoft.com/office/officeart/2005/8/layout/hList1"/>
    <dgm:cxn modelId="{11ED1945-803A-4E19-984E-90EB504552B8}" type="presOf" srcId="{D328B76A-34EB-4061-B915-9AD44739C082}" destId="{1D764D36-DD55-4DC4-AFE5-069DC4DC5C57}" srcOrd="0" destOrd="0" presId="urn:microsoft.com/office/officeart/2005/8/layout/hList1"/>
    <dgm:cxn modelId="{FAD56748-1591-40BC-A872-D3A473E4CF62}" srcId="{272E4DA8-486D-4D6C-AEF2-9D984F19B88B}" destId="{2361099D-52DE-4DA4-979E-B7BE98CBF78D}" srcOrd="2" destOrd="0" parTransId="{7C1FAE88-1E19-4504-A585-6E2AC66FF2BB}" sibTransId="{9E3965FC-8FAF-434A-8A41-5609C20E9C73}"/>
    <dgm:cxn modelId="{117FC7EA-D885-4E39-B2C4-CD7520CA58AC}" srcId="{6DC1074F-93E0-4822-8FCA-F61F7187747D}" destId="{FC4C9C72-C07D-4801-B300-859C5C9232D3}" srcOrd="5" destOrd="0" parTransId="{0D16BBE5-33B6-4B58-9BFB-1128EFAA4940}" sibTransId="{2E6E92B4-2C8A-416D-A45B-F2BA762C6247}"/>
    <dgm:cxn modelId="{D639E5D0-18F2-42CE-9C7E-8DF225ADBF85}" type="presOf" srcId="{2361099D-52DE-4DA4-979E-B7BE98CBF78D}" destId="{267060AC-2964-488E-87EC-FAA8C826B8AA}" srcOrd="0" destOrd="2" presId="urn:microsoft.com/office/officeart/2005/8/layout/hList1"/>
    <dgm:cxn modelId="{AB3FB13E-914A-49C7-B9FD-B757431E057C}" type="presOf" srcId="{A3E1298A-B579-4142-AFD6-5A5F7A243F78}" destId="{267060AC-2964-488E-87EC-FAA8C826B8AA}" srcOrd="0" destOrd="1" presId="urn:microsoft.com/office/officeart/2005/8/layout/hList1"/>
    <dgm:cxn modelId="{DDC0E5BC-429B-4474-9C81-3B6E0AC33A69}" type="presOf" srcId="{6DC1074F-93E0-4822-8FCA-F61F7187747D}" destId="{3770F5E7-AA55-41C1-A315-646C2B17385F}" srcOrd="0" destOrd="0" presId="urn:microsoft.com/office/officeart/2005/8/layout/hList1"/>
    <dgm:cxn modelId="{54AAE7EA-5497-460E-B01E-08C0D6F1F9BF}" type="presOf" srcId="{125EF1E3-BECB-4B02-8C23-A83B67D6A6A9}" destId="{E00E4545-13F8-4798-9724-A3B8582CF3DF}" srcOrd="0" destOrd="6" presId="urn:microsoft.com/office/officeart/2005/8/layout/hList1"/>
    <dgm:cxn modelId="{FDC2C1E5-7059-48F9-B8EC-30D0E2B1EB58}" type="presOf" srcId="{7D356FFA-BBDC-46B9-BE9B-4AF30342EB41}" destId="{E00E4545-13F8-4798-9724-A3B8582CF3DF}" srcOrd="0" destOrd="1" presId="urn:microsoft.com/office/officeart/2005/8/layout/hList1"/>
    <dgm:cxn modelId="{6B53A437-45E5-4308-A5F0-2B998A166256}" srcId="{D328B76A-34EB-4061-B915-9AD44739C082}" destId="{EB3E3C04-AD50-4C89-A961-21559F757A73}" srcOrd="5" destOrd="0" parTransId="{DC14E7F4-4E77-4CE6-9CBC-67902CC5D9B0}" sibTransId="{F14C9398-1082-405B-8B59-99C27CF5C0FA}"/>
    <dgm:cxn modelId="{EE78D707-D3EA-492A-B370-36FB48E11E38}" srcId="{272E4DA8-486D-4D6C-AEF2-9D984F19B88B}" destId="{D721AD7F-5EBD-426C-8513-D7F717BF73F4}" srcOrd="3" destOrd="0" parTransId="{D4B7130A-63A0-46CB-9161-3AAFA8C03FD0}" sibTransId="{E83AD291-F4C8-406C-BB52-B8590176D5A3}"/>
    <dgm:cxn modelId="{4717BA9F-29D5-4B20-BC72-14199783BA32}" srcId="{9D53AFB0-E457-4CB8-99FD-DDBE24130E03}" destId="{272E4DA8-486D-4D6C-AEF2-9D984F19B88B}" srcOrd="0" destOrd="0" parTransId="{22AFDFF8-82C8-4374-9810-3EDDA0646DF6}" sibTransId="{7AC40773-32CE-48B9-B520-CBC6B0001704}"/>
    <dgm:cxn modelId="{4E5DD183-0E97-41E3-BA88-3465022E3521}" type="presOf" srcId="{67474290-0991-4F79-9AA0-C90E818D1AA9}" destId="{E00E4545-13F8-4798-9724-A3B8582CF3DF}" srcOrd="0" destOrd="3" presId="urn:microsoft.com/office/officeart/2005/8/layout/hList1"/>
    <dgm:cxn modelId="{4D542C2D-257B-4D22-8566-85072AD8267F}" type="presOf" srcId="{FC4C9C72-C07D-4801-B300-859C5C9232D3}" destId="{E00E4545-13F8-4798-9724-A3B8582CF3DF}" srcOrd="0" destOrd="5" presId="urn:microsoft.com/office/officeart/2005/8/layout/hList1"/>
    <dgm:cxn modelId="{541D119E-CA9F-4562-BBFE-D4FAA5778663}" type="presOf" srcId="{E4838CB0-AEFF-4589-8F6C-692F75505FA1}" destId="{60CC4933-A460-4F5E-9869-A62C9CB63D65}" srcOrd="0" destOrd="2" presId="urn:microsoft.com/office/officeart/2005/8/layout/hList1"/>
    <dgm:cxn modelId="{BD469863-B2D0-4B4E-A6E6-9635ABC5643E}" type="presOf" srcId="{9D53AFB0-E457-4CB8-99FD-DDBE24130E03}" destId="{AC3AE116-C0AD-417E-ACC2-004D04691C8B}" srcOrd="0" destOrd="0" presId="urn:microsoft.com/office/officeart/2005/8/layout/hList1"/>
    <dgm:cxn modelId="{06A14D2B-A8E4-4C23-A3ED-743919A75617}" type="presOf" srcId="{933A6DA7-2BFB-4FDE-9490-59FA4D6877BA}" destId="{E00E4545-13F8-4798-9724-A3B8582CF3DF}" srcOrd="0" destOrd="2" presId="urn:microsoft.com/office/officeart/2005/8/layout/hList1"/>
    <dgm:cxn modelId="{2B218D70-47F4-4F78-A1C5-BBCB28A2CC0F}" srcId="{D328B76A-34EB-4061-B915-9AD44739C082}" destId="{93295E10-D060-4A57-9C51-E90EBE649E93}" srcOrd="3" destOrd="0" parTransId="{7F5BF095-D00D-4F72-9BEC-AEEB36A0CE97}" sibTransId="{2ACEF59F-6992-45F4-ACB4-C3CCBC0CF5BE}"/>
    <dgm:cxn modelId="{0331A364-3E28-499F-833A-35C0DD95A2B0}" srcId="{D328B76A-34EB-4061-B915-9AD44739C082}" destId="{FD055D0C-837D-4E45-AE5D-9B611687BA47}" srcOrd="0" destOrd="0" parTransId="{D594DEFB-67A5-430F-A1A2-EB0FC7275756}" sibTransId="{8A5585F1-D227-4F78-9B64-9845A0E408E7}"/>
    <dgm:cxn modelId="{C609F67C-DE5E-4273-BAAD-CE8CAC81246A}" srcId="{6DC1074F-93E0-4822-8FCA-F61F7187747D}" destId="{977CA762-34E3-4B7B-A79A-D780920ABEAC}" srcOrd="0" destOrd="0" parTransId="{D52C48E9-A339-4182-950E-B7D1A7B4CACF}" sibTransId="{90B949C0-929D-4BCD-A460-EAAE99880FCB}"/>
    <dgm:cxn modelId="{BC423714-3631-40AB-A965-4803DEC2DF48}" type="presOf" srcId="{932FD447-9065-4ED0-AA14-5EC34B7966C1}" destId="{60CC4933-A460-4F5E-9869-A62C9CB63D65}" srcOrd="0" destOrd="4" presId="urn:microsoft.com/office/officeart/2005/8/layout/hList1"/>
    <dgm:cxn modelId="{4B8097D7-7549-4FE9-80AC-2CBAAE36694A}" type="presParOf" srcId="{AC3AE116-C0AD-417E-ACC2-004D04691C8B}" destId="{960FA9EC-F663-41F4-8E65-C7BA16E85929}" srcOrd="0" destOrd="0" presId="urn:microsoft.com/office/officeart/2005/8/layout/hList1"/>
    <dgm:cxn modelId="{87E2E8AB-7269-4A85-A014-AE96CA90444B}" type="presParOf" srcId="{960FA9EC-F663-41F4-8E65-C7BA16E85929}" destId="{AC7957A6-FFBE-422D-81D8-3FCA11901C37}" srcOrd="0" destOrd="0" presId="urn:microsoft.com/office/officeart/2005/8/layout/hList1"/>
    <dgm:cxn modelId="{CA2B0D58-592E-4132-B14B-5EBFFB08F49C}" type="presParOf" srcId="{960FA9EC-F663-41F4-8E65-C7BA16E85929}" destId="{267060AC-2964-488E-87EC-FAA8C826B8AA}" srcOrd="1" destOrd="0" presId="urn:microsoft.com/office/officeart/2005/8/layout/hList1"/>
    <dgm:cxn modelId="{827E7A77-B6D4-4AE9-9316-A6A17B1430E0}" type="presParOf" srcId="{AC3AE116-C0AD-417E-ACC2-004D04691C8B}" destId="{E00C290C-FA5E-4ACA-8F03-7389A15CBFB7}" srcOrd="1" destOrd="0" presId="urn:microsoft.com/office/officeart/2005/8/layout/hList1"/>
    <dgm:cxn modelId="{64F9CD81-A769-4DA0-A00F-A8E972FAC4FF}" type="presParOf" srcId="{AC3AE116-C0AD-417E-ACC2-004D04691C8B}" destId="{619E738A-8C5F-4C64-BFDA-4A5D45BCDD8A}" srcOrd="2" destOrd="0" presId="urn:microsoft.com/office/officeart/2005/8/layout/hList1"/>
    <dgm:cxn modelId="{33CA935E-4878-472D-AD51-414D8DE19351}" type="presParOf" srcId="{619E738A-8C5F-4C64-BFDA-4A5D45BCDD8A}" destId="{3770F5E7-AA55-41C1-A315-646C2B17385F}" srcOrd="0" destOrd="0" presId="urn:microsoft.com/office/officeart/2005/8/layout/hList1"/>
    <dgm:cxn modelId="{213A7ECA-C897-4A38-8F5D-83D19F4073CA}" type="presParOf" srcId="{619E738A-8C5F-4C64-BFDA-4A5D45BCDD8A}" destId="{E00E4545-13F8-4798-9724-A3B8582CF3DF}" srcOrd="1" destOrd="0" presId="urn:microsoft.com/office/officeart/2005/8/layout/hList1"/>
    <dgm:cxn modelId="{ED210C00-0303-40B5-BC0E-A0B4C755F811}" type="presParOf" srcId="{AC3AE116-C0AD-417E-ACC2-004D04691C8B}" destId="{E6419D81-5629-4EFD-9293-4D6689F7CD78}" srcOrd="3" destOrd="0" presId="urn:microsoft.com/office/officeart/2005/8/layout/hList1"/>
    <dgm:cxn modelId="{D4A16540-978A-435A-803B-3D198E463CEC}" type="presParOf" srcId="{AC3AE116-C0AD-417E-ACC2-004D04691C8B}" destId="{EBDF6FA7-2919-4403-83D9-3A33A5C0D126}" srcOrd="4" destOrd="0" presId="urn:microsoft.com/office/officeart/2005/8/layout/hList1"/>
    <dgm:cxn modelId="{C8D695EC-476A-4424-A236-BC117D45EB8C}" type="presParOf" srcId="{EBDF6FA7-2919-4403-83D9-3A33A5C0D126}" destId="{1D764D36-DD55-4DC4-AFE5-069DC4DC5C57}" srcOrd="0" destOrd="0" presId="urn:microsoft.com/office/officeart/2005/8/layout/hList1"/>
    <dgm:cxn modelId="{62B7B206-0287-45C1-BE67-CC41C4464ADC}" type="presParOf" srcId="{EBDF6FA7-2919-4403-83D9-3A33A5C0D126}" destId="{60CC4933-A460-4F5E-9869-A62C9CB63D6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53AFB0-E457-4CB8-99FD-DDBE24130E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E4DA8-486D-4D6C-AEF2-9D984F19B88B}">
      <dgm:prSet phldrT="[Text]"/>
      <dgm:spPr/>
      <dgm:t>
        <a:bodyPr/>
        <a:lstStyle/>
        <a:p>
          <a:r>
            <a:rPr lang="en-US" dirty="0" smtClean="0"/>
            <a:t>Health of Freshwater Streams</a:t>
          </a:r>
          <a:endParaRPr lang="en-US" dirty="0"/>
        </a:p>
      </dgm:t>
    </dgm:pt>
    <dgm:pt modelId="{22AFDFF8-82C8-4374-9810-3EDDA0646DF6}" type="parTrans" cxnId="{4717BA9F-29D5-4B20-BC72-14199783BA32}">
      <dgm:prSet/>
      <dgm:spPr/>
      <dgm:t>
        <a:bodyPr/>
        <a:lstStyle/>
        <a:p>
          <a:endParaRPr lang="en-US"/>
        </a:p>
      </dgm:t>
    </dgm:pt>
    <dgm:pt modelId="{7AC40773-32CE-48B9-B520-CBC6B0001704}" type="sibTrans" cxnId="{4717BA9F-29D5-4B20-BC72-14199783BA32}">
      <dgm:prSet/>
      <dgm:spPr/>
      <dgm:t>
        <a:bodyPr/>
        <a:lstStyle/>
        <a:p>
          <a:endParaRPr lang="en-US"/>
        </a:p>
      </dgm:t>
    </dgm:pt>
    <dgm:pt modelId="{E2901E42-11D5-4557-902E-43BC11C16D58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Benthic IBI</a:t>
          </a:r>
          <a:endParaRPr lang="en-US" b="1" dirty="0">
            <a:solidFill>
              <a:srgbClr val="00B050"/>
            </a:solidFill>
          </a:endParaRPr>
        </a:p>
      </dgm:t>
    </dgm:pt>
    <dgm:pt modelId="{4EBB6381-449F-46C8-962E-3B0B90329C03}" type="parTrans" cxnId="{B14B7C24-2926-45A6-BC25-AAA29D25663A}">
      <dgm:prSet/>
      <dgm:spPr/>
      <dgm:t>
        <a:bodyPr/>
        <a:lstStyle/>
        <a:p>
          <a:endParaRPr lang="en-US"/>
        </a:p>
      </dgm:t>
    </dgm:pt>
    <dgm:pt modelId="{4EF9E8D6-F019-449E-BC78-F17BC8EA55BB}" type="sibTrans" cxnId="{B14B7C24-2926-45A6-BC25-AAA29D25663A}">
      <dgm:prSet/>
      <dgm:spPr/>
      <dgm:t>
        <a:bodyPr/>
        <a:lstStyle/>
        <a:p>
          <a:endParaRPr lang="en-US"/>
        </a:p>
      </dgm:t>
    </dgm:pt>
    <dgm:pt modelId="{6DC1074F-93E0-4822-8FCA-F61F7187747D}">
      <dgm:prSet phldrT="[Text]"/>
      <dgm:spPr/>
      <dgm:t>
        <a:bodyPr/>
        <a:lstStyle/>
        <a:p>
          <a:r>
            <a:rPr lang="en-US" dirty="0" smtClean="0"/>
            <a:t>Flow Adjusted Pollution Trends</a:t>
          </a:r>
          <a:endParaRPr lang="en-US" dirty="0"/>
        </a:p>
      </dgm:t>
    </dgm:pt>
    <dgm:pt modelId="{926CD28A-E6C4-489A-9EE5-42327373F2E5}" type="parTrans" cxnId="{158F11A3-4B7C-4E1C-9373-FB7BA1F7BF72}">
      <dgm:prSet/>
      <dgm:spPr/>
      <dgm:t>
        <a:bodyPr/>
        <a:lstStyle/>
        <a:p>
          <a:endParaRPr lang="en-US"/>
        </a:p>
      </dgm:t>
    </dgm:pt>
    <dgm:pt modelId="{89867660-A82F-4420-8114-E6330D69C2C2}" type="sibTrans" cxnId="{158F11A3-4B7C-4E1C-9373-FB7BA1F7BF72}">
      <dgm:prSet/>
      <dgm:spPr/>
      <dgm:t>
        <a:bodyPr/>
        <a:lstStyle/>
        <a:p>
          <a:endParaRPr lang="en-US"/>
        </a:p>
      </dgm:t>
    </dgm:pt>
    <dgm:pt modelId="{977CA762-34E3-4B7B-A79A-D780920ABEAC}">
      <dgm:prSet phldrT="[Text]"/>
      <dgm:spPr/>
      <dgm:t>
        <a:bodyPr/>
        <a:lstStyle/>
        <a:p>
          <a:r>
            <a:rPr lang="en-US" b="0" dirty="0" smtClean="0">
              <a:solidFill>
                <a:srgbClr val="FF0000"/>
              </a:solidFill>
            </a:rPr>
            <a:t>Nitrogen - LT</a:t>
          </a:r>
          <a:endParaRPr lang="en-US" b="0" dirty="0">
            <a:solidFill>
              <a:srgbClr val="FF0000"/>
            </a:solidFill>
          </a:endParaRPr>
        </a:p>
      </dgm:t>
    </dgm:pt>
    <dgm:pt modelId="{D52C48E9-A339-4182-950E-B7D1A7B4CACF}" type="parTrans" cxnId="{C609F67C-DE5E-4273-BAAD-CE8CAC81246A}">
      <dgm:prSet/>
      <dgm:spPr/>
      <dgm:t>
        <a:bodyPr/>
        <a:lstStyle/>
        <a:p>
          <a:endParaRPr lang="en-US"/>
        </a:p>
      </dgm:t>
    </dgm:pt>
    <dgm:pt modelId="{90B949C0-929D-4BCD-A460-EAAE99880FCB}" type="sibTrans" cxnId="{C609F67C-DE5E-4273-BAAD-CE8CAC81246A}">
      <dgm:prSet/>
      <dgm:spPr/>
      <dgm:t>
        <a:bodyPr/>
        <a:lstStyle/>
        <a:p>
          <a:endParaRPr lang="en-US"/>
        </a:p>
      </dgm:t>
    </dgm:pt>
    <dgm:pt modelId="{933A6DA7-2BFB-4FDE-9490-59FA4D6877BA}">
      <dgm:prSet phldrT="[Text]"/>
      <dgm:spPr/>
      <dgm:t>
        <a:bodyPr/>
        <a:lstStyle/>
        <a:p>
          <a:r>
            <a:rPr lang="en-US" b="0" dirty="0" smtClean="0">
              <a:solidFill>
                <a:srgbClr val="FF0000"/>
              </a:solidFill>
            </a:rPr>
            <a:t>Phosphorus - LT</a:t>
          </a:r>
          <a:endParaRPr lang="en-US" b="0" dirty="0">
            <a:solidFill>
              <a:srgbClr val="FF0000"/>
            </a:solidFill>
          </a:endParaRPr>
        </a:p>
      </dgm:t>
    </dgm:pt>
    <dgm:pt modelId="{B95F5A86-8688-4B0A-9C28-B97858873239}" type="parTrans" cxnId="{75AC9C9B-3299-4EFF-BA6E-82BB2857F790}">
      <dgm:prSet/>
      <dgm:spPr/>
      <dgm:t>
        <a:bodyPr/>
        <a:lstStyle/>
        <a:p>
          <a:endParaRPr lang="en-US"/>
        </a:p>
      </dgm:t>
    </dgm:pt>
    <dgm:pt modelId="{EA9CF06D-478E-4A93-BCF3-6F0DC87D20F2}" type="sibTrans" cxnId="{75AC9C9B-3299-4EFF-BA6E-82BB2857F790}">
      <dgm:prSet/>
      <dgm:spPr/>
      <dgm:t>
        <a:bodyPr/>
        <a:lstStyle/>
        <a:p>
          <a:endParaRPr lang="en-US"/>
        </a:p>
      </dgm:t>
    </dgm:pt>
    <dgm:pt modelId="{67474290-0991-4F79-9AA0-C90E818D1AA9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N - ST and Yield (R)</a:t>
          </a:r>
          <a:endParaRPr lang="en-US" dirty="0">
            <a:solidFill>
              <a:srgbClr val="FF0000"/>
            </a:solidFill>
          </a:endParaRPr>
        </a:p>
      </dgm:t>
    </dgm:pt>
    <dgm:pt modelId="{91747497-5C08-4580-BD02-F99B5A431BF3}" type="parTrans" cxnId="{272BFA69-2882-45CF-AB72-13828F758157}">
      <dgm:prSet/>
      <dgm:spPr/>
      <dgm:t>
        <a:bodyPr/>
        <a:lstStyle/>
        <a:p>
          <a:endParaRPr lang="en-US"/>
        </a:p>
      </dgm:t>
    </dgm:pt>
    <dgm:pt modelId="{E89B6750-FA39-482A-A8DB-4F5BEEA19CFE}" type="sibTrans" cxnId="{272BFA69-2882-45CF-AB72-13828F758157}">
      <dgm:prSet/>
      <dgm:spPr/>
      <dgm:t>
        <a:bodyPr/>
        <a:lstStyle/>
        <a:p>
          <a:endParaRPr lang="en-US"/>
        </a:p>
      </dgm:t>
    </dgm:pt>
    <dgm:pt modelId="{7E31C7D2-0247-4980-9466-5F9C2AB322F7}">
      <dgm:prSet phldrT="[Text]"/>
      <dgm:spPr/>
      <dgm:t>
        <a:bodyPr/>
        <a:lstStyle/>
        <a:p>
          <a:r>
            <a:rPr lang="en-US" b="0" dirty="0" smtClean="0">
              <a:solidFill>
                <a:srgbClr val="FF0000"/>
              </a:solidFill>
            </a:rPr>
            <a:t>Sediment - LT</a:t>
          </a:r>
          <a:endParaRPr lang="en-US" b="0" dirty="0">
            <a:solidFill>
              <a:srgbClr val="FF0000"/>
            </a:solidFill>
          </a:endParaRPr>
        </a:p>
      </dgm:t>
    </dgm:pt>
    <dgm:pt modelId="{E2C55D66-1E01-401A-BFCC-B02740A6AC5E}" type="parTrans" cxnId="{F72257E0-888F-4D1D-8654-81AF086528D2}">
      <dgm:prSet/>
      <dgm:spPr/>
      <dgm:t>
        <a:bodyPr/>
        <a:lstStyle/>
        <a:p>
          <a:endParaRPr lang="en-US"/>
        </a:p>
      </dgm:t>
    </dgm:pt>
    <dgm:pt modelId="{30BC23C3-4AB1-4461-A014-0E767C2C878A}" type="sibTrans" cxnId="{F72257E0-888F-4D1D-8654-81AF086528D2}">
      <dgm:prSet/>
      <dgm:spPr/>
      <dgm:t>
        <a:bodyPr/>
        <a:lstStyle/>
        <a:p>
          <a:endParaRPr lang="en-US"/>
        </a:p>
      </dgm:t>
    </dgm:pt>
    <dgm:pt modelId="{5DFC0E44-8A15-460D-8666-08CA5C3441FA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P - ST and Yield (R)</a:t>
          </a:r>
          <a:endParaRPr lang="en-US" dirty="0">
            <a:solidFill>
              <a:srgbClr val="FF0000"/>
            </a:solidFill>
          </a:endParaRPr>
        </a:p>
      </dgm:t>
    </dgm:pt>
    <dgm:pt modelId="{0250336F-BFA3-4F4D-BD21-0C1E4E040849}" type="parTrans" cxnId="{3A6ED0C0-D13B-4823-A55D-BA19DDADE086}">
      <dgm:prSet/>
      <dgm:spPr/>
      <dgm:t>
        <a:bodyPr/>
        <a:lstStyle/>
        <a:p>
          <a:endParaRPr lang="en-US"/>
        </a:p>
      </dgm:t>
    </dgm:pt>
    <dgm:pt modelId="{F5BBF90C-A4E7-4410-96E0-3BA9CC6288A1}" type="sibTrans" cxnId="{3A6ED0C0-D13B-4823-A55D-BA19DDADE086}">
      <dgm:prSet/>
      <dgm:spPr/>
      <dgm:t>
        <a:bodyPr/>
        <a:lstStyle/>
        <a:p>
          <a:endParaRPr lang="en-US"/>
        </a:p>
      </dgm:t>
    </dgm:pt>
    <dgm:pt modelId="{79E04C57-AE24-4091-8A80-2A8AEF223812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S - ST and Yield (R)</a:t>
          </a:r>
          <a:endParaRPr lang="en-US" dirty="0">
            <a:solidFill>
              <a:srgbClr val="FF0000"/>
            </a:solidFill>
          </a:endParaRPr>
        </a:p>
      </dgm:t>
    </dgm:pt>
    <dgm:pt modelId="{5A4762DD-D319-4BFE-9540-DF92EC0F9677}" type="parTrans" cxnId="{6A24559E-BB51-4E50-B1D4-6ADEBB44E75F}">
      <dgm:prSet/>
      <dgm:spPr/>
      <dgm:t>
        <a:bodyPr/>
        <a:lstStyle/>
        <a:p>
          <a:endParaRPr lang="en-US"/>
        </a:p>
      </dgm:t>
    </dgm:pt>
    <dgm:pt modelId="{0D0D97A3-5805-4709-9AB3-B743A851F3C8}" type="sibTrans" cxnId="{6A24559E-BB51-4E50-B1D4-6ADEBB44E75F}">
      <dgm:prSet/>
      <dgm:spPr/>
      <dgm:t>
        <a:bodyPr/>
        <a:lstStyle/>
        <a:p>
          <a:endParaRPr lang="en-US"/>
        </a:p>
      </dgm:t>
    </dgm:pt>
    <dgm:pt modelId="{34962714-E50D-4621-BA45-5B54622A0188}">
      <dgm:prSet phldrT="[Text]"/>
      <dgm:spPr/>
      <dgm:t>
        <a:bodyPr/>
        <a:lstStyle/>
        <a:p>
          <a:r>
            <a:rPr lang="en-US" dirty="0" smtClean="0"/>
            <a:t>Land Cover</a:t>
          </a:r>
          <a:endParaRPr lang="en-US" dirty="0"/>
        </a:p>
      </dgm:t>
    </dgm:pt>
    <dgm:pt modelId="{6D458B18-F031-45EF-8E27-A1D7EF336980}" type="parTrans" cxnId="{91F3C1CA-875E-4CC1-BB9A-C8C583BA2C50}">
      <dgm:prSet/>
      <dgm:spPr/>
      <dgm:t>
        <a:bodyPr/>
        <a:lstStyle/>
        <a:p>
          <a:endParaRPr lang="en-US"/>
        </a:p>
      </dgm:t>
    </dgm:pt>
    <dgm:pt modelId="{118DA13A-9CBB-4BB7-BBF4-BFF14924F976}" type="sibTrans" cxnId="{91F3C1CA-875E-4CC1-BB9A-C8C583BA2C50}">
      <dgm:prSet/>
      <dgm:spPr/>
      <dgm:t>
        <a:bodyPr/>
        <a:lstStyle/>
        <a:p>
          <a:endParaRPr lang="en-US"/>
        </a:p>
      </dgm:t>
    </dgm:pt>
    <dgm:pt modelId="{3AEBC809-9D20-464B-B9D9-17B06A31464F}">
      <dgm:prSet phldrT="[Text]"/>
      <dgm:spPr/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Forest Cover (R)</a:t>
          </a:r>
          <a:endParaRPr lang="en-US" dirty="0">
            <a:solidFill>
              <a:srgbClr val="00B050"/>
            </a:solidFill>
          </a:endParaRPr>
        </a:p>
      </dgm:t>
    </dgm:pt>
    <dgm:pt modelId="{256451C3-1149-4523-B051-31E9C24ADCA6}" type="parTrans" cxnId="{37B06BE7-A4BC-4700-BCC8-ABECFC2EE776}">
      <dgm:prSet/>
      <dgm:spPr/>
      <dgm:t>
        <a:bodyPr/>
        <a:lstStyle/>
        <a:p>
          <a:endParaRPr lang="en-US"/>
        </a:p>
      </dgm:t>
    </dgm:pt>
    <dgm:pt modelId="{7198C2A7-572A-4B59-8838-2B317F501511}" type="sibTrans" cxnId="{37B06BE7-A4BC-4700-BCC8-ABECFC2EE776}">
      <dgm:prSet/>
      <dgm:spPr/>
      <dgm:t>
        <a:bodyPr/>
        <a:lstStyle/>
        <a:p>
          <a:endParaRPr lang="en-US"/>
        </a:p>
      </dgm:t>
    </dgm:pt>
    <dgm:pt modelId="{D6F35CAC-57B3-4CC3-BE4D-1F5264AAEC53}">
      <dgm:prSet phldrT="[Text]"/>
      <dgm:spPr/>
      <dgm:t>
        <a:bodyPr/>
        <a:lstStyle/>
        <a:p>
          <a:r>
            <a:rPr lang="en-US" i="1" dirty="0" smtClean="0">
              <a:solidFill>
                <a:srgbClr val="00B050"/>
              </a:solidFill>
            </a:rPr>
            <a:t>Brook Trout/Stream Health (new)</a:t>
          </a:r>
          <a:endParaRPr lang="en-US" i="1" dirty="0">
            <a:solidFill>
              <a:srgbClr val="00B050"/>
            </a:solidFill>
          </a:endParaRPr>
        </a:p>
      </dgm:t>
    </dgm:pt>
    <dgm:pt modelId="{AF729211-E56A-47A9-8B84-1017DD7DC525}" type="parTrans" cxnId="{2ED50553-F105-4643-B5B7-AF754BA378CA}">
      <dgm:prSet/>
      <dgm:spPr/>
      <dgm:t>
        <a:bodyPr/>
        <a:lstStyle/>
        <a:p>
          <a:endParaRPr lang="en-US"/>
        </a:p>
      </dgm:t>
    </dgm:pt>
    <dgm:pt modelId="{0CA34A01-945B-4FA7-93C2-FE0AC389D578}" type="sibTrans" cxnId="{2ED50553-F105-4643-B5B7-AF754BA378CA}">
      <dgm:prSet/>
      <dgm:spPr/>
      <dgm:t>
        <a:bodyPr/>
        <a:lstStyle/>
        <a:p>
          <a:endParaRPr lang="en-US"/>
        </a:p>
      </dgm:t>
    </dgm:pt>
    <dgm:pt modelId="{AC3AE116-C0AD-417E-ACC2-004D04691C8B}" type="pres">
      <dgm:prSet presAssocID="{9D53AFB0-E457-4CB8-99FD-DDBE24130E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0FA9EC-F663-41F4-8E65-C7BA16E85929}" type="pres">
      <dgm:prSet presAssocID="{272E4DA8-486D-4D6C-AEF2-9D984F19B88B}" presName="composite" presStyleCnt="0"/>
      <dgm:spPr/>
    </dgm:pt>
    <dgm:pt modelId="{AC7957A6-FFBE-422D-81D8-3FCA11901C37}" type="pres">
      <dgm:prSet presAssocID="{272E4DA8-486D-4D6C-AEF2-9D984F19B88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060AC-2964-488E-87EC-FAA8C826B8AA}" type="pres">
      <dgm:prSet presAssocID="{272E4DA8-486D-4D6C-AEF2-9D984F19B88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C290C-FA5E-4ACA-8F03-7389A15CBFB7}" type="pres">
      <dgm:prSet presAssocID="{7AC40773-32CE-48B9-B520-CBC6B0001704}" presName="space" presStyleCnt="0"/>
      <dgm:spPr/>
    </dgm:pt>
    <dgm:pt modelId="{619E738A-8C5F-4C64-BFDA-4A5D45BCDD8A}" type="pres">
      <dgm:prSet presAssocID="{6DC1074F-93E0-4822-8FCA-F61F7187747D}" presName="composite" presStyleCnt="0"/>
      <dgm:spPr/>
    </dgm:pt>
    <dgm:pt modelId="{3770F5E7-AA55-41C1-A315-646C2B17385F}" type="pres">
      <dgm:prSet presAssocID="{6DC1074F-93E0-4822-8FCA-F61F7187747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E4545-13F8-4798-9724-A3B8582CF3DF}" type="pres">
      <dgm:prSet presAssocID="{6DC1074F-93E0-4822-8FCA-F61F7187747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19D81-5629-4EFD-9293-4D6689F7CD78}" type="pres">
      <dgm:prSet presAssocID="{89867660-A82F-4420-8114-E6330D69C2C2}" presName="space" presStyleCnt="0"/>
      <dgm:spPr/>
    </dgm:pt>
    <dgm:pt modelId="{498F679E-C507-49C9-86C7-2BBEAEB371EF}" type="pres">
      <dgm:prSet presAssocID="{34962714-E50D-4621-BA45-5B54622A0188}" presName="composite" presStyleCnt="0"/>
      <dgm:spPr/>
    </dgm:pt>
    <dgm:pt modelId="{71EFD153-BD4F-45D1-86AB-5B73186B61DF}" type="pres">
      <dgm:prSet presAssocID="{34962714-E50D-4621-BA45-5B54622A018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50227D-349F-46E0-BEFF-533F0D915AA5}" type="pres">
      <dgm:prSet presAssocID="{34962714-E50D-4621-BA45-5B54622A018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2257E0-888F-4D1D-8654-81AF086528D2}" srcId="{6DC1074F-93E0-4822-8FCA-F61F7187747D}" destId="{7E31C7D2-0247-4980-9466-5F9C2AB322F7}" srcOrd="2" destOrd="0" parTransId="{E2C55D66-1E01-401A-BFCC-B02740A6AC5E}" sibTransId="{30BC23C3-4AB1-4461-A014-0E767C2C878A}"/>
    <dgm:cxn modelId="{75AC9C9B-3299-4EFF-BA6E-82BB2857F790}" srcId="{6DC1074F-93E0-4822-8FCA-F61F7187747D}" destId="{933A6DA7-2BFB-4FDE-9490-59FA4D6877BA}" srcOrd="1" destOrd="0" parTransId="{B95F5A86-8688-4B0A-9C28-B97858873239}" sibTransId="{EA9CF06D-478E-4A93-BCF3-6F0DC87D20F2}"/>
    <dgm:cxn modelId="{4717BA9F-29D5-4B20-BC72-14199783BA32}" srcId="{9D53AFB0-E457-4CB8-99FD-DDBE24130E03}" destId="{272E4DA8-486D-4D6C-AEF2-9D984F19B88B}" srcOrd="0" destOrd="0" parTransId="{22AFDFF8-82C8-4374-9810-3EDDA0646DF6}" sibTransId="{7AC40773-32CE-48B9-B520-CBC6B0001704}"/>
    <dgm:cxn modelId="{158F11A3-4B7C-4E1C-9373-FB7BA1F7BF72}" srcId="{9D53AFB0-E457-4CB8-99FD-DDBE24130E03}" destId="{6DC1074F-93E0-4822-8FCA-F61F7187747D}" srcOrd="1" destOrd="0" parTransId="{926CD28A-E6C4-489A-9EE5-42327373F2E5}" sibTransId="{89867660-A82F-4420-8114-E6330D69C2C2}"/>
    <dgm:cxn modelId="{B14B7C24-2926-45A6-BC25-AAA29D25663A}" srcId="{272E4DA8-486D-4D6C-AEF2-9D984F19B88B}" destId="{E2901E42-11D5-4557-902E-43BC11C16D58}" srcOrd="0" destOrd="0" parTransId="{4EBB6381-449F-46C8-962E-3B0B90329C03}" sibTransId="{4EF9E8D6-F019-449E-BC78-F17BC8EA55BB}"/>
    <dgm:cxn modelId="{6E57EBC3-E03E-48DF-A0E7-232B410599C2}" type="presOf" srcId="{7E31C7D2-0247-4980-9466-5F9C2AB322F7}" destId="{E00E4545-13F8-4798-9724-A3B8582CF3DF}" srcOrd="0" destOrd="2" presId="urn:microsoft.com/office/officeart/2005/8/layout/hList1"/>
    <dgm:cxn modelId="{C609F67C-DE5E-4273-BAAD-CE8CAC81246A}" srcId="{6DC1074F-93E0-4822-8FCA-F61F7187747D}" destId="{977CA762-34E3-4B7B-A79A-D780920ABEAC}" srcOrd="0" destOrd="0" parTransId="{D52C48E9-A339-4182-950E-B7D1A7B4CACF}" sibTransId="{90B949C0-929D-4BCD-A460-EAAE99880FCB}"/>
    <dgm:cxn modelId="{8A39E300-2FA7-4A8A-8640-92D46F254D89}" type="presOf" srcId="{9D53AFB0-E457-4CB8-99FD-DDBE24130E03}" destId="{AC3AE116-C0AD-417E-ACC2-004D04691C8B}" srcOrd="0" destOrd="0" presId="urn:microsoft.com/office/officeart/2005/8/layout/hList1"/>
    <dgm:cxn modelId="{91F3C1CA-875E-4CC1-BB9A-C8C583BA2C50}" srcId="{9D53AFB0-E457-4CB8-99FD-DDBE24130E03}" destId="{34962714-E50D-4621-BA45-5B54622A0188}" srcOrd="2" destOrd="0" parTransId="{6D458B18-F031-45EF-8E27-A1D7EF336980}" sibTransId="{118DA13A-9CBB-4BB7-BBF4-BFF14924F976}"/>
    <dgm:cxn modelId="{0D628213-5395-4020-A608-B72FC82F7019}" type="presOf" srcId="{6DC1074F-93E0-4822-8FCA-F61F7187747D}" destId="{3770F5E7-AA55-41C1-A315-646C2B17385F}" srcOrd="0" destOrd="0" presId="urn:microsoft.com/office/officeart/2005/8/layout/hList1"/>
    <dgm:cxn modelId="{FBE96C99-2D63-4699-A2D9-BC2803B93C99}" type="presOf" srcId="{977CA762-34E3-4B7B-A79A-D780920ABEAC}" destId="{E00E4545-13F8-4798-9724-A3B8582CF3DF}" srcOrd="0" destOrd="0" presId="urn:microsoft.com/office/officeart/2005/8/layout/hList1"/>
    <dgm:cxn modelId="{3A6ED0C0-D13B-4823-A55D-BA19DDADE086}" srcId="{6DC1074F-93E0-4822-8FCA-F61F7187747D}" destId="{5DFC0E44-8A15-460D-8666-08CA5C3441FA}" srcOrd="4" destOrd="0" parTransId="{0250336F-BFA3-4F4D-BD21-0C1E4E040849}" sibTransId="{F5BBF90C-A4E7-4410-96E0-3BA9CC6288A1}"/>
    <dgm:cxn modelId="{9B106CB9-DBA9-4D61-8502-7BB9B94FAB4A}" type="presOf" srcId="{5DFC0E44-8A15-460D-8666-08CA5C3441FA}" destId="{E00E4545-13F8-4798-9724-A3B8582CF3DF}" srcOrd="0" destOrd="4" presId="urn:microsoft.com/office/officeart/2005/8/layout/hList1"/>
    <dgm:cxn modelId="{37B06BE7-A4BC-4700-BCC8-ABECFC2EE776}" srcId="{34962714-E50D-4621-BA45-5B54622A0188}" destId="{3AEBC809-9D20-464B-B9D9-17B06A31464F}" srcOrd="0" destOrd="0" parTransId="{256451C3-1149-4523-B051-31E9C24ADCA6}" sibTransId="{7198C2A7-572A-4B59-8838-2B317F501511}"/>
    <dgm:cxn modelId="{591F9E43-A24D-4DFD-896B-BB6D7175182E}" type="presOf" srcId="{3AEBC809-9D20-464B-B9D9-17B06A31464F}" destId="{1D50227D-349F-46E0-BEFF-533F0D915AA5}" srcOrd="0" destOrd="0" presId="urn:microsoft.com/office/officeart/2005/8/layout/hList1"/>
    <dgm:cxn modelId="{6FAD1B47-1FEC-4107-8890-2471E380A62B}" type="presOf" srcId="{D6F35CAC-57B3-4CC3-BE4D-1F5264AAEC53}" destId="{267060AC-2964-488E-87EC-FAA8C826B8AA}" srcOrd="0" destOrd="1" presId="urn:microsoft.com/office/officeart/2005/8/layout/hList1"/>
    <dgm:cxn modelId="{E23B1896-E440-40B0-9AFC-CAAC7F73F6C2}" type="presOf" srcId="{272E4DA8-486D-4D6C-AEF2-9D984F19B88B}" destId="{AC7957A6-FFBE-422D-81D8-3FCA11901C37}" srcOrd="0" destOrd="0" presId="urn:microsoft.com/office/officeart/2005/8/layout/hList1"/>
    <dgm:cxn modelId="{272BFA69-2882-45CF-AB72-13828F758157}" srcId="{6DC1074F-93E0-4822-8FCA-F61F7187747D}" destId="{67474290-0991-4F79-9AA0-C90E818D1AA9}" srcOrd="3" destOrd="0" parTransId="{91747497-5C08-4580-BD02-F99B5A431BF3}" sibTransId="{E89B6750-FA39-482A-A8DB-4F5BEEA19CFE}"/>
    <dgm:cxn modelId="{2ED50553-F105-4643-B5B7-AF754BA378CA}" srcId="{272E4DA8-486D-4D6C-AEF2-9D984F19B88B}" destId="{D6F35CAC-57B3-4CC3-BE4D-1F5264AAEC53}" srcOrd="1" destOrd="0" parTransId="{AF729211-E56A-47A9-8B84-1017DD7DC525}" sibTransId="{0CA34A01-945B-4FA7-93C2-FE0AC389D578}"/>
    <dgm:cxn modelId="{6A24559E-BB51-4E50-B1D4-6ADEBB44E75F}" srcId="{6DC1074F-93E0-4822-8FCA-F61F7187747D}" destId="{79E04C57-AE24-4091-8A80-2A8AEF223812}" srcOrd="5" destOrd="0" parTransId="{5A4762DD-D319-4BFE-9540-DF92EC0F9677}" sibTransId="{0D0D97A3-5805-4709-9AB3-B743A851F3C8}"/>
    <dgm:cxn modelId="{EAF8CA36-33F5-4DD9-B72B-35E29B6A6C24}" type="presOf" srcId="{79E04C57-AE24-4091-8A80-2A8AEF223812}" destId="{E00E4545-13F8-4798-9724-A3B8582CF3DF}" srcOrd="0" destOrd="5" presId="urn:microsoft.com/office/officeart/2005/8/layout/hList1"/>
    <dgm:cxn modelId="{1AC08B13-83E8-48D7-B818-4DA93CC1473A}" type="presOf" srcId="{34962714-E50D-4621-BA45-5B54622A0188}" destId="{71EFD153-BD4F-45D1-86AB-5B73186B61DF}" srcOrd="0" destOrd="0" presId="urn:microsoft.com/office/officeart/2005/8/layout/hList1"/>
    <dgm:cxn modelId="{D3D7F5DB-2EC2-4263-8E02-9DEBC8A29157}" type="presOf" srcId="{E2901E42-11D5-4557-902E-43BC11C16D58}" destId="{267060AC-2964-488E-87EC-FAA8C826B8AA}" srcOrd="0" destOrd="0" presId="urn:microsoft.com/office/officeart/2005/8/layout/hList1"/>
    <dgm:cxn modelId="{786A7D7C-D658-4C9C-A77C-83DBD4E07A50}" type="presOf" srcId="{933A6DA7-2BFB-4FDE-9490-59FA4D6877BA}" destId="{E00E4545-13F8-4798-9724-A3B8582CF3DF}" srcOrd="0" destOrd="1" presId="urn:microsoft.com/office/officeart/2005/8/layout/hList1"/>
    <dgm:cxn modelId="{A4502B0C-2766-4D19-9892-428FA2DD83F8}" type="presOf" srcId="{67474290-0991-4F79-9AA0-C90E818D1AA9}" destId="{E00E4545-13F8-4798-9724-A3B8582CF3DF}" srcOrd="0" destOrd="3" presId="urn:microsoft.com/office/officeart/2005/8/layout/hList1"/>
    <dgm:cxn modelId="{F6F4140D-51AC-4F41-B998-668F994155F7}" type="presParOf" srcId="{AC3AE116-C0AD-417E-ACC2-004D04691C8B}" destId="{960FA9EC-F663-41F4-8E65-C7BA16E85929}" srcOrd="0" destOrd="0" presId="urn:microsoft.com/office/officeart/2005/8/layout/hList1"/>
    <dgm:cxn modelId="{7B8589B2-639F-4896-8203-EC6CE707A6F2}" type="presParOf" srcId="{960FA9EC-F663-41F4-8E65-C7BA16E85929}" destId="{AC7957A6-FFBE-422D-81D8-3FCA11901C37}" srcOrd="0" destOrd="0" presId="urn:microsoft.com/office/officeart/2005/8/layout/hList1"/>
    <dgm:cxn modelId="{057629FF-238C-45C2-B992-3A8B98C29FB1}" type="presParOf" srcId="{960FA9EC-F663-41F4-8E65-C7BA16E85929}" destId="{267060AC-2964-488E-87EC-FAA8C826B8AA}" srcOrd="1" destOrd="0" presId="urn:microsoft.com/office/officeart/2005/8/layout/hList1"/>
    <dgm:cxn modelId="{BDDA59B3-8DB0-43C4-90E9-600A6EED5FDD}" type="presParOf" srcId="{AC3AE116-C0AD-417E-ACC2-004D04691C8B}" destId="{E00C290C-FA5E-4ACA-8F03-7389A15CBFB7}" srcOrd="1" destOrd="0" presId="urn:microsoft.com/office/officeart/2005/8/layout/hList1"/>
    <dgm:cxn modelId="{A966FDEB-2EE5-491C-AD96-9B415A44AE49}" type="presParOf" srcId="{AC3AE116-C0AD-417E-ACC2-004D04691C8B}" destId="{619E738A-8C5F-4C64-BFDA-4A5D45BCDD8A}" srcOrd="2" destOrd="0" presId="urn:microsoft.com/office/officeart/2005/8/layout/hList1"/>
    <dgm:cxn modelId="{5EEDACA3-4E3C-43CF-BAC6-FFD00DA13CF4}" type="presParOf" srcId="{619E738A-8C5F-4C64-BFDA-4A5D45BCDD8A}" destId="{3770F5E7-AA55-41C1-A315-646C2B17385F}" srcOrd="0" destOrd="0" presId="urn:microsoft.com/office/officeart/2005/8/layout/hList1"/>
    <dgm:cxn modelId="{E7109AF0-DD8C-41AF-BE17-3710FDAD41F1}" type="presParOf" srcId="{619E738A-8C5F-4C64-BFDA-4A5D45BCDD8A}" destId="{E00E4545-13F8-4798-9724-A3B8582CF3DF}" srcOrd="1" destOrd="0" presId="urn:microsoft.com/office/officeart/2005/8/layout/hList1"/>
    <dgm:cxn modelId="{A840DE0D-7445-4ADF-96CA-F79BDE59A7A6}" type="presParOf" srcId="{AC3AE116-C0AD-417E-ACC2-004D04691C8B}" destId="{E6419D81-5629-4EFD-9293-4D6689F7CD78}" srcOrd="3" destOrd="0" presId="urn:microsoft.com/office/officeart/2005/8/layout/hList1"/>
    <dgm:cxn modelId="{DC577291-B5C3-48D9-9A4B-B98A1C1D06D5}" type="presParOf" srcId="{AC3AE116-C0AD-417E-ACC2-004D04691C8B}" destId="{498F679E-C507-49C9-86C7-2BBEAEB371EF}" srcOrd="4" destOrd="0" presId="urn:microsoft.com/office/officeart/2005/8/layout/hList1"/>
    <dgm:cxn modelId="{A15BC00B-CC13-4159-812A-C43CB89D0C2B}" type="presParOf" srcId="{498F679E-C507-49C9-86C7-2BBEAEB371EF}" destId="{71EFD153-BD4F-45D1-86AB-5B73186B61DF}" srcOrd="0" destOrd="0" presId="urn:microsoft.com/office/officeart/2005/8/layout/hList1"/>
    <dgm:cxn modelId="{1BEF15E0-94AC-46F1-B918-DAF622F65785}" type="presParOf" srcId="{498F679E-C507-49C9-86C7-2BBEAEB371EF}" destId="{1D50227D-349F-46E0-BEFF-533F0D915AA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53AFB0-E457-4CB8-99FD-DDBE24130E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E4DA8-486D-4D6C-AEF2-9D984F19B88B}">
      <dgm:prSet phldrT="[Text]"/>
      <dgm:spPr/>
      <dgm:t>
        <a:bodyPr/>
        <a:lstStyle/>
        <a:p>
          <a:r>
            <a:rPr lang="en-US" dirty="0" smtClean="0"/>
            <a:t>Pollutants</a:t>
          </a:r>
          <a:endParaRPr lang="en-US" dirty="0"/>
        </a:p>
      </dgm:t>
    </dgm:pt>
    <dgm:pt modelId="{22AFDFF8-82C8-4374-9810-3EDDA0646DF6}" type="parTrans" cxnId="{4717BA9F-29D5-4B20-BC72-14199783BA32}">
      <dgm:prSet/>
      <dgm:spPr/>
      <dgm:t>
        <a:bodyPr/>
        <a:lstStyle/>
        <a:p>
          <a:endParaRPr lang="en-US"/>
        </a:p>
      </dgm:t>
    </dgm:pt>
    <dgm:pt modelId="{7AC40773-32CE-48B9-B520-CBC6B0001704}" type="sibTrans" cxnId="{4717BA9F-29D5-4B20-BC72-14199783BA32}">
      <dgm:prSet/>
      <dgm:spPr/>
      <dgm:t>
        <a:bodyPr/>
        <a:lstStyle/>
        <a:p>
          <a:endParaRPr lang="en-US"/>
        </a:p>
      </dgm:t>
    </dgm:pt>
    <dgm:pt modelId="{E2901E42-11D5-4557-902E-43BC11C16D58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Nitrogen</a:t>
          </a:r>
          <a:endParaRPr lang="en-US" b="1" dirty="0">
            <a:solidFill>
              <a:srgbClr val="00B050"/>
            </a:solidFill>
          </a:endParaRPr>
        </a:p>
      </dgm:t>
    </dgm:pt>
    <dgm:pt modelId="{4EBB6381-449F-46C8-962E-3B0B90329C03}" type="parTrans" cxnId="{B14B7C24-2926-45A6-BC25-AAA29D25663A}">
      <dgm:prSet/>
      <dgm:spPr/>
      <dgm:t>
        <a:bodyPr/>
        <a:lstStyle/>
        <a:p>
          <a:endParaRPr lang="en-US"/>
        </a:p>
      </dgm:t>
    </dgm:pt>
    <dgm:pt modelId="{4EF9E8D6-F019-449E-BC78-F17BC8EA55BB}" type="sibTrans" cxnId="{B14B7C24-2926-45A6-BC25-AAA29D25663A}">
      <dgm:prSet/>
      <dgm:spPr/>
      <dgm:t>
        <a:bodyPr/>
        <a:lstStyle/>
        <a:p>
          <a:endParaRPr lang="en-US"/>
        </a:p>
      </dgm:t>
    </dgm:pt>
    <dgm:pt modelId="{A3E1298A-B579-4142-AFD6-5A5F7A243F78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Phosphorus</a:t>
          </a:r>
          <a:endParaRPr lang="en-US" b="1" dirty="0">
            <a:solidFill>
              <a:srgbClr val="00B050"/>
            </a:solidFill>
          </a:endParaRPr>
        </a:p>
      </dgm:t>
    </dgm:pt>
    <dgm:pt modelId="{FC853BE5-7C52-49FE-94DC-2D35789CC744}" type="parTrans" cxnId="{8554407C-883B-4951-BAAA-CBBCCF192D63}">
      <dgm:prSet/>
      <dgm:spPr/>
      <dgm:t>
        <a:bodyPr/>
        <a:lstStyle/>
        <a:p>
          <a:endParaRPr lang="en-US"/>
        </a:p>
      </dgm:t>
    </dgm:pt>
    <dgm:pt modelId="{8E308B62-E951-426F-80A9-CEFCD1232F03}" type="sibTrans" cxnId="{8554407C-883B-4951-BAAA-CBBCCF192D63}">
      <dgm:prSet/>
      <dgm:spPr/>
      <dgm:t>
        <a:bodyPr/>
        <a:lstStyle/>
        <a:p>
          <a:endParaRPr lang="en-US"/>
        </a:p>
      </dgm:t>
    </dgm:pt>
    <dgm:pt modelId="{6DC1074F-93E0-4822-8FCA-F61F7187747D}">
      <dgm:prSet phldrT="[Text]"/>
      <dgm:spPr/>
      <dgm:t>
        <a:bodyPr/>
        <a:lstStyle/>
        <a:p>
          <a:r>
            <a:rPr lang="en-US" dirty="0" smtClean="0"/>
            <a:t>Land Use</a:t>
          </a:r>
          <a:endParaRPr lang="en-US" dirty="0"/>
        </a:p>
      </dgm:t>
    </dgm:pt>
    <dgm:pt modelId="{926CD28A-E6C4-489A-9EE5-42327373F2E5}" type="parTrans" cxnId="{158F11A3-4B7C-4E1C-9373-FB7BA1F7BF72}">
      <dgm:prSet/>
      <dgm:spPr/>
      <dgm:t>
        <a:bodyPr/>
        <a:lstStyle/>
        <a:p>
          <a:endParaRPr lang="en-US"/>
        </a:p>
      </dgm:t>
    </dgm:pt>
    <dgm:pt modelId="{89867660-A82F-4420-8114-E6330D69C2C2}" type="sibTrans" cxnId="{158F11A3-4B7C-4E1C-9373-FB7BA1F7BF72}">
      <dgm:prSet/>
      <dgm:spPr/>
      <dgm:t>
        <a:bodyPr/>
        <a:lstStyle/>
        <a:p>
          <a:endParaRPr lang="en-US"/>
        </a:p>
      </dgm:t>
    </dgm:pt>
    <dgm:pt modelId="{977CA762-34E3-4B7B-A79A-D780920ABEAC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Population</a:t>
          </a:r>
          <a:endParaRPr lang="en-US" b="1" dirty="0">
            <a:solidFill>
              <a:srgbClr val="00B050"/>
            </a:solidFill>
          </a:endParaRPr>
        </a:p>
      </dgm:t>
    </dgm:pt>
    <dgm:pt modelId="{D52C48E9-A339-4182-950E-B7D1A7B4CACF}" type="parTrans" cxnId="{C609F67C-DE5E-4273-BAAD-CE8CAC81246A}">
      <dgm:prSet/>
      <dgm:spPr/>
      <dgm:t>
        <a:bodyPr/>
        <a:lstStyle/>
        <a:p>
          <a:endParaRPr lang="en-US"/>
        </a:p>
      </dgm:t>
    </dgm:pt>
    <dgm:pt modelId="{90B949C0-929D-4BCD-A460-EAAE99880FCB}" type="sibTrans" cxnId="{C609F67C-DE5E-4273-BAAD-CE8CAC81246A}">
      <dgm:prSet/>
      <dgm:spPr/>
      <dgm:t>
        <a:bodyPr/>
        <a:lstStyle/>
        <a:p>
          <a:endParaRPr lang="en-US"/>
        </a:p>
      </dgm:t>
    </dgm:pt>
    <dgm:pt modelId="{38FF8E76-FF30-4313-8DE2-CAB1BCF07BBA}">
      <dgm:prSet phldrT="[Text]"/>
      <dgm:spPr/>
      <dgm:t>
        <a:bodyPr/>
        <a:lstStyle/>
        <a:p>
          <a:r>
            <a:rPr lang="en-US" strike="sngStrike" baseline="0" dirty="0" smtClean="0"/>
            <a:t>Forest Cover</a:t>
          </a:r>
          <a:endParaRPr lang="en-US" strike="sngStrike" baseline="0" dirty="0"/>
        </a:p>
      </dgm:t>
    </dgm:pt>
    <dgm:pt modelId="{3491EDF5-2FDC-4379-B020-B0D4EF5A21EB}" type="parTrans" cxnId="{7F5E4DA0-CA0D-45DF-B5AE-2E3BFBBF4817}">
      <dgm:prSet/>
      <dgm:spPr/>
      <dgm:t>
        <a:bodyPr/>
        <a:lstStyle/>
        <a:p>
          <a:endParaRPr lang="en-US"/>
        </a:p>
      </dgm:t>
    </dgm:pt>
    <dgm:pt modelId="{C49451A9-B958-408D-8CD5-F809A2679FCD}" type="sibTrans" cxnId="{7F5E4DA0-CA0D-45DF-B5AE-2E3BFBBF4817}">
      <dgm:prSet/>
      <dgm:spPr/>
      <dgm:t>
        <a:bodyPr/>
        <a:lstStyle/>
        <a:p>
          <a:endParaRPr lang="en-US"/>
        </a:p>
      </dgm:t>
    </dgm:pt>
    <dgm:pt modelId="{D328B76A-34EB-4061-B915-9AD44739C082}">
      <dgm:prSet phldrT="[Text]"/>
      <dgm:spPr/>
      <dgm:t>
        <a:bodyPr/>
        <a:lstStyle/>
        <a:p>
          <a:r>
            <a:rPr lang="en-US" dirty="0" smtClean="0"/>
            <a:t>Natural Factors</a:t>
          </a:r>
          <a:endParaRPr lang="en-US" dirty="0"/>
        </a:p>
      </dgm:t>
    </dgm:pt>
    <dgm:pt modelId="{EAEFD0BA-6744-4E2C-904E-0BE2CA758F1F}" type="parTrans" cxnId="{D8D1AA87-A3A6-4D5B-8CD3-E5257BE9F34A}">
      <dgm:prSet/>
      <dgm:spPr/>
      <dgm:t>
        <a:bodyPr/>
        <a:lstStyle/>
        <a:p>
          <a:endParaRPr lang="en-US"/>
        </a:p>
      </dgm:t>
    </dgm:pt>
    <dgm:pt modelId="{240560C8-7180-4D3D-9856-08AA0693232C}" type="sibTrans" cxnId="{D8D1AA87-A3A6-4D5B-8CD3-E5257BE9F34A}">
      <dgm:prSet/>
      <dgm:spPr/>
      <dgm:t>
        <a:bodyPr/>
        <a:lstStyle/>
        <a:p>
          <a:endParaRPr lang="en-US"/>
        </a:p>
      </dgm:t>
    </dgm:pt>
    <dgm:pt modelId="{FD055D0C-837D-4E45-AE5D-9B611687BA47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River Flow</a:t>
          </a:r>
          <a:endParaRPr lang="en-US" b="1" dirty="0">
            <a:solidFill>
              <a:srgbClr val="00B050"/>
            </a:solidFill>
          </a:endParaRPr>
        </a:p>
      </dgm:t>
    </dgm:pt>
    <dgm:pt modelId="{D594DEFB-67A5-430F-A1A2-EB0FC7275756}" type="parTrans" cxnId="{0331A364-3E28-499F-833A-35C0DD95A2B0}">
      <dgm:prSet/>
      <dgm:spPr/>
      <dgm:t>
        <a:bodyPr/>
        <a:lstStyle/>
        <a:p>
          <a:endParaRPr lang="en-US"/>
        </a:p>
      </dgm:t>
    </dgm:pt>
    <dgm:pt modelId="{8A5585F1-D227-4F78-9B64-9845A0E408E7}" type="sibTrans" cxnId="{0331A364-3E28-499F-833A-35C0DD95A2B0}">
      <dgm:prSet/>
      <dgm:spPr/>
      <dgm:t>
        <a:bodyPr/>
        <a:lstStyle/>
        <a:p>
          <a:endParaRPr lang="en-US"/>
        </a:p>
      </dgm:t>
    </dgm:pt>
    <dgm:pt modelId="{2361099D-52DE-4DA4-979E-B7BE98CBF78D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</a:rPr>
            <a:t>Sediment</a:t>
          </a:r>
          <a:endParaRPr lang="en-US" b="1" dirty="0">
            <a:solidFill>
              <a:srgbClr val="00B050"/>
            </a:solidFill>
          </a:endParaRPr>
        </a:p>
      </dgm:t>
    </dgm:pt>
    <dgm:pt modelId="{7C1FAE88-1E19-4504-A585-6E2AC66FF2BB}" type="parTrans" cxnId="{FAD56748-1591-40BC-A872-D3A473E4CF62}">
      <dgm:prSet/>
      <dgm:spPr/>
      <dgm:t>
        <a:bodyPr/>
        <a:lstStyle/>
        <a:p>
          <a:endParaRPr lang="en-US"/>
        </a:p>
      </dgm:t>
    </dgm:pt>
    <dgm:pt modelId="{9E3965FC-8FAF-434A-8A41-5609C20E9C73}" type="sibTrans" cxnId="{FAD56748-1591-40BC-A872-D3A473E4CF62}">
      <dgm:prSet/>
      <dgm:spPr/>
      <dgm:t>
        <a:bodyPr/>
        <a:lstStyle/>
        <a:p>
          <a:endParaRPr lang="en-US"/>
        </a:p>
      </dgm:t>
    </dgm:pt>
    <dgm:pt modelId="{AC3AE116-C0AD-417E-ACC2-004D04691C8B}" type="pres">
      <dgm:prSet presAssocID="{9D53AFB0-E457-4CB8-99FD-DDBE24130E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0FA9EC-F663-41F4-8E65-C7BA16E85929}" type="pres">
      <dgm:prSet presAssocID="{272E4DA8-486D-4D6C-AEF2-9D984F19B88B}" presName="composite" presStyleCnt="0"/>
      <dgm:spPr/>
    </dgm:pt>
    <dgm:pt modelId="{AC7957A6-FFBE-422D-81D8-3FCA11901C37}" type="pres">
      <dgm:prSet presAssocID="{272E4DA8-486D-4D6C-AEF2-9D984F19B88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060AC-2964-488E-87EC-FAA8C826B8AA}" type="pres">
      <dgm:prSet presAssocID="{272E4DA8-486D-4D6C-AEF2-9D984F19B88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C290C-FA5E-4ACA-8F03-7389A15CBFB7}" type="pres">
      <dgm:prSet presAssocID="{7AC40773-32CE-48B9-B520-CBC6B0001704}" presName="space" presStyleCnt="0"/>
      <dgm:spPr/>
    </dgm:pt>
    <dgm:pt modelId="{619E738A-8C5F-4C64-BFDA-4A5D45BCDD8A}" type="pres">
      <dgm:prSet presAssocID="{6DC1074F-93E0-4822-8FCA-F61F7187747D}" presName="composite" presStyleCnt="0"/>
      <dgm:spPr/>
    </dgm:pt>
    <dgm:pt modelId="{3770F5E7-AA55-41C1-A315-646C2B17385F}" type="pres">
      <dgm:prSet presAssocID="{6DC1074F-93E0-4822-8FCA-F61F7187747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E4545-13F8-4798-9724-A3B8582CF3DF}" type="pres">
      <dgm:prSet presAssocID="{6DC1074F-93E0-4822-8FCA-F61F7187747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19D81-5629-4EFD-9293-4D6689F7CD78}" type="pres">
      <dgm:prSet presAssocID="{89867660-A82F-4420-8114-E6330D69C2C2}" presName="space" presStyleCnt="0"/>
      <dgm:spPr/>
    </dgm:pt>
    <dgm:pt modelId="{EBDF6FA7-2919-4403-83D9-3A33A5C0D126}" type="pres">
      <dgm:prSet presAssocID="{D328B76A-34EB-4061-B915-9AD44739C082}" presName="composite" presStyleCnt="0"/>
      <dgm:spPr/>
    </dgm:pt>
    <dgm:pt modelId="{1D764D36-DD55-4DC4-AFE5-069DC4DC5C57}" type="pres">
      <dgm:prSet presAssocID="{D328B76A-34EB-4061-B915-9AD44739C08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C4933-A460-4F5E-9869-A62C9CB63D65}" type="pres">
      <dgm:prSet presAssocID="{D328B76A-34EB-4061-B915-9AD44739C08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17BA9F-29D5-4B20-BC72-14199783BA32}" srcId="{9D53AFB0-E457-4CB8-99FD-DDBE24130E03}" destId="{272E4DA8-486D-4D6C-AEF2-9D984F19B88B}" srcOrd="0" destOrd="0" parTransId="{22AFDFF8-82C8-4374-9810-3EDDA0646DF6}" sibTransId="{7AC40773-32CE-48B9-B520-CBC6B0001704}"/>
    <dgm:cxn modelId="{158F11A3-4B7C-4E1C-9373-FB7BA1F7BF72}" srcId="{9D53AFB0-E457-4CB8-99FD-DDBE24130E03}" destId="{6DC1074F-93E0-4822-8FCA-F61F7187747D}" srcOrd="1" destOrd="0" parTransId="{926CD28A-E6C4-489A-9EE5-42327373F2E5}" sibTransId="{89867660-A82F-4420-8114-E6330D69C2C2}"/>
    <dgm:cxn modelId="{B14B7C24-2926-45A6-BC25-AAA29D25663A}" srcId="{272E4DA8-486D-4D6C-AEF2-9D984F19B88B}" destId="{E2901E42-11D5-4557-902E-43BC11C16D58}" srcOrd="0" destOrd="0" parTransId="{4EBB6381-449F-46C8-962E-3B0B90329C03}" sibTransId="{4EF9E8D6-F019-449E-BC78-F17BC8EA55BB}"/>
    <dgm:cxn modelId="{D524C159-2625-4B85-953F-3F1E0210FBE5}" type="presOf" srcId="{6DC1074F-93E0-4822-8FCA-F61F7187747D}" destId="{3770F5E7-AA55-41C1-A315-646C2B17385F}" srcOrd="0" destOrd="0" presId="urn:microsoft.com/office/officeart/2005/8/layout/hList1"/>
    <dgm:cxn modelId="{C609F67C-DE5E-4273-BAAD-CE8CAC81246A}" srcId="{6DC1074F-93E0-4822-8FCA-F61F7187747D}" destId="{977CA762-34E3-4B7B-A79A-D780920ABEAC}" srcOrd="0" destOrd="0" parTransId="{D52C48E9-A339-4182-950E-B7D1A7B4CACF}" sibTransId="{90B949C0-929D-4BCD-A460-EAAE99880FCB}"/>
    <dgm:cxn modelId="{259DD9CE-7300-403B-BCFB-F3DA37A81D2E}" type="presOf" srcId="{D328B76A-34EB-4061-B915-9AD44739C082}" destId="{1D764D36-DD55-4DC4-AFE5-069DC4DC5C57}" srcOrd="0" destOrd="0" presId="urn:microsoft.com/office/officeart/2005/8/layout/hList1"/>
    <dgm:cxn modelId="{A89B2CF8-789E-4218-A020-8B3299A4150A}" type="presOf" srcId="{977CA762-34E3-4B7B-A79A-D780920ABEAC}" destId="{E00E4545-13F8-4798-9724-A3B8582CF3DF}" srcOrd="0" destOrd="0" presId="urn:microsoft.com/office/officeart/2005/8/layout/hList1"/>
    <dgm:cxn modelId="{8554407C-883B-4951-BAAA-CBBCCF192D63}" srcId="{272E4DA8-486D-4D6C-AEF2-9D984F19B88B}" destId="{A3E1298A-B579-4142-AFD6-5A5F7A243F78}" srcOrd="1" destOrd="0" parTransId="{FC853BE5-7C52-49FE-94DC-2D35789CC744}" sibTransId="{8E308B62-E951-426F-80A9-CEFCD1232F03}"/>
    <dgm:cxn modelId="{7F5E4DA0-CA0D-45DF-B5AE-2E3BFBBF4817}" srcId="{6DC1074F-93E0-4822-8FCA-F61F7187747D}" destId="{38FF8E76-FF30-4313-8DE2-CAB1BCF07BBA}" srcOrd="1" destOrd="0" parTransId="{3491EDF5-2FDC-4379-B020-B0D4EF5A21EB}" sibTransId="{C49451A9-B958-408D-8CD5-F809A2679FCD}"/>
    <dgm:cxn modelId="{60D3E3D3-A852-4988-B9A9-CD08B2184801}" type="presOf" srcId="{38FF8E76-FF30-4313-8DE2-CAB1BCF07BBA}" destId="{E00E4545-13F8-4798-9724-A3B8582CF3DF}" srcOrd="0" destOrd="1" presId="urn:microsoft.com/office/officeart/2005/8/layout/hList1"/>
    <dgm:cxn modelId="{698FB026-8F48-4AFD-97D7-A79414B604CE}" type="presOf" srcId="{E2901E42-11D5-4557-902E-43BC11C16D58}" destId="{267060AC-2964-488E-87EC-FAA8C826B8AA}" srcOrd="0" destOrd="0" presId="urn:microsoft.com/office/officeart/2005/8/layout/hList1"/>
    <dgm:cxn modelId="{FDC87D46-92DF-4C48-AC7E-2E945C6A821A}" type="presOf" srcId="{2361099D-52DE-4DA4-979E-B7BE98CBF78D}" destId="{267060AC-2964-488E-87EC-FAA8C826B8AA}" srcOrd="0" destOrd="2" presId="urn:microsoft.com/office/officeart/2005/8/layout/hList1"/>
    <dgm:cxn modelId="{67D5AF10-10AA-4092-8548-A556987AD2FF}" type="presOf" srcId="{9D53AFB0-E457-4CB8-99FD-DDBE24130E03}" destId="{AC3AE116-C0AD-417E-ACC2-004D04691C8B}" srcOrd="0" destOrd="0" presId="urn:microsoft.com/office/officeart/2005/8/layout/hList1"/>
    <dgm:cxn modelId="{A9A75854-1188-45F6-93C4-C65390055774}" type="presOf" srcId="{272E4DA8-486D-4D6C-AEF2-9D984F19B88B}" destId="{AC7957A6-FFBE-422D-81D8-3FCA11901C37}" srcOrd="0" destOrd="0" presId="urn:microsoft.com/office/officeart/2005/8/layout/hList1"/>
    <dgm:cxn modelId="{D8D1AA87-A3A6-4D5B-8CD3-E5257BE9F34A}" srcId="{9D53AFB0-E457-4CB8-99FD-DDBE24130E03}" destId="{D328B76A-34EB-4061-B915-9AD44739C082}" srcOrd="2" destOrd="0" parTransId="{EAEFD0BA-6744-4E2C-904E-0BE2CA758F1F}" sibTransId="{240560C8-7180-4D3D-9856-08AA0693232C}"/>
    <dgm:cxn modelId="{C0F3C7BF-043A-4F05-99F2-FAA20893037B}" type="presOf" srcId="{FD055D0C-837D-4E45-AE5D-9B611687BA47}" destId="{60CC4933-A460-4F5E-9869-A62C9CB63D65}" srcOrd="0" destOrd="0" presId="urn:microsoft.com/office/officeart/2005/8/layout/hList1"/>
    <dgm:cxn modelId="{3AAAE1C1-7ACA-482F-8445-364AA538F761}" type="presOf" srcId="{A3E1298A-B579-4142-AFD6-5A5F7A243F78}" destId="{267060AC-2964-488E-87EC-FAA8C826B8AA}" srcOrd="0" destOrd="1" presId="urn:microsoft.com/office/officeart/2005/8/layout/hList1"/>
    <dgm:cxn modelId="{0331A364-3E28-499F-833A-35C0DD95A2B0}" srcId="{D328B76A-34EB-4061-B915-9AD44739C082}" destId="{FD055D0C-837D-4E45-AE5D-9B611687BA47}" srcOrd="0" destOrd="0" parTransId="{D594DEFB-67A5-430F-A1A2-EB0FC7275756}" sibTransId="{8A5585F1-D227-4F78-9B64-9845A0E408E7}"/>
    <dgm:cxn modelId="{FAD56748-1591-40BC-A872-D3A473E4CF62}" srcId="{272E4DA8-486D-4D6C-AEF2-9D984F19B88B}" destId="{2361099D-52DE-4DA4-979E-B7BE98CBF78D}" srcOrd="2" destOrd="0" parTransId="{7C1FAE88-1E19-4504-A585-6E2AC66FF2BB}" sibTransId="{9E3965FC-8FAF-434A-8A41-5609C20E9C73}"/>
    <dgm:cxn modelId="{01C20AF5-C363-45D5-80D7-44E8F23D4127}" type="presParOf" srcId="{AC3AE116-C0AD-417E-ACC2-004D04691C8B}" destId="{960FA9EC-F663-41F4-8E65-C7BA16E85929}" srcOrd="0" destOrd="0" presId="urn:microsoft.com/office/officeart/2005/8/layout/hList1"/>
    <dgm:cxn modelId="{E64B3C6C-2E36-4504-8FB1-70A550FB7604}" type="presParOf" srcId="{960FA9EC-F663-41F4-8E65-C7BA16E85929}" destId="{AC7957A6-FFBE-422D-81D8-3FCA11901C37}" srcOrd="0" destOrd="0" presId="urn:microsoft.com/office/officeart/2005/8/layout/hList1"/>
    <dgm:cxn modelId="{3BD3AF3D-D178-43CE-9848-C3DEFAE8897C}" type="presParOf" srcId="{960FA9EC-F663-41F4-8E65-C7BA16E85929}" destId="{267060AC-2964-488E-87EC-FAA8C826B8AA}" srcOrd="1" destOrd="0" presId="urn:microsoft.com/office/officeart/2005/8/layout/hList1"/>
    <dgm:cxn modelId="{E748DC66-D691-4770-8367-29957D8B15CD}" type="presParOf" srcId="{AC3AE116-C0AD-417E-ACC2-004D04691C8B}" destId="{E00C290C-FA5E-4ACA-8F03-7389A15CBFB7}" srcOrd="1" destOrd="0" presId="urn:microsoft.com/office/officeart/2005/8/layout/hList1"/>
    <dgm:cxn modelId="{02FF7585-61F5-41E0-AE95-B635173E493F}" type="presParOf" srcId="{AC3AE116-C0AD-417E-ACC2-004D04691C8B}" destId="{619E738A-8C5F-4C64-BFDA-4A5D45BCDD8A}" srcOrd="2" destOrd="0" presId="urn:microsoft.com/office/officeart/2005/8/layout/hList1"/>
    <dgm:cxn modelId="{816F9168-7610-49B3-8E87-4DB5182E90FF}" type="presParOf" srcId="{619E738A-8C5F-4C64-BFDA-4A5D45BCDD8A}" destId="{3770F5E7-AA55-41C1-A315-646C2B17385F}" srcOrd="0" destOrd="0" presId="urn:microsoft.com/office/officeart/2005/8/layout/hList1"/>
    <dgm:cxn modelId="{64533D45-A744-4D2A-A38F-88CEB4918DDE}" type="presParOf" srcId="{619E738A-8C5F-4C64-BFDA-4A5D45BCDD8A}" destId="{E00E4545-13F8-4798-9724-A3B8582CF3DF}" srcOrd="1" destOrd="0" presId="urn:microsoft.com/office/officeart/2005/8/layout/hList1"/>
    <dgm:cxn modelId="{1FDA7DFF-EEE7-4CE7-B3C0-5E50D0AAC1ED}" type="presParOf" srcId="{AC3AE116-C0AD-417E-ACC2-004D04691C8B}" destId="{E6419D81-5629-4EFD-9293-4D6689F7CD78}" srcOrd="3" destOrd="0" presId="urn:microsoft.com/office/officeart/2005/8/layout/hList1"/>
    <dgm:cxn modelId="{3613A79F-3554-41C2-B3F4-0955D343E6A5}" type="presParOf" srcId="{AC3AE116-C0AD-417E-ACC2-004D04691C8B}" destId="{EBDF6FA7-2919-4403-83D9-3A33A5C0D126}" srcOrd="4" destOrd="0" presId="urn:microsoft.com/office/officeart/2005/8/layout/hList1"/>
    <dgm:cxn modelId="{27DFFFE1-5EB3-4F07-8D2F-AA96DC927F6C}" type="presParOf" srcId="{EBDF6FA7-2919-4403-83D9-3A33A5C0D126}" destId="{1D764D36-DD55-4DC4-AFE5-069DC4DC5C57}" srcOrd="0" destOrd="0" presId="urn:microsoft.com/office/officeart/2005/8/layout/hList1"/>
    <dgm:cxn modelId="{E19C6121-D4C0-416F-BCB5-B75688F194B2}" type="presParOf" srcId="{EBDF6FA7-2919-4403-83D9-3A33A5C0D126}" destId="{60CC4933-A460-4F5E-9869-A62C9CB63D6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7957A6-FFBE-422D-81D8-3FCA11901C37}">
      <dsp:nvSpPr>
        <dsp:cNvPr id="0" name=""/>
        <dsp:cNvSpPr/>
      </dsp:nvSpPr>
      <dsp:spPr>
        <a:xfrm>
          <a:off x="4286" y="1126011"/>
          <a:ext cx="1643062" cy="577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Reducing Pollution</a:t>
          </a:r>
          <a:endParaRPr lang="en-US" sz="1600" kern="1200" dirty="0"/>
        </a:p>
      </dsp:txBody>
      <dsp:txXfrm>
        <a:off x="4286" y="1126011"/>
        <a:ext cx="1643062" cy="577427"/>
      </dsp:txXfrm>
    </dsp:sp>
    <dsp:sp modelId="{267060AC-2964-488E-87EC-FAA8C826B8AA}">
      <dsp:nvSpPr>
        <dsp:cNvPr id="0" name=""/>
        <dsp:cNvSpPr/>
      </dsp:nvSpPr>
      <dsp:spPr>
        <a:xfrm>
          <a:off x="4286" y="1703438"/>
          <a:ext cx="1643062" cy="32665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0B050"/>
              </a:solidFill>
            </a:rPr>
            <a:t>Reducing N Pollution</a:t>
          </a:r>
          <a:endParaRPr lang="en-US" sz="1600" b="1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0B050"/>
              </a:solidFill>
            </a:rPr>
            <a:t>Reducing P Pollution</a:t>
          </a:r>
          <a:endParaRPr lang="en-US" sz="1600" b="1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0B050"/>
              </a:solidFill>
            </a:rPr>
            <a:t>Reducing S Pollution</a:t>
          </a:r>
          <a:endParaRPr lang="en-US" sz="1600" b="1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>
              <a:solidFill>
                <a:srgbClr val="00B050"/>
              </a:solidFill>
            </a:rPr>
            <a:t>Wastewater Treatment Plant Upgrades (new - supplemental)</a:t>
          </a:r>
          <a:endParaRPr lang="en-US" sz="1600" i="1" kern="1200" dirty="0">
            <a:solidFill>
              <a:srgbClr val="00B050"/>
            </a:solidFill>
          </a:endParaRPr>
        </a:p>
      </dsp:txBody>
      <dsp:txXfrm>
        <a:off x="4286" y="1703438"/>
        <a:ext cx="1643062" cy="3266550"/>
      </dsp:txXfrm>
    </dsp:sp>
    <dsp:sp modelId="{3770F5E7-AA55-41C1-A315-646C2B17385F}">
      <dsp:nvSpPr>
        <dsp:cNvPr id="0" name=""/>
        <dsp:cNvSpPr/>
      </dsp:nvSpPr>
      <dsp:spPr>
        <a:xfrm>
          <a:off x="1877377" y="1126011"/>
          <a:ext cx="1643062" cy="577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Restoring Habitats</a:t>
          </a:r>
          <a:endParaRPr lang="en-US" sz="1600" kern="1200" dirty="0"/>
        </a:p>
      </dsp:txBody>
      <dsp:txXfrm>
        <a:off x="1877377" y="1126011"/>
        <a:ext cx="1643062" cy="577427"/>
      </dsp:txXfrm>
    </dsp:sp>
    <dsp:sp modelId="{E00E4545-13F8-4798-9724-A3B8582CF3DF}">
      <dsp:nvSpPr>
        <dsp:cNvPr id="0" name=""/>
        <dsp:cNvSpPr/>
      </dsp:nvSpPr>
      <dsp:spPr>
        <a:xfrm>
          <a:off x="1877377" y="1703438"/>
          <a:ext cx="1643062" cy="32665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B050"/>
              </a:solidFill>
            </a:rPr>
            <a:t>Planting Bay Grasses (R)</a:t>
          </a:r>
          <a:endParaRPr lang="en-US" sz="160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B050"/>
              </a:solidFill>
            </a:rPr>
            <a:t>Restoring Wetlands (R)</a:t>
          </a:r>
          <a:endParaRPr lang="en-US" sz="160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B050"/>
              </a:solidFill>
            </a:rPr>
            <a:t>Wetlands Enhancement (R- supplemental)</a:t>
          </a:r>
          <a:endParaRPr lang="en-US" sz="160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B050"/>
              </a:solidFill>
            </a:rPr>
            <a:t>Reopening Fish Passage (R)</a:t>
          </a:r>
          <a:endParaRPr lang="en-US" sz="160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strike="sngStrike" kern="1200" baseline="0" dirty="0" smtClean="0"/>
            <a:t>Restoring Oyster Reefs</a:t>
          </a:r>
          <a:endParaRPr lang="en-US" sz="1600" strike="sngStrike" kern="1200" baseline="0" dirty="0"/>
        </a:p>
      </dsp:txBody>
      <dsp:txXfrm>
        <a:off x="1877377" y="1703438"/>
        <a:ext cx="1643062" cy="3266550"/>
      </dsp:txXfrm>
    </dsp:sp>
    <dsp:sp modelId="{6A1F66C4-6DF3-4AFB-9E4D-50B570470C97}">
      <dsp:nvSpPr>
        <dsp:cNvPr id="0" name=""/>
        <dsp:cNvSpPr/>
      </dsp:nvSpPr>
      <dsp:spPr>
        <a:xfrm>
          <a:off x="3750468" y="1126011"/>
          <a:ext cx="1643062" cy="577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Managing Fisheries</a:t>
          </a:r>
          <a:endParaRPr lang="en-US" sz="1600" kern="1200" dirty="0"/>
        </a:p>
      </dsp:txBody>
      <dsp:txXfrm>
        <a:off x="3750468" y="1126011"/>
        <a:ext cx="1643062" cy="577427"/>
      </dsp:txXfrm>
    </dsp:sp>
    <dsp:sp modelId="{2DFE0270-AB3C-4F72-81B8-752564E10165}">
      <dsp:nvSpPr>
        <dsp:cNvPr id="0" name=""/>
        <dsp:cNvSpPr/>
      </dsp:nvSpPr>
      <dsp:spPr>
        <a:xfrm>
          <a:off x="3750468" y="1703438"/>
          <a:ext cx="1643062" cy="32665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B050"/>
              </a:solidFill>
            </a:rPr>
            <a:t>Blue Crab Fishery Management (R)</a:t>
          </a:r>
          <a:endParaRPr lang="en-US" sz="160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>
              <a:solidFill>
                <a:srgbClr val="FF0000"/>
              </a:solidFill>
            </a:rPr>
            <a:t>Oyster Restoration  (new – replacement)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3750468" y="1703438"/>
        <a:ext cx="1643062" cy="3266550"/>
      </dsp:txXfrm>
    </dsp:sp>
    <dsp:sp modelId="{1D764D36-DD55-4DC4-AFE5-069DC4DC5C57}">
      <dsp:nvSpPr>
        <dsp:cNvPr id="0" name=""/>
        <dsp:cNvSpPr/>
      </dsp:nvSpPr>
      <dsp:spPr>
        <a:xfrm>
          <a:off x="5623560" y="1126011"/>
          <a:ext cx="1643062" cy="577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Protecting Watersheds</a:t>
          </a:r>
          <a:endParaRPr lang="en-US" sz="1600" b="1" kern="1200" dirty="0"/>
        </a:p>
      </dsp:txBody>
      <dsp:txXfrm>
        <a:off x="5623560" y="1126011"/>
        <a:ext cx="1643062" cy="577427"/>
      </dsp:txXfrm>
    </dsp:sp>
    <dsp:sp modelId="{60CC4933-A460-4F5E-9869-A62C9CB63D65}">
      <dsp:nvSpPr>
        <dsp:cNvPr id="0" name=""/>
        <dsp:cNvSpPr/>
      </dsp:nvSpPr>
      <dsp:spPr>
        <a:xfrm>
          <a:off x="5623560" y="1703438"/>
          <a:ext cx="1643062" cy="32665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smtClean="0">
              <a:solidFill>
                <a:srgbClr val="00B050"/>
              </a:solidFill>
            </a:rPr>
            <a:t>Planting Forest Buffers (R)</a:t>
          </a:r>
          <a:endParaRPr lang="en-US" sz="1600" b="0" kern="1200" dirty="0">
            <a:solidFill>
              <a:srgbClr val="00B05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strike="sngStrike" kern="1200" baseline="0" dirty="0" smtClean="0"/>
            <a:t>Developing Watershed Management Plans</a:t>
          </a:r>
          <a:endParaRPr lang="en-US" sz="1600" b="0" strike="sngStrike" kern="1200" baseline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smtClean="0">
              <a:solidFill>
                <a:srgbClr val="FF0000"/>
              </a:solidFill>
            </a:rPr>
            <a:t>Preserving Lands (R)</a:t>
          </a:r>
          <a:endParaRPr lang="en-US" sz="1600" b="0" kern="1200" dirty="0">
            <a:solidFill>
              <a:srgbClr val="FF0000"/>
            </a:solidFill>
          </a:endParaRPr>
        </a:p>
      </dsp:txBody>
      <dsp:txXfrm>
        <a:off x="5623560" y="1703438"/>
        <a:ext cx="1643062" cy="3266550"/>
      </dsp:txXfrm>
    </dsp:sp>
    <dsp:sp modelId="{053F3F19-D739-4624-AC6C-899238D5DBEA}">
      <dsp:nvSpPr>
        <dsp:cNvPr id="0" name=""/>
        <dsp:cNvSpPr/>
      </dsp:nvSpPr>
      <dsp:spPr>
        <a:xfrm>
          <a:off x="7496651" y="1126011"/>
          <a:ext cx="1643062" cy="577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Fostering Stewardship</a:t>
          </a:r>
          <a:endParaRPr lang="en-US" sz="1600" b="1" kern="1200" dirty="0"/>
        </a:p>
      </dsp:txBody>
      <dsp:txXfrm>
        <a:off x="7496651" y="1126011"/>
        <a:ext cx="1643062" cy="577427"/>
      </dsp:txXfrm>
    </dsp:sp>
    <dsp:sp modelId="{3A625942-48C0-4025-812B-3098D487D90D}">
      <dsp:nvSpPr>
        <dsp:cNvPr id="0" name=""/>
        <dsp:cNvSpPr/>
      </dsp:nvSpPr>
      <dsp:spPr>
        <a:xfrm>
          <a:off x="7496651" y="1703438"/>
          <a:ext cx="1643062" cy="32665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strike="sngStrike" kern="1200" baseline="0" dirty="0" smtClean="0"/>
            <a:t>Public Access Index</a:t>
          </a:r>
          <a:endParaRPr lang="en-US" sz="1600" strike="sngStrike" kern="1200" baseline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FF0000"/>
              </a:solidFill>
            </a:rPr>
            <a:t>Public Access Points (R)</a:t>
          </a:r>
          <a:endParaRPr lang="en-US" sz="1600" strike="sngStrike" kern="1200" baseline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FF0000"/>
              </a:solidFill>
            </a:rPr>
            <a:t>K-12 Education (R)</a:t>
          </a:r>
          <a:endParaRPr lang="en-US" sz="1600" kern="1200" dirty="0">
            <a:solidFill>
              <a:srgbClr val="FF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>
              <a:solidFill>
                <a:srgbClr val="FF0000"/>
              </a:solidFill>
            </a:rPr>
            <a:t>PK-12 Environmental Literacy (new-  supplemental)</a:t>
          </a:r>
          <a:endParaRPr lang="en-US" sz="1600" kern="1200" dirty="0">
            <a:solidFill>
              <a:srgbClr val="FF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strike="sngStrike" kern="1200" baseline="0" dirty="0" smtClean="0"/>
            <a:t>Citizen and Community Action</a:t>
          </a:r>
          <a:endParaRPr lang="en-US" sz="1600" strike="sngStrike" kern="1200" baseline="0" dirty="0"/>
        </a:p>
      </dsp:txBody>
      <dsp:txXfrm>
        <a:off x="7496651" y="1703438"/>
        <a:ext cx="1643062" cy="32665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7957A6-FFBE-422D-81D8-3FCA11901C37}">
      <dsp:nvSpPr>
        <dsp:cNvPr id="0" name=""/>
        <dsp:cNvSpPr/>
      </dsp:nvSpPr>
      <dsp:spPr>
        <a:xfrm>
          <a:off x="1905" y="46269"/>
          <a:ext cx="1857374" cy="651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Habitats &amp; Lower Food Web</a:t>
          </a:r>
          <a:endParaRPr lang="en-US" sz="1800" kern="1200" dirty="0"/>
        </a:p>
      </dsp:txBody>
      <dsp:txXfrm>
        <a:off x="1905" y="46269"/>
        <a:ext cx="1857374" cy="651726"/>
      </dsp:txXfrm>
    </dsp:sp>
    <dsp:sp modelId="{267060AC-2964-488E-87EC-FAA8C826B8AA}">
      <dsp:nvSpPr>
        <dsp:cNvPr id="0" name=""/>
        <dsp:cNvSpPr/>
      </dsp:nvSpPr>
      <dsp:spPr>
        <a:xfrm>
          <a:off x="1905" y="697996"/>
          <a:ext cx="1857374" cy="3319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rgbClr val="00B050"/>
              </a:solidFill>
            </a:rPr>
            <a:t>Bay Grasses</a:t>
          </a:r>
          <a:endParaRPr lang="en-US" sz="1800" b="1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strike="sngStrike" kern="1200" baseline="0" dirty="0" smtClean="0"/>
            <a:t>Phytoplankton </a:t>
          </a:r>
          <a:r>
            <a:rPr lang="en-US" sz="1800" strike="noStrike" kern="1200" baseline="0" dirty="0" smtClean="0"/>
            <a:t>TBD</a:t>
          </a:r>
          <a:endParaRPr lang="en-US" sz="1800" strike="noStrike" kern="1200" baseline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rgbClr val="00B050"/>
              </a:solidFill>
            </a:rPr>
            <a:t>Bottom Habitat</a:t>
          </a:r>
          <a:endParaRPr lang="en-US" sz="1800" b="1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strike="sngStrike" kern="1200" baseline="0" dirty="0" smtClean="0"/>
            <a:t>Tidal Wetlands </a:t>
          </a:r>
          <a:r>
            <a:rPr lang="en-US" sz="1800" kern="1200" dirty="0" smtClean="0"/>
            <a:t>TBD</a:t>
          </a:r>
          <a:endParaRPr lang="en-US" sz="1800" kern="1200" dirty="0"/>
        </a:p>
      </dsp:txBody>
      <dsp:txXfrm>
        <a:off x="1905" y="697996"/>
        <a:ext cx="1857374" cy="3319734"/>
      </dsp:txXfrm>
    </dsp:sp>
    <dsp:sp modelId="{3770F5E7-AA55-41C1-A315-646C2B17385F}">
      <dsp:nvSpPr>
        <dsp:cNvPr id="0" name=""/>
        <dsp:cNvSpPr/>
      </dsp:nvSpPr>
      <dsp:spPr>
        <a:xfrm>
          <a:off x="2119312" y="46269"/>
          <a:ext cx="1857374" cy="651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Fish &amp; Shellfish Abundance</a:t>
          </a:r>
          <a:endParaRPr lang="en-US" sz="1800" kern="1200" dirty="0"/>
        </a:p>
      </dsp:txBody>
      <dsp:txXfrm>
        <a:off x="2119312" y="46269"/>
        <a:ext cx="1857374" cy="651726"/>
      </dsp:txXfrm>
    </dsp:sp>
    <dsp:sp modelId="{E00E4545-13F8-4798-9724-A3B8582CF3DF}">
      <dsp:nvSpPr>
        <dsp:cNvPr id="0" name=""/>
        <dsp:cNvSpPr/>
      </dsp:nvSpPr>
      <dsp:spPr>
        <a:xfrm>
          <a:off x="2119312" y="697996"/>
          <a:ext cx="1857374" cy="3319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rgbClr val="00B050"/>
              </a:solidFill>
            </a:rPr>
            <a:t>Blue Crabs (R)</a:t>
          </a:r>
          <a:endParaRPr lang="en-US" sz="1800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rgbClr val="00B050"/>
              </a:solidFill>
            </a:rPr>
            <a:t>Striped Bass (R)</a:t>
          </a:r>
          <a:endParaRPr lang="en-US" sz="1800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strike="sngStrike" kern="1200" baseline="0" dirty="0" smtClean="0">
              <a:solidFill>
                <a:schemeClr val="tx1"/>
              </a:solidFill>
            </a:rPr>
            <a:t>American Shad </a:t>
          </a:r>
          <a:r>
            <a:rPr lang="en-US" sz="1800" kern="1200" dirty="0" smtClean="0">
              <a:solidFill>
                <a:schemeClr val="tx1"/>
              </a:solidFill>
            </a:rPr>
            <a:t>TBD</a:t>
          </a:r>
          <a:endParaRPr lang="en-US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rgbClr val="00B050"/>
              </a:solidFill>
            </a:rPr>
            <a:t>Menhaden (R)</a:t>
          </a:r>
          <a:endParaRPr lang="en-US" sz="1800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strike="sngStrike" kern="1200" baseline="0" dirty="0" smtClean="0">
              <a:solidFill>
                <a:schemeClr val="tx1"/>
              </a:solidFill>
            </a:rPr>
            <a:t>Oyster Biomass</a:t>
          </a:r>
          <a:endParaRPr lang="en-US" sz="1800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1" kern="1200" dirty="0" smtClean="0">
              <a:solidFill>
                <a:srgbClr val="FF0000"/>
              </a:solidFill>
            </a:rPr>
            <a:t>Oyster Population (new – replacement)</a:t>
          </a:r>
          <a:endParaRPr lang="en-US" sz="1800" i="1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>
        <a:off x="2119312" y="697996"/>
        <a:ext cx="1857374" cy="3319734"/>
      </dsp:txXfrm>
    </dsp:sp>
    <dsp:sp modelId="{1D764D36-DD55-4DC4-AFE5-069DC4DC5C57}">
      <dsp:nvSpPr>
        <dsp:cNvPr id="0" name=""/>
        <dsp:cNvSpPr/>
      </dsp:nvSpPr>
      <dsp:spPr>
        <a:xfrm>
          <a:off x="4236719" y="46269"/>
          <a:ext cx="1857374" cy="651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Water Quality</a:t>
          </a:r>
          <a:endParaRPr lang="en-US" sz="1800" kern="1200" dirty="0"/>
        </a:p>
      </dsp:txBody>
      <dsp:txXfrm>
        <a:off x="4236719" y="46269"/>
        <a:ext cx="1857374" cy="651726"/>
      </dsp:txXfrm>
    </dsp:sp>
    <dsp:sp modelId="{60CC4933-A460-4F5E-9869-A62C9CB63D65}">
      <dsp:nvSpPr>
        <dsp:cNvPr id="0" name=""/>
        <dsp:cNvSpPr/>
      </dsp:nvSpPr>
      <dsp:spPr>
        <a:xfrm>
          <a:off x="4236719" y="697996"/>
          <a:ext cx="1857374" cy="3319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rgbClr val="00B050"/>
              </a:solidFill>
            </a:rPr>
            <a:t>Dissolved Oxygen</a:t>
          </a:r>
          <a:endParaRPr lang="en-US" sz="1800" b="1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rgbClr val="00B050"/>
              </a:solidFill>
            </a:rPr>
            <a:t>Water Clarity</a:t>
          </a:r>
          <a:endParaRPr lang="en-US" sz="1800" b="1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rgbClr val="00B050"/>
              </a:solidFill>
            </a:rPr>
            <a:t>Chlorophyll </a:t>
          </a:r>
          <a:r>
            <a:rPr lang="en-US" sz="1800" b="1" i="1" kern="1200" dirty="0" smtClean="0">
              <a:solidFill>
                <a:srgbClr val="00B050"/>
              </a:solidFill>
            </a:rPr>
            <a:t>a</a:t>
          </a:r>
          <a:endParaRPr lang="en-US" sz="1800" b="1" i="1" kern="1200" dirty="0">
            <a:solidFill>
              <a:srgbClr val="00B05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rgbClr val="FF0000"/>
              </a:solidFill>
            </a:rPr>
            <a:t>Chemical Contaminants</a:t>
          </a:r>
          <a:endParaRPr lang="en-US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1" kern="1200" dirty="0" smtClean="0">
              <a:solidFill>
                <a:srgbClr val="FF0000"/>
              </a:solidFill>
            </a:rPr>
            <a:t>WQ Standards Attainment (new)</a:t>
          </a:r>
          <a:endParaRPr lang="en-US" sz="1800" i="1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>
        <a:off x="4236719" y="697996"/>
        <a:ext cx="1857374" cy="331973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7957A6-FFBE-422D-81D8-3FCA11901C37}">
      <dsp:nvSpPr>
        <dsp:cNvPr id="0" name=""/>
        <dsp:cNvSpPr/>
      </dsp:nvSpPr>
      <dsp:spPr>
        <a:xfrm>
          <a:off x="2571" y="1071013"/>
          <a:ext cx="2507456" cy="7665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Health of Freshwater Streams</a:t>
          </a:r>
          <a:endParaRPr lang="en-US" sz="2100" kern="1200" dirty="0"/>
        </a:p>
      </dsp:txBody>
      <dsp:txXfrm>
        <a:off x="2571" y="1071013"/>
        <a:ext cx="2507456" cy="766561"/>
      </dsp:txXfrm>
    </dsp:sp>
    <dsp:sp modelId="{267060AC-2964-488E-87EC-FAA8C826B8AA}">
      <dsp:nvSpPr>
        <dsp:cNvPr id="0" name=""/>
        <dsp:cNvSpPr/>
      </dsp:nvSpPr>
      <dsp:spPr>
        <a:xfrm>
          <a:off x="2571" y="1837574"/>
          <a:ext cx="2507456" cy="25778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1" kern="1200" dirty="0" smtClean="0">
              <a:solidFill>
                <a:srgbClr val="00B050"/>
              </a:solidFill>
            </a:rPr>
            <a:t>Benthic IBI</a:t>
          </a:r>
          <a:endParaRPr lang="en-US" sz="2100" b="1" kern="1200" dirty="0">
            <a:solidFill>
              <a:srgbClr val="00B05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i="1" kern="1200" dirty="0" smtClean="0">
              <a:solidFill>
                <a:srgbClr val="00B050"/>
              </a:solidFill>
            </a:rPr>
            <a:t>Brook Trout/Stream Health (new)</a:t>
          </a:r>
          <a:endParaRPr lang="en-US" sz="2100" i="1" kern="1200" dirty="0">
            <a:solidFill>
              <a:srgbClr val="00B050"/>
            </a:solidFill>
          </a:endParaRPr>
        </a:p>
      </dsp:txBody>
      <dsp:txXfrm>
        <a:off x="2571" y="1837574"/>
        <a:ext cx="2507456" cy="2577812"/>
      </dsp:txXfrm>
    </dsp:sp>
    <dsp:sp modelId="{3770F5E7-AA55-41C1-A315-646C2B17385F}">
      <dsp:nvSpPr>
        <dsp:cNvPr id="0" name=""/>
        <dsp:cNvSpPr/>
      </dsp:nvSpPr>
      <dsp:spPr>
        <a:xfrm>
          <a:off x="2861071" y="1071013"/>
          <a:ext cx="2507456" cy="7665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Flow Adjusted Pollution Trends</a:t>
          </a:r>
          <a:endParaRPr lang="en-US" sz="2100" kern="1200" dirty="0"/>
        </a:p>
      </dsp:txBody>
      <dsp:txXfrm>
        <a:off x="2861071" y="1071013"/>
        <a:ext cx="2507456" cy="766561"/>
      </dsp:txXfrm>
    </dsp:sp>
    <dsp:sp modelId="{E00E4545-13F8-4798-9724-A3B8582CF3DF}">
      <dsp:nvSpPr>
        <dsp:cNvPr id="0" name=""/>
        <dsp:cNvSpPr/>
      </dsp:nvSpPr>
      <dsp:spPr>
        <a:xfrm>
          <a:off x="2861071" y="1837574"/>
          <a:ext cx="2507456" cy="25778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0" kern="1200" dirty="0" smtClean="0">
              <a:solidFill>
                <a:srgbClr val="FF0000"/>
              </a:solidFill>
            </a:rPr>
            <a:t>Nitrogen - LT</a:t>
          </a:r>
          <a:endParaRPr lang="en-US" sz="2100" b="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0" kern="1200" dirty="0" smtClean="0">
              <a:solidFill>
                <a:srgbClr val="FF0000"/>
              </a:solidFill>
            </a:rPr>
            <a:t>Phosphorus - LT</a:t>
          </a:r>
          <a:endParaRPr lang="en-US" sz="2100" b="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0" kern="1200" dirty="0" smtClean="0">
              <a:solidFill>
                <a:srgbClr val="FF0000"/>
              </a:solidFill>
            </a:rPr>
            <a:t>Sediment - LT</a:t>
          </a:r>
          <a:endParaRPr lang="en-US" sz="2100" b="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FF0000"/>
              </a:solidFill>
            </a:rPr>
            <a:t>N - ST and Yield (R)</a:t>
          </a:r>
          <a:endParaRPr lang="en-US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FF0000"/>
              </a:solidFill>
            </a:rPr>
            <a:t>P - ST and Yield (R)</a:t>
          </a:r>
          <a:endParaRPr lang="en-US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FF0000"/>
              </a:solidFill>
            </a:rPr>
            <a:t>S - ST and Yield (R)</a:t>
          </a:r>
          <a:endParaRPr lang="en-US" sz="2100" kern="1200" dirty="0">
            <a:solidFill>
              <a:srgbClr val="FF0000"/>
            </a:solidFill>
          </a:endParaRPr>
        </a:p>
      </dsp:txBody>
      <dsp:txXfrm>
        <a:off x="2861071" y="1837574"/>
        <a:ext cx="2507456" cy="2577812"/>
      </dsp:txXfrm>
    </dsp:sp>
    <dsp:sp modelId="{71EFD153-BD4F-45D1-86AB-5B73186B61DF}">
      <dsp:nvSpPr>
        <dsp:cNvPr id="0" name=""/>
        <dsp:cNvSpPr/>
      </dsp:nvSpPr>
      <dsp:spPr>
        <a:xfrm>
          <a:off x="5719571" y="1071013"/>
          <a:ext cx="2507456" cy="7665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Land Cover</a:t>
          </a:r>
          <a:endParaRPr lang="en-US" sz="2100" kern="1200" dirty="0"/>
        </a:p>
      </dsp:txBody>
      <dsp:txXfrm>
        <a:off x="5719571" y="1071013"/>
        <a:ext cx="2507456" cy="766561"/>
      </dsp:txXfrm>
    </dsp:sp>
    <dsp:sp modelId="{1D50227D-349F-46E0-BEFF-533F0D915AA5}">
      <dsp:nvSpPr>
        <dsp:cNvPr id="0" name=""/>
        <dsp:cNvSpPr/>
      </dsp:nvSpPr>
      <dsp:spPr>
        <a:xfrm>
          <a:off x="5719571" y="1837574"/>
          <a:ext cx="2507456" cy="25778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00B050"/>
              </a:solidFill>
            </a:rPr>
            <a:t>Forest Cover (R)</a:t>
          </a:r>
          <a:endParaRPr lang="en-US" sz="2100" kern="1200" dirty="0">
            <a:solidFill>
              <a:srgbClr val="00B050"/>
            </a:solidFill>
          </a:endParaRPr>
        </a:p>
      </dsp:txBody>
      <dsp:txXfrm>
        <a:off x="5719571" y="1837574"/>
        <a:ext cx="2507456" cy="257781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7957A6-FFBE-422D-81D8-3FCA11901C37}">
      <dsp:nvSpPr>
        <dsp:cNvPr id="0" name=""/>
        <dsp:cNvSpPr/>
      </dsp:nvSpPr>
      <dsp:spPr>
        <a:xfrm>
          <a:off x="1905" y="1140100"/>
          <a:ext cx="1857374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Pollutants</a:t>
          </a:r>
          <a:endParaRPr lang="en-US" sz="2000" kern="1200" dirty="0"/>
        </a:p>
      </dsp:txBody>
      <dsp:txXfrm>
        <a:off x="1905" y="1140100"/>
        <a:ext cx="1857374" cy="576000"/>
      </dsp:txXfrm>
    </dsp:sp>
    <dsp:sp modelId="{267060AC-2964-488E-87EC-FAA8C826B8AA}">
      <dsp:nvSpPr>
        <dsp:cNvPr id="0" name=""/>
        <dsp:cNvSpPr/>
      </dsp:nvSpPr>
      <dsp:spPr>
        <a:xfrm>
          <a:off x="1905" y="1716100"/>
          <a:ext cx="1857374" cy="1207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rgbClr val="00B050"/>
              </a:solidFill>
            </a:rPr>
            <a:t>Nitrogen</a:t>
          </a:r>
          <a:endParaRPr lang="en-US" sz="2000" b="1" kern="1200" dirty="0">
            <a:solidFill>
              <a:srgbClr val="00B05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rgbClr val="00B050"/>
              </a:solidFill>
            </a:rPr>
            <a:t>Phosphorus</a:t>
          </a:r>
          <a:endParaRPr lang="en-US" sz="2000" b="1" kern="1200" dirty="0">
            <a:solidFill>
              <a:srgbClr val="00B05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rgbClr val="00B050"/>
              </a:solidFill>
            </a:rPr>
            <a:t>Sediment</a:t>
          </a:r>
          <a:endParaRPr lang="en-US" sz="2000" b="1" kern="1200" dirty="0">
            <a:solidFill>
              <a:srgbClr val="00B050"/>
            </a:solidFill>
          </a:endParaRPr>
        </a:p>
      </dsp:txBody>
      <dsp:txXfrm>
        <a:off x="1905" y="1716100"/>
        <a:ext cx="1857374" cy="1207799"/>
      </dsp:txXfrm>
    </dsp:sp>
    <dsp:sp modelId="{3770F5E7-AA55-41C1-A315-646C2B17385F}">
      <dsp:nvSpPr>
        <dsp:cNvPr id="0" name=""/>
        <dsp:cNvSpPr/>
      </dsp:nvSpPr>
      <dsp:spPr>
        <a:xfrm>
          <a:off x="2119312" y="1140100"/>
          <a:ext cx="1857374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Land Use</a:t>
          </a:r>
          <a:endParaRPr lang="en-US" sz="2000" kern="1200" dirty="0"/>
        </a:p>
      </dsp:txBody>
      <dsp:txXfrm>
        <a:off x="2119312" y="1140100"/>
        <a:ext cx="1857374" cy="576000"/>
      </dsp:txXfrm>
    </dsp:sp>
    <dsp:sp modelId="{E00E4545-13F8-4798-9724-A3B8582CF3DF}">
      <dsp:nvSpPr>
        <dsp:cNvPr id="0" name=""/>
        <dsp:cNvSpPr/>
      </dsp:nvSpPr>
      <dsp:spPr>
        <a:xfrm>
          <a:off x="2119312" y="1716100"/>
          <a:ext cx="1857374" cy="1207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rgbClr val="00B050"/>
              </a:solidFill>
            </a:rPr>
            <a:t>Population</a:t>
          </a:r>
          <a:endParaRPr lang="en-US" sz="2000" b="1" kern="1200" dirty="0">
            <a:solidFill>
              <a:srgbClr val="00B05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strike="sngStrike" kern="1200" baseline="0" dirty="0" smtClean="0"/>
            <a:t>Forest Cover</a:t>
          </a:r>
          <a:endParaRPr lang="en-US" sz="2000" strike="sngStrike" kern="1200" baseline="0" dirty="0"/>
        </a:p>
      </dsp:txBody>
      <dsp:txXfrm>
        <a:off x="2119312" y="1716100"/>
        <a:ext cx="1857374" cy="1207799"/>
      </dsp:txXfrm>
    </dsp:sp>
    <dsp:sp modelId="{1D764D36-DD55-4DC4-AFE5-069DC4DC5C57}">
      <dsp:nvSpPr>
        <dsp:cNvPr id="0" name=""/>
        <dsp:cNvSpPr/>
      </dsp:nvSpPr>
      <dsp:spPr>
        <a:xfrm>
          <a:off x="4236719" y="1140100"/>
          <a:ext cx="1857374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Natural Factors</a:t>
          </a:r>
          <a:endParaRPr lang="en-US" sz="2000" kern="1200" dirty="0"/>
        </a:p>
      </dsp:txBody>
      <dsp:txXfrm>
        <a:off x="4236719" y="1140100"/>
        <a:ext cx="1857374" cy="576000"/>
      </dsp:txXfrm>
    </dsp:sp>
    <dsp:sp modelId="{60CC4933-A460-4F5E-9869-A62C9CB63D65}">
      <dsp:nvSpPr>
        <dsp:cNvPr id="0" name=""/>
        <dsp:cNvSpPr/>
      </dsp:nvSpPr>
      <dsp:spPr>
        <a:xfrm>
          <a:off x="4236719" y="1716100"/>
          <a:ext cx="1857374" cy="1207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>
              <a:solidFill>
                <a:srgbClr val="00B050"/>
              </a:solidFill>
            </a:rPr>
            <a:t>River Flow</a:t>
          </a:r>
          <a:endParaRPr lang="en-US" sz="2000" b="1" kern="1200" dirty="0">
            <a:solidFill>
              <a:srgbClr val="00B050"/>
            </a:solidFill>
          </a:endParaRPr>
        </a:p>
      </dsp:txBody>
      <dsp:txXfrm>
        <a:off x="4236719" y="1716100"/>
        <a:ext cx="1857374" cy="1207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FB790-33CF-4C74-BADE-17E6B801D613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DF7FF-9F6E-41DF-AAA5-B6858ACA6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sapeakebay.net/channel_files/13083/(attachment_4)_cbp_account_and_assess_2012_v6.doc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sapeakebay.net/channel_files/13083/(attachment_4)_cbp_account_and_assess_2012_v6.doc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 Implementation Teams (GITs) are using “</a:t>
            </a:r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How CBP Will Be Accountable and Communicate Assessment Information to the Public in 2012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as guidance to determine which indicators will be used for public reporting in 2012. This document was presented to the Management Board (MB) in January 2012 and no changes were requested.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 Implementation Teams (GITs) are using “</a:t>
            </a:r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How CBP Will Be Accountable and Communicate Assessment Information to the Public in 2012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as guidance to determine which indicators will be used for public reporting in 2012. This document was presented to the Management Board (MB) in January 2012 and no changes were requested.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 Bold green means</a:t>
            </a:r>
            <a:r>
              <a:rPr lang="en-US" baseline="0" dirty="0" smtClean="0"/>
              <a:t> previously reported indicator will be updated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 startAt="2"/>
            </a:pPr>
            <a:r>
              <a:rPr lang="en-US" baseline="0" dirty="0" smtClean="0"/>
              <a:t>Green w/ an “(R)” means previously reported indicator will be updated in time for 2012 EC </a:t>
            </a:r>
            <a:r>
              <a:rPr lang="en-US" baseline="0" dirty="0" err="1" smtClean="0"/>
              <a:t>mtg</a:t>
            </a:r>
            <a:r>
              <a:rPr lang="en-US" baseline="0" dirty="0" smtClean="0"/>
              <a:t>, but will be revised in some way</a:t>
            </a:r>
          </a:p>
          <a:p>
            <a:pPr marL="228600" indent="-228600">
              <a:buAutoNum type="arabicPeriod" startAt="2"/>
            </a:pPr>
            <a:r>
              <a:rPr lang="en-US" baseline="0" dirty="0" smtClean="0"/>
              <a:t>Italicized green means NEW indicator, hopefully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Red w/ an “(R)” means previously reported indicator will not be updated in time for 2012 EC </a:t>
            </a:r>
            <a:r>
              <a:rPr lang="en-US" baseline="0" dirty="0" err="1" smtClean="0"/>
              <a:t>mtg</a:t>
            </a:r>
            <a:r>
              <a:rPr lang="en-US" baseline="0" dirty="0" smtClean="0"/>
              <a:t> and will be </a:t>
            </a:r>
            <a:r>
              <a:rPr lang="en-US" baseline="0" dirty="0" err="1" smtClean="0"/>
              <a:t>resed</a:t>
            </a:r>
            <a:r>
              <a:rPr lang="en-US" baseline="0" dirty="0" smtClean="0"/>
              <a:t> in some way.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Strikeout text means previously reported indicator will no longer be reported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Italicized red means NEW indicator, but not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 startAt="2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 Bold green means</a:t>
            </a:r>
            <a:r>
              <a:rPr lang="en-US" baseline="0" dirty="0" smtClean="0"/>
              <a:t> previously reported indicator will be updated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 startAt="2"/>
            </a:pPr>
            <a:r>
              <a:rPr lang="en-US" baseline="0" dirty="0" smtClean="0"/>
              <a:t>Green w/ an “(R)” means previously reported indicator will be updated in time for 2012 EC </a:t>
            </a:r>
            <a:r>
              <a:rPr lang="en-US" baseline="0" dirty="0" err="1" smtClean="0"/>
              <a:t>mtg</a:t>
            </a:r>
            <a:r>
              <a:rPr lang="en-US" baseline="0" dirty="0" smtClean="0"/>
              <a:t>, but will be revised in some way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Red means previously reported indicator will not be updated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Strikeout text means previously reported indicator will no longer be reported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Italicized red means NEW indicator, but not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 Bold green means</a:t>
            </a:r>
            <a:r>
              <a:rPr lang="en-US" baseline="0" dirty="0" smtClean="0"/>
              <a:t> previously reported indicator will be updated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 startAt="2"/>
            </a:pPr>
            <a:r>
              <a:rPr lang="en-US" baseline="0" dirty="0" smtClean="0"/>
              <a:t>Green w/ an “(R)” means previously reported indicator will be updated in time for 2012 EC </a:t>
            </a:r>
            <a:r>
              <a:rPr lang="en-US" baseline="0" dirty="0" err="1" smtClean="0"/>
              <a:t>mtg</a:t>
            </a:r>
            <a:r>
              <a:rPr lang="en-US" baseline="0" dirty="0" smtClean="0"/>
              <a:t>, but will be revised in some way</a:t>
            </a:r>
          </a:p>
          <a:p>
            <a:pPr marL="228600" indent="-228600">
              <a:buAutoNum type="arabicPeriod" startAt="2"/>
            </a:pPr>
            <a:r>
              <a:rPr lang="en-US" baseline="0" dirty="0" smtClean="0"/>
              <a:t>Italicized green means NEW indicator, hopefully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 startAt="2"/>
            </a:pPr>
            <a:r>
              <a:rPr lang="en-US" baseline="0" dirty="0" smtClean="0"/>
              <a:t>Red means previously reported indicator will not be updated in time for 2012 EC mtg.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lang="en-US" baseline="0" dirty="0" smtClean="0"/>
              <a:t>Red w/ an “(R)” means previously reported indicator will not be updated in time for 2012 EC </a:t>
            </a:r>
            <a:r>
              <a:rPr lang="en-US" baseline="0" dirty="0" err="1" smtClean="0"/>
              <a:t>mtg</a:t>
            </a:r>
            <a:r>
              <a:rPr lang="en-US" baseline="0" dirty="0" smtClean="0"/>
              <a:t> and will be revised in some way.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Bold green means</a:t>
            </a:r>
            <a:r>
              <a:rPr lang="en-US" baseline="0" dirty="0" smtClean="0"/>
              <a:t> previously reported indicator will be updated in time for 2012 EC </a:t>
            </a:r>
            <a:r>
              <a:rPr lang="en-US" baseline="0" dirty="0" err="1" smtClean="0"/>
              <a:t>mtg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Strikeout text means previously reported indicator will no longer be reported in this category (moving to watershed health)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F7FF-9F6E-41DF-AAA5-B6858ACA66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5E37-023E-4826-A86E-04FEB3DA9E50}" type="datetimeFigureOut">
              <a:rPr lang="en-US" smtClean="0"/>
              <a:pPr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34341-123A-4F3F-9320-6A8D98278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Being Accountable/Communicating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Assessment </a:t>
            </a:r>
            <a:r>
              <a:rPr lang="en-US" sz="2800" b="1" dirty="0" smtClean="0"/>
              <a:t>Information to the Public in 2012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/>
              <a:t>Update to the Management Board April 2012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Margaret </a:t>
            </a:r>
            <a:r>
              <a:rPr lang="en-US" sz="2400" dirty="0" err="1" smtClean="0"/>
              <a:t>Enloe</a:t>
            </a:r>
            <a:r>
              <a:rPr lang="en-US" sz="2400" dirty="0" smtClean="0"/>
              <a:t>, ACB CBPO </a:t>
            </a:r>
          </a:p>
          <a:p>
            <a:r>
              <a:rPr lang="en-US" sz="2400" dirty="0" smtClean="0"/>
              <a:t>and Nita Sylvester, EPA CBPO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Briefing: Updates 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“</a:t>
            </a:r>
            <a:r>
              <a:rPr lang="en-US" dirty="0" smtClean="0"/>
              <a:t>State of the Program” </a:t>
            </a:r>
            <a:r>
              <a:rPr lang="en-US" dirty="0" smtClean="0"/>
              <a:t>package </a:t>
            </a:r>
            <a:r>
              <a:rPr lang="en-US" dirty="0" smtClean="0"/>
              <a:t>to be prepared for 2012 EC meeting; </a:t>
            </a:r>
          </a:p>
          <a:p>
            <a:pPr lvl="0"/>
            <a:r>
              <a:rPr lang="en-US" dirty="0" smtClean="0"/>
              <a:t>Indicators from the 2010 Bay Barometer that are changing or will no longer be used by GITs; </a:t>
            </a:r>
          </a:p>
          <a:p>
            <a:pPr lvl="0"/>
            <a:r>
              <a:rPr lang="en-US" dirty="0" smtClean="0"/>
              <a:t>New indicators that GITs plan to develop for public reporting.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fontAlgn="auto" latinLnBrk="0" hangingPunct="1"/>
            <a:r>
              <a:rPr lang="en-US" sz="32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Background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eaLnBrk="1" fontAlgn="auto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Focus on release of info and data in timely, relevant, </a:t>
            </a:r>
            <a:r>
              <a:rPr lang="en-US" sz="28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ongoing</a:t>
            </a:r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fashion (based on audience)</a:t>
            </a:r>
            <a:endParaRPr lang="en-US" sz="2800" dirty="0" smtClean="0"/>
          </a:p>
          <a:p>
            <a:pPr rtl="0" eaLnBrk="1" fontAlgn="auto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communications tools and strategies that reflect what’s driving CBP</a:t>
            </a:r>
          </a:p>
          <a:p>
            <a:pPr rtl="0" eaLnBrk="1" fontAlgn="auto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Improved public recognition for CBP partnership’s work and expertise</a:t>
            </a:r>
            <a:endParaRPr lang="en-US" dirty="0" smtClean="0"/>
          </a:p>
          <a:p>
            <a:pPr rtl="0" eaLnBrk="1" fontAlgn="auto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Improved clarity / differentiation of public vs. partner products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381000"/>
          <a:ext cx="8458199" cy="5736294"/>
        </p:xfrm>
        <a:graphic>
          <a:graphicData uri="http://schemas.openxmlformats.org/drawingml/2006/table">
            <a:tbl>
              <a:tblPr/>
              <a:tblGrid>
                <a:gridCol w="2920716"/>
                <a:gridCol w="450684"/>
                <a:gridCol w="461166"/>
                <a:gridCol w="475141"/>
                <a:gridCol w="447191"/>
                <a:gridCol w="503089"/>
                <a:gridCol w="461166"/>
                <a:gridCol w="391291"/>
                <a:gridCol w="489115"/>
                <a:gridCol w="475141"/>
                <a:gridCol w="433217"/>
                <a:gridCol w="475141"/>
                <a:gridCol w="475141"/>
              </a:tblGrid>
              <a:tr h="3943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Feb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Mar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Apr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May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Jun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Jul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Sep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Oct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Nov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1463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170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latin typeface="Arial"/>
                        </a:rPr>
                        <a:t>PUBLIC AUDIENCE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Ongoing News Cycle </a:t>
                      </a:r>
                      <a:endParaRPr lang="en-US" sz="1600" b="1" i="1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1600" b="1" i="1" u="none" strike="noStrike" dirty="0" smtClean="0">
                          <a:latin typeface="Arial"/>
                        </a:rPr>
                        <a:t>Jan-Dec </a:t>
                      </a:r>
                      <a:r>
                        <a:rPr lang="en-US" sz="1600" b="1" i="1" u="none" strike="noStrike" dirty="0">
                          <a:latin typeface="Arial"/>
                        </a:rPr>
                        <a:t>Calendar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51703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 dirty="0">
                          <a:latin typeface="Arial"/>
                        </a:rPr>
                        <a:t>  </a:t>
                      </a:r>
                      <a:r>
                        <a:rPr lang="en-US" sz="1200" b="0" i="1" u="none" strike="noStrike" dirty="0">
                          <a:latin typeface="Arial"/>
                        </a:rPr>
                        <a:t>Includes press releases, online news, videos, blogs, photo journals, press events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Arial"/>
                        </a:rPr>
                        <a:t>Wrap up </a:t>
                      </a:r>
                      <a:r>
                        <a:rPr lang="en-US" sz="1800" b="1" i="0" u="none" strike="noStrike" dirty="0">
                          <a:latin typeface="Arial"/>
                        </a:rPr>
                        <a:t>/ Summary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600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60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latin typeface="Arial"/>
                        </a:rPr>
                        <a:t>ENVIR STAKEHOLDERS / POLITICAL / INTERNAL AUDIENCES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9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latin typeface="Arial"/>
                        </a:rPr>
                        <a:t>EC Report/State of the Program </a:t>
                      </a:r>
                    </a:p>
                    <a:p>
                      <a:pPr algn="l" fontAlgn="b"/>
                      <a:r>
                        <a:rPr lang="en-US" sz="1600" b="1" i="1" u="none" strike="noStrike" dirty="0" smtClean="0">
                          <a:latin typeface="Arial"/>
                        </a:rPr>
                        <a:t>May </a:t>
                      </a:r>
                      <a:r>
                        <a:rPr lang="en-US" sz="1600" b="1" i="1" u="none" strike="noStrike" dirty="0">
                          <a:latin typeface="Arial"/>
                        </a:rPr>
                        <a:t>- May Calendar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Other Reports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 UMCES Report Cards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 River report card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557" marR="7557" marT="75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State of the Program </a:t>
            </a:r>
            <a:r>
              <a:rPr lang="en-US" b="1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</a:t>
            </a:r>
            <a:r>
              <a:rPr lang="en-US" dirty="0" smtClean="0"/>
              <a:t>ocus </a:t>
            </a:r>
            <a:r>
              <a:rPr lang="en-US" dirty="0" smtClean="0"/>
              <a:t>for </a:t>
            </a:r>
            <a:r>
              <a:rPr lang="en-US" dirty="0" smtClean="0"/>
              <a:t>EC meeting: restoration progress</a:t>
            </a:r>
          </a:p>
          <a:p>
            <a:pPr lvl="0"/>
            <a:r>
              <a:rPr lang="en-US" dirty="0" smtClean="0"/>
              <a:t>“</a:t>
            </a:r>
            <a:r>
              <a:rPr lang="en-US" dirty="0" smtClean="0"/>
              <a:t>State of the Program” </a:t>
            </a:r>
            <a:r>
              <a:rPr lang="en-US" dirty="0" smtClean="0"/>
              <a:t>package components:</a:t>
            </a:r>
          </a:p>
          <a:p>
            <a:pPr lvl="1"/>
            <a:r>
              <a:rPr lang="en-US" dirty="0" smtClean="0"/>
              <a:t>Restoration Progress</a:t>
            </a:r>
          </a:p>
          <a:p>
            <a:pPr lvl="2"/>
            <a:r>
              <a:rPr lang="en-US" dirty="0" smtClean="0"/>
              <a:t>Measures </a:t>
            </a:r>
            <a:r>
              <a:rPr lang="en-US" dirty="0" smtClean="0"/>
              <a:t>of “accountability” </a:t>
            </a:r>
            <a:r>
              <a:rPr lang="en-US" dirty="0" smtClean="0"/>
              <a:t>to be primary </a:t>
            </a:r>
            <a:r>
              <a:rPr lang="en-US" dirty="0" smtClean="0"/>
              <a:t>focus </a:t>
            </a:r>
            <a:endParaRPr lang="en-US" dirty="0" smtClean="0"/>
          </a:p>
          <a:p>
            <a:pPr lvl="2"/>
            <a:r>
              <a:rPr lang="en-US" dirty="0" smtClean="0"/>
              <a:t>Need 2011 data for indicators by April 16th</a:t>
            </a:r>
          </a:p>
          <a:p>
            <a:pPr lvl="1"/>
            <a:r>
              <a:rPr lang="en-US" dirty="0" smtClean="0"/>
              <a:t>GIT Updates</a:t>
            </a:r>
          </a:p>
          <a:p>
            <a:pPr lvl="2"/>
            <a:r>
              <a:rPr lang="en-US" dirty="0" smtClean="0"/>
              <a:t>Need new content by April 17th</a:t>
            </a:r>
          </a:p>
          <a:p>
            <a:pPr lvl="1"/>
            <a:r>
              <a:rPr lang="en-US" dirty="0" smtClean="0"/>
              <a:t>Health</a:t>
            </a:r>
          </a:p>
          <a:p>
            <a:pPr lvl="2"/>
            <a:r>
              <a:rPr lang="en-US" dirty="0" smtClean="0"/>
              <a:t>Discuss/list most current indicators already released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Indicators</a:t>
            </a:r>
            <a:r>
              <a:rPr lang="en-US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for 2012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Restoration and Protection </a:t>
            </a:r>
            <a:r>
              <a:rPr lang="en-US" i="1" dirty="0" smtClean="0"/>
              <a:t>Efforts</a:t>
            </a:r>
            <a:endParaRPr lang="en-US" i="1" dirty="0" smtClean="0"/>
          </a:p>
        </p:txBody>
      </p:sp>
      <p:graphicFrame>
        <p:nvGraphicFramePr>
          <p:cNvPr id="3" name="Diagram 2"/>
          <p:cNvGraphicFramePr/>
          <p:nvPr/>
        </p:nvGraphicFramePr>
        <p:xfrm>
          <a:off x="0" y="228600"/>
          <a:ext cx="9144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1816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</a:rPr>
              <a:t>Bold </a:t>
            </a:r>
            <a:r>
              <a:rPr lang="en-US" sz="1600" b="1" dirty="0" smtClean="0">
                <a:solidFill>
                  <a:srgbClr val="00B050"/>
                </a:solidFill>
              </a:rPr>
              <a:t>green</a:t>
            </a:r>
            <a:r>
              <a:rPr lang="en-US" sz="1600" dirty="0" smtClean="0"/>
              <a:t>: 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</a:t>
            </a:r>
            <a:r>
              <a:rPr lang="en-US" sz="1600" dirty="0" smtClean="0"/>
              <a:t>in time for 2012 EC </a:t>
            </a:r>
            <a:r>
              <a:rPr lang="en-US" sz="1600" dirty="0" err="1" smtClean="0"/>
              <a:t>mtg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B050"/>
                </a:solidFill>
              </a:rPr>
              <a:t>Green </a:t>
            </a:r>
            <a:r>
              <a:rPr lang="en-US" sz="1600" dirty="0" smtClean="0">
                <a:solidFill>
                  <a:srgbClr val="00B050"/>
                </a:solidFill>
              </a:rPr>
              <a:t>w</a:t>
            </a:r>
            <a:r>
              <a:rPr lang="en-US" sz="1600" dirty="0" smtClean="0">
                <a:solidFill>
                  <a:srgbClr val="00B050"/>
                </a:solidFill>
              </a:rPr>
              <a:t>/ </a:t>
            </a:r>
            <a:r>
              <a:rPr lang="en-US" sz="1600" dirty="0" smtClean="0">
                <a:solidFill>
                  <a:srgbClr val="00B050"/>
                </a:solidFill>
              </a:rPr>
              <a:t>“(R</a:t>
            </a:r>
            <a:r>
              <a:rPr lang="en-US" sz="1600" dirty="0" smtClean="0">
                <a:solidFill>
                  <a:srgbClr val="00B050"/>
                </a:solidFill>
              </a:rPr>
              <a:t>)”: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in time; will be </a:t>
            </a:r>
            <a:r>
              <a:rPr lang="en-US" sz="1600" dirty="0" smtClean="0"/>
              <a:t>revised in some </a:t>
            </a:r>
            <a:r>
              <a:rPr lang="en-US" sz="1600" dirty="0" smtClean="0"/>
              <a:t>way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i="1" dirty="0" smtClean="0">
                <a:solidFill>
                  <a:srgbClr val="00B050"/>
                </a:solidFill>
              </a:rPr>
              <a:t>Italicized green</a:t>
            </a:r>
            <a:r>
              <a:rPr lang="en-US" sz="1600" dirty="0" smtClean="0"/>
              <a:t>:  </a:t>
            </a:r>
            <a:r>
              <a:rPr lang="en-US" sz="1600" dirty="0" smtClean="0"/>
              <a:t>NEW indicator, hopefully in time for 2012 EC </a:t>
            </a:r>
            <a:r>
              <a:rPr lang="en-US" sz="1600" dirty="0" err="1" smtClean="0"/>
              <a:t>mtg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Red </a:t>
            </a:r>
            <a:r>
              <a:rPr lang="en-US" sz="1600" dirty="0" smtClean="0">
                <a:solidFill>
                  <a:srgbClr val="FF0000"/>
                </a:solidFill>
              </a:rPr>
              <a:t>w/ </a:t>
            </a:r>
            <a:r>
              <a:rPr lang="en-US" sz="1600" dirty="0" smtClean="0">
                <a:solidFill>
                  <a:srgbClr val="FF0000"/>
                </a:solidFill>
              </a:rPr>
              <a:t>“(</a:t>
            </a:r>
            <a:r>
              <a:rPr lang="en-US" sz="1600" dirty="0" smtClean="0">
                <a:solidFill>
                  <a:srgbClr val="FF0000"/>
                </a:solidFill>
              </a:rPr>
              <a:t>R</a:t>
            </a:r>
            <a:r>
              <a:rPr lang="en-US" sz="1600" dirty="0" smtClean="0">
                <a:solidFill>
                  <a:srgbClr val="FF0000"/>
                </a:solidFill>
              </a:rPr>
              <a:t>)”: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will not be updated in </a:t>
            </a:r>
            <a:r>
              <a:rPr lang="en-US" sz="1600" dirty="0" smtClean="0"/>
              <a:t>time; will </a:t>
            </a:r>
            <a:r>
              <a:rPr lang="en-US" sz="1600" dirty="0" smtClean="0"/>
              <a:t>be </a:t>
            </a:r>
            <a:r>
              <a:rPr lang="en-US" sz="1600" dirty="0" smtClean="0"/>
              <a:t>revised </a:t>
            </a:r>
            <a:r>
              <a:rPr lang="en-US" sz="1600" dirty="0" smtClean="0"/>
              <a:t>in some </a:t>
            </a:r>
            <a:r>
              <a:rPr lang="en-US" sz="1600" dirty="0" smtClean="0"/>
              <a:t>way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strike="sngStrike" dirty="0" smtClean="0"/>
              <a:t>Strikeout text</a:t>
            </a:r>
            <a:r>
              <a:rPr lang="en-US" sz="1600" dirty="0" smtClean="0"/>
              <a:t>: </a:t>
            </a:r>
            <a:r>
              <a:rPr lang="en-US" sz="1600" dirty="0" smtClean="0"/>
              <a:t>previously reported indicator will no longer be </a:t>
            </a:r>
            <a:r>
              <a:rPr lang="en-US" sz="1600" dirty="0" smtClean="0"/>
              <a:t>reported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i="1" dirty="0" smtClean="0">
                <a:solidFill>
                  <a:srgbClr val="FF0000"/>
                </a:solidFill>
              </a:rPr>
              <a:t>Italicized red</a:t>
            </a:r>
            <a:r>
              <a:rPr lang="en-US" sz="1600" dirty="0" smtClean="0"/>
              <a:t>: </a:t>
            </a:r>
            <a:r>
              <a:rPr lang="en-US" sz="1600" dirty="0" smtClean="0"/>
              <a:t>NEW indicator, but not in time for 2012 EC </a:t>
            </a:r>
            <a:r>
              <a:rPr lang="en-US" sz="1600" dirty="0" err="1" smtClean="0"/>
              <a:t>mtg</a:t>
            </a:r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Indicators</a:t>
            </a:r>
            <a:r>
              <a:rPr lang="en-US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for 2012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Bay Health</a:t>
            </a:r>
            <a:endParaRPr lang="en-US" i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219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54102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</a:rPr>
              <a:t>Bold </a:t>
            </a:r>
            <a:r>
              <a:rPr lang="en-US" sz="1600" b="1" dirty="0" smtClean="0">
                <a:solidFill>
                  <a:srgbClr val="00B050"/>
                </a:solidFill>
              </a:rPr>
              <a:t>green</a:t>
            </a:r>
            <a:r>
              <a:rPr lang="en-US" sz="1600" dirty="0" smtClean="0"/>
              <a:t>: 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</a:t>
            </a:r>
            <a:r>
              <a:rPr lang="en-US" sz="1600" dirty="0" smtClean="0"/>
              <a:t>in time for 2012 EC </a:t>
            </a:r>
            <a:r>
              <a:rPr lang="en-US" sz="1600" dirty="0" err="1" smtClean="0"/>
              <a:t>mtg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B050"/>
                </a:solidFill>
              </a:rPr>
              <a:t>Green </a:t>
            </a:r>
            <a:r>
              <a:rPr lang="en-US" sz="1600" dirty="0" smtClean="0">
                <a:solidFill>
                  <a:srgbClr val="00B050"/>
                </a:solidFill>
              </a:rPr>
              <a:t>w</a:t>
            </a:r>
            <a:r>
              <a:rPr lang="en-US" sz="1600" dirty="0" smtClean="0">
                <a:solidFill>
                  <a:srgbClr val="00B050"/>
                </a:solidFill>
              </a:rPr>
              <a:t>/ </a:t>
            </a:r>
            <a:r>
              <a:rPr lang="en-US" sz="1600" dirty="0" smtClean="0">
                <a:solidFill>
                  <a:srgbClr val="00B050"/>
                </a:solidFill>
              </a:rPr>
              <a:t>“(R</a:t>
            </a:r>
            <a:r>
              <a:rPr lang="en-US" sz="1600" dirty="0" smtClean="0">
                <a:solidFill>
                  <a:srgbClr val="00B050"/>
                </a:solidFill>
              </a:rPr>
              <a:t>)”: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in time; will be </a:t>
            </a:r>
            <a:r>
              <a:rPr lang="en-US" sz="1600" dirty="0" smtClean="0"/>
              <a:t>revised in some </a:t>
            </a:r>
            <a:r>
              <a:rPr lang="en-US" sz="1600" dirty="0" smtClean="0"/>
              <a:t>way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Red 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will not be updated in </a:t>
            </a:r>
            <a:r>
              <a:rPr lang="en-US" sz="1600" dirty="0" smtClean="0"/>
              <a:t>time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strike="sngStrike" dirty="0" smtClean="0"/>
              <a:t>Strikeout text</a:t>
            </a:r>
            <a:r>
              <a:rPr lang="en-US" sz="1600" dirty="0" smtClean="0"/>
              <a:t>: </a:t>
            </a:r>
            <a:r>
              <a:rPr lang="en-US" sz="1600" dirty="0" smtClean="0"/>
              <a:t>previously reported indicator will no longer be </a:t>
            </a:r>
            <a:r>
              <a:rPr lang="en-US" sz="1600" dirty="0" smtClean="0"/>
              <a:t>reported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i="1" dirty="0" smtClean="0">
                <a:solidFill>
                  <a:srgbClr val="FF0000"/>
                </a:solidFill>
              </a:rPr>
              <a:t>Italicized red</a:t>
            </a:r>
            <a:r>
              <a:rPr lang="en-US" sz="1600" dirty="0" smtClean="0"/>
              <a:t>: </a:t>
            </a:r>
            <a:r>
              <a:rPr lang="en-US" sz="1600" dirty="0" smtClean="0"/>
              <a:t>NEW indicator, but not in time for 2012 EC </a:t>
            </a:r>
            <a:r>
              <a:rPr lang="en-US" sz="1600" dirty="0" err="1" smtClean="0"/>
              <a:t>mtg</a:t>
            </a:r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Indicators</a:t>
            </a:r>
            <a:r>
              <a:rPr lang="en-US" sz="36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for 2012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Watershed Health</a:t>
            </a:r>
            <a:endParaRPr lang="en-US" i="1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381000" y="457200"/>
          <a:ext cx="8229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1816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</a:rPr>
              <a:t>Bold </a:t>
            </a:r>
            <a:r>
              <a:rPr lang="en-US" sz="1600" b="1" dirty="0" smtClean="0">
                <a:solidFill>
                  <a:srgbClr val="00B050"/>
                </a:solidFill>
              </a:rPr>
              <a:t>green</a:t>
            </a:r>
            <a:r>
              <a:rPr lang="en-US" sz="1600" dirty="0" smtClean="0"/>
              <a:t>: 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</a:t>
            </a:r>
            <a:r>
              <a:rPr lang="en-US" sz="1600" dirty="0" smtClean="0"/>
              <a:t>in time for 2012 EC </a:t>
            </a:r>
            <a:r>
              <a:rPr lang="en-US" sz="1600" dirty="0" err="1" smtClean="0"/>
              <a:t>mtg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B050"/>
                </a:solidFill>
              </a:rPr>
              <a:t>Green </a:t>
            </a:r>
            <a:r>
              <a:rPr lang="en-US" sz="1600" dirty="0" smtClean="0">
                <a:solidFill>
                  <a:srgbClr val="00B050"/>
                </a:solidFill>
              </a:rPr>
              <a:t>w</a:t>
            </a:r>
            <a:r>
              <a:rPr lang="en-US" sz="1600" dirty="0" smtClean="0">
                <a:solidFill>
                  <a:srgbClr val="00B050"/>
                </a:solidFill>
              </a:rPr>
              <a:t>/ </a:t>
            </a:r>
            <a:r>
              <a:rPr lang="en-US" sz="1600" dirty="0" smtClean="0">
                <a:solidFill>
                  <a:srgbClr val="00B050"/>
                </a:solidFill>
              </a:rPr>
              <a:t>“(R</a:t>
            </a:r>
            <a:r>
              <a:rPr lang="en-US" sz="1600" dirty="0" smtClean="0">
                <a:solidFill>
                  <a:srgbClr val="00B050"/>
                </a:solidFill>
              </a:rPr>
              <a:t>)”: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in time; will be </a:t>
            </a:r>
            <a:r>
              <a:rPr lang="en-US" sz="1600" dirty="0" smtClean="0"/>
              <a:t>revised in some </a:t>
            </a:r>
            <a:r>
              <a:rPr lang="en-US" sz="1600" dirty="0" smtClean="0"/>
              <a:t>way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i="1" dirty="0" smtClean="0">
                <a:solidFill>
                  <a:srgbClr val="00B050"/>
                </a:solidFill>
              </a:rPr>
              <a:t>Italicized green</a:t>
            </a:r>
            <a:r>
              <a:rPr lang="en-US" sz="1600" dirty="0" smtClean="0"/>
              <a:t>:  </a:t>
            </a:r>
            <a:r>
              <a:rPr lang="en-US" sz="1600" dirty="0" smtClean="0"/>
              <a:t>NEW indicator, hopefully in time for 2012 EC </a:t>
            </a:r>
            <a:r>
              <a:rPr lang="en-US" sz="1600" dirty="0" err="1" smtClean="0"/>
              <a:t>mtg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Red : </a:t>
            </a:r>
            <a:r>
              <a:rPr lang="en-US" sz="1600" dirty="0" smtClean="0"/>
              <a:t>previously reported indicator will not be updated in </a:t>
            </a:r>
            <a:r>
              <a:rPr lang="en-US" sz="1600" dirty="0" smtClean="0"/>
              <a:t>time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Red </a:t>
            </a:r>
            <a:r>
              <a:rPr lang="en-US" sz="1600" dirty="0" smtClean="0">
                <a:solidFill>
                  <a:srgbClr val="FF0000"/>
                </a:solidFill>
              </a:rPr>
              <a:t>w/ </a:t>
            </a:r>
            <a:r>
              <a:rPr lang="en-US" sz="1600" dirty="0" smtClean="0">
                <a:solidFill>
                  <a:srgbClr val="FF0000"/>
                </a:solidFill>
              </a:rPr>
              <a:t>“(</a:t>
            </a:r>
            <a:r>
              <a:rPr lang="en-US" sz="1600" dirty="0" smtClean="0">
                <a:solidFill>
                  <a:srgbClr val="FF0000"/>
                </a:solidFill>
              </a:rPr>
              <a:t>R</a:t>
            </a:r>
            <a:r>
              <a:rPr lang="en-US" sz="1600" dirty="0" smtClean="0">
                <a:solidFill>
                  <a:srgbClr val="FF0000"/>
                </a:solidFill>
              </a:rPr>
              <a:t>)”: </a:t>
            </a:r>
            <a:r>
              <a:rPr lang="en-US" sz="1600" dirty="0" smtClean="0"/>
              <a:t>previously </a:t>
            </a:r>
            <a:r>
              <a:rPr lang="en-US" sz="1600" dirty="0" smtClean="0"/>
              <a:t>reported indicator will not be updated in </a:t>
            </a:r>
            <a:r>
              <a:rPr lang="en-US" sz="1600" dirty="0" smtClean="0"/>
              <a:t>time; will </a:t>
            </a:r>
            <a:r>
              <a:rPr lang="en-US" sz="1600" dirty="0" smtClean="0"/>
              <a:t>be </a:t>
            </a:r>
            <a:r>
              <a:rPr lang="en-US" sz="1600" dirty="0" smtClean="0"/>
              <a:t>revised </a:t>
            </a:r>
            <a:r>
              <a:rPr lang="en-US" sz="1600" dirty="0" smtClean="0"/>
              <a:t>in some </a:t>
            </a:r>
            <a:r>
              <a:rPr lang="en-US" sz="1600" dirty="0" smtClean="0"/>
              <a:t>way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Indicators for 2012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Factors Impacting Health</a:t>
            </a:r>
            <a:endParaRPr lang="en-US" i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410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B050"/>
                </a:solidFill>
              </a:rPr>
              <a:t>Bold </a:t>
            </a:r>
            <a:r>
              <a:rPr lang="en-US" sz="1600" b="1" dirty="0" smtClean="0">
                <a:solidFill>
                  <a:srgbClr val="00B050"/>
                </a:solidFill>
              </a:rPr>
              <a:t>green</a:t>
            </a:r>
            <a:r>
              <a:rPr lang="en-US" sz="1600" dirty="0" smtClean="0"/>
              <a:t>: previously </a:t>
            </a:r>
            <a:r>
              <a:rPr lang="en-US" sz="1600" dirty="0" smtClean="0"/>
              <a:t>reported indicator </a:t>
            </a:r>
            <a:r>
              <a:rPr lang="en-US" sz="1600" dirty="0" smtClean="0"/>
              <a:t>updated </a:t>
            </a:r>
            <a:r>
              <a:rPr lang="en-US" sz="1600" dirty="0" smtClean="0"/>
              <a:t>in time for 2012 EC </a:t>
            </a:r>
            <a:r>
              <a:rPr lang="en-US" sz="1600" dirty="0" err="1" smtClean="0"/>
              <a:t>mtg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600" strike="sngStrike" dirty="0" smtClean="0"/>
              <a:t>Strikeout text</a:t>
            </a:r>
            <a:r>
              <a:rPr lang="en-US" sz="1600" dirty="0" smtClean="0"/>
              <a:t>: </a:t>
            </a:r>
            <a:r>
              <a:rPr lang="en-US" sz="1600" dirty="0" smtClean="0"/>
              <a:t>previously reported indicator will no longer be </a:t>
            </a:r>
            <a:r>
              <a:rPr lang="en-US" sz="1600" dirty="0" smtClean="0"/>
              <a:t>reported (in this category)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1227</Words>
  <Application>Microsoft Office PowerPoint</Application>
  <PresentationFormat>On-screen Show (4:3)</PresentationFormat>
  <Paragraphs>295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Being Accountable/Communicating  Assessment Information to the Public in 2012 Update to the Management Board April 2012</vt:lpstr>
      <vt:lpstr>Purpose of Briefing: Updates on…</vt:lpstr>
      <vt:lpstr>Background</vt:lpstr>
      <vt:lpstr>Slide 4</vt:lpstr>
      <vt:lpstr>State of the Program Planning</vt:lpstr>
      <vt:lpstr>Indicators for 2012 Restoration and Protection Efforts</vt:lpstr>
      <vt:lpstr>Indicators for 2012 Bay Health</vt:lpstr>
      <vt:lpstr>Indicators for 2012 Watershed Health</vt:lpstr>
      <vt:lpstr>Indicators for 2012 Factors Impacting Health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Indicator Status Updates Overview</dc:title>
  <dc:creator>nsylvest</dc:creator>
  <cp:lastModifiedBy>nsylvest</cp:lastModifiedBy>
  <cp:revision>76</cp:revision>
  <dcterms:created xsi:type="dcterms:W3CDTF">2012-03-29T12:06:36Z</dcterms:created>
  <dcterms:modified xsi:type="dcterms:W3CDTF">2012-04-10T16:13:14Z</dcterms:modified>
</cp:coreProperties>
</file>