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9" r:id="rId1"/>
    <p:sldMasterId id="2147484823" r:id="rId2"/>
  </p:sldMasterIdLst>
  <p:notesMasterIdLst>
    <p:notesMasterId r:id="rId38"/>
  </p:notesMasterIdLst>
  <p:handoutMasterIdLst>
    <p:handoutMasterId r:id="rId39"/>
  </p:handoutMasterIdLst>
  <p:sldIdLst>
    <p:sldId id="256" r:id="rId3"/>
    <p:sldId id="575" r:id="rId4"/>
    <p:sldId id="545" r:id="rId5"/>
    <p:sldId id="546" r:id="rId6"/>
    <p:sldId id="357" r:id="rId7"/>
    <p:sldId id="583" r:id="rId8"/>
    <p:sldId id="551" r:id="rId9"/>
    <p:sldId id="519" r:id="rId10"/>
    <p:sldId id="596" r:id="rId11"/>
    <p:sldId id="520" r:id="rId12"/>
    <p:sldId id="521" r:id="rId13"/>
    <p:sldId id="556" r:id="rId14"/>
    <p:sldId id="557" r:id="rId15"/>
    <p:sldId id="586" r:id="rId16"/>
    <p:sldId id="559" r:id="rId17"/>
    <p:sldId id="564" r:id="rId18"/>
    <p:sldId id="528" r:id="rId19"/>
    <p:sldId id="538" r:id="rId20"/>
    <p:sldId id="571" r:id="rId21"/>
    <p:sldId id="567" r:id="rId22"/>
    <p:sldId id="539" r:id="rId23"/>
    <p:sldId id="573" r:id="rId24"/>
    <p:sldId id="529" r:id="rId25"/>
    <p:sldId id="588" r:id="rId26"/>
    <p:sldId id="589" r:id="rId27"/>
    <p:sldId id="603" r:id="rId28"/>
    <p:sldId id="602" r:id="rId29"/>
    <p:sldId id="600" r:id="rId30"/>
    <p:sldId id="531" r:id="rId31"/>
    <p:sldId id="595" r:id="rId32"/>
    <p:sldId id="540" r:id="rId33"/>
    <p:sldId id="541" r:id="rId34"/>
    <p:sldId id="584" r:id="rId35"/>
    <p:sldId id="543" r:id="rId36"/>
    <p:sldId id="562" r:id="rId37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9900"/>
    <a:srgbClr val="996600"/>
    <a:srgbClr val="808080"/>
    <a:srgbClr val="0000FF"/>
    <a:srgbClr val="0033CC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22" autoAdjust="0"/>
    <p:restoredTop sz="94650" autoAdjust="0"/>
  </p:normalViewPr>
  <p:slideViewPr>
    <p:cSldViewPr snapToGrid="0">
      <p:cViewPr varScale="1">
        <p:scale>
          <a:sx n="102" d="100"/>
          <a:sy n="102" d="100"/>
        </p:scale>
        <p:origin x="100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052" y="-108"/>
      </p:cViewPr>
      <p:guideLst>
        <p:guide orient="horz" pos="2928"/>
        <p:guide pos="2208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 loss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Sheet1!$A$6:$A$7</c:f>
              <c:strCache>
                <c:ptCount val="2"/>
                <c:pt idx="0">
                  <c:v>6 mo Storage</c:v>
                </c:pt>
                <c:pt idx="1">
                  <c:v>12 mo Storage</c:v>
                </c:pt>
              </c:strCache>
            </c:strRef>
          </c:cat>
          <c:val>
            <c:numRef>
              <c:f>Sheet1!$B$6:$B$7</c:f>
              <c:numCache>
                <c:formatCode>General</c:formatCode>
                <c:ptCount val="2"/>
                <c:pt idx="0">
                  <c:v>8.24</c:v>
                </c:pt>
                <c:pt idx="1">
                  <c:v>8.19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093280"/>
        <c:axId val="192090144"/>
      </c:barChart>
      <c:catAx>
        <c:axId val="19209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90144"/>
        <c:crosses val="autoZero"/>
        <c:auto val="1"/>
        <c:lblAlgn val="ctr"/>
        <c:lblOffset val="100"/>
        <c:noMultiLvlLbl val="0"/>
      </c:catAx>
      <c:valAx>
        <c:axId val="1920901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Total P loss </a:t>
                </a:r>
                <a:r>
                  <a:rPr lang="en-US" dirty="0" err="1" smtClean="0"/>
                  <a:t>lb</a:t>
                </a:r>
                <a:r>
                  <a:rPr lang="en-US" dirty="0" smtClean="0"/>
                  <a:t> P/A 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9328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 loss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Spring</c:v>
                </c:pt>
                <c:pt idx="1">
                  <c:v>Fall </c:v>
                </c:pt>
                <c:pt idx="2">
                  <c:v>Winter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17.8</c:v>
                </c:pt>
                <c:pt idx="1">
                  <c:v>24</c:v>
                </c:pt>
                <c:pt idx="2">
                  <c:v>22.2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093672"/>
        <c:axId val="192096024"/>
      </c:barChart>
      <c:catAx>
        <c:axId val="19209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96024"/>
        <c:crosses val="autoZero"/>
        <c:auto val="1"/>
        <c:lblAlgn val="ctr"/>
        <c:lblOffset val="100"/>
        <c:noMultiLvlLbl val="0"/>
      </c:catAx>
      <c:valAx>
        <c:axId val="19209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 smtClean="0">
                    <a:effectLst/>
                  </a:rPr>
                  <a:t>Total P loss </a:t>
                </a:r>
                <a:r>
                  <a:rPr lang="en-US" sz="1200" b="0" i="0" baseline="0" dirty="0" err="1" smtClean="0">
                    <a:effectLst/>
                  </a:rPr>
                  <a:t>lb</a:t>
                </a:r>
                <a:r>
                  <a:rPr lang="en-US" sz="1200" b="0" i="0" baseline="0" dirty="0" smtClean="0">
                    <a:effectLst/>
                  </a:rPr>
                  <a:t> P/A 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93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Sheet1!$A$27</c:f>
              <c:strCache>
                <c:ptCount val="1"/>
                <c:pt idx="0">
                  <c:v>Ammonia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Sheet1!$B$26:$E$26</c:f>
              <c:strCache>
                <c:ptCount val="4"/>
                <c:pt idx="0">
                  <c:v>Surface</c:v>
                </c:pt>
                <c:pt idx="1">
                  <c:v>Chisel</c:v>
                </c:pt>
                <c:pt idx="2">
                  <c:v>Shallow Disk</c:v>
                </c:pt>
                <c:pt idx="3">
                  <c:v>Aerator</c:v>
                </c:pt>
              </c:strCache>
            </c:strRef>
          </c:cat>
          <c:val>
            <c:numRef>
              <c:f>Sheet1!$B$27:$E$27</c:f>
              <c:numCache>
                <c:formatCode>0.00</c:formatCode>
                <c:ptCount val="4"/>
                <c:pt idx="0">
                  <c:v>1</c:v>
                </c:pt>
                <c:pt idx="1">
                  <c:v>0.18181818181818377</c:v>
                </c:pt>
                <c:pt idx="2">
                  <c:v>0.2</c:v>
                </c:pt>
                <c:pt idx="3">
                  <c:v>0.7454545454545457</c:v>
                </c:pt>
              </c:numCache>
            </c:numRef>
          </c:val>
        </c:ser>
        <c:ser>
          <c:idx val="1"/>
          <c:order val="1"/>
          <c:tx>
            <c:strRef>
              <c:f>Sheet1!$A$28</c:f>
              <c:strCache>
                <c:ptCount val="1"/>
                <c:pt idx="0">
                  <c:v>Nitrate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Sheet1!$B$26:$E$26</c:f>
              <c:strCache>
                <c:ptCount val="4"/>
                <c:pt idx="0">
                  <c:v>Surface</c:v>
                </c:pt>
                <c:pt idx="1">
                  <c:v>Chisel</c:v>
                </c:pt>
                <c:pt idx="2">
                  <c:v>Shallow Disk</c:v>
                </c:pt>
                <c:pt idx="3">
                  <c:v>Aerator</c:v>
                </c:pt>
              </c:strCache>
            </c:strRef>
          </c:cat>
          <c:val>
            <c:numRef>
              <c:f>Sheet1!$B$28:$E$28</c:f>
              <c:numCache>
                <c:formatCode>0.00</c:formatCode>
                <c:ptCount val="4"/>
                <c:pt idx="0">
                  <c:v>0.36274509803921567</c:v>
                </c:pt>
                <c:pt idx="1">
                  <c:v>0.4803921568627475</c:v>
                </c:pt>
                <c:pt idx="2">
                  <c:v>0.49019607843137253</c:v>
                </c:pt>
                <c:pt idx="3">
                  <c:v>0.52941176470588236</c:v>
                </c:pt>
              </c:numCache>
            </c:numRef>
          </c:val>
        </c:ser>
        <c:ser>
          <c:idx val="2"/>
          <c:order val="2"/>
          <c:tx>
            <c:strRef>
              <c:f>Sheet1!$A$29</c:f>
              <c:strCache>
                <c:ptCount val="1"/>
                <c:pt idx="0">
                  <c:v>Phosphorus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Sheet1!$B$26:$E$26</c:f>
              <c:strCache>
                <c:ptCount val="4"/>
                <c:pt idx="0">
                  <c:v>Surface</c:v>
                </c:pt>
                <c:pt idx="1">
                  <c:v>Chisel</c:v>
                </c:pt>
                <c:pt idx="2">
                  <c:v>Shallow Disk</c:v>
                </c:pt>
                <c:pt idx="3">
                  <c:v>Aerator</c:v>
                </c:pt>
              </c:strCache>
            </c:strRef>
          </c:cat>
          <c:val>
            <c:numRef>
              <c:f>Sheet1!$B$29:$E$29</c:f>
              <c:numCache>
                <c:formatCode>0.00</c:formatCode>
                <c:ptCount val="4"/>
                <c:pt idx="0">
                  <c:v>1</c:v>
                </c:pt>
                <c:pt idx="1">
                  <c:v>0.17391304347826325</c:v>
                </c:pt>
                <c:pt idx="2">
                  <c:v>7.6086956521739191E-2</c:v>
                </c:pt>
                <c:pt idx="3">
                  <c:v>5.4347826086956527E-2</c:v>
                </c:pt>
              </c:numCache>
            </c:numRef>
          </c:val>
        </c:ser>
        <c:ser>
          <c:idx val="3"/>
          <c:order val="3"/>
          <c:tx>
            <c:strRef>
              <c:f>Sheet1!$A$30</c:f>
              <c:strCache>
                <c:ptCount val="1"/>
                <c:pt idx="0">
                  <c:v>Sediment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Sheet1!$B$26:$E$26</c:f>
              <c:strCache>
                <c:ptCount val="4"/>
                <c:pt idx="0">
                  <c:v>Surface</c:v>
                </c:pt>
                <c:pt idx="1">
                  <c:v>Chisel</c:v>
                </c:pt>
                <c:pt idx="2">
                  <c:v>Shallow Disk</c:v>
                </c:pt>
                <c:pt idx="3">
                  <c:v>Aerator</c:v>
                </c:pt>
              </c:strCache>
            </c:strRef>
          </c:cat>
          <c:val>
            <c:numRef>
              <c:f>Sheet1!$B$30:$E$30</c:f>
              <c:numCache>
                <c:formatCode>0.00</c:formatCode>
                <c:ptCount val="4"/>
                <c:pt idx="0">
                  <c:v>0.17948717948718129</c:v>
                </c:pt>
                <c:pt idx="1">
                  <c:v>1</c:v>
                </c:pt>
                <c:pt idx="2">
                  <c:v>0.28205128205128205</c:v>
                </c:pt>
                <c:pt idx="3">
                  <c:v>7.6923076923077011E-2</c:v>
                </c:pt>
              </c:numCache>
            </c:numRef>
          </c:val>
        </c:ser>
        <c:ser>
          <c:idx val="4"/>
          <c:order val="4"/>
          <c:tx>
            <c:strRef>
              <c:f>Sheet1!$A$31</c:f>
              <c:strCache>
                <c:ptCount val="1"/>
                <c:pt idx="0">
                  <c:v>Odor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Sheet1!$B$26:$E$26</c:f>
              <c:strCache>
                <c:ptCount val="4"/>
                <c:pt idx="0">
                  <c:v>Surface</c:v>
                </c:pt>
                <c:pt idx="1">
                  <c:v>Chisel</c:v>
                </c:pt>
                <c:pt idx="2">
                  <c:v>Shallow Disk</c:v>
                </c:pt>
                <c:pt idx="3">
                  <c:v>Aerator</c:v>
                </c:pt>
              </c:strCache>
            </c:strRef>
          </c:cat>
          <c:val>
            <c:numRef>
              <c:f>Sheet1!$B$31:$E$31</c:f>
              <c:numCache>
                <c:formatCode>0.00</c:formatCode>
                <c:ptCount val="4"/>
                <c:pt idx="0">
                  <c:v>1</c:v>
                </c:pt>
                <c:pt idx="1">
                  <c:v>0.5208333333333337</c:v>
                </c:pt>
                <c:pt idx="2">
                  <c:v>0.35000000000000031</c:v>
                </c:pt>
                <c:pt idx="3">
                  <c:v>0.67500000000000604</c:v>
                </c:pt>
              </c:numCache>
            </c:numRef>
          </c:val>
        </c:ser>
        <c:ser>
          <c:idx val="5"/>
          <c:order val="5"/>
          <c:tx>
            <c:strRef>
              <c:f>Sheet1!$A$32</c:f>
              <c:strCache>
                <c:ptCount val="1"/>
                <c:pt idx="0">
                  <c:v>Economics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Sheet1!$B$26:$E$26</c:f>
              <c:strCache>
                <c:ptCount val="4"/>
                <c:pt idx="0">
                  <c:v>Surface</c:v>
                </c:pt>
                <c:pt idx="1">
                  <c:v>Chisel</c:v>
                </c:pt>
                <c:pt idx="2">
                  <c:v>Shallow Disk</c:v>
                </c:pt>
                <c:pt idx="3">
                  <c:v>Aerator</c:v>
                </c:pt>
              </c:strCache>
            </c:strRef>
          </c:cat>
          <c:val>
            <c:numRef>
              <c:f>Sheet1!$B$32:$E$32</c:f>
              <c:numCache>
                <c:formatCode>General</c:formatCode>
                <c:ptCount val="4"/>
                <c:pt idx="0">
                  <c:v>0.99328859060402686</c:v>
                </c:pt>
                <c:pt idx="1">
                  <c:v>0.94630872483220863</c:v>
                </c:pt>
                <c:pt idx="2">
                  <c:v>1</c:v>
                </c:pt>
                <c:pt idx="3">
                  <c:v>0.95973154362416635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094456"/>
        <c:axId val="192096416"/>
        <c:axId val="0"/>
      </c:bar3DChart>
      <c:catAx>
        <c:axId val="19209445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92096416"/>
        <c:crosses val="autoZero"/>
        <c:auto val="1"/>
        <c:lblAlgn val="ctr"/>
        <c:lblOffset val="100"/>
        <c:noMultiLvlLbl val="0"/>
      </c:catAx>
      <c:valAx>
        <c:axId val="19209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9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72200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eaLnBrk="1" hangingPunct="1">
              <a:defRPr sz="1200" b="1" cap="small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Whitaker Center Seminar on Agriculture &amp; The Chesapeake Bay watershed </a:t>
            </a:r>
          </a:p>
          <a:p>
            <a:pPr>
              <a:defRPr/>
            </a:pPr>
            <a:r>
              <a:rPr lang="en-US"/>
              <a:t>October 11, 2011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Douglas Beegle</a:t>
            </a:r>
          </a:p>
          <a:p>
            <a:pPr>
              <a:defRPr/>
            </a:pPr>
            <a:r>
              <a:rPr lang="en-US"/>
              <a:t>Penn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C0F282B-CFDB-47D7-9B7C-787688464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60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BAE4AA6-9949-4A3C-BD8A-A1CC67CBCED9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8F97B25-04AD-4AF9-B505-EE9550EF9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597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6F2CC5-1414-4282-BF4C-69B6A3A4C10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3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0339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9337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7432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smtClean="0">
                <a:latin typeface="Times New Roman" panose="02020603050405020304" pitchFamily="18" charset="0"/>
              </a:rPr>
              <a:t>P Based Management</a:t>
            </a:r>
          </a:p>
        </p:txBody>
      </p:sp>
      <p:sp>
        <p:nvSpPr>
          <p:cNvPr id="69635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smtClean="0">
                <a:latin typeface="Times New Roman" panose="02020603050405020304" pitchFamily="18" charset="0"/>
              </a:rPr>
              <a:t>dbb 7/2004</a:t>
            </a:r>
          </a:p>
        </p:txBody>
      </p:sp>
      <p:sp>
        <p:nvSpPr>
          <p:cNvPr id="6963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BAE7FF-7353-476A-857E-E73A9A6099C7}" type="slidenum">
              <a:rPr lang="en-US" altLang="en-US" sz="10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4484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smtClean="0">
                <a:latin typeface="Times New Roman" panose="02020603050405020304" pitchFamily="18" charset="0"/>
              </a:rPr>
              <a:t>P Based Management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smtClean="0">
                <a:latin typeface="Times New Roman" panose="02020603050405020304" pitchFamily="18" charset="0"/>
              </a:rPr>
              <a:t>dbb 7/2004</a:t>
            </a:r>
          </a:p>
        </p:txBody>
      </p:sp>
      <p:sp>
        <p:nvSpPr>
          <p:cNvPr id="7168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85BBED-9EA4-475D-9CB3-E5DD7E103D18}" type="slidenum">
              <a:rPr lang="en-US" altLang="en-US" sz="10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3910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93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85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83F197-6138-4875-8E5A-D6A11C82A79B}" type="slidenum">
              <a:rPr lang="en-US" altLang="en-US" sz="24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60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596AB9-CA43-4070-AC6D-42D858F4746B}" type="slidenum">
              <a:rPr lang="en-US" altLang="en-US" sz="240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66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8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7210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755509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91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5380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4054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5052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262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242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286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5713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9787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0397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9787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8283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544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w/ Industry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lankhead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45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46113" y="357188"/>
            <a:ext cx="8035925" cy="731837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anchor="ctr"/>
          <a:lstStyle>
            <a:lvl1pPr algn="l">
              <a:defRPr/>
            </a:lvl1pPr>
          </a:lstStyle>
          <a:p>
            <a:pPr eaLnBrk="1" hangingPunct="1"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7" descr="Head&amp;Foot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3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7462838" y="6172200"/>
            <a:ext cx="1473200" cy="700088"/>
            <a:chOff x="3777" y="3027"/>
            <a:chExt cx="928" cy="441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3861" y="3060"/>
              <a:ext cx="4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Eras Bold ITC" pitchFamily="34" charset="0"/>
                </a:rPr>
                <a:t>CMEG</a:t>
              </a: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3777" y="3027"/>
              <a:ext cx="7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Eras Demi ITC" pitchFamily="34" charset="0"/>
                </a:rPr>
                <a:t>PENN STATE</a:t>
              </a:r>
            </a:p>
          </p:txBody>
        </p:sp>
        <p:grpSp>
          <p:nvGrpSpPr>
            <p:cNvPr id="7" name="Group 12"/>
            <p:cNvGrpSpPr>
              <a:grpSpLocks noChangeAspect="1"/>
            </p:cNvGrpSpPr>
            <p:nvPr/>
          </p:nvGrpSpPr>
          <p:grpSpPr bwMode="auto">
            <a:xfrm>
              <a:off x="3945" y="3134"/>
              <a:ext cx="760" cy="334"/>
              <a:chOff x="3945" y="3065"/>
              <a:chExt cx="1527" cy="672"/>
            </a:xfrm>
          </p:grpSpPr>
          <p:sp>
            <p:nvSpPr>
              <p:cNvPr id="8" name="Arc 13"/>
              <p:cNvSpPr>
                <a:spLocks noChangeAspect="1"/>
              </p:cNvSpPr>
              <p:nvPr/>
            </p:nvSpPr>
            <p:spPr bwMode="auto">
              <a:xfrm rot="10800000" flipV="1">
                <a:off x="3945" y="3065"/>
                <a:ext cx="1095" cy="672"/>
              </a:xfrm>
              <a:custGeom>
                <a:avLst/>
                <a:gdLst>
                  <a:gd name="T0" fmla="*/ 0 w 18960"/>
                  <a:gd name="T1" fmla="*/ 0 h 21600"/>
                  <a:gd name="T2" fmla="*/ 0 w 18960"/>
                  <a:gd name="T3" fmla="*/ 0 h 21600"/>
                  <a:gd name="T4" fmla="*/ 0 w 1896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960" h="21600" fill="none" extrusionOk="0">
                    <a:moveTo>
                      <a:pt x="-1" y="0"/>
                    </a:moveTo>
                    <a:cubicBezTo>
                      <a:pt x="7902" y="0"/>
                      <a:pt x="15174" y="4315"/>
                      <a:pt x="18959" y="11252"/>
                    </a:cubicBezTo>
                  </a:path>
                  <a:path w="18960" h="21600" stroke="0" extrusionOk="0">
                    <a:moveTo>
                      <a:pt x="-1" y="0"/>
                    </a:moveTo>
                    <a:cubicBezTo>
                      <a:pt x="7902" y="0"/>
                      <a:pt x="15174" y="4315"/>
                      <a:pt x="18959" y="1125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66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14"/>
              <p:cNvSpPr>
                <a:spLocks noChangeAspect="1"/>
              </p:cNvSpPr>
              <p:nvPr/>
            </p:nvSpPr>
            <p:spPr bwMode="auto">
              <a:xfrm rot="10800000" flipV="1">
                <a:off x="4080" y="3065"/>
                <a:ext cx="1095" cy="672"/>
              </a:xfrm>
              <a:custGeom>
                <a:avLst/>
                <a:gdLst>
                  <a:gd name="T0" fmla="*/ 0 w 18960"/>
                  <a:gd name="T1" fmla="*/ 0 h 21600"/>
                  <a:gd name="T2" fmla="*/ 0 w 18960"/>
                  <a:gd name="T3" fmla="*/ 0 h 21600"/>
                  <a:gd name="T4" fmla="*/ 0 w 1896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960" h="21600" fill="none" extrusionOk="0">
                    <a:moveTo>
                      <a:pt x="-1" y="0"/>
                    </a:moveTo>
                    <a:cubicBezTo>
                      <a:pt x="7902" y="0"/>
                      <a:pt x="15174" y="4315"/>
                      <a:pt x="18959" y="11252"/>
                    </a:cubicBezTo>
                  </a:path>
                  <a:path w="18960" h="21600" stroke="0" extrusionOk="0">
                    <a:moveTo>
                      <a:pt x="-1" y="0"/>
                    </a:moveTo>
                    <a:cubicBezTo>
                      <a:pt x="7902" y="0"/>
                      <a:pt x="15174" y="4315"/>
                      <a:pt x="18959" y="1125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66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5"/>
              <p:cNvSpPr>
                <a:spLocks noChangeAspect="1"/>
              </p:cNvSpPr>
              <p:nvPr/>
            </p:nvSpPr>
            <p:spPr bwMode="auto">
              <a:xfrm rot="10800000" flipV="1">
                <a:off x="4224" y="3065"/>
                <a:ext cx="1095" cy="672"/>
              </a:xfrm>
              <a:custGeom>
                <a:avLst/>
                <a:gdLst>
                  <a:gd name="T0" fmla="*/ 0 w 18960"/>
                  <a:gd name="T1" fmla="*/ 0 h 21600"/>
                  <a:gd name="T2" fmla="*/ 0 w 18960"/>
                  <a:gd name="T3" fmla="*/ 0 h 21600"/>
                  <a:gd name="T4" fmla="*/ 0 w 1896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960" h="21600" fill="none" extrusionOk="0">
                    <a:moveTo>
                      <a:pt x="-1" y="0"/>
                    </a:moveTo>
                    <a:cubicBezTo>
                      <a:pt x="7902" y="0"/>
                      <a:pt x="15174" y="4315"/>
                      <a:pt x="18959" y="11252"/>
                    </a:cubicBezTo>
                  </a:path>
                  <a:path w="18960" h="21600" stroke="0" extrusionOk="0">
                    <a:moveTo>
                      <a:pt x="-1" y="0"/>
                    </a:moveTo>
                    <a:cubicBezTo>
                      <a:pt x="7902" y="0"/>
                      <a:pt x="15174" y="4315"/>
                      <a:pt x="18959" y="1125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6350">
                <a:solidFill>
                  <a:srgbClr val="66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16"/>
              <p:cNvSpPr>
                <a:spLocks noChangeAspect="1"/>
              </p:cNvSpPr>
              <p:nvPr/>
            </p:nvSpPr>
            <p:spPr bwMode="auto">
              <a:xfrm rot="10800000" flipV="1">
                <a:off x="4377" y="3065"/>
                <a:ext cx="1095" cy="672"/>
              </a:xfrm>
              <a:custGeom>
                <a:avLst/>
                <a:gdLst>
                  <a:gd name="T0" fmla="*/ 0 w 18960"/>
                  <a:gd name="T1" fmla="*/ 0 h 21600"/>
                  <a:gd name="T2" fmla="*/ 0 w 18960"/>
                  <a:gd name="T3" fmla="*/ 0 h 21600"/>
                  <a:gd name="T4" fmla="*/ 0 w 1896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960" h="21600" fill="none" extrusionOk="0">
                    <a:moveTo>
                      <a:pt x="-1" y="0"/>
                    </a:moveTo>
                    <a:cubicBezTo>
                      <a:pt x="7902" y="0"/>
                      <a:pt x="15174" y="4315"/>
                      <a:pt x="18959" y="11252"/>
                    </a:cubicBezTo>
                  </a:path>
                  <a:path w="18960" h="21600" stroke="0" extrusionOk="0">
                    <a:moveTo>
                      <a:pt x="-1" y="0"/>
                    </a:moveTo>
                    <a:cubicBezTo>
                      <a:pt x="7902" y="0"/>
                      <a:pt x="15174" y="4315"/>
                      <a:pt x="18959" y="1125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6350">
                <a:solidFill>
                  <a:srgbClr val="66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620E-C3B2-41DD-ADD4-8B18CD65DD2B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9C0C1F-4BC1-4246-8EF3-FCCCF4DCB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371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725" y="16589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589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5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Two Tone University Mark with 10 px bor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75F34-11FB-4FCF-8690-1C4D358FD2CA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5BC4C9-9286-46FA-970E-375AF17DD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03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D7B82-B87F-4C03-9473-AB6ECD967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817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2D387A-BCC4-4CFD-9A60-958EBF6F1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3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E2334D-D24F-4E25-820E-37682B03F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71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700C1F-533F-4352-846C-12B21A4EF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63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22A018-5ED5-40CE-936C-F5321CB24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55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878445-1F84-49A1-9CA7-014FF0F8F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5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/ Science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lankhead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771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622923-DA98-4A52-B026-F1A52FBC0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98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507356-7AD9-4067-A69D-47825C9E4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95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8DBF15-9A4F-4B0E-B6D4-03EA48F83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30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2FECD8-F5B8-48E7-9B90-E25E8924B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45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2784D4-6E17-45B7-BA1C-FC2F9FC48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26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52708F-FBFE-49C7-B60D-A89B2BCAE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4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15BBB9-AD15-4E96-83BD-E7FBF0A8F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84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F1BD54-54C7-4052-9BE4-0ADE8A04F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9F4101-03CC-4756-BAFC-C02F0B6BF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0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6DB909-DED8-479B-B81A-2433888E8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0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&amp;Foot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22" y="1733080"/>
            <a:ext cx="8114123" cy="46771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38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6214" y="353568"/>
            <a:ext cx="8077830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4690" y="1115568"/>
            <a:ext cx="8077830" cy="47137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58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46113" y="357188"/>
            <a:ext cx="8112125" cy="7318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>
              <a:defRPr/>
            </a:lvl1pPr>
          </a:lstStyle>
          <a:p>
            <a:pPr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7" descr="Head&amp;Foot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54690" y="1271000"/>
            <a:ext cx="3955715" cy="45338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802430" y="1278320"/>
            <a:ext cx="3955715" cy="45338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4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6214" y="353568"/>
            <a:ext cx="8077830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4690" y="1115568"/>
            <a:ext cx="8077830" cy="47137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&amp;Foot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73" y="2707005"/>
            <a:ext cx="7969952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861" y="1206818"/>
            <a:ext cx="795166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32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/ Bott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5662" y="2699305"/>
            <a:ext cx="8015673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83951" y="1199118"/>
            <a:ext cx="799738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91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690" y="188548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802430" y="189280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3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46113" y="357188"/>
            <a:ext cx="8112125" cy="7318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>
              <a:defRPr/>
            </a:lvl1pPr>
          </a:lstStyle>
          <a:p>
            <a:pPr eaLnBrk="1" hangingPunct="1"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Head&amp;Foot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54690" y="127100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802430" y="127832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1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&amp;Foot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32675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8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FE58C0-3B14-4400-ABA7-89CB7871B2DF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B853A7-4161-4819-92B4-312418E6F2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875" r:id="rId3"/>
    <p:sldLayoutId id="2147484876" r:id="rId4"/>
    <p:sldLayoutId id="2147484877" r:id="rId5"/>
    <p:sldLayoutId id="2147484878" r:id="rId6"/>
    <p:sldLayoutId id="2147484879" r:id="rId7"/>
    <p:sldLayoutId id="2147484880" r:id="rId8"/>
    <p:sldLayoutId id="2147484881" r:id="rId9"/>
    <p:sldLayoutId id="2147484882" r:id="rId10"/>
    <p:sldLayoutId id="2147484883" r:id="rId11"/>
    <p:sldLayoutId id="2147484884" r:id="rId12"/>
    <p:sldLayoutId id="2147484885" r:id="rId13"/>
    <p:sldLayoutId id="21474848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5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5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6A62FB5C-AEFC-4303-ACB0-3F5CA0C9E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7" r:id="rId1"/>
    <p:sldLayoutId id="2147484888" r:id="rId2"/>
    <p:sldLayoutId id="2147484889" r:id="rId3"/>
    <p:sldLayoutId id="2147484890" r:id="rId4"/>
    <p:sldLayoutId id="2147484891" r:id="rId5"/>
    <p:sldLayoutId id="2147484892" r:id="rId6"/>
    <p:sldLayoutId id="2147484893" r:id="rId7"/>
    <p:sldLayoutId id="2147484894" r:id="rId8"/>
    <p:sldLayoutId id="2147484895" r:id="rId9"/>
    <p:sldLayoutId id="2147484896" r:id="rId10"/>
    <p:sldLayoutId id="2147484897" r:id="rId11"/>
    <p:sldLayoutId id="2147484898" r:id="rId12"/>
    <p:sldLayoutId id="2147484899" r:id="rId13"/>
    <p:sldLayoutId id="2147484900" r:id="rId14"/>
    <p:sldLayoutId id="2147484901" r:id="rId15"/>
    <p:sldLayoutId id="2147484902" r:id="rId16"/>
    <p:sldLayoutId id="2147484903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ieldtomarket.org/" TargetMode="External"/><Relationship Id="rId2" Type="http://schemas.openxmlformats.org/officeDocument/2006/relationships/hyperlink" Target="http://news.walmart.com/2017/04/19/walmart-launches-project-gigaton-to-reduce-emissions-in-companys-supply-chain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1.png"/><Relationship Id="rId7" Type="http://schemas.openxmlformats.org/officeDocument/2006/relationships/image" Target="../media/image27.wmf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wmf"/><Relationship Id="rId11" Type="http://schemas.openxmlformats.org/officeDocument/2006/relationships/image" Target="../media/image30.jpeg"/><Relationship Id="rId5" Type="http://schemas.openxmlformats.org/officeDocument/2006/relationships/image" Target="../media/image33.jpeg"/><Relationship Id="rId10" Type="http://schemas.openxmlformats.org/officeDocument/2006/relationships/image" Target="../media/image29.png"/><Relationship Id="rId4" Type="http://schemas.openxmlformats.org/officeDocument/2006/relationships/image" Target="../media/image35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4.jpeg"/><Relationship Id="rId12" Type="http://schemas.openxmlformats.org/officeDocument/2006/relationships/image" Target="../media/image2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11" Type="http://schemas.openxmlformats.org/officeDocument/2006/relationships/image" Target="../media/image26.wmf"/><Relationship Id="rId5" Type="http://schemas.openxmlformats.org/officeDocument/2006/relationships/image" Target="../media/image32.png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image" Target="../media/image9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30.jpeg"/><Relationship Id="rId7" Type="http://schemas.openxmlformats.org/officeDocument/2006/relationships/image" Target="../media/image26.wmf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11" Type="http://schemas.openxmlformats.org/officeDocument/2006/relationships/image" Target="../media/image35.jpeg"/><Relationship Id="rId5" Type="http://schemas.openxmlformats.org/officeDocument/2006/relationships/image" Target="../media/image33.jpeg"/><Relationship Id="rId10" Type="http://schemas.openxmlformats.org/officeDocument/2006/relationships/image" Target="../media/image31.png"/><Relationship Id="rId4" Type="http://schemas.openxmlformats.org/officeDocument/2006/relationships/image" Target="../media/image32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12.jpeg"/><Relationship Id="rId5" Type="http://schemas.openxmlformats.org/officeDocument/2006/relationships/image" Target="../media/image30.jpeg"/><Relationship Id="rId10" Type="http://schemas.openxmlformats.org/officeDocument/2006/relationships/image" Target="../media/image27.wmf"/><Relationship Id="rId4" Type="http://schemas.openxmlformats.org/officeDocument/2006/relationships/image" Target="../media/image35.jpeg"/><Relationship Id="rId9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59.wmf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11" Type="http://schemas.openxmlformats.org/officeDocument/2006/relationships/image" Target="../media/image35.jpeg"/><Relationship Id="rId5" Type="http://schemas.openxmlformats.org/officeDocument/2006/relationships/image" Target="../media/image31.png"/><Relationship Id="rId10" Type="http://schemas.openxmlformats.org/officeDocument/2006/relationships/image" Target="../media/image12.jpeg"/><Relationship Id="rId4" Type="http://schemas.openxmlformats.org/officeDocument/2006/relationships/image" Target="../media/image30.jpeg"/><Relationship Id="rId9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wmf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11" Type="http://schemas.openxmlformats.org/officeDocument/2006/relationships/image" Target="../media/image34.jpeg"/><Relationship Id="rId5" Type="http://schemas.openxmlformats.org/officeDocument/2006/relationships/image" Target="../media/image31.png"/><Relationship Id="rId10" Type="http://schemas.openxmlformats.org/officeDocument/2006/relationships/image" Target="../media/image12.jpeg"/><Relationship Id="rId4" Type="http://schemas.openxmlformats.org/officeDocument/2006/relationships/image" Target="../media/image30.jpeg"/><Relationship Id="rId9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168400"/>
            <a:ext cx="7412037" cy="1358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300" i="1" dirty="0" smtClean="0"/>
              <a:t>Agriculture:</a:t>
            </a:r>
            <a:br>
              <a:rPr lang="en-US" sz="5300" i="1" dirty="0" smtClean="0"/>
            </a:br>
            <a:r>
              <a:rPr lang="en-US" sz="5300" i="1" dirty="0" smtClean="0"/>
              <a:t>Challenges and Progress in the Chesapeake Bay </a:t>
            </a:r>
            <a:br>
              <a:rPr lang="en-US" sz="53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i="1" dirty="0"/>
          </a:p>
        </p:txBody>
      </p:sp>
      <p:sp>
        <p:nvSpPr>
          <p:cNvPr id="36867" name="Subtitle 2"/>
          <p:cNvSpPr>
            <a:spLocks noGrp="1"/>
          </p:cNvSpPr>
          <p:nvPr>
            <p:ph type="body" idx="1"/>
          </p:nvPr>
        </p:nvSpPr>
        <p:spPr>
          <a:xfrm>
            <a:off x="503238" y="3190875"/>
            <a:ext cx="7388225" cy="1500188"/>
          </a:xfrm>
        </p:spPr>
        <p:txBody>
          <a:bodyPr/>
          <a:lstStyle/>
          <a:p>
            <a:pPr eaLnBrk="1" hangingPunct="1"/>
            <a:r>
              <a:rPr lang="en-US" altLang="en-US" smtClean="0"/>
              <a:t>Douglas Beegle, Distinguished Professor Emeritus of Agronomy </a:t>
            </a:r>
          </a:p>
          <a:p>
            <a:pPr eaLnBrk="1" hangingPunct="1"/>
            <a:r>
              <a:rPr lang="en-US" altLang="en-US" smtClean="0"/>
              <a:t>Dept. of Crop and Soil Sciences</a:t>
            </a:r>
          </a:p>
          <a:p>
            <a:pPr eaLnBrk="1" hangingPunct="1"/>
            <a:r>
              <a:rPr lang="en-US" altLang="en-US" smtClean="0"/>
              <a:t>Penn State University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979488" y="5584825"/>
            <a:ext cx="6118225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433388" y="5110163"/>
            <a:ext cx="6904037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cap="small" dirty="0" smtClean="0"/>
              <a:t>Chesapeake Bay Citizens Advisory Council  September 7, 2017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590550" y="168275"/>
            <a:ext cx="8150225" cy="7318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>
                <a:latin typeface="+mn-lt"/>
              </a:rPr>
              <a:t>Strategic Conflict Between Economic Production and the Environmental Protection</a:t>
            </a:r>
            <a:endParaRPr lang="en-US" sz="3200" dirty="0" smtClean="0">
              <a:solidFill>
                <a:schemeClr val="tx2"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3324225" y="4808538"/>
            <a:ext cx="4227513" cy="560387"/>
          </a:xfrm>
          <a:prstGeom prst="rect">
            <a:avLst/>
          </a:prstGeom>
          <a:solidFill>
            <a:srgbClr val="FF3300"/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dirty="0">
                <a:latin typeface="+mn-lt"/>
              </a:rPr>
              <a:t>Social Pressure</a:t>
            </a: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7491413" y="3808413"/>
            <a:ext cx="295275" cy="1560512"/>
          </a:xfrm>
          <a:prstGeom prst="rect">
            <a:avLst/>
          </a:prstGeom>
          <a:solidFill>
            <a:srgbClr val="FF3300"/>
          </a:solidFill>
          <a:ln>
            <a:noFill/>
          </a:ln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6881813" y="3670300"/>
            <a:ext cx="1654175" cy="503238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>
                <a:latin typeface="+mn-lt"/>
              </a:rPr>
              <a:t>Non-Market</a:t>
            </a:r>
          </a:p>
        </p:txBody>
      </p:sp>
      <p:sp>
        <p:nvSpPr>
          <p:cNvPr id="18443" name="AutoShape 17"/>
          <p:cNvSpPr>
            <a:spLocks noChangeArrowheads="1"/>
          </p:cNvSpPr>
          <p:nvPr/>
        </p:nvSpPr>
        <p:spPr bwMode="auto">
          <a:xfrm>
            <a:off x="5992813" y="3627438"/>
            <a:ext cx="800100" cy="627062"/>
          </a:xfrm>
          <a:prstGeom prst="rightArrow">
            <a:avLst>
              <a:gd name="adj1" fmla="val 50000"/>
              <a:gd name="adj2" fmla="val 34494"/>
            </a:avLst>
          </a:prstGeom>
          <a:solidFill>
            <a:srgbClr val="FF3300"/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>
                <a:latin typeface="+mn-lt"/>
              </a:rPr>
              <a:t>Env.</a:t>
            </a:r>
          </a:p>
        </p:txBody>
      </p:sp>
      <p:sp>
        <p:nvSpPr>
          <p:cNvPr id="18444" name="Rectangle 18"/>
          <p:cNvSpPr>
            <a:spLocks noChangeArrowheads="1"/>
          </p:cNvSpPr>
          <p:nvPr/>
        </p:nvSpPr>
        <p:spPr bwMode="auto">
          <a:xfrm>
            <a:off x="4665663" y="2698750"/>
            <a:ext cx="1347787" cy="1522413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>
                <a:latin typeface="+mn-lt"/>
              </a:rPr>
              <a:t>Outputs</a:t>
            </a:r>
          </a:p>
        </p:txBody>
      </p:sp>
      <p:sp>
        <p:nvSpPr>
          <p:cNvPr id="18445" name="Text Box 19"/>
          <p:cNvSpPr txBox="1">
            <a:spLocks noChangeArrowheads="1"/>
          </p:cNvSpPr>
          <p:nvPr/>
        </p:nvSpPr>
        <p:spPr bwMode="auto">
          <a:xfrm>
            <a:off x="7016750" y="5876925"/>
            <a:ext cx="20574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latin typeface="+mn-lt"/>
              </a:rPr>
              <a:t>Adapted from Lanyon, 2000</a:t>
            </a:r>
          </a:p>
        </p:txBody>
      </p:sp>
      <p:sp>
        <p:nvSpPr>
          <p:cNvPr id="18447" name="AutoShape 5"/>
          <p:cNvSpPr>
            <a:spLocks noChangeArrowheads="1"/>
          </p:cNvSpPr>
          <p:nvPr/>
        </p:nvSpPr>
        <p:spPr bwMode="auto">
          <a:xfrm>
            <a:off x="3846513" y="3136900"/>
            <a:ext cx="852487" cy="804863"/>
          </a:xfrm>
          <a:prstGeom prst="rightArrow">
            <a:avLst>
              <a:gd name="adj1" fmla="val 50000"/>
              <a:gd name="adj2" fmla="val 48288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8449" name="Rectangle 2"/>
          <p:cNvSpPr>
            <a:spLocks noChangeArrowheads="1"/>
          </p:cNvSpPr>
          <p:nvPr/>
        </p:nvSpPr>
        <p:spPr bwMode="auto">
          <a:xfrm>
            <a:off x="2503488" y="2790825"/>
            <a:ext cx="1430337" cy="1522413"/>
          </a:xfrm>
          <a:prstGeom prst="rect">
            <a:avLst/>
          </a:prstGeom>
          <a:solidFill>
            <a:srgbClr val="99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000">
              <a:latin typeface="+mn-lt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01963" y="1471613"/>
            <a:ext cx="5503862" cy="2119312"/>
            <a:chOff x="3001963" y="1471613"/>
            <a:chExt cx="5503862" cy="2119312"/>
          </a:xfrm>
        </p:grpSpPr>
        <p:sp>
          <p:nvSpPr>
            <p:cNvPr id="18435" name="AutoShape 6"/>
            <p:cNvSpPr>
              <a:spLocks noChangeArrowheads="1"/>
            </p:cNvSpPr>
            <p:nvPr/>
          </p:nvSpPr>
          <p:spPr bwMode="auto">
            <a:xfrm>
              <a:off x="6024563" y="2524125"/>
              <a:ext cx="833437" cy="1066800"/>
            </a:xfrm>
            <a:prstGeom prst="rightArrow">
              <a:avLst>
                <a:gd name="adj1" fmla="val 50000"/>
                <a:gd name="adj2" fmla="val 34495"/>
              </a:avLst>
            </a:prstGeom>
            <a:solidFill>
              <a:srgbClr val="00CC00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000" dirty="0">
                  <a:latin typeface="+mn-lt"/>
                </a:rPr>
                <a:t>Food</a:t>
              </a:r>
            </a:p>
          </p:txBody>
        </p:sp>
        <p:sp>
          <p:nvSpPr>
            <p:cNvPr id="18439" name="Rectangle 10"/>
            <p:cNvSpPr>
              <a:spLocks noChangeArrowheads="1"/>
            </p:cNvSpPr>
            <p:nvPr/>
          </p:nvSpPr>
          <p:spPr bwMode="auto">
            <a:xfrm flipV="1">
              <a:off x="3375025" y="1474788"/>
              <a:ext cx="4178300" cy="560387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8440" name="Rectangle 11"/>
            <p:cNvSpPr>
              <a:spLocks noChangeArrowheads="1"/>
            </p:cNvSpPr>
            <p:nvPr/>
          </p:nvSpPr>
          <p:spPr bwMode="auto">
            <a:xfrm flipV="1">
              <a:off x="7493000" y="1474788"/>
              <a:ext cx="295275" cy="17399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441" name="Rectangle 12"/>
            <p:cNvSpPr>
              <a:spLocks noChangeArrowheads="1"/>
            </p:cNvSpPr>
            <p:nvPr/>
          </p:nvSpPr>
          <p:spPr bwMode="auto">
            <a:xfrm>
              <a:off x="4079875" y="1587500"/>
              <a:ext cx="2625725" cy="403225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+mn-lt"/>
                </a:rPr>
                <a:t>Economic Forces</a:t>
              </a:r>
            </a:p>
          </p:txBody>
        </p:sp>
        <p:sp>
          <p:nvSpPr>
            <p:cNvPr id="18442" name="Rectangle 13"/>
            <p:cNvSpPr>
              <a:spLocks noChangeArrowheads="1"/>
            </p:cNvSpPr>
            <p:nvPr/>
          </p:nvSpPr>
          <p:spPr bwMode="auto">
            <a:xfrm>
              <a:off x="6892925" y="2790825"/>
              <a:ext cx="1612900" cy="520700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>
                  <a:latin typeface="+mn-lt"/>
                </a:rPr>
                <a:t>Market</a:t>
              </a:r>
            </a:p>
          </p:txBody>
        </p:sp>
        <p:sp>
          <p:nvSpPr>
            <p:cNvPr id="28690" name="AutoShape 15"/>
            <p:cNvSpPr>
              <a:spLocks noChangeArrowheads="1"/>
            </p:cNvSpPr>
            <p:nvPr/>
          </p:nvSpPr>
          <p:spPr bwMode="auto">
            <a:xfrm flipH="1" flipV="1">
              <a:off x="3001963" y="1471613"/>
              <a:ext cx="884237" cy="161448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4400" b="1" dirty="0">
                <a:latin typeface="+mn-lt"/>
              </a:endParaRPr>
            </a:p>
          </p:txBody>
        </p:sp>
      </p:grpSp>
      <p:sp>
        <p:nvSpPr>
          <p:cNvPr id="18451" name="AutoShape 16"/>
          <p:cNvSpPr>
            <a:spLocks noChangeArrowheads="1"/>
          </p:cNvSpPr>
          <p:nvPr/>
        </p:nvSpPr>
        <p:spPr bwMode="auto">
          <a:xfrm flipH="1">
            <a:off x="3001963" y="4221163"/>
            <a:ext cx="884237" cy="11461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>
              <a:spcAft>
                <a:spcPts val="2400"/>
              </a:spcAft>
              <a:defRPr/>
            </a:pPr>
            <a:endParaRPr lang="en-US" sz="5400" dirty="0">
              <a:latin typeface="+mn-lt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07988" y="3587750"/>
            <a:ext cx="3152775" cy="1781175"/>
            <a:chOff x="219" y="2455"/>
            <a:chExt cx="1986" cy="1122"/>
          </a:xfrm>
        </p:grpSpPr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V="1">
              <a:off x="1158" y="2818"/>
              <a:ext cx="664" cy="442"/>
            </a:xfrm>
            <a:prstGeom prst="line">
              <a:avLst/>
            </a:prstGeom>
            <a:noFill/>
            <a:ln w="76200">
              <a:solidFill>
                <a:schemeClr val="accent4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000">
                <a:latin typeface="+mn-lt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19" y="2771"/>
              <a:ext cx="981" cy="80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Current 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Policy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Response</a:t>
              </a:r>
            </a:p>
          </p:txBody>
        </p:sp>
        <p:sp>
          <p:nvSpPr>
            <p:cNvPr id="31" name="AutoShape 24"/>
            <p:cNvSpPr>
              <a:spLocks noChangeArrowheads="1"/>
            </p:cNvSpPr>
            <p:nvPr/>
          </p:nvSpPr>
          <p:spPr bwMode="auto">
            <a:xfrm>
              <a:off x="1797" y="2455"/>
              <a:ext cx="408" cy="463"/>
            </a:xfrm>
            <a:prstGeom prst="upArrow">
              <a:avLst>
                <a:gd name="adj1" fmla="val 50000"/>
                <a:gd name="adj2" fmla="val 38909"/>
              </a:avLst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r>
                <a:rPr lang="en-US" sz="1200">
                  <a:solidFill>
                    <a:schemeClr val="bg1"/>
                  </a:solidFill>
                  <a:latin typeface="+mn-lt"/>
                </a:rPr>
                <a:t>BMPs</a:t>
              </a:r>
            </a:p>
          </p:txBody>
        </p:sp>
      </p:grpSp>
      <p:sp>
        <p:nvSpPr>
          <p:cNvPr id="18455" name="TextBox 42"/>
          <p:cNvSpPr txBox="1">
            <a:spLocks noChangeArrowheads="1"/>
          </p:cNvSpPr>
          <p:nvPr/>
        </p:nvSpPr>
        <p:spPr bwMode="auto">
          <a:xfrm>
            <a:off x="4079875" y="5653088"/>
            <a:ext cx="25923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Economic externality!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500063" y="1243013"/>
            <a:ext cx="2608262" cy="1162050"/>
            <a:chOff x="422741" y="1689847"/>
            <a:chExt cx="2607797" cy="1164288"/>
          </a:xfrm>
        </p:grpSpPr>
        <p:pic>
          <p:nvPicPr>
            <p:cNvPr id="5224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41" y="1689847"/>
              <a:ext cx="1750700" cy="1164288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2245" name="Straight Arrow Connector 40"/>
            <p:cNvCxnSpPr>
              <a:cxnSpLocks noChangeShapeType="1"/>
            </p:cNvCxnSpPr>
            <p:nvPr/>
          </p:nvCxnSpPr>
          <p:spPr bwMode="auto">
            <a:xfrm>
              <a:off x="2133760" y="2405598"/>
              <a:ext cx="896778" cy="184505"/>
            </a:xfrm>
            <a:prstGeom prst="straightConnector1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01" name="WordArt 20"/>
          <p:cNvSpPr>
            <a:spLocks noChangeArrowheads="1" noChangeShapeType="1" noTextEdit="1"/>
          </p:cNvSpPr>
          <p:nvPr/>
        </p:nvSpPr>
        <p:spPr bwMode="auto">
          <a:xfrm>
            <a:off x="2627313" y="3068638"/>
            <a:ext cx="1219200" cy="549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000" kern="10" dirty="0">
                <a:latin typeface="+mn-lt"/>
                <a:ea typeface="+mn-lt"/>
                <a:cs typeface="+mn-lt"/>
              </a:rPr>
              <a:t>Farm </a:t>
            </a:r>
          </a:p>
          <a:p>
            <a:pPr algn="ctr"/>
            <a:r>
              <a:rPr lang="en-US" sz="2000" kern="10" dirty="0">
                <a:latin typeface="+mn-lt"/>
                <a:ea typeface="+mn-lt"/>
                <a:cs typeface="+mn-lt"/>
              </a:rPr>
              <a:t>Production </a:t>
            </a:r>
          </a:p>
          <a:p>
            <a:pPr algn="ctr"/>
            <a:r>
              <a:rPr lang="en-US" sz="2000" kern="10" dirty="0">
                <a:latin typeface="+mn-lt"/>
                <a:ea typeface="+mn-lt"/>
                <a:cs typeface="+mn-lt"/>
              </a:rPr>
              <a:t>Decisions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5775" y="1184275"/>
            <a:ext cx="1828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Some Public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ctr" eaLnBrk="1" hangingPunct="1"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Funding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91581" y="2997201"/>
            <a:ext cx="1490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Farm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Production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Decisions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963" y="5430838"/>
            <a:ext cx="3136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Farmers must change the way they manage nutrients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3" grpId="0" animBg="1"/>
      <p:bldP spid="18455" grpId="0"/>
      <p:bldP spid="20501" grpId="0"/>
      <p:bldP spid="34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701675" y="182563"/>
            <a:ext cx="8078788" cy="731837"/>
          </a:xfrm>
        </p:spPr>
        <p:txBody>
          <a:bodyPr/>
          <a:lstStyle/>
          <a:p>
            <a:pPr eaLnBrk="1" hangingPunct="1"/>
            <a:r>
              <a:rPr lang="en-US" altLang="en-US" smtClean="0"/>
              <a:t>Progress in the Chesapeake Bay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73063" y="1182688"/>
            <a:ext cx="3556000" cy="4983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BMP based programs</a:t>
            </a:r>
          </a:p>
          <a:p>
            <a:pPr lvl="1" eaLnBrk="1" hangingPunct="1">
              <a:defRPr/>
            </a:pPr>
            <a:r>
              <a:rPr lang="en-US" sz="2000" dirty="0" smtClean="0"/>
              <a:t>significant progress. . . But not enough progress</a:t>
            </a:r>
          </a:p>
          <a:p>
            <a:pPr lvl="1" eaLnBrk="1" hangingPunct="1">
              <a:defRPr/>
            </a:pPr>
            <a:r>
              <a:rPr lang="en-US" sz="2000" dirty="0" smtClean="0"/>
              <a:t>Relatively low hanging fruit </a:t>
            </a:r>
          </a:p>
          <a:p>
            <a:pPr lvl="1" eaLnBrk="1" hangingPunct="1">
              <a:defRPr/>
            </a:pPr>
            <a:r>
              <a:rPr lang="en-US" sz="2000" dirty="0" smtClean="0"/>
              <a:t>Progress may be slowing</a:t>
            </a:r>
          </a:p>
          <a:p>
            <a:pPr lvl="1"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Strategic approaches </a:t>
            </a:r>
          </a:p>
          <a:p>
            <a:pPr lvl="1" eaLnBrk="1" hangingPunct="1">
              <a:defRPr/>
            </a:pPr>
            <a:r>
              <a:rPr lang="en-US" sz="2000" dirty="0" smtClean="0"/>
              <a:t>Real progress requires strategic approaches that address the fundamental underlying systemic problem</a:t>
            </a:r>
          </a:p>
          <a:p>
            <a:pPr lvl="2" eaLnBrk="1" hangingPunct="1">
              <a:defRPr/>
            </a:pPr>
            <a:r>
              <a:rPr lang="en-US" sz="1600" dirty="0" smtClean="0"/>
              <a:t>Nutrient Imbalance</a:t>
            </a:r>
          </a:p>
        </p:txBody>
      </p:sp>
      <p:pic>
        <p:nvPicPr>
          <p:cNvPr id="54276" name="Picture 2" descr="http://www.chesapeakebay.net/images/AgriculturePollControl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0"/>
          <a:stretch>
            <a:fillRect/>
          </a:stretch>
        </p:blipFill>
        <p:spPr bwMode="auto">
          <a:xfrm>
            <a:off x="4322763" y="1182688"/>
            <a:ext cx="4457700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3713" y="5903913"/>
            <a:ext cx="32067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050" dirty="0"/>
              <a:t>Chesapeake Bay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4926013" y="3813175"/>
            <a:ext cx="931862" cy="627063"/>
          </a:xfrm>
          <a:prstGeom prst="rightArrow">
            <a:avLst>
              <a:gd name="adj1" fmla="val 50000"/>
              <a:gd name="adj2" fmla="val 3451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Env.</a:t>
            </a: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 flipH="1" flipV="1">
            <a:off x="1766888" y="1647825"/>
            <a:ext cx="884237" cy="10223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gradFill rotWithShape="1">
            <a:gsLst>
              <a:gs pos="0">
                <a:srgbClr val="FF3300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46113" y="357188"/>
            <a:ext cx="8150225" cy="7318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Strategic Solution to Food Production and the Environment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338263" y="2654300"/>
            <a:ext cx="1655762" cy="1985963"/>
          </a:xfrm>
          <a:prstGeom prst="rect">
            <a:avLst/>
          </a:prstGeom>
          <a:solidFill>
            <a:srgbClr val="99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Production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Decisons</a:t>
            </a:r>
          </a:p>
        </p:txBody>
      </p:sp>
      <p:sp>
        <p:nvSpPr>
          <p:cNvPr id="55302" name="AutoShape 7"/>
          <p:cNvSpPr>
            <a:spLocks noChangeArrowheads="1"/>
          </p:cNvSpPr>
          <p:nvPr/>
        </p:nvSpPr>
        <p:spPr bwMode="auto">
          <a:xfrm>
            <a:off x="2976563" y="3152775"/>
            <a:ext cx="647700" cy="881063"/>
          </a:xfrm>
          <a:prstGeom prst="rightArrow">
            <a:avLst>
              <a:gd name="adj1" fmla="val 50000"/>
              <a:gd name="adj2" fmla="val 48213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2838450" y="1760538"/>
            <a:ext cx="2625725" cy="403225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Arial" panose="020B0604020202020204" pitchFamily="34" charset="0"/>
              </a:rPr>
              <a:t>Economic Power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 flipV="1">
            <a:off x="2133600" y="1647825"/>
            <a:ext cx="4452938" cy="56038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Economic/Social Signals</a:t>
            </a:r>
          </a:p>
        </p:txBody>
      </p:sp>
      <p:sp>
        <p:nvSpPr>
          <p:cNvPr id="55305" name="Text Box 12"/>
          <p:cNvSpPr txBox="1">
            <a:spLocks noChangeArrowheads="1"/>
          </p:cNvSpPr>
          <p:nvPr/>
        </p:nvSpPr>
        <p:spPr bwMode="auto">
          <a:xfrm>
            <a:off x="4062413" y="5443538"/>
            <a:ext cx="265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Adapted from Lanyon, 2000</a:t>
            </a:r>
          </a:p>
        </p:txBody>
      </p:sp>
      <p:sp>
        <p:nvSpPr>
          <p:cNvPr id="55306" name="Rectangle 13"/>
          <p:cNvSpPr>
            <a:spLocks noChangeArrowheads="1"/>
          </p:cNvSpPr>
          <p:nvPr/>
        </p:nvSpPr>
        <p:spPr bwMode="auto">
          <a:xfrm flipV="1">
            <a:off x="6569075" y="1647825"/>
            <a:ext cx="295275" cy="17399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5307" name="Rectangle 14"/>
          <p:cNvSpPr>
            <a:spLocks noChangeArrowheads="1"/>
          </p:cNvSpPr>
          <p:nvPr/>
        </p:nvSpPr>
        <p:spPr bwMode="auto">
          <a:xfrm>
            <a:off x="5857875" y="3027363"/>
            <a:ext cx="1612900" cy="1239837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FF33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Market</a:t>
            </a:r>
          </a:p>
        </p:txBody>
      </p:sp>
      <p:sp>
        <p:nvSpPr>
          <p:cNvPr id="30736" name="AutoShape 16"/>
          <p:cNvSpPr>
            <a:spLocks noChangeArrowheads="1"/>
          </p:cNvSpPr>
          <p:nvPr/>
        </p:nvSpPr>
        <p:spPr bwMode="auto">
          <a:xfrm>
            <a:off x="1412875" y="3162300"/>
            <a:ext cx="1538288" cy="969963"/>
          </a:xfrm>
          <a:prstGeom prst="rightArrow">
            <a:avLst>
              <a:gd name="adj1" fmla="val 50000"/>
              <a:gd name="adj2" fmla="val 45381"/>
            </a:avLst>
          </a:prstGeom>
          <a:solidFill>
            <a:schemeClr val="accent4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BMPs</a:t>
            </a:r>
          </a:p>
        </p:txBody>
      </p:sp>
      <p:sp>
        <p:nvSpPr>
          <p:cNvPr id="55309" name="Text Box 17"/>
          <p:cNvSpPr txBox="1">
            <a:spLocks noChangeArrowheads="1"/>
          </p:cNvSpPr>
          <p:nvPr/>
        </p:nvSpPr>
        <p:spPr bwMode="auto">
          <a:xfrm>
            <a:off x="3697288" y="4559300"/>
            <a:ext cx="4662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We need to internalize the environmental costs of food production . . . Somehow?</a:t>
            </a:r>
          </a:p>
        </p:txBody>
      </p:sp>
      <p:sp>
        <p:nvSpPr>
          <p:cNvPr id="55310" name="AutoShape 6"/>
          <p:cNvSpPr>
            <a:spLocks noChangeArrowheads="1"/>
          </p:cNvSpPr>
          <p:nvPr/>
        </p:nvSpPr>
        <p:spPr bwMode="auto">
          <a:xfrm>
            <a:off x="4948238" y="2692400"/>
            <a:ext cx="909637" cy="1066800"/>
          </a:xfrm>
          <a:prstGeom prst="rightArrow">
            <a:avLst>
              <a:gd name="adj1" fmla="val 50000"/>
              <a:gd name="adj2" fmla="val 34495"/>
            </a:avLst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Food</a:t>
            </a:r>
          </a:p>
        </p:txBody>
      </p:sp>
      <p:sp>
        <p:nvSpPr>
          <p:cNvPr id="55311" name="Rectangle 11"/>
          <p:cNvSpPr>
            <a:spLocks noChangeArrowheads="1"/>
          </p:cNvSpPr>
          <p:nvPr/>
        </p:nvSpPr>
        <p:spPr bwMode="auto">
          <a:xfrm>
            <a:off x="3619500" y="2886075"/>
            <a:ext cx="1347788" cy="1522413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354013"/>
            <a:ext cx="8078787" cy="731837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Addressing the Real Solution to the Nutrient Management Problem?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387475"/>
            <a:ext cx="5053013" cy="47132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1800" dirty="0" smtClean="0"/>
              <a:t>This is not an just agricultural issue, it is a food issue. . . </a:t>
            </a:r>
            <a:r>
              <a:rPr lang="en-US" sz="1800" b="1" i="1" dirty="0" smtClean="0"/>
              <a:t>Producing food in a way that causes less pollution is more expensive </a:t>
            </a:r>
          </a:p>
          <a:p>
            <a:pPr eaLnBrk="1" hangingPunct="1">
              <a:defRPr/>
            </a:pPr>
            <a:r>
              <a:rPr lang="en-US" sz="1800" dirty="0" smtClean="0"/>
              <a:t>How are we going to pay that cost?</a:t>
            </a:r>
            <a:endParaRPr lang="en-US" sz="1800" b="1" i="1" dirty="0" smtClean="0"/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1600" dirty="0"/>
              <a:t>Common assumption is that it is simply mismanagement </a:t>
            </a:r>
            <a:r>
              <a:rPr lang="en-US" sz="1600" dirty="0" smtClean="0"/>
              <a:t>. . . 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sz="1600" dirty="0" smtClean="0"/>
              <a:t>Therefore, improved management will clean up the environmental problem and make </a:t>
            </a:r>
            <a:r>
              <a:rPr lang="en-US" sz="1600" dirty="0"/>
              <a:t>the farmer more money </a:t>
            </a:r>
            <a:r>
              <a:rPr lang="en-US" sz="1600" dirty="0" smtClean="0"/>
              <a:t>  Win – Win?</a:t>
            </a:r>
            <a:endParaRPr lang="en-US" sz="1600" dirty="0"/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sz="1600" dirty="0" smtClean="0"/>
              <a:t>However, generally </a:t>
            </a:r>
            <a:r>
              <a:rPr lang="en-US" sz="1600" dirty="0"/>
              <a:t>the economic impact of nutrient management will be negative for farms with nutrient problems</a:t>
            </a:r>
            <a:r>
              <a:rPr lang="en-US" sz="1600" dirty="0" smtClean="0"/>
              <a:t>.</a:t>
            </a:r>
          </a:p>
          <a:p>
            <a:pPr lvl="3" eaLnBrk="1" hangingPunct="1">
              <a:lnSpc>
                <a:spcPct val="110000"/>
              </a:lnSpc>
              <a:defRPr/>
            </a:pPr>
            <a:r>
              <a:rPr lang="en-US" sz="1600" dirty="0" smtClean="0"/>
              <a:t>Environmental cost must be internalized</a:t>
            </a:r>
            <a:endParaRPr lang="en-US" sz="1600" dirty="0"/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sz="1600" dirty="0"/>
              <a:t>If there was additional profit in nutrient management we probably wouldn’t have the problem.</a:t>
            </a:r>
          </a:p>
          <a:p>
            <a:pPr lvl="1" eaLnBrk="1" hangingPunct="1">
              <a:defRPr/>
            </a:pPr>
            <a:endParaRPr lang="en-US" sz="1400" dirty="0" smtClean="0"/>
          </a:p>
          <a:p>
            <a:pPr lvl="1"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endParaRPr lang="en-US" sz="1600" dirty="0" smtClean="0"/>
          </a:p>
          <a:p>
            <a:pPr lvl="1" eaLnBrk="1" hangingPunct="1">
              <a:defRPr/>
            </a:pPr>
            <a:endParaRPr lang="en-US" sz="1400" dirty="0" smtClean="0"/>
          </a:p>
        </p:txBody>
      </p:sp>
      <p:pic>
        <p:nvPicPr>
          <p:cNvPr id="57348" name="Picture 5" descr="grocery%20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1" r="19266"/>
          <a:stretch>
            <a:fillRect/>
          </a:stretch>
        </p:blipFill>
        <p:spPr bwMode="auto">
          <a:xfrm>
            <a:off x="6226175" y="1927225"/>
            <a:ext cx="2543175" cy="146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8" descr="TroutLkEnd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" b="17276"/>
          <a:stretch>
            <a:fillRect/>
          </a:stretch>
        </p:blipFill>
        <p:spPr bwMode="auto">
          <a:xfrm>
            <a:off x="6186488" y="4179888"/>
            <a:ext cx="2697162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14" descr="ba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125788"/>
            <a:ext cx="2560638" cy="1195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2"/>
          <p:cNvSpPr>
            <a:spLocks noGrp="1"/>
          </p:cNvSpPr>
          <p:nvPr>
            <p:ph type="title"/>
          </p:nvPr>
        </p:nvSpPr>
        <p:spPr>
          <a:xfrm>
            <a:off x="655638" y="354013"/>
            <a:ext cx="8078787" cy="731837"/>
          </a:xfrm>
        </p:spPr>
        <p:txBody>
          <a:bodyPr/>
          <a:lstStyle/>
          <a:p>
            <a:r>
              <a:rPr lang="en-US" altLang="en-US" smtClean="0"/>
              <a:t>Recent Example:  NPR 8/21-22/17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4050" y="1116013"/>
            <a:ext cx="8078788" cy="471328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Walmart unveiled </a:t>
            </a:r>
            <a:r>
              <a:rPr lang="en-US" dirty="0" smtClean="0">
                <a:hlinkClick r:id="rId2"/>
              </a:rPr>
              <a:t>Project </a:t>
            </a:r>
            <a:r>
              <a:rPr lang="en-US" dirty="0" err="1" smtClean="0">
                <a:hlinkClick r:id="rId2"/>
              </a:rPr>
              <a:t>Gigaton</a:t>
            </a:r>
            <a:r>
              <a:rPr lang="en-US" dirty="0" smtClean="0"/>
              <a:t>, a plan to reduce emissions of greenhouse gases by a billion tons of carbon between now and 2030. </a:t>
            </a:r>
          </a:p>
          <a:p>
            <a:pPr lvl="1">
              <a:defRPr/>
            </a:pPr>
            <a:r>
              <a:rPr lang="en-US" dirty="0" smtClean="0"/>
              <a:t>Discovered that most of the carbon was in producing food</a:t>
            </a:r>
          </a:p>
          <a:p>
            <a:pPr lvl="1">
              <a:defRPr/>
            </a:pPr>
            <a:r>
              <a:rPr lang="en-US" dirty="0" smtClean="0"/>
              <a:t>This is beyond the direct control of the company…goes back to the suppliers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Other food companies are asking the same question. Many of them, including General Mills and Kellogg joined forces and set up an organization called </a:t>
            </a:r>
            <a:r>
              <a:rPr lang="en-US" dirty="0" smtClean="0">
                <a:hlinkClick r:id="rId3"/>
              </a:rPr>
              <a:t>Field to Market</a:t>
            </a:r>
            <a:r>
              <a:rPr lang="en-US" dirty="0" smtClean="0"/>
              <a:t> to measure and reduce the environmental impact of their operations.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/>
              <a:t>“Just one crucial obstacle - relying on oats for your </a:t>
            </a:r>
            <a:r>
              <a:rPr lang="en-US" b="1" dirty="0" smtClean="0"/>
              <a:t>bacon* </a:t>
            </a:r>
            <a:r>
              <a:rPr lang="en-US" b="1" dirty="0"/>
              <a:t>costs a little more money, and somebody would have to pay to make it happen, like Walmart and, in turn, American consumers</a:t>
            </a:r>
            <a:r>
              <a:rPr lang="en-US" b="1" dirty="0" smtClean="0"/>
              <a:t>.”</a:t>
            </a:r>
          </a:p>
          <a:p>
            <a:pPr marL="800100" lvl="2" indent="0">
              <a:buFont typeface="Arial" panose="020B0604020202020204" pitchFamily="34" charset="0"/>
              <a:buNone/>
              <a:defRPr/>
            </a:pPr>
            <a:r>
              <a:rPr lang="en-US" dirty="0" smtClean="0"/>
              <a:t>*One example in the story was to substitute oats (~5%) as part of swine ration to reduce N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 smtClean="0"/>
              <a:t>“Any real change could reshape the landscape of American farms.”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sz="half" idx="10"/>
          </p:nvPr>
        </p:nvSpPr>
        <p:spPr>
          <a:xfrm>
            <a:off x="511175" y="1295400"/>
            <a:ext cx="3956050" cy="4533900"/>
          </a:xfrm>
        </p:spPr>
        <p:txBody>
          <a:bodyPr/>
          <a:lstStyle/>
          <a:p>
            <a:pPr marL="411163" eaLnBrk="1" hangingPunct="1">
              <a:spcBef>
                <a:spcPct val="50000"/>
              </a:spcBef>
              <a:buFont typeface="Wingdings" panose="05000000000000000000" pitchFamily="2" charset="2"/>
              <a:buChar char=""/>
            </a:pPr>
            <a:r>
              <a:rPr lang="en-US" altLang="en-US" sz="2000" smtClean="0"/>
              <a:t>PA Nutrient Management Act  </a:t>
            </a:r>
          </a:p>
          <a:p>
            <a:pPr marL="739775" lvl="1" eaLnBrk="1" hangingPunct="1">
              <a:spcBef>
                <a:spcPct val="50000"/>
              </a:spcBef>
              <a:buFont typeface="Wingdings" panose="05000000000000000000" pitchFamily="2" charset="2"/>
              <a:buChar char=""/>
            </a:pPr>
            <a:r>
              <a:rPr lang="en-US" altLang="en-US" sz="1600" smtClean="0"/>
              <a:t>Concentrated animal operations (CAO)  - Farms over 2 AEU/A</a:t>
            </a:r>
          </a:p>
          <a:p>
            <a:pPr marL="739775" lvl="1" eaLnBrk="1" hangingPunct="1">
              <a:spcBef>
                <a:spcPct val="50000"/>
              </a:spcBef>
              <a:buFont typeface="Wingdings" panose="05000000000000000000" pitchFamily="2" charset="2"/>
              <a:buChar char=""/>
            </a:pPr>
            <a:r>
              <a:rPr lang="en-US" altLang="en-US" sz="1600" smtClean="0"/>
              <a:t>Implement an approved nutrient  management  plan</a:t>
            </a:r>
          </a:p>
          <a:p>
            <a:pPr marL="411163" eaLnBrk="1" hangingPunct="1">
              <a:spcBef>
                <a:spcPct val="50000"/>
              </a:spcBef>
              <a:buFont typeface="Wingdings" panose="05000000000000000000" pitchFamily="2" charset="2"/>
              <a:buChar char=""/>
            </a:pPr>
            <a:r>
              <a:rPr lang="en-US" altLang="en-US" sz="2000" smtClean="0"/>
              <a:t>PA Clean Streams Law</a:t>
            </a:r>
          </a:p>
          <a:p>
            <a:pPr marL="739775" lvl="1" eaLnBrk="1" hangingPunct="1">
              <a:spcBef>
                <a:spcPct val="50000"/>
              </a:spcBef>
              <a:buFont typeface="Wingdings" panose="05000000000000000000" pitchFamily="2" charset="2"/>
              <a:buChar char=""/>
            </a:pPr>
            <a:r>
              <a:rPr lang="en-US" altLang="en-US" sz="1600" smtClean="0"/>
              <a:t>All farms must have a manure  management  plan or permit</a:t>
            </a:r>
          </a:p>
          <a:p>
            <a:pPr marL="739775" lvl="1" eaLnBrk="1" hangingPunct="1">
              <a:spcBef>
                <a:spcPct val="50000"/>
              </a:spcBef>
              <a:buFont typeface="Wingdings" panose="05000000000000000000" pitchFamily="2" charset="2"/>
              <a:buChar char=""/>
            </a:pPr>
            <a:endParaRPr lang="en-US" altLang="en-US" sz="1800" smtClean="0"/>
          </a:p>
          <a:p>
            <a:pPr marL="739775" lvl="1" eaLnBrk="1" hangingPunct="1">
              <a:spcBef>
                <a:spcPct val="50000"/>
              </a:spcBef>
              <a:buFont typeface="Wingdings" panose="05000000000000000000" pitchFamily="2" charset="2"/>
              <a:buChar char=""/>
            </a:pPr>
            <a:endParaRPr lang="en-US" altLang="en-US" sz="180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4827588" y="525463"/>
            <a:ext cx="3956050" cy="4533900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/>
              <a:t>Federal Clean Water Act: </a:t>
            </a:r>
            <a:br>
              <a:rPr lang="en-US" sz="2000" dirty="0" smtClean="0"/>
            </a:br>
            <a:r>
              <a:rPr lang="en-US" sz="2000" dirty="0" smtClean="0"/>
              <a:t>Animal Feeding Operations</a:t>
            </a:r>
          </a:p>
          <a:p>
            <a:pPr marL="740664" lvl="1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 typeface="Wingdings"/>
              <a:buChar char=""/>
              <a:defRPr/>
            </a:pPr>
            <a:r>
              <a:rPr lang="en-US" sz="1400" dirty="0" smtClean="0"/>
              <a:t>AFO/CAFO -Animal Feeding Operations</a:t>
            </a:r>
          </a:p>
          <a:p>
            <a:pPr marL="740664" lvl="1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 typeface="Wingdings"/>
              <a:buChar char=""/>
              <a:defRPr/>
            </a:pPr>
            <a:r>
              <a:rPr lang="en-US" sz="1400" dirty="0" smtClean="0"/>
              <a:t>NPDES Permits</a:t>
            </a:r>
          </a:p>
          <a:p>
            <a:pPr marL="740664" lvl="1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 typeface="Wingdings"/>
              <a:buChar char=""/>
              <a:defRPr/>
            </a:pPr>
            <a:r>
              <a:rPr lang="en-US" sz="1400" dirty="0" smtClean="0"/>
              <a:t>Comprehensive Nutrient Management Plans (CNMP)</a:t>
            </a:r>
          </a:p>
          <a:p>
            <a:pPr marL="411480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/>
              <a:t>Chesapeake Bay TMDL</a:t>
            </a:r>
          </a:p>
          <a:p>
            <a:pPr marL="740664" lvl="1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 typeface="Wingdings"/>
              <a:buChar char=""/>
              <a:defRPr/>
            </a:pPr>
            <a:r>
              <a:rPr lang="en-US" sz="1600" dirty="0" smtClean="0"/>
              <a:t>Tracking implemented management practices</a:t>
            </a:r>
            <a:endParaRPr lang="en-US" sz="1600" dirty="0"/>
          </a:p>
          <a:p>
            <a:pPr marL="740664" lvl="1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 typeface="Wingdings"/>
              <a:buChar char=""/>
              <a:defRPr/>
            </a:pPr>
            <a:r>
              <a:rPr lang="en-US" sz="1600" dirty="0"/>
              <a:t>Supporting implementation of advanced technologies and nutrient trading</a:t>
            </a:r>
          </a:p>
          <a:p>
            <a:pPr marL="740664" lvl="1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 typeface="Wingdings"/>
              <a:buChar char=""/>
              <a:defRPr/>
            </a:pPr>
            <a:r>
              <a:rPr lang="en-US" sz="1600" dirty="0"/>
              <a:t>Enhancing </a:t>
            </a:r>
            <a:r>
              <a:rPr lang="en-US" sz="1600" dirty="0" smtClean="0"/>
              <a:t>nutrient management compliance </a:t>
            </a:r>
            <a:r>
              <a:rPr lang="en-US" sz="1600" dirty="0"/>
              <a:t>efforts</a:t>
            </a:r>
          </a:p>
          <a:p>
            <a:pPr lvl="1">
              <a:defRPr/>
            </a:pPr>
            <a:endParaRPr lang="en-US" sz="1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46063"/>
            <a:ext cx="8150225" cy="731837"/>
          </a:xfrm>
        </p:spPr>
        <p:txBody>
          <a:bodyPr/>
          <a:lstStyle/>
          <a:p>
            <a:pPr eaLnBrk="1" hangingPunct="1"/>
            <a:r>
              <a:rPr lang="en-US" altLang="en-US" smtClean="0"/>
              <a:t>Current Policies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338" y="5267325"/>
            <a:ext cx="8632825" cy="874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indent="-342900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D6ECFF"/>
              </a:buClr>
              <a:buSzPct val="95000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Focus on using BMPs to change on-farm management </a:t>
            </a:r>
          </a:p>
          <a:p>
            <a:pPr marL="411480" indent="-342900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D6ECFF"/>
              </a:buClr>
              <a:buSzPct val="95000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Good but . . . Doesn’t address the underlying problem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12813" y="2598738"/>
            <a:ext cx="1866900" cy="377825"/>
            <a:chOff x="2189408" y="2700860"/>
            <a:chExt cx="1867437" cy="377191"/>
          </a:xfrm>
        </p:grpSpPr>
        <p:sp>
          <p:nvSpPr>
            <p:cNvPr id="3" name="Rectangle 2"/>
            <p:cNvSpPr/>
            <p:nvPr/>
          </p:nvSpPr>
          <p:spPr>
            <a:xfrm>
              <a:off x="2292625" y="2756329"/>
              <a:ext cx="1429161" cy="32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0436" name="TextBox 1"/>
            <p:cNvSpPr txBox="1">
              <a:spLocks noChangeArrowheads="1"/>
            </p:cNvSpPr>
            <p:nvPr/>
          </p:nvSpPr>
          <p:spPr bwMode="auto">
            <a:xfrm>
              <a:off x="2189408" y="2700860"/>
              <a:ext cx="18674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MANAGEMENT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908050" y="3654425"/>
            <a:ext cx="1866900" cy="377825"/>
            <a:chOff x="2189408" y="2700860"/>
            <a:chExt cx="1867437" cy="377191"/>
          </a:xfrm>
        </p:grpSpPr>
        <p:sp>
          <p:nvSpPr>
            <p:cNvPr id="11" name="Rectangle 10"/>
            <p:cNvSpPr/>
            <p:nvPr/>
          </p:nvSpPr>
          <p:spPr>
            <a:xfrm>
              <a:off x="2292626" y="2756330"/>
              <a:ext cx="1429161" cy="3217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0434" name="TextBox 11"/>
            <p:cNvSpPr txBox="1">
              <a:spLocks noChangeArrowheads="1"/>
            </p:cNvSpPr>
            <p:nvPr/>
          </p:nvSpPr>
          <p:spPr bwMode="auto">
            <a:xfrm>
              <a:off x="2189408" y="2700860"/>
              <a:ext cx="18674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MANAGEMENT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7380288" y="1866900"/>
            <a:ext cx="1866900" cy="338138"/>
            <a:chOff x="5173008" y="2607007"/>
            <a:chExt cx="1867437" cy="338554"/>
          </a:xfrm>
        </p:grpSpPr>
        <p:sp>
          <p:nvSpPr>
            <p:cNvPr id="14" name="Rectangle 13"/>
            <p:cNvSpPr/>
            <p:nvPr/>
          </p:nvSpPr>
          <p:spPr>
            <a:xfrm>
              <a:off x="5342919" y="2678533"/>
              <a:ext cx="1429161" cy="251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0432" name="TextBox 14"/>
            <p:cNvSpPr txBox="1">
              <a:spLocks noChangeArrowheads="1"/>
            </p:cNvSpPr>
            <p:nvPr/>
          </p:nvSpPr>
          <p:spPr bwMode="auto">
            <a:xfrm>
              <a:off x="5173008" y="2607007"/>
              <a:ext cx="18674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MANAGEMENT</a:t>
              </a: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7227888" y="4349750"/>
            <a:ext cx="1866900" cy="338138"/>
            <a:chOff x="5301767" y="2591111"/>
            <a:chExt cx="1867437" cy="338554"/>
          </a:xfrm>
        </p:grpSpPr>
        <p:sp>
          <p:nvSpPr>
            <p:cNvPr id="21" name="Rectangle 20"/>
            <p:cNvSpPr/>
            <p:nvPr/>
          </p:nvSpPr>
          <p:spPr>
            <a:xfrm>
              <a:off x="5343054" y="2678531"/>
              <a:ext cx="1429161" cy="251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0430" name="TextBox 21"/>
            <p:cNvSpPr txBox="1">
              <a:spLocks noChangeArrowheads="1"/>
            </p:cNvSpPr>
            <p:nvPr/>
          </p:nvSpPr>
          <p:spPr bwMode="auto">
            <a:xfrm>
              <a:off x="5301767" y="2591111"/>
              <a:ext cx="18674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MANAGEMENT</a:t>
              </a:r>
            </a:p>
          </p:txBody>
        </p:sp>
      </p:grp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7445375" y="2886075"/>
            <a:ext cx="1866900" cy="338138"/>
            <a:chOff x="5173008" y="2607006"/>
            <a:chExt cx="1867437" cy="338554"/>
          </a:xfrm>
        </p:grpSpPr>
        <p:sp>
          <p:nvSpPr>
            <p:cNvPr id="19" name="Rectangle 18"/>
            <p:cNvSpPr/>
            <p:nvPr/>
          </p:nvSpPr>
          <p:spPr>
            <a:xfrm>
              <a:off x="5342920" y="2678532"/>
              <a:ext cx="1429161" cy="251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0428" name="TextBox 21"/>
            <p:cNvSpPr txBox="1">
              <a:spLocks noChangeArrowheads="1"/>
            </p:cNvSpPr>
            <p:nvPr/>
          </p:nvSpPr>
          <p:spPr bwMode="auto">
            <a:xfrm>
              <a:off x="5173008" y="2607006"/>
              <a:ext cx="18674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MANAGEMENT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428750"/>
            <a:ext cx="1908175" cy="149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2" descr="http://www.abtassociates.com/images/ChesapeakeB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2092" r="32002" b="13934"/>
          <a:stretch>
            <a:fillRect/>
          </a:stretch>
        </p:blipFill>
        <p:spPr bwMode="auto">
          <a:xfrm>
            <a:off x="6005513" y="1662113"/>
            <a:ext cx="1362075" cy="197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Rectangle 50"/>
          <p:cNvSpPr>
            <a:spLocks noChangeArrowheads="1"/>
          </p:cNvSpPr>
          <p:nvPr/>
        </p:nvSpPr>
        <p:spPr bwMode="auto">
          <a:xfrm>
            <a:off x="7510463" y="2640013"/>
            <a:ext cx="12763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omic Sans MS" panose="030F0702030302020204" pitchFamily="66" charset="0"/>
              </a:rPr>
              <a:t>Animals</a:t>
            </a:r>
          </a:p>
        </p:txBody>
      </p:sp>
      <p:grpSp>
        <p:nvGrpSpPr>
          <p:cNvPr id="62469" name="Group 58"/>
          <p:cNvGrpSpPr>
            <a:grpSpLocks/>
          </p:cNvGrpSpPr>
          <p:nvPr/>
        </p:nvGrpSpPr>
        <p:grpSpPr bwMode="auto">
          <a:xfrm>
            <a:off x="7272338" y="3276600"/>
            <a:ext cx="779462" cy="1084263"/>
            <a:chOff x="5130" y="2427"/>
            <a:chExt cx="344" cy="683"/>
          </a:xfrm>
        </p:grpSpPr>
        <p:sp>
          <p:nvSpPr>
            <p:cNvPr id="62539" name="Freeform 59"/>
            <p:cNvSpPr>
              <a:spLocks/>
            </p:cNvSpPr>
            <p:nvPr/>
          </p:nvSpPr>
          <p:spPr bwMode="auto">
            <a:xfrm>
              <a:off x="5130" y="2442"/>
              <a:ext cx="167" cy="433"/>
            </a:xfrm>
            <a:custGeom>
              <a:avLst/>
              <a:gdLst>
                <a:gd name="T0" fmla="*/ 6 w 167"/>
                <a:gd name="T1" fmla="*/ 0 h 433"/>
                <a:gd name="T2" fmla="*/ 0 w 167"/>
                <a:gd name="T3" fmla="*/ 35 h 433"/>
                <a:gd name="T4" fmla="*/ 17 w 167"/>
                <a:gd name="T5" fmla="*/ 40 h 433"/>
                <a:gd name="T6" fmla="*/ 28 w 167"/>
                <a:gd name="T7" fmla="*/ 50 h 433"/>
                <a:gd name="T8" fmla="*/ 42 w 167"/>
                <a:gd name="T9" fmla="*/ 60 h 433"/>
                <a:gd name="T10" fmla="*/ 53 w 167"/>
                <a:gd name="T11" fmla="*/ 70 h 433"/>
                <a:gd name="T12" fmla="*/ 63 w 167"/>
                <a:gd name="T13" fmla="*/ 81 h 433"/>
                <a:gd name="T14" fmla="*/ 70 w 167"/>
                <a:gd name="T15" fmla="*/ 93 h 433"/>
                <a:gd name="T16" fmla="*/ 78 w 167"/>
                <a:gd name="T17" fmla="*/ 105 h 433"/>
                <a:gd name="T18" fmla="*/ 86 w 167"/>
                <a:gd name="T19" fmla="*/ 119 h 433"/>
                <a:gd name="T20" fmla="*/ 93 w 167"/>
                <a:gd name="T21" fmla="*/ 136 h 433"/>
                <a:gd name="T22" fmla="*/ 100 w 167"/>
                <a:gd name="T23" fmla="*/ 157 h 433"/>
                <a:gd name="T24" fmla="*/ 106 w 167"/>
                <a:gd name="T25" fmla="*/ 175 h 433"/>
                <a:gd name="T26" fmla="*/ 112 w 167"/>
                <a:gd name="T27" fmla="*/ 194 h 433"/>
                <a:gd name="T28" fmla="*/ 115 w 167"/>
                <a:gd name="T29" fmla="*/ 217 h 433"/>
                <a:gd name="T30" fmla="*/ 122 w 167"/>
                <a:gd name="T31" fmla="*/ 244 h 433"/>
                <a:gd name="T32" fmla="*/ 129 w 167"/>
                <a:gd name="T33" fmla="*/ 274 h 433"/>
                <a:gd name="T34" fmla="*/ 131 w 167"/>
                <a:gd name="T35" fmla="*/ 297 h 433"/>
                <a:gd name="T36" fmla="*/ 135 w 167"/>
                <a:gd name="T37" fmla="*/ 322 h 433"/>
                <a:gd name="T38" fmla="*/ 137 w 167"/>
                <a:gd name="T39" fmla="*/ 342 h 433"/>
                <a:gd name="T40" fmla="*/ 140 w 167"/>
                <a:gd name="T41" fmla="*/ 366 h 433"/>
                <a:gd name="T42" fmla="*/ 142 w 167"/>
                <a:gd name="T43" fmla="*/ 401 h 433"/>
                <a:gd name="T44" fmla="*/ 141 w 167"/>
                <a:gd name="T45" fmla="*/ 432 h 433"/>
                <a:gd name="T46" fmla="*/ 166 w 167"/>
                <a:gd name="T47" fmla="*/ 416 h 433"/>
                <a:gd name="T48" fmla="*/ 166 w 167"/>
                <a:gd name="T49" fmla="*/ 367 h 433"/>
                <a:gd name="T50" fmla="*/ 162 w 167"/>
                <a:gd name="T51" fmla="*/ 312 h 433"/>
                <a:gd name="T52" fmla="*/ 157 w 167"/>
                <a:gd name="T53" fmla="*/ 269 h 433"/>
                <a:gd name="T54" fmla="*/ 148 w 167"/>
                <a:gd name="T55" fmla="*/ 224 h 433"/>
                <a:gd name="T56" fmla="*/ 137 w 167"/>
                <a:gd name="T57" fmla="*/ 156 h 433"/>
                <a:gd name="T58" fmla="*/ 121 w 167"/>
                <a:gd name="T59" fmla="*/ 103 h 433"/>
                <a:gd name="T60" fmla="*/ 104 w 167"/>
                <a:gd name="T61" fmla="*/ 57 h 433"/>
                <a:gd name="T62" fmla="*/ 85 w 167"/>
                <a:gd name="T63" fmla="*/ 33 h 433"/>
                <a:gd name="T64" fmla="*/ 62 w 167"/>
                <a:gd name="T65" fmla="*/ 7 h 433"/>
                <a:gd name="T66" fmla="*/ 41 w 167"/>
                <a:gd name="T67" fmla="*/ 1 h 433"/>
                <a:gd name="T68" fmla="*/ 6 w 167"/>
                <a:gd name="T69" fmla="*/ 0 h 4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433"/>
                <a:gd name="T107" fmla="*/ 167 w 167"/>
                <a:gd name="T108" fmla="*/ 433 h 4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433">
                  <a:moveTo>
                    <a:pt x="6" y="0"/>
                  </a:moveTo>
                  <a:lnTo>
                    <a:pt x="0" y="35"/>
                  </a:lnTo>
                  <a:lnTo>
                    <a:pt x="17" y="40"/>
                  </a:lnTo>
                  <a:lnTo>
                    <a:pt x="28" y="50"/>
                  </a:lnTo>
                  <a:lnTo>
                    <a:pt x="42" y="60"/>
                  </a:lnTo>
                  <a:lnTo>
                    <a:pt x="53" y="70"/>
                  </a:lnTo>
                  <a:lnTo>
                    <a:pt x="63" y="81"/>
                  </a:lnTo>
                  <a:lnTo>
                    <a:pt x="70" y="93"/>
                  </a:lnTo>
                  <a:lnTo>
                    <a:pt x="78" y="105"/>
                  </a:lnTo>
                  <a:lnTo>
                    <a:pt x="86" y="119"/>
                  </a:lnTo>
                  <a:lnTo>
                    <a:pt x="93" y="136"/>
                  </a:lnTo>
                  <a:lnTo>
                    <a:pt x="100" y="157"/>
                  </a:lnTo>
                  <a:lnTo>
                    <a:pt x="106" y="175"/>
                  </a:lnTo>
                  <a:lnTo>
                    <a:pt x="112" y="194"/>
                  </a:lnTo>
                  <a:lnTo>
                    <a:pt x="115" y="217"/>
                  </a:lnTo>
                  <a:lnTo>
                    <a:pt x="122" y="244"/>
                  </a:lnTo>
                  <a:lnTo>
                    <a:pt x="129" y="274"/>
                  </a:lnTo>
                  <a:lnTo>
                    <a:pt x="131" y="297"/>
                  </a:lnTo>
                  <a:lnTo>
                    <a:pt x="135" y="322"/>
                  </a:lnTo>
                  <a:lnTo>
                    <a:pt x="137" y="342"/>
                  </a:lnTo>
                  <a:lnTo>
                    <a:pt x="140" y="366"/>
                  </a:lnTo>
                  <a:lnTo>
                    <a:pt x="142" y="401"/>
                  </a:lnTo>
                  <a:lnTo>
                    <a:pt x="141" y="432"/>
                  </a:lnTo>
                  <a:lnTo>
                    <a:pt x="166" y="416"/>
                  </a:lnTo>
                  <a:lnTo>
                    <a:pt x="166" y="367"/>
                  </a:lnTo>
                  <a:lnTo>
                    <a:pt x="162" y="312"/>
                  </a:lnTo>
                  <a:lnTo>
                    <a:pt x="157" y="269"/>
                  </a:lnTo>
                  <a:lnTo>
                    <a:pt x="148" y="224"/>
                  </a:lnTo>
                  <a:lnTo>
                    <a:pt x="137" y="156"/>
                  </a:lnTo>
                  <a:lnTo>
                    <a:pt x="121" y="103"/>
                  </a:lnTo>
                  <a:lnTo>
                    <a:pt x="104" y="57"/>
                  </a:lnTo>
                  <a:lnTo>
                    <a:pt x="85" y="33"/>
                  </a:lnTo>
                  <a:lnTo>
                    <a:pt x="62" y="7"/>
                  </a:lnTo>
                  <a:lnTo>
                    <a:pt x="41" y="1"/>
                  </a:lnTo>
                  <a:lnTo>
                    <a:pt x="6" y="0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0" name="Freeform 60"/>
            <p:cNvSpPr>
              <a:spLocks/>
            </p:cNvSpPr>
            <p:nvPr/>
          </p:nvSpPr>
          <p:spPr bwMode="auto">
            <a:xfrm>
              <a:off x="5307" y="2729"/>
              <a:ext cx="167" cy="378"/>
            </a:xfrm>
            <a:custGeom>
              <a:avLst/>
              <a:gdLst>
                <a:gd name="T0" fmla="*/ 11 w 167"/>
                <a:gd name="T1" fmla="*/ 297 h 378"/>
                <a:gd name="T2" fmla="*/ 0 w 167"/>
                <a:gd name="T3" fmla="*/ 377 h 378"/>
                <a:gd name="T4" fmla="*/ 8 w 167"/>
                <a:gd name="T5" fmla="*/ 355 h 378"/>
                <a:gd name="T6" fmla="*/ 17 w 167"/>
                <a:gd name="T7" fmla="*/ 332 h 378"/>
                <a:gd name="T8" fmla="*/ 26 w 167"/>
                <a:gd name="T9" fmla="*/ 311 h 378"/>
                <a:gd name="T10" fmla="*/ 38 w 167"/>
                <a:gd name="T11" fmla="*/ 283 h 378"/>
                <a:gd name="T12" fmla="*/ 50 w 167"/>
                <a:gd name="T13" fmla="*/ 254 h 378"/>
                <a:gd name="T14" fmla="*/ 62 w 167"/>
                <a:gd name="T15" fmla="*/ 226 h 378"/>
                <a:gd name="T16" fmla="*/ 74 w 167"/>
                <a:gd name="T17" fmla="*/ 201 h 378"/>
                <a:gd name="T18" fmla="*/ 83 w 167"/>
                <a:gd name="T19" fmla="*/ 182 h 378"/>
                <a:gd name="T20" fmla="*/ 94 w 167"/>
                <a:gd name="T21" fmla="*/ 160 h 378"/>
                <a:gd name="T22" fmla="*/ 104 w 167"/>
                <a:gd name="T23" fmla="*/ 141 h 378"/>
                <a:gd name="T24" fmla="*/ 117 w 167"/>
                <a:gd name="T25" fmla="*/ 121 h 378"/>
                <a:gd name="T26" fmla="*/ 127 w 167"/>
                <a:gd name="T27" fmla="*/ 104 h 378"/>
                <a:gd name="T28" fmla="*/ 138 w 167"/>
                <a:gd name="T29" fmla="*/ 90 h 378"/>
                <a:gd name="T30" fmla="*/ 150 w 167"/>
                <a:gd name="T31" fmla="*/ 75 h 378"/>
                <a:gd name="T32" fmla="*/ 158 w 167"/>
                <a:gd name="T33" fmla="*/ 61 h 378"/>
                <a:gd name="T34" fmla="*/ 166 w 167"/>
                <a:gd name="T35" fmla="*/ 0 h 378"/>
                <a:gd name="T36" fmla="*/ 152 w 167"/>
                <a:gd name="T37" fmla="*/ 14 h 378"/>
                <a:gd name="T38" fmla="*/ 130 w 167"/>
                <a:gd name="T39" fmla="*/ 48 h 378"/>
                <a:gd name="T40" fmla="*/ 100 w 167"/>
                <a:gd name="T41" fmla="*/ 88 h 378"/>
                <a:gd name="T42" fmla="*/ 77 w 167"/>
                <a:gd name="T43" fmla="*/ 129 h 378"/>
                <a:gd name="T44" fmla="*/ 55 w 167"/>
                <a:gd name="T45" fmla="*/ 185 h 378"/>
                <a:gd name="T46" fmla="*/ 32 w 167"/>
                <a:gd name="T47" fmla="*/ 233 h 378"/>
                <a:gd name="T48" fmla="*/ 14 w 167"/>
                <a:gd name="T49" fmla="*/ 280 h 378"/>
                <a:gd name="T50" fmla="*/ 0 w 167"/>
                <a:gd name="T51" fmla="*/ 377 h 378"/>
                <a:gd name="T52" fmla="*/ 1 w 167"/>
                <a:gd name="T53" fmla="*/ 374 h 378"/>
                <a:gd name="T54" fmla="*/ 11 w 167"/>
                <a:gd name="T55" fmla="*/ 297 h 3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378"/>
                <a:gd name="T86" fmla="*/ 167 w 167"/>
                <a:gd name="T87" fmla="*/ 378 h 3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7" h="378">
                  <a:moveTo>
                    <a:pt x="11" y="297"/>
                  </a:moveTo>
                  <a:lnTo>
                    <a:pt x="0" y="377"/>
                  </a:lnTo>
                  <a:lnTo>
                    <a:pt x="8" y="355"/>
                  </a:lnTo>
                  <a:lnTo>
                    <a:pt x="17" y="332"/>
                  </a:lnTo>
                  <a:lnTo>
                    <a:pt x="26" y="311"/>
                  </a:lnTo>
                  <a:lnTo>
                    <a:pt x="38" y="283"/>
                  </a:lnTo>
                  <a:lnTo>
                    <a:pt x="50" y="254"/>
                  </a:lnTo>
                  <a:lnTo>
                    <a:pt x="62" y="226"/>
                  </a:lnTo>
                  <a:lnTo>
                    <a:pt x="74" y="201"/>
                  </a:lnTo>
                  <a:lnTo>
                    <a:pt x="83" y="182"/>
                  </a:lnTo>
                  <a:lnTo>
                    <a:pt x="94" y="160"/>
                  </a:lnTo>
                  <a:lnTo>
                    <a:pt x="104" y="141"/>
                  </a:lnTo>
                  <a:lnTo>
                    <a:pt x="117" y="121"/>
                  </a:lnTo>
                  <a:lnTo>
                    <a:pt x="127" y="104"/>
                  </a:lnTo>
                  <a:lnTo>
                    <a:pt x="138" y="90"/>
                  </a:lnTo>
                  <a:lnTo>
                    <a:pt x="150" y="75"/>
                  </a:lnTo>
                  <a:lnTo>
                    <a:pt x="158" y="61"/>
                  </a:lnTo>
                  <a:lnTo>
                    <a:pt x="166" y="0"/>
                  </a:lnTo>
                  <a:lnTo>
                    <a:pt x="152" y="14"/>
                  </a:lnTo>
                  <a:lnTo>
                    <a:pt x="130" y="48"/>
                  </a:lnTo>
                  <a:lnTo>
                    <a:pt x="100" y="88"/>
                  </a:lnTo>
                  <a:lnTo>
                    <a:pt x="77" y="129"/>
                  </a:lnTo>
                  <a:lnTo>
                    <a:pt x="55" y="185"/>
                  </a:lnTo>
                  <a:lnTo>
                    <a:pt x="32" y="233"/>
                  </a:lnTo>
                  <a:lnTo>
                    <a:pt x="14" y="280"/>
                  </a:lnTo>
                  <a:lnTo>
                    <a:pt x="0" y="377"/>
                  </a:lnTo>
                  <a:lnTo>
                    <a:pt x="1" y="374"/>
                  </a:lnTo>
                  <a:lnTo>
                    <a:pt x="11" y="297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1" name="Freeform 61"/>
            <p:cNvSpPr>
              <a:spLocks/>
            </p:cNvSpPr>
            <p:nvPr/>
          </p:nvSpPr>
          <p:spPr bwMode="auto">
            <a:xfrm>
              <a:off x="5188" y="2924"/>
              <a:ext cx="133" cy="186"/>
            </a:xfrm>
            <a:custGeom>
              <a:avLst/>
              <a:gdLst>
                <a:gd name="T0" fmla="*/ 10 w 133"/>
                <a:gd name="T1" fmla="*/ 5 h 186"/>
                <a:gd name="T2" fmla="*/ 0 w 133"/>
                <a:gd name="T3" fmla="*/ 70 h 186"/>
                <a:gd name="T4" fmla="*/ 9 w 133"/>
                <a:gd name="T5" fmla="*/ 72 h 186"/>
                <a:gd name="T6" fmla="*/ 17 w 133"/>
                <a:gd name="T7" fmla="*/ 75 h 186"/>
                <a:gd name="T8" fmla="*/ 25 w 133"/>
                <a:gd name="T9" fmla="*/ 81 h 186"/>
                <a:gd name="T10" fmla="*/ 35 w 133"/>
                <a:gd name="T11" fmla="*/ 86 h 186"/>
                <a:gd name="T12" fmla="*/ 43 w 133"/>
                <a:gd name="T13" fmla="*/ 92 h 186"/>
                <a:gd name="T14" fmla="*/ 52 w 133"/>
                <a:gd name="T15" fmla="*/ 100 h 186"/>
                <a:gd name="T16" fmla="*/ 65 w 133"/>
                <a:gd name="T17" fmla="*/ 109 h 186"/>
                <a:gd name="T18" fmla="*/ 77 w 133"/>
                <a:gd name="T19" fmla="*/ 120 h 186"/>
                <a:gd name="T20" fmla="*/ 84 w 133"/>
                <a:gd name="T21" fmla="*/ 129 h 186"/>
                <a:gd name="T22" fmla="*/ 93 w 133"/>
                <a:gd name="T23" fmla="*/ 136 h 186"/>
                <a:gd name="T24" fmla="*/ 103 w 133"/>
                <a:gd name="T25" fmla="*/ 150 h 186"/>
                <a:gd name="T26" fmla="*/ 112 w 133"/>
                <a:gd name="T27" fmla="*/ 165 h 186"/>
                <a:gd name="T28" fmla="*/ 117 w 133"/>
                <a:gd name="T29" fmla="*/ 176 h 186"/>
                <a:gd name="T30" fmla="*/ 121 w 133"/>
                <a:gd name="T31" fmla="*/ 185 h 186"/>
                <a:gd name="T32" fmla="*/ 132 w 133"/>
                <a:gd name="T33" fmla="*/ 100 h 186"/>
                <a:gd name="T34" fmla="*/ 125 w 133"/>
                <a:gd name="T35" fmla="*/ 83 h 186"/>
                <a:gd name="T36" fmla="*/ 111 w 133"/>
                <a:gd name="T37" fmla="*/ 60 h 186"/>
                <a:gd name="T38" fmla="*/ 96 w 133"/>
                <a:gd name="T39" fmla="*/ 36 h 186"/>
                <a:gd name="T40" fmla="*/ 79 w 133"/>
                <a:gd name="T41" fmla="*/ 24 h 186"/>
                <a:gd name="T42" fmla="*/ 61 w 133"/>
                <a:gd name="T43" fmla="*/ 9 h 186"/>
                <a:gd name="T44" fmla="*/ 41 w 133"/>
                <a:gd name="T45" fmla="*/ 3 h 186"/>
                <a:gd name="T46" fmla="*/ 26 w 133"/>
                <a:gd name="T47" fmla="*/ 0 h 186"/>
                <a:gd name="T48" fmla="*/ 10 w 133"/>
                <a:gd name="T49" fmla="*/ 5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86"/>
                <a:gd name="T77" fmla="*/ 133 w 133"/>
                <a:gd name="T78" fmla="*/ 186 h 1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86">
                  <a:moveTo>
                    <a:pt x="10" y="5"/>
                  </a:moveTo>
                  <a:lnTo>
                    <a:pt x="0" y="70"/>
                  </a:lnTo>
                  <a:lnTo>
                    <a:pt x="9" y="72"/>
                  </a:lnTo>
                  <a:lnTo>
                    <a:pt x="17" y="75"/>
                  </a:lnTo>
                  <a:lnTo>
                    <a:pt x="25" y="81"/>
                  </a:lnTo>
                  <a:lnTo>
                    <a:pt x="35" y="86"/>
                  </a:lnTo>
                  <a:lnTo>
                    <a:pt x="43" y="92"/>
                  </a:lnTo>
                  <a:lnTo>
                    <a:pt x="52" y="100"/>
                  </a:lnTo>
                  <a:lnTo>
                    <a:pt x="65" y="109"/>
                  </a:lnTo>
                  <a:lnTo>
                    <a:pt x="77" y="120"/>
                  </a:lnTo>
                  <a:lnTo>
                    <a:pt x="84" y="129"/>
                  </a:lnTo>
                  <a:lnTo>
                    <a:pt x="93" y="136"/>
                  </a:lnTo>
                  <a:lnTo>
                    <a:pt x="103" y="150"/>
                  </a:lnTo>
                  <a:lnTo>
                    <a:pt x="112" y="165"/>
                  </a:lnTo>
                  <a:lnTo>
                    <a:pt x="117" y="176"/>
                  </a:lnTo>
                  <a:lnTo>
                    <a:pt x="121" y="185"/>
                  </a:lnTo>
                  <a:lnTo>
                    <a:pt x="132" y="100"/>
                  </a:lnTo>
                  <a:lnTo>
                    <a:pt x="125" y="83"/>
                  </a:lnTo>
                  <a:lnTo>
                    <a:pt x="111" y="60"/>
                  </a:lnTo>
                  <a:lnTo>
                    <a:pt x="96" y="36"/>
                  </a:lnTo>
                  <a:lnTo>
                    <a:pt x="79" y="24"/>
                  </a:lnTo>
                  <a:lnTo>
                    <a:pt x="61" y="9"/>
                  </a:lnTo>
                  <a:lnTo>
                    <a:pt x="41" y="3"/>
                  </a:lnTo>
                  <a:lnTo>
                    <a:pt x="26" y="0"/>
                  </a:lnTo>
                  <a:lnTo>
                    <a:pt x="10" y="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2" name="Freeform 62"/>
            <p:cNvSpPr>
              <a:spLocks/>
            </p:cNvSpPr>
            <p:nvPr/>
          </p:nvSpPr>
          <p:spPr bwMode="auto">
            <a:xfrm>
              <a:off x="5137" y="2427"/>
              <a:ext cx="337" cy="603"/>
            </a:xfrm>
            <a:custGeom>
              <a:avLst/>
              <a:gdLst>
                <a:gd name="T0" fmla="*/ 21 w 337"/>
                <a:gd name="T1" fmla="*/ 8 h 603"/>
                <a:gd name="T2" fmla="*/ 45 w 337"/>
                <a:gd name="T3" fmla="*/ 1 h 603"/>
                <a:gd name="T4" fmla="*/ 68 w 337"/>
                <a:gd name="T5" fmla="*/ 2 h 603"/>
                <a:gd name="T6" fmla="*/ 89 w 337"/>
                <a:gd name="T7" fmla="*/ 7 h 603"/>
                <a:gd name="T8" fmla="*/ 112 w 337"/>
                <a:gd name="T9" fmla="*/ 20 h 603"/>
                <a:gd name="T10" fmla="*/ 135 w 337"/>
                <a:gd name="T11" fmla="*/ 37 h 603"/>
                <a:gd name="T12" fmla="*/ 155 w 337"/>
                <a:gd name="T13" fmla="*/ 67 h 603"/>
                <a:gd name="T14" fmla="*/ 174 w 337"/>
                <a:gd name="T15" fmla="*/ 100 h 603"/>
                <a:gd name="T16" fmla="*/ 190 w 337"/>
                <a:gd name="T17" fmla="*/ 132 h 603"/>
                <a:gd name="T18" fmla="*/ 208 w 337"/>
                <a:gd name="T19" fmla="*/ 170 h 603"/>
                <a:gd name="T20" fmla="*/ 223 w 337"/>
                <a:gd name="T21" fmla="*/ 212 h 603"/>
                <a:gd name="T22" fmla="*/ 235 w 337"/>
                <a:gd name="T23" fmla="*/ 261 h 603"/>
                <a:gd name="T24" fmla="*/ 244 w 337"/>
                <a:gd name="T25" fmla="*/ 312 h 603"/>
                <a:gd name="T26" fmla="*/ 249 w 337"/>
                <a:gd name="T27" fmla="*/ 359 h 603"/>
                <a:gd name="T28" fmla="*/ 322 w 337"/>
                <a:gd name="T29" fmla="*/ 325 h 603"/>
                <a:gd name="T30" fmla="*/ 293 w 337"/>
                <a:gd name="T31" fmla="*/ 368 h 603"/>
                <a:gd name="T32" fmla="*/ 271 w 337"/>
                <a:gd name="T33" fmla="*/ 403 h 603"/>
                <a:gd name="T34" fmla="*/ 253 w 337"/>
                <a:gd name="T35" fmla="*/ 435 h 603"/>
                <a:gd name="T36" fmla="*/ 235 w 337"/>
                <a:gd name="T37" fmla="*/ 473 h 603"/>
                <a:gd name="T38" fmla="*/ 213 w 337"/>
                <a:gd name="T39" fmla="*/ 526 h 603"/>
                <a:gd name="T40" fmla="*/ 191 w 337"/>
                <a:gd name="T41" fmla="*/ 577 h 603"/>
                <a:gd name="T42" fmla="*/ 177 w 337"/>
                <a:gd name="T43" fmla="*/ 593 h 603"/>
                <a:gd name="T44" fmla="*/ 167 w 337"/>
                <a:gd name="T45" fmla="*/ 574 h 603"/>
                <a:gd name="T46" fmla="*/ 153 w 337"/>
                <a:gd name="T47" fmla="*/ 555 h 603"/>
                <a:gd name="T48" fmla="*/ 141 w 337"/>
                <a:gd name="T49" fmla="*/ 544 h 603"/>
                <a:gd name="T50" fmla="*/ 127 w 337"/>
                <a:gd name="T51" fmla="*/ 530 h 603"/>
                <a:gd name="T52" fmla="*/ 111 w 337"/>
                <a:gd name="T53" fmla="*/ 520 h 603"/>
                <a:gd name="T54" fmla="*/ 96 w 337"/>
                <a:gd name="T55" fmla="*/ 512 h 603"/>
                <a:gd name="T56" fmla="*/ 81 w 337"/>
                <a:gd name="T57" fmla="*/ 506 h 603"/>
                <a:gd name="T58" fmla="*/ 61 w 337"/>
                <a:gd name="T59" fmla="*/ 500 h 603"/>
                <a:gd name="T60" fmla="*/ 153 w 337"/>
                <a:gd name="T61" fmla="*/ 390 h 603"/>
                <a:gd name="T62" fmla="*/ 144 w 337"/>
                <a:gd name="T63" fmla="*/ 314 h 603"/>
                <a:gd name="T64" fmla="*/ 138 w 337"/>
                <a:gd name="T65" fmla="*/ 269 h 603"/>
                <a:gd name="T66" fmla="*/ 126 w 337"/>
                <a:gd name="T67" fmla="*/ 212 h 603"/>
                <a:gd name="T68" fmla="*/ 115 w 337"/>
                <a:gd name="T69" fmla="*/ 163 h 603"/>
                <a:gd name="T70" fmla="*/ 106 w 337"/>
                <a:gd name="T71" fmla="*/ 130 h 603"/>
                <a:gd name="T72" fmla="*/ 93 w 337"/>
                <a:gd name="T73" fmla="*/ 96 h 603"/>
                <a:gd name="T74" fmla="*/ 79 w 337"/>
                <a:gd name="T75" fmla="*/ 71 h 603"/>
                <a:gd name="T76" fmla="*/ 61 w 337"/>
                <a:gd name="T77" fmla="*/ 51 h 603"/>
                <a:gd name="T78" fmla="*/ 40 w 337"/>
                <a:gd name="T79" fmla="*/ 37 h 603"/>
                <a:gd name="T80" fmla="*/ 17 w 337"/>
                <a:gd name="T81" fmla="*/ 26 h 6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603"/>
                <a:gd name="T125" fmla="*/ 337 w 337"/>
                <a:gd name="T126" fmla="*/ 603 h 6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603">
                  <a:moveTo>
                    <a:pt x="0" y="19"/>
                  </a:moveTo>
                  <a:lnTo>
                    <a:pt x="21" y="8"/>
                  </a:lnTo>
                  <a:lnTo>
                    <a:pt x="31" y="6"/>
                  </a:lnTo>
                  <a:lnTo>
                    <a:pt x="45" y="1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9" y="3"/>
                  </a:lnTo>
                  <a:lnTo>
                    <a:pt x="89" y="7"/>
                  </a:lnTo>
                  <a:lnTo>
                    <a:pt x="101" y="9"/>
                  </a:lnTo>
                  <a:lnTo>
                    <a:pt x="112" y="20"/>
                  </a:lnTo>
                  <a:lnTo>
                    <a:pt x="122" y="30"/>
                  </a:lnTo>
                  <a:lnTo>
                    <a:pt x="135" y="37"/>
                  </a:lnTo>
                  <a:lnTo>
                    <a:pt x="145" y="52"/>
                  </a:lnTo>
                  <a:lnTo>
                    <a:pt x="155" y="67"/>
                  </a:lnTo>
                  <a:lnTo>
                    <a:pt x="166" y="84"/>
                  </a:lnTo>
                  <a:lnTo>
                    <a:pt x="174" y="100"/>
                  </a:lnTo>
                  <a:lnTo>
                    <a:pt x="183" y="115"/>
                  </a:lnTo>
                  <a:lnTo>
                    <a:pt x="190" y="132"/>
                  </a:lnTo>
                  <a:lnTo>
                    <a:pt x="198" y="150"/>
                  </a:lnTo>
                  <a:lnTo>
                    <a:pt x="208" y="170"/>
                  </a:lnTo>
                  <a:lnTo>
                    <a:pt x="215" y="192"/>
                  </a:lnTo>
                  <a:lnTo>
                    <a:pt x="223" y="212"/>
                  </a:lnTo>
                  <a:lnTo>
                    <a:pt x="229" y="238"/>
                  </a:lnTo>
                  <a:lnTo>
                    <a:pt x="235" y="261"/>
                  </a:lnTo>
                  <a:lnTo>
                    <a:pt x="241" y="284"/>
                  </a:lnTo>
                  <a:lnTo>
                    <a:pt x="244" y="312"/>
                  </a:lnTo>
                  <a:lnTo>
                    <a:pt x="248" y="333"/>
                  </a:lnTo>
                  <a:lnTo>
                    <a:pt x="249" y="359"/>
                  </a:lnTo>
                  <a:lnTo>
                    <a:pt x="336" y="305"/>
                  </a:lnTo>
                  <a:lnTo>
                    <a:pt x="322" y="325"/>
                  </a:lnTo>
                  <a:lnTo>
                    <a:pt x="307" y="348"/>
                  </a:lnTo>
                  <a:lnTo>
                    <a:pt x="293" y="368"/>
                  </a:lnTo>
                  <a:lnTo>
                    <a:pt x="283" y="383"/>
                  </a:lnTo>
                  <a:lnTo>
                    <a:pt x="271" y="403"/>
                  </a:lnTo>
                  <a:lnTo>
                    <a:pt x="264" y="417"/>
                  </a:lnTo>
                  <a:lnTo>
                    <a:pt x="253" y="435"/>
                  </a:lnTo>
                  <a:lnTo>
                    <a:pt x="245" y="455"/>
                  </a:lnTo>
                  <a:lnTo>
                    <a:pt x="235" y="473"/>
                  </a:lnTo>
                  <a:lnTo>
                    <a:pt x="223" y="499"/>
                  </a:lnTo>
                  <a:lnTo>
                    <a:pt x="213" y="526"/>
                  </a:lnTo>
                  <a:lnTo>
                    <a:pt x="203" y="550"/>
                  </a:lnTo>
                  <a:lnTo>
                    <a:pt x="191" y="577"/>
                  </a:lnTo>
                  <a:lnTo>
                    <a:pt x="182" y="602"/>
                  </a:lnTo>
                  <a:lnTo>
                    <a:pt x="177" y="593"/>
                  </a:lnTo>
                  <a:lnTo>
                    <a:pt x="172" y="582"/>
                  </a:lnTo>
                  <a:lnTo>
                    <a:pt x="167" y="574"/>
                  </a:lnTo>
                  <a:lnTo>
                    <a:pt x="161" y="565"/>
                  </a:lnTo>
                  <a:lnTo>
                    <a:pt x="153" y="555"/>
                  </a:lnTo>
                  <a:lnTo>
                    <a:pt x="148" y="549"/>
                  </a:lnTo>
                  <a:lnTo>
                    <a:pt x="141" y="544"/>
                  </a:lnTo>
                  <a:lnTo>
                    <a:pt x="134" y="537"/>
                  </a:lnTo>
                  <a:lnTo>
                    <a:pt x="127" y="530"/>
                  </a:lnTo>
                  <a:lnTo>
                    <a:pt x="117" y="527"/>
                  </a:lnTo>
                  <a:lnTo>
                    <a:pt x="111" y="520"/>
                  </a:lnTo>
                  <a:lnTo>
                    <a:pt x="103" y="515"/>
                  </a:lnTo>
                  <a:lnTo>
                    <a:pt x="96" y="512"/>
                  </a:lnTo>
                  <a:lnTo>
                    <a:pt x="89" y="509"/>
                  </a:lnTo>
                  <a:lnTo>
                    <a:pt x="81" y="506"/>
                  </a:lnTo>
                  <a:lnTo>
                    <a:pt x="74" y="499"/>
                  </a:lnTo>
                  <a:lnTo>
                    <a:pt x="61" y="500"/>
                  </a:lnTo>
                  <a:lnTo>
                    <a:pt x="153" y="428"/>
                  </a:lnTo>
                  <a:lnTo>
                    <a:pt x="153" y="390"/>
                  </a:lnTo>
                  <a:lnTo>
                    <a:pt x="150" y="366"/>
                  </a:lnTo>
                  <a:lnTo>
                    <a:pt x="144" y="314"/>
                  </a:lnTo>
                  <a:lnTo>
                    <a:pt x="141" y="291"/>
                  </a:lnTo>
                  <a:lnTo>
                    <a:pt x="138" y="269"/>
                  </a:lnTo>
                  <a:lnTo>
                    <a:pt x="131" y="231"/>
                  </a:lnTo>
                  <a:lnTo>
                    <a:pt x="126" y="212"/>
                  </a:lnTo>
                  <a:lnTo>
                    <a:pt x="121" y="185"/>
                  </a:lnTo>
                  <a:lnTo>
                    <a:pt x="115" y="163"/>
                  </a:lnTo>
                  <a:lnTo>
                    <a:pt x="110" y="146"/>
                  </a:lnTo>
                  <a:lnTo>
                    <a:pt x="106" y="130"/>
                  </a:lnTo>
                  <a:lnTo>
                    <a:pt x="101" y="115"/>
                  </a:lnTo>
                  <a:lnTo>
                    <a:pt x="93" y="96"/>
                  </a:lnTo>
                  <a:lnTo>
                    <a:pt x="86" y="86"/>
                  </a:lnTo>
                  <a:lnTo>
                    <a:pt x="79" y="71"/>
                  </a:lnTo>
                  <a:lnTo>
                    <a:pt x="70" y="59"/>
                  </a:lnTo>
                  <a:lnTo>
                    <a:pt x="61" y="51"/>
                  </a:lnTo>
                  <a:lnTo>
                    <a:pt x="50" y="43"/>
                  </a:lnTo>
                  <a:lnTo>
                    <a:pt x="40" y="37"/>
                  </a:lnTo>
                  <a:lnTo>
                    <a:pt x="30" y="29"/>
                  </a:lnTo>
                  <a:lnTo>
                    <a:pt x="17" y="26"/>
                  </a:lnTo>
                  <a:lnTo>
                    <a:pt x="0" y="1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70" name="Group 75"/>
          <p:cNvGrpSpPr>
            <a:grpSpLocks/>
          </p:cNvGrpSpPr>
          <p:nvPr/>
        </p:nvGrpSpPr>
        <p:grpSpPr bwMode="auto">
          <a:xfrm>
            <a:off x="5938838" y="1481138"/>
            <a:ext cx="747712" cy="915987"/>
            <a:chOff x="3552" y="1504"/>
            <a:chExt cx="529" cy="577"/>
          </a:xfrm>
        </p:grpSpPr>
        <p:sp>
          <p:nvSpPr>
            <p:cNvPr id="62535" name="Freeform 76"/>
            <p:cNvSpPr>
              <a:spLocks/>
            </p:cNvSpPr>
            <p:nvPr/>
          </p:nvSpPr>
          <p:spPr bwMode="auto">
            <a:xfrm>
              <a:off x="3552" y="1535"/>
              <a:ext cx="369" cy="351"/>
            </a:xfrm>
            <a:custGeom>
              <a:avLst/>
              <a:gdLst>
                <a:gd name="T0" fmla="*/ 0 w 369"/>
                <a:gd name="T1" fmla="*/ 15 h 351"/>
                <a:gd name="T2" fmla="*/ 9 w 369"/>
                <a:gd name="T3" fmla="*/ 50 h 351"/>
                <a:gd name="T4" fmla="*/ 29 w 369"/>
                <a:gd name="T5" fmla="*/ 48 h 351"/>
                <a:gd name="T6" fmla="*/ 47 w 369"/>
                <a:gd name="T7" fmla="*/ 53 h 351"/>
                <a:gd name="T8" fmla="*/ 66 w 369"/>
                <a:gd name="T9" fmla="*/ 55 h 351"/>
                <a:gd name="T10" fmla="*/ 83 w 369"/>
                <a:gd name="T11" fmla="*/ 59 h 351"/>
                <a:gd name="T12" fmla="*/ 101 w 369"/>
                <a:gd name="T13" fmla="*/ 66 h 351"/>
                <a:gd name="T14" fmla="*/ 114 w 369"/>
                <a:gd name="T15" fmla="*/ 74 h 351"/>
                <a:gd name="T16" fmla="*/ 128 w 369"/>
                <a:gd name="T17" fmla="*/ 82 h 351"/>
                <a:gd name="T18" fmla="*/ 144 w 369"/>
                <a:gd name="T19" fmla="*/ 90 h 351"/>
                <a:gd name="T20" fmla="*/ 159 w 369"/>
                <a:gd name="T21" fmla="*/ 102 h 351"/>
                <a:gd name="T22" fmla="*/ 177 w 369"/>
                <a:gd name="T23" fmla="*/ 119 h 351"/>
                <a:gd name="T24" fmla="*/ 191 w 369"/>
                <a:gd name="T25" fmla="*/ 133 h 351"/>
                <a:gd name="T26" fmla="*/ 207 w 369"/>
                <a:gd name="T27" fmla="*/ 147 h 351"/>
                <a:gd name="T28" fmla="*/ 221 w 369"/>
                <a:gd name="T29" fmla="*/ 167 h 351"/>
                <a:gd name="T30" fmla="*/ 240 w 369"/>
                <a:gd name="T31" fmla="*/ 188 h 351"/>
                <a:gd name="T32" fmla="*/ 262 w 369"/>
                <a:gd name="T33" fmla="*/ 212 h 351"/>
                <a:gd name="T34" fmla="*/ 274 w 369"/>
                <a:gd name="T35" fmla="*/ 232 h 351"/>
                <a:gd name="T36" fmla="*/ 289 w 369"/>
                <a:gd name="T37" fmla="*/ 252 h 351"/>
                <a:gd name="T38" fmla="*/ 301 w 369"/>
                <a:gd name="T39" fmla="*/ 270 h 351"/>
                <a:gd name="T40" fmla="*/ 315 w 369"/>
                <a:gd name="T41" fmla="*/ 291 h 351"/>
                <a:gd name="T42" fmla="*/ 333 w 369"/>
                <a:gd name="T43" fmla="*/ 322 h 351"/>
                <a:gd name="T44" fmla="*/ 346 w 369"/>
                <a:gd name="T45" fmla="*/ 350 h 351"/>
                <a:gd name="T46" fmla="*/ 368 w 369"/>
                <a:gd name="T47" fmla="*/ 326 h 351"/>
                <a:gd name="T48" fmla="*/ 344 w 369"/>
                <a:gd name="T49" fmla="*/ 281 h 351"/>
                <a:gd name="T50" fmla="*/ 316 w 369"/>
                <a:gd name="T51" fmla="*/ 233 h 351"/>
                <a:gd name="T52" fmla="*/ 290 w 369"/>
                <a:gd name="T53" fmla="*/ 196 h 351"/>
                <a:gd name="T54" fmla="*/ 260 w 369"/>
                <a:gd name="T55" fmla="*/ 159 h 351"/>
                <a:gd name="T56" fmla="*/ 217 w 369"/>
                <a:gd name="T57" fmla="*/ 102 h 351"/>
                <a:gd name="T58" fmla="*/ 176 w 369"/>
                <a:gd name="T59" fmla="*/ 62 h 351"/>
                <a:gd name="T60" fmla="*/ 136 w 369"/>
                <a:gd name="T61" fmla="*/ 27 h 351"/>
                <a:gd name="T62" fmla="*/ 104 w 369"/>
                <a:gd name="T63" fmla="*/ 13 h 351"/>
                <a:gd name="T64" fmla="*/ 66 w 369"/>
                <a:gd name="T65" fmla="*/ 0 h 351"/>
                <a:gd name="T66" fmla="*/ 40 w 369"/>
                <a:gd name="T67" fmla="*/ 3 h 351"/>
                <a:gd name="T68" fmla="*/ 0 w 369"/>
                <a:gd name="T69" fmla="*/ 15 h 3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9"/>
                <a:gd name="T106" fmla="*/ 0 h 351"/>
                <a:gd name="T107" fmla="*/ 369 w 369"/>
                <a:gd name="T108" fmla="*/ 351 h 3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9" h="351">
                  <a:moveTo>
                    <a:pt x="0" y="15"/>
                  </a:moveTo>
                  <a:lnTo>
                    <a:pt x="9" y="50"/>
                  </a:lnTo>
                  <a:lnTo>
                    <a:pt x="29" y="48"/>
                  </a:lnTo>
                  <a:lnTo>
                    <a:pt x="47" y="53"/>
                  </a:lnTo>
                  <a:lnTo>
                    <a:pt x="66" y="55"/>
                  </a:lnTo>
                  <a:lnTo>
                    <a:pt x="83" y="59"/>
                  </a:lnTo>
                  <a:lnTo>
                    <a:pt x="101" y="66"/>
                  </a:lnTo>
                  <a:lnTo>
                    <a:pt x="114" y="74"/>
                  </a:lnTo>
                  <a:lnTo>
                    <a:pt x="128" y="82"/>
                  </a:lnTo>
                  <a:lnTo>
                    <a:pt x="144" y="90"/>
                  </a:lnTo>
                  <a:lnTo>
                    <a:pt x="159" y="102"/>
                  </a:lnTo>
                  <a:lnTo>
                    <a:pt x="177" y="119"/>
                  </a:lnTo>
                  <a:lnTo>
                    <a:pt x="191" y="133"/>
                  </a:lnTo>
                  <a:lnTo>
                    <a:pt x="207" y="147"/>
                  </a:lnTo>
                  <a:lnTo>
                    <a:pt x="221" y="167"/>
                  </a:lnTo>
                  <a:lnTo>
                    <a:pt x="240" y="188"/>
                  </a:lnTo>
                  <a:lnTo>
                    <a:pt x="262" y="212"/>
                  </a:lnTo>
                  <a:lnTo>
                    <a:pt x="274" y="232"/>
                  </a:lnTo>
                  <a:lnTo>
                    <a:pt x="289" y="252"/>
                  </a:lnTo>
                  <a:lnTo>
                    <a:pt x="301" y="270"/>
                  </a:lnTo>
                  <a:lnTo>
                    <a:pt x="315" y="291"/>
                  </a:lnTo>
                  <a:lnTo>
                    <a:pt x="333" y="322"/>
                  </a:lnTo>
                  <a:lnTo>
                    <a:pt x="346" y="350"/>
                  </a:lnTo>
                  <a:lnTo>
                    <a:pt x="368" y="326"/>
                  </a:lnTo>
                  <a:lnTo>
                    <a:pt x="344" y="281"/>
                  </a:lnTo>
                  <a:lnTo>
                    <a:pt x="316" y="233"/>
                  </a:lnTo>
                  <a:lnTo>
                    <a:pt x="290" y="196"/>
                  </a:lnTo>
                  <a:lnTo>
                    <a:pt x="260" y="159"/>
                  </a:lnTo>
                  <a:lnTo>
                    <a:pt x="217" y="102"/>
                  </a:lnTo>
                  <a:lnTo>
                    <a:pt x="176" y="62"/>
                  </a:lnTo>
                  <a:lnTo>
                    <a:pt x="136" y="27"/>
                  </a:lnTo>
                  <a:lnTo>
                    <a:pt x="104" y="13"/>
                  </a:lnTo>
                  <a:lnTo>
                    <a:pt x="66" y="0"/>
                  </a:lnTo>
                  <a:lnTo>
                    <a:pt x="40" y="3"/>
                  </a:lnTo>
                  <a:lnTo>
                    <a:pt x="0" y="1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6" name="Freeform 77"/>
            <p:cNvSpPr>
              <a:spLocks/>
            </p:cNvSpPr>
            <p:nvPr/>
          </p:nvSpPr>
          <p:spPr bwMode="auto">
            <a:xfrm>
              <a:off x="4014" y="1671"/>
              <a:ext cx="67" cy="409"/>
            </a:xfrm>
            <a:custGeom>
              <a:avLst/>
              <a:gdLst>
                <a:gd name="T0" fmla="*/ 4 w 67"/>
                <a:gd name="T1" fmla="*/ 331 h 409"/>
                <a:gd name="T2" fmla="*/ 28 w 67"/>
                <a:gd name="T3" fmla="*/ 408 h 409"/>
                <a:gd name="T4" fmla="*/ 27 w 67"/>
                <a:gd name="T5" fmla="*/ 385 h 409"/>
                <a:gd name="T6" fmla="*/ 26 w 67"/>
                <a:gd name="T7" fmla="*/ 361 h 409"/>
                <a:gd name="T8" fmla="*/ 27 w 67"/>
                <a:gd name="T9" fmla="*/ 338 h 409"/>
                <a:gd name="T10" fmla="*/ 29 w 67"/>
                <a:gd name="T11" fmla="*/ 308 h 409"/>
                <a:gd name="T12" fmla="*/ 29 w 67"/>
                <a:gd name="T13" fmla="*/ 276 h 409"/>
                <a:gd name="T14" fmla="*/ 31 w 67"/>
                <a:gd name="T15" fmla="*/ 246 h 409"/>
                <a:gd name="T16" fmla="*/ 33 w 67"/>
                <a:gd name="T17" fmla="*/ 219 h 409"/>
                <a:gd name="T18" fmla="*/ 34 w 67"/>
                <a:gd name="T19" fmla="*/ 198 h 409"/>
                <a:gd name="T20" fmla="*/ 36 w 67"/>
                <a:gd name="T21" fmla="*/ 174 h 409"/>
                <a:gd name="T22" fmla="*/ 39 w 67"/>
                <a:gd name="T23" fmla="*/ 153 h 409"/>
                <a:gd name="T24" fmla="*/ 45 w 67"/>
                <a:gd name="T25" fmla="*/ 129 h 409"/>
                <a:gd name="T26" fmla="*/ 50 w 67"/>
                <a:gd name="T27" fmla="*/ 110 h 409"/>
                <a:gd name="T28" fmla="*/ 55 w 67"/>
                <a:gd name="T29" fmla="*/ 93 h 409"/>
                <a:gd name="T30" fmla="*/ 62 w 67"/>
                <a:gd name="T31" fmla="*/ 74 h 409"/>
                <a:gd name="T32" fmla="*/ 66 w 67"/>
                <a:gd name="T33" fmla="*/ 58 h 409"/>
                <a:gd name="T34" fmla="*/ 47 w 67"/>
                <a:gd name="T35" fmla="*/ 0 h 409"/>
                <a:gd name="T36" fmla="*/ 37 w 67"/>
                <a:gd name="T37" fmla="*/ 19 h 409"/>
                <a:gd name="T38" fmla="*/ 27 w 67"/>
                <a:gd name="T39" fmla="*/ 58 h 409"/>
                <a:gd name="T40" fmla="*/ 11 w 67"/>
                <a:gd name="T41" fmla="*/ 105 h 409"/>
                <a:gd name="T42" fmla="*/ 3 w 67"/>
                <a:gd name="T43" fmla="*/ 153 h 409"/>
                <a:gd name="T44" fmla="*/ 3 w 67"/>
                <a:gd name="T45" fmla="*/ 213 h 409"/>
                <a:gd name="T46" fmla="*/ 0 w 67"/>
                <a:gd name="T47" fmla="*/ 265 h 409"/>
                <a:gd name="T48" fmla="*/ 0 w 67"/>
                <a:gd name="T49" fmla="*/ 315 h 409"/>
                <a:gd name="T50" fmla="*/ 28 w 67"/>
                <a:gd name="T51" fmla="*/ 408 h 409"/>
                <a:gd name="T52" fmla="*/ 27 w 67"/>
                <a:gd name="T53" fmla="*/ 406 h 409"/>
                <a:gd name="T54" fmla="*/ 4 w 67"/>
                <a:gd name="T55" fmla="*/ 331 h 4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409"/>
                <a:gd name="T86" fmla="*/ 67 w 67"/>
                <a:gd name="T87" fmla="*/ 409 h 4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409">
                  <a:moveTo>
                    <a:pt x="4" y="331"/>
                  </a:moveTo>
                  <a:lnTo>
                    <a:pt x="28" y="408"/>
                  </a:lnTo>
                  <a:lnTo>
                    <a:pt x="27" y="385"/>
                  </a:lnTo>
                  <a:lnTo>
                    <a:pt x="26" y="361"/>
                  </a:lnTo>
                  <a:lnTo>
                    <a:pt x="27" y="338"/>
                  </a:lnTo>
                  <a:lnTo>
                    <a:pt x="29" y="308"/>
                  </a:lnTo>
                  <a:lnTo>
                    <a:pt x="29" y="276"/>
                  </a:lnTo>
                  <a:lnTo>
                    <a:pt x="31" y="246"/>
                  </a:lnTo>
                  <a:lnTo>
                    <a:pt x="33" y="219"/>
                  </a:lnTo>
                  <a:lnTo>
                    <a:pt x="34" y="198"/>
                  </a:lnTo>
                  <a:lnTo>
                    <a:pt x="36" y="174"/>
                  </a:lnTo>
                  <a:lnTo>
                    <a:pt x="39" y="153"/>
                  </a:lnTo>
                  <a:lnTo>
                    <a:pt x="45" y="129"/>
                  </a:lnTo>
                  <a:lnTo>
                    <a:pt x="50" y="110"/>
                  </a:lnTo>
                  <a:lnTo>
                    <a:pt x="55" y="93"/>
                  </a:lnTo>
                  <a:lnTo>
                    <a:pt x="62" y="74"/>
                  </a:lnTo>
                  <a:lnTo>
                    <a:pt x="66" y="58"/>
                  </a:lnTo>
                  <a:lnTo>
                    <a:pt x="47" y="0"/>
                  </a:lnTo>
                  <a:lnTo>
                    <a:pt x="37" y="19"/>
                  </a:lnTo>
                  <a:lnTo>
                    <a:pt x="27" y="58"/>
                  </a:lnTo>
                  <a:lnTo>
                    <a:pt x="11" y="105"/>
                  </a:lnTo>
                  <a:lnTo>
                    <a:pt x="3" y="153"/>
                  </a:lnTo>
                  <a:lnTo>
                    <a:pt x="3" y="213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8" y="408"/>
                  </a:lnTo>
                  <a:lnTo>
                    <a:pt x="27" y="406"/>
                  </a:lnTo>
                  <a:lnTo>
                    <a:pt x="4" y="33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7" name="Freeform 78"/>
            <p:cNvSpPr>
              <a:spLocks/>
            </p:cNvSpPr>
            <p:nvPr/>
          </p:nvSpPr>
          <p:spPr bwMode="auto">
            <a:xfrm>
              <a:off x="3837" y="1947"/>
              <a:ext cx="208" cy="134"/>
            </a:xfrm>
            <a:custGeom>
              <a:avLst/>
              <a:gdLst>
                <a:gd name="T0" fmla="*/ 0 w 208"/>
                <a:gd name="T1" fmla="*/ 16 h 134"/>
                <a:gd name="T2" fmla="*/ 19 w 208"/>
                <a:gd name="T3" fmla="*/ 80 h 134"/>
                <a:gd name="T4" fmla="*/ 29 w 208"/>
                <a:gd name="T5" fmla="*/ 77 h 134"/>
                <a:gd name="T6" fmla="*/ 40 w 208"/>
                <a:gd name="T7" fmla="*/ 77 h 134"/>
                <a:gd name="T8" fmla="*/ 51 w 208"/>
                <a:gd name="T9" fmla="*/ 80 h 134"/>
                <a:gd name="T10" fmla="*/ 64 w 208"/>
                <a:gd name="T11" fmla="*/ 80 h 134"/>
                <a:gd name="T12" fmla="*/ 77 w 208"/>
                <a:gd name="T13" fmla="*/ 82 h 134"/>
                <a:gd name="T14" fmla="*/ 91 w 208"/>
                <a:gd name="T15" fmla="*/ 84 h 134"/>
                <a:gd name="T16" fmla="*/ 109 w 208"/>
                <a:gd name="T17" fmla="*/ 89 h 134"/>
                <a:gd name="T18" fmla="*/ 128 w 208"/>
                <a:gd name="T19" fmla="*/ 93 h 134"/>
                <a:gd name="T20" fmla="*/ 140 w 208"/>
                <a:gd name="T21" fmla="*/ 98 h 134"/>
                <a:gd name="T22" fmla="*/ 154 w 208"/>
                <a:gd name="T23" fmla="*/ 101 h 134"/>
                <a:gd name="T24" fmla="*/ 171 w 208"/>
                <a:gd name="T25" fmla="*/ 110 h 134"/>
                <a:gd name="T26" fmla="*/ 188 w 208"/>
                <a:gd name="T27" fmla="*/ 120 h 134"/>
                <a:gd name="T28" fmla="*/ 198 w 208"/>
                <a:gd name="T29" fmla="*/ 127 h 134"/>
                <a:gd name="T30" fmla="*/ 207 w 208"/>
                <a:gd name="T31" fmla="*/ 133 h 134"/>
                <a:gd name="T32" fmla="*/ 181 w 208"/>
                <a:gd name="T33" fmla="*/ 52 h 134"/>
                <a:gd name="T34" fmla="*/ 166 w 208"/>
                <a:gd name="T35" fmla="*/ 40 h 134"/>
                <a:gd name="T36" fmla="*/ 140 w 208"/>
                <a:gd name="T37" fmla="*/ 24 h 134"/>
                <a:gd name="T38" fmla="*/ 111 w 208"/>
                <a:gd name="T39" fmla="*/ 9 h 134"/>
                <a:gd name="T40" fmla="*/ 88 w 208"/>
                <a:gd name="T41" fmla="*/ 6 h 134"/>
                <a:gd name="T42" fmla="*/ 61 w 208"/>
                <a:gd name="T43" fmla="*/ 0 h 134"/>
                <a:gd name="T44" fmla="*/ 35 w 208"/>
                <a:gd name="T45" fmla="*/ 2 h 134"/>
                <a:gd name="T46" fmla="*/ 17 w 208"/>
                <a:gd name="T47" fmla="*/ 5 h 134"/>
                <a:gd name="T48" fmla="*/ 0 w 208"/>
                <a:gd name="T49" fmla="*/ 16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134"/>
                <a:gd name="T77" fmla="*/ 208 w 208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134">
                  <a:moveTo>
                    <a:pt x="0" y="16"/>
                  </a:moveTo>
                  <a:lnTo>
                    <a:pt x="19" y="80"/>
                  </a:lnTo>
                  <a:lnTo>
                    <a:pt x="29" y="77"/>
                  </a:lnTo>
                  <a:lnTo>
                    <a:pt x="40" y="77"/>
                  </a:lnTo>
                  <a:lnTo>
                    <a:pt x="51" y="80"/>
                  </a:lnTo>
                  <a:lnTo>
                    <a:pt x="64" y="80"/>
                  </a:lnTo>
                  <a:lnTo>
                    <a:pt x="77" y="82"/>
                  </a:lnTo>
                  <a:lnTo>
                    <a:pt x="91" y="84"/>
                  </a:lnTo>
                  <a:lnTo>
                    <a:pt x="109" y="89"/>
                  </a:lnTo>
                  <a:lnTo>
                    <a:pt x="128" y="93"/>
                  </a:lnTo>
                  <a:lnTo>
                    <a:pt x="140" y="98"/>
                  </a:lnTo>
                  <a:lnTo>
                    <a:pt x="154" y="101"/>
                  </a:lnTo>
                  <a:lnTo>
                    <a:pt x="171" y="110"/>
                  </a:lnTo>
                  <a:lnTo>
                    <a:pt x="188" y="120"/>
                  </a:lnTo>
                  <a:lnTo>
                    <a:pt x="198" y="127"/>
                  </a:lnTo>
                  <a:lnTo>
                    <a:pt x="207" y="133"/>
                  </a:lnTo>
                  <a:lnTo>
                    <a:pt x="181" y="52"/>
                  </a:lnTo>
                  <a:lnTo>
                    <a:pt x="166" y="40"/>
                  </a:lnTo>
                  <a:lnTo>
                    <a:pt x="140" y="24"/>
                  </a:lnTo>
                  <a:lnTo>
                    <a:pt x="111" y="9"/>
                  </a:lnTo>
                  <a:lnTo>
                    <a:pt x="88" y="6"/>
                  </a:lnTo>
                  <a:lnTo>
                    <a:pt x="61" y="0"/>
                  </a:lnTo>
                  <a:lnTo>
                    <a:pt x="35" y="2"/>
                  </a:lnTo>
                  <a:lnTo>
                    <a:pt x="17" y="5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8" name="Freeform 79"/>
            <p:cNvSpPr>
              <a:spLocks/>
            </p:cNvSpPr>
            <p:nvPr/>
          </p:nvSpPr>
          <p:spPr bwMode="auto">
            <a:xfrm>
              <a:off x="3553" y="1504"/>
              <a:ext cx="511" cy="501"/>
            </a:xfrm>
            <a:custGeom>
              <a:avLst/>
              <a:gdLst>
                <a:gd name="T0" fmla="*/ 19 w 511"/>
                <a:gd name="T1" fmla="*/ 30 h 501"/>
                <a:gd name="T2" fmla="*/ 43 w 511"/>
                <a:gd name="T3" fmla="*/ 14 h 501"/>
                <a:gd name="T4" fmla="*/ 70 w 511"/>
                <a:gd name="T5" fmla="*/ 6 h 501"/>
                <a:gd name="T6" fmla="*/ 95 w 511"/>
                <a:gd name="T7" fmla="*/ 2 h 501"/>
                <a:gd name="T8" fmla="*/ 128 w 511"/>
                <a:gd name="T9" fmla="*/ 4 h 501"/>
                <a:gd name="T10" fmla="*/ 161 w 511"/>
                <a:gd name="T11" fmla="*/ 10 h 501"/>
                <a:gd name="T12" fmla="*/ 198 w 511"/>
                <a:gd name="T13" fmla="*/ 29 h 501"/>
                <a:gd name="T14" fmla="*/ 233 w 511"/>
                <a:gd name="T15" fmla="*/ 50 h 501"/>
                <a:gd name="T16" fmla="*/ 267 w 511"/>
                <a:gd name="T17" fmla="*/ 73 h 501"/>
                <a:gd name="T18" fmla="*/ 303 w 511"/>
                <a:gd name="T19" fmla="*/ 99 h 501"/>
                <a:gd name="T20" fmla="*/ 338 w 511"/>
                <a:gd name="T21" fmla="*/ 130 h 501"/>
                <a:gd name="T22" fmla="*/ 375 w 511"/>
                <a:gd name="T23" fmla="*/ 171 h 501"/>
                <a:gd name="T24" fmla="*/ 408 w 511"/>
                <a:gd name="T25" fmla="*/ 213 h 501"/>
                <a:gd name="T26" fmla="*/ 434 w 511"/>
                <a:gd name="T27" fmla="*/ 253 h 501"/>
                <a:gd name="T28" fmla="*/ 503 w 511"/>
                <a:gd name="T29" fmla="*/ 193 h 501"/>
                <a:gd name="T30" fmla="*/ 489 w 511"/>
                <a:gd name="T31" fmla="*/ 243 h 501"/>
                <a:gd name="T32" fmla="*/ 480 w 511"/>
                <a:gd name="T33" fmla="*/ 284 h 501"/>
                <a:gd name="T34" fmla="*/ 473 w 511"/>
                <a:gd name="T35" fmla="*/ 320 h 501"/>
                <a:gd name="T36" fmla="*/ 470 w 511"/>
                <a:gd name="T37" fmla="*/ 362 h 501"/>
                <a:gd name="T38" fmla="*/ 468 w 511"/>
                <a:gd name="T39" fmla="*/ 418 h 501"/>
                <a:gd name="T40" fmla="*/ 466 w 511"/>
                <a:gd name="T41" fmla="*/ 474 h 501"/>
                <a:gd name="T42" fmla="*/ 457 w 511"/>
                <a:gd name="T43" fmla="*/ 494 h 501"/>
                <a:gd name="T44" fmla="*/ 437 w 511"/>
                <a:gd name="T45" fmla="*/ 480 h 501"/>
                <a:gd name="T46" fmla="*/ 414 w 511"/>
                <a:gd name="T47" fmla="*/ 470 h 501"/>
                <a:gd name="T48" fmla="*/ 395 w 511"/>
                <a:gd name="T49" fmla="*/ 465 h 501"/>
                <a:gd name="T50" fmla="*/ 373 w 511"/>
                <a:gd name="T51" fmla="*/ 458 h 501"/>
                <a:gd name="T52" fmla="*/ 349 w 511"/>
                <a:gd name="T53" fmla="*/ 455 h 501"/>
                <a:gd name="T54" fmla="*/ 329 w 511"/>
                <a:gd name="T55" fmla="*/ 454 h 501"/>
                <a:gd name="T56" fmla="*/ 310 w 511"/>
                <a:gd name="T57" fmla="*/ 455 h 501"/>
                <a:gd name="T58" fmla="*/ 284 w 511"/>
                <a:gd name="T59" fmla="*/ 458 h 501"/>
                <a:gd name="T60" fmla="*/ 340 w 511"/>
                <a:gd name="T61" fmla="*/ 321 h 501"/>
                <a:gd name="T62" fmla="*/ 296 w 511"/>
                <a:gd name="T63" fmla="*/ 256 h 501"/>
                <a:gd name="T64" fmla="*/ 268 w 511"/>
                <a:gd name="T65" fmla="*/ 217 h 501"/>
                <a:gd name="T66" fmla="*/ 229 w 511"/>
                <a:gd name="T67" fmla="*/ 171 h 501"/>
                <a:gd name="T68" fmla="*/ 195 w 511"/>
                <a:gd name="T69" fmla="*/ 132 h 501"/>
                <a:gd name="T70" fmla="*/ 170 w 511"/>
                <a:gd name="T71" fmla="*/ 106 h 501"/>
                <a:gd name="T72" fmla="*/ 140 w 511"/>
                <a:gd name="T73" fmla="*/ 81 h 501"/>
                <a:gd name="T74" fmla="*/ 113 w 511"/>
                <a:gd name="T75" fmla="*/ 63 h 501"/>
                <a:gd name="T76" fmla="*/ 83 w 511"/>
                <a:gd name="T77" fmla="*/ 53 h 501"/>
                <a:gd name="T78" fmla="*/ 53 w 511"/>
                <a:gd name="T79" fmla="*/ 49 h 501"/>
                <a:gd name="T80" fmla="*/ 23 w 511"/>
                <a:gd name="T81" fmla="*/ 49 h 5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1"/>
                <a:gd name="T124" fmla="*/ 0 h 501"/>
                <a:gd name="T125" fmla="*/ 511 w 511"/>
                <a:gd name="T126" fmla="*/ 501 h 5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1" h="501">
                  <a:moveTo>
                    <a:pt x="0" y="49"/>
                  </a:moveTo>
                  <a:lnTo>
                    <a:pt x="19" y="30"/>
                  </a:lnTo>
                  <a:lnTo>
                    <a:pt x="29" y="24"/>
                  </a:lnTo>
                  <a:lnTo>
                    <a:pt x="43" y="14"/>
                  </a:lnTo>
                  <a:lnTo>
                    <a:pt x="55" y="9"/>
                  </a:lnTo>
                  <a:lnTo>
                    <a:pt x="70" y="6"/>
                  </a:lnTo>
                  <a:lnTo>
                    <a:pt x="82" y="2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28" y="4"/>
                  </a:lnTo>
                  <a:lnTo>
                    <a:pt x="144" y="9"/>
                  </a:lnTo>
                  <a:lnTo>
                    <a:pt x="161" y="10"/>
                  </a:lnTo>
                  <a:lnTo>
                    <a:pt x="180" y="20"/>
                  </a:lnTo>
                  <a:lnTo>
                    <a:pt x="198" y="29"/>
                  </a:lnTo>
                  <a:lnTo>
                    <a:pt x="216" y="39"/>
                  </a:lnTo>
                  <a:lnTo>
                    <a:pt x="233" y="50"/>
                  </a:lnTo>
                  <a:lnTo>
                    <a:pt x="251" y="60"/>
                  </a:lnTo>
                  <a:lnTo>
                    <a:pt x="267" y="73"/>
                  </a:lnTo>
                  <a:lnTo>
                    <a:pt x="284" y="86"/>
                  </a:lnTo>
                  <a:lnTo>
                    <a:pt x="303" y="99"/>
                  </a:lnTo>
                  <a:lnTo>
                    <a:pt x="322" y="117"/>
                  </a:lnTo>
                  <a:lnTo>
                    <a:pt x="338" y="130"/>
                  </a:lnTo>
                  <a:lnTo>
                    <a:pt x="357" y="153"/>
                  </a:lnTo>
                  <a:lnTo>
                    <a:pt x="375" y="171"/>
                  </a:lnTo>
                  <a:lnTo>
                    <a:pt x="392" y="189"/>
                  </a:lnTo>
                  <a:lnTo>
                    <a:pt x="408" y="213"/>
                  </a:lnTo>
                  <a:lnTo>
                    <a:pt x="422" y="231"/>
                  </a:lnTo>
                  <a:lnTo>
                    <a:pt x="434" y="253"/>
                  </a:lnTo>
                  <a:lnTo>
                    <a:pt x="510" y="169"/>
                  </a:lnTo>
                  <a:lnTo>
                    <a:pt x="503" y="193"/>
                  </a:lnTo>
                  <a:lnTo>
                    <a:pt x="495" y="220"/>
                  </a:lnTo>
                  <a:lnTo>
                    <a:pt x="489" y="243"/>
                  </a:lnTo>
                  <a:lnTo>
                    <a:pt x="483" y="261"/>
                  </a:lnTo>
                  <a:lnTo>
                    <a:pt x="480" y="284"/>
                  </a:lnTo>
                  <a:lnTo>
                    <a:pt x="477" y="300"/>
                  </a:lnTo>
                  <a:lnTo>
                    <a:pt x="473" y="320"/>
                  </a:lnTo>
                  <a:lnTo>
                    <a:pt x="473" y="341"/>
                  </a:lnTo>
                  <a:lnTo>
                    <a:pt x="470" y="362"/>
                  </a:lnTo>
                  <a:lnTo>
                    <a:pt x="468" y="390"/>
                  </a:lnTo>
                  <a:lnTo>
                    <a:pt x="468" y="418"/>
                  </a:lnTo>
                  <a:lnTo>
                    <a:pt x="468" y="443"/>
                  </a:lnTo>
                  <a:lnTo>
                    <a:pt x="466" y="474"/>
                  </a:lnTo>
                  <a:lnTo>
                    <a:pt x="467" y="500"/>
                  </a:lnTo>
                  <a:lnTo>
                    <a:pt x="457" y="494"/>
                  </a:lnTo>
                  <a:lnTo>
                    <a:pt x="448" y="486"/>
                  </a:lnTo>
                  <a:lnTo>
                    <a:pt x="437" y="480"/>
                  </a:lnTo>
                  <a:lnTo>
                    <a:pt x="427" y="476"/>
                  </a:lnTo>
                  <a:lnTo>
                    <a:pt x="414" y="470"/>
                  </a:lnTo>
                  <a:lnTo>
                    <a:pt x="404" y="466"/>
                  </a:lnTo>
                  <a:lnTo>
                    <a:pt x="395" y="465"/>
                  </a:lnTo>
                  <a:lnTo>
                    <a:pt x="383" y="461"/>
                  </a:lnTo>
                  <a:lnTo>
                    <a:pt x="373" y="458"/>
                  </a:lnTo>
                  <a:lnTo>
                    <a:pt x="360" y="459"/>
                  </a:lnTo>
                  <a:lnTo>
                    <a:pt x="349" y="455"/>
                  </a:lnTo>
                  <a:lnTo>
                    <a:pt x="340" y="454"/>
                  </a:lnTo>
                  <a:lnTo>
                    <a:pt x="329" y="454"/>
                  </a:lnTo>
                  <a:lnTo>
                    <a:pt x="320" y="454"/>
                  </a:lnTo>
                  <a:lnTo>
                    <a:pt x="310" y="455"/>
                  </a:lnTo>
                  <a:lnTo>
                    <a:pt x="298" y="452"/>
                  </a:lnTo>
                  <a:lnTo>
                    <a:pt x="284" y="458"/>
                  </a:lnTo>
                  <a:lnTo>
                    <a:pt x="356" y="355"/>
                  </a:lnTo>
                  <a:lnTo>
                    <a:pt x="340" y="321"/>
                  </a:lnTo>
                  <a:lnTo>
                    <a:pt x="324" y="300"/>
                  </a:lnTo>
                  <a:lnTo>
                    <a:pt x="296" y="256"/>
                  </a:lnTo>
                  <a:lnTo>
                    <a:pt x="282" y="237"/>
                  </a:lnTo>
                  <a:lnTo>
                    <a:pt x="268" y="217"/>
                  </a:lnTo>
                  <a:lnTo>
                    <a:pt x="243" y="187"/>
                  </a:lnTo>
                  <a:lnTo>
                    <a:pt x="229" y="171"/>
                  </a:lnTo>
                  <a:lnTo>
                    <a:pt x="211" y="148"/>
                  </a:lnTo>
                  <a:lnTo>
                    <a:pt x="195" y="132"/>
                  </a:lnTo>
                  <a:lnTo>
                    <a:pt x="182" y="119"/>
                  </a:lnTo>
                  <a:lnTo>
                    <a:pt x="170" y="106"/>
                  </a:lnTo>
                  <a:lnTo>
                    <a:pt x="157" y="94"/>
                  </a:lnTo>
                  <a:lnTo>
                    <a:pt x="140" y="81"/>
                  </a:lnTo>
                  <a:lnTo>
                    <a:pt x="128" y="74"/>
                  </a:lnTo>
                  <a:lnTo>
                    <a:pt x="113" y="63"/>
                  </a:lnTo>
                  <a:lnTo>
                    <a:pt x="97" y="56"/>
                  </a:lnTo>
                  <a:lnTo>
                    <a:pt x="83" y="53"/>
                  </a:lnTo>
                  <a:lnTo>
                    <a:pt x="68" y="50"/>
                  </a:lnTo>
                  <a:lnTo>
                    <a:pt x="53" y="49"/>
                  </a:lnTo>
                  <a:lnTo>
                    <a:pt x="38" y="46"/>
                  </a:lnTo>
                  <a:lnTo>
                    <a:pt x="23" y="49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471" name="Picture 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928688"/>
            <a:ext cx="1920875" cy="1443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2" name="Rectangle 82"/>
          <p:cNvSpPr>
            <a:spLocks noChangeArrowheads="1"/>
          </p:cNvSpPr>
          <p:nvPr/>
        </p:nvSpPr>
        <p:spPr bwMode="auto">
          <a:xfrm>
            <a:off x="4084638" y="1824038"/>
            <a:ext cx="1460500" cy="365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omic Sans MS" panose="030F0702030302020204" pitchFamily="66" charset="0"/>
              </a:rPr>
              <a:t> Feed mill </a:t>
            </a:r>
          </a:p>
        </p:txBody>
      </p:sp>
      <p:sp>
        <p:nvSpPr>
          <p:cNvPr id="62473" name="Rectangle 88"/>
          <p:cNvSpPr>
            <a:spLocks noChangeArrowheads="1"/>
          </p:cNvSpPr>
          <p:nvPr/>
        </p:nvSpPr>
        <p:spPr bwMode="auto">
          <a:xfrm>
            <a:off x="4164013" y="4749800"/>
            <a:ext cx="105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omic Sans MS" panose="030F0702030302020204" pitchFamily="66" charset="0"/>
              </a:rPr>
              <a:t>Global</a:t>
            </a:r>
          </a:p>
        </p:txBody>
      </p:sp>
      <p:grpSp>
        <p:nvGrpSpPr>
          <p:cNvPr id="62474" name="Group 120"/>
          <p:cNvGrpSpPr>
            <a:grpSpLocks/>
          </p:cNvGrpSpPr>
          <p:nvPr/>
        </p:nvGrpSpPr>
        <p:grpSpPr bwMode="auto">
          <a:xfrm>
            <a:off x="6931025" y="1011238"/>
            <a:ext cx="838200" cy="793750"/>
            <a:chOff x="2280" y="1493"/>
            <a:chExt cx="593" cy="500"/>
          </a:xfrm>
        </p:grpSpPr>
        <p:sp>
          <p:nvSpPr>
            <p:cNvPr id="62531" name="Freeform 121"/>
            <p:cNvSpPr>
              <a:spLocks/>
            </p:cNvSpPr>
            <p:nvPr/>
          </p:nvSpPr>
          <p:spPr bwMode="auto">
            <a:xfrm>
              <a:off x="2299" y="1681"/>
              <a:ext cx="372" cy="312"/>
            </a:xfrm>
            <a:custGeom>
              <a:avLst/>
              <a:gdLst>
                <a:gd name="T0" fmla="*/ 1 w 372"/>
                <a:gd name="T1" fmla="*/ 311 h 312"/>
                <a:gd name="T2" fmla="*/ 34 w 372"/>
                <a:gd name="T3" fmla="*/ 307 h 312"/>
                <a:gd name="T4" fmla="*/ 36 w 372"/>
                <a:gd name="T5" fmla="*/ 287 h 312"/>
                <a:gd name="T6" fmla="*/ 44 w 372"/>
                <a:gd name="T7" fmla="*/ 269 h 312"/>
                <a:gd name="T8" fmla="*/ 51 w 372"/>
                <a:gd name="T9" fmla="*/ 251 h 312"/>
                <a:gd name="T10" fmla="*/ 58 w 372"/>
                <a:gd name="T11" fmla="*/ 234 h 312"/>
                <a:gd name="T12" fmla="*/ 69 w 372"/>
                <a:gd name="T13" fmla="*/ 218 h 312"/>
                <a:gd name="T14" fmla="*/ 78 w 372"/>
                <a:gd name="T15" fmla="*/ 206 h 312"/>
                <a:gd name="T16" fmla="*/ 89 w 372"/>
                <a:gd name="T17" fmla="*/ 193 h 312"/>
                <a:gd name="T18" fmla="*/ 99 w 372"/>
                <a:gd name="T19" fmla="*/ 179 h 312"/>
                <a:gd name="T20" fmla="*/ 114 w 372"/>
                <a:gd name="T21" fmla="*/ 166 h 312"/>
                <a:gd name="T22" fmla="*/ 132 w 372"/>
                <a:gd name="T23" fmla="*/ 151 h 312"/>
                <a:gd name="T24" fmla="*/ 148 w 372"/>
                <a:gd name="T25" fmla="*/ 140 h 312"/>
                <a:gd name="T26" fmla="*/ 163 w 372"/>
                <a:gd name="T27" fmla="*/ 127 h 312"/>
                <a:gd name="T28" fmla="*/ 183 w 372"/>
                <a:gd name="T29" fmla="*/ 116 h 312"/>
                <a:gd name="T30" fmla="*/ 207 w 372"/>
                <a:gd name="T31" fmla="*/ 101 h 312"/>
                <a:gd name="T32" fmla="*/ 232 w 372"/>
                <a:gd name="T33" fmla="*/ 84 h 312"/>
                <a:gd name="T34" fmla="*/ 253 w 372"/>
                <a:gd name="T35" fmla="*/ 75 h 312"/>
                <a:gd name="T36" fmla="*/ 273 w 372"/>
                <a:gd name="T37" fmla="*/ 65 h 312"/>
                <a:gd name="T38" fmla="*/ 292 w 372"/>
                <a:gd name="T39" fmla="*/ 56 h 312"/>
                <a:gd name="T40" fmla="*/ 313 w 372"/>
                <a:gd name="T41" fmla="*/ 47 h 312"/>
                <a:gd name="T42" fmla="*/ 344 w 372"/>
                <a:gd name="T43" fmla="*/ 34 h 312"/>
                <a:gd name="T44" fmla="*/ 371 w 372"/>
                <a:gd name="T45" fmla="*/ 26 h 312"/>
                <a:gd name="T46" fmla="*/ 355 w 372"/>
                <a:gd name="T47" fmla="*/ 0 h 312"/>
                <a:gd name="T48" fmla="*/ 310 w 372"/>
                <a:gd name="T49" fmla="*/ 14 h 312"/>
                <a:gd name="T50" fmla="*/ 263 w 372"/>
                <a:gd name="T51" fmla="*/ 33 h 312"/>
                <a:gd name="T52" fmla="*/ 225 w 372"/>
                <a:gd name="T53" fmla="*/ 51 h 312"/>
                <a:gd name="T54" fmla="*/ 186 w 372"/>
                <a:gd name="T55" fmla="*/ 75 h 312"/>
                <a:gd name="T56" fmla="*/ 127 w 372"/>
                <a:gd name="T57" fmla="*/ 108 h 312"/>
                <a:gd name="T58" fmla="*/ 82 w 372"/>
                <a:gd name="T59" fmla="*/ 141 h 312"/>
                <a:gd name="T60" fmla="*/ 43 w 372"/>
                <a:gd name="T61" fmla="*/ 174 h 312"/>
                <a:gd name="T62" fmla="*/ 23 w 372"/>
                <a:gd name="T63" fmla="*/ 204 h 312"/>
                <a:gd name="T64" fmla="*/ 3 w 372"/>
                <a:gd name="T65" fmla="*/ 240 h 312"/>
                <a:gd name="T66" fmla="*/ 0 w 372"/>
                <a:gd name="T67" fmla="*/ 267 h 312"/>
                <a:gd name="T68" fmla="*/ 1 w 372"/>
                <a:gd name="T69" fmla="*/ 311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2"/>
                <a:gd name="T106" fmla="*/ 0 h 312"/>
                <a:gd name="T107" fmla="*/ 372 w 372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2" h="312">
                  <a:moveTo>
                    <a:pt x="1" y="311"/>
                  </a:moveTo>
                  <a:lnTo>
                    <a:pt x="34" y="307"/>
                  </a:lnTo>
                  <a:lnTo>
                    <a:pt x="36" y="287"/>
                  </a:lnTo>
                  <a:lnTo>
                    <a:pt x="44" y="269"/>
                  </a:lnTo>
                  <a:lnTo>
                    <a:pt x="51" y="251"/>
                  </a:lnTo>
                  <a:lnTo>
                    <a:pt x="58" y="234"/>
                  </a:lnTo>
                  <a:lnTo>
                    <a:pt x="69" y="218"/>
                  </a:lnTo>
                  <a:lnTo>
                    <a:pt x="78" y="206"/>
                  </a:lnTo>
                  <a:lnTo>
                    <a:pt x="89" y="193"/>
                  </a:lnTo>
                  <a:lnTo>
                    <a:pt x="99" y="179"/>
                  </a:lnTo>
                  <a:lnTo>
                    <a:pt x="114" y="166"/>
                  </a:lnTo>
                  <a:lnTo>
                    <a:pt x="132" y="151"/>
                  </a:lnTo>
                  <a:lnTo>
                    <a:pt x="148" y="140"/>
                  </a:lnTo>
                  <a:lnTo>
                    <a:pt x="163" y="127"/>
                  </a:lnTo>
                  <a:lnTo>
                    <a:pt x="183" y="116"/>
                  </a:lnTo>
                  <a:lnTo>
                    <a:pt x="207" y="101"/>
                  </a:lnTo>
                  <a:lnTo>
                    <a:pt x="232" y="84"/>
                  </a:lnTo>
                  <a:lnTo>
                    <a:pt x="253" y="75"/>
                  </a:lnTo>
                  <a:lnTo>
                    <a:pt x="273" y="65"/>
                  </a:lnTo>
                  <a:lnTo>
                    <a:pt x="292" y="56"/>
                  </a:lnTo>
                  <a:lnTo>
                    <a:pt x="313" y="47"/>
                  </a:lnTo>
                  <a:lnTo>
                    <a:pt x="344" y="34"/>
                  </a:lnTo>
                  <a:lnTo>
                    <a:pt x="371" y="26"/>
                  </a:lnTo>
                  <a:lnTo>
                    <a:pt x="355" y="0"/>
                  </a:lnTo>
                  <a:lnTo>
                    <a:pt x="310" y="14"/>
                  </a:lnTo>
                  <a:lnTo>
                    <a:pt x="263" y="33"/>
                  </a:lnTo>
                  <a:lnTo>
                    <a:pt x="225" y="51"/>
                  </a:lnTo>
                  <a:lnTo>
                    <a:pt x="186" y="75"/>
                  </a:lnTo>
                  <a:lnTo>
                    <a:pt x="127" y="108"/>
                  </a:lnTo>
                  <a:lnTo>
                    <a:pt x="82" y="141"/>
                  </a:lnTo>
                  <a:lnTo>
                    <a:pt x="43" y="174"/>
                  </a:lnTo>
                  <a:lnTo>
                    <a:pt x="23" y="204"/>
                  </a:lnTo>
                  <a:lnTo>
                    <a:pt x="3" y="240"/>
                  </a:lnTo>
                  <a:lnTo>
                    <a:pt x="0" y="267"/>
                  </a:lnTo>
                  <a:lnTo>
                    <a:pt x="1" y="31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2" name="Freeform 122"/>
            <p:cNvSpPr>
              <a:spLocks/>
            </p:cNvSpPr>
            <p:nvPr/>
          </p:nvSpPr>
          <p:spPr bwMode="auto">
            <a:xfrm>
              <a:off x="2523" y="1493"/>
              <a:ext cx="349" cy="118"/>
            </a:xfrm>
            <a:custGeom>
              <a:avLst/>
              <a:gdLst>
                <a:gd name="T0" fmla="*/ 276 w 349"/>
                <a:gd name="T1" fmla="*/ 116 h 118"/>
                <a:gd name="T2" fmla="*/ 348 w 349"/>
                <a:gd name="T3" fmla="*/ 107 h 118"/>
                <a:gd name="T4" fmla="*/ 328 w 349"/>
                <a:gd name="T5" fmla="*/ 104 h 118"/>
                <a:gd name="T6" fmla="*/ 308 w 349"/>
                <a:gd name="T7" fmla="*/ 100 h 118"/>
                <a:gd name="T8" fmla="*/ 287 w 349"/>
                <a:gd name="T9" fmla="*/ 94 h 118"/>
                <a:gd name="T10" fmla="*/ 262 w 349"/>
                <a:gd name="T11" fmla="*/ 87 h 118"/>
                <a:gd name="T12" fmla="*/ 234 w 349"/>
                <a:gd name="T13" fmla="*/ 80 h 118"/>
                <a:gd name="T14" fmla="*/ 209 w 349"/>
                <a:gd name="T15" fmla="*/ 73 h 118"/>
                <a:gd name="T16" fmla="*/ 187 w 349"/>
                <a:gd name="T17" fmla="*/ 65 h 118"/>
                <a:gd name="T18" fmla="*/ 168 w 349"/>
                <a:gd name="T19" fmla="*/ 59 h 118"/>
                <a:gd name="T20" fmla="*/ 148 w 349"/>
                <a:gd name="T21" fmla="*/ 52 h 118"/>
                <a:gd name="T22" fmla="*/ 130 w 349"/>
                <a:gd name="T23" fmla="*/ 44 h 118"/>
                <a:gd name="T24" fmla="*/ 112 w 349"/>
                <a:gd name="T25" fmla="*/ 34 h 118"/>
                <a:gd name="T26" fmla="*/ 96 w 349"/>
                <a:gd name="T27" fmla="*/ 26 h 118"/>
                <a:gd name="T28" fmla="*/ 83 w 349"/>
                <a:gd name="T29" fmla="*/ 17 h 118"/>
                <a:gd name="T30" fmla="*/ 67 w 349"/>
                <a:gd name="T31" fmla="*/ 7 h 118"/>
                <a:gd name="T32" fmla="*/ 55 w 349"/>
                <a:gd name="T33" fmla="*/ 0 h 118"/>
                <a:gd name="T34" fmla="*/ 0 w 349"/>
                <a:gd name="T35" fmla="*/ 6 h 118"/>
                <a:gd name="T36" fmla="*/ 14 w 349"/>
                <a:gd name="T37" fmla="*/ 20 h 118"/>
                <a:gd name="T38" fmla="*/ 46 w 349"/>
                <a:gd name="T39" fmla="*/ 39 h 118"/>
                <a:gd name="T40" fmla="*/ 83 w 349"/>
                <a:gd name="T41" fmla="*/ 63 h 118"/>
                <a:gd name="T42" fmla="*/ 122 w 349"/>
                <a:gd name="T43" fmla="*/ 81 h 118"/>
                <a:gd name="T44" fmla="*/ 174 w 349"/>
                <a:gd name="T45" fmla="*/ 93 h 118"/>
                <a:gd name="T46" fmla="*/ 218 w 349"/>
                <a:gd name="T47" fmla="*/ 107 h 118"/>
                <a:gd name="T48" fmla="*/ 262 w 349"/>
                <a:gd name="T49" fmla="*/ 117 h 118"/>
                <a:gd name="T50" fmla="*/ 348 w 349"/>
                <a:gd name="T51" fmla="*/ 107 h 118"/>
                <a:gd name="T52" fmla="*/ 346 w 349"/>
                <a:gd name="T53" fmla="*/ 108 h 118"/>
                <a:gd name="T54" fmla="*/ 276 w 349"/>
                <a:gd name="T55" fmla="*/ 116 h 1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118"/>
                <a:gd name="T86" fmla="*/ 349 w 349"/>
                <a:gd name="T87" fmla="*/ 118 h 1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118">
                  <a:moveTo>
                    <a:pt x="276" y="116"/>
                  </a:moveTo>
                  <a:lnTo>
                    <a:pt x="348" y="107"/>
                  </a:lnTo>
                  <a:lnTo>
                    <a:pt x="328" y="104"/>
                  </a:lnTo>
                  <a:lnTo>
                    <a:pt x="308" y="100"/>
                  </a:lnTo>
                  <a:lnTo>
                    <a:pt x="287" y="94"/>
                  </a:lnTo>
                  <a:lnTo>
                    <a:pt x="262" y="87"/>
                  </a:lnTo>
                  <a:lnTo>
                    <a:pt x="234" y="80"/>
                  </a:lnTo>
                  <a:lnTo>
                    <a:pt x="209" y="73"/>
                  </a:lnTo>
                  <a:lnTo>
                    <a:pt x="187" y="65"/>
                  </a:lnTo>
                  <a:lnTo>
                    <a:pt x="168" y="59"/>
                  </a:lnTo>
                  <a:lnTo>
                    <a:pt x="148" y="52"/>
                  </a:lnTo>
                  <a:lnTo>
                    <a:pt x="130" y="44"/>
                  </a:lnTo>
                  <a:lnTo>
                    <a:pt x="112" y="34"/>
                  </a:lnTo>
                  <a:lnTo>
                    <a:pt x="96" y="26"/>
                  </a:lnTo>
                  <a:lnTo>
                    <a:pt x="83" y="17"/>
                  </a:lnTo>
                  <a:lnTo>
                    <a:pt x="67" y="7"/>
                  </a:lnTo>
                  <a:lnTo>
                    <a:pt x="55" y="0"/>
                  </a:lnTo>
                  <a:lnTo>
                    <a:pt x="0" y="6"/>
                  </a:lnTo>
                  <a:lnTo>
                    <a:pt x="14" y="20"/>
                  </a:lnTo>
                  <a:lnTo>
                    <a:pt x="46" y="39"/>
                  </a:lnTo>
                  <a:lnTo>
                    <a:pt x="83" y="63"/>
                  </a:lnTo>
                  <a:lnTo>
                    <a:pt x="122" y="81"/>
                  </a:lnTo>
                  <a:lnTo>
                    <a:pt x="174" y="93"/>
                  </a:lnTo>
                  <a:lnTo>
                    <a:pt x="218" y="107"/>
                  </a:lnTo>
                  <a:lnTo>
                    <a:pt x="262" y="117"/>
                  </a:lnTo>
                  <a:lnTo>
                    <a:pt x="348" y="107"/>
                  </a:lnTo>
                  <a:lnTo>
                    <a:pt x="346" y="108"/>
                  </a:lnTo>
                  <a:lnTo>
                    <a:pt x="276" y="1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3" name="Freeform 123"/>
            <p:cNvSpPr>
              <a:spLocks/>
            </p:cNvSpPr>
            <p:nvPr/>
          </p:nvSpPr>
          <p:spPr bwMode="auto">
            <a:xfrm>
              <a:off x="2718" y="1599"/>
              <a:ext cx="155" cy="187"/>
            </a:xfrm>
            <a:custGeom>
              <a:avLst/>
              <a:gdLst>
                <a:gd name="T0" fmla="*/ 5 w 155"/>
                <a:gd name="T1" fmla="*/ 186 h 187"/>
                <a:gd name="T2" fmla="*/ 64 w 155"/>
                <a:gd name="T3" fmla="*/ 179 h 187"/>
                <a:gd name="T4" fmla="*/ 64 w 155"/>
                <a:gd name="T5" fmla="*/ 168 h 187"/>
                <a:gd name="T6" fmla="*/ 67 w 155"/>
                <a:gd name="T7" fmla="*/ 157 h 187"/>
                <a:gd name="T8" fmla="*/ 72 w 155"/>
                <a:gd name="T9" fmla="*/ 146 h 187"/>
                <a:gd name="T10" fmla="*/ 75 w 155"/>
                <a:gd name="T11" fmla="*/ 134 h 187"/>
                <a:gd name="T12" fmla="*/ 80 w 155"/>
                <a:gd name="T13" fmla="*/ 121 h 187"/>
                <a:gd name="T14" fmla="*/ 85 w 155"/>
                <a:gd name="T15" fmla="*/ 106 h 187"/>
                <a:gd name="T16" fmla="*/ 93 w 155"/>
                <a:gd name="T17" fmla="*/ 89 h 187"/>
                <a:gd name="T18" fmla="*/ 101 w 155"/>
                <a:gd name="T19" fmla="*/ 71 h 187"/>
                <a:gd name="T20" fmla="*/ 107 w 155"/>
                <a:gd name="T21" fmla="*/ 60 h 187"/>
                <a:gd name="T22" fmla="*/ 114 w 155"/>
                <a:gd name="T23" fmla="*/ 46 h 187"/>
                <a:gd name="T24" fmla="*/ 126 w 155"/>
                <a:gd name="T25" fmla="*/ 31 h 187"/>
                <a:gd name="T26" fmla="*/ 139 w 155"/>
                <a:gd name="T27" fmla="*/ 16 h 187"/>
                <a:gd name="T28" fmla="*/ 147 w 155"/>
                <a:gd name="T29" fmla="*/ 7 h 187"/>
                <a:gd name="T30" fmla="*/ 154 w 155"/>
                <a:gd name="T31" fmla="*/ 0 h 187"/>
                <a:gd name="T32" fmla="*/ 78 w 155"/>
                <a:gd name="T33" fmla="*/ 9 h 187"/>
                <a:gd name="T34" fmla="*/ 64 w 155"/>
                <a:gd name="T35" fmla="*/ 22 h 187"/>
                <a:gd name="T36" fmla="*/ 44 w 155"/>
                <a:gd name="T37" fmla="*/ 45 h 187"/>
                <a:gd name="T38" fmla="*/ 25 w 155"/>
                <a:gd name="T39" fmla="*/ 71 h 187"/>
                <a:gd name="T40" fmla="*/ 17 w 155"/>
                <a:gd name="T41" fmla="*/ 94 h 187"/>
                <a:gd name="T42" fmla="*/ 5 w 155"/>
                <a:gd name="T43" fmla="*/ 120 h 187"/>
                <a:gd name="T44" fmla="*/ 1 w 155"/>
                <a:gd name="T45" fmla="*/ 147 h 187"/>
                <a:gd name="T46" fmla="*/ 0 w 155"/>
                <a:gd name="T47" fmla="*/ 166 h 187"/>
                <a:gd name="T48" fmla="*/ 5 w 155"/>
                <a:gd name="T49" fmla="*/ 186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187"/>
                <a:gd name="T77" fmla="*/ 155 w 155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187">
                  <a:moveTo>
                    <a:pt x="5" y="186"/>
                  </a:moveTo>
                  <a:lnTo>
                    <a:pt x="64" y="179"/>
                  </a:lnTo>
                  <a:lnTo>
                    <a:pt x="64" y="168"/>
                  </a:lnTo>
                  <a:lnTo>
                    <a:pt x="67" y="157"/>
                  </a:lnTo>
                  <a:lnTo>
                    <a:pt x="72" y="146"/>
                  </a:lnTo>
                  <a:lnTo>
                    <a:pt x="75" y="134"/>
                  </a:lnTo>
                  <a:lnTo>
                    <a:pt x="80" y="121"/>
                  </a:lnTo>
                  <a:lnTo>
                    <a:pt x="85" y="106"/>
                  </a:lnTo>
                  <a:lnTo>
                    <a:pt x="93" y="89"/>
                  </a:lnTo>
                  <a:lnTo>
                    <a:pt x="101" y="71"/>
                  </a:lnTo>
                  <a:lnTo>
                    <a:pt x="107" y="60"/>
                  </a:lnTo>
                  <a:lnTo>
                    <a:pt x="114" y="46"/>
                  </a:lnTo>
                  <a:lnTo>
                    <a:pt x="126" y="31"/>
                  </a:lnTo>
                  <a:lnTo>
                    <a:pt x="139" y="16"/>
                  </a:lnTo>
                  <a:lnTo>
                    <a:pt x="147" y="7"/>
                  </a:lnTo>
                  <a:lnTo>
                    <a:pt x="154" y="0"/>
                  </a:lnTo>
                  <a:lnTo>
                    <a:pt x="78" y="9"/>
                  </a:lnTo>
                  <a:lnTo>
                    <a:pt x="64" y="22"/>
                  </a:lnTo>
                  <a:lnTo>
                    <a:pt x="44" y="45"/>
                  </a:lnTo>
                  <a:lnTo>
                    <a:pt x="25" y="71"/>
                  </a:lnTo>
                  <a:lnTo>
                    <a:pt x="17" y="94"/>
                  </a:lnTo>
                  <a:lnTo>
                    <a:pt x="5" y="120"/>
                  </a:lnTo>
                  <a:lnTo>
                    <a:pt x="1" y="147"/>
                  </a:lnTo>
                  <a:lnTo>
                    <a:pt x="0" y="166"/>
                  </a:lnTo>
                  <a:lnTo>
                    <a:pt x="5" y="18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4" name="Freeform 124"/>
            <p:cNvSpPr>
              <a:spLocks/>
            </p:cNvSpPr>
            <p:nvPr/>
          </p:nvSpPr>
          <p:spPr bwMode="auto">
            <a:xfrm>
              <a:off x="2280" y="1499"/>
              <a:ext cx="521" cy="493"/>
            </a:xfrm>
            <a:custGeom>
              <a:avLst/>
              <a:gdLst>
                <a:gd name="T0" fmla="*/ 10 w 521"/>
                <a:gd name="T1" fmla="*/ 468 h 493"/>
                <a:gd name="T2" fmla="*/ 2 w 521"/>
                <a:gd name="T3" fmla="*/ 440 h 493"/>
                <a:gd name="T4" fmla="*/ 1 w 521"/>
                <a:gd name="T5" fmla="*/ 412 h 493"/>
                <a:gd name="T6" fmla="*/ 3 w 521"/>
                <a:gd name="T7" fmla="*/ 385 h 493"/>
                <a:gd name="T8" fmla="*/ 13 w 521"/>
                <a:gd name="T9" fmla="*/ 352 h 493"/>
                <a:gd name="T10" fmla="*/ 26 w 521"/>
                <a:gd name="T11" fmla="*/ 321 h 493"/>
                <a:gd name="T12" fmla="*/ 51 w 521"/>
                <a:gd name="T13" fmla="*/ 286 h 493"/>
                <a:gd name="T14" fmla="*/ 77 w 521"/>
                <a:gd name="T15" fmla="*/ 256 h 493"/>
                <a:gd name="T16" fmla="*/ 104 w 521"/>
                <a:gd name="T17" fmla="*/ 226 h 493"/>
                <a:gd name="T18" fmla="*/ 136 w 521"/>
                <a:gd name="T19" fmla="*/ 194 h 493"/>
                <a:gd name="T20" fmla="*/ 171 w 521"/>
                <a:gd name="T21" fmla="*/ 165 h 493"/>
                <a:gd name="T22" fmla="*/ 214 w 521"/>
                <a:gd name="T23" fmla="*/ 136 h 493"/>
                <a:gd name="T24" fmla="*/ 259 w 521"/>
                <a:gd name="T25" fmla="*/ 111 h 493"/>
                <a:gd name="T26" fmla="*/ 299 w 521"/>
                <a:gd name="T27" fmla="*/ 92 h 493"/>
                <a:gd name="T28" fmla="*/ 263 w 521"/>
                <a:gd name="T29" fmla="*/ 11 h 493"/>
                <a:gd name="T30" fmla="*/ 303 w 521"/>
                <a:gd name="T31" fmla="*/ 35 h 493"/>
                <a:gd name="T32" fmla="*/ 336 w 521"/>
                <a:gd name="T33" fmla="*/ 52 h 493"/>
                <a:gd name="T34" fmla="*/ 366 w 521"/>
                <a:gd name="T35" fmla="*/ 66 h 493"/>
                <a:gd name="T36" fmla="*/ 402 w 521"/>
                <a:gd name="T37" fmla="*/ 78 h 493"/>
                <a:gd name="T38" fmla="*/ 450 w 521"/>
                <a:gd name="T39" fmla="*/ 91 h 493"/>
                <a:gd name="T40" fmla="*/ 497 w 521"/>
                <a:gd name="T41" fmla="*/ 104 h 493"/>
                <a:gd name="T42" fmla="*/ 513 w 521"/>
                <a:gd name="T43" fmla="*/ 117 h 493"/>
                <a:gd name="T44" fmla="*/ 496 w 521"/>
                <a:gd name="T45" fmla="*/ 135 h 493"/>
                <a:gd name="T46" fmla="*/ 482 w 521"/>
                <a:gd name="T47" fmla="*/ 156 h 493"/>
                <a:gd name="T48" fmla="*/ 472 w 521"/>
                <a:gd name="T49" fmla="*/ 174 h 493"/>
                <a:gd name="T50" fmla="*/ 462 w 521"/>
                <a:gd name="T51" fmla="*/ 196 h 493"/>
                <a:gd name="T52" fmla="*/ 454 w 521"/>
                <a:gd name="T53" fmla="*/ 219 h 493"/>
                <a:gd name="T54" fmla="*/ 449 w 521"/>
                <a:gd name="T55" fmla="*/ 238 h 493"/>
                <a:gd name="T56" fmla="*/ 445 w 521"/>
                <a:gd name="T57" fmla="*/ 258 h 493"/>
                <a:gd name="T58" fmla="*/ 441 w 521"/>
                <a:gd name="T59" fmla="*/ 285 h 493"/>
                <a:gd name="T60" fmla="*/ 336 w 521"/>
                <a:gd name="T61" fmla="*/ 201 h 493"/>
                <a:gd name="T62" fmla="*/ 269 w 521"/>
                <a:gd name="T63" fmla="*/ 232 h 493"/>
                <a:gd name="T64" fmla="*/ 230 w 521"/>
                <a:gd name="T65" fmla="*/ 253 h 493"/>
                <a:gd name="T66" fmla="*/ 180 w 521"/>
                <a:gd name="T67" fmla="*/ 284 h 493"/>
                <a:gd name="T68" fmla="*/ 138 w 521"/>
                <a:gd name="T69" fmla="*/ 309 h 493"/>
                <a:gd name="T70" fmla="*/ 111 w 521"/>
                <a:gd name="T71" fmla="*/ 330 h 493"/>
                <a:gd name="T72" fmla="*/ 82 w 521"/>
                <a:gd name="T73" fmla="*/ 355 h 493"/>
                <a:gd name="T74" fmla="*/ 60 w 521"/>
                <a:gd name="T75" fmla="*/ 379 h 493"/>
                <a:gd name="T76" fmla="*/ 44 w 521"/>
                <a:gd name="T77" fmla="*/ 407 h 493"/>
                <a:gd name="T78" fmla="*/ 35 w 521"/>
                <a:gd name="T79" fmla="*/ 436 h 493"/>
                <a:gd name="T80" fmla="*/ 27 w 521"/>
                <a:gd name="T81" fmla="*/ 468 h 4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1"/>
                <a:gd name="T124" fmla="*/ 0 h 493"/>
                <a:gd name="T125" fmla="*/ 521 w 521"/>
                <a:gd name="T126" fmla="*/ 493 h 4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1" h="493">
                  <a:moveTo>
                    <a:pt x="22" y="492"/>
                  </a:moveTo>
                  <a:lnTo>
                    <a:pt x="10" y="468"/>
                  </a:lnTo>
                  <a:lnTo>
                    <a:pt x="7" y="456"/>
                  </a:lnTo>
                  <a:lnTo>
                    <a:pt x="2" y="440"/>
                  </a:lnTo>
                  <a:lnTo>
                    <a:pt x="0" y="426"/>
                  </a:lnTo>
                  <a:lnTo>
                    <a:pt x="1" y="412"/>
                  </a:lnTo>
                  <a:lnTo>
                    <a:pt x="1" y="398"/>
                  </a:lnTo>
                  <a:lnTo>
                    <a:pt x="3" y="385"/>
                  </a:lnTo>
                  <a:lnTo>
                    <a:pt x="5" y="370"/>
                  </a:lnTo>
                  <a:lnTo>
                    <a:pt x="13" y="352"/>
                  </a:lnTo>
                  <a:lnTo>
                    <a:pt x="20" y="337"/>
                  </a:lnTo>
                  <a:lnTo>
                    <a:pt x="26" y="321"/>
                  </a:lnTo>
                  <a:lnTo>
                    <a:pt x="39" y="303"/>
                  </a:lnTo>
                  <a:lnTo>
                    <a:pt x="51" y="286"/>
                  </a:lnTo>
                  <a:lnTo>
                    <a:pt x="64" y="270"/>
                  </a:lnTo>
                  <a:lnTo>
                    <a:pt x="77" y="256"/>
                  </a:lnTo>
                  <a:lnTo>
                    <a:pt x="90" y="239"/>
                  </a:lnTo>
                  <a:lnTo>
                    <a:pt x="104" y="226"/>
                  </a:lnTo>
                  <a:lnTo>
                    <a:pt x="120" y="210"/>
                  </a:lnTo>
                  <a:lnTo>
                    <a:pt x="136" y="194"/>
                  </a:lnTo>
                  <a:lnTo>
                    <a:pt x="155" y="179"/>
                  </a:lnTo>
                  <a:lnTo>
                    <a:pt x="171" y="165"/>
                  </a:lnTo>
                  <a:lnTo>
                    <a:pt x="195" y="150"/>
                  </a:lnTo>
                  <a:lnTo>
                    <a:pt x="214" y="136"/>
                  </a:lnTo>
                  <a:lnTo>
                    <a:pt x="234" y="122"/>
                  </a:lnTo>
                  <a:lnTo>
                    <a:pt x="259" y="111"/>
                  </a:lnTo>
                  <a:lnTo>
                    <a:pt x="277" y="100"/>
                  </a:lnTo>
                  <a:lnTo>
                    <a:pt x="299" y="92"/>
                  </a:lnTo>
                  <a:lnTo>
                    <a:pt x="244" y="0"/>
                  </a:lnTo>
                  <a:lnTo>
                    <a:pt x="263" y="11"/>
                  </a:lnTo>
                  <a:lnTo>
                    <a:pt x="285" y="24"/>
                  </a:lnTo>
                  <a:lnTo>
                    <a:pt x="303" y="35"/>
                  </a:lnTo>
                  <a:lnTo>
                    <a:pt x="318" y="44"/>
                  </a:lnTo>
                  <a:lnTo>
                    <a:pt x="336" y="52"/>
                  </a:lnTo>
                  <a:lnTo>
                    <a:pt x="349" y="59"/>
                  </a:lnTo>
                  <a:lnTo>
                    <a:pt x="366" y="66"/>
                  </a:lnTo>
                  <a:lnTo>
                    <a:pt x="385" y="71"/>
                  </a:lnTo>
                  <a:lnTo>
                    <a:pt x="402" y="78"/>
                  </a:lnTo>
                  <a:lnTo>
                    <a:pt x="425" y="85"/>
                  </a:lnTo>
                  <a:lnTo>
                    <a:pt x="450" y="91"/>
                  </a:lnTo>
                  <a:lnTo>
                    <a:pt x="471" y="96"/>
                  </a:lnTo>
                  <a:lnTo>
                    <a:pt x="497" y="104"/>
                  </a:lnTo>
                  <a:lnTo>
                    <a:pt x="520" y="108"/>
                  </a:lnTo>
                  <a:lnTo>
                    <a:pt x="513" y="117"/>
                  </a:lnTo>
                  <a:lnTo>
                    <a:pt x="504" y="125"/>
                  </a:lnTo>
                  <a:lnTo>
                    <a:pt x="496" y="135"/>
                  </a:lnTo>
                  <a:lnTo>
                    <a:pt x="489" y="145"/>
                  </a:lnTo>
                  <a:lnTo>
                    <a:pt x="482" y="156"/>
                  </a:lnTo>
                  <a:lnTo>
                    <a:pt x="476" y="165"/>
                  </a:lnTo>
                  <a:lnTo>
                    <a:pt x="472" y="174"/>
                  </a:lnTo>
                  <a:lnTo>
                    <a:pt x="467" y="185"/>
                  </a:lnTo>
                  <a:lnTo>
                    <a:pt x="462" y="196"/>
                  </a:lnTo>
                  <a:lnTo>
                    <a:pt x="459" y="208"/>
                  </a:lnTo>
                  <a:lnTo>
                    <a:pt x="454" y="219"/>
                  </a:lnTo>
                  <a:lnTo>
                    <a:pt x="451" y="228"/>
                  </a:lnTo>
                  <a:lnTo>
                    <a:pt x="449" y="238"/>
                  </a:lnTo>
                  <a:lnTo>
                    <a:pt x="446" y="248"/>
                  </a:lnTo>
                  <a:lnTo>
                    <a:pt x="445" y="258"/>
                  </a:lnTo>
                  <a:lnTo>
                    <a:pt x="440" y="270"/>
                  </a:lnTo>
                  <a:lnTo>
                    <a:pt x="441" y="285"/>
                  </a:lnTo>
                  <a:lnTo>
                    <a:pt x="369" y="192"/>
                  </a:lnTo>
                  <a:lnTo>
                    <a:pt x="336" y="201"/>
                  </a:lnTo>
                  <a:lnTo>
                    <a:pt x="314" y="212"/>
                  </a:lnTo>
                  <a:lnTo>
                    <a:pt x="269" y="232"/>
                  </a:lnTo>
                  <a:lnTo>
                    <a:pt x="250" y="243"/>
                  </a:lnTo>
                  <a:lnTo>
                    <a:pt x="230" y="253"/>
                  </a:lnTo>
                  <a:lnTo>
                    <a:pt x="197" y="272"/>
                  </a:lnTo>
                  <a:lnTo>
                    <a:pt x="180" y="284"/>
                  </a:lnTo>
                  <a:lnTo>
                    <a:pt x="157" y="298"/>
                  </a:lnTo>
                  <a:lnTo>
                    <a:pt x="138" y="309"/>
                  </a:lnTo>
                  <a:lnTo>
                    <a:pt x="125" y="321"/>
                  </a:lnTo>
                  <a:lnTo>
                    <a:pt x="111" y="330"/>
                  </a:lnTo>
                  <a:lnTo>
                    <a:pt x="98" y="342"/>
                  </a:lnTo>
                  <a:lnTo>
                    <a:pt x="82" y="355"/>
                  </a:lnTo>
                  <a:lnTo>
                    <a:pt x="73" y="366"/>
                  </a:lnTo>
                  <a:lnTo>
                    <a:pt x="60" y="379"/>
                  </a:lnTo>
                  <a:lnTo>
                    <a:pt x="51" y="394"/>
                  </a:lnTo>
                  <a:lnTo>
                    <a:pt x="44" y="407"/>
                  </a:lnTo>
                  <a:lnTo>
                    <a:pt x="39" y="422"/>
                  </a:lnTo>
                  <a:lnTo>
                    <a:pt x="35" y="436"/>
                  </a:lnTo>
                  <a:lnTo>
                    <a:pt x="28" y="451"/>
                  </a:lnTo>
                  <a:lnTo>
                    <a:pt x="27" y="468"/>
                  </a:lnTo>
                  <a:lnTo>
                    <a:pt x="22" y="49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75" name="Text Box 125"/>
          <p:cNvSpPr txBox="1">
            <a:spLocks noChangeArrowheads="1"/>
          </p:cNvSpPr>
          <p:nvPr/>
        </p:nvSpPr>
        <p:spPr bwMode="auto">
          <a:xfrm>
            <a:off x="8531225" y="1003300"/>
            <a:ext cx="450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¼</a:t>
            </a:r>
          </a:p>
        </p:txBody>
      </p:sp>
      <p:grpSp>
        <p:nvGrpSpPr>
          <p:cNvPr id="62476" name="Group 126"/>
          <p:cNvGrpSpPr>
            <a:grpSpLocks/>
          </p:cNvGrpSpPr>
          <p:nvPr/>
        </p:nvGrpSpPr>
        <p:grpSpPr bwMode="auto">
          <a:xfrm>
            <a:off x="7472363" y="354013"/>
            <a:ext cx="1436687" cy="712787"/>
            <a:chOff x="4824" y="160"/>
            <a:chExt cx="1248" cy="625"/>
          </a:xfrm>
        </p:grpSpPr>
        <p:sp>
          <p:nvSpPr>
            <p:cNvPr id="62528" name="Oval 127"/>
            <p:cNvSpPr>
              <a:spLocks noChangeArrowheads="1"/>
            </p:cNvSpPr>
            <p:nvPr/>
          </p:nvSpPr>
          <p:spPr bwMode="auto">
            <a:xfrm>
              <a:off x="4824" y="192"/>
              <a:ext cx="1248" cy="5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62529" name="Picture 128" descr="j019866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" y="160"/>
              <a:ext cx="7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530" name="Picture 129" descr="j0232261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" y="283"/>
              <a:ext cx="375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477" name="Text Box 130"/>
          <p:cNvSpPr txBox="1">
            <a:spLocks noChangeArrowheads="1"/>
          </p:cNvSpPr>
          <p:nvPr/>
        </p:nvSpPr>
        <p:spPr bwMode="auto">
          <a:xfrm>
            <a:off x="8088313" y="3357563"/>
            <a:ext cx="450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¾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Comic Sans MS" panose="030F0702030302020204" pitchFamily="66" charset="0"/>
            </a:endParaRPr>
          </a:p>
        </p:txBody>
      </p:sp>
      <p:pic>
        <p:nvPicPr>
          <p:cNvPr id="62478" name="Picture 6" descr="algae-blo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614863"/>
            <a:ext cx="1644650" cy="10334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370513" y="5102225"/>
            <a:ext cx="1092200" cy="2381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80" name="Picture 179" descr="1170t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4516438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84" name="Rectangle 64"/>
          <p:cNvSpPr>
            <a:spLocks noChangeArrowheads="1"/>
          </p:cNvSpPr>
          <p:nvPr/>
        </p:nvSpPr>
        <p:spPr bwMode="auto">
          <a:xfrm>
            <a:off x="7521575" y="5387975"/>
            <a:ext cx="1317625" cy="646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latin typeface="Comic Sans MS" pitchFamily="66" charset="0"/>
              </a:rPr>
              <a:t>Manure</a:t>
            </a:r>
            <a:endParaRPr lang="en-US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 ? 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8" y="0"/>
            <a:ext cx="9144000" cy="6216650"/>
          </a:xfrm>
          <a:prstGeom prst="rect">
            <a:avLst/>
          </a:prstGeom>
          <a:solidFill>
            <a:schemeClr val="bg1">
              <a:lumMod val="5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149225" y="584200"/>
            <a:ext cx="3875088" cy="50641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2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20650" y="23813"/>
            <a:ext cx="8151813" cy="73183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smtClean="0"/>
              <a:t>Contemporary Nutrient Flow</a:t>
            </a:r>
          </a:p>
        </p:txBody>
      </p:sp>
      <p:sp>
        <p:nvSpPr>
          <p:cNvPr id="62485" name="Line 52"/>
          <p:cNvSpPr>
            <a:spLocks noChangeShapeType="1"/>
          </p:cNvSpPr>
          <p:nvPr/>
        </p:nvSpPr>
        <p:spPr bwMode="auto">
          <a:xfrm flipH="1">
            <a:off x="2336800" y="2947988"/>
            <a:ext cx="160338" cy="0"/>
          </a:xfrm>
          <a:prstGeom prst="line">
            <a:avLst/>
          </a:prstGeom>
          <a:noFill/>
          <a:ln w="25399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Rectangle 54"/>
          <p:cNvSpPr>
            <a:spLocks noChangeArrowheads="1"/>
          </p:cNvSpPr>
          <p:nvPr/>
        </p:nvSpPr>
        <p:spPr bwMode="auto">
          <a:xfrm>
            <a:off x="2074863" y="3457575"/>
            <a:ext cx="725487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omic Sans MS" panose="030F0702030302020204" pitchFamily="66" charset="0"/>
              </a:rPr>
              <a:t>Soil</a:t>
            </a:r>
          </a:p>
        </p:txBody>
      </p:sp>
      <p:sp>
        <p:nvSpPr>
          <p:cNvPr id="62487" name="AutoShape 55"/>
          <p:cNvSpPr>
            <a:spLocks noChangeArrowheads="1"/>
          </p:cNvSpPr>
          <p:nvPr/>
        </p:nvSpPr>
        <p:spPr bwMode="auto">
          <a:xfrm>
            <a:off x="1949450" y="3021013"/>
            <a:ext cx="893763" cy="374650"/>
          </a:xfrm>
          <a:prstGeom prst="upArrow">
            <a:avLst>
              <a:gd name="adj1" fmla="val 75009"/>
              <a:gd name="adj2" fmla="val 68796"/>
            </a:avLst>
          </a:prstGeom>
          <a:solidFill>
            <a:srgbClr val="9966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62488" name="Group 104"/>
          <p:cNvGrpSpPr>
            <a:grpSpLocks noChangeAspect="1"/>
          </p:cNvGrpSpPr>
          <p:nvPr/>
        </p:nvGrpSpPr>
        <p:grpSpPr bwMode="auto">
          <a:xfrm>
            <a:off x="641350" y="2659063"/>
            <a:ext cx="2592388" cy="2012950"/>
            <a:chOff x="-109050" y="2571394"/>
            <a:chExt cx="4108862" cy="3188643"/>
          </a:xfrm>
        </p:grpSpPr>
        <p:pic>
          <p:nvPicPr>
            <p:cNvPr id="62520" name="Picture 8" descr="map image"/>
            <p:cNvPicPr>
              <a:picLocks noChangeAspect="1" noChangeArrowheads="1"/>
            </p:cNvPicPr>
            <p:nvPr/>
          </p:nvPicPr>
          <p:blipFill>
            <a:blip r:embed="rId10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4" t="1366" r="14182" b="11534"/>
            <a:stretch>
              <a:fillRect/>
            </a:stretch>
          </p:blipFill>
          <p:spPr bwMode="auto">
            <a:xfrm>
              <a:off x="-109050" y="2582545"/>
              <a:ext cx="4108862" cy="3177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Freeform 99"/>
            <p:cNvSpPr/>
            <p:nvPr/>
          </p:nvSpPr>
          <p:spPr>
            <a:xfrm>
              <a:off x="2178125" y="2586482"/>
              <a:ext cx="55355" cy="72926"/>
            </a:xfrm>
            <a:custGeom>
              <a:avLst/>
              <a:gdLst>
                <a:gd name="connsiteX0" fmla="*/ 0 w 55911"/>
                <a:gd name="connsiteY0" fmla="*/ 0 h 71824"/>
                <a:gd name="connsiteX1" fmla="*/ 3717 w 55911"/>
                <a:gd name="connsiteY1" fmla="*/ 70624 h 71824"/>
                <a:gd name="connsiteX2" fmla="*/ 14868 w 55911"/>
                <a:gd name="connsiteY2" fmla="*/ 63190 h 71824"/>
                <a:gd name="connsiteX3" fmla="*/ 22302 w 55911"/>
                <a:gd name="connsiteY3" fmla="*/ 52039 h 71824"/>
                <a:gd name="connsiteX4" fmla="*/ 48322 w 55911"/>
                <a:gd name="connsiteY4" fmla="*/ 40888 h 71824"/>
                <a:gd name="connsiteX5" fmla="*/ 55756 w 55911"/>
                <a:gd name="connsiteY5" fmla="*/ 11151 h 71824"/>
                <a:gd name="connsiteX6" fmla="*/ 55756 w 55911"/>
                <a:gd name="connsiteY6" fmla="*/ 3717 h 7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11" h="71824">
                  <a:moveTo>
                    <a:pt x="0" y="0"/>
                  </a:moveTo>
                  <a:cubicBezTo>
                    <a:pt x="1239" y="23541"/>
                    <a:pt x="-1682" y="47677"/>
                    <a:pt x="3717" y="70624"/>
                  </a:cubicBezTo>
                  <a:cubicBezTo>
                    <a:pt x="4740" y="74973"/>
                    <a:pt x="11709" y="66349"/>
                    <a:pt x="14868" y="63190"/>
                  </a:cubicBezTo>
                  <a:cubicBezTo>
                    <a:pt x="18027" y="60031"/>
                    <a:pt x="18870" y="54899"/>
                    <a:pt x="22302" y="52039"/>
                  </a:cubicBezTo>
                  <a:cubicBezTo>
                    <a:pt x="28426" y="46936"/>
                    <a:pt x="40576" y="43470"/>
                    <a:pt x="48322" y="40888"/>
                  </a:cubicBezTo>
                  <a:cubicBezTo>
                    <a:pt x="52646" y="27915"/>
                    <a:pt x="53513" y="26851"/>
                    <a:pt x="55756" y="11151"/>
                  </a:cubicBezTo>
                  <a:cubicBezTo>
                    <a:pt x="56106" y="8698"/>
                    <a:pt x="55756" y="6195"/>
                    <a:pt x="55756" y="371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253609" y="2571394"/>
              <a:ext cx="515808" cy="1126587"/>
            </a:xfrm>
            <a:custGeom>
              <a:avLst/>
              <a:gdLst>
                <a:gd name="connsiteX0" fmla="*/ 78059 w 490654"/>
                <a:gd name="connsiteY0" fmla="*/ 14868 h 1126273"/>
                <a:gd name="connsiteX1" fmla="*/ 59474 w 490654"/>
                <a:gd name="connsiteY1" fmla="*/ 33454 h 1126273"/>
                <a:gd name="connsiteX2" fmla="*/ 55757 w 490654"/>
                <a:gd name="connsiteY2" fmla="*/ 44605 h 1126273"/>
                <a:gd name="connsiteX3" fmla="*/ 52040 w 490654"/>
                <a:gd name="connsiteY3" fmla="*/ 96644 h 1126273"/>
                <a:gd name="connsiteX4" fmla="*/ 44605 w 490654"/>
                <a:gd name="connsiteY4" fmla="*/ 118946 h 1126273"/>
                <a:gd name="connsiteX5" fmla="*/ 55757 w 490654"/>
                <a:gd name="connsiteY5" fmla="*/ 156117 h 1126273"/>
                <a:gd name="connsiteX6" fmla="*/ 63191 w 490654"/>
                <a:gd name="connsiteY6" fmla="*/ 178419 h 1126273"/>
                <a:gd name="connsiteX7" fmla="*/ 55757 w 490654"/>
                <a:gd name="connsiteY7" fmla="*/ 189571 h 1126273"/>
                <a:gd name="connsiteX8" fmla="*/ 37171 w 490654"/>
                <a:gd name="connsiteY8" fmla="*/ 204439 h 1126273"/>
                <a:gd name="connsiteX9" fmla="*/ 33454 w 490654"/>
                <a:gd name="connsiteY9" fmla="*/ 215590 h 1126273"/>
                <a:gd name="connsiteX10" fmla="*/ 33454 w 490654"/>
                <a:gd name="connsiteY10" fmla="*/ 375424 h 1126273"/>
                <a:gd name="connsiteX11" fmla="*/ 26020 w 490654"/>
                <a:gd name="connsiteY11" fmla="*/ 423746 h 1126273"/>
                <a:gd name="connsiteX12" fmla="*/ 18586 w 490654"/>
                <a:gd name="connsiteY12" fmla="*/ 434897 h 1126273"/>
                <a:gd name="connsiteX13" fmla="*/ 18586 w 490654"/>
                <a:gd name="connsiteY13" fmla="*/ 468351 h 1126273"/>
                <a:gd name="connsiteX14" fmla="*/ 14869 w 490654"/>
                <a:gd name="connsiteY14" fmla="*/ 501805 h 1126273"/>
                <a:gd name="connsiteX15" fmla="*/ 11152 w 490654"/>
                <a:gd name="connsiteY15" fmla="*/ 527824 h 1126273"/>
                <a:gd name="connsiteX16" fmla="*/ 0 w 490654"/>
                <a:gd name="connsiteY16" fmla="*/ 538975 h 1126273"/>
                <a:gd name="connsiteX17" fmla="*/ 3718 w 490654"/>
                <a:gd name="connsiteY17" fmla="*/ 527824 h 1126273"/>
                <a:gd name="connsiteX18" fmla="*/ 11152 w 490654"/>
                <a:gd name="connsiteY18" fmla="*/ 542693 h 1126273"/>
                <a:gd name="connsiteX19" fmla="*/ 18586 w 490654"/>
                <a:gd name="connsiteY19" fmla="*/ 553844 h 1126273"/>
                <a:gd name="connsiteX20" fmla="*/ 22303 w 490654"/>
                <a:gd name="connsiteY20" fmla="*/ 579863 h 1126273"/>
                <a:gd name="connsiteX21" fmla="*/ 7435 w 490654"/>
                <a:gd name="connsiteY21" fmla="*/ 605883 h 1126273"/>
                <a:gd name="connsiteX22" fmla="*/ 33454 w 490654"/>
                <a:gd name="connsiteY22" fmla="*/ 646771 h 1126273"/>
                <a:gd name="connsiteX23" fmla="*/ 44605 w 490654"/>
                <a:gd name="connsiteY23" fmla="*/ 650488 h 1126273"/>
                <a:gd name="connsiteX24" fmla="*/ 55757 w 490654"/>
                <a:gd name="connsiteY24" fmla="*/ 657922 h 1126273"/>
                <a:gd name="connsiteX25" fmla="*/ 59474 w 490654"/>
                <a:gd name="connsiteY25" fmla="*/ 672790 h 1126273"/>
                <a:gd name="connsiteX26" fmla="*/ 63191 w 490654"/>
                <a:gd name="connsiteY26" fmla="*/ 709961 h 1126273"/>
                <a:gd name="connsiteX27" fmla="*/ 70625 w 490654"/>
                <a:gd name="connsiteY27" fmla="*/ 721112 h 1126273"/>
                <a:gd name="connsiteX28" fmla="*/ 74342 w 490654"/>
                <a:gd name="connsiteY28" fmla="*/ 828907 h 1126273"/>
                <a:gd name="connsiteX29" fmla="*/ 78059 w 490654"/>
                <a:gd name="connsiteY29" fmla="*/ 840058 h 1126273"/>
                <a:gd name="connsiteX30" fmla="*/ 85493 w 490654"/>
                <a:gd name="connsiteY30" fmla="*/ 869795 h 1126273"/>
                <a:gd name="connsiteX31" fmla="*/ 96644 w 490654"/>
                <a:gd name="connsiteY31" fmla="*/ 936702 h 1126273"/>
                <a:gd name="connsiteX32" fmla="*/ 104079 w 490654"/>
                <a:gd name="connsiteY32" fmla="*/ 947854 h 1126273"/>
                <a:gd name="connsiteX33" fmla="*/ 126381 w 490654"/>
                <a:gd name="connsiteY33" fmla="*/ 962722 h 1126273"/>
                <a:gd name="connsiteX34" fmla="*/ 141249 w 490654"/>
                <a:gd name="connsiteY34" fmla="*/ 985024 h 1126273"/>
                <a:gd name="connsiteX35" fmla="*/ 144966 w 490654"/>
                <a:gd name="connsiteY35" fmla="*/ 996175 h 1126273"/>
                <a:gd name="connsiteX36" fmla="*/ 152400 w 490654"/>
                <a:gd name="connsiteY36" fmla="*/ 1003610 h 1126273"/>
                <a:gd name="connsiteX37" fmla="*/ 167269 w 490654"/>
                <a:gd name="connsiteY37" fmla="*/ 1040780 h 1126273"/>
                <a:gd name="connsiteX38" fmla="*/ 174703 w 490654"/>
                <a:gd name="connsiteY38" fmla="*/ 1055649 h 1126273"/>
                <a:gd name="connsiteX39" fmla="*/ 189571 w 490654"/>
                <a:gd name="connsiteY39" fmla="*/ 1096536 h 1126273"/>
                <a:gd name="connsiteX40" fmla="*/ 208157 w 490654"/>
                <a:gd name="connsiteY40" fmla="*/ 1103971 h 1126273"/>
                <a:gd name="connsiteX41" fmla="*/ 256479 w 490654"/>
                <a:gd name="connsiteY41" fmla="*/ 1115122 h 1126273"/>
                <a:gd name="connsiteX42" fmla="*/ 275064 w 490654"/>
                <a:gd name="connsiteY42" fmla="*/ 1122556 h 1126273"/>
                <a:gd name="connsiteX43" fmla="*/ 286215 w 490654"/>
                <a:gd name="connsiteY43" fmla="*/ 1126273 h 1126273"/>
                <a:gd name="connsiteX44" fmla="*/ 304800 w 490654"/>
                <a:gd name="connsiteY44" fmla="*/ 1122556 h 1126273"/>
                <a:gd name="connsiteX45" fmla="*/ 323386 w 490654"/>
                <a:gd name="connsiteY45" fmla="*/ 1107688 h 1126273"/>
                <a:gd name="connsiteX46" fmla="*/ 334537 w 490654"/>
                <a:gd name="connsiteY46" fmla="*/ 1096536 h 1126273"/>
                <a:gd name="connsiteX47" fmla="*/ 367991 w 490654"/>
                <a:gd name="connsiteY47" fmla="*/ 1077951 h 1126273"/>
                <a:gd name="connsiteX48" fmla="*/ 401444 w 490654"/>
                <a:gd name="connsiteY48" fmla="*/ 1048214 h 1126273"/>
                <a:gd name="connsiteX49" fmla="*/ 408879 w 490654"/>
                <a:gd name="connsiteY49" fmla="*/ 1040780 h 1126273"/>
                <a:gd name="connsiteX50" fmla="*/ 427464 w 490654"/>
                <a:gd name="connsiteY50" fmla="*/ 1018478 h 1126273"/>
                <a:gd name="connsiteX51" fmla="*/ 438615 w 490654"/>
                <a:gd name="connsiteY51" fmla="*/ 1003610 h 1126273"/>
                <a:gd name="connsiteX52" fmla="*/ 446049 w 490654"/>
                <a:gd name="connsiteY52" fmla="*/ 996175 h 1126273"/>
                <a:gd name="connsiteX53" fmla="*/ 449766 w 490654"/>
                <a:gd name="connsiteY53" fmla="*/ 985024 h 1126273"/>
                <a:gd name="connsiteX54" fmla="*/ 434898 w 490654"/>
                <a:gd name="connsiteY54" fmla="*/ 951571 h 1126273"/>
                <a:gd name="connsiteX55" fmla="*/ 431181 w 490654"/>
                <a:gd name="connsiteY55" fmla="*/ 940419 h 1126273"/>
                <a:gd name="connsiteX56" fmla="*/ 438615 w 490654"/>
                <a:gd name="connsiteY56" fmla="*/ 925551 h 1126273"/>
                <a:gd name="connsiteX57" fmla="*/ 460918 w 490654"/>
                <a:gd name="connsiteY57" fmla="*/ 895814 h 1126273"/>
                <a:gd name="connsiteX58" fmla="*/ 472069 w 490654"/>
                <a:gd name="connsiteY58" fmla="*/ 880946 h 1126273"/>
                <a:gd name="connsiteX59" fmla="*/ 486937 w 490654"/>
                <a:gd name="connsiteY59" fmla="*/ 866078 h 1126273"/>
                <a:gd name="connsiteX60" fmla="*/ 483220 w 490654"/>
                <a:gd name="connsiteY60" fmla="*/ 836341 h 1126273"/>
                <a:gd name="connsiteX61" fmla="*/ 475786 w 490654"/>
                <a:gd name="connsiteY61" fmla="*/ 825190 h 1126273"/>
                <a:gd name="connsiteX62" fmla="*/ 483220 w 490654"/>
                <a:gd name="connsiteY62" fmla="*/ 791736 h 1126273"/>
                <a:gd name="connsiteX63" fmla="*/ 490654 w 490654"/>
                <a:gd name="connsiteY63" fmla="*/ 780585 h 1126273"/>
                <a:gd name="connsiteX64" fmla="*/ 486937 w 490654"/>
                <a:gd name="connsiteY64" fmla="*/ 754566 h 1126273"/>
                <a:gd name="connsiteX65" fmla="*/ 479503 w 490654"/>
                <a:gd name="connsiteY65" fmla="*/ 743414 h 1126273"/>
                <a:gd name="connsiteX66" fmla="*/ 468352 w 490654"/>
                <a:gd name="connsiteY66" fmla="*/ 706244 h 1126273"/>
                <a:gd name="connsiteX67" fmla="*/ 472069 w 490654"/>
                <a:gd name="connsiteY67" fmla="*/ 687658 h 1126273"/>
                <a:gd name="connsiteX68" fmla="*/ 475786 w 490654"/>
                <a:gd name="connsiteY68" fmla="*/ 672790 h 1126273"/>
                <a:gd name="connsiteX69" fmla="*/ 479503 w 490654"/>
                <a:gd name="connsiteY69" fmla="*/ 639336 h 1126273"/>
                <a:gd name="connsiteX70" fmla="*/ 472069 w 490654"/>
                <a:gd name="connsiteY70" fmla="*/ 587297 h 1126273"/>
                <a:gd name="connsiteX71" fmla="*/ 464635 w 490654"/>
                <a:gd name="connsiteY71" fmla="*/ 576146 h 1126273"/>
                <a:gd name="connsiteX72" fmla="*/ 457200 w 490654"/>
                <a:gd name="connsiteY72" fmla="*/ 568712 h 1126273"/>
                <a:gd name="connsiteX73" fmla="*/ 446049 w 490654"/>
                <a:gd name="connsiteY73" fmla="*/ 546410 h 1126273"/>
                <a:gd name="connsiteX74" fmla="*/ 442332 w 490654"/>
                <a:gd name="connsiteY74" fmla="*/ 535258 h 1126273"/>
                <a:gd name="connsiteX75" fmla="*/ 423747 w 490654"/>
                <a:gd name="connsiteY75" fmla="*/ 512956 h 1126273"/>
                <a:gd name="connsiteX76" fmla="*/ 412596 w 490654"/>
                <a:gd name="connsiteY76" fmla="*/ 490654 h 1126273"/>
                <a:gd name="connsiteX77" fmla="*/ 405161 w 490654"/>
                <a:gd name="connsiteY77" fmla="*/ 464634 h 1126273"/>
                <a:gd name="connsiteX78" fmla="*/ 397727 w 490654"/>
                <a:gd name="connsiteY78" fmla="*/ 449766 h 1126273"/>
                <a:gd name="connsiteX79" fmla="*/ 386576 w 490654"/>
                <a:gd name="connsiteY79" fmla="*/ 423746 h 1126273"/>
                <a:gd name="connsiteX80" fmla="*/ 379142 w 490654"/>
                <a:gd name="connsiteY80" fmla="*/ 408878 h 1126273"/>
                <a:gd name="connsiteX81" fmla="*/ 367991 w 490654"/>
                <a:gd name="connsiteY81" fmla="*/ 401444 h 1126273"/>
                <a:gd name="connsiteX82" fmla="*/ 345688 w 490654"/>
                <a:gd name="connsiteY82" fmla="*/ 382858 h 1126273"/>
                <a:gd name="connsiteX83" fmla="*/ 341971 w 490654"/>
                <a:gd name="connsiteY83" fmla="*/ 371707 h 1126273"/>
                <a:gd name="connsiteX84" fmla="*/ 349405 w 490654"/>
                <a:gd name="connsiteY84" fmla="*/ 334536 h 1126273"/>
                <a:gd name="connsiteX85" fmla="*/ 356840 w 490654"/>
                <a:gd name="connsiteY85" fmla="*/ 323385 h 1126273"/>
                <a:gd name="connsiteX86" fmla="*/ 360557 w 490654"/>
                <a:gd name="connsiteY86" fmla="*/ 312234 h 1126273"/>
                <a:gd name="connsiteX87" fmla="*/ 367991 w 490654"/>
                <a:gd name="connsiteY87" fmla="*/ 301083 h 1126273"/>
                <a:gd name="connsiteX88" fmla="*/ 364274 w 490654"/>
                <a:gd name="connsiteY88" fmla="*/ 249044 h 1126273"/>
                <a:gd name="connsiteX89" fmla="*/ 345688 w 490654"/>
                <a:gd name="connsiteY89" fmla="*/ 226741 h 1126273"/>
                <a:gd name="connsiteX90" fmla="*/ 334537 w 490654"/>
                <a:gd name="connsiteY90" fmla="*/ 204439 h 1126273"/>
                <a:gd name="connsiteX91" fmla="*/ 327103 w 490654"/>
                <a:gd name="connsiteY91" fmla="*/ 193288 h 1126273"/>
                <a:gd name="connsiteX92" fmla="*/ 353122 w 490654"/>
                <a:gd name="connsiteY92" fmla="*/ 156117 h 1126273"/>
                <a:gd name="connsiteX93" fmla="*/ 360557 w 490654"/>
                <a:gd name="connsiteY93" fmla="*/ 148683 h 1126273"/>
                <a:gd name="connsiteX94" fmla="*/ 364274 w 490654"/>
                <a:gd name="connsiteY94" fmla="*/ 137532 h 1126273"/>
                <a:gd name="connsiteX95" fmla="*/ 371708 w 490654"/>
                <a:gd name="connsiteY95" fmla="*/ 92927 h 1126273"/>
                <a:gd name="connsiteX96" fmla="*/ 364274 w 490654"/>
                <a:gd name="connsiteY96" fmla="*/ 59473 h 1126273"/>
                <a:gd name="connsiteX97" fmla="*/ 367991 w 490654"/>
                <a:gd name="connsiteY97" fmla="*/ 40888 h 1126273"/>
                <a:gd name="connsiteX98" fmla="*/ 379142 w 490654"/>
                <a:gd name="connsiteY98" fmla="*/ 33454 h 1126273"/>
                <a:gd name="connsiteX99" fmla="*/ 371708 w 490654"/>
                <a:gd name="connsiteY99" fmla="*/ 22302 h 1126273"/>
                <a:gd name="connsiteX100" fmla="*/ 360557 w 490654"/>
                <a:gd name="connsiteY100" fmla="*/ 7434 h 1126273"/>
                <a:gd name="connsiteX101" fmla="*/ 356840 w 490654"/>
                <a:gd name="connsiteY101" fmla="*/ 0 h 112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90654" h="1126273">
                  <a:moveTo>
                    <a:pt x="78059" y="14868"/>
                  </a:moveTo>
                  <a:cubicBezTo>
                    <a:pt x="71864" y="21063"/>
                    <a:pt x="64731" y="26445"/>
                    <a:pt x="59474" y="33454"/>
                  </a:cubicBezTo>
                  <a:cubicBezTo>
                    <a:pt x="57123" y="36588"/>
                    <a:pt x="56215" y="40714"/>
                    <a:pt x="55757" y="44605"/>
                  </a:cubicBezTo>
                  <a:cubicBezTo>
                    <a:pt x="53725" y="61876"/>
                    <a:pt x="54620" y="79446"/>
                    <a:pt x="52040" y="96644"/>
                  </a:cubicBezTo>
                  <a:cubicBezTo>
                    <a:pt x="50877" y="104394"/>
                    <a:pt x="44605" y="118946"/>
                    <a:pt x="44605" y="118946"/>
                  </a:cubicBezTo>
                  <a:cubicBezTo>
                    <a:pt x="51333" y="159314"/>
                    <a:pt x="43407" y="125245"/>
                    <a:pt x="55757" y="156117"/>
                  </a:cubicBezTo>
                  <a:cubicBezTo>
                    <a:pt x="58667" y="163393"/>
                    <a:pt x="63191" y="178419"/>
                    <a:pt x="63191" y="178419"/>
                  </a:cubicBezTo>
                  <a:cubicBezTo>
                    <a:pt x="60713" y="182136"/>
                    <a:pt x="58548" y="186082"/>
                    <a:pt x="55757" y="189571"/>
                  </a:cubicBezTo>
                  <a:cubicBezTo>
                    <a:pt x="49706" y="197135"/>
                    <a:pt x="45448" y="198921"/>
                    <a:pt x="37171" y="204439"/>
                  </a:cubicBezTo>
                  <a:cubicBezTo>
                    <a:pt x="35932" y="208156"/>
                    <a:pt x="33454" y="211672"/>
                    <a:pt x="33454" y="215590"/>
                  </a:cubicBezTo>
                  <a:cubicBezTo>
                    <a:pt x="33454" y="379635"/>
                    <a:pt x="53150" y="316336"/>
                    <a:pt x="33454" y="375424"/>
                  </a:cubicBezTo>
                  <a:cubicBezTo>
                    <a:pt x="32388" y="386084"/>
                    <a:pt x="32718" y="410350"/>
                    <a:pt x="26020" y="423746"/>
                  </a:cubicBezTo>
                  <a:cubicBezTo>
                    <a:pt x="24022" y="427742"/>
                    <a:pt x="21064" y="431180"/>
                    <a:pt x="18586" y="434897"/>
                  </a:cubicBezTo>
                  <a:cubicBezTo>
                    <a:pt x="10218" y="460002"/>
                    <a:pt x="18586" y="429099"/>
                    <a:pt x="18586" y="468351"/>
                  </a:cubicBezTo>
                  <a:cubicBezTo>
                    <a:pt x="18586" y="479571"/>
                    <a:pt x="16261" y="490672"/>
                    <a:pt x="14869" y="501805"/>
                  </a:cubicBezTo>
                  <a:cubicBezTo>
                    <a:pt x="13782" y="510498"/>
                    <a:pt x="14406" y="519690"/>
                    <a:pt x="11152" y="527824"/>
                  </a:cubicBezTo>
                  <a:cubicBezTo>
                    <a:pt x="9200" y="532705"/>
                    <a:pt x="3717" y="535258"/>
                    <a:pt x="0" y="538975"/>
                  </a:cubicBezTo>
                  <a:cubicBezTo>
                    <a:pt x="1239" y="535258"/>
                    <a:pt x="1" y="526585"/>
                    <a:pt x="3718" y="527824"/>
                  </a:cubicBezTo>
                  <a:cubicBezTo>
                    <a:pt x="8975" y="529577"/>
                    <a:pt x="8403" y="537882"/>
                    <a:pt x="11152" y="542693"/>
                  </a:cubicBezTo>
                  <a:cubicBezTo>
                    <a:pt x="13368" y="546572"/>
                    <a:pt x="16108" y="550127"/>
                    <a:pt x="18586" y="553844"/>
                  </a:cubicBezTo>
                  <a:cubicBezTo>
                    <a:pt x="19825" y="562517"/>
                    <a:pt x="23096" y="571138"/>
                    <a:pt x="22303" y="579863"/>
                  </a:cubicBezTo>
                  <a:cubicBezTo>
                    <a:pt x="21806" y="585325"/>
                    <a:pt x="10739" y="600926"/>
                    <a:pt x="7435" y="605883"/>
                  </a:cubicBezTo>
                  <a:cubicBezTo>
                    <a:pt x="38410" y="612078"/>
                    <a:pt x="24781" y="603405"/>
                    <a:pt x="33454" y="646771"/>
                  </a:cubicBezTo>
                  <a:cubicBezTo>
                    <a:pt x="34222" y="650613"/>
                    <a:pt x="41101" y="648736"/>
                    <a:pt x="44605" y="650488"/>
                  </a:cubicBezTo>
                  <a:cubicBezTo>
                    <a:pt x="48601" y="652486"/>
                    <a:pt x="52040" y="655444"/>
                    <a:pt x="55757" y="657922"/>
                  </a:cubicBezTo>
                  <a:cubicBezTo>
                    <a:pt x="56996" y="662878"/>
                    <a:pt x="58752" y="667733"/>
                    <a:pt x="59474" y="672790"/>
                  </a:cubicBezTo>
                  <a:cubicBezTo>
                    <a:pt x="61235" y="685117"/>
                    <a:pt x="60391" y="697828"/>
                    <a:pt x="63191" y="709961"/>
                  </a:cubicBezTo>
                  <a:cubicBezTo>
                    <a:pt x="64195" y="714314"/>
                    <a:pt x="68147" y="717395"/>
                    <a:pt x="70625" y="721112"/>
                  </a:cubicBezTo>
                  <a:cubicBezTo>
                    <a:pt x="71864" y="757044"/>
                    <a:pt x="72099" y="793024"/>
                    <a:pt x="74342" y="828907"/>
                  </a:cubicBezTo>
                  <a:cubicBezTo>
                    <a:pt x="74586" y="832817"/>
                    <a:pt x="77028" y="836278"/>
                    <a:pt x="78059" y="840058"/>
                  </a:cubicBezTo>
                  <a:cubicBezTo>
                    <a:pt x="80747" y="849915"/>
                    <a:pt x="85493" y="869795"/>
                    <a:pt x="85493" y="869795"/>
                  </a:cubicBezTo>
                  <a:cubicBezTo>
                    <a:pt x="88630" y="913718"/>
                    <a:pt x="81743" y="910626"/>
                    <a:pt x="96644" y="936702"/>
                  </a:cubicBezTo>
                  <a:cubicBezTo>
                    <a:pt x="98861" y="940581"/>
                    <a:pt x="100717" y="944912"/>
                    <a:pt x="104079" y="947854"/>
                  </a:cubicBezTo>
                  <a:cubicBezTo>
                    <a:pt x="110803" y="953737"/>
                    <a:pt x="126381" y="962722"/>
                    <a:pt x="126381" y="962722"/>
                  </a:cubicBezTo>
                  <a:cubicBezTo>
                    <a:pt x="131337" y="970156"/>
                    <a:pt x="138424" y="976548"/>
                    <a:pt x="141249" y="985024"/>
                  </a:cubicBezTo>
                  <a:cubicBezTo>
                    <a:pt x="142488" y="988741"/>
                    <a:pt x="142950" y="992815"/>
                    <a:pt x="144966" y="996175"/>
                  </a:cubicBezTo>
                  <a:cubicBezTo>
                    <a:pt x="146769" y="999180"/>
                    <a:pt x="150456" y="1000694"/>
                    <a:pt x="152400" y="1003610"/>
                  </a:cubicBezTo>
                  <a:cubicBezTo>
                    <a:pt x="165394" y="1023101"/>
                    <a:pt x="155177" y="1016595"/>
                    <a:pt x="167269" y="1040780"/>
                  </a:cubicBezTo>
                  <a:cubicBezTo>
                    <a:pt x="169747" y="1045736"/>
                    <a:pt x="172951" y="1050392"/>
                    <a:pt x="174703" y="1055649"/>
                  </a:cubicBezTo>
                  <a:cubicBezTo>
                    <a:pt x="176647" y="1061480"/>
                    <a:pt x="179344" y="1089231"/>
                    <a:pt x="189571" y="1096536"/>
                  </a:cubicBezTo>
                  <a:cubicBezTo>
                    <a:pt x="195001" y="1100414"/>
                    <a:pt x="202059" y="1101261"/>
                    <a:pt x="208157" y="1103971"/>
                  </a:cubicBezTo>
                  <a:cubicBezTo>
                    <a:pt x="237210" y="1116884"/>
                    <a:pt x="209116" y="1109860"/>
                    <a:pt x="256479" y="1115122"/>
                  </a:cubicBezTo>
                  <a:cubicBezTo>
                    <a:pt x="262674" y="1117600"/>
                    <a:pt x="268817" y="1120213"/>
                    <a:pt x="275064" y="1122556"/>
                  </a:cubicBezTo>
                  <a:cubicBezTo>
                    <a:pt x="278733" y="1123932"/>
                    <a:pt x="282297" y="1126273"/>
                    <a:pt x="286215" y="1126273"/>
                  </a:cubicBezTo>
                  <a:cubicBezTo>
                    <a:pt x="292533" y="1126273"/>
                    <a:pt x="298605" y="1123795"/>
                    <a:pt x="304800" y="1122556"/>
                  </a:cubicBezTo>
                  <a:cubicBezTo>
                    <a:pt x="326445" y="1100914"/>
                    <a:pt x="295233" y="1131150"/>
                    <a:pt x="323386" y="1107688"/>
                  </a:cubicBezTo>
                  <a:cubicBezTo>
                    <a:pt x="327424" y="1104323"/>
                    <a:pt x="330387" y="1099763"/>
                    <a:pt x="334537" y="1096536"/>
                  </a:cubicBezTo>
                  <a:cubicBezTo>
                    <a:pt x="353707" y="1081626"/>
                    <a:pt x="351167" y="1083559"/>
                    <a:pt x="367991" y="1077951"/>
                  </a:cubicBezTo>
                  <a:cubicBezTo>
                    <a:pt x="387891" y="1064684"/>
                    <a:pt x="375980" y="1073678"/>
                    <a:pt x="401444" y="1048214"/>
                  </a:cubicBezTo>
                  <a:lnTo>
                    <a:pt x="408879" y="1040780"/>
                  </a:lnTo>
                  <a:cubicBezTo>
                    <a:pt x="415978" y="1019482"/>
                    <a:pt x="407211" y="1038731"/>
                    <a:pt x="427464" y="1018478"/>
                  </a:cubicBezTo>
                  <a:cubicBezTo>
                    <a:pt x="431845" y="1014097"/>
                    <a:pt x="434649" y="1008369"/>
                    <a:pt x="438615" y="1003610"/>
                  </a:cubicBezTo>
                  <a:cubicBezTo>
                    <a:pt x="440859" y="1000918"/>
                    <a:pt x="443571" y="998653"/>
                    <a:pt x="446049" y="996175"/>
                  </a:cubicBezTo>
                  <a:cubicBezTo>
                    <a:pt x="447288" y="992458"/>
                    <a:pt x="449766" y="988942"/>
                    <a:pt x="449766" y="985024"/>
                  </a:cubicBezTo>
                  <a:cubicBezTo>
                    <a:pt x="449766" y="966940"/>
                    <a:pt x="445003" y="965045"/>
                    <a:pt x="434898" y="951571"/>
                  </a:cubicBezTo>
                  <a:cubicBezTo>
                    <a:pt x="433659" y="947854"/>
                    <a:pt x="430627" y="944298"/>
                    <a:pt x="431181" y="940419"/>
                  </a:cubicBezTo>
                  <a:cubicBezTo>
                    <a:pt x="431965" y="934934"/>
                    <a:pt x="436432" y="930644"/>
                    <a:pt x="438615" y="925551"/>
                  </a:cubicBezTo>
                  <a:cubicBezTo>
                    <a:pt x="448346" y="902844"/>
                    <a:pt x="432308" y="924424"/>
                    <a:pt x="460918" y="895814"/>
                  </a:cubicBezTo>
                  <a:cubicBezTo>
                    <a:pt x="465299" y="891433"/>
                    <a:pt x="467990" y="885608"/>
                    <a:pt x="472069" y="880946"/>
                  </a:cubicBezTo>
                  <a:cubicBezTo>
                    <a:pt x="476684" y="875671"/>
                    <a:pt x="481981" y="871034"/>
                    <a:pt x="486937" y="866078"/>
                  </a:cubicBezTo>
                  <a:cubicBezTo>
                    <a:pt x="485698" y="856166"/>
                    <a:pt x="485848" y="845978"/>
                    <a:pt x="483220" y="836341"/>
                  </a:cubicBezTo>
                  <a:cubicBezTo>
                    <a:pt x="482045" y="832031"/>
                    <a:pt x="476279" y="829630"/>
                    <a:pt x="475786" y="825190"/>
                  </a:cubicBezTo>
                  <a:cubicBezTo>
                    <a:pt x="475267" y="820519"/>
                    <a:pt x="479657" y="798862"/>
                    <a:pt x="483220" y="791736"/>
                  </a:cubicBezTo>
                  <a:cubicBezTo>
                    <a:pt x="485218" y="787740"/>
                    <a:pt x="488176" y="784302"/>
                    <a:pt x="490654" y="780585"/>
                  </a:cubicBezTo>
                  <a:cubicBezTo>
                    <a:pt x="489415" y="771912"/>
                    <a:pt x="489454" y="762958"/>
                    <a:pt x="486937" y="754566"/>
                  </a:cubicBezTo>
                  <a:cubicBezTo>
                    <a:pt x="485653" y="750287"/>
                    <a:pt x="481317" y="747497"/>
                    <a:pt x="479503" y="743414"/>
                  </a:cubicBezTo>
                  <a:cubicBezTo>
                    <a:pt x="474332" y="731778"/>
                    <a:pt x="471441" y="718601"/>
                    <a:pt x="468352" y="706244"/>
                  </a:cubicBezTo>
                  <a:cubicBezTo>
                    <a:pt x="469591" y="700049"/>
                    <a:pt x="470698" y="693826"/>
                    <a:pt x="472069" y="687658"/>
                  </a:cubicBezTo>
                  <a:cubicBezTo>
                    <a:pt x="473177" y="682671"/>
                    <a:pt x="475009" y="677839"/>
                    <a:pt x="475786" y="672790"/>
                  </a:cubicBezTo>
                  <a:cubicBezTo>
                    <a:pt x="477492" y="661701"/>
                    <a:pt x="478264" y="650487"/>
                    <a:pt x="479503" y="639336"/>
                  </a:cubicBezTo>
                  <a:cubicBezTo>
                    <a:pt x="478554" y="628892"/>
                    <a:pt x="479219" y="601598"/>
                    <a:pt x="472069" y="587297"/>
                  </a:cubicBezTo>
                  <a:cubicBezTo>
                    <a:pt x="470071" y="583301"/>
                    <a:pt x="467426" y="579634"/>
                    <a:pt x="464635" y="576146"/>
                  </a:cubicBezTo>
                  <a:cubicBezTo>
                    <a:pt x="462446" y="573409"/>
                    <a:pt x="459678" y="571190"/>
                    <a:pt x="457200" y="568712"/>
                  </a:cubicBezTo>
                  <a:cubicBezTo>
                    <a:pt x="447856" y="540680"/>
                    <a:pt x="460461" y="575236"/>
                    <a:pt x="446049" y="546410"/>
                  </a:cubicBezTo>
                  <a:cubicBezTo>
                    <a:pt x="444297" y="542905"/>
                    <a:pt x="444505" y="538518"/>
                    <a:pt x="442332" y="535258"/>
                  </a:cubicBezTo>
                  <a:cubicBezTo>
                    <a:pt x="425889" y="510592"/>
                    <a:pt x="435910" y="537282"/>
                    <a:pt x="423747" y="512956"/>
                  </a:cubicBezTo>
                  <a:cubicBezTo>
                    <a:pt x="408358" y="482178"/>
                    <a:pt x="433901" y="522611"/>
                    <a:pt x="412596" y="490654"/>
                  </a:cubicBezTo>
                  <a:cubicBezTo>
                    <a:pt x="410707" y="483099"/>
                    <a:pt x="408364" y="472107"/>
                    <a:pt x="405161" y="464634"/>
                  </a:cubicBezTo>
                  <a:cubicBezTo>
                    <a:pt x="402978" y="459541"/>
                    <a:pt x="400205" y="454722"/>
                    <a:pt x="397727" y="449766"/>
                  </a:cubicBezTo>
                  <a:cubicBezTo>
                    <a:pt x="391622" y="425344"/>
                    <a:pt x="397985" y="443711"/>
                    <a:pt x="386576" y="423746"/>
                  </a:cubicBezTo>
                  <a:cubicBezTo>
                    <a:pt x="383827" y="418935"/>
                    <a:pt x="382689" y="413135"/>
                    <a:pt x="379142" y="408878"/>
                  </a:cubicBezTo>
                  <a:cubicBezTo>
                    <a:pt x="376282" y="405446"/>
                    <a:pt x="371626" y="404040"/>
                    <a:pt x="367991" y="401444"/>
                  </a:cubicBezTo>
                  <a:cubicBezTo>
                    <a:pt x="352525" y="390397"/>
                    <a:pt x="356254" y="393426"/>
                    <a:pt x="345688" y="382858"/>
                  </a:cubicBezTo>
                  <a:cubicBezTo>
                    <a:pt x="344449" y="379141"/>
                    <a:pt x="341971" y="375625"/>
                    <a:pt x="341971" y="371707"/>
                  </a:cubicBezTo>
                  <a:cubicBezTo>
                    <a:pt x="341971" y="364861"/>
                    <a:pt x="344828" y="343690"/>
                    <a:pt x="349405" y="334536"/>
                  </a:cubicBezTo>
                  <a:cubicBezTo>
                    <a:pt x="351403" y="330540"/>
                    <a:pt x="354362" y="327102"/>
                    <a:pt x="356840" y="323385"/>
                  </a:cubicBezTo>
                  <a:cubicBezTo>
                    <a:pt x="358079" y="319668"/>
                    <a:pt x="358805" y="315738"/>
                    <a:pt x="360557" y="312234"/>
                  </a:cubicBezTo>
                  <a:cubicBezTo>
                    <a:pt x="362555" y="308238"/>
                    <a:pt x="367729" y="305543"/>
                    <a:pt x="367991" y="301083"/>
                  </a:cubicBezTo>
                  <a:cubicBezTo>
                    <a:pt x="369012" y="283722"/>
                    <a:pt x="367296" y="266170"/>
                    <a:pt x="364274" y="249044"/>
                  </a:cubicBezTo>
                  <a:cubicBezTo>
                    <a:pt x="363034" y="242019"/>
                    <a:pt x="349278" y="231048"/>
                    <a:pt x="345688" y="226741"/>
                  </a:cubicBezTo>
                  <a:cubicBezTo>
                    <a:pt x="332373" y="210763"/>
                    <a:pt x="342919" y="221203"/>
                    <a:pt x="334537" y="204439"/>
                  </a:cubicBezTo>
                  <a:cubicBezTo>
                    <a:pt x="332539" y="200443"/>
                    <a:pt x="329581" y="197005"/>
                    <a:pt x="327103" y="193288"/>
                  </a:cubicBezTo>
                  <a:cubicBezTo>
                    <a:pt x="333370" y="168220"/>
                    <a:pt x="327208" y="182030"/>
                    <a:pt x="353122" y="156117"/>
                  </a:cubicBezTo>
                  <a:lnTo>
                    <a:pt x="360557" y="148683"/>
                  </a:lnTo>
                  <a:cubicBezTo>
                    <a:pt x="361796" y="144966"/>
                    <a:pt x="363630" y="141397"/>
                    <a:pt x="364274" y="137532"/>
                  </a:cubicBezTo>
                  <a:cubicBezTo>
                    <a:pt x="372573" y="87735"/>
                    <a:pt x="362994" y="119069"/>
                    <a:pt x="371708" y="92927"/>
                  </a:cubicBezTo>
                  <a:cubicBezTo>
                    <a:pt x="367875" y="81428"/>
                    <a:pt x="364274" y="72555"/>
                    <a:pt x="364274" y="59473"/>
                  </a:cubicBezTo>
                  <a:cubicBezTo>
                    <a:pt x="364274" y="53155"/>
                    <a:pt x="364857" y="46373"/>
                    <a:pt x="367991" y="40888"/>
                  </a:cubicBezTo>
                  <a:cubicBezTo>
                    <a:pt x="370207" y="37009"/>
                    <a:pt x="375425" y="35932"/>
                    <a:pt x="379142" y="33454"/>
                  </a:cubicBezTo>
                  <a:cubicBezTo>
                    <a:pt x="376664" y="29737"/>
                    <a:pt x="374305" y="25937"/>
                    <a:pt x="371708" y="22302"/>
                  </a:cubicBezTo>
                  <a:cubicBezTo>
                    <a:pt x="368107" y="17261"/>
                    <a:pt x="363993" y="12589"/>
                    <a:pt x="360557" y="7434"/>
                  </a:cubicBezTo>
                  <a:cubicBezTo>
                    <a:pt x="359020" y="5129"/>
                    <a:pt x="358079" y="2478"/>
                    <a:pt x="35684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285227" y="2591512"/>
              <a:ext cx="613939" cy="344513"/>
            </a:xfrm>
            <a:custGeom>
              <a:avLst/>
              <a:gdLst>
                <a:gd name="connsiteX0" fmla="*/ 49825 w 614820"/>
                <a:gd name="connsiteY0" fmla="*/ 0 h 345688"/>
                <a:gd name="connsiteX1" fmla="*/ 64693 w 614820"/>
                <a:gd name="connsiteY1" fmla="*/ 18585 h 345688"/>
                <a:gd name="connsiteX2" fmla="*/ 72127 w 614820"/>
                <a:gd name="connsiteY2" fmla="*/ 40888 h 345688"/>
                <a:gd name="connsiteX3" fmla="*/ 68410 w 614820"/>
                <a:gd name="connsiteY3" fmla="*/ 52039 h 345688"/>
                <a:gd name="connsiteX4" fmla="*/ 57259 w 614820"/>
                <a:gd name="connsiteY4" fmla="*/ 55756 h 345688"/>
                <a:gd name="connsiteX5" fmla="*/ 53542 w 614820"/>
                <a:gd name="connsiteY5" fmla="*/ 74341 h 345688"/>
                <a:gd name="connsiteX6" fmla="*/ 16371 w 614820"/>
                <a:gd name="connsiteY6" fmla="*/ 78059 h 345688"/>
                <a:gd name="connsiteX7" fmla="*/ 8937 w 614820"/>
                <a:gd name="connsiteY7" fmla="*/ 89210 h 345688"/>
                <a:gd name="connsiteX8" fmla="*/ 1503 w 614820"/>
                <a:gd name="connsiteY8" fmla="*/ 111512 h 345688"/>
                <a:gd name="connsiteX9" fmla="*/ 16371 w 614820"/>
                <a:gd name="connsiteY9" fmla="*/ 182137 h 345688"/>
                <a:gd name="connsiteX10" fmla="*/ 27522 w 614820"/>
                <a:gd name="connsiteY10" fmla="*/ 193288 h 345688"/>
                <a:gd name="connsiteX11" fmla="*/ 60976 w 614820"/>
                <a:gd name="connsiteY11" fmla="*/ 197005 h 345688"/>
                <a:gd name="connsiteX12" fmla="*/ 90712 w 614820"/>
                <a:gd name="connsiteY12" fmla="*/ 197005 h 345688"/>
                <a:gd name="connsiteX13" fmla="*/ 94430 w 614820"/>
                <a:gd name="connsiteY13" fmla="*/ 185854 h 345688"/>
                <a:gd name="connsiteX14" fmla="*/ 105581 w 614820"/>
                <a:gd name="connsiteY14" fmla="*/ 174702 h 345688"/>
                <a:gd name="connsiteX15" fmla="*/ 120449 w 614820"/>
                <a:gd name="connsiteY15" fmla="*/ 152400 h 345688"/>
                <a:gd name="connsiteX16" fmla="*/ 131600 w 614820"/>
                <a:gd name="connsiteY16" fmla="*/ 130098 h 345688"/>
                <a:gd name="connsiteX17" fmla="*/ 124166 w 614820"/>
                <a:gd name="connsiteY17" fmla="*/ 107795 h 345688"/>
                <a:gd name="connsiteX18" fmla="*/ 109298 w 614820"/>
                <a:gd name="connsiteY18" fmla="*/ 85493 h 345688"/>
                <a:gd name="connsiteX19" fmla="*/ 113015 w 614820"/>
                <a:gd name="connsiteY19" fmla="*/ 63190 h 345688"/>
                <a:gd name="connsiteX20" fmla="*/ 142751 w 614820"/>
                <a:gd name="connsiteY20" fmla="*/ 74341 h 345688"/>
                <a:gd name="connsiteX21" fmla="*/ 150186 w 614820"/>
                <a:gd name="connsiteY21" fmla="*/ 66907 h 345688"/>
                <a:gd name="connsiteX22" fmla="*/ 161337 w 614820"/>
                <a:gd name="connsiteY22" fmla="*/ 59473 h 345688"/>
                <a:gd name="connsiteX23" fmla="*/ 172488 w 614820"/>
                <a:gd name="connsiteY23" fmla="*/ 37171 h 345688"/>
                <a:gd name="connsiteX24" fmla="*/ 194790 w 614820"/>
                <a:gd name="connsiteY24" fmla="*/ 26020 h 345688"/>
                <a:gd name="connsiteX25" fmla="*/ 217093 w 614820"/>
                <a:gd name="connsiteY25" fmla="*/ 11151 h 345688"/>
                <a:gd name="connsiteX26" fmla="*/ 228244 w 614820"/>
                <a:gd name="connsiteY26" fmla="*/ 3717 h 345688"/>
                <a:gd name="connsiteX27" fmla="*/ 257981 w 614820"/>
                <a:gd name="connsiteY27" fmla="*/ 7434 h 345688"/>
                <a:gd name="connsiteX28" fmla="*/ 284000 w 614820"/>
                <a:gd name="connsiteY28" fmla="*/ 14868 h 345688"/>
                <a:gd name="connsiteX29" fmla="*/ 295151 w 614820"/>
                <a:gd name="connsiteY29" fmla="*/ 22302 h 345688"/>
                <a:gd name="connsiteX30" fmla="*/ 310020 w 614820"/>
                <a:gd name="connsiteY30" fmla="*/ 44605 h 345688"/>
                <a:gd name="connsiteX31" fmla="*/ 321171 w 614820"/>
                <a:gd name="connsiteY31" fmla="*/ 48322 h 345688"/>
                <a:gd name="connsiteX32" fmla="*/ 332322 w 614820"/>
                <a:gd name="connsiteY32" fmla="*/ 59473 h 345688"/>
                <a:gd name="connsiteX33" fmla="*/ 347190 w 614820"/>
                <a:gd name="connsiteY33" fmla="*/ 78059 h 345688"/>
                <a:gd name="connsiteX34" fmla="*/ 354625 w 614820"/>
                <a:gd name="connsiteY34" fmla="*/ 100361 h 345688"/>
                <a:gd name="connsiteX35" fmla="*/ 362059 w 614820"/>
                <a:gd name="connsiteY35" fmla="*/ 115229 h 345688"/>
                <a:gd name="connsiteX36" fmla="*/ 369493 w 614820"/>
                <a:gd name="connsiteY36" fmla="*/ 137532 h 345688"/>
                <a:gd name="connsiteX37" fmla="*/ 373210 w 614820"/>
                <a:gd name="connsiteY37" fmla="*/ 189571 h 345688"/>
                <a:gd name="connsiteX38" fmla="*/ 380644 w 614820"/>
                <a:gd name="connsiteY38" fmla="*/ 200722 h 345688"/>
                <a:gd name="connsiteX39" fmla="*/ 384361 w 614820"/>
                <a:gd name="connsiteY39" fmla="*/ 211873 h 345688"/>
                <a:gd name="connsiteX40" fmla="*/ 391795 w 614820"/>
                <a:gd name="connsiteY40" fmla="*/ 223024 h 345688"/>
                <a:gd name="connsiteX41" fmla="*/ 410381 w 614820"/>
                <a:gd name="connsiteY41" fmla="*/ 249044 h 345688"/>
                <a:gd name="connsiteX42" fmla="*/ 414098 w 614820"/>
                <a:gd name="connsiteY42" fmla="*/ 263912 h 345688"/>
                <a:gd name="connsiteX43" fmla="*/ 421532 w 614820"/>
                <a:gd name="connsiteY43" fmla="*/ 275063 h 345688"/>
                <a:gd name="connsiteX44" fmla="*/ 425249 w 614820"/>
                <a:gd name="connsiteY44" fmla="*/ 293649 h 345688"/>
                <a:gd name="connsiteX45" fmla="*/ 432683 w 614820"/>
                <a:gd name="connsiteY45" fmla="*/ 308517 h 345688"/>
                <a:gd name="connsiteX46" fmla="*/ 447551 w 614820"/>
                <a:gd name="connsiteY46" fmla="*/ 341971 h 345688"/>
                <a:gd name="connsiteX47" fmla="*/ 458703 w 614820"/>
                <a:gd name="connsiteY47" fmla="*/ 345688 h 345688"/>
                <a:gd name="connsiteX48" fmla="*/ 481005 w 614820"/>
                <a:gd name="connsiteY48" fmla="*/ 341971 h 345688"/>
                <a:gd name="connsiteX49" fmla="*/ 492156 w 614820"/>
                <a:gd name="connsiteY49" fmla="*/ 334537 h 345688"/>
                <a:gd name="connsiteX50" fmla="*/ 503308 w 614820"/>
                <a:gd name="connsiteY50" fmla="*/ 330820 h 345688"/>
                <a:gd name="connsiteX51" fmla="*/ 525610 w 614820"/>
                <a:gd name="connsiteY51" fmla="*/ 312234 h 345688"/>
                <a:gd name="connsiteX52" fmla="*/ 533044 w 614820"/>
                <a:gd name="connsiteY52" fmla="*/ 301083 h 345688"/>
                <a:gd name="connsiteX53" fmla="*/ 536761 w 614820"/>
                <a:gd name="connsiteY53" fmla="*/ 286215 h 345688"/>
                <a:gd name="connsiteX54" fmla="*/ 562781 w 614820"/>
                <a:gd name="connsiteY54" fmla="*/ 263912 h 345688"/>
                <a:gd name="connsiteX55" fmla="*/ 573932 w 614820"/>
                <a:gd name="connsiteY55" fmla="*/ 252761 h 345688"/>
                <a:gd name="connsiteX56" fmla="*/ 585083 w 614820"/>
                <a:gd name="connsiteY56" fmla="*/ 245327 h 345688"/>
                <a:gd name="connsiteX57" fmla="*/ 611103 w 614820"/>
                <a:gd name="connsiteY57" fmla="*/ 215590 h 345688"/>
                <a:gd name="connsiteX58" fmla="*/ 614820 w 614820"/>
                <a:gd name="connsiteY58" fmla="*/ 204439 h 345688"/>
                <a:gd name="connsiteX59" fmla="*/ 611103 w 614820"/>
                <a:gd name="connsiteY59" fmla="*/ 126380 h 345688"/>
                <a:gd name="connsiteX60" fmla="*/ 607386 w 614820"/>
                <a:gd name="connsiteY60" fmla="*/ 115229 h 345688"/>
                <a:gd name="connsiteX61" fmla="*/ 599951 w 614820"/>
                <a:gd name="connsiteY61" fmla="*/ 107795 h 345688"/>
                <a:gd name="connsiteX62" fmla="*/ 592517 w 614820"/>
                <a:gd name="connsiteY62" fmla="*/ 96644 h 345688"/>
                <a:gd name="connsiteX63" fmla="*/ 581366 w 614820"/>
                <a:gd name="connsiteY63" fmla="*/ 89210 h 345688"/>
                <a:gd name="connsiteX64" fmla="*/ 570215 w 614820"/>
                <a:gd name="connsiteY64" fmla="*/ 70624 h 345688"/>
                <a:gd name="connsiteX65" fmla="*/ 562781 w 614820"/>
                <a:gd name="connsiteY65" fmla="*/ 3717 h 34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14820" h="345688">
                  <a:moveTo>
                    <a:pt x="49825" y="0"/>
                  </a:moveTo>
                  <a:cubicBezTo>
                    <a:pt x="54781" y="6195"/>
                    <a:pt x="60894" y="11620"/>
                    <a:pt x="64693" y="18585"/>
                  </a:cubicBezTo>
                  <a:cubicBezTo>
                    <a:pt x="68445" y="25465"/>
                    <a:pt x="72127" y="40888"/>
                    <a:pt x="72127" y="40888"/>
                  </a:cubicBezTo>
                  <a:cubicBezTo>
                    <a:pt x="70888" y="44605"/>
                    <a:pt x="71180" y="49269"/>
                    <a:pt x="68410" y="52039"/>
                  </a:cubicBezTo>
                  <a:cubicBezTo>
                    <a:pt x="65640" y="54809"/>
                    <a:pt x="59432" y="52496"/>
                    <a:pt x="57259" y="55756"/>
                  </a:cubicBezTo>
                  <a:cubicBezTo>
                    <a:pt x="53755" y="61013"/>
                    <a:pt x="59088" y="71316"/>
                    <a:pt x="53542" y="74341"/>
                  </a:cubicBezTo>
                  <a:cubicBezTo>
                    <a:pt x="42610" y="80304"/>
                    <a:pt x="28761" y="76820"/>
                    <a:pt x="16371" y="78059"/>
                  </a:cubicBezTo>
                  <a:cubicBezTo>
                    <a:pt x="13893" y="81776"/>
                    <a:pt x="10751" y="85128"/>
                    <a:pt x="8937" y="89210"/>
                  </a:cubicBezTo>
                  <a:cubicBezTo>
                    <a:pt x="5754" y="96371"/>
                    <a:pt x="1503" y="111512"/>
                    <a:pt x="1503" y="111512"/>
                  </a:cubicBezTo>
                  <a:cubicBezTo>
                    <a:pt x="6880" y="202917"/>
                    <a:pt x="-12631" y="157967"/>
                    <a:pt x="16371" y="182137"/>
                  </a:cubicBezTo>
                  <a:cubicBezTo>
                    <a:pt x="20409" y="185502"/>
                    <a:pt x="22535" y="191626"/>
                    <a:pt x="27522" y="193288"/>
                  </a:cubicBezTo>
                  <a:cubicBezTo>
                    <a:pt x="38166" y="196836"/>
                    <a:pt x="49825" y="195766"/>
                    <a:pt x="60976" y="197005"/>
                  </a:cubicBezTo>
                  <a:cubicBezTo>
                    <a:pt x="71630" y="200556"/>
                    <a:pt x="78751" y="204979"/>
                    <a:pt x="90712" y="197005"/>
                  </a:cubicBezTo>
                  <a:cubicBezTo>
                    <a:pt x="93972" y="194832"/>
                    <a:pt x="92257" y="189114"/>
                    <a:pt x="94430" y="185854"/>
                  </a:cubicBezTo>
                  <a:cubicBezTo>
                    <a:pt x="97346" y="181480"/>
                    <a:pt x="101864" y="178419"/>
                    <a:pt x="105581" y="174702"/>
                  </a:cubicBezTo>
                  <a:cubicBezTo>
                    <a:pt x="112113" y="155105"/>
                    <a:pt x="104981" y="170962"/>
                    <a:pt x="120449" y="152400"/>
                  </a:cubicBezTo>
                  <a:cubicBezTo>
                    <a:pt x="128455" y="142793"/>
                    <a:pt x="127875" y="141274"/>
                    <a:pt x="131600" y="130098"/>
                  </a:cubicBezTo>
                  <a:cubicBezTo>
                    <a:pt x="129122" y="122664"/>
                    <a:pt x="128513" y="114315"/>
                    <a:pt x="124166" y="107795"/>
                  </a:cubicBezTo>
                  <a:lnTo>
                    <a:pt x="109298" y="85493"/>
                  </a:lnTo>
                  <a:cubicBezTo>
                    <a:pt x="110537" y="78059"/>
                    <a:pt x="107225" y="68015"/>
                    <a:pt x="113015" y="63190"/>
                  </a:cubicBezTo>
                  <a:cubicBezTo>
                    <a:pt x="120160" y="57236"/>
                    <a:pt x="137530" y="70861"/>
                    <a:pt x="142751" y="74341"/>
                  </a:cubicBezTo>
                  <a:cubicBezTo>
                    <a:pt x="145229" y="71863"/>
                    <a:pt x="147449" y="69096"/>
                    <a:pt x="150186" y="66907"/>
                  </a:cubicBezTo>
                  <a:cubicBezTo>
                    <a:pt x="153674" y="64116"/>
                    <a:pt x="158178" y="62632"/>
                    <a:pt x="161337" y="59473"/>
                  </a:cubicBezTo>
                  <a:cubicBezTo>
                    <a:pt x="192671" y="28139"/>
                    <a:pt x="148303" y="67402"/>
                    <a:pt x="172488" y="37171"/>
                  </a:cubicBezTo>
                  <a:cubicBezTo>
                    <a:pt x="177728" y="30621"/>
                    <a:pt x="187444" y="28469"/>
                    <a:pt x="194790" y="26020"/>
                  </a:cubicBezTo>
                  <a:lnTo>
                    <a:pt x="217093" y="11151"/>
                  </a:lnTo>
                  <a:lnTo>
                    <a:pt x="228244" y="3717"/>
                  </a:lnTo>
                  <a:cubicBezTo>
                    <a:pt x="238156" y="4956"/>
                    <a:pt x="248127" y="5792"/>
                    <a:pt x="257981" y="7434"/>
                  </a:cubicBezTo>
                  <a:cubicBezTo>
                    <a:pt x="267315" y="8990"/>
                    <a:pt x="275162" y="11922"/>
                    <a:pt x="284000" y="14868"/>
                  </a:cubicBezTo>
                  <a:cubicBezTo>
                    <a:pt x="287717" y="17346"/>
                    <a:pt x="292209" y="18940"/>
                    <a:pt x="295151" y="22302"/>
                  </a:cubicBezTo>
                  <a:cubicBezTo>
                    <a:pt x="301035" y="29026"/>
                    <a:pt x="301543" y="41779"/>
                    <a:pt x="310020" y="44605"/>
                  </a:cubicBezTo>
                  <a:lnTo>
                    <a:pt x="321171" y="48322"/>
                  </a:lnTo>
                  <a:cubicBezTo>
                    <a:pt x="324888" y="52039"/>
                    <a:pt x="328957" y="55435"/>
                    <a:pt x="332322" y="59473"/>
                  </a:cubicBezTo>
                  <a:cubicBezTo>
                    <a:pt x="355777" y="87618"/>
                    <a:pt x="325554" y="56420"/>
                    <a:pt x="347190" y="78059"/>
                  </a:cubicBezTo>
                  <a:cubicBezTo>
                    <a:pt x="349668" y="85493"/>
                    <a:pt x="351121" y="93352"/>
                    <a:pt x="354625" y="100361"/>
                  </a:cubicBezTo>
                  <a:cubicBezTo>
                    <a:pt x="357103" y="105317"/>
                    <a:pt x="360001" y="110084"/>
                    <a:pt x="362059" y="115229"/>
                  </a:cubicBezTo>
                  <a:cubicBezTo>
                    <a:pt x="364969" y="122505"/>
                    <a:pt x="369493" y="137532"/>
                    <a:pt x="369493" y="137532"/>
                  </a:cubicBezTo>
                  <a:cubicBezTo>
                    <a:pt x="370732" y="154878"/>
                    <a:pt x="370188" y="172445"/>
                    <a:pt x="373210" y="189571"/>
                  </a:cubicBezTo>
                  <a:cubicBezTo>
                    <a:pt x="373986" y="193970"/>
                    <a:pt x="378646" y="196726"/>
                    <a:pt x="380644" y="200722"/>
                  </a:cubicBezTo>
                  <a:cubicBezTo>
                    <a:pt x="382396" y="204226"/>
                    <a:pt x="382609" y="208369"/>
                    <a:pt x="384361" y="211873"/>
                  </a:cubicBezTo>
                  <a:cubicBezTo>
                    <a:pt x="386359" y="215869"/>
                    <a:pt x="389579" y="219145"/>
                    <a:pt x="391795" y="223024"/>
                  </a:cubicBezTo>
                  <a:cubicBezTo>
                    <a:pt x="404842" y="245856"/>
                    <a:pt x="392218" y="230881"/>
                    <a:pt x="410381" y="249044"/>
                  </a:cubicBezTo>
                  <a:cubicBezTo>
                    <a:pt x="411620" y="254000"/>
                    <a:pt x="412086" y="259217"/>
                    <a:pt x="414098" y="263912"/>
                  </a:cubicBezTo>
                  <a:cubicBezTo>
                    <a:pt x="415858" y="268018"/>
                    <a:pt x="419963" y="270880"/>
                    <a:pt x="421532" y="275063"/>
                  </a:cubicBezTo>
                  <a:cubicBezTo>
                    <a:pt x="423750" y="280979"/>
                    <a:pt x="423251" y="287655"/>
                    <a:pt x="425249" y="293649"/>
                  </a:cubicBezTo>
                  <a:cubicBezTo>
                    <a:pt x="427001" y="298906"/>
                    <a:pt x="430625" y="303372"/>
                    <a:pt x="432683" y="308517"/>
                  </a:cubicBezTo>
                  <a:cubicBezTo>
                    <a:pt x="435622" y="315865"/>
                    <a:pt x="439138" y="335241"/>
                    <a:pt x="447551" y="341971"/>
                  </a:cubicBezTo>
                  <a:cubicBezTo>
                    <a:pt x="450611" y="344419"/>
                    <a:pt x="454986" y="344449"/>
                    <a:pt x="458703" y="345688"/>
                  </a:cubicBezTo>
                  <a:cubicBezTo>
                    <a:pt x="466137" y="344449"/>
                    <a:pt x="473855" y="344354"/>
                    <a:pt x="481005" y="341971"/>
                  </a:cubicBezTo>
                  <a:cubicBezTo>
                    <a:pt x="485243" y="340558"/>
                    <a:pt x="488160" y="336535"/>
                    <a:pt x="492156" y="334537"/>
                  </a:cubicBezTo>
                  <a:cubicBezTo>
                    <a:pt x="495661" y="332785"/>
                    <a:pt x="499591" y="332059"/>
                    <a:pt x="503308" y="330820"/>
                  </a:cubicBezTo>
                  <a:cubicBezTo>
                    <a:pt x="514271" y="323510"/>
                    <a:pt x="516667" y="322965"/>
                    <a:pt x="525610" y="312234"/>
                  </a:cubicBezTo>
                  <a:cubicBezTo>
                    <a:pt x="528470" y="308802"/>
                    <a:pt x="530566" y="304800"/>
                    <a:pt x="533044" y="301083"/>
                  </a:cubicBezTo>
                  <a:cubicBezTo>
                    <a:pt x="534283" y="296127"/>
                    <a:pt x="534053" y="290547"/>
                    <a:pt x="536761" y="286215"/>
                  </a:cubicBezTo>
                  <a:cubicBezTo>
                    <a:pt x="546473" y="270676"/>
                    <a:pt x="551098" y="273648"/>
                    <a:pt x="562781" y="263912"/>
                  </a:cubicBezTo>
                  <a:cubicBezTo>
                    <a:pt x="566819" y="260547"/>
                    <a:pt x="569894" y="256126"/>
                    <a:pt x="573932" y="252761"/>
                  </a:cubicBezTo>
                  <a:cubicBezTo>
                    <a:pt x="577364" y="249901"/>
                    <a:pt x="581721" y="248269"/>
                    <a:pt x="585083" y="245327"/>
                  </a:cubicBezTo>
                  <a:cubicBezTo>
                    <a:pt x="593695" y="237791"/>
                    <a:pt x="605505" y="226786"/>
                    <a:pt x="611103" y="215590"/>
                  </a:cubicBezTo>
                  <a:cubicBezTo>
                    <a:pt x="612855" y="212086"/>
                    <a:pt x="613581" y="208156"/>
                    <a:pt x="614820" y="204439"/>
                  </a:cubicBezTo>
                  <a:cubicBezTo>
                    <a:pt x="613581" y="178419"/>
                    <a:pt x="613266" y="152339"/>
                    <a:pt x="611103" y="126380"/>
                  </a:cubicBezTo>
                  <a:cubicBezTo>
                    <a:pt x="610778" y="122475"/>
                    <a:pt x="609402" y="118589"/>
                    <a:pt x="607386" y="115229"/>
                  </a:cubicBezTo>
                  <a:cubicBezTo>
                    <a:pt x="605583" y="112224"/>
                    <a:pt x="602140" y="110532"/>
                    <a:pt x="599951" y="107795"/>
                  </a:cubicBezTo>
                  <a:cubicBezTo>
                    <a:pt x="597160" y="104307"/>
                    <a:pt x="595676" y="99803"/>
                    <a:pt x="592517" y="96644"/>
                  </a:cubicBezTo>
                  <a:cubicBezTo>
                    <a:pt x="589358" y="93485"/>
                    <a:pt x="585083" y="91688"/>
                    <a:pt x="581366" y="89210"/>
                  </a:cubicBezTo>
                  <a:cubicBezTo>
                    <a:pt x="565133" y="40510"/>
                    <a:pt x="590624" y="111443"/>
                    <a:pt x="570215" y="70624"/>
                  </a:cubicBezTo>
                  <a:cubicBezTo>
                    <a:pt x="558079" y="46352"/>
                    <a:pt x="562781" y="33133"/>
                    <a:pt x="562781" y="371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642520" y="3089423"/>
              <a:ext cx="156001" cy="135794"/>
            </a:xfrm>
            <a:custGeom>
              <a:avLst/>
              <a:gdLst>
                <a:gd name="connsiteX0" fmla="*/ 53023 w 157101"/>
                <a:gd name="connsiteY0" fmla="*/ 29891 h 137687"/>
                <a:gd name="connsiteX1" fmla="*/ 49306 w 157101"/>
                <a:gd name="connsiteY1" fmla="*/ 3872 h 137687"/>
                <a:gd name="connsiteX2" fmla="*/ 23286 w 157101"/>
                <a:gd name="connsiteY2" fmla="*/ 3872 h 137687"/>
                <a:gd name="connsiteX3" fmla="*/ 19569 w 157101"/>
                <a:gd name="connsiteY3" fmla="*/ 15023 h 137687"/>
                <a:gd name="connsiteX4" fmla="*/ 19569 w 157101"/>
                <a:gd name="connsiteY4" fmla="*/ 44760 h 137687"/>
                <a:gd name="connsiteX5" fmla="*/ 8418 w 157101"/>
                <a:gd name="connsiteY5" fmla="*/ 48477 h 137687"/>
                <a:gd name="connsiteX6" fmla="*/ 4701 w 157101"/>
                <a:gd name="connsiteY6" fmla="*/ 59628 h 137687"/>
                <a:gd name="connsiteX7" fmla="*/ 12135 w 157101"/>
                <a:gd name="connsiteY7" fmla="*/ 93082 h 137687"/>
                <a:gd name="connsiteX8" fmla="*/ 984 w 157101"/>
                <a:gd name="connsiteY8" fmla="*/ 100516 h 137687"/>
                <a:gd name="connsiteX9" fmla="*/ 15852 w 157101"/>
                <a:gd name="connsiteY9" fmla="*/ 130252 h 137687"/>
                <a:gd name="connsiteX10" fmla="*/ 41872 w 157101"/>
                <a:gd name="connsiteY10" fmla="*/ 133970 h 137687"/>
                <a:gd name="connsiteX11" fmla="*/ 60457 w 157101"/>
                <a:gd name="connsiteY11" fmla="*/ 137687 h 137687"/>
                <a:gd name="connsiteX12" fmla="*/ 97628 w 157101"/>
                <a:gd name="connsiteY12" fmla="*/ 133970 h 137687"/>
                <a:gd name="connsiteX13" fmla="*/ 105062 w 157101"/>
                <a:gd name="connsiteY13" fmla="*/ 126535 h 137687"/>
                <a:gd name="connsiteX14" fmla="*/ 116213 w 157101"/>
                <a:gd name="connsiteY14" fmla="*/ 119101 h 137687"/>
                <a:gd name="connsiteX15" fmla="*/ 127364 w 157101"/>
                <a:gd name="connsiteY15" fmla="*/ 122818 h 137687"/>
                <a:gd name="connsiteX16" fmla="*/ 145950 w 157101"/>
                <a:gd name="connsiteY16" fmla="*/ 111667 h 137687"/>
                <a:gd name="connsiteX17" fmla="*/ 157101 w 157101"/>
                <a:gd name="connsiteY17" fmla="*/ 104233 h 137687"/>
                <a:gd name="connsiteX18" fmla="*/ 149667 w 157101"/>
                <a:gd name="connsiteY18" fmla="*/ 93082 h 137687"/>
                <a:gd name="connsiteX19" fmla="*/ 157101 w 157101"/>
                <a:gd name="connsiteY19" fmla="*/ 70779 h 137687"/>
                <a:gd name="connsiteX20" fmla="*/ 131081 w 157101"/>
                <a:gd name="connsiteY20" fmla="*/ 67062 h 137687"/>
                <a:gd name="connsiteX21" fmla="*/ 138515 w 157101"/>
                <a:gd name="connsiteY21" fmla="*/ 44760 h 137687"/>
                <a:gd name="connsiteX22" fmla="*/ 108779 w 157101"/>
                <a:gd name="connsiteY22" fmla="*/ 44760 h 137687"/>
                <a:gd name="connsiteX23" fmla="*/ 64174 w 157101"/>
                <a:gd name="connsiteY23" fmla="*/ 41043 h 137687"/>
                <a:gd name="connsiteX24" fmla="*/ 60457 w 157101"/>
                <a:gd name="connsiteY24" fmla="*/ 29891 h 137687"/>
                <a:gd name="connsiteX25" fmla="*/ 53023 w 157101"/>
                <a:gd name="connsiteY25" fmla="*/ 29891 h 13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7101" h="137687">
                  <a:moveTo>
                    <a:pt x="53023" y="29891"/>
                  </a:moveTo>
                  <a:cubicBezTo>
                    <a:pt x="51165" y="25555"/>
                    <a:pt x="53224" y="11708"/>
                    <a:pt x="49306" y="3872"/>
                  </a:cubicBezTo>
                  <a:cubicBezTo>
                    <a:pt x="45158" y="-4423"/>
                    <a:pt x="26505" y="3067"/>
                    <a:pt x="23286" y="3872"/>
                  </a:cubicBezTo>
                  <a:cubicBezTo>
                    <a:pt x="22047" y="7589"/>
                    <a:pt x="19569" y="11105"/>
                    <a:pt x="19569" y="15023"/>
                  </a:cubicBezTo>
                  <a:cubicBezTo>
                    <a:pt x="19569" y="31005"/>
                    <a:pt x="33270" y="24208"/>
                    <a:pt x="19569" y="44760"/>
                  </a:cubicBezTo>
                  <a:cubicBezTo>
                    <a:pt x="17396" y="48020"/>
                    <a:pt x="12135" y="47238"/>
                    <a:pt x="8418" y="48477"/>
                  </a:cubicBezTo>
                  <a:cubicBezTo>
                    <a:pt x="7179" y="52194"/>
                    <a:pt x="4701" y="55710"/>
                    <a:pt x="4701" y="59628"/>
                  </a:cubicBezTo>
                  <a:cubicBezTo>
                    <a:pt x="4701" y="72710"/>
                    <a:pt x="8302" y="81583"/>
                    <a:pt x="12135" y="93082"/>
                  </a:cubicBezTo>
                  <a:cubicBezTo>
                    <a:pt x="8418" y="95560"/>
                    <a:pt x="2067" y="96182"/>
                    <a:pt x="984" y="100516"/>
                  </a:cubicBezTo>
                  <a:cubicBezTo>
                    <a:pt x="-2411" y="114094"/>
                    <a:pt x="3081" y="126420"/>
                    <a:pt x="15852" y="130252"/>
                  </a:cubicBezTo>
                  <a:cubicBezTo>
                    <a:pt x="24244" y="132770"/>
                    <a:pt x="33230" y="132529"/>
                    <a:pt x="41872" y="133970"/>
                  </a:cubicBezTo>
                  <a:cubicBezTo>
                    <a:pt x="48104" y="135009"/>
                    <a:pt x="54262" y="136448"/>
                    <a:pt x="60457" y="137687"/>
                  </a:cubicBezTo>
                  <a:cubicBezTo>
                    <a:pt x="72847" y="136448"/>
                    <a:pt x="85548" y="136990"/>
                    <a:pt x="97628" y="133970"/>
                  </a:cubicBezTo>
                  <a:cubicBezTo>
                    <a:pt x="101028" y="133120"/>
                    <a:pt x="102325" y="128724"/>
                    <a:pt x="105062" y="126535"/>
                  </a:cubicBezTo>
                  <a:cubicBezTo>
                    <a:pt x="108550" y="123744"/>
                    <a:pt x="112496" y="121579"/>
                    <a:pt x="116213" y="119101"/>
                  </a:cubicBezTo>
                  <a:cubicBezTo>
                    <a:pt x="119930" y="120340"/>
                    <a:pt x="123446" y="122818"/>
                    <a:pt x="127364" y="122818"/>
                  </a:cubicBezTo>
                  <a:cubicBezTo>
                    <a:pt x="138659" y="122818"/>
                    <a:pt x="138589" y="117555"/>
                    <a:pt x="145950" y="111667"/>
                  </a:cubicBezTo>
                  <a:cubicBezTo>
                    <a:pt x="149438" y="108876"/>
                    <a:pt x="153384" y="106711"/>
                    <a:pt x="157101" y="104233"/>
                  </a:cubicBezTo>
                  <a:cubicBezTo>
                    <a:pt x="154623" y="100516"/>
                    <a:pt x="149667" y="97549"/>
                    <a:pt x="149667" y="93082"/>
                  </a:cubicBezTo>
                  <a:cubicBezTo>
                    <a:pt x="149667" y="85246"/>
                    <a:pt x="157101" y="70779"/>
                    <a:pt x="157101" y="70779"/>
                  </a:cubicBezTo>
                  <a:cubicBezTo>
                    <a:pt x="148428" y="69540"/>
                    <a:pt x="136174" y="74191"/>
                    <a:pt x="131081" y="67062"/>
                  </a:cubicBezTo>
                  <a:cubicBezTo>
                    <a:pt x="126526" y="60686"/>
                    <a:pt x="138515" y="44760"/>
                    <a:pt x="138515" y="44760"/>
                  </a:cubicBezTo>
                  <a:cubicBezTo>
                    <a:pt x="98867" y="34848"/>
                    <a:pt x="148427" y="44760"/>
                    <a:pt x="108779" y="44760"/>
                  </a:cubicBezTo>
                  <a:cubicBezTo>
                    <a:pt x="93859" y="44760"/>
                    <a:pt x="79042" y="42282"/>
                    <a:pt x="64174" y="41043"/>
                  </a:cubicBezTo>
                  <a:cubicBezTo>
                    <a:pt x="62935" y="37326"/>
                    <a:pt x="60457" y="33809"/>
                    <a:pt x="60457" y="29891"/>
                  </a:cubicBezTo>
                  <a:cubicBezTo>
                    <a:pt x="60457" y="16389"/>
                    <a:pt x="54881" y="34227"/>
                    <a:pt x="53023" y="2989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556971" y="3059246"/>
              <a:ext cx="437809" cy="497911"/>
            </a:xfrm>
            <a:custGeom>
              <a:avLst/>
              <a:gdLst>
                <a:gd name="connsiteX0" fmla="*/ 438615 w 438615"/>
                <a:gd name="connsiteY0" fmla="*/ 0 h 498088"/>
                <a:gd name="connsiteX1" fmla="*/ 420029 w 438615"/>
                <a:gd name="connsiteY1" fmla="*/ 11151 h 498088"/>
                <a:gd name="connsiteX2" fmla="*/ 416312 w 438615"/>
                <a:gd name="connsiteY2" fmla="*/ 22303 h 498088"/>
                <a:gd name="connsiteX3" fmla="*/ 405161 w 438615"/>
                <a:gd name="connsiteY3" fmla="*/ 29737 h 498088"/>
                <a:gd name="connsiteX4" fmla="*/ 397727 w 438615"/>
                <a:gd name="connsiteY4" fmla="*/ 40888 h 498088"/>
                <a:gd name="connsiteX5" fmla="*/ 394010 w 438615"/>
                <a:gd name="connsiteY5" fmla="*/ 66908 h 498088"/>
                <a:gd name="connsiteX6" fmla="*/ 382859 w 438615"/>
                <a:gd name="connsiteY6" fmla="*/ 74342 h 498088"/>
                <a:gd name="connsiteX7" fmla="*/ 364273 w 438615"/>
                <a:gd name="connsiteY7" fmla="*/ 89210 h 498088"/>
                <a:gd name="connsiteX8" fmla="*/ 360556 w 438615"/>
                <a:gd name="connsiteY8" fmla="*/ 100361 h 498088"/>
                <a:gd name="connsiteX9" fmla="*/ 349405 w 438615"/>
                <a:gd name="connsiteY9" fmla="*/ 107795 h 498088"/>
                <a:gd name="connsiteX10" fmla="*/ 360556 w 438615"/>
                <a:gd name="connsiteY10" fmla="*/ 111512 h 498088"/>
                <a:gd name="connsiteX11" fmla="*/ 382859 w 438615"/>
                <a:gd name="connsiteY11" fmla="*/ 115229 h 498088"/>
                <a:gd name="connsiteX12" fmla="*/ 356839 w 438615"/>
                <a:gd name="connsiteY12" fmla="*/ 115229 h 498088"/>
                <a:gd name="connsiteX13" fmla="*/ 330820 w 438615"/>
                <a:gd name="connsiteY13" fmla="*/ 118947 h 498088"/>
                <a:gd name="connsiteX14" fmla="*/ 312234 w 438615"/>
                <a:gd name="connsiteY14" fmla="*/ 133815 h 498088"/>
                <a:gd name="connsiteX15" fmla="*/ 304800 w 438615"/>
                <a:gd name="connsiteY15" fmla="*/ 144966 h 498088"/>
                <a:gd name="connsiteX16" fmla="*/ 282498 w 438615"/>
                <a:gd name="connsiteY16" fmla="*/ 167269 h 498088"/>
                <a:gd name="connsiteX17" fmla="*/ 275063 w 438615"/>
                <a:gd name="connsiteY17" fmla="*/ 174703 h 498088"/>
                <a:gd name="connsiteX18" fmla="*/ 260195 w 438615"/>
                <a:gd name="connsiteY18" fmla="*/ 197005 h 498088"/>
                <a:gd name="connsiteX19" fmla="*/ 249044 w 438615"/>
                <a:gd name="connsiteY19" fmla="*/ 204439 h 498088"/>
                <a:gd name="connsiteX20" fmla="*/ 230459 w 438615"/>
                <a:gd name="connsiteY20" fmla="*/ 223025 h 498088"/>
                <a:gd name="connsiteX21" fmla="*/ 230459 w 438615"/>
                <a:gd name="connsiteY21" fmla="*/ 282498 h 498088"/>
                <a:gd name="connsiteX22" fmla="*/ 223024 w 438615"/>
                <a:gd name="connsiteY22" fmla="*/ 275064 h 498088"/>
                <a:gd name="connsiteX23" fmla="*/ 219307 w 438615"/>
                <a:gd name="connsiteY23" fmla="*/ 260195 h 498088"/>
                <a:gd name="connsiteX24" fmla="*/ 163551 w 438615"/>
                <a:gd name="connsiteY24" fmla="*/ 256478 h 498088"/>
                <a:gd name="connsiteX25" fmla="*/ 133815 w 438615"/>
                <a:gd name="connsiteY25" fmla="*/ 282498 h 498088"/>
                <a:gd name="connsiteX26" fmla="*/ 122663 w 438615"/>
                <a:gd name="connsiteY26" fmla="*/ 293649 h 498088"/>
                <a:gd name="connsiteX27" fmla="*/ 100361 w 438615"/>
                <a:gd name="connsiteY27" fmla="*/ 301083 h 498088"/>
                <a:gd name="connsiteX28" fmla="*/ 92927 w 438615"/>
                <a:gd name="connsiteY28" fmla="*/ 289932 h 498088"/>
                <a:gd name="connsiteX29" fmla="*/ 81776 w 438615"/>
                <a:gd name="connsiteY29" fmla="*/ 282498 h 498088"/>
                <a:gd name="connsiteX30" fmla="*/ 63190 w 438615"/>
                <a:gd name="connsiteY30" fmla="*/ 267629 h 498088"/>
                <a:gd name="connsiteX31" fmla="*/ 37171 w 438615"/>
                <a:gd name="connsiteY31" fmla="*/ 271347 h 498088"/>
                <a:gd name="connsiteX32" fmla="*/ 26020 w 438615"/>
                <a:gd name="connsiteY32" fmla="*/ 304800 h 498088"/>
                <a:gd name="connsiteX33" fmla="*/ 22302 w 438615"/>
                <a:gd name="connsiteY33" fmla="*/ 315951 h 498088"/>
                <a:gd name="connsiteX34" fmla="*/ 18585 w 438615"/>
                <a:gd name="connsiteY34" fmla="*/ 345688 h 498088"/>
                <a:gd name="connsiteX35" fmla="*/ 7434 w 438615"/>
                <a:gd name="connsiteY35" fmla="*/ 353122 h 498088"/>
                <a:gd name="connsiteX36" fmla="*/ 3717 w 438615"/>
                <a:gd name="connsiteY36" fmla="*/ 375425 h 498088"/>
                <a:gd name="connsiteX37" fmla="*/ 0 w 438615"/>
                <a:gd name="connsiteY37" fmla="*/ 386576 h 498088"/>
                <a:gd name="connsiteX38" fmla="*/ 3717 w 438615"/>
                <a:gd name="connsiteY38" fmla="*/ 427464 h 498088"/>
                <a:gd name="connsiteX39" fmla="*/ 11151 w 438615"/>
                <a:gd name="connsiteY39" fmla="*/ 438615 h 498088"/>
                <a:gd name="connsiteX40" fmla="*/ 40888 w 438615"/>
                <a:gd name="connsiteY40" fmla="*/ 423747 h 498088"/>
                <a:gd name="connsiteX41" fmla="*/ 52039 w 438615"/>
                <a:gd name="connsiteY41" fmla="*/ 420029 h 498088"/>
                <a:gd name="connsiteX42" fmla="*/ 78059 w 438615"/>
                <a:gd name="connsiteY42" fmla="*/ 423747 h 498088"/>
                <a:gd name="connsiteX43" fmla="*/ 89210 w 438615"/>
                <a:gd name="connsiteY43" fmla="*/ 431181 h 498088"/>
                <a:gd name="connsiteX44" fmla="*/ 111512 w 438615"/>
                <a:gd name="connsiteY44" fmla="*/ 434898 h 498088"/>
                <a:gd name="connsiteX45" fmla="*/ 122663 w 438615"/>
                <a:gd name="connsiteY45" fmla="*/ 446049 h 498088"/>
                <a:gd name="connsiteX46" fmla="*/ 126381 w 438615"/>
                <a:gd name="connsiteY46" fmla="*/ 460917 h 498088"/>
                <a:gd name="connsiteX47" fmla="*/ 152400 w 438615"/>
                <a:gd name="connsiteY47" fmla="*/ 453483 h 498088"/>
                <a:gd name="connsiteX48" fmla="*/ 200722 w 438615"/>
                <a:gd name="connsiteY48" fmla="*/ 449766 h 498088"/>
                <a:gd name="connsiteX49" fmla="*/ 215590 w 438615"/>
                <a:gd name="connsiteY49" fmla="*/ 468351 h 498088"/>
                <a:gd name="connsiteX50" fmla="*/ 230459 w 438615"/>
                <a:gd name="connsiteY50" fmla="*/ 475786 h 498088"/>
                <a:gd name="connsiteX51" fmla="*/ 293649 w 438615"/>
                <a:gd name="connsiteY51" fmla="*/ 498088 h 498088"/>
                <a:gd name="connsiteX52" fmla="*/ 312234 w 438615"/>
                <a:gd name="connsiteY52" fmla="*/ 486937 h 498088"/>
                <a:gd name="connsiteX53" fmla="*/ 319668 w 438615"/>
                <a:gd name="connsiteY53" fmla="*/ 475786 h 498088"/>
                <a:gd name="connsiteX54" fmla="*/ 330820 w 438615"/>
                <a:gd name="connsiteY54" fmla="*/ 468351 h 498088"/>
                <a:gd name="connsiteX55" fmla="*/ 345688 w 438615"/>
                <a:gd name="connsiteY55" fmla="*/ 446049 h 498088"/>
                <a:gd name="connsiteX56" fmla="*/ 367990 w 438615"/>
                <a:gd name="connsiteY56" fmla="*/ 438615 h 498088"/>
                <a:gd name="connsiteX57" fmla="*/ 405161 w 438615"/>
                <a:gd name="connsiteY57" fmla="*/ 416312 h 498088"/>
                <a:gd name="connsiteX58" fmla="*/ 416312 w 438615"/>
                <a:gd name="connsiteY58" fmla="*/ 408878 h 498088"/>
                <a:gd name="connsiteX59" fmla="*/ 434898 w 438615"/>
                <a:gd name="connsiteY59" fmla="*/ 408878 h 49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8615" h="498088">
                  <a:moveTo>
                    <a:pt x="438615" y="0"/>
                  </a:moveTo>
                  <a:cubicBezTo>
                    <a:pt x="432420" y="3717"/>
                    <a:pt x="425138" y="6042"/>
                    <a:pt x="420029" y="11151"/>
                  </a:cubicBezTo>
                  <a:cubicBezTo>
                    <a:pt x="417258" y="13922"/>
                    <a:pt x="418760" y="19243"/>
                    <a:pt x="416312" y="22303"/>
                  </a:cubicBezTo>
                  <a:cubicBezTo>
                    <a:pt x="413521" y="25791"/>
                    <a:pt x="408878" y="27259"/>
                    <a:pt x="405161" y="29737"/>
                  </a:cubicBezTo>
                  <a:cubicBezTo>
                    <a:pt x="402683" y="33454"/>
                    <a:pt x="399011" y="36609"/>
                    <a:pt x="397727" y="40888"/>
                  </a:cubicBezTo>
                  <a:cubicBezTo>
                    <a:pt x="395209" y="49280"/>
                    <a:pt x="397568" y="58902"/>
                    <a:pt x="394010" y="66908"/>
                  </a:cubicBezTo>
                  <a:cubicBezTo>
                    <a:pt x="392196" y="70990"/>
                    <a:pt x="386347" y="71551"/>
                    <a:pt x="382859" y="74342"/>
                  </a:cubicBezTo>
                  <a:cubicBezTo>
                    <a:pt x="356376" y="95527"/>
                    <a:pt x="398593" y="66330"/>
                    <a:pt x="364273" y="89210"/>
                  </a:cubicBezTo>
                  <a:cubicBezTo>
                    <a:pt x="363034" y="92927"/>
                    <a:pt x="363004" y="97302"/>
                    <a:pt x="360556" y="100361"/>
                  </a:cubicBezTo>
                  <a:cubicBezTo>
                    <a:pt x="357765" y="103849"/>
                    <a:pt x="349405" y="103328"/>
                    <a:pt x="349405" y="107795"/>
                  </a:cubicBezTo>
                  <a:cubicBezTo>
                    <a:pt x="349405" y="111713"/>
                    <a:pt x="356731" y="110662"/>
                    <a:pt x="360556" y="111512"/>
                  </a:cubicBezTo>
                  <a:cubicBezTo>
                    <a:pt x="367913" y="113147"/>
                    <a:pt x="375425" y="113990"/>
                    <a:pt x="382859" y="115229"/>
                  </a:cubicBezTo>
                  <a:cubicBezTo>
                    <a:pt x="356120" y="124144"/>
                    <a:pt x="389512" y="115229"/>
                    <a:pt x="356839" y="115229"/>
                  </a:cubicBezTo>
                  <a:cubicBezTo>
                    <a:pt x="348078" y="115229"/>
                    <a:pt x="339493" y="117708"/>
                    <a:pt x="330820" y="118947"/>
                  </a:cubicBezTo>
                  <a:cubicBezTo>
                    <a:pt x="309510" y="150908"/>
                    <a:pt x="337886" y="113294"/>
                    <a:pt x="312234" y="133815"/>
                  </a:cubicBezTo>
                  <a:cubicBezTo>
                    <a:pt x="308746" y="136606"/>
                    <a:pt x="307768" y="141627"/>
                    <a:pt x="304800" y="144966"/>
                  </a:cubicBezTo>
                  <a:cubicBezTo>
                    <a:pt x="297815" y="152824"/>
                    <a:pt x="289932" y="159835"/>
                    <a:pt x="282498" y="167269"/>
                  </a:cubicBezTo>
                  <a:cubicBezTo>
                    <a:pt x="280020" y="169747"/>
                    <a:pt x="277007" y="171787"/>
                    <a:pt x="275063" y="174703"/>
                  </a:cubicBezTo>
                  <a:lnTo>
                    <a:pt x="260195" y="197005"/>
                  </a:lnTo>
                  <a:cubicBezTo>
                    <a:pt x="257717" y="200722"/>
                    <a:pt x="252406" y="201497"/>
                    <a:pt x="249044" y="204439"/>
                  </a:cubicBezTo>
                  <a:cubicBezTo>
                    <a:pt x="242451" y="210208"/>
                    <a:pt x="230459" y="223025"/>
                    <a:pt x="230459" y="223025"/>
                  </a:cubicBezTo>
                  <a:cubicBezTo>
                    <a:pt x="233150" y="241861"/>
                    <a:pt x="238490" y="263761"/>
                    <a:pt x="230459" y="282498"/>
                  </a:cubicBezTo>
                  <a:cubicBezTo>
                    <a:pt x="229078" y="285719"/>
                    <a:pt x="225502" y="277542"/>
                    <a:pt x="223024" y="275064"/>
                  </a:cubicBezTo>
                  <a:cubicBezTo>
                    <a:pt x="221785" y="270108"/>
                    <a:pt x="222578" y="264120"/>
                    <a:pt x="219307" y="260195"/>
                  </a:cubicBezTo>
                  <a:cubicBezTo>
                    <a:pt x="206899" y="245304"/>
                    <a:pt x="173649" y="255560"/>
                    <a:pt x="163551" y="256478"/>
                  </a:cubicBezTo>
                  <a:cubicBezTo>
                    <a:pt x="151161" y="275063"/>
                    <a:pt x="159834" y="265151"/>
                    <a:pt x="133815" y="282498"/>
                  </a:cubicBezTo>
                  <a:cubicBezTo>
                    <a:pt x="129441" y="285414"/>
                    <a:pt x="127258" y="291096"/>
                    <a:pt x="122663" y="293649"/>
                  </a:cubicBezTo>
                  <a:cubicBezTo>
                    <a:pt x="115813" y="297454"/>
                    <a:pt x="100361" y="301083"/>
                    <a:pt x="100361" y="301083"/>
                  </a:cubicBezTo>
                  <a:cubicBezTo>
                    <a:pt x="97883" y="297366"/>
                    <a:pt x="96086" y="293091"/>
                    <a:pt x="92927" y="289932"/>
                  </a:cubicBezTo>
                  <a:cubicBezTo>
                    <a:pt x="89768" y="286773"/>
                    <a:pt x="85264" y="285289"/>
                    <a:pt x="81776" y="282498"/>
                  </a:cubicBezTo>
                  <a:cubicBezTo>
                    <a:pt x="55282" y="261304"/>
                    <a:pt x="97525" y="290522"/>
                    <a:pt x="63190" y="267629"/>
                  </a:cubicBezTo>
                  <a:cubicBezTo>
                    <a:pt x="54517" y="268868"/>
                    <a:pt x="44086" y="265968"/>
                    <a:pt x="37171" y="271347"/>
                  </a:cubicBezTo>
                  <a:cubicBezTo>
                    <a:pt x="37170" y="271348"/>
                    <a:pt x="27879" y="299224"/>
                    <a:pt x="26020" y="304800"/>
                  </a:cubicBezTo>
                  <a:lnTo>
                    <a:pt x="22302" y="315951"/>
                  </a:lnTo>
                  <a:cubicBezTo>
                    <a:pt x="21063" y="325863"/>
                    <a:pt x="22295" y="336413"/>
                    <a:pt x="18585" y="345688"/>
                  </a:cubicBezTo>
                  <a:cubicBezTo>
                    <a:pt x="16926" y="349836"/>
                    <a:pt x="9432" y="349126"/>
                    <a:pt x="7434" y="353122"/>
                  </a:cubicBezTo>
                  <a:cubicBezTo>
                    <a:pt x="4063" y="359863"/>
                    <a:pt x="5352" y="368068"/>
                    <a:pt x="3717" y="375425"/>
                  </a:cubicBezTo>
                  <a:cubicBezTo>
                    <a:pt x="2867" y="379250"/>
                    <a:pt x="1239" y="382859"/>
                    <a:pt x="0" y="386576"/>
                  </a:cubicBezTo>
                  <a:cubicBezTo>
                    <a:pt x="1239" y="400205"/>
                    <a:pt x="850" y="414082"/>
                    <a:pt x="3717" y="427464"/>
                  </a:cubicBezTo>
                  <a:cubicBezTo>
                    <a:pt x="4653" y="431832"/>
                    <a:pt x="6729" y="437983"/>
                    <a:pt x="11151" y="438615"/>
                  </a:cubicBezTo>
                  <a:cubicBezTo>
                    <a:pt x="21155" y="440044"/>
                    <a:pt x="32707" y="427838"/>
                    <a:pt x="40888" y="423747"/>
                  </a:cubicBezTo>
                  <a:cubicBezTo>
                    <a:pt x="44392" y="421995"/>
                    <a:pt x="48322" y="421268"/>
                    <a:pt x="52039" y="420029"/>
                  </a:cubicBezTo>
                  <a:cubicBezTo>
                    <a:pt x="60712" y="421268"/>
                    <a:pt x="69667" y="421229"/>
                    <a:pt x="78059" y="423747"/>
                  </a:cubicBezTo>
                  <a:cubicBezTo>
                    <a:pt x="82338" y="425031"/>
                    <a:pt x="84972" y="429768"/>
                    <a:pt x="89210" y="431181"/>
                  </a:cubicBezTo>
                  <a:cubicBezTo>
                    <a:pt x="96360" y="433564"/>
                    <a:pt x="104078" y="433659"/>
                    <a:pt x="111512" y="434898"/>
                  </a:cubicBezTo>
                  <a:cubicBezTo>
                    <a:pt x="115229" y="438615"/>
                    <a:pt x="120055" y="441485"/>
                    <a:pt x="122663" y="446049"/>
                  </a:cubicBezTo>
                  <a:cubicBezTo>
                    <a:pt x="125198" y="450484"/>
                    <a:pt x="122000" y="458289"/>
                    <a:pt x="126381" y="460917"/>
                  </a:cubicBezTo>
                  <a:cubicBezTo>
                    <a:pt x="129156" y="462582"/>
                    <a:pt x="148593" y="453959"/>
                    <a:pt x="152400" y="453483"/>
                  </a:cubicBezTo>
                  <a:cubicBezTo>
                    <a:pt x="168430" y="451479"/>
                    <a:pt x="184615" y="451005"/>
                    <a:pt x="200722" y="449766"/>
                  </a:cubicBezTo>
                  <a:cubicBezTo>
                    <a:pt x="223535" y="426953"/>
                    <a:pt x="202483" y="442137"/>
                    <a:pt x="215590" y="468351"/>
                  </a:cubicBezTo>
                  <a:cubicBezTo>
                    <a:pt x="218068" y="473307"/>
                    <a:pt x="225382" y="473565"/>
                    <a:pt x="230459" y="475786"/>
                  </a:cubicBezTo>
                  <a:cubicBezTo>
                    <a:pt x="276469" y="495916"/>
                    <a:pt x="261005" y="491560"/>
                    <a:pt x="293649" y="498088"/>
                  </a:cubicBezTo>
                  <a:cubicBezTo>
                    <a:pt x="299844" y="494371"/>
                    <a:pt x="306749" y="491639"/>
                    <a:pt x="312234" y="486937"/>
                  </a:cubicBezTo>
                  <a:cubicBezTo>
                    <a:pt x="315626" y="484030"/>
                    <a:pt x="316509" y="478945"/>
                    <a:pt x="319668" y="475786"/>
                  </a:cubicBezTo>
                  <a:cubicBezTo>
                    <a:pt x="322827" y="472627"/>
                    <a:pt x="327103" y="470829"/>
                    <a:pt x="330820" y="468351"/>
                  </a:cubicBezTo>
                  <a:cubicBezTo>
                    <a:pt x="334313" y="457873"/>
                    <a:pt x="334298" y="452377"/>
                    <a:pt x="345688" y="446049"/>
                  </a:cubicBezTo>
                  <a:cubicBezTo>
                    <a:pt x="352538" y="442243"/>
                    <a:pt x="367990" y="438615"/>
                    <a:pt x="367990" y="438615"/>
                  </a:cubicBezTo>
                  <a:cubicBezTo>
                    <a:pt x="422557" y="402239"/>
                    <a:pt x="365152" y="439176"/>
                    <a:pt x="405161" y="416312"/>
                  </a:cubicBezTo>
                  <a:cubicBezTo>
                    <a:pt x="409040" y="414095"/>
                    <a:pt x="411978" y="409961"/>
                    <a:pt x="416312" y="408878"/>
                  </a:cubicBezTo>
                  <a:cubicBezTo>
                    <a:pt x="422322" y="407375"/>
                    <a:pt x="428703" y="408878"/>
                    <a:pt x="434898" y="408878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594712" y="3215158"/>
              <a:ext cx="47808" cy="108131"/>
            </a:xfrm>
            <a:custGeom>
              <a:avLst/>
              <a:gdLst>
                <a:gd name="connsiteX0" fmla="*/ 48322 w 48322"/>
                <a:gd name="connsiteY0" fmla="*/ 0 h 107795"/>
                <a:gd name="connsiteX1" fmla="*/ 29736 w 48322"/>
                <a:gd name="connsiteY1" fmla="*/ 3717 h 107795"/>
                <a:gd name="connsiteX2" fmla="*/ 22302 w 48322"/>
                <a:gd name="connsiteY2" fmla="*/ 11152 h 107795"/>
                <a:gd name="connsiteX3" fmla="*/ 11151 w 48322"/>
                <a:gd name="connsiteY3" fmla="*/ 33454 h 107795"/>
                <a:gd name="connsiteX4" fmla="*/ 7434 w 48322"/>
                <a:gd name="connsiteY4" fmla="*/ 52039 h 107795"/>
                <a:gd name="connsiteX5" fmla="*/ 0 w 48322"/>
                <a:gd name="connsiteY5" fmla="*/ 63191 h 107795"/>
                <a:gd name="connsiteX6" fmla="*/ 3717 w 48322"/>
                <a:gd name="connsiteY6" fmla="*/ 107795 h 10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2" h="107795">
                  <a:moveTo>
                    <a:pt x="48322" y="0"/>
                  </a:moveTo>
                  <a:cubicBezTo>
                    <a:pt x="42127" y="1239"/>
                    <a:pt x="35543" y="1228"/>
                    <a:pt x="29736" y="3717"/>
                  </a:cubicBezTo>
                  <a:cubicBezTo>
                    <a:pt x="26515" y="5098"/>
                    <a:pt x="24491" y="8415"/>
                    <a:pt x="22302" y="11152"/>
                  </a:cubicBezTo>
                  <a:cubicBezTo>
                    <a:pt x="15695" y="19412"/>
                    <a:pt x="13649" y="23460"/>
                    <a:pt x="11151" y="33454"/>
                  </a:cubicBezTo>
                  <a:cubicBezTo>
                    <a:pt x="9619" y="39583"/>
                    <a:pt x="9652" y="46124"/>
                    <a:pt x="7434" y="52039"/>
                  </a:cubicBezTo>
                  <a:cubicBezTo>
                    <a:pt x="5865" y="56222"/>
                    <a:pt x="2478" y="59474"/>
                    <a:pt x="0" y="63191"/>
                  </a:cubicBezTo>
                  <a:cubicBezTo>
                    <a:pt x="4127" y="100338"/>
                    <a:pt x="3717" y="85424"/>
                    <a:pt x="3717" y="107795"/>
                  </a:cubicBezTo>
                </a:path>
              </a:pathLst>
            </a:cu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690326" y="2958658"/>
              <a:ext cx="45291" cy="150882"/>
            </a:xfrm>
            <a:custGeom>
              <a:avLst/>
              <a:gdLst>
                <a:gd name="connsiteX0" fmla="*/ 44605 w 44605"/>
                <a:gd name="connsiteY0" fmla="*/ 0 h 150317"/>
                <a:gd name="connsiteX1" fmla="*/ 37170 w 44605"/>
                <a:gd name="connsiteY1" fmla="*/ 18586 h 150317"/>
                <a:gd name="connsiteX2" fmla="*/ 33453 w 44605"/>
                <a:gd name="connsiteY2" fmla="*/ 29737 h 150317"/>
                <a:gd name="connsiteX3" fmla="*/ 37170 w 44605"/>
                <a:gd name="connsiteY3" fmla="*/ 48322 h 150317"/>
                <a:gd name="connsiteX4" fmla="*/ 44605 w 44605"/>
                <a:gd name="connsiteY4" fmla="*/ 55756 h 150317"/>
                <a:gd name="connsiteX5" fmla="*/ 40887 w 44605"/>
                <a:gd name="connsiteY5" fmla="*/ 111512 h 150317"/>
                <a:gd name="connsiteX6" fmla="*/ 37170 w 44605"/>
                <a:gd name="connsiteY6" fmla="*/ 133815 h 150317"/>
                <a:gd name="connsiteX7" fmla="*/ 26019 w 44605"/>
                <a:gd name="connsiteY7" fmla="*/ 141249 h 150317"/>
                <a:gd name="connsiteX8" fmla="*/ 0 w 44605"/>
                <a:gd name="connsiteY8" fmla="*/ 144966 h 1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05" h="150317">
                  <a:moveTo>
                    <a:pt x="44605" y="0"/>
                  </a:moveTo>
                  <a:cubicBezTo>
                    <a:pt x="42127" y="6195"/>
                    <a:pt x="39513" y="12338"/>
                    <a:pt x="37170" y="18586"/>
                  </a:cubicBezTo>
                  <a:cubicBezTo>
                    <a:pt x="35794" y="22255"/>
                    <a:pt x="33453" y="25819"/>
                    <a:pt x="33453" y="29737"/>
                  </a:cubicBezTo>
                  <a:cubicBezTo>
                    <a:pt x="33453" y="36055"/>
                    <a:pt x="34681" y="42515"/>
                    <a:pt x="37170" y="48322"/>
                  </a:cubicBezTo>
                  <a:cubicBezTo>
                    <a:pt x="38551" y="51543"/>
                    <a:pt x="42127" y="53278"/>
                    <a:pt x="44605" y="55756"/>
                  </a:cubicBezTo>
                  <a:cubicBezTo>
                    <a:pt x="43366" y="74341"/>
                    <a:pt x="42653" y="92969"/>
                    <a:pt x="40887" y="111512"/>
                  </a:cubicBezTo>
                  <a:cubicBezTo>
                    <a:pt x="40172" y="119015"/>
                    <a:pt x="40541" y="127074"/>
                    <a:pt x="37170" y="133815"/>
                  </a:cubicBezTo>
                  <a:cubicBezTo>
                    <a:pt x="35172" y="137811"/>
                    <a:pt x="30101" y="139435"/>
                    <a:pt x="26019" y="141249"/>
                  </a:cubicBezTo>
                  <a:cubicBezTo>
                    <a:pt x="3898" y="151081"/>
                    <a:pt x="8846" y="153812"/>
                    <a:pt x="0" y="144966"/>
                  </a:cubicBezTo>
                </a:path>
              </a:pathLst>
            </a:cu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62489" name="Picture 118" descr="beauty1"/>
          <p:cNvPicPr>
            <a:picLocks noGrp="1" noChangeAspect="1" noChangeArrowheads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75" y="1208088"/>
            <a:ext cx="2252663" cy="15144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90" name="Picture 4"/>
          <p:cNvPicPr>
            <a:picLocks noChangeArrowheads="1"/>
          </p:cNvPicPr>
          <p:nvPr/>
        </p:nvPicPr>
        <p:blipFill>
          <a:blip r:embed="rId1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324350"/>
            <a:ext cx="1279525" cy="127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91" name="Rectangle 57"/>
          <p:cNvSpPr>
            <a:spLocks noChangeArrowheads="1"/>
          </p:cNvSpPr>
          <p:nvPr/>
        </p:nvSpPr>
        <p:spPr bwMode="auto">
          <a:xfrm>
            <a:off x="1955800" y="2555875"/>
            <a:ext cx="1016000" cy="427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chemeClr val="bg2"/>
                </a:solidFill>
                <a:latin typeface="Comic Sans MS" panose="030F0702030302020204" pitchFamily="66" charset="0"/>
              </a:rPr>
              <a:t>Crops</a:t>
            </a:r>
          </a:p>
        </p:txBody>
      </p:sp>
      <p:grpSp>
        <p:nvGrpSpPr>
          <p:cNvPr id="62492" name="Group 11"/>
          <p:cNvGrpSpPr>
            <a:grpSpLocks/>
          </p:cNvGrpSpPr>
          <p:nvPr/>
        </p:nvGrpSpPr>
        <p:grpSpPr bwMode="auto">
          <a:xfrm>
            <a:off x="1874838" y="3957638"/>
            <a:ext cx="747712" cy="915987"/>
            <a:chOff x="1874838" y="3957638"/>
            <a:chExt cx="747712" cy="915987"/>
          </a:xfrm>
        </p:grpSpPr>
        <p:sp>
          <p:nvSpPr>
            <p:cNvPr id="62516" name="Freeform 66"/>
            <p:cNvSpPr>
              <a:spLocks/>
            </p:cNvSpPr>
            <p:nvPr/>
          </p:nvSpPr>
          <p:spPr bwMode="auto">
            <a:xfrm flipV="1">
              <a:off x="1874838" y="4267200"/>
              <a:ext cx="521561" cy="557212"/>
            </a:xfrm>
            <a:custGeom>
              <a:avLst/>
              <a:gdLst>
                <a:gd name="T0" fmla="*/ 0 w 369"/>
                <a:gd name="T1" fmla="*/ 2147483646 h 351"/>
                <a:gd name="T2" fmla="*/ 2147483646 w 369"/>
                <a:gd name="T3" fmla="*/ 2147483646 h 351"/>
                <a:gd name="T4" fmla="*/ 2147483646 w 369"/>
                <a:gd name="T5" fmla="*/ 2147483646 h 351"/>
                <a:gd name="T6" fmla="*/ 2147483646 w 369"/>
                <a:gd name="T7" fmla="*/ 2147483646 h 351"/>
                <a:gd name="T8" fmla="*/ 2147483646 w 369"/>
                <a:gd name="T9" fmla="*/ 2147483646 h 351"/>
                <a:gd name="T10" fmla="*/ 2147483646 w 369"/>
                <a:gd name="T11" fmla="*/ 2147483646 h 351"/>
                <a:gd name="T12" fmla="*/ 2147483646 w 369"/>
                <a:gd name="T13" fmla="*/ 2147483646 h 351"/>
                <a:gd name="T14" fmla="*/ 2147483646 w 369"/>
                <a:gd name="T15" fmla="*/ 2147483646 h 351"/>
                <a:gd name="T16" fmla="*/ 2147483646 w 369"/>
                <a:gd name="T17" fmla="*/ 2147483646 h 351"/>
                <a:gd name="T18" fmla="*/ 2147483646 w 369"/>
                <a:gd name="T19" fmla="*/ 2147483646 h 351"/>
                <a:gd name="T20" fmla="*/ 2147483646 w 369"/>
                <a:gd name="T21" fmla="*/ 2147483646 h 351"/>
                <a:gd name="T22" fmla="*/ 2147483646 w 369"/>
                <a:gd name="T23" fmla="*/ 2147483646 h 351"/>
                <a:gd name="T24" fmla="*/ 2147483646 w 369"/>
                <a:gd name="T25" fmla="*/ 2147483646 h 351"/>
                <a:gd name="T26" fmla="*/ 2147483646 w 369"/>
                <a:gd name="T27" fmla="*/ 2147483646 h 351"/>
                <a:gd name="T28" fmla="*/ 2147483646 w 369"/>
                <a:gd name="T29" fmla="*/ 2147483646 h 351"/>
                <a:gd name="T30" fmla="*/ 2147483646 w 369"/>
                <a:gd name="T31" fmla="*/ 2147483646 h 351"/>
                <a:gd name="T32" fmla="*/ 2147483646 w 369"/>
                <a:gd name="T33" fmla="*/ 2147483646 h 351"/>
                <a:gd name="T34" fmla="*/ 2147483646 w 369"/>
                <a:gd name="T35" fmla="*/ 2147483646 h 351"/>
                <a:gd name="T36" fmla="*/ 2147483646 w 369"/>
                <a:gd name="T37" fmla="*/ 2147483646 h 351"/>
                <a:gd name="T38" fmla="*/ 2147483646 w 369"/>
                <a:gd name="T39" fmla="*/ 2147483646 h 351"/>
                <a:gd name="T40" fmla="*/ 2147483646 w 369"/>
                <a:gd name="T41" fmla="*/ 2147483646 h 351"/>
                <a:gd name="T42" fmla="*/ 2147483646 w 369"/>
                <a:gd name="T43" fmla="*/ 2147483646 h 351"/>
                <a:gd name="T44" fmla="*/ 2147483646 w 369"/>
                <a:gd name="T45" fmla="*/ 2147483646 h 351"/>
                <a:gd name="T46" fmla="*/ 2147483646 w 369"/>
                <a:gd name="T47" fmla="*/ 2147483646 h 351"/>
                <a:gd name="T48" fmla="*/ 2147483646 w 369"/>
                <a:gd name="T49" fmla="*/ 2147483646 h 351"/>
                <a:gd name="T50" fmla="*/ 2147483646 w 369"/>
                <a:gd name="T51" fmla="*/ 2147483646 h 351"/>
                <a:gd name="T52" fmla="*/ 2147483646 w 369"/>
                <a:gd name="T53" fmla="*/ 2147483646 h 351"/>
                <a:gd name="T54" fmla="*/ 2147483646 w 369"/>
                <a:gd name="T55" fmla="*/ 2147483646 h 351"/>
                <a:gd name="T56" fmla="*/ 2147483646 w 369"/>
                <a:gd name="T57" fmla="*/ 2147483646 h 351"/>
                <a:gd name="T58" fmla="*/ 2147483646 w 369"/>
                <a:gd name="T59" fmla="*/ 2147483646 h 351"/>
                <a:gd name="T60" fmla="*/ 2147483646 w 369"/>
                <a:gd name="T61" fmla="*/ 2147483646 h 351"/>
                <a:gd name="T62" fmla="*/ 2147483646 w 369"/>
                <a:gd name="T63" fmla="*/ 2147483646 h 351"/>
                <a:gd name="T64" fmla="*/ 2147483646 w 369"/>
                <a:gd name="T65" fmla="*/ 0 h 351"/>
                <a:gd name="T66" fmla="*/ 2147483646 w 369"/>
                <a:gd name="T67" fmla="*/ 2147483646 h 351"/>
                <a:gd name="T68" fmla="*/ 0 w 369"/>
                <a:gd name="T69" fmla="*/ 2147483646 h 3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9"/>
                <a:gd name="T106" fmla="*/ 0 h 351"/>
                <a:gd name="T107" fmla="*/ 369 w 369"/>
                <a:gd name="T108" fmla="*/ 351 h 3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9" h="351">
                  <a:moveTo>
                    <a:pt x="0" y="15"/>
                  </a:moveTo>
                  <a:lnTo>
                    <a:pt x="9" y="50"/>
                  </a:lnTo>
                  <a:lnTo>
                    <a:pt x="29" y="48"/>
                  </a:lnTo>
                  <a:lnTo>
                    <a:pt x="47" y="53"/>
                  </a:lnTo>
                  <a:lnTo>
                    <a:pt x="66" y="55"/>
                  </a:lnTo>
                  <a:lnTo>
                    <a:pt x="83" y="59"/>
                  </a:lnTo>
                  <a:lnTo>
                    <a:pt x="101" y="66"/>
                  </a:lnTo>
                  <a:lnTo>
                    <a:pt x="114" y="74"/>
                  </a:lnTo>
                  <a:lnTo>
                    <a:pt x="128" y="82"/>
                  </a:lnTo>
                  <a:lnTo>
                    <a:pt x="144" y="90"/>
                  </a:lnTo>
                  <a:lnTo>
                    <a:pt x="159" y="102"/>
                  </a:lnTo>
                  <a:lnTo>
                    <a:pt x="177" y="119"/>
                  </a:lnTo>
                  <a:lnTo>
                    <a:pt x="191" y="133"/>
                  </a:lnTo>
                  <a:lnTo>
                    <a:pt x="207" y="147"/>
                  </a:lnTo>
                  <a:lnTo>
                    <a:pt x="221" y="167"/>
                  </a:lnTo>
                  <a:lnTo>
                    <a:pt x="240" y="188"/>
                  </a:lnTo>
                  <a:lnTo>
                    <a:pt x="262" y="212"/>
                  </a:lnTo>
                  <a:lnTo>
                    <a:pt x="274" y="232"/>
                  </a:lnTo>
                  <a:lnTo>
                    <a:pt x="289" y="252"/>
                  </a:lnTo>
                  <a:lnTo>
                    <a:pt x="301" y="270"/>
                  </a:lnTo>
                  <a:lnTo>
                    <a:pt x="315" y="291"/>
                  </a:lnTo>
                  <a:lnTo>
                    <a:pt x="333" y="322"/>
                  </a:lnTo>
                  <a:lnTo>
                    <a:pt x="346" y="350"/>
                  </a:lnTo>
                  <a:lnTo>
                    <a:pt x="368" y="326"/>
                  </a:lnTo>
                  <a:lnTo>
                    <a:pt x="344" y="281"/>
                  </a:lnTo>
                  <a:lnTo>
                    <a:pt x="316" y="233"/>
                  </a:lnTo>
                  <a:lnTo>
                    <a:pt x="290" y="196"/>
                  </a:lnTo>
                  <a:lnTo>
                    <a:pt x="260" y="159"/>
                  </a:lnTo>
                  <a:lnTo>
                    <a:pt x="217" y="102"/>
                  </a:lnTo>
                  <a:lnTo>
                    <a:pt x="176" y="62"/>
                  </a:lnTo>
                  <a:lnTo>
                    <a:pt x="136" y="27"/>
                  </a:lnTo>
                  <a:lnTo>
                    <a:pt x="104" y="13"/>
                  </a:lnTo>
                  <a:lnTo>
                    <a:pt x="66" y="0"/>
                  </a:lnTo>
                  <a:lnTo>
                    <a:pt x="40" y="3"/>
                  </a:lnTo>
                  <a:lnTo>
                    <a:pt x="0" y="1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7" name="Freeform 67"/>
            <p:cNvSpPr>
              <a:spLocks/>
            </p:cNvSpPr>
            <p:nvPr/>
          </p:nvSpPr>
          <p:spPr bwMode="auto">
            <a:xfrm flipV="1">
              <a:off x="2527849" y="3959225"/>
              <a:ext cx="94701" cy="649287"/>
            </a:xfrm>
            <a:custGeom>
              <a:avLst/>
              <a:gdLst>
                <a:gd name="T0" fmla="*/ 2147483646 w 67"/>
                <a:gd name="T1" fmla="*/ 2147483646 h 409"/>
                <a:gd name="T2" fmla="*/ 2147483646 w 67"/>
                <a:gd name="T3" fmla="*/ 2147483646 h 409"/>
                <a:gd name="T4" fmla="*/ 2147483646 w 67"/>
                <a:gd name="T5" fmla="*/ 2147483646 h 409"/>
                <a:gd name="T6" fmla="*/ 2147483646 w 67"/>
                <a:gd name="T7" fmla="*/ 2147483646 h 409"/>
                <a:gd name="T8" fmla="*/ 2147483646 w 67"/>
                <a:gd name="T9" fmla="*/ 2147483646 h 409"/>
                <a:gd name="T10" fmla="*/ 2147483646 w 67"/>
                <a:gd name="T11" fmla="*/ 2147483646 h 409"/>
                <a:gd name="T12" fmla="*/ 2147483646 w 67"/>
                <a:gd name="T13" fmla="*/ 2147483646 h 409"/>
                <a:gd name="T14" fmla="*/ 2147483646 w 67"/>
                <a:gd name="T15" fmla="*/ 2147483646 h 409"/>
                <a:gd name="T16" fmla="*/ 2147483646 w 67"/>
                <a:gd name="T17" fmla="*/ 2147483646 h 409"/>
                <a:gd name="T18" fmla="*/ 2147483646 w 67"/>
                <a:gd name="T19" fmla="*/ 2147483646 h 409"/>
                <a:gd name="T20" fmla="*/ 2147483646 w 67"/>
                <a:gd name="T21" fmla="*/ 2147483646 h 409"/>
                <a:gd name="T22" fmla="*/ 2147483646 w 67"/>
                <a:gd name="T23" fmla="*/ 2147483646 h 409"/>
                <a:gd name="T24" fmla="*/ 2147483646 w 67"/>
                <a:gd name="T25" fmla="*/ 2147483646 h 409"/>
                <a:gd name="T26" fmla="*/ 2147483646 w 67"/>
                <a:gd name="T27" fmla="*/ 2147483646 h 409"/>
                <a:gd name="T28" fmla="*/ 2147483646 w 67"/>
                <a:gd name="T29" fmla="*/ 2147483646 h 409"/>
                <a:gd name="T30" fmla="*/ 2147483646 w 67"/>
                <a:gd name="T31" fmla="*/ 2147483646 h 409"/>
                <a:gd name="T32" fmla="*/ 2147483646 w 67"/>
                <a:gd name="T33" fmla="*/ 2147483646 h 409"/>
                <a:gd name="T34" fmla="*/ 2147483646 w 67"/>
                <a:gd name="T35" fmla="*/ 0 h 409"/>
                <a:gd name="T36" fmla="*/ 2147483646 w 67"/>
                <a:gd name="T37" fmla="*/ 2147483646 h 409"/>
                <a:gd name="T38" fmla="*/ 2147483646 w 67"/>
                <a:gd name="T39" fmla="*/ 2147483646 h 409"/>
                <a:gd name="T40" fmla="*/ 2147483646 w 67"/>
                <a:gd name="T41" fmla="*/ 2147483646 h 409"/>
                <a:gd name="T42" fmla="*/ 2147483646 w 67"/>
                <a:gd name="T43" fmla="*/ 2147483646 h 409"/>
                <a:gd name="T44" fmla="*/ 2147483646 w 67"/>
                <a:gd name="T45" fmla="*/ 2147483646 h 409"/>
                <a:gd name="T46" fmla="*/ 0 w 67"/>
                <a:gd name="T47" fmla="*/ 2147483646 h 409"/>
                <a:gd name="T48" fmla="*/ 0 w 67"/>
                <a:gd name="T49" fmla="*/ 2147483646 h 409"/>
                <a:gd name="T50" fmla="*/ 2147483646 w 67"/>
                <a:gd name="T51" fmla="*/ 2147483646 h 409"/>
                <a:gd name="T52" fmla="*/ 2147483646 w 67"/>
                <a:gd name="T53" fmla="*/ 2147483646 h 409"/>
                <a:gd name="T54" fmla="*/ 2147483646 w 67"/>
                <a:gd name="T55" fmla="*/ 2147483646 h 4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409"/>
                <a:gd name="T86" fmla="*/ 67 w 67"/>
                <a:gd name="T87" fmla="*/ 409 h 4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409">
                  <a:moveTo>
                    <a:pt x="4" y="331"/>
                  </a:moveTo>
                  <a:lnTo>
                    <a:pt x="28" y="408"/>
                  </a:lnTo>
                  <a:lnTo>
                    <a:pt x="27" y="385"/>
                  </a:lnTo>
                  <a:lnTo>
                    <a:pt x="26" y="361"/>
                  </a:lnTo>
                  <a:lnTo>
                    <a:pt x="27" y="338"/>
                  </a:lnTo>
                  <a:lnTo>
                    <a:pt x="29" y="308"/>
                  </a:lnTo>
                  <a:lnTo>
                    <a:pt x="29" y="276"/>
                  </a:lnTo>
                  <a:lnTo>
                    <a:pt x="31" y="246"/>
                  </a:lnTo>
                  <a:lnTo>
                    <a:pt x="33" y="219"/>
                  </a:lnTo>
                  <a:lnTo>
                    <a:pt x="34" y="198"/>
                  </a:lnTo>
                  <a:lnTo>
                    <a:pt x="36" y="174"/>
                  </a:lnTo>
                  <a:lnTo>
                    <a:pt x="39" y="153"/>
                  </a:lnTo>
                  <a:lnTo>
                    <a:pt x="45" y="129"/>
                  </a:lnTo>
                  <a:lnTo>
                    <a:pt x="50" y="110"/>
                  </a:lnTo>
                  <a:lnTo>
                    <a:pt x="55" y="93"/>
                  </a:lnTo>
                  <a:lnTo>
                    <a:pt x="62" y="74"/>
                  </a:lnTo>
                  <a:lnTo>
                    <a:pt x="66" y="58"/>
                  </a:lnTo>
                  <a:lnTo>
                    <a:pt x="47" y="0"/>
                  </a:lnTo>
                  <a:lnTo>
                    <a:pt x="37" y="19"/>
                  </a:lnTo>
                  <a:lnTo>
                    <a:pt x="27" y="58"/>
                  </a:lnTo>
                  <a:lnTo>
                    <a:pt x="11" y="105"/>
                  </a:lnTo>
                  <a:lnTo>
                    <a:pt x="3" y="153"/>
                  </a:lnTo>
                  <a:lnTo>
                    <a:pt x="3" y="213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8" y="408"/>
                  </a:lnTo>
                  <a:lnTo>
                    <a:pt x="27" y="406"/>
                  </a:lnTo>
                  <a:lnTo>
                    <a:pt x="4" y="33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8" name="Freeform 68"/>
            <p:cNvSpPr>
              <a:spLocks/>
            </p:cNvSpPr>
            <p:nvPr/>
          </p:nvSpPr>
          <p:spPr bwMode="auto">
            <a:xfrm flipV="1">
              <a:off x="2277670" y="3957638"/>
              <a:ext cx="293996" cy="212725"/>
            </a:xfrm>
            <a:custGeom>
              <a:avLst/>
              <a:gdLst>
                <a:gd name="T0" fmla="*/ 0 w 208"/>
                <a:gd name="T1" fmla="*/ 2147483646 h 134"/>
                <a:gd name="T2" fmla="*/ 2147483646 w 208"/>
                <a:gd name="T3" fmla="*/ 2147483646 h 134"/>
                <a:gd name="T4" fmla="*/ 2147483646 w 208"/>
                <a:gd name="T5" fmla="*/ 2147483646 h 134"/>
                <a:gd name="T6" fmla="*/ 2147483646 w 208"/>
                <a:gd name="T7" fmla="*/ 2147483646 h 134"/>
                <a:gd name="T8" fmla="*/ 2147483646 w 208"/>
                <a:gd name="T9" fmla="*/ 2147483646 h 134"/>
                <a:gd name="T10" fmla="*/ 2147483646 w 208"/>
                <a:gd name="T11" fmla="*/ 2147483646 h 134"/>
                <a:gd name="T12" fmla="*/ 2147483646 w 208"/>
                <a:gd name="T13" fmla="*/ 2147483646 h 134"/>
                <a:gd name="T14" fmla="*/ 2147483646 w 208"/>
                <a:gd name="T15" fmla="*/ 2147483646 h 134"/>
                <a:gd name="T16" fmla="*/ 2147483646 w 208"/>
                <a:gd name="T17" fmla="*/ 2147483646 h 134"/>
                <a:gd name="T18" fmla="*/ 2147483646 w 208"/>
                <a:gd name="T19" fmla="*/ 2147483646 h 134"/>
                <a:gd name="T20" fmla="*/ 2147483646 w 208"/>
                <a:gd name="T21" fmla="*/ 2147483646 h 134"/>
                <a:gd name="T22" fmla="*/ 2147483646 w 208"/>
                <a:gd name="T23" fmla="*/ 2147483646 h 134"/>
                <a:gd name="T24" fmla="*/ 2147483646 w 208"/>
                <a:gd name="T25" fmla="*/ 2147483646 h 134"/>
                <a:gd name="T26" fmla="*/ 2147483646 w 208"/>
                <a:gd name="T27" fmla="*/ 2147483646 h 134"/>
                <a:gd name="T28" fmla="*/ 2147483646 w 208"/>
                <a:gd name="T29" fmla="*/ 2147483646 h 134"/>
                <a:gd name="T30" fmla="*/ 2147483646 w 208"/>
                <a:gd name="T31" fmla="*/ 2147483646 h 134"/>
                <a:gd name="T32" fmla="*/ 2147483646 w 208"/>
                <a:gd name="T33" fmla="*/ 2147483646 h 134"/>
                <a:gd name="T34" fmla="*/ 2147483646 w 208"/>
                <a:gd name="T35" fmla="*/ 2147483646 h 134"/>
                <a:gd name="T36" fmla="*/ 2147483646 w 208"/>
                <a:gd name="T37" fmla="*/ 2147483646 h 134"/>
                <a:gd name="T38" fmla="*/ 2147483646 w 208"/>
                <a:gd name="T39" fmla="*/ 2147483646 h 134"/>
                <a:gd name="T40" fmla="*/ 2147483646 w 208"/>
                <a:gd name="T41" fmla="*/ 2147483646 h 134"/>
                <a:gd name="T42" fmla="*/ 2147483646 w 208"/>
                <a:gd name="T43" fmla="*/ 0 h 134"/>
                <a:gd name="T44" fmla="*/ 2147483646 w 208"/>
                <a:gd name="T45" fmla="*/ 2147483646 h 134"/>
                <a:gd name="T46" fmla="*/ 2147483646 w 208"/>
                <a:gd name="T47" fmla="*/ 2147483646 h 134"/>
                <a:gd name="T48" fmla="*/ 0 w 208"/>
                <a:gd name="T49" fmla="*/ 2147483646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134"/>
                <a:gd name="T77" fmla="*/ 208 w 208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134">
                  <a:moveTo>
                    <a:pt x="0" y="16"/>
                  </a:moveTo>
                  <a:lnTo>
                    <a:pt x="19" y="80"/>
                  </a:lnTo>
                  <a:lnTo>
                    <a:pt x="29" y="77"/>
                  </a:lnTo>
                  <a:lnTo>
                    <a:pt x="40" y="77"/>
                  </a:lnTo>
                  <a:lnTo>
                    <a:pt x="51" y="80"/>
                  </a:lnTo>
                  <a:lnTo>
                    <a:pt x="64" y="80"/>
                  </a:lnTo>
                  <a:lnTo>
                    <a:pt x="77" y="82"/>
                  </a:lnTo>
                  <a:lnTo>
                    <a:pt x="91" y="84"/>
                  </a:lnTo>
                  <a:lnTo>
                    <a:pt x="109" y="89"/>
                  </a:lnTo>
                  <a:lnTo>
                    <a:pt x="128" y="93"/>
                  </a:lnTo>
                  <a:lnTo>
                    <a:pt x="140" y="98"/>
                  </a:lnTo>
                  <a:lnTo>
                    <a:pt x="154" y="101"/>
                  </a:lnTo>
                  <a:lnTo>
                    <a:pt x="171" y="110"/>
                  </a:lnTo>
                  <a:lnTo>
                    <a:pt x="188" y="120"/>
                  </a:lnTo>
                  <a:lnTo>
                    <a:pt x="198" y="127"/>
                  </a:lnTo>
                  <a:lnTo>
                    <a:pt x="207" y="133"/>
                  </a:lnTo>
                  <a:lnTo>
                    <a:pt x="181" y="52"/>
                  </a:lnTo>
                  <a:lnTo>
                    <a:pt x="166" y="40"/>
                  </a:lnTo>
                  <a:lnTo>
                    <a:pt x="140" y="24"/>
                  </a:lnTo>
                  <a:lnTo>
                    <a:pt x="111" y="9"/>
                  </a:lnTo>
                  <a:lnTo>
                    <a:pt x="88" y="6"/>
                  </a:lnTo>
                  <a:lnTo>
                    <a:pt x="61" y="0"/>
                  </a:lnTo>
                  <a:lnTo>
                    <a:pt x="35" y="2"/>
                  </a:lnTo>
                  <a:lnTo>
                    <a:pt x="17" y="5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9" name="Freeform 69"/>
            <p:cNvSpPr>
              <a:spLocks/>
            </p:cNvSpPr>
            <p:nvPr/>
          </p:nvSpPr>
          <p:spPr bwMode="auto">
            <a:xfrm flipV="1">
              <a:off x="1876251" y="4078288"/>
              <a:ext cx="722270" cy="795337"/>
            </a:xfrm>
            <a:custGeom>
              <a:avLst/>
              <a:gdLst>
                <a:gd name="T0" fmla="*/ 2147483646 w 511"/>
                <a:gd name="T1" fmla="*/ 2147483646 h 501"/>
                <a:gd name="T2" fmla="*/ 2147483646 w 511"/>
                <a:gd name="T3" fmla="*/ 2147483646 h 501"/>
                <a:gd name="T4" fmla="*/ 2147483646 w 511"/>
                <a:gd name="T5" fmla="*/ 2147483646 h 501"/>
                <a:gd name="T6" fmla="*/ 2147483646 w 511"/>
                <a:gd name="T7" fmla="*/ 2147483646 h 501"/>
                <a:gd name="T8" fmla="*/ 2147483646 w 511"/>
                <a:gd name="T9" fmla="*/ 2147483646 h 501"/>
                <a:gd name="T10" fmla="*/ 2147483646 w 511"/>
                <a:gd name="T11" fmla="*/ 2147483646 h 501"/>
                <a:gd name="T12" fmla="*/ 2147483646 w 511"/>
                <a:gd name="T13" fmla="*/ 2147483646 h 501"/>
                <a:gd name="T14" fmla="*/ 2147483646 w 511"/>
                <a:gd name="T15" fmla="*/ 2147483646 h 501"/>
                <a:gd name="T16" fmla="*/ 2147483646 w 511"/>
                <a:gd name="T17" fmla="*/ 2147483646 h 501"/>
                <a:gd name="T18" fmla="*/ 2147483646 w 511"/>
                <a:gd name="T19" fmla="*/ 2147483646 h 501"/>
                <a:gd name="T20" fmla="*/ 2147483646 w 511"/>
                <a:gd name="T21" fmla="*/ 2147483646 h 501"/>
                <a:gd name="T22" fmla="*/ 2147483646 w 511"/>
                <a:gd name="T23" fmla="*/ 2147483646 h 501"/>
                <a:gd name="T24" fmla="*/ 2147483646 w 511"/>
                <a:gd name="T25" fmla="*/ 2147483646 h 501"/>
                <a:gd name="T26" fmla="*/ 2147483646 w 511"/>
                <a:gd name="T27" fmla="*/ 2147483646 h 501"/>
                <a:gd name="T28" fmla="*/ 2147483646 w 511"/>
                <a:gd name="T29" fmla="*/ 2147483646 h 501"/>
                <a:gd name="T30" fmla="*/ 2147483646 w 511"/>
                <a:gd name="T31" fmla="*/ 2147483646 h 501"/>
                <a:gd name="T32" fmla="*/ 2147483646 w 511"/>
                <a:gd name="T33" fmla="*/ 2147483646 h 501"/>
                <a:gd name="T34" fmla="*/ 2147483646 w 511"/>
                <a:gd name="T35" fmla="*/ 2147483646 h 501"/>
                <a:gd name="T36" fmla="*/ 2147483646 w 511"/>
                <a:gd name="T37" fmla="*/ 2147483646 h 501"/>
                <a:gd name="T38" fmla="*/ 2147483646 w 511"/>
                <a:gd name="T39" fmla="*/ 2147483646 h 501"/>
                <a:gd name="T40" fmla="*/ 2147483646 w 511"/>
                <a:gd name="T41" fmla="*/ 2147483646 h 501"/>
                <a:gd name="T42" fmla="*/ 2147483646 w 511"/>
                <a:gd name="T43" fmla="*/ 2147483646 h 501"/>
                <a:gd name="T44" fmla="*/ 2147483646 w 511"/>
                <a:gd name="T45" fmla="*/ 2147483646 h 501"/>
                <a:gd name="T46" fmla="*/ 2147483646 w 511"/>
                <a:gd name="T47" fmla="*/ 2147483646 h 501"/>
                <a:gd name="T48" fmla="*/ 2147483646 w 511"/>
                <a:gd name="T49" fmla="*/ 2147483646 h 501"/>
                <a:gd name="T50" fmla="*/ 2147483646 w 511"/>
                <a:gd name="T51" fmla="*/ 2147483646 h 501"/>
                <a:gd name="T52" fmla="*/ 2147483646 w 511"/>
                <a:gd name="T53" fmla="*/ 2147483646 h 501"/>
                <a:gd name="T54" fmla="*/ 2147483646 w 511"/>
                <a:gd name="T55" fmla="*/ 2147483646 h 501"/>
                <a:gd name="T56" fmla="*/ 2147483646 w 511"/>
                <a:gd name="T57" fmla="*/ 2147483646 h 501"/>
                <a:gd name="T58" fmla="*/ 2147483646 w 511"/>
                <a:gd name="T59" fmla="*/ 2147483646 h 501"/>
                <a:gd name="T60" fmla="*/ 2147483646 w 511"/>
                <a:gd name="T61" fmla="*/ 2147483646 h 501"/>
                <a:gd name="T62" fmla="*/ 2147483646 w 511"/>
                <a:gd name="T63" fmla="*/ 2147483646 h 501"/>
                <a:gd name="T64" fmla="*/ 2147483646 w 511"/>
                <a:gd name="T65" fmla="*/ 2147483646 h 501"/>
                <a:gd name="T66" fmla="*/ 2147483646 w 511"/>
                <a:gd name="T67" fmla="*/ 2147483646 h 501"/>
                <a:gd name="T68" fmla="*/ 2147483646 w 511"/>
                <a:gd name="T69" fmla="*/ 2147483646 h 501"/>
                <a:gd name="T70" fmla="*/ 2147483646 w 511"/>
                <a:gd name="T71" fmla="*/ 2147483646 h 501"/>
                <a:gd name="T72" fmla="*/ 2147483646 w 511"/>
                <a:gd name="T73" fmla="*/ 2147483646 h 501"/>
                <a:gd name="T74" fmla="*/ 2147483646 w 511"/>
                <a:gd name="T75" fmla="*/ 2147483646 h 501"/>
                <a:gd name="T76" fmla="*/ 2147483646 w 511"/>
                <a:gd name="T77" fmla="*/ 2147483646 h 501"/>
                <a:gd name="T78" fmla="*/ 2147483646 w 511"/>
                <a:gd name="T79" fmla="*/ 2147483646 h 501"/>
                <a:gd name="T80" fmla="*/ 2147483646 w 511"/>
                <a:gd name="T81" fmla="*/ 2147483646 h 5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1"/>
                <a:gd name="T124" fmla="*/ 0 h 501"/>
                <a:gd name="T125" fmla="*/ 511 w 511"/>
                <a:gd name="T126" fmla="*/ 501 h 5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1" h="501">
                  <a:moveTo>
                    <a:pt x="0" y="49"/>
                  </a:moveTo>
                  <a:lnTo>
                    <a:pt x="19" y="30"/>
                  </a:lnTo>
                  <a:lnTo>
                    <a:pt x="29" y="24"/>
                  </a:lnTo>
                  <a:lnTo>
                    <a:pt x="43" y="14"/>
                  </a:lnTo>
                  <a:lnTo>
                    <a:pt x="55" y="9"/>
                  </a:lnTo>
                  <a:lnTo>
                    <a:pt x="70" y="6"/>
                  </a:lnTo>
                  <a:lnTo>
                    <a:pt x="82" y="2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28" y="4"/>
                  </a:lnTo>
                  <a:lnTo>
                    <a:pt x="144" y="9"/>
                  </a:lnTo>
                  <a:lnTo>
                    <a:pt x="161" y="10"/>
                  </a:lnTo>
                  <a:lnTo>
                    <a:pt x="180" y="20"/>
                  </a:lnTo>
                  <a:lnTo>
                    <a:pt x="198" y="29"/>
                  </a:lnTo>
                  <a:lnTo>
                    <a:pt x="216" y="39"/>
                  </a:lnTo>
                  <a:lnTo>
                    <a:pt x="233" y="50"/>
                  </a:lnTo>
                  <a:lnTo>
                    <a:pt x="251" y="60"/>
                  </a:lnTo>
                  <a:lnTo>
                    <a:pt x="267" y="73"/>
                  </a:lnTo>
                  <a:lnTo>
                    <a:pt x="284" y="86"/>
                  </a:lnTo>
                  <a:lnTo>
                    <a:pt x="303" y="99"/>
                  </a:lnTo>
                  <a:lnTo>
                    <a:pt x="322" y="117"/>
                  </a:lnTo>
                  <a:lnTo>
                    <a:pt x="338" y="130"/>
                  </a:lnTo>
                  <a:lnTo>
                    <a:pt x="357" y="153"/>
                  </a:lnTo>
                  <a:lnTo>
                    <a:pt x="375" y="171"/>
                  </a:lnTo>
                  <a:lnTo>
                    <a:pt x="392" y="189"/>
                  </a:lnTo>
                  <a:lnTo>
                    <a:pt x="408" y="213"/>
                  </a:lnTo>
                  <a:lnTo>
                    <a:pt x="422" y="231"/>
                  </a:lnTo>
                  <a:lnTo>
                    <a:pt x="434" y="253"/>
                  </a:lnTo>
                  <a:lnTo>
                    <a:pt x="510" y="169"/>
                  </a:lnTo>
                  <a:lnTo>
                    <a:pt x="503" y="193"/>
                  </a:lnTo>
                  <a:lnTo>
                    <a:pt x="495" y="220"/>
                  </a:lnTo>
                  <a:lnTo>
                    <a:pt x="489" y="243"/>
                  </a:lnTo>
                  <a:lnTo>
                    <a:pt x="483" y="261"/>
                  </a:lnTo>
                  <a:lnTo>
                    <a:pt x="480" y="284"/>
                  </a:lnTo>
                  <a:lnTo>
                    <a:pt x="477" y="300"/>
                  </a:lnTo>
                  <a:lnTo>
                    <a:pt x="473" y="320"/>
                  </a:lnTo>
                  <a:lnTo>
                    <a:pt x="473" y="341"/>
                  </a:lnTo>
                  <a:lnTo>
                    <a:pt x="470" y="362"/>
                  </a:lnTo>
                  <a:lnTo>
                    <a:pt x="468" y="390"/>
                  </a:lnTo>
                  <a:lnTo>
                    <a:pt x="468" y="418"/>
                  </a:lnTo>
                  <a:lnTo>
                    <a:pt x="468" y="443"/>
                  </a:lnTo>
                  <a:lnTo>
                    <a:pt x="466" y="474"/>
                  </a:lnTo>
                  <a:lnTo>
                    <a:pt x="467" y="500"/>
                  </a:lnTo>
                  <a:lnTo>
                    <a:pt x="457" y="494"/>
                  </a:lnTo>
                  <a:lnTo>
                    <a:pt x="448" y="486"/>
                  </a:lnTo>
                  <a:lnTo>
                    <a:pt x="437" y="480"/>
                  </a:lnTo>
                  <a:lnTo>
                    <a:pt x="427" y="476"/>
                  </a:lnTo>
                  <a:lnTo>
                    <a:pt x="414" y="470"/>
                  </a:lnTo>
                  <a:lnTo>
                    <a:pt x="404" y="466"/>
                  </a:lnTo>
                  <a:lnTo>
                    <a:pt x="395" y="465"/>
                  </a:lnTo>
                  <a:lnTo>
                    <a:pt x="383" y="461"/>
                  </a:lnTo>
                  <a:lnTo>
                    <a:pt x="373" y="458"/>
                  </a:lnTo>
                  <a:lnTo>
                    <a:pt x="360" y="459"/>
                  </a:lnTo>
                  <a:lnTo>
                    <a:pt x="349" y="455"/>
                  </a:lnTo>
                  <a:lnTo>
                    <a:pt x="340" y="454"/>
                  </a:lnTo>
                  <a:lnTo>
                    <a:pt x="329" y="454"/>
                  </a:lnTo>
                  <a:lnTo>
                    <a:pt x="320" y="454"/>
                  </a:lnTo>
                  <a:lnTo>
                    <a:pt x="310" y="455"/>
                  </a:lnTo>
                  <a:lnTo>
                    <a:pt x="298" y="452"/>
                  </a:lnTo>
                  <a:lnTo>
                    <a:pt x="284" y="458"/>
                  </a:lnTo>
                  <a:lnTo>
                    <a:pt x="356" y="355"/>
                  </a:lnTo>
                  <a:lnTo>
                    <a:pt x="340" y="321"/>
                  </a:lnTo>
                  <a:lnTo>
                    <a:pt x="324" y="300"/>
                  </a:lnTo>
                  <a:lnTo>
                    <a:pt x="296" y="256"/>
                  </a:lnTo>
                  <a:lnTo>
                    <a:pt x="282" y="237"/>
                  </a:lnTo>
                  <a:lnTo>
                    <a:pt x="268" y="217"/>
                  </a:lnTo>
                  <a:lnTo>
                    <a:pt x="243" y="187"/>
                  </a:lnTo>
                  <a:lnTo>
                    <a:pt x="229" y="171"/>
                  </a:lnTo>
                  <a:lnTo>
                    <a:pt x="211" y="148"/>
                  </a:lnTo>
                  <a:lnTo>
                    <a:pt x="195" y="132"/>
                  </a:lnTo>
                  <a:lnTo>
                    <a:pt x="182" y="119"/>
                  </a:lnTo>
                  <a:lnTo>
                    <a:pt x="170" y="106"/>
                  </a:lnTo>
                  <a:lnTo>
                    <a:pt x="157" y="94"/>
                  </a:lnTo>
                  <a:lnTo>
                    <a:pt x="140" y="81"/>
                  </a:lnTo>
                  <a:lnTo>
                    <a:pt x="128" y="74"/>
                  </a:lnTo>
                  <a:lnTo>
                    <a:pt x="113" y="63"/>
                  </a:lnTo>
                  <a:lnTo>
                    <a:pt x="97" y="56"/>
                  </a:lnTo>
                  <a:lnTo>
                    <a:pt x="83" y="53"/>
                  </a:lnTo>
                  <a:lnTo>
                    <a:pt x="68" y="50"/>
                  </a:lnTo>
                  <a:lnTo>
                    <a:pt x="53" y="49"/>
                  </a:lnTo>
                  <a:lnTo>
                    <a:pt x="38" y="46"/>
                  </a:lnTo>
                  <a:lnTo>
                    <a:pt x="23" y="49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93" name="Group 12"/>
          <p:cNvGrpSpPr>
            <a:grpSpLocks/>
          </p:cNvGrpSpPr>
          <p:nvPr/>
        </p:nvGrpSpPr>
        <p:grpSpPr bwMode="auto">
          <a:xfrm>
            <a:off x="2968625" y="1577975"/>
            <a:ext cx="836613" cy="793750"/>
            <a:chOff x="2968625" y="1577975"/>
            <a:chExt cx="836613" cy="793750"/>
          </a:xfrm>
        </p:grpSpPr>
        <p:sp>
          <p:nvSpPr>
            <p:cNvPr id="62512" name="Freeform 71"/>
            <p:cNvSpPr>
              <a:spLocks/>
            </p:cNvSpPr>
            <p:nvPr/>
          </p:nvSpPr>
          <p:spPr bwMode="auto">
            <a:xfrm>
              <a:off x="2995430" y="1876425"/>
              <a:ext cx="524823" cy="495300"/>
            </a:xfrm>
            <a:custGeom>
              <a:avLst/>
              <a:gdLst>
                <a:gd name="T0" fmla="*/ 2147483646 w 372"/>
                <a:gd name="T1" fmla="*/ 2147483646 h 312"/>
                <a:gd name="T2" fmla="*/ 2147483646 w 372"/>
                <a:gd name="T3" fmla="*/ 2147483646 h 312"/>
                <a:gd name="T4" fmla="*/ 2147483646 w 372"/>
                <a:gd name="T5" fmla="*/ 2147483646 h 312"/>
                <a:gd name="T6" fmla="*/ 2147483646 w 372"/>
                <a:gd name="T7" fmla="*/ 2147483646 h 312"/>
                <a:gd name="T8" fmla="*/ 2147483646 w 372"/>
                <a:gd name="T9" fmla="*/ 2147483646 h 312"/>
                <a:gd name="T10" fmla="*/ 2147483646 w 372"/>
                <a:gd name="T11" fmla="*/ 2147483646 h 312"/>
                <a:gd name="T12" fmla="*/ 2147483646 w 372"/>
                <a:gd name="T13" fmla="*/ 2147483646 h 312"/>
                <a:gd name="T14" fmla="*/ 2147483646 w 372"/>
                <a:gd name="T15" fmla="*/ 2147483646 h 312"/>
                <a:gd name="T16" fmla="*/ 2147483646 w 372"/>
                <a:gd name="T17" fmla="*/ 2147483646 h 312"/>
                <a:gd name="T18" fmla="*/ 2147483646 w 372"/>
                <a:gd name="T19" fmla="*/ 2147483646 h 312"/>
                <a:gd name="T20" fmla="*/ 2147483646 w 372"/>
                <a:gd name="T21" fmla="*/ 2147483646 h 312"/>
                <a:gd name="T22" fmla="*/ 2147483646 w 372"/>
                <a:gd name="T23" fmla="*/ 2147483646 h 312"/>
                <a:gd name="T24" fmla="*/ 2147483646 w 372"/>
                <a:gd name="T25" fmla="*/ 2147483646 h 312"/>
                <a:gd name="T26" fmla="*/ 2147483646 w 372"/>
                <a:gd name="T27" fmla="*/ 2147483646 h 312"/>
                <a:gd name="T28" fmla="*/ 2147483646 w 372"/>
                <a:gd name="T29" fmla="*/ 2147483646 h 312"/>
                <a:gd name="T30" fmla="*/ 2147483646 w 372"/>
                <a:gd name="T31" fmla="*/ 2147483646 h 312"/>
                <a:gd name="T32" fmla="*/ 2147483646 w 372"/>
                <a:gd name="T33" fmla="*/ 2147483646 h 312"/>
                <a:gd name="T34" fmla="*/ 2147483646 w 372"/>
                <a:gd name="T35" fmla="*/ 2147483646 h 312"/>
                <a:gd name="T36" fmla="*/ 2147483646 w 372"/>
                <a:gd name="T37" fmla="*/ 2147483646 h 312"/>
                <a:gd name="T38" fmla="*/ 2147483646 w 372"/>
                <a:gd name="T39" fmla="*/ 2147483646 h 312"/>
                <a:gd name="T40" fmla="*/ 2147483646 w 372"/>
                <a:gd name="T41" fmla="*/ 2147483646 h 312"/>
                <a:gd name="T42" fmla="*/ 2147483646 w 372"/>
                <a:gd name="T43" fmla="*/ 2147483646 h 312"/>
                <a:gd name="T44" fmla="*/ 2147483646 w 372"/>
                <a:gd name="T45" fmla="*/ 2147483646 h 312"/>
                <a:gd name="T46" fmla="*/ 2147483646 w 372"/>
                <a:gd name="T47" fmla="*/ 0 h 312"/>
                <a:gd name="T48" fmla="*/ 2147483646 w 372"/>
                <a:gd name="T49" fmla="*/ 2147483646 h 312"/>
                <a:gd name="T50" fmla="*/ 2147483646 w 372"/>
                <a:gd name="T51" fmla="*/ 2147483646 h 312"/>
                <a:gd name="T52" fmla="*/ 2147483646 w 372"/>
                <a:gd name="T53" fmla="*/ 2147483646 h 312"/>
                <a:gd name="T54" fmla="*/ 2147483646 w 372"/>
                <a:gd name="T55" fmla="*/ 2147483646 h 312"/>
                <a:gd name="T56" fmla="*/ 2147483646 w 372"/>
                <a:gd name="T57" fmla="*/ 2147483646 h 312"/>
                <a:gd name="T58" fmla="*/ 2147483646 w 372"/>
                <a:gd name="T59" fmla="*/ 2147483646 h 312"/>
                <a:gd name="T60" fmla="*/ 2147483646 w 372"/>
                <a:gd name="T61" fmla="*/ 2147483646 h 312"/>
                <a:gd name="T62" fmla="*/ 2147483646 w 372"/>
                <a:gd name="T63" fmla="*/ 2147483646 h 312"/>
                <a:gd name="T64" fmla="*/ 2147483646 w 372"/>
                <a:gd name="T65" fmla="*/ 2147483646 h 312"/>
                <a:gd name="T66" fmla="*/ 0 w 372"/>
                <a:gd name="T67" fmla="*/ 2147483646 h 312"/>
                <a:gd name="T68" fmla="*/ 2147483646 w 372"/>
                <a:gd name="T69" fmla="*/ 2147483646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2"/>
                <a:gd name="T106" fmla="*/ 0 h 312"/>
                <a:gd name="T107" fmla="*/ 372 w 372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2" h="312">
                  <a:moveTo>
                    <a:pt x="1" y="311"/>
                  </a:moveTo>
                  <a:lnTo>
                    <a:pt x="34" y="307"/>
                  </a:lnTo>
                  <a:lnTo>
                    <a:pt x="36" y="287"/>
                  </a:lnTo>
                  <a:lnTo>
                    <a:pt x="44" y="269"/>
                  </a:lnTo>
                  <a:lnTo>
                    <a:pt x="51" y="251"/>
                  </a:lnTo>
                  <a:lnTo>
                    <a:pt x="58" y="234"/>
                  </a:lnTo>
                  <a:lnTo>
                    <a:pt x="69" y="218"/>
                  </a:lnTo>
                  <a:lnTo>
                    <a:pt x="78" y="206"/>
                  </a:lnTo>
                  <a:lnTo>
                    <a:pt x="89" y="193"/>
                  </a:lnTo>
                  <a:lnTo>
                    <a:pt x="99" y="179"/>
                  </a:lnTo>
                  <a:lnTo>
                    <a:pt x="114" y="166"/>
                  </a:lnTo>
                  <a:lnTo>
                    <a:pt x="132" y="151"/>
                  </a:lnTo>
                  <a:lnTo>
                    <a:pt x="148" y="140"/>
                  </a:lnTo>
                  <a:lnTo>
                    <a:pt x="163" y="127"/>
                  </a:lnTo>
                  <a:lnTo>
                    <a:pt x="183" y="116"/>
                  </a:lnTo>
                  <a:lnTo>
                    <a:pt x="207" y="101"/>
                  </a:lnTo>
                  <a:lnTo>
                    <a:pt x="232" y="84"/>
                  </a:lnTo>
                  <a:lnTo>
                    <a:pt x="253" y="75"/>
                  </a:lnTo>
                  <a:lnTo>
                    <a:pt x="273" y="65"/>
                  </a:lnTo>
                  <a:lnTo>
                    <a:pt x="292" y="56"/>
                  </a:lnTo>
                  <a:lnTo>
                    <a:pt x="313" y="47"/>
                  </a:lnTo>
                  <a:lnTo>
                    <a:pt x="344" y="34"/>
                  </a:lnTo>
                  <a:lnTo>
                    <a:pt x="371" y="26"/>
                  </a:lnTo>
                  <a:lnTo>
                    <a:pt x="355" y="0"/>
                  </a:lnTo>
                  <a:lnTo>
                    <a:pt x="310" y="14"/>
                  </a:lnTo>
                  <a:lnTo>
                    <a:pt x="263" y="33"/>
                  </a:lnTo>
                  <a:lnTo>
                    <a:pt x="225" y="51"/>
                  </a:lnTo>
                  <a:lnTo>
                    <a:pt x="186" y="75"/>
                  </a:lnTo>
                  <a:lnTo>
                    <a:pt x="127" y="108"/>
                  </a:lnTo>
                  <a:lnTo>
                    <a:pt x="82" y="141"/>
                  </a:lnTo>
                  <a:lnTo>
                    <a:pt x="43" y="174"/>
                  </a:lnTo>
                  <a:lnTo>
                    <a:pt x="23" y="204"/>
                  </a:lnTo>
                  <a:lnTo>
                    <a:pt x="3" y="240"/>
                  </a:lnTo>
                  <a:lnTo>
                    <a:pt x="0" y="267"/>
                  </a:lnTo>
                  <a:lnTo>
                    <a:pt x="1" y="31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3" name="Freeform 72"/>
            <p:cNvSpPr>
              <a:spLocks/>
            </p:cNvSpPr>
            <p:nvPr/>
          </p:nvSpPr>
          <p:spPr bwMode="auto">
            <a:xfrm>
              <a:off x="3311453" y="1577975"/>
              <a:ext cx="492374" cy="187325"/>
            </a:xfrm>
            <a:custGeom>
              <a:avLst/>
              <a:gdLst>
                <a:gd name="T0" fmla="*/ 2147483646 w 349"/>
                <a:gd name="T1" fmla="*/ 2147483646 h 118"/>
                <a:gd name="T2" fmla="*/ 2147483646 w 349"/>
                <a:gd name="T3" fmla="*/ 2147483646 h 118"/>
                <a:gd name="T4" fmla="*/ 2147483646 w 349"/>
                <a:gd name="T5" fmla="*/ 2147483646 h 118"/>
                <a:gd name="T6" fmla="*/ 2147483646 w 349"/>
                <a:gd name="T7" fmla="*/ 2147483646 h 118"/>
                <a:gd name="T8" fmla="*/ 2147483646 w 349"/>
                <a:gd name="T9" fmla="*/ 2147483646 h 118"/>
                <a:gd name="T10" fmla="*/ 2147483646 w 349"/>
                <a:gd name="T11" fmla="*/ 2147483646 h 118"/>
                <a:gd name="T12" fmla="*/ 2147483646 w 349"/>
                <a:gd name="T13" fmla="*/ 2147483646 h 118"/>
                <a:gd name="T14" fmla="*/ 2147483646 w 349"/>
                <a:gd name="T15" fmla="*/ 2147483646 h 118"/>
                <a:gd name="T16" fmla="*/ 2147483646 w 349"/>
                <a:gd name="T17" fmla="*/ 2147483646 h 118"/>
                <a:gd name="T18" fmla="*/ 2147483646 w 349"/>
                <a:gd name="T19" fmla="*/ 2147483646 h 118"/>
                <a:gd name="T20" fmla="*/ 2147483646 w 349"/>
                <a:gd name="T21" fmla="*/ 2147483646 h 118"/>
                <a:gd name="T22" fmla="*/ 2147483646 w 349"/>
                <a:gd name="T23" fmla="*/ 2147483646 h 118"/>
                <a:gd name="T24" fmla="*/ 2147483646 w 349"/>
                <a:gd name="T25" fmla="*/ 2147483646 h 118"/>
                <a:gd name="T26" fmla="*/ 2147483646 w 349"/>
                <a:gd name="T27" fmla="*/ 2147483646 h 118"/>
                <a:gd name="T28" fmla="*/ 2147483646 w 349"/>
                <a:gd name="T29" fmla="*/ 2147483646 h 118"/>
                <a:gd name="T30" fmla="*/ 2147483646 w 349"/>
                <a:gd name="T31" fmla="*/ 2147483646 h 118"/>
                <a:gd name="T32" fmla="*/ 2147483646 w 349"/>
                <a:gd name="T33" fmla="*/ 0 h 118"/>
                <a:gd name="T34" fmla="*/ 0 w 349"/>
                <a:gd name="T35" fmla="*/ 2147483646 h 118"/>
                <a:gd name="T36" fmla="*/ 2147483646 w 349"/>
                <a:gd name="T37" fmla="*/ 2147483646 h 118"/>
                <a:gd name="T38" fmla="*/ 2147483646 w 349"/>
                <a:gd name="T39" fmla="*/ 2147483646 h 118"/>
                <a:gd name="T40" fmla="*/ 2147483646 w 349"/>
                <a:gd name="T41" fmla="*/ 2147483646 h 118"/>
                <a:gd name="T42" fmla="*/ 2147483646 w 349"/>
                <a:gd name="T43" fmla="*/ 2147483646 h 118"/>
                <a:gd name="T44" fmla="*/ 2147483646 w 349"/>
                <a:gd name="T45" fmla="*/ 2147483646 h 118"/>
                <a:gd name="T46" fmla="*/ 2147483646 w 349"/>
                <a:gd name="T47" fmla="*/ 2147483646 h 118"/>
                <a:gd name="T48" fmla="*/ 2147483646 w 349"/>
                <a:gd name="T49" fmla="*/ 2147483646 h 118"/>
                <a:gd name="T50" fmla="*/ 2147483646 w 349"/>
                <a:gd name="T51" fmla="*/ 2147483646 h 118"/>
                <a:gd name="T52" fmla="*/ 2147483646 w 349"/>
                <a:gd name="T53" fmla="*/ 2147483646 h 118"/>
                <a:gd name="T54" fmla="*/ 2147483646 w 349"/>
                <a:gd name="T55" fmla="*/ 2147483646 h 1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118"/>
                <a:gd name="T86" fmla="*/ 349 w 349"/>
                <a:gd name="T87" fmla="*/ 118 h 1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118">
                  <a:moveTo>
                    <a:pt x="276" y="116"/>
                  </a:moveTo>
                  <a:lnTo>
                    <a:pt x="348" y="107"/>
                  </a:lnTo>
                  <a:lnTo>
                    <a:pt x="328" y="104"/>
                  </a:lnTo>
                  <a:lnTo>
                    <a:pt x="308" y="100"/>
                  </a:lnTo>
                  <a:lnTo>
                    <a:pt x="287" y="94"/>
                  </a:lnTo>
                  <a:lnTo>
                    <a:pt x="262" y="87"/>
                  </a:lnTo>
                  <a:lnTo>
                    <a:pt x="234" y="80"/>
                  </a:lnTo>
                  <a:lnTo>
                    <a:pt x="209" y="73"/>
                  </a:lnTo>
                  <a:lnTo>
                    <a:pt x="187" y="65"/>
                  </a:lnTo>
                  <a:lnTo>
                    <a:pt x="168" y="59"/>
                  </a:lnTo>
                  <a:lnTo>
                    <a:pt x="148" y="52"/>
                  </a:lnTo>
                  <a:lnTo>
                    <a:pt x="130" y="44"/>
                  </a:lnTo>
                  <a:lnTo>
                    <a:pt x="112" y="34"/>
                  </a:lnTo>
                  <a:lnTo>
                    <a:pt x="96" y="26"/>
                  </a:lnTo>
                  <a:lnTo>
                    <a:pt x="83" y="17"/>
                  </a:lnTo>
                  <a:lnTo>
                    <a:pt x="67" y="7"/>
                  </a:lnTo>
                  <a:lnTo>
                    <a:pt x="55" y="0"/>
                  </a:lnTo>
                  <a:lnTo>
                    <a:pt x="0" y="6"/>
                  </a:lnTo>
                  <a:lnTo>
                    <a:pt x="14" y="20"/>
                  </a:lnTo>
                  <a:lnTo>
                    <a:pt x="46" y="39"/>
                  </a:lnTo>
                  <a:lnTo>
                    <a:pt x="83" y="63"/>
                  </a:lnTo>
                  <a:lnTo>
                    <a:pt x="122" y="81"/>
                  </a:lnTo>
                  <a:lnTo>
                    <a:pt x="174" y="93"/>
                  </a:lnTo>
                  <a:lnTo>
                    <a:pt x="218" y="107"/>
                  </a:lnTo>
                  <a:lnTo>
                    <a:pt x="262" y="117"/>
                  </a:lnTo>
                  <a:lnTo>
                    <a:pt x="348" y="107"/>
                  </a:lnTo>
                  <a:lnTo>
                    <a:pt x="346" y="108"/>
                  </a:lnTo>
                  <a:lnTo>
                    <a:pt x="276" y="1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4" name="Freeform 73"/>
            <p:cNvSpPr>
              <a:spLocks/>
            </p:cNvSpPr>
            <p:nvPr/>
          </p:nvSpPr>
          <p:spPr bwMode="auto">
            <a:xfrm>
              <a:off x="3586562" y="1746250"/>
              <a:ext cx="218676" cy="296863"/>
            </a:xfrm>
            <a:custGeom>
              <a:avLst/>
              <a:gdLst>
                <a:gd name="T0" fmla="*/ 2147483646 w 155"/>
                <a:gd name="T1" fmla="*/ 2147483646 h 187"/>
                <a:gd name="T2" fmla="*/ 2147483646 w 155"/>
                <a:gd name="T3" fmla="*/ 2147483646 h 187"/>
                <a:gd name="T4" fmla="*/ 2147483646 w 155"/>
                <a:gd name="T5" fmla="*/ 2147483646 h 187"/>
                <a:gd name="T6" fmla="*/ 2147483646 w 155"/>
                <a:gd name="T7" fmla="*/ 2147483646 h 187"/>
                <a:gd name="T8" fmla="*/ 2147483646 w 155"/>
                <a:gd name="T9" fmla="*/ 2147483646 h 187"/>
                <a:gd name="T10" fmla="*/ 2147483646 w 155"/>
                <a:gd name="T11" fmla="*/ 2147483646 h 187"/>
                <a:gd name="T12" fmla="*/ 2147483646 w 155"/>
                <a:gd name="T13" fmla="*/ 2147483646 h 187"/>
                <a:gd name="T14" fmla="*/ 2147483646 w 155"/>
                <a:gd name="T15" fmla="*/ 2147483646 h 187"/>
                <a:gd name="T16" fmla="*/ 2147483646 w 155"/>
                <a:gd name="T17" fmla="*/ 2147483646 h 187"/>
                <a:gd name="T18" fmla="*/ 2147483646 w 155"/>
                <a:gd name="T19" fmla="*/ 2147483646 h 187"/>
                <a:gd name="T20" fmla="*/ 2147483646 w 155"/>
                <a:gd name="T21" fmla="*/ 2147483646 h 187"/>
                <a:gd name="T22" fmla="*/ 2147483646 w 155"/>
                <a:gd name="T23" fmla="*/ 2147483646 h 187"/>
                <a:gd name="T24" fmla="*/ 2147483646 w 155"/>
                <a:gd name="T25" fmla="*/ 2147483646 h 187"/>
                <a:gd name="T26" fmla="*/ 2147483646 w 155"/>
                <a:gd name="T27" fmla="*/ 2147483646 h 187"/>
                <a:gd name="T28" fmla="*/ 2147483646 w 155"/>
                <a:gd name="T29" fmla="*/ 2147483646 h 187"/>
                <a:gd name="T30" fmla="*/ 2147483646 w 155"/>
                <a:gd name="T31" fmla="*/ 0 h 187"/>
                <a:gd name="T32" fmla="*/ 2147483646 w 155"/>
                <a:gd name="T33" fmla="*/ 2147483646 h 187"/>
                <a:gd name="T34" fmla="*/ 2147483646 w 155"/>
                <a:gd name="T35" fmla="*/ 2147483646 h 187"/>
                <a:gd name="T36" fmla="*/ 2147483646 w 155"/>
                <a:gd name="T37" fmla="*/ 2147483646 h 187"/>
                <a:gd name="T38" fmla="*/ 2147483646 w 155"/>
                <a:gd name="T39" fmla="*/ 2147483646 h 187"/>
                <a:gd name="T40" fmla="*/ 2147483646 w 155"/>
                <a:gd name="T41" fmla="*/ 2147483646 h 187"/>
                <a:gd name="T42" fmla="*/ 2147483646 w 155"/>
                <a:gd name="T43" fmla="*/ 2147483646 h 187"/>
                <a:gd name="T44" fmla="*/ 2147483646 w 155"/>
                <a:gd name="T45" fmla="*/ 2147483646 h 187"/>
                <a:gd name="T46" fmla="*/ 0 w 155"/>
                <a:gd name="T47" fmla="*/ 2147483646 h 187"/>
                <a:gd name="T48" fmla="*/ 2147483646 w 155"/>
                <a:gd name="T49" fmla="*/ 2147483646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187"/>
                <a:gd name="T77" fmla="*/ 155 w 155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187">
                  <a:moveTo>
                    <a:pt x="5" y="186"/>
                  </a:moveTo>
                  <a:lnTo>
                    <a:pt x="64" y="179"/>
                  </a:lnTo>
                  <a:lnTo>
                    <a:pt x="64" y="168"/>
                  </a:lnTo>
                  <a:lnTo>
                    <a:pt x="67" y="157"/>
                  </a:lnTo>
                  <a:lnTo>
                    <a:pt x="72" y="146"/>
                  </a:lnTo>
                  <a:lnTo>
                    <a:pt x="75" y="134"/>
                  </a:lnTo>
                  <a:lnTo>
                    <a:pt x="80" y="121"/>
                  </a:lnTo>
                  <a:lnTo>
                    <a:pt x="85" y="106"/>
                  </a:lnTo>
                  <a:lnTo>
                    <a:pt x="93" y="89"/>
                  </a:lnTo>
                  <a:lnTo>
                    <a:pt x="101" y="71"/>
                  </a:lnTo>
                  <a:lnTo>
                    <a:pt x="107" y="60"/>
                  </a:lnTo>
                  <a:lnTo>
                    <a:pt x="114" y="46"/>
                  </a:lnTo>
                  <a:lnTo>
                    <a:pt x="126" y="31"/>
                  </a:lnTo>
                  <a:lnTo>
                    <a:pt x="139" y="16"/>
                  </a:lnTo>
                  <a:lnTo>
                    <a:pt x="147" y="7"/>
                  </a:lnTo>
                  <a:lnTo>
                    <a:pt x="154" y="0"/>
                  </a:lnTo>
                  <a:lnTo>
                    <a:pt x="78" y="9"/>
                  </a:lnTo>
                  <a:lnTo>
                    <a:pt x="64" y="22"/>
                  </a:lnTo>
                  <a:lnTo>
                    <a:pt x="44" y="45"/>
                  </a:lnTo>
                  <a:lnTo>
                    <a:pt x="25" y="71"/>
                  </a:lnTo>
                  <a:lnTo>
                    <a:pt x="17" y="94"/>
                  </a:lnTo>
                  <a:lnTo>
                    <a:pt x="5" y="120"/>
                  </a:lnTo>
                  <a:lnTo>
                    <a:pt x="1" y="147"/>
                  </a:lnTo>
                  <a:lnTo>
                    <a:pt x="0" y="166"/>
                  </a:lnTo>
                  <a:lnTo>
                    <a:pt x="5" y="18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5" name="Freeform 74"/>
            <p:cNvSpPr>
              <a:spLocks/>
            </p:cNvSpPr>
            <p:nvPr/>
          </p:nvSpPr>
          <p:spPr bwMode="auto">
            <a:xfrm>
              <a:off x="2968625" y="1587500"/>
              <a:ext cx="735034" cy="782638"/>
            </a:xfrm>
            <a:custGeom>
              <a:avLst/>
              <a:gdLst>
                <a:gd name="T0" fmla="*/ 2147483646 w 521"/>
                <a:gd name="T1" fmla="*/ 2147483646 h 493"/>
                <a:gd name="T2" fmla="*/ 2147483646 w 521"/>
                <a:gd name="T3" fmla="*/ 2147483646 h 493"/>
                <a:gd name="T4" fmla="*/ 2147483646 w 521"/>
                <a:gd name="T5" fmla="*/ 2147483646 h 493"/>
                <a:gd name="T6" fmla="*/ 2147483646 w 521"/>
                <a:gd name="T7" fmla="*/ 2147483646 h 493"/>
                <a:gd name="T8" fmla="*/ 2147483646 w 521"/>
                <a:gd name="T9" fmla="*/ 2147483646 h 493"/>
                <a:gd name="T10" fmla="*/ 2147483646 w 521"/>
                <a:gd name="T11" fmla="*/ 2147483646 h 493"/>
                <a:gd name="T12" fmla="*/ 2147483646 w 521"/>
                <a:gd name="T13" fmla="*/ 2147483646 h 493"/>
                <a:gd name="T14" fmla="*/ 2147483646 w 521"/>
                <a:gd name="T15" fmla="*/ 2147483646 h 493"/>
                <a:gd name="T16" fmla="*/ 2147483646 w 521"/>
                <a:gd name="T17" fmla="*/ 2147483646 h 493"/>
                <a:gd name="T18" fmla="*/ 2147483646 w 521"/>
                <a:gd name="T19" fmla="*/ 2147483646 h 493"/>
                <a:gd name="T20" fmla="*/ 2147483646 w 521"/>
                <a:gd name="T21" fmla="*/ 2147483646 h 493"/>
                <a:gd name="T22" fmla="*/ 2147483646 w 521"/>
                <a:gd name="T23" fmla="*/ 2147483646 h 493"/>
                <a:gd name="T24" fmla="*/ 2147483646 w 521"/>
                <a:gd name="T25" fmla="*/ 2147483646 h 493"/>
                <a:gd name="T26" fmla="*/ 2147483646 w 521"/>
                <a:gd name="T27" fmla="*/ 2147483646 h 493"/>
                <a:gd name="T28" fmla="*/ 2147483646 w 521"/>
                <a:gd name="T29" fmla="*/ 2147483646 h 493"/>
                <a:gd name="T30" fmla="*/ 2147483646 w 521"/>
                <a:gd name="T31" fmla="*/ 2147483646 h 493"/>
                <a:gd name="T32" fmla="*/ 2147483646 w 521"/>
                <a:gd name="T33" fmla="*/ 2147483646 h 493"/>
                <a:gd name="T34" fmla="*/ 2147483646 w 521"/>
                <a:gd name="T35" fmla="*/ 2147483646 h 493"/>
                <a:gd name="T36" fmla="*/ 2147483646 w 521"/>
                <a:gd name="T37" fmla="*/ 2147483646 h 493"/>
                <a:gd name="T38" fmla="*/ 2147483646 w 521"/>
                <a:gd name="T39" fmla="*/ 2147483646 h 493"/>
                <a:gd name="T40" fmla="*/ 2147483646 w 521"/>
                <a:gd name="T41" fmla="*/ 2147483646 h 493"/>
                <a:gd name="T42" fmla="*/ 2147483646 w 521"/>
                <a:gd name="T43" fmla="*/ 2147483646 h 493"/>
                <a:gd name="T44" fmla="*/ 2147483646 w 521"/>
                <a:gd name="T45" fmla="*/ 2147483646 h 493"/>
                <a:gd name="T46" fmla="*/ 2147483646 w 521"/>
                <a:gd name="T47" fmla="*/ 2147483646 h 493"/>
                <a:gd name="T48" fmla="*/ 2147483646 w 521"/>
                <a:gd name="T49" fmla="*/ 2147483646 h 493"/>
                <a:gd name="T50" fmla="*/ 2147483646 w 521"/>
                <a:gd name="T51" fmla="*/ 2147483646 h 493"/>
                <a:gd name="T52" fmla="*/ 2147483646 w 521"/>
                <a:gd name="T53" fmla="*/ 2147483646 h 493"/>
                <a:gd name="T54" fmla="*/ 2147483646 w 521"/>
                <a:gd name="T55" fmla="*/ 2147483646 h 493"/>
                <a:gd name="T56" fmla="*/ 2147483646 w 521"/>
                <a:gd name="T57" fmla="*/ 2147483646 h 493"/>
                <a:gd name="T58" fmla="*/ 2147483646 w 521"/>
                <a:gd name="T59" fmla="*/ 2147483646 h 493"/>
                <a:gd name="T60" fmla="*/ 2147483646 w 521"/>
                <a:gd name="T61" fmla="*/ 2147483646 h 493"/>
                <a:gd name="T62" fmla="*/ 2147483646 w 521"/>
                <a:gd name="T63" fmla="*/ 2147483646 h 493"/>
                <a:gd name="T64" fmla="*/ 2147483646 w 521"/>
                <a:gd name="T65" fmla="*/ 2147483646 h 493"/>
                <a:gd name="T66" fmla="*/ 2147483646 w 521"/>
                <a:gd name="T67" fmla="*/ 2147483646 h 493"/>
                <a:gd name="T68" fmla="*/ 2147483646 w 521"/>
                <a:gd name="T69" fmla="*/ 2147483646 h 493"/>
                <a:gd name="T70" fmla="*/ 2147483646 w 521"/>
                <a:gd name="T71" fmla="*/ 2147483646 h 493"/>
                <a:gd name="T72" fmla="*/ 2147483646 w 521"/>
                <a:gd name="T73" fmla="*/ 2147483646 h 493"/>
                <a:gd name="T74" fmla="*/ 2147483646 w 521"/>
                <a:gd name="T75" fmla="*/ 2147483646 h 493"/>
                <a:gd name="T76" fmla="*/ 2147483646 w 521"/>
                <a:gd name="T77" fmla="*/ 2147483646 h 493"/>
                <a:gd name="T78" fmla="*/ 2147483646 w 521"/>
                <a:gd name="T79" fmla="*/ 2147483646 h 493"/>
                <a:gd name="T80" fmla="*/ 2147483646 w 521"/>
                <a:gd name="T81" fmla="*/ 2147483646 h 4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1"/>
                <a:gd name="T124" fmla="*/ 0 h 493"/>
                <a:gd name="T125" fmla="*/ 521 w 521"/>
                <a:gd name="T126" fmla="*/ 493 h 4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1" h="493">
                  <a:moveTo>
                    <a:pt x="22" y="492"/>
                  </a:moveTo>
                  <a:lnTo>
                    <a:pt x="10" y="468"/>
                  </a:lnTo>
                  <a:lnTo>
                    <a:pt x="7" y="456"/>
                  </a:lnTo>
                  <a:lnTo>
                    <a:pt x="2" y="440"/>
                  </a:lnTo>
                  <a:lnTo>
                    <a:pt x="0" y="426"/>
                  </a:lnTo>
                  <a:lnTo>
                    <a:pt x="1" y="412"/>
                  </a:lnTo>
                  <a:lnTo>
                    <a:pt x="1" y="398"/>
                  </a:lnTo>
                  <a:lnTo>
                    <a:pt x="3" y="385"/>
                  </a:lnTo>
                  <a:lnTo>
                    <a:pt x="5" y="370"/>
                  </a:lnTo>
                  <a:lnTo>
                    <a:pt x="13" y="352"/>
                  </a:lnTo>
                  <a:lnTo>
                    <a:pt x="20" y="337"/>
                  </a:lnTo>
                  <a:lnTo>
                    <a:pt x="26" y="321"/>
                  </a:lnTo>
                  <a:lnTo>
                    <a:pt x="39" y="303"/>
                  </a:lnTo>
                  <a:lnTo>
                    <a:pt x="51" y="286"/>
                  </a:lnTo>
                  <a:lnTo>
                    <a:pt x="64" y="270"/>
                  </a:lnTo>
                  <a:lnTo>
                    <a:pt x="77" y="256"/>
                  </a:lnTo>
                  <a:lnTo>
                    <a:pt x="90" y="239"/>
                  </a:lnTo>
                  <a:lnTo>
                    <a:pt x="104" y="226"/>
                  </a:lnTo>
                  <a:lnTo>
                    <a:pt x="120" y="210"/>
                  </a:lnTo>
                  <a:lnTo>
                    <a:pt x="136" y="194"/>
                  </a:lnTo>
                  <a:lnTo>
                    <a:pt x="155" y="179"/>
                  </a:lnTo>
                  <a:lnTo>
                    <a:pt x="171" y="165"/>
                  </a:lnTo>
                  <a:lnTo>
                    <a:pt x="195" y="150"/>
                  </a:lnTo>
                  <a:lnTo>
                    <a:pt x="214" y="136"/>
                  </a:lnTo>
                  <a:lnTo>
                    <a:pt x="234" y="122"/>
                  </a:lnTo>
                  <a:lnTo>
                    <a:pt x="259" y="111"/>
                  </a:lnTo>
                  <a:lnTo>
                    <a:pt x="277" y="100"/>
                  </a:lnTo>
                  <a:lnTo>
                    <a:pt x="299" y="92"/>
                  </a:lnTo>
                  <a:lnTo>
                    <a:pt x="244" y="0"/>
                  </a:lnTo>
                  <a:lnTo>
                    <a:pt x="263" y="11"/>
                  </a:lnTo>
                  <a:lnTo>
                    <a:pt x="285" y="24"/>
                  </a:lnTo>
                  <a:lnTo>
                    <a:pt x="303" y="35"/>
                  </a:lnTo>
                  <a:lnTo>
                    <a:pt x="318" y="44"/>
                  </a:lnTo>
                  <a:lnTo>
                    <a:pt x="336" y="52"/>
                  </a:lnTo>
                  <a:lnTo>
                    <a:pt x="349" y="59"/>
                  </a:lnTo>
                  <a:lnTo>
                    <a:pt x="366" y="66"/>
                  </a:lnTo>
                  <a:lnTo>
                    <a:pt x="385" y="71"/>
                  </a:lnTo>
                  <a:lnTo>
                    <a:pt x="402" y="78"/>
                  </a:lnTo>
                  <a:lnTo>
                    <a:pt x="425" y="85"/>
                  </a:lnTo>
                  <a:lnTo>
                    <a:pt x="450" y="91"/>
                  </a:lnTo>
                  <a:lnTo>
                    <a:pt x="471" y="96"/>
                  </a:lnTo>
                  <a:lnTo>
                    <a:pt x="497" y="104"/>
                  </a:lnTo>
                  <a:lnTo>
                    <a:pt x="520" y="108"/>
                  </a:lnTo>
                  <a:lnTo>
                    <a:pt x="513" y="117"/>
                  </a:lnTo>
                  <a:lnTo>
                    <a:pt x="504" y="125"/>
                  </a:lnTo>
                  <a:lnTo>
                    <a:pt x="496" y="135"/>
                  </a:lnTo>
                  <a:lnTo>
                    <a:pt x="489" y="145"/>
                  </a:lnTo>
                  <a:lnTo>
                    <a:pt x="482" y="156"/>
                  </a:lnTo>
                  <a:lnTo>
                    <a:pt x="476" y="165"/>
                  </a:lnTo>
                  <a:lnTo>
                    <a:pt x="472" y="174"/>
                  </a:lnTo>
                  <a:lnTo>
                    <a:pt x="467" y="185"/>
                  </a:lnTo>
                  <a:lnTo>
                    <a:pt x="462" y="196"/>
                  </a:lnTo>
                  <a:lnTo>
                    <a:pt x="459" y="208"/>
                  </a:lnTo>
                  <a:lnTo>
                    <a:pt x="454" y="219"/>
                  </a:lnTo>
                  <a:lnTo>
                    <a:pt x="451" y="228"/>
                  </a:lnTo>
                  <a:lnTo>
                    <a:pt x="449" y="238"/>
                  </a:lnTo>
                  <a:lnTo>
                    <a:pt x="446" y="248"/>
                  </a:lnTo>
                  <a:lnTo>
                    <a:pt x="445" y="258"/>
                  </a:lnTo>
                  <a:lnTo>
                    <a:pt x="440" y="270"/>
                  </a:lnTo>
                  <a:lnTo>
                    <a:pt x="441" y="285"/>
                  </a:lnTo>
                  <a:lnTo>
                    <a:pt x="369" y="192"/>
                  </a:lnTo>
                  <a:lnTo>
                    <a:pt x="336" y="201"/>
                  </a:lnTo>
                  <a:lnTo>
                    <a:pt x="314" y="212"/>
                  </a:lnTo>
                  <a:lnTo>
                    <a:pt x="269" y="232"/>
                  </a:lnTo>
                  <a:lnTo>
                    <a:pt x="250" y="243"/>
                  </a:lnTo>
                  <a:lnTo>
                    <a:pt x="230" y="253"/>
                  </a:lnTo>
                  <a:lnTo>
                    <a:pt x="197" y="272"/>
                  </a:lnTo>
                  <a:lnTo>
                    <a:pt x="180" y="284"/>
                  </a:lnTo>
                  <a:lnTo>
                    <a:pt x="157" y="298"/>
                  </a:lnTo>
                  <a:lnTo>
                    <a:pt x="138" y="309"/>
                  </a:lnTo>
                  <a:lnTo>
                    <a:pt x="125" y="321"/>
                  </a:lnTo>
                  <a:lnTo>
                    <a:pt x="111" y="330"/>
                  </a:lnTo>
                  <a:lnTo>
                    <a:pt x="98" y="342"/>
                  </a:lnTo>
                  <a:lnTo>
                    <a:pt x="82" y="355"/>
                  </a:lnTo>
                  <a:lnTo>
                    <a:pt x="73" y="366"/>
                  </a:lnTo>
                  <a:lnTo>
                    <a:pt x="60" y="379"/>
                  </a:lnTo>
                  <a:lnTo>
                    <a:pt x="51" y="394"/>
                  </a:lnTo>
                  <a:lnTo>
                    <a:pt x="44" y="407"/>
                  </a:lnTo>
                  <a:lnTo>
                    <a:pt x="39" y="422"/>
                  </a:lnTo>
                  <a:lnTo>
                    <a:pt x="35" y="436"/>
                  </a:lnTo>
                  <a:lnTo>
                    <a:pt x="28" y="451"/>
                  </a:lnTo>
                  <a:lnTo>
                    <a:pt x="27" y="468"/>
                  </a:lnTo>
                  <a:lnTo>
                    <a:pt x="22" y="49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60325" y="2162175"/>
            <a:ext cx="4713288" cy="2622550"/>
            <a:chOff x="171510" y="1607736"/>
            <a:chExt cx="4712677" cy="2622620"/>
          </a:xfrm>
        </p:grpSpPr>
        <p:grpSp>
          <p:nvGrpSpPr>
            <p:cNvPr id="62495" name="Group 78"/>
            <p:cNvGrpSpPr>
              <a:grpSpLocks/>
            </p:cNvGrpSpPr>
            <p:nvPr/>
          </p:nvGrpSpPr>
          <p:grpSpPr bwMode="auto">
            <a:xfrm>
              <a:off x="171510" y="1607736"/>
              <a:ext cx="4712677" cy="2622620"/>
              <a:chOff x="854110" y="1607736"/>
              <a:chExt cx="4712677" cy="2622620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854110" y="1607736"/>
                <a:ext cx="4712677" cy="26226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grpSp>
            <p:nvGrpSpPr>
              <p:cNvPr id="62498" name="Group 80"/>
              <p:cNvGrpSpPr>
                <a:grpSpLocks/>
              </p:cNvGrpSpPr>
              <p:nvPr/>
            </p:nvGrpSpPr>
            <p:grpSpPr bwMode="auto">
              <a:xfrm>
                <a:off x="982877" y="1758109"/>
                <a:ext cx="4453280" cy="2282442"/>
                <a:chOff x="982877" y="1758109"/>
                <a:chExt cx="4453280" cy="2282442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1566805" y="1888731"/>
                  <a:ext cx="2373005" cy="157801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1547758" y="2677740"/>
                  <a:ext cx="2380942" cy="789009"/>
                </a:xfrm>
                <a:custGeom>
                  <a:avLst/>
                  <a:gdLst>
                    <a:gd name="connsiteX0" fmla="*/ 0 w 2371411"/>
                    <a:gd name="connsiteY0" fmla="*/ 1185734 h 1185734"/>
                    <a:gd name="connsiteX1" fmla="*/ 773723 w 2371411"/>
                    <a:gd name="connsiteY1" fmla="*/ 130657 h 1185734"/>
                    <a:gd name="connsiteX2" fmla="*/ 1396721 w 2371411"/>
                    <a:gd name="connsiteY2" fmla="*/ 20126 h 1185734"/>
                    <a:gd name="connsiteX3" fmla="*/ 2371411 w 2371411"/>
                    <a:gd name="connsiteY3" fmla="*/ 29 h 1185734"/>
                    <a:gd name="connsiteX0" fmla="*/ 0 w 2371411"/>
                    <a:gd name="connsiteY0" fmla="*/ 1195381 h 1195381"/>
                    <a:gd name="connsiteX1" fmla="*/ 773723 w 2371411"/>
                    <a:gd name="connsiteY1" fmla="*/ 140304 h 1195381"/>
                    <a:gd name="connsiteX2" fmla="*/ 1446963 w 2371411"/>
                    <a:gd name="connsiteY2" fmla="*/ 9676 h 1195381"/>
                    <a:gd name="connsiteX3" fmla="*/ 2371411 w 2371411"/>
                    <a:gd name="connsiteY3" fmla="*/ 9676 h 1195381"/>
                    <a:gd name="connsiteX0" fmla="*/ 0 w 2371411"/>
                    <a:gd name="connsiteY0" fmla="*/ 1200257 h 1200257"/>
                    <a:gd name="connsiteX1" fmla="*/ 773723 w 2371411"/>
                    <a:gd name="connsiteY1" fmla="*/ 145180 h 1200257"/>
                    <a:gd name="connsiteX2" fmla="*/ 1446963 w 2371411"/>
                    <a:gd name="connsiteY2" fmla="*/ 14552 h 1200257"/>
                    <a:gd name="connsiteX3" fmla="*/ 2371411 w 2371411"/>
                    <a:gd name="connsiteY3" fmla="*/ 14552 h 1200257"/>
                    <a:gd name="connsiteX0" fmla="*/ 0 w 2371411"/>
                    <a:gd name="connsiteY0" fmla="*/ 1191622 h 1191622"/>
                    <a:gd name="connsiteX1" fmla="*/ 773723 w 2371411"/>
                    <a:gd name="connsiteY1" fmla="*/ 136545 h 1191622"/>
                    <a:gd name="connsiteX2" fmla="*/ 1446963 w 2371411"/>
                    <a:gd name="connsiteY2" fmla="*/ 5917 h 1191622"/>
                    <a:gd name="connsiteX3" fmla="*/ 2371411 w 2371411"/>
                    <a:gd name="connsiteY3" fmla="*/ 5917 h 1191622"/>
                    <a:gd name="connsiteX0" fmla="*/ 0 w 2371411"/>
                    <a:gd name="connsiteY0" fmla="*/ 1225899 h 1225899"/>
                    <a:gd name="connsiteX1" fmla="*/ 773723 w 2371411"/>
                    <a:gd name="connsiteY1" fmla="*/ 170822 h 1225899"/>
                    <a:gd name="connsiteX2" fmla="*/ 1467060 w 2371411"/>
                    <a:gd name="connsiteY2" fmla="*/ 0 h 1225899"/>
                    <a:gd name="connsiteX3" fmla="*/ 2371411 w 2371411"/>
                    <a:gd name="connsiteY3" fmla="*/ 40194 h 1225899"/>
                    <a:gd name="connsiteX0" fmla="*/ 0 w 2381459"/>
                    <a:gd name="connsiteY0" fmla="*/ 1238552 h 1238552"/>
                    <a:gd name="connsiteX1" fmla="*/ 773723 w 2381459"/>
                    <a:gd name="connsiteY1" fmla="*/ 183475 h 1238552"/>
                    <a:gd name="connsiteX2" fmla="*/ 1467060 w 2381459"/>
                    <a:gd name="connsiteY2" fmla="*/ 12653 h 1238552"/>
                    <a:gd name="connsiteX3" fmla="*/ 2381459 w 2381459"/>
                    <a:gd name="connsiteY3" fmla="*/ 12653 h 1238552"/>
                    <a:gd name="connsiteX0" fmla="*/ 0 w 2381459"/>
                    <a:gd name="connsiteY0" fmla="*/ 1315668 h 1315668"/>
                    <a:gd name="connsiteX1" fmla="*/ 1215851 w 2381459"/>
                    <a:gd name="connsiteY1" fmla="*/ 91105 h 1315668"/>
                    <a:gd name="connsiteX2" fmla="*/ 1467060 w 2381459"/>
                    <a:gd name="connsiteY2" fmla="*/ 89769 h 1315668"/>
                    <a:gd name="connsiteX3" fmla="*/ 2381459 w 2381459"/>
                    <a:gd name="connsiteY3" fmla="*/ 89769 h 1315668"/>
                    <a:gd name="connsiteX0" fmla="*/ 0 w 2381459"/>
                    <a:gd name="connsiteY0" fmla="*/ 1315656 h 1315656"/>
                    <a:gd name="connsiteX1" fmla="*/ 1215851 w 2381459"/>
                    <a:gd name="connsiteY1" fmla="*/ 91093 h 1315656"/>
                    <a:gd name="connsiteX2" fmla="*/ 2381459 w 2381459"/>
                    <a:gd name="connsiteY2" fmla="*/ 89757 h 1315656"/>
                    <a:gd name="connsiteX0" fmla="*/ 0 w 2381459"/>
                    <a:gd name="connsiteY0" fmla="*/ 1249618 h 1249618"/>
                    <a:gd name="connsiteX1" fmla="*/ 1416818 w 2381459"/>
                    <a:gd name="connsiteY1" fmla="*/ 129354 h 1249618"/>
                    <a:gd name="connsiteX2" fmla="*/ 2381459 w 2381459"/>
                    <a:gd name="connsiteY2" fmla="*/ 23719 h 124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81459" h="1249618">
                      <a:moveTo>
                        <a:pt x="0" y="1249618"/>
                      </a:moveTo>
                      <a:cubicBezTo>
                        <a:pt x="270468" y="819213"/>
                        <a:pt x="1019908" y="333670"/>
                        <a:pt x="1416818" y="129354"/>
                      </a:cubicBezTo>
                      <a:cubicBezTo>
                        <a:pt x="1813728" y="-74962"/>
                        <a:pt x="2138624" y="23997"/>
                        <a:pt x="2381459" y="23719"/>
                      </a:cubicBezTo>
                    </a:path>
                  </a:pathLst>
                </a:cu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84" name="Straight Arrow Connector 83"/>
                <p:cNvCxnSpPr/>
                <p:nvPr/>
              </p:nvCxnSpPr>
              <p:spPr>
                <a:xfrm>
                  <a:off x="3276321" y="2677740"/>
                  <a:ext cx="0" cy="789009"/>
                </a:xfrm>
                <a:prstGeom prst="straightConnector1">
                  <a:avLst/>
                </a:prstGeom>
                <a:ln w="19050">
                  <a:solidFill>
                    <a:srgbClr val="0066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/>
                <p:cNvCxnSpPr>
                  <a:endCxn id="82" idx="1"/>
                </p:cNvCxnSpPr>
                <p:nvPr/>
              </p:nvCxnSpPr>
              <p:spPr>
                <a:xfrm flipH="1">
                  <a:off x="1566805" y="2677740"/>
                  <a:ext cx="1709516" cy="0"/>
                </a:xfrm>
                <a:prstGeom prst="straightConnector1">
                  <a:avLst/>
                </a:prstGeom>
                <a:ln w="19050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Freeform 85"/>
                <p:cNvSpPr/>
                <p:nvPr/>
              </p:nvSpPr>
              <p:spPr>
                <a:xfrm>
                  <a:off x="1566805" y="2020497"/>
                  <a:ext cx="2352370" cy="1425613"/>
                </a:xfrm>
                <a:custGeom>
                  <a:avLst/>
                  <a:gdLst>
                    <a:gd name="connsiteX0" fmla="*/ 0 w 2351314"/>
                    <a:gd name="connsiteY0" fmla="*/ 1289822 h 1289822"/>
                    <a:gd name="connsiteX1" fmla="*/ 834013 w 2351314"/>
                    <a:gd name="connsiteY1" fmla="*/ 174455 h 1289822"/>
                    <a:gd name="connsiteX2" fmla="*/ 2351314 w 2351314"/>
                    <a:gd name="connsiteY2" fmla="*/ 3633 h 1289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51314" h="1289822">
                      <a:moveTo>
                        <a:pt x="0" y="1289822"/>
                      </a:moveTo>
                      <a:cubicBezTo>
                        <a:pt x="221063" y="839321"/>
                        <a:pt x="442127" y="388820"/>
                        <a:pt x="834013" y="174455"/>
                      </a:cubicBezTo>
                      <a:cubicBezTo>
                        <a:pt x="1225899" y="-39910"/>
                        <a:pt x="2351314" y="3633"/>
                        <a:pt x="2351314" y="3633"/>
                      </a:cubicBezTo>
                    </a:path>
                  </a:pathLst>
                </a:custGeom>
                <a:ln w="19050"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87" name="Straight Arrow Connector 86"/>
                <p:cNvCxnSpPr>
                  <a:endCxn id="82" idx="2"/>
                </p:cNvCxnSpPr>
                <p:nvPr/>
              </p:nvCxnSpPr>
              <p:spPr>
                <a:xfrm>
                  <a:off x="2754102" y="2106224"/>
                  <a:ext cx="0" cy="1360524"/>
                </a:xfrm>
                <a:prstGeom prst="straightConnector1">
                  <a:avLst/>
                </a:prstGeom>
                <a:ln w="19050">
                  <a:solidFill>
                    <a:srgbClr val="0066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/>
                <p:nvPr/>
              </p:nvCxnSpPr>
              <p:spPr>
                <a:xfrm flipH="1">
                  <a:off x="1552519" y="2106224"/>
                  <a:ext cx="1190471" cy="0"/>
                </a:xfrm>
                <a:prstGeom prst="straightConnector1">
                  <a:avLst/>
                </a:prstGeom>
                <a:ln w="19050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 flipV="1">
                  <a:off x="1436647" y="2106224"/>
                  <a:ext cx="0" cy="571515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/>
                <p:nvPr/>
              </p:nvCxnSpPr>
              <p:spPr>
                <a:xfrm flipH="1">
                  <a:off x="2742990" y="3636615"/>
                  <a:ext cx="533331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508" name="TextBox 92"/>
                <p:cNvSpPr txBox="1">
                  <a:spLocks noChangeArrowheads="1"/>
                </p:cNvSpPr>
                <p:nvPr/>
              </p:nvSpPr>
              <p:spPr bwMode="auto">
                <a:xfrm>
                  <a:off x="4079630" y="1758109"/>
                  <a:ext cx="1356527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Contemporary Mgmt.</a:t>
                  </a: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4079492" y="2415796"/>
                  <a:ext cx="1357137" cy="52388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Traditional Mgmt.</a:t>
                  </a:r>
                </a:p>
              </p:txBody>
            </p:sp>
            <p:sp>
              <p:nvSpPr>
                <p:cNvPr id="62510" name="TextBox 9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91801" y="2397599"/>
                  <a:ext cx="88993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latin typeface="Arial" panose="020B0604020202020204" pitchFamily="34" charset="0"/>
                    </a:rPr>
                    <a:t>Yield</a:t>
                  </a:r>
                </a:p>
              </p:txBody>
            </p:sp>
            <p:sp>
              <p:nvSpPr>
                <p:cNvPr id="62511" name="TextBox 95"/>
                <p:cNvSpPr txBox="1">
                  <a:spLocks noChangeArrowheads="1"/>
                </p:cNvSpPr>
                <p:nvPr/>
              </p:nvSpPr>
              <p:spPr bwMode="auto">
                <a:xfrm>
                  <a:off x="2278464" y="3732774"/>
                  <a:ext cx="1291213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latin typeface="Arial" panose="020B0604020202020204" pitchFamily="34" charset="0"/>
                    </a:rPr>
                    <a:t>Nutrients</a:t>
                  </a:r>
                </a:p>
              </p:txBody>
            </p:sp>
          </p:grpSp>
        </p:grpSp>
        <p:sp>
          <p:nvSpPr>
            <p:cNvPr id="62496" name="TextBox 3"/>
            <p:cNvSpPr txBox="1">
              <a:spLocks noChangeArrowheads="1"/>
            </p:cNvSpPr>
            <p:nvPr/>
          </p:nvSpPr>
          <p:spPr bwMode="auto">
            <a:xfrm>
              <a:off x="3397030" y="3410310"/>
              <a:ext cx="13565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Agronomic Efficiency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234950" y="1279525"/>
            <a:ext cx="3132138" cy="35750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Integrated crop management systems</a:t>
            </a:r>
          </a:p>
          <a:p>
            <a:pPr eaLnBrk="1" hangingPunct="1">
              <a:defRPr/>
            </a:pPr>
            <a:r>
              <a:rPr lang="en-US" dirty="0" smtClean="0"/>
              <a:t>Better genetics</a:t>
            </a:r>
          </a:p>
          <a:p>
            <a:pPr eaLnBrk="1" hangingPunct="1">
              <a:defRPr/>
            </a:pPr>
            <a:r>
              <a:rPr lang="en-US" dirty="0" smtClean="0"/>
              <a:t>Better recommendation systems</a:t>
            </a:r>
          </a:p>
          <a:p>
            <a:pPr eaLnBrk="1" hangingPunct="1">
              <a:defRPr/>
            </a:pPr>
            <a:r>
              <a:rPr lang="en-US" dirty="0" smtClean="0"/>
              <a:t>Enhanced efficiency fertilizers</a:t>
            </a:r>
          </a:p>
          <a:p>
            <a:pPr eaLnBrk="1" hangingPunct="1">
              <a:defRPr/>
            </a:pPr>
            <a:r>
              <a:rPr lang="en-US" dirty="0" smtClean="0"/>
              <a:t>Improved application technologies </a:t>
            </a:r>
          </a:p>
          <a:p>
            <a:pPr eaLnBrk="1" hangingPunct="1">
              <a:defRPr/>
            </a:pPr>
            <a:r>
              <a:rPr lang="en-US" dirty="0"/>
              <a:t>e</a:t>
            </a:r>
            <a:r>
              <a:rPr lang="en-US" dirty="0" smtClean="0"/>
              <a:t>tc.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646113" y="357188"/>
            <a:ext cx="8150225" cy="731837"/>
          </a:xfrm>
        </p:spPr>
        <p:txBody>
          <a:bodyPr/>
          <a:lstStyle/>
          <a:p>
            <a:pPr eaLnBrk="1" hangingPunct="1"/>
            <a:r>
              <a:rPr lang="en-US" altLang="en-US" smtClean="0"/>
              <a:t>Improved Agronomic Efficiency</a:t>
            </a:r>
          </a:p>
        </p:txBody>
      </p:sp>
      <p:pic>
        <p:nvPicPr>
          <p:cNvPr id="64516" name="Picture 2" descr="Perspective on Current and Future Agricultural and Environmental Need for Enhanced Efficiency Fertiliz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668463"/>
            <a:ext cx="5695950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Box 2"/>
          <p:cNvSpPr txBox="1">
            <a:spLocks noChangeArrowheads="1"/>
          </p:cNvSpPr>
          <p:nvPr/>
        </p:nvSpPr>
        <p:spPr bwMode="auto">
          <a:xfrm>
            <a:off x="7102475" y="5627688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Fixen, IPNI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4852988"/>
            <a:ext cx="27876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u="sng">
                <a:latin typeface="Arial" panose="020B0604020202020204" pitchFamily="34" charset="0"/>
              </a:rPr>
              <a:t>Impact on the Bay?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latin typeface="Arial" panose="020B0604020202020204" pitchFamily="34" charset="0"/>
              </a:rPr>
              <a:t>Potential to increase animal production with off-farm feed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104"/>
          <p:cNvGrpSpPr>
            <a:grpSpLocks noChangeAspect="1"/>
          </p:cNvGrpSpPr>
          <p:nvPr/>
        </p:nvGrpSpPr>
        <p:grpSpPr bwMode="auto">
          <a:xfrm>
            <a:off x="641350" y="2659063"/>
            <a:ext cx="2592388" cy="2012950"/>
            <a:chOff x="-109050" y="2571394"/>
            <a:chExt cx="4108862" cy="3188643"/>
          </a:xfrm>
        </p:grpSpPr>
        <p:pic>
          <p:nvPicPr>
            <p:cNvPr id="66614" name="Picture 8" descr="map image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4" t="1366" r="14182" b="11534"/>
            <a:stretch>
              <a:fillRect/>
            </a:stretch>
          </p:blipFill>
          <p:spPr bwMode="auto">
            <a:xfrm>
              <a:off x="-109050" y="2582545"/>
              <a:ext cx="4108862" cy="3177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Freeform 84"/>
            <p:cNvSpPr/>
            <p:nvPr/>
          </p:nvSpPr>
          <p:spPr>
            <a:xfrm>
              <a:off x="2178125" y="2586482"/>
              <a:ext cx="55355" cy="72926"/>
            </a:xfrm>
            <a:custGeom>
              <a:avLst/>
              <a:gdLst>
                <a:gd name="connsiteX0" fmla="*/ 0 w 55911"/>
                <a:gd name="connsiteY0" fmla="*/ 0 h 71824"/>
                <a:gd name="connsiteX1" fmla="*/ 3717 w 55911"/>
                <a:gd name="connsiteY1" fmla="*/ 70624 h 71824"/>
                <a:gd name="connsiteX2" fmla="*/ 14868 w 55911"/>
                <a:gd name="connsiteY2" fmla="*/ 63190 h 71824"/>
                <a:gd name="connsiteX3" fmla="*/ 22302 w 55911"/>
                <a:gd name="connsiteY3" fmla="*/ 52039 h 71824"/>
                <a:gd name="connsiteX4" fmla="*/ 48322 w 55911"/>
                <a:gd name="connsiteY4" fmla="*/ 40888 h 71824"/>
                <a:gd name="connsiteX5" fmla="*/ 55756 w 55911"/>
                <a:gd name="connsiteY5" fmla="*/ 11151 h 71824"/>
                <a:gd name="connsiteX6" fmla="*/ 55756 w 55911"/>
                <a:gd name="connsiteY6" fmla="*/ 3717 h 7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11" h="71824">
                  <a:moveTo>
                    <a:pt x="0" y="0"/>
                  </a:moveTo>
                  <a:cubicBezTo>
                    <a:pt x="1239" y="23541"/>
                    <a:pt x="-1682" y="47677"/>
                    <a:pt x="3717" y="70624"/>
                  </a:cubicBezTo>
                  <a:cubicBezTo>
                    <a:pt x="4740" y="74973"/>
                    <a:pt x="11709" y="66349"/>
                    <a:pt x="14868" y="63190"/>
                  </a:cubicBezTo>
                  <a:cubicBezTo>
                    <a:pt x="18027" y="60031"/>
                    <a:pt x="18870" y="54899"/>
                    <a:pt x="22302" y="52039"/>
                  </a:cubicBezTo>
                  <a:cubicBezTo>
                    <a:pt x="28426" y="46936"/>
                    <a:pt x="40576" y="43470"/>
                    <a:pt x="48322" y="40888"/>
                  </a:cubicBezTo>
                  <a:cubicBezTo>
                    <a:pt x="52646" y="27915"/>
                    <a:pt x="53513" y="26851"/>
                    <a:pt x="55756" y="11151"/>
                  </a:cubicBezTo>
                  <a:cubicBezTo>
                    <a:pt x="56106" y="8698"/>
                    <a:pt x="55756" y="6195"/>
                    <a:pt x="55756" y="371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253609" y="2571394"/>
              <a:ext cx="515808" cy="1126587"/>
            </a:xfrm>
            <a:custGeom>
              <a:avLst/>
              <a:gdLst>
                <a:gd name="connsiteX0" fmla="*/ 78059 w 490654"/>
                <a:gd name="connsiteY0" fmla="*/ 14868 h 1126273"/>
                <a:gd name="connsiteX1" fmla="*/ 59474 w 490654"/>
                <a:gd name="connsiteY1" fmla="*/ 33454 h 1126273"/>
                <a:gd name="connsiteX2" fmla="*/ 55757 w 490654"/>
                <a:gd name="connsiteY2" fmla="*/ 44605 h 1126273"/>
                <a:gd name="connsiteX3" fmla="*/ 52040 w 490654"/>
                <a:gd name="connsiteY3" fmla="*/ 96644 h 1126273"/>
                <a:gd name="connsiteX4" fmla="*/ 44605 w 490654"/>
                <a:gd name="connsiteY4" fmla="*/ 118946 h 1126273"/>
                <a:gd name="connsiteX5" fmla="*/ 55757 w 490654"/>
                <a:gd name="connsiteY5" fmla="*/ 156117 h 1126273"/>
                <a:gd name="connsiteX6" fmla="*/ 63191 w 490654"/>
                <a:gd name="connsiteY6" fmla="*/ 178419 h 1126273"/>
                <a:gd name="connsiteX7" fmla="*/ 55757 w 490654"/>
                <a:gd name="connsiteY7" fmla="*/ 189571 h 1126273"/>
                <a:gd name="connsiteX8" fmla="*/ 37171 w 490654"/>
                <a:gd name="connsiteY8" fmla="*/ 204439 h 1126273"/>
                <a:gd name="connsiteX9" fmla="*/ 33454 w 490654"/>
                <a:gd name="connsiteY9" fmla="*/ 215590 h 1126273"/>
                <a:gd name="connsiteX10" fmla="*/ 33454 w 490654"/>
                <a:gd name="connsiteY10" fmla="*/ 375424 h 1126273"/>
                <a:gd name="connsiteX11" fmla="*/ 26020 w 490654"/>
                <a:gd name="connsiteY11" fmla="*/ 423746 h 1126273"/>
                <a:gd name="connsiteX12" fmla="*/ 18586 w 490654"/>
                <a:gd name="connsiteY12" fmla="*/ 434897 h 1126273"/>
                <a:gd name="connsiteX13" fmla="*/ 18586 w 490654"/>
                <a:gd name="connsiteY13" fmla="*/ 468351 h 1126273"/>
                <a:gd name="connsiteX14" fmla="*/ 14869 w 490654"/>
                <a:gd name="connsiteY14" fmla="*/ 501805 h 1126273"/>
                <a:gd name="connsiteX15" fmla="*/ 11152 w 490654"/>
                <a:gd name="connsiteY15" fmla="*/ 527824 h 1126273"/>
                <a:gd name="connsiteX16" fmla="*/ 0 w 490654"/>
                <a:gd name="connsiteY16" fmla="*/ 538975 h 1126273"/>
                <a:gd name="connsiteX17" fmla="*/ 3718 w 490654"/>
                <a:gd name="connsiteY17" fmla="*/ 527824 h 1126273"/>
                <a:gd name="connsiteX18" fmla="*/ 11152 w 490654"/>
                <a:gd name="connsiteY18" fmla="*/ 542693 h 1126273"/>
                <a:gd name="connsiteX19" fmla="*/ 18586 w 490654"/>
                <a:gd name="connsiteY19" fmla="*/ 553844 h 1126273"/>
                <a:gd name="connsiteX20" fmla="*/ 22303 w 490654"/>
                <a:gd name="connsiteY20" fmla="*/ 579863 h 1126273"/>
                <a:gd name="connsiteX21" fmla="*/ 7435 w 490654"/>
                <a:gd name="connsiteY21" fmla="*/ 605883 h 1126273"/>
                <a:gd name="connsiteX22" fmla="*/ 33454 w 490654"/>
                <a:gd name="connsiteY22" fmla="*/ 646771 h 1126273"/>
                <a:gd name="connsiteX23" fmla="*/ 44605 w 490654"/>
                <a:gd name="connsiteY23" fmla="*/ 650488 h 1126273"/>
                <a:gd name="connsiteX24" fmla="*/ 55757 w 490654"/>
                <a:gd name="connsiteY24" fmla="*/ 657922 h 1126273"/>
                <a:gd name="connsiteX25" fmla="*/ 59474 w 490654"/>
                <a:gd name="connsiteY25" fmla="*/ 672790 h 1126273"/>
                <a:gd name="connsiteX26" fmla="*/ 63191 w 490654"/>
                <a:gd name="connsiteY26" fmla="*/ 709961 h 1126273"/>
                <a:gd name="connsiteX27" fmla="*/ 70625 w 490654"/>
                <a:gd name="connsiteY27" fmla="*/ 721112 h 1126273"/>
                <a:gd name="connsiteX28" fmla="*/ 74342 w 490654"/>
                <a:gd name="connsiteY28" fmla="*/ 828907 h 1126273"/>
                <a:gd name="connsiteX29" fmla="*/ 78059 w 490654"/>
                <a:gd name="connsiteY29" fmla="*/ 840058 h 1126273"/>
                <a:gd name="connsiteX30" fmla="*/ 85493 w 490654"/>
                <a:gd name="connsiteY30" fmla="*/ 869795 h 1126273"/>
                <a:gd name="connsiteX31" fmla="*/ 96644 w 490654"/>
                <a:gd name="connsiteY31" fmla="*/ 936702 h 1126273"/>
                <a:gd name="connsiteX32" fmla="*/ 104079 w 490654"/>
                <a:gd name="connsiteY32" fmla="*/ 947854 h 1126273"/>
                <a:gd name="connsiteX33" fmla="*/ 126381 w 490654"/>
                <a:gd name="connsiteY33" fmla="*/ 962722 h 1126273"/>
                <a:gd name="connsiteX34" fmla="*/ 141249 w 490654"/>
                <a:gd name="connsiteY34" fmla="*/ 985024 h 1126273"/>
                <a:gd name="connsiteX35" fmla="*/ 144966 w 490654"/>
                <a:gd name="connsiteY35" fmla="*/ 996175 h 1126273"/>
                <a:gd name="connsiteX36" fmla="*/ 152400 w 490654"/>
                <a:gd name="connsiteY36" fmla="*/ 1003610 h 1126273"/>
                <a:gd name="connsiteX37" fmla="*/ 167269 w 490654"/>
                <a:gd name="connsiteY37" fmla="*/ 1040780 h 1126273"/>
                <a:gd name="connsiteX38" fmla="*/ 174703 w 490654"/>
                <a:gd name="connsiteY38" fmla="*/ 1055649 h 1126273"/>
                <a:gd name="connsiteX39" fmla="*/ 189571 w 490654"/>
                <a:gd name="connsiteY39" fmla="*/ 1096536 h 1126273"/>
                <a:gd name="connsiteX40" fmla="*/ 208157 w 490654"/>
                <a:gd name="connsiteY40" fmla="*/ 1103971 h 1126273"/>
                <a:gd name="connsiteX41" fmla="*/ 256479 w 490654"/>
                <a:gd name="connsiteY41" fmla="*/ 1115122 h 1126273"/>
                <a:gd name="connsiteX42" fmla="*/ 275064 w 490654"/>
                <a:gd name="connsiteY42" fmla="*/ 1122556 h 1126273"/>
                <a:gd name="connsiteX43" fmla="*/ 286215 w 490654"/>
                <a:gd name="connsiteY43" fmla="*/ 1126273 h 1126273"/>
                <a:gd name="connsiteX44" fmla="*/ 304800 w 490654"/>
                <a:gd name="connsiteY44" fmla="*/ 1122556 h 1126273"/>
                <a:gd name="connsiteX45" fmla="*/ 323386 w 490654"/>
                <a:gd name="connsiteY45" fmla="*/ 1107688 h 1126273"/>
                <a:gd name="connsiteX46" fmla="*/ 334537 w 490654"/>
                <a:gd name="connsiteY46" fmla="*/ 1096536 h 1126273"/>
                <a:gd name="connsiteX47" fmla="*/ 367991 w 490654"/>
                <a:gd name="connsiteY47" fmla="*/ 1077951 h 1126273"/>
                <a:gd name="connsiteX48" fmla="*/ 401444 w 490654"/>
                <a:gd name="connsiteY48" fmla="*/ 1048214 h 1126273"/>
                <a:gd name="connsiteX49" fmla="*/ 408879 w 490654"/>
                <a:gd name="connsiteY49" fmla="*/ 1040780 h 1126273"/>
                <a:gd name="connsiteX50" fmla="*/ 427464 w 490654"/>
                <a:gd name="connsiteY50" fmla="*/ 1018478 h 1126273"/>
                <a:gd name="connsiteX51" fmla="*/ 438615 w 490654"/>
                <a:gd name="connsiteY51" fmla="*/ 1003610 h 1126273"/>
                <a:gd name="connsiteX52" fmla="*/ 446049 w 490654"/>
                <a:gd name="connsiteY52" fmla="*/ 996175 h 1126273"/>
                <a:gd name="connsiteX53" fmla="*/ 449766 w 490654"/>
                <a:gd name="connsiteY53" fmla="*/ 985024 h 1126273"/>
                <a:gd name="connsiteX54" fmla="*/ 434898 w 490654"/>
                <a:gd name="connsiteY54" fmla="*/ 951571 h 1126273"/>
                <a:gd name="connsiteX55" fmla="*/ 431181 w 490654"/>
                <a:gd name="connsiteY55" fmla="*/ 940419 h 1126273"/>
                <a:gd name="connsiteX56" fmla="*/ 438615 w 490654"/>
                <a:gd name="connsiteY56" fmla="*/ 925551 h 1126273"/>
                <a:gd name="connsiteX57" fmla="*/ 460918 w 490654"/>
                <a:gd name="connsiteY57" fmla="*/ 895814 h 1126273"/>
                <a:gd name="connsiteX58" fmla="*/ 472069 w 490654"/>
                <a:gd name="connsiteY58" fmla="*/ 880946 h 1126273"/>
                <a:gd name="connsiteX59" fmla="*/ 486937 w 490654"/>
                <a:gd name="connsiteY59" fmla="*/ 866078 h 1126273"/>
                <a:gd name="connsiteX60" fmla="*/ 483220 w 490654"/>
                <a:gd name="connsiteY60" fmla="*/ 836341 h 1126273"/>
                <a:gd name="connsiteX61" fmla="*/ 475786 w 490654"/>
                <a:gd name="connsiteY61" fmla="*/ 825190 h 1126273"/>
                <a:gd name="connsiteX62" fmla="*/ 483220 w 490654"/>
                <a:gd name="connsiteY62" fmla="*/ 791736 h 1126273"/>
                <a:gd name="connsiteX63" fmla="*/ 490654 w 490654"/>
                <a:gd name="connsiteY63" fmla="*/ 780585 h 1126273"/>
                <a:gd name="connsiteX64" fmla="*/ 486937 w 490654"/>
                <a:gd name="connsiteY64" fmla="*/ 754566 h 1126273"/>
                <a:gd name="connsiteX65" fmla="*/ 479503 w 490654"/>
                <a:gd name="connsiteY65" fmla="*/ 743414 h 1126273"/>
                <a:gd name="connsiteX66" fmla="*/ 468352 w 490654"/>
                <a:gd name="connsiteY66" fmla="*/ 706244 h 1126273"/>
                <a:gd name="connsiteX67" fmla="*/ 472069 w 490654"/>
                <a:gd name="connsiteY67" fmla="*/ 687658 h 1126273"/>
                <a:gd name="connsiteX68" fmla="*/ 475786 w 490654"/>
                <a:gd name="connsiteY68" fmla="*/ 672790 h 1126273"/>
                <a:gd name="connsiteX69" fmla="*/ 479503 w 490654"/>
                <a:gd name="connsiteY69" fmla="*/ 639336 h 1126273"/>
                <a:gd name="connsiteX70" fmla="*/ 472069 w 490654"/>
                <a:gd name="connsiteY70" fmla="*/ 587297 h 1126273"/>
                <a:gd name="connsiteX71" fmla="*/ 464635 w 490654"/>
                <a:gd name="connsiteY71" fmla="*/ 576146 h 1126273"/>
                <a:gd name="connsiteX72" fmla="*/ 457200 w 490654"/>
                <a:gd name="connsiteY72" fmla="*/ 568712 h 1126273"/>
                <a:gd name="connsiteX73" fmla="*/ 446049 w 490654"/>
                <a:gd name="connsiteY73" fmla="*/ 546410 h 1126273"/>
                <a:gd name="connsiteX74" fmla="*/ 442332 w 490654"/>
                <a:gd name="connsiteY74" fmla="*/ 535258 h 1126273"/>
                <a:gd name="connsiteX75" fmla="*/ 423747 w 490654"/>
                <a:gd name="connsiteY75" fmla="*/ 512956 h 1126273"/>
                <a:gd name="connsiteX76" fmla="*/ 412596 w 490654"/>
                <a:gd name="connsiteY76" fmla="*/ 490654 h 1126273"/>
                <a:gd name="connsiteX77" fmla="*/ 405161 w 490654"/>
                <a:gd name="connsiteY77" fmla="*/ 464634 h 1126273"/>
                <a:gd name="connsiteX78" fmla="*/ 397727 w 490654"/>
                <a:gd name="connsiteY78" fmla="*/ 449766 h 1126273"/>
                <a:gd name="connsiteX79" fmla="*/ 386576 w 490654"/>
                <a:gd name="connsiteY79" fmla="*/ 423746 h 1126273"/>
                <a:gd name="connsiteX80" fmla="*/ 379142 w 490654"/>
                <a:gd name="connsiteY80" fmla="*/ 408878 h 1126273"/>
                <a:gd name="connsiteX81" fmla="*/ 367991 w 490654"/>
                <a:gd name="connsiteY81" fmla="*/ 401444 h 1126273"/>
                <a:gd name="connsiteX82" fmla="*/ 345688 w 490654"/>
                <a:gd name="connsiteY82" fmla="*/ 382858 h 1126273"/>
                <a:gd name="connsiteX83" fmla="*/ 341971 w 490654"/>
                <a:gd name="connsiteY83" fmla="*/ 371707 h 1126273"/>
                <a:gd name="connsiteX84" fmla="*/ 349405 w 490654"/>
                <a:gd name="connsiteY84" fmla="*/ 334536 h 1126273"/>
                <a:gd name="connsiteX85" fmla="*/ 356840 w 490654"/>
                <a:gd name="connsiteY85" fmla="*/ 323385 h 1126273"/>
                <a:gd name="connsiteX86" fmla="*/ 360557 w 490654"/>
                <a:gd name="connsiteY86" fmla="*/ 312234 h 1126273"/>
                <a:gd name="connsiteX87" fmla="*/ 367991 w 490654"/>
                <a:gd name="connsiteY87" fmla="*/ 301083 h 1126273"/>
                <a:gd name="connsiteX88" fmla="*/ 364274 w 490654"/>
                <a:gd name="connsiteY88" fmla="*/ 249044 h 1126273"/>
                <a:gd name="connsiteX89" fmla="*/ 345688 w 490654"/>
                <a:gd name="connsiteY89" fmla="*/ 226741 h 1126273"/>
                <a:gd name="connsiteX90" fmla="*/ 334537 w 490654"/>
                <a:gd name="connsiteY90" fmla="*/ 204439 h 1126273"/>
                <a:gd name="connsiteX91" fmla="*/ 327103 w 490654"/>
                <a:gd name="connsiteY91" fmla="*/ 193288 h 1126273"/>
                <a:gd name="connsiteX92" fmla="*/ 353122 w 490654"/>
                <a:gd name="connsiteY92" fmla="*/ 156117 h 1126273"/>
                <a:gd name="connsiteX93" fmla="*/ 360557 w 490654"/>
                <a:gd name="connsiteY93" fmla="*/ 148683 h 1126273"/>
                <a:gd name="connsiteX94" fmla="*/ 364274 w 490654"/>
                <a:gd name="connsiteY94" fmla="*/ 137532 h 1126273"/>
                <a:gd name="connsiteX95" fmla="*/ 371708 w 490654"/>
                <a:gd name="connsiteY95" fmla="*/ 92927 h 1126273"/>
                <a:gd name="connsiteX96" fmla="*/ 364274 w 490654"/>
                <a:gd name="connsiteY96" fmla="*/ 59473 h 1126273"/>
                <a:gd name="connsiteX97" fmla="*/ 367991 w 490654"/>
                <a:gd name="connsiteY97" fmla="*/ 40888 h 1126273"/>
                <a:gd name="connsiteX98" fmla="*/ 379142 w 490654"/>
                <a:gd name="connsiteY98" fmla="*/ 33454 h 1126273"/>
                <a:gd name="connsiteX99" fmla="*/ 371708 w 490654"/>
                <a:gd name="connsiteY99" fmla="*/ 22302 h 1126273"/>
                <a:gd name="connsiteX100" fmla="*/ 360557 w 490654"/>
                <a:gd name="connsiteY100" fmla="*/ 7434 h 1126273"/>
                <a:gd name="connsiteX101" fmla="*/ 356840 w 490654"/>
                <a:gd name="connsiteY101" fmla="*/ 0 h 112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90654" h="1126273">
                  <a:moveTo>
                    <a:pt x="78059" y="14868"/>
                  </a:moveTo>
                  <a:cubicBezTo>
                    <a:pt x="71864" y="21063"/>
                    <a:pt x="64731" y="26445"/>
                    <a:pt x="59474" y="33454"/>
                  </a:cubicBezTo>
                  <a:cubicBezTo>
                    <a:pt x="57123" y="36588"/>
                    <a:pt x="56215" y="40714"/>
                    <a:pt x="55757" y="44605"/>
                  </a:cubicBezTo>
                  <a:cubicBezTo>
                    <a:pt x="53725" y="61876"/>
                    <a:pt x="54620" y="79446"/>
                    <a:pt x="52040" y="96644"/>
                  </a:cubicBezTo>
                  <a:cubicBezTo>
                    <a:pt x="50877" y="104394"/>
                    <a:pt x="44605" y="118946"/>
                    <a:pt x="44605" y="118946"/>
                  </a:cubicBezTo>
                  <a:cubicBezTo>
                    <a:pt x="51333" y="159314"/>
                    <a:pt x="43407" y="125245"/>
                    <a:pt x="55757" y="156117"/>
                  </a:cubicBezTo>
                  <a:cubicBezTo>
                    <a:pt x="58667" y="163393"/>
                    <a:pt x="63191" y="178419"/>
                    <a:pt x="63191" y="178419"/>
                  </a:cubicBezTo>
                  <a:cubicBezTo>
                    <a:pt x="60713" y="182136"/>
                    <a:pt x="58548" y="186082"/>
                    <a:pt x="55757" y="189571"/>
                  </a:cubicBezTo>
                  <a:cubicBezTo>
                    <a:pt x="49706" y="197135"/>
                    <a:pt x="45448" y="198921"/>
                    <a:pt x="37171" y="204439"/>
                  </a:cubicBezTo>
                  <a:cubicBezTo>
                    <a:pt x="35932" y="208156"/>
                    <a:pt x="33454" y="211672"/>
                    <a:pt x="33454" y="215590"/>
                  </a:cubicBezTo>
                  <a:cubicBezTo>
                    <a:pt x="33454" y="379635"/>
                    <a:pt x="53150" y="316336"/>
                    <a:pt x="33454" y="375424"/>
                  </a:cubicBezTo>
                  <a:cubicBezTo>
                    <a:pt x="32388" y="386084"/>
                    <a:pt x="32718" y="410350"/>
                    <a:pt x="26020" y="423746"/>
                  </a:cubicBezTo>
                  <a:cubicBezTo>
                    <a:pt x="24022" y="427742"/>
                    <a:pt x="21064" y="431180"/>
                    <a:pt x="18586" y="434897"/>
                  </a:cubicBezTo>
                  <a:cubicBezTo>
                    <a:pt x="10218" y="460002"/>
                    <a:pt x="18586" y="429099"/>
                    <a:pt x="18586" y="468351"/>
                  </a:cubicBezTo>
                  <a:cubicBezTo>
                    <a:pt x="18586" y="479571"/>
                    <a:pt x="16261" y="490672"/>
                    <a:pt x="14869" y="501805"/>
                  </a:cubicBezTo>
                  <a:cubicBezTo>
                    <a:pt x="13782" y="510498"/>
                    <a:pt x="14406" y="519690"/>
                    <a:pt x="11152" y="527824"/>
                  </a:cubicBezTo>
                  <a:cubicBezTo>
                    <a:pt x="9200" y="532705"/>
                    <a:pt x="3717" y="535258"/>
                    <a:pt x="0" y="538975"/>
                  </a:cubicBezTo>
                  <a:cubicBezTo>
                    <a:pt x="1239" y="535258"/>
                    <a:pt x="1" y="526585"/>
                    <a:pt x="3718" y="527824"/>
                  </a:cubicBezTo>
                  <a:cubicBezTo>
                    <a:pt x="8975" y="529577"/>
                    <a:pt x="8403" y="537882"/>
                    <a:pt x="11152" y="542693"/>
                  </a:cubicBezTo>
                  <a:cubicBezTo>
                    <a:pt x="13368" y="546572"/>
                    <a:pt x="16108" y="550127"/>
                    <a:pt x="18586" y="553844"/>
                  </a:cubicBezTo>
                  <a:cubicBezTo>
                    <a:pt x="19825" y="562517"/>
                    <a:pt x="23096" y="571138"/>
                    <a:pt x="22303" y="579863"/>
                  </a:cubicBezTo>
                  <a:cubicBezTo>
                    <a:pt x="21806" y="585325"/>
                    <a:pt x="10739" y="600926"/>
                    <a:pt x="7435" y="605883"/>
                  </a:cubicBezTo>
                  <a:cubicBezTo>
                    <a:pt x="38410" y="612078"/>
                    <a:pt x="24781" y="603405"/>
                    <a:pt x="33454" y="646771"/>
                  </a:cubicBezTo>
                  <a:cubicBezTo>
                    <a:pt x="34222" y="650613"/>
                    <a:pt x="41101" y="648736"/>
                    <a:pt x="44605" y="650488"/>
                  </a:cubicBezTo>
                  <a:cubicBezTo>
                    <a:pt x="48601" y="652486"/>
                    <a:pt x="52040" y="655444"/>
                    <a:pt x="55757" y="657922"/>
                  </a:cubicBezTo>
                  <a:cubicBezTo>
                    <a:pt x="56996" y="662878"/>
                    <a:pt x="58752" y="667733"/>
                    <a:pt x="59474" y="672790"/>
                  </a:cubicBezTo>
                  <a:cubicBezTo>
                    <a:pt x="61235" y="685117"/>
                    <a:pt x="60391" y="697828"/>
                    <a:pt x="63191" y="709961"/>
                  </a:cubicBezTo>
                  <a:cubicBezTo>
                    <a:pt x="64195" y="714314"/>
                    <a:pt x="68147" y="717395"/>
                    <a:pt x="70625" y="721112"/>
                  </a:cubicBezTo>
                  <a:cubicBezTo>
                    <a:pt x="71864" y="757044"/>
                    <a:pt x="72099" y="793024"/>
                    <a:pt x="74342" y="828907"/>
                  </a:cubicBezTo>
                  <a:cubicBezTo>
                    <a:pt x="74586" y="832817"/>
                    <a:pt x="77028" y="836278"/>
                    <a:pt x="78059" y="840058"/>
                  </a:cubicBezTo>
                  <a:cubicBezTo>
                    <a:pt x="80747" y="849915"/>
                    <a:pt x="85493" y="869795"/>
                    <a:pt x="85493" y="869795"/>
                  </a:cubicBezTo>
                  <a:cubicBezTo>
                    <a:pt x="88630" y="913718"/>
                    <a:pt x="81743" y="910626"/>
                    <a:pt x="96644" y="936702"/>
                  </a:cubicBezTo>
                  <a:cubicBezTo>
                    <a:pt x="98861" y="940581"/>
                    <a:pt x="100717" y="944912"/>
                    <a:pt x="104079" y="947854"/>
                  </a:cubicBezTo>
                  <a:cubicBezTo>
                    <a:pt x="110803" y="953737"/>
                    <a:pt x="126381" y="962722"/>
                    <a:pt x="126381" y="962722"/>
                  </a:cubicBezTo>
                  <a:cubicBezTo>
                    <a:pt x="131337" y="970156"/>
                    <a:pt x="138424" y="976548"/>
                    <a:pt x="141249" y="985024"/>
                  </a:cubicBezTo>
                  <a:cubicBezTo>
                    <a:pt x="142488" y="988741"/>
                    <a:pt x="142950" y="992815"/>
                    <a:pt x="144966" y="996175"/>
                  </a:cubicBezTo>
                  <a:cubicBezTo>
                    <a:pt x="146769" y="999180"/>
                    <a:pt x="150456" y="1000694"/>
                    <a:pt x="152400" y="1003610"/>
                  </a:cubicBezTo>
                  <a:cubicBezTo>
                    <a:pt x="165394" y="1023101"/>
                    <a:pt x="155177" y="1016595"/>
                    <a:pt x="167269" y="1040780"/>
                  </a:cubicBezTo>
                  <a:cubicBezTo>
                    <a:pt x="169747" y="1045736"/>
                    <a:pt x="172951" y="1050392"/>
                    <a:pt x="174703" y="1055649"/>
                  </a:cubicBezTo>
                  <a:cubicBezTo>
                    <a:pt x="176647" y="1061480"/>
                    <a:pt x="179344" y="1089231"/>
                    <a:pt x="189571" y="1096536"/>
                  </a:cubicBezTo>
                  <a:cubicBezTo>
                    <a:pt x="195001" y="1100414"/>
                    <a:pt x="202059" y="1101261"/>
                    <a:pt x="208157" y="1103971"/>
                  </a:cubicBezTo>
                  <a:cubicBezTo>
                    <a:pt x="237210" y="1116884"/>
                    <a:pt x="209116" y="1109860"/>
                    <a:pt x="256479" y="1115122"/>
                  </a:cubicBezTo>
                  <a:cubicBezTo>
                    <a:pt x="262674" y="1117600"/>
                    <a:pt x="268817" y="1120213"/>
                    <a:pt x="275064" y="1122556"/>
                  </a:cubicBezTo>
                  <a:cubicBezTo>
                    <a:pt x="278733" y="1123932"/>
                    <a:pt x="282297" y="1126273"/>
                    <a:pt x="286215" y="1126273"/>
                  </a:cubicBezTo>
                  <a:cubicBezTo>
                    <a:pt x="292533" y="1126273"/>
                    <a:pt x="298605" y="1123795"/>
                    <a:pt x="304800" y="1122556"/>
                  </a:cubicBezTo>
                  <a:cubicBezTo>
                    <a:pt x="326445" y="1100914"/>
                    <a:pt x="295233" y="1131150"/>
                    <a:pt x="323386" y="1107688"/>
                  </a:cubicBezTo>
                  <a:cubicBezTo>
                    <a:pt x="327424" y="1104323"/>
                    <a:pt x="330387" y="1099763"/>
                    <a:pt x="334537" y="1096536"/>
                  </a:cubicBezTo>
                  <a:cubicBezTo>
                    <a:pt x="353707" y="1081626"/>
                    <a:pt x="351167" y="1083559"/>
                    <a:pt x="367991" y="1077951"/>
                  </a:cubicBezTo>
                  <a:cubicBezTo>
                    <a:pt x="387891" y="1064684"/>
                    <a:pt x="375980" y="1073678"/>
                    <a:pt x="401444" y="1048214"/>
                  </a:cubicBezTo>
                  <a:lnTo>
                    <a:pt x="408879" y="1040780"/>
                  </a:lnTo>
                  <a:cubicBezTo>
                    <a:pt x="415978" y="1019482"/>
                    <a:pt x="407211" y="1038731"/>
                    <a:pt x="427464" y="1018478"/>
                  </a:cubicBezTo>
                  <a:cubicBezTo>
                    <a:pt x="431845" y="1014097"/>
                    <a:pt x="434649" y="1008369"/>
                    <a:pt x="438615" y="1003610"/>
                  </a:cubicBezTo>
                  <a:cubicBezTo>
                    <a:pt x="440859" y="1000918"/>
                    <a:pt x="443571" y="998653"/>
                    <a:pt x="446049" y="996175"/>
                  </a:cubicBezTo>
                  <a:cubicBezTo>
                    <a:pt x="447288" y="992458"/>
                    <a:pt x="449766" y="988942"/>
                    <a:pt x="449766" y="985024"/>
                  </a:cubicBezTo>
                  <a:cubicBezTo>
                    <a:pt x="449766" y="966940"/>
                    <a:pt x="445003" y="965045"/>
                    <a:pt x="434898" y="951571"/>
                  </a:cubicBezTo>
                  <a:cubicBezTo>
                    <a:pt x="433659" y="947854"/>
                    <a:pt x="430627" y="944298"/>
                    <a:pt x="431181" y="940419"/>
                  </a:cubicBezTo>
                  <a:cubicBezTo>
                    <a:pt x="431965" y="934934"/>
                    <a:pt x="436432" y="930644"/>
                    <a:pt x="438615" y="925551"/>
                  </a:cubicBezTo>
                  <a:cubicBezTo>
                    <a:pt x="448346" y="902844"/>
                    <a:pt x="432308" y="924424"/>
                    <a:pt x="460918" y="895814"/>
                  </a:cubicBezTo>
                  <a:cubicBezTo>
                    <a:pt x="465299" y="891433"/>
                    <a:pt x="467990" y="885608"/>
                    <a:pt x="472069" y="880946"/>
                  </a:cubicBezTo>
                  <a:cubicBezTo>
                    <a:pt x="476684" y="875671"/>
                    <a:pt x="481981" y="871034"/>
                    <a:pt x="486937" y="866078"/>
                  </a:cubicBezTo>
                  <a:cubicBezTo>
                    <a:pt x="485698" y="856166"/>
                    <a:pt x="485848" y="845978"/>
                    <a:pt x="483220" y="836341"/>
                  </a:cubicBezTo>
                  <a:cubicBezTo>
                    <a:pt x="482045" y="832031"/>
                    <a:pt x="476279" y="829630"/>
                    <a:pt x="475786" y="825190"/>
                  </a:cubicBezTo>
                  <a:cubicBezTo>
                    <a:pt x="475267" y="820519"/>
                    <a:pt x="479657" y="798862"/>
                    <a:pt x="483220" y="791736"/>
                  </a:cubicBezTo>
                  <a:cubicBezTo>
                    <a:pt x="485218" y="787740"/>
                    <a:pt x="488176" y="784302"/>
                    <a:pt x="490654" y="780585"/>
                  </a:cubicBezTo>
                  <a:cubicBezTo>
                    <a:pt x="489415" y="771912"/>
                    <a:pt x="489454" y="762958"/>
                    <a:pt x="486937" y="754566"/>
                  </a:cubicBezTo>
                  <a:cubicBezTo>
                    <a:pt x="485653" y="750287"/>
                    <a:pt x="481317" y="747497"/>
                    <a:pt x="479503" y="743414"/>
                  </a:cubicBezTo>
                  <a:cubicBezTo>
                    <a:pt x="474332" y="731778"/>
                    <a:pt x="471441" y="718601"/>
                    <a:pt x="468352" y="706244"/>
                  </a:cubicBezTo>
                  <a:cubicBezTo>
                    <a:pt x="469591" y="700049"/>
                    <a:pt x="470698" y="693826"/>
                    <a:pt x="472069" y="687658"/>
                  </a:cubicBezTo>
                  <a:cubicBezTo>
                    <a:pt x="473177" y="682671"/>
                    <a:pt x="475009" y="677839"/>
                    <a:pt x="475786" y="672790"/>
                  </a:cubicBezTo>
                  <a:cubicBezTo>
                    <a:pt x="477492" y="661701"/>
                    <a:pt x="478264" y="650487"/>
                    <a:pt x="479503" y="639336"/>
                  </a:cubicBezTo>
                  <a:cubicBezTo>
                    <a:pt x="478554" y="628892"/>
                    <a:pt x="479219" y="601598"/>
                    <a:pt x="472069" y="587297"/>
                  </a:cubicBezTo>
                  <a:cubicBezTo>
                    <a:pt x="470071" y="583301"/>
                    <a:pt x="467426" y="579634"/>
                    <a:pt x="464635" y="576146"/>
                  </a:cubicBezTo>
                  <a:cubicBezTo>
                    <a:pt x="462446" y="573409"/>
                    <a:pt x="459678" y="571190"/>
                    <a:pt x="457200" y="568712"/>
                  </a:cubicBezTo>
                  <a:cubicBezTo>
                    <a:pt x="447856" y="540680"/>
                    <a:pt x="460461" y="575236"/>
                    <a:pt x="446049" y="546410"/>
                  </a:cubicBezTo>
                  <a:cubicBezTo>
                    <a:pt x="444297" y="542905"/>
                    <a:pt x="444505" y="538518"/>
                    <a:pt x="442332" y="535258"/>
                  </a:cubicBezTo>
                  <a:cubicBezTo>
                    <a:pt x="425889" y="510592"/>
                    <a:pt x="435910" y="537282"/>
                    <a:pt x="423747" y="512956"/>
                  </a:cubicBezTo>
                  <a:cubicBezTo>
                    <a:pt x="408358" y="482178"/>
                    <a:pt x="433901" y="522611"/>
                    <a:pt x="412596" y="490654"/>
                  </a:cubicBezTo>
                  <a:cubicBezTo>
                    <a:pt x="410707" y="483099"/>
                    <a:pt x="408364" y="472107"/>
                    <a:pt x="405161" y="464634"/>
                  </a:cubicBezTo>
                  <a:cubicBezTo>
                    <a:pt x="402978" y="459541"/>
                    <a:pt x="400205" y="454722"/>
                    <a:pt x="397727" y="449766"/>
                  </a:cubicBezTo>
                  <a:cubicBezTo>
                    <a:pt x="391622" y="425344"/>
                    <a:pt x="397985" y="443711"/>
                    <a:pt x="386576" y="423746"/>
                  </a:cubicBezTo>
                  <a:cubicBezTo>
                    <a:pt x="383827" y="418935"/>
                    <a:pt x="382689" y="413135"/>
                    <a:pt x="379142" y="408878"/>
                  </a:cubicBezTo>
                  <a:cubicBezTo>
                    <a:pt x="376282" y="405446"/>
                    <a:pt x="371626" y="404040"/>
                    <a:pt x="367991" y="401444"/>
                  </a:cubicBezTo>
                  <a:cubicBezTo>
                    <a:pt x="352525" y="390397"/>
                    <a:pt x="356254" y="393426"/>
                    <a:pt x="345688" y="382858"/>
                  </a:cubicBezTo>
                  <a:cubicBezTo>
                    <a:pt x="344449" y="379141"/>
                    <a:pt x="341971" y="375625"/>
                    <a:pt x="341971" y="371707"/>
                  </a:cubicBezTo>
                  <a:cubicBezTo>
                    <a:pt x="341971" y="364861"/>
                    <a:pt x="344828" y="343690"/>
                    <a:pt x="349405" y="334536"/>
                  </a:cubicBezTo>
                  <a:cubicBezTo>
                    <a:pt x="351403" y="330540"/>
                    <a:pt x="354362" y="327102"/>
                    <a:pt x="356840" y="323385"/>
                  </a:cubicBezTo>
                  <a:cubicBezTo>
                    <a:pt x="358079" y="319668"/>
                    <a:pt x="358805" y="315738"/>
                    <a:pt x="360557" y="312234"/>
                  </a:cubicBezTo>
                  <a:cubicBezTo>
                    <a:pt x="362555" y="308238"/>
                    <a:pt x="367729" y="305543"/>
                    <a:pt x="367991" y="301083"/>
                  </a:cubicBezTo>
                  <a:cubicBezTo>
                    <a:pt x="369012" y="283722"/>
                    <a:pt x="367296" y="266170"/>
                    <a:pt x="364274" y="249044"/>
                  </a:cubicBezTo>
                  <a:cubicBezTo>
                    <a:pt x="363034" y="242019"/>
                    <a:pt x="349278" y="231048"/>
                    <a:pt x="345688" y="226741"/>
                  </a:cubicBezTo>
                  <a:cubicBezTo>
                    <a:pt x="332373" y="210763"/>
                    <a:pt x="342919" y="221203"/>
                    <a:pt x="334537" y="204439"/>
                  </a:cubicBezTo>
                  <a:cubicBezTo>
                    <a:pt x="332539" y="200443"/>
                    <a:pt x="329581" y="197005"/>
                    <a:pt x="327103" y="193288"/>
                  </a:cubicBezTo>
                  <a:cubicBezTo>
                    <a:pt x="333370" y="168220"/>
                    <a:pt x="327208" y="182030"/>
                    <a:pt x="353122" y="156117"/>
                  </a:cubicBezTo>
                  <a:lnTo>
                    <a:pt x="360557" y="148683"/>
                  </a:lnTo>
                  <a:cubicBezTo>
                    <a:pt x="361796" y="144966"/>
                    <a:pt x="363630" y="141397"/>
                    <a:pt x="364274" y="137532"/>
                  </a:cubicBezTo>
                  <a:cubicBezTo>
                    <a:pt x="372573" y="87735"/>
                    <a:pt x="362994" y="119069"/>
                    <a:pt x="371708" y="92927"/>
                  </a:cubicBezTo>
                  <a:cubicBezTo>
                    <a:pt x="367875" y="81428"/>
                    <a:pt x="364274" y="72555"/>
                    <a:pt x="364274" y="59473"/>
                  </a:cubicBezTo>
                  <a:cubicBezTo>
                    <a:pt x="364274" y="53155"/>
                    <a:pt x="364857" y="46373"/>
                    <a:pt x="367991" y="40888"/>
                  </a:cubicBezTo>
                  <a:cubicBezTo>
                    <a:pt x="370207" y="37009"/>
                    <a:pt x="375425" y="35932"/>
                    <a:pt x="379142" y="33454"/>
                  </a:cubicBezTo>
                  <a:cubicBezTo>
                    <a:pt x="376664" y="29737"/>
                    <a:pt x="374305" y="25937"/>
                    <a:pt x="371708" y="22302"/>
                  </a:cubicBezTo>
                  <a:cubicBezTo>
                    <a:pt x="368107" y="17261"/>
                    <a:pt x="363993" y="12589"/>
                    <a:pt x="360557" y="7434"/>
                  </a:cubicBezTo>
                  <a:cubicBezTo>
                    <a:pt x="359020" y="5129"/>
                    <a:pt x="358079" y="2478"/>
                    <a:pt x="35684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285227" y="2591512"/>
              <a:ext cx="613939" cy="344513"/>
            </a:xfrm>
            <a:custGeom>
              <a:avLst/>
              <a:gdLst>
                <a:gd name="connsiteX0" fmla="*/ 49825 w 614820"/>
                <a:gd name="connsiteY0" fmla="*/ 0 h 345688"/>
                <a:gd name="connsiteX1" fmla="*/ 64693 w 614820"/>
                <a:gd name="connsiteY1" fmla="*/ 18585 h 345688"/>
                <a:gd name="connsiteX2" fmla="*/ 72127 w 614820"/>
                <a:gd name="connsiteY2" fmla="*/ 40888 h 345688"/>
                <a:gd name="connsiteX3" fmla="*/ 68410 w 614820"/>
                <a:gd name="connsiteY3" fmla="*/ 52039 h 345688"/>
                <a:gd name="connsiteX4" fmla="*/ 57259 w 614820"/>
                <a:gd name="connsiteY4" fmla="*/ 55756 h 345688"/>
                <a:gd name="connsiteX5" fmla="*/ 53542 w 614820"/>
                <a:gd name="connsiteY5" fmla="*/ 74341 h 345688"/>
                <a:gd name="connsiteX6" fmla="*/ 16371 w 614820"/>
                <a:gd name="connsiteY6" fmla="*/ 78059 h 345688"/>
                <a:gd name="connsiteX7" fmla="*/ 8937 w 614820"/>
                <a:gd name="connsiteY7" fmla="*/ 89210 h 345688"/>
                <a:gd name="connsiteX8" fmla="*/ 1503 w 614820"/>
                <a:gd name="connsiteY8" fmla="*/ 111512 h 345688"/>
                <a:gd name="connsiteX9" fmla="*/ 16371 w 614820"/>
                <a:gd name="connsiteY9" fmla="*/ 182137 h 345688"/>
                <a:gd name="connsiteX10" fmla="*/ 27522 w 614820"/>
                <a:gd name="connsiteY10" fmla="*/ 193288 h 345688"/>
                <a:gd name="connsiteX11" fmla="*/ 60976 w 614820"/>
                <a:gd name="connsiteY11" fmla="*/ 197005 h 345688"/>
                <a:gd name="connsiteX12" fmla="*/ 90712 w 614820"/>
                <a:gd name="connsiteY12" fmla="*/ 197005 h 345688"/>
                <a:gd name="connsiteX13" fmla="*/ 94430 w 614820"/>
                <a:gd name="connsiteY13" fmla="*/ 185854 h 345688"/>
                <a:gd name="connsiteX14" fmla="*/ 105581 w 614820"/>
                <a:gd name="connsiteY14" fmla="*/ 174702 h 345688"/>
                <a:gd name="connsiteX15" fmla="*/ 120449 w 614820"/>
                <a:gd name="connsiteY15" fmla="*/ 152400 h 345688"/>
                <a:gd name="connsiteX16" fmla="*/ 131600 w 614820"/>
                <a:gd name="connsiteY16" fmla="*/ 130098 h 345688"/>
                <a:gd name="connsiteX17" fmla="*/ 124166 w 614820"/>
                <a:gd name="connsiteY17" fmla="*/ 107795 h 345688"/>
                <a:gd name="connsiteX18" fmla="*/ 109298 w 614820"/>
                <a:gd name="connsiteY18" fmla="*/ 85493 h 345688"/>
                <a:gd name="connsiteX19" fmla="*/ 113015 w 614820"/>
                <a:gd name="connsiteY19" fmla="*/ 63190 h 345688"/>
                <a:gd name="connsiteX20" fmla="*/ 142751 w 614820"/>
                <a:gd name="connsiteY20" fmla="*/ 74341 h 345688"/>
                <a:gd name="connsiteX21" fmla="*/ 150186 w 614820"/>
                <a:gd name="connsiteY21" fmla="*/ 66907 h 345688"/>
                <a:gd name="connsiteX22" fmla="*/ 161337 w 614820"/>
                <a:gd name="connsiteY22" fmla="*/ 59473 h 345688"/>
                <a:gd name="connsiteX23" fmla="*/ 172488 w 614820"/>
                <a:gd name="connsiteY23" fmla="*/ 37171 h 345688"/>
                <a:gd name="connsiteX24" fmla="*/ 194790 w 614820"/>
                <a:gd name="connsiteY24" fmla="*/ 26020 h 345688"/>
                <a:gd name="connsiteX25" fmla="*/ 217093 w 614820"/>
                <a:gd name="connsiteY25" fmla="*/ 11151 h 345688"/>
                <a:gd name="connsiteX26" fmla="*/ 228244 w 614820"/>
                <a:gd name="connsiteY26" fmla="*/ 3717 h 345688"/>
                <a:gd name="connsiteX27" fmla="*/ 257981 w 614820"/>
                <a:gd name="connsiteY27" fmla="*/ 7434 h 345688"/>
                <a:gd name="connsiteX28" fmla="*/ 284000 w 614820"/>
                <a:gd name="connsiteY28" fmla="*/ 14868 h 345688"/>
                <a:gd name="connsiteX29" fmla="*/ 295151 w 614820"/>
                <a:gd name="connsiteY29" fmla="*/ 22302 h 345688"/>
                <a:gd name="connsiteX30" fmla="*/ 310020 w 614820"/>
                <a:gd name="connsiteY30" fmla="*/ 44605 h 345688"/>
                <a:gd name="connsiteX31" fmla="*/ 321171 w 614820"/>
                <a:gd name="connsiteY31" fmla="*/ 48322 h 345688"/>
                <a:gd name="connsiteX32" fmla="*/ 332322 w 614820"/>
                <a:gd name="connsiteY32" fmla="*/ 59473 h 345688"/>
                <a:gd name="connsiteX33" fmla="*/ 347190 w 614820"/>
                <a:gd name="connsiteY33" fmla="*/ 78059 h 345688"/>
                <a:gd name="connsiteX34" fmla="*/ 354625 w 614820"/>
                <a:gd name="connsiteY34" fmla="*/ 100361 h 345688"/>
                <a:gd name="connsiteX35" fmla="*/ 362059 w 614820"/>
                <a:gd name="connsiteY35" fmla="*/ 115229 h 345688"/>
                <a:gd name="connsiteX36" fmla="*/ 369493 w 614820"/>
                <a:gd name="connsiteY36" fmla="*/ 137532 h 345688"/>
                <a:gd name="connsiteX37" fmla="*/ 373210 w 614820"/>
                <a:gd name="connsiteY37" fmla="*/ 189571 h 345688"/>
                <a:gd name="connsiteX38" fmla="*/ 380644 w 614820"/>
                <a:gd name="connsiteY38" fmla="*/ 200722 h 345688"/>
                <a:gd name="connsiteX39" fmla="*/ 384361 w 614820"/>
                <a:gd name="connsiteY39" fmla="*/ 211873 h 345688"/>
                <a:gd name="connsiteX40" fmla="*/ 391795 w 614820"/>
                <a:gd name="connsiteY40" fmla="*/ 223024 h 345688"/>
                <a:gd name="connsiteX41" fmla="*/ 410381 w 614820"/>
                <a:gd name="connsiteY41" fmla="*/ 249044 h 345688"/>
                <a:gd name="connsiteX42" fmla="*/ 414098 w 614820"/>
                <a:gd name="connsiteY42" fmla="*/ 263912 h 345688"/>
                <a:gd name="connsiteX43" fmla="*/ 421532 w 614820"/>
                <a:gd name="connsiteY43" fmla="*/ 275063 h 345688"/>
                <a:gd name="connsiteX44" fmla="*/ 425249 w 614820"/>
                <a:gd name="connsiteY44" fmla="*/ 293649 h 345688"/>
                <a:gd name="connsiteX45" fmla="*/ 432683 w 614820"/>
                <a:gd name="connsiteY45" fmla="*/ 308517 h 345688"/>
                <a:gd name="connsiteX46" fmla="*/ 447551 w 614820"/>
                <a:gd name="connsiteY46" fmla="*/ 341971 h 345688"/>
                <a:gd name="connsiteX47" fmla="*/ 458703 w 614820"/>
                <a:gd name="connsiteY47" fmla="*/ 345688 h 345688"/>
                <a:gd name="connsiteX48" fmla="*/ 481005 w 614820"/>
                <a:gd name="connsiteY48" fmla="*/ 341971 h 345688"/>
                <a:gd name="connsiteX49" fmla="*/ 492156 w 614820"/>
                <a:gd name="connsiteY49" fmla="*/ 334537 h 345688"/>
                <a:gd name="connsiteX50" fmla="*/ 503308 w 614820"/>
                <a:gd name="connsiteY50" fmla="*/ 330820 h 345688"/>
                <a:gd name="connsiteX51" fmla="*/ 525610 w 614820"/>
                <a:gd name="connsiteY51" fmla="*/ 312234 h 345688"/>
                <a:gd name="connsiteX52" fmla="*/ 533044 w 614820"/>
                <a:gd name="connsiteY52" fmla="*/ 301083 h 345688"/>
                <a:gd name="connsiteX53" fmla="*/ 536761 w 614820"/>
                <a:gd name="connsiteY53" fmla="*/ 286215 h 345688"/>
                <a:gd name="connsiteX54" fmla="*/ 562781 w 614820"/>
                <a:gd name="connsiteY54" fmla="*/ 263912 h 345688"/>
                <a:gd name="connsiteX55" fmla="*/ 573932 w 614820"/>
                <a:gd name="connsiteY55" fmla="*/ 252761 h 345688"/>
                <a:gd name="connsiteX56" fmla="*/ 585083 w 614820"/>
                <a:gd name="connsiteY56" fmla="*/ 245327 h 345688"/>
                <a:gd name="connsiteX57" fmla="*/ 611103 w 614820"/>
                <a:gd name="connsiteY57" fmla="*/ 215590 h 345688"/>
                <a:gd name="connsiteX58" fmla="*/ 614820 w 614820"/>
                <a:gd name="connsiteY58" fmla="*/ 204439 h 345688"/>
                <a:gd name="connsiteX59" fmla="*/ 611103 w 614820"/>
                <a:gd name="connsiteY59" fmla="*/ 126380 h 345688"/>
                <a:gd name="connsiteX60" fmla="*/ 607386 w 614820"/>
                <a:gd name="connsiteY60" fmla="*/ 115229 h 345688"/>
                <a:gd name="connsiteX61" fmla="*/ 599951 w 614820"/>
                <a:gd name="connsiteY61" fmla="*/ 107795 h 345688"/>
                <a:gd name="connsiteX62" fmla="*/ 592517 w 614820"/>
                <a:gd name="connsiteY62" fmla="*/ 96644 h 345688"/>
                <a:gd name="connsiteX63" fmla="*/ 581366 w 614820"/>
                <a:gd name="connsiteY63" fmla="*/ 89210 h 345688"/>
                <a:gd name="connsiteX64" fmla="*/ 570215 w 614820"/>
                <a:gd name="connsiteY64" fmla="*/ 70624 h 345688"/>
                <a:gd name="connsiteX65" fmla="*/ 562781 w 614820"/>
                <a:gd name="connsiteY65" fmla="*/ 3717 h 34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14820" h="345688">
                  <a:moveTo>
                    <a:pt x="49825" y="0"/>
                  </a:moveTo>
                  <a:cubicBezTo>
                    <a:pt x="54781" y="6195"/>
                    <a:pt x="60894" y="11620"/>
                    <a:pt x="64693" y="18585"/>
                  </a:cubicBezTo>
                  <a:cubicBezTo>
                    <a:pt x="68445" y="25465"/>
                    <a:pt x="72127" y="40888"/>
                    <a:pt x="72127" y="40888"/>
                  </a:cubicBezTo>
                  <a:cubicBezTo>
                    <a:pt x="70888" y="44605"/>
                    <a:pt x="71180" y="49269"/>
                    <a:pt x="68410" y="52039"/>
                  </a:cubicBezTo>
                  <a:cubicBezTo>
                    <a:pt x="65640" y="54809"/>
                    <a:pt x="59432" y="52496"/>
                    <a:pt x="57259" y="55756"/>
                  </a:cubicBezTo>
                  <a:cubicBezTo>
                    <a:pt x="53755" y="61013"/>
                    <a:pt x="59088" y="71316"/>
                    <a:pt x="53542" y="74341"/>
                  </a:cubicBezTo>
                  <a:cubicBezTo>
                    <a:pt x="42610" y="80304"/>
                    <a:pt x="28761" y="76820"/>
                    <a:pt x="16371" y="78059"/>
                  </a:cubicBezTo>
                  <a:cubicBezTo>
                    <a:pt x="13893" y="81776"/>
                    <a:pt x="10751" y="85128"/>
                    <a:pt x="8937" y="89210"/>
                  </a:cubicBezTo>
                  <a:cubicBezTo>
                    <a:pt x="5754" y="96371"/>
                    <a:pt x="1503" y="111512"/>
                    <a:pt x="1503" y="111512"/>
                  </a:cubicBezTo>
                  <a:cubicBezTo>
                    <a:pt x="6880" y="202917"/>
                    <a:pt x="-12631" y="157967"/>
                    <a:pt x="16371" y="182137"/>
                  </a:cubicBezTo>
                  <a:cubicBezTo>
                    <a:pt x="20409" y="185502"/>
                    <a:pt x="22535" y="191626"/>
                    <a:pt x="27522" y="193288"/>
                  </a:cubicBezTo>
                  <a:cubicBezTo>
                    <a:pt x="38166" y="196836"/>
                    <a:pt x="49825" y="195766"/>
                    <a:pt x="60976" y="197005"/>
                  </a:cubicBezTo>
                  <a:cubicBezTo>
                    <a:pt x="71630" y="200556"/>
                    <a:pt x="78751" y="204979"/>
                    <a:pt x="90712" y="197005"/>
                  </a:cubicBezTo>
                  <a:cubicBezTo>
                    <a:pt x="93972" y="194832"/>
                    <a:pt x="92257" y="189114"/>
                    <a:pt x="94430" y="185854"/>
                  </a:cubicBezTo>
                  <a:cubicBezTo>
                    <a:pt x="97346" y="181480"/>
                    <a:pt x="101864" y="178419"/>
                    <a:pt x="105581" y="174702"/>
                  </a:cubicBezTo>
                  <a:cubicBezTo>
                    <a:pt x="112113" y="155105"/>
                    <a:pt x="104981" y="170962"/>
                    <a:pt x="120449" y="152400"/>
                  </a:cubicBezTo>
                  <a:cubicBezTo>
                    <a:pt x="128455" y="142793"/>
                    <a:pt x="127875" y="141274"/>
                    <a:pt x="131600" y="130098"/>
                  </a:cubicBezTo>
                  <a:cubicBezTo>
                    <a:pt x="129122" y="122664"/>
                    <a:pt x="128513" y="114315"/>
                    <a:pt x="124166" y="107795"/>
                  </a:cubicBezTo>
                  <a:lnTo>
                    <a:pt x="109298" y="85493"/>
                  </a:lnTo>
                  <a:cubicBezTo>
                    <a:pt x="110537" y="78059"/>
                    <a:pt x="107225" y="68015"/>
                    <a:pt x="113015" y="63190"/>
                  </a:cubicBezTo>
                  <a:cubicBezTo>
                    <a:pt x="120160" y="57236"/>
                    <a:pt x="137530" y="70861"/>
                    <a:pt x="142751" y="74341"/>
                  </a:cubicBezTo>
                  <a:cubicBezTo>
                    <a:pt x="145229" y="71863"/>
                    <a:pt x="147449" y="69096"/>
                    <a:pt x="150186" y="66907"/>
                  </a:cubicBezTo>
                  <a:cubicBezTo>
                    <a:pt x="153674" y="64116"/>
                    <a:pt x="158178" y="62632"/>
                    <a:pt x="161337" y="59473"/>
                  </a:cubicBezTo>
                  <a:cubicBezTo>
                    <a:pt x="192671" y="28139"/>
                    <a:pt x="148303" y="67402"/>
                    <a:pt x="172488" y="37171"/>
                  </a:cubicBezTo>
                  <a:cubicBezTo>
                    <a:pt x="177728" y="30621"/>
                    <a:pt x="187444" y="28469"/>
                    <a:pt x="194790" y="26020"/>
                  </a:cubicBezTo>
                  <a:lnTo>
                    <a:pt x="217093" y="11151"/>
                  </a:lnTo>
                  <a:lnTo>
                    <a:pt x="228244" y="3717"/>
                  </a:lnTo>
                  <a:cubicBezTo>
                    <a:pt x="238156" y="4956"/>
                    <a:pt x="248127" y="5792"/>
                    <a:pt x="257981" y="7434"/>
                  </a:cubicBezTo>
                  <a:cubicBezTo>
                    <a:pt x="267315" y="8990"/>
                    <a:pt x="275162" y="11922"/>
                    <a:pt x="284000" y="14868"/>
                  </a:cubicBezTo>
                  <a:cubicBezTo>
                    <a:pt x="287717" y="17346"/>
                    <a:pt x="292209" y="18940"/>
                    <a:pt x="295151" y="22302"/>
                  </a:cubicBezTo>
                  <a:cubicBezTo>
                    <a:pt x="301035" y="29026"/>
                    <a:pt x="301543" y="41779"/>
                    <a:pt x="310020" y="44605"/>
                  </a:cubicBezTo>
                  <a:lnTo>
                    <a:pt x="321171" y="48322"/>
                  </a:lnTo>
                  <a:cubicBezTo>
                    <a:pt x="324888" y="52039"/>
                    <a:pt x="328957" y="55435"/>
                    <a:pt x="332322" y="59473"/>
                  </a:cubicBezTo>
                  <a:cubicBezTo>
                    <a:pt x="355777" y="87618"/>
                    <a:pt x="325554" y="56420"/>
                    <a:pt x="347190" y="78059"/>
                  </a:cubicBezTo>
                  <a:cubicBezTo>
                    <a:pt x="349668" y="85493"/>
                    <a:pt x="351121" y="93352"/>
                    <a:pt x="354625" y="100361"/>
                  </a:cubicBezTo>
                  <a:cubicBezTo>
                    <a:pt x="357103" y="105317"/>
                    <a:pt x="360001" y="110084"/>
                    <a:pt x="362059" y="115229"/>
                  </a:cubicBezTo>
                  <a:cubicBezTo>
                    <a:pt x="364969" y="122505"/>
                    <a:pt x="369493" y="137532"/>
                    <a:pt x="369493" y="137532"/>
                  </a:cubicBezTo>
                  <a:cubicBezTo>
                    <a:pt x="370732" y="154878"/>
                    <a:pt x="370188" y="172445"/>
                    <a:pt x="373210" y="189571"/>
                  </a:cubicBezTo>
                  <a:cubicBezTo>
                    <a:pt x="373986" y="193970"/>
                    <a:pt x="378646" y="196726"/>
                    <a:pt x="380644" y="200722"/>
                  </a:cubicBezTo>
                  <a:cubicBezTo>
                    <a:pt x="382396" y="204226"/>
                    <a:pt x="382609" y="208369"/>
                    <a:pt x="384361" y="211873"/>
                  </a:cubicBezTo>
                  <a:cubicBezTo>
                    <a:pt x="386359" y="215869"/>
                    <a:pt x="389579" y="219145"/>
                    <a:pt x="391795" y="223024"/>
                  </a:cubicBezTo>
                  <a:cubicBezTo>
                    <a:pt x="404842" y="245856"/>
                    <a:pt x="392218" y="230881"/>
                    <a:pt x="410381" y="249044"/>
                  </a:cubicBezTo>
                  <a:cubicBezTo>
                    <a:pt x="411620" y="254000"/>
                    <a:pt x="412086" y="259217"/>
                    <a:pt x="414098" y="263912"/>
                  </a:cubicBezTo>
                  <a:cubicBezTo>
                    <a:pt x="415858" y="268018"/>
                    <a:pt x="419963" y="270880"/>
                    <a:pt x="421532" y="275063"/>
                  </a:cubicBezTo>
                  <a:cubicBezTo>
                    <a:pt x="423750" y="280979"/>
                    <a:pt x="423251" y="287655"/>
                    <a:pt x="425249" y="293649"/>
                  </a:cubicBezTo>
                  <a:cubicBezTo>
                    <a:pt x="427001" y="298906"/>
                    <a:pt x="430625" y="303372"/>
                    <a:pt x="432683" y="308517"/>
                  </a:cubicBezTo>
                  <a:cubicBezTo>
                    <a:pt x="435622" y="315865"/>
                    <a:pt x="439138" y="335241"/>
                    <a:pt x="447551" y="341971"/>
                  </a:cubicBezTo>
                  <a:cubicBezTo>
                    <a:pt x="450611" y="344419"/>
                    <a:pt x="454986" y="344449"/>
                    <a:pt x="458703" y="345688"/>
                  </a:cubicBezTo>
                  <a:cubicBezTo>
                    <a:pt x="466137" y="344449"/>
                    <a:pt x="473855" y="344354"/>
                    <a:pt x="481005" y="341971"/>
                  </a:cubicBezTo>
                  <a:cubicBezTo>
                    <a:pt x="485243" y="340558"/>
                    <a:pt x="488160" y="336535"/>
                    <a:pt x="492156" y="334537"/>
                  </a:cubicBezTo>
                  <a:cubicBezTo>
                    <a:pt x="495661" y="332785"/>
                    <a:pt x="499591" y="332059"/>
                    <a:pt x="503308" y="330820"/>
                  </a:cubicBezTo>
                  <a:cubicBezTo>
                    <a:pt x="514271" y="323510"/>
                    <a:pt x="516667" y="322965"/>
                    <a:pt x="525610" y="312234"/>
                  </a:cubicBezTo>
                  <a:cubicBezTo>
                    <a:pt x="528470" y="308802"/>
                    <a:pt x="530566" y="304800"/>
                    <a:pt x="533044" y="301083"/>
                  </a:cubicBezTo>
                  <a:cubicBezTo>
                    <a:pt x="534283" y="296127"/>
                    <a:pt x="534053" y="290547"/>
                    <a:pt x="536761" y="286215"/>
                  </a:cubicBezTo>
                  <a:cubicBezTo>
                    <a:pt x="546473" y="270676"/>
                    <a:pt x="551098" y="273648"/>
                    <a:pt x="562781" y="263912"/>
                  </a:cubicBezTo>
                  <a:cubicBezTo>
                    <a:pt x="566819" y="260547"/>
                    <a:pt x="569894" y="256126"/>
                    <a:pt x="573932" y="252761"/>
                  </a:cubicBezTo>
                  <a:cubicBezTo>
                    <a:pt x="577364" y="249901"/>
                    <a:pt x="581721" y="248269"/>
                    <a:pt x="585083" y="245327"/>
                  </a:cubicBezTo>
                  <a:cubicBezTo>
                    <a:pt x="593695" y="237791"/>
                    <a:pt x="605505" y="226786"/>
                    <a:pt x="611103" y="215590"/>
                  </a:cubicBezTo>
                  <a:cubicBezTo>
                    <a:pt x="612855" y="212086"/>
                    <a:pt x="613581" y="208156"/>
                    <a:pt x="614820" y="204439"/>
                  </a:cubicBezTo>
                  <a:cubicBezTo>
                    <a:pt x="613581" y="178419"/>
                    <a:pt x="613266" y="152339"/>
                    <a:pt x="611103" y="126380"/>
                  </a:cubicBezTo>
                  <a:cubicBezTo>
                    <a:pt x="610778" y="122475"/>
                    <a:pt x="609402" y="118589"/>
                    <a:pt x="607386" y="115229"/>
                  </a:cubicBezTo>
                  <a:cubicBezTo>
                    <a:pt x="605583" y="112224"/>
                    <a:pt x="602140" y="110532"/>
                    <a:pt x="599951" y="107795"/>
                  </a:cubicBezTo>
                  <a:cubicBezTo>
                    <a:pt x="597160" y="104307"/>
                    <a:pt x="595676" y="99803"/>
                    <a:pt x="592517" y="96644"/>
                  </a:cubicBezTo>
                  <a:cubicBezTo>
                    <a:pt x="589358" y="93485"/>
                    <a:pt x="585083" y="91688"/>
                    <a:pt x="581366" y="89210"/>
                  </a:cubicBezTo>
                  <a:cubicBezTo>
                    <a:pt x="565133" y="40510"/>
                    <a:pt x="590624" y="111443"/>
                    <a:pt x="570215" y="70624"/>
                  </a:cubicBezTo>
                  <a:cubicBezTo>
                    <a:pt x="558079" y="46352"/>
                    <a:pt x="562781" y="33133"/>
                    <a:pt x="562781" y="371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642520" y="3089423"/>
              <a:ext cx="156001" cy="135794"/>
            </a:xfrm>
            <a:custGeom>
              <a:avLst/>
              <a:gdLst>
                <a:gd name="connsiteX0" fmla="*/ 53023 w 157101"/>
                <a:gd name="connsiteY0" fmla="*/ 29891 h 137687"/>
                <a:gd name="connsiteX1" fmla="*/ 49306 w 157101"/>
                <a:gd name="connsiteY1" fmla="*/ 3872 h 137687"/>
                <a:gd name="connsiteX2" fmla="*/ 23286 w 157101"/>
                <a:gd name="connsiteY2" fmla="*/ 3872 h 137687"/>
                <a:gd name="connsiteX3" fmla="*/ 19569 w 157101"/>
                <a:gd name="connsiteY3" fmla="*/ 15023 h 137687"/>
                <a:gd name="connsiteX4" fmla="*/ 19569 w 157101"/>
                <a:gd name="connsiteY4" fmla="*/ 44760 h 137687"/>
                <a:gd name="connsiteX5" fmla="*/ 8418 w 157101"/>
                <a:gd name="connsiteY5" fmla="*/ 48477 h 137687"/>
                <a:gd name="connsiteX6" fmla="*/ 4701 w 157101"/>
                <a:gd name="connsiteY6" fmla="*/ 59628 h 137687"/>
                <a:gd name="connsiteX7" fmla="*/ 12135 w 157101"/>
                <a:gd name="connsiteY7" fmla="*/ 93082 h 137687"/>
                <a:gd name="connsiteX8" fmla="*/ 984 w 157101"/>
                <a:gd name="connsiteY8" fmla="*/ 100516 h 137687"/>
                <a:gd name="connsiteX9" fmla="*/ 15852 w 157101"/>
                <a:gd name="connsiteY9" fmla="*/ 130252 h 137687"/>
                <a:gd name="connsiteX10" fmla="*/ 41872 w 157101"/>
                <a:gd name="connsiteY10" fmla="*/ 133970 h 137687"/>
                <a:gd name="connsiteX11" fmla="*/ 60457 w 157101"/>
                <a:gd name="connsiteY11" fmla="*/ 137687 h 137687"/>
                <a:gd name="connsiteX12" fmla="*/ 97628 w 157101"/>
                <a:gd name="connsiteY12" fmla="*/ 133970 h 137687"/>
                <a:gd name="connsiteX13" fmla="*/ 105062 w 157101"/>
                <a:gd name="connsiteY13" fmla="*/ 126535 h 137687"/>
                <a:gd name="connsiteX14" fmla="*/ 116213 w 157101"/>
                <a:gd name="connsiteY14" fmla="*/ 119101 h 137687"/>
                <a:gd name="connsiteX15" fmla="*/ 127364 w 157101"/>
                <a:gd name="connsiteY15" fmla="*/ 122818 h 137687"/>
                <a:gd name="connsiteX16" fmla="*/ 145950 w 157101"/>
                <a:gd name="connsiteY16" fmla="*/ 111667 h 137687"/>
                <a:gd name="connsiteX17" fmla="*/ 157101 w 157101"/>
                <a:gd name="connsiteY17" fmla="*/ 104233 h 137687"/>
                <a:gd name="connsiteX18" fmla="*/ 149667 w 157101"/>
                <a:gd name="connsiteY18" fmla="*/ 93082 h 137687"/>
                <a:gd name="connsiteX19" fmla="*/ 157101 w 157101"/>
                <a:gd name="connsiteY19" fmla="*/ 70779 h 137687"/>
                <a:gd name="connsiteX20" fmla="*/ 131081 w 157101"/>
                <a:gd name="connsiteY20" fmla="*/ 67062 h 137687"/>
                <a:gd name="connsiteX21" fmla="*/ 138515 w 157101"/>
                <a:gd name="connsiteY21" fmla="*/ 44760 h 137687"/>
                <a:gd name="connsiteX22" fmla="*/ 108779 w 157101"/>
                <a:gd name="connsiteY22" fmla="*/ 44760 h 137687"/>
                <a:gd name="connsiteX23" fmla="*/ 64174 w 157101"/>
                <a:gd name="connsiteY23" fmla="*/ 41043 h 137687"/>
                <a:gd name="connsiteX24" fmla="*/ 60457 w 157101"/>
                <a:gd name="connsiteY24" fmla="*/ 29891 h 137687"/>
                <a:gd name="connsiteX25" fmla="*/ 53023 w 157101"/>
                <a:gd name="connsiteY25" fmla="*/ 29891 h 13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7101" h="137687">
                  <a:moveTo>
                    <a:pt x="53023" y="29891"/>
                  </a:moveTo>
                  <a:cubicBezTo>
                    <a:pt x="51165" y="25555"/>
                    <a:pt x="53224" y="11708"/>
                    <a:pt x="49306" y="3872"/>
                  </a:cubicBezTo>
                  <a:cubicBezTo>
                    <a:pt x="45158" y="-4423"/>
                    <a:pt x="26505" y="3067"/>
                    <a:pt x="23286" y="3872"/>
                  </a:cubicBezTo>
                  <a:cubicBezTo>
                    <a:pt x="22047" y="7589"/>
                    <a:pt x="19569" y="11105"/>
                    <a:pt x="19569" y="15023"/>
                  </a:cubicBezTo>
                  <a:cubicBezTo>
                    <a:pt x="19569" y="31005"/>
                    <a:pt x="33270" y="24208"/>
                    <a:pt x="19569" y="44760"/>
                  </a:cubicBezTo>
                  <a:cubicBezTo>
                    <a:pt x="17396" y="48020"/>
                    <a:pt x="12135" y="47238"/>
                    <a:pt x="8418" y="48477"/>
                  </a:cubicBezTo>
                  <a:cubicBezTo>
                    <a:pt x="7179" y="52194"/>
                    <a:pt x="4701" y="55710"/>
                    <a:pt x="4701" y="59628"/>
                  </a:cubicBezTo>
                  <a:cubicBezTo>
                    <a:pt x="4701" y="72710"/>
                    <a:pt x="8302" y="81583"/>
                    <a:pt x="12135" y="93082"/>
                  </a:cubicBezTo>
                  <a:cubicBezTo>
                    <a:pt x="8418" y="95560"/>
                    <a:pt x="2067" y="96182"/>
                    <a:pt x="984" y="100516"/>
                  </a:cubicBezTo>
                  <a:cubicBezTo>
                    <a:pt x="-2411" y="114094"/>
                    <a:pt x="3081" y="126420"/>
                    <a:pt x="15852" y="130252"/>
                  </a:cubicBezTo>
                  <a:cubicBezTo>
                    <a:pt x="24244" y="132770"/>
                    <a:pt x="33230" y="132529"/>
                    <a:pt x="41872" y="133970"/>
                  </a:cubicBezTo>
                  <a:cubicBezTo>
                    <a:pt x="48104" y="135009"/>
                    <a:pt x="54262" y="136448"/>
                    <a:pt x="60457" y="137687"/>
                  </a:cubicBezTo>
                  <a:cubicBezTo>
                    <a:pt x="72847" y="136448"/>
                    <a:pt x="85548" y="136990"/>
                    <a:pt x="97628" y="133970"/>
                  </a:cubicBezTo>
                  <a:cubicBezTo>
                    <a:pt x="101028" y="133120"/>
                    <a:pt x="102325" y="128724"/>
                    <a:pt x="105062" y="126535"/>
                  </a:cubicBezTo>
                  <a:cubicBezTo>
                    <a:pt x="108550" y="123744"/>
                    <a:pt x="112496" y="121579"/>
                    <a:pt x="116213" y="119101"/>
                  </a:cubicBezTo>
                  <a:cubicBezTo>
                    <a:pt x="119930" y="120340"/>
                    <a:pt x="123446" y="122818"/>
                    <a:pt x="127364" y="122818"/>
                  </a:cubicBezTo>
                  <a:cubicBezTo>
                    <a:pt x="138659" y="122818"/>
                    <a:pt x="138589" y="117555"/>
                    <a:pt x="145950" y="111667"/>
                  </a:cubicBezTo>
                  <a:cubicBezTo>
                    <a:pt x="149438" y="108876"/>
                    <a:pt x="153384" y="106711"/>
                    <a:pt x="157101" y="104233"/>
                  </a:cubicBezTo>
                  <a:cubicBezTo>
                    <a:pt x="154623" y="100516"/>
                    <a:pt x="149667" y="97549"/>
                    <a:pt x="149667" y="93082"/>
                  </a:cubicBezTo>
                  <a:cubicBezTo>
                    <a:pt x="149667" y="85246"/>
                    <a:pt x="157101" y="70779"/>
                    <a:pt x="157101" y="70779"/>
                  </a:cubicBezTo>
                  <a:cubicBezTo>
                    <a:pt x="148428" y="69540"/>
                    <a:pt x="136174" y="74191"/>
                    <a:pt x="131081" y="67062"/>
                  </a:cubicBezTo>
                  <a:cubicBezTo>
                    <a:pt x="126526" y="60686"/>
                    <a:pt x="138515" y="44760"/>
                    <a:pt x="138515" y="44760"/>
                  </a:cubicBezTo>
                  <a:cubicBezTo>
                    <a:pt x="98867" y="34848"/>
                    <a:pt x="148427" y="44760"/>
                    <a:pt x="108779" y="44760"/>
                  </a:cubicBezTo>
                  <a:cubicBezTo>
                    <a:pt x="93859" y="44760"/>
                    <a:pt x="79042" y="42282"/>
                    <a:pt x="64174" y="41043"/>
                  </a:cubicBezTo>
                  <a:cubicBezTo>
                    <a:pt x="62935" y="37326"/>
                    <a:pt x="60457" y="33809"/>
                    <a:pt x="60457" y="29891"/>
                  </a:cubicBezTo>
                  <a:cubicBezTo>
                    <a:pt x="60457" y="16389"/>
                    <a:pt x="54881" y="34227"/>
                    <a:pt x="53023" y="2989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556971" y="3059246"/>
              <a:ext cx="437809" cy="497911"/>
            </a:xfrm>
            <a:custGeom>
              <a:avLst/>
              <a:gdLst>
                <a:gd name="connsiteX0" fmla="*/ 438615 w 438615"/>
                <a:gd name="connsiteY0" fmla="*/ 0 h 498088"/>
                <a:gd name="connsiteX1" fmla="*/ 420029 w 438615"/>
                <a:gd name="connsiteY1" fmla="*/ 11151 h 498088"/>
                <a:gd name="connsiteX2" fmla="*/ 416312 w 438615"/>
                <a:gd name="connsiteY2" fmla="*/ 22303 h 498088"/>
                <a:gd name="connsiteX3" fmla="*/ 405161 w 438615"/>
                <a:gd name="connsiteY3" fmla="*/ 29737 h 498088"/>
                <a:gd name="connsiteX4" fmla="*/ 397727 w 438615"/>
                <a:gd name="connsiteY4" fmla="*/ 40888 h 498088"/>
                <a:gd name="connsiteX5" fmla="*/ 394010 w 438615"/>
                <a:gd name="connsiteY5" fmla="*/ 66908 h 498088"/>
                <a:gd name="connsiteX6" fmla="*/ 382859 w 438615"/>
                <a:gd name="connsiteY6" fmla="*/ 74342 h 498088"/>
                <a:gd name="connsiteX7" fmla="*/ 364273 w 438615"/>
                <a:gd name="connsiteY7" fmla="*/ 89210 h 498088"/>
                <a:gd name="connsiteX8" fmla="*/ 360556 w 438615"/>
                <a:gd name="connsiteY8" fmla="*/ 100361 h 498088"/>
                <a:gd name="connsiteX9" fmla="*/ 349405 w 438615"/>
                <a:gd name="connsiteY9" fmla="*/ 107795 h 498088"/>
                <a:gd name="connsiteX10" fmla="*/ 360556 w 438615"/>
                <a:gd name="connsiteY10" fmla="*/ 111512 h 498088"/>
                <a:gd name="connsiteX11" fmla="*/ 382859 w 438615"/>
                <a:gd name="connsiteY11" fmla="*/ 115229 h 498088"/>
                <a:gd name="connsiteX12" fmla="*/ 356839 w 438615"/>
                <a:gd name="connsiteY12" fmla="*/ 115229 h 498088"/>
                <a:gd name="connsiteX13" fmla="*/ 330820 w 438615"/>
                <a:gd name="connsiteY13" fmla="*/ 118947 h 498088"/>
                <a:gd name="connsiteX14" fmla="*/ 312234 w 438615"/>
                <a:gd name="connsiteY14" fmla="*/ 133815 h 498088"/>
                <a:gd name="connsiteX15" fmla="*/ 304800 w 438615"/>
                <a:gd name="connsiteY15" fmla="*/ 144966 h 498088"/>
                <a:gd name="connsiteX16" fmla="*/ 282498 w 438615"/>
                <a:gd name="connsiteY16" fmla="*/ 167269 h 498088"/>
                <a:gd name="connsiteX17" fmla="*/ 275063 w 438615"/>
                <a:gd name="connsiteY17" fmla="*/ 174703 h 498088"/>
                <a:gd name="connsiteX18" fmla="*/ 260195 w 438615"/>
                <a:gd name="connsiteY18" fmla="*/ 197005 h 498088"/>
                <a:gd name="connsiteX19" fmla="*/ 249044 w 438615"/>
                <a:gd name="connsiteY19" fmla="*/ 204439 h 498088"/>
                <a:gd name="connsiteX20" fmla="*/ 230459 w 438615"/>
                <a:gd name="connsiteY20" fmla="*/ 223025 h 498088"/>
                <a:gd name="connsiteX21" fmla="*/ 230459 w 438615"/>
                <a:gd name="connsiteY21" fmla="*/ 282498 h 498088"/>
                <a:gd name="connsiteX22" fmla="*/ 223024 w 438615"/>
                <a:gd name="connsiteY22" fmla="*/ 275064 h 498088"/>
                <a:gd name="connsiteX23" fmla="*/ 219307 w 438615"/>
                <a:gd name="connsiteY23" fmla="*/ 260195 h 498088"/>
                <a:gd name="connsiteX24" fmla="*/ 163551 w 438615"/>
                <a:gd name="connsiteY24" fmla="*/ 256478 h 498088"/>
                <a:gd name="connsiteX25" fmla="*/ 133815 w 438615"/>
                <a:gd name="connsiteY25" fmla="*/ 282498 h 498088"/>
                <a:gd name="connsiteX26" fmla="*/ 122663 w 438615"/>
                <a:gd name="connsiteY26" fmla="*/ 293649 h 498088"/>
                <a:gd name="connsiteX27" fmla="*/ 100361 w 438615"/>
                <a:gd name="connsiteY27" fmla="*/ 301083 h 498088"/>
                <a:gd name="connsiteX28" fmla="*/ 92927 w 438615"/>
                <a:gd name="connsiteY28" fmla="*/ 289932 h 498088"/>
                <a:gd name="connsiteX29" fmla="*/ 81776 w 438615"/>
                <a:gd name="connsiteY29" fmla="*/ 282498 h 498088"/>
                <a:gd name="connsiteX30" fmla="*/ 63190 w 438615"/>
                <a:gd name="connsiteY30" fmla="*/ 267629 h 498088"/>
                <a:gd name="connsiteX31" fmla="*/ 37171 w 438615"/>
                <a:gd name="connsiteY31" fmla="*/ 271347 h 498088"/>
                <a:gd name="connsiteX32" fmla="*/ 26020 w 438615"/>
                <a:gd name="connsiteY32" fmla="*/ 304800 h 498088"/>
                <a:gd name="connsiteX33" fmla="*/ 22302 w 438615"/>
                <a:gd name="connsiteY33" fmla="*/ 315951 h 498088"/>
                <a:gd name="connsiteX34" fmla="*/ 18585 w 438615"/>
                <a:gd name="connsiteY34" fmla="*/ 345688 h 498088"/>
                <a:gd name="connsiteX35" fmla="*/ 7434 w 438615"/>
                <a:gd name="connsiteY35" fmla="*/ 353122 h 498088"/>
                <a:gd name="connsiteX36" fmla="*/ 3717 w 438615"/>
                <a:gd name="connsiteY36" fmla="*/ 375425 h 498088"/>
                <a:gd name="connsiteX37" fmla="*/ 0 w 438615"/>
                <a:gd name="connsiteY37" fmla="*/ 386576 h 498088"/>
                <a:gd name="connsiteX38" fmla="*/ 3717 w 438615"/>
                <a:gd name="connsiteY38" fmla="*/ 427464 h 498088"/>
                <a:gd name="connsiteX39" fmla="*/ 11151 w 438615"/>
                <a:gd name="connsiteY39" fmla="*/ 438615 h 498088"/>
                <a:gd name="connsiteX40" fmla="*/ 40888 w 438615"/>
                <a:gd name="connsiteY40" fmla="*/ 423747 h 498088"/>
                <a:gd name="connsiteX41" fmla="*/ 52039 w 438615"/>
                <a:gd name="connsiteY41" fmla="*/ 420029 h 498088"/>
                <a:gd name="connsiteX42" fmla="*/ 78059 w 438615"/>
                <a:gd name="connsiteY42" fmla="*/ 423747 h 498088"/>
                <a:gd name="connsiteX43" fmla="*/ 89210 w 438615"/>
                <a:gd name="connsiteY43" fmla="*/ 431181 h 498088"/>
                <a:gd name="connsiteX44" fmla="*/ 111512 w 438615"/>
                <a:gd name="connsiteY44" fmla="*/ 434898 h 498088"/>
                <a:gd name="connsiteX45" fmla="*/ 122663 w 438615"/>
                <a:gd name="connsiteY45" fmla="*/ 446049 h 498088"/>
                <a:gd name="connsiteX46" fmla="*/ 126381 w 438615"/>
                <a:gd name="connsiteY46" fmla="*/ 460917 h 498088"/>
                <a:gd name="connsiteX47" fmla="*/ 152400 w 438615"/>
                <a:gd name="connsiteY47" fmla="*/ 453483 h 498088"/>
                <a:gd name="connsiteX48" fmla="*/ 200722 w 438615"/>
                <a:gd name="connsiteY48" fmla="*/ 449766 h 498088"/>
                <a:gd name="connsiteX49" fmla="*/ 215590 w 438615"/>
                <a:gd name="connsiteY49" fmla="*/ 468351 h 498088"/>
                <a:gd name="connsiteX50" fmla="*/ 230459 w 438615"/>
                <a:gd name="connsiteY50" fmla="*/ 475786 h 498088"/>
                <a:gd name="connsiteX51" fmla="*/ 293649 w 438615"/>
                <a:gd name="connsiteY51" fmla="*/ 498088 h 498088"/>
                <a:gd name="connsiteX52" fmla="*/ 312234 w 438615"/>
                <a:gd name="connsiteY52" fmla="*/ 486937 h 498088"/>
                <a:gd name="connsiteX53" fmla="*/ 319668 w 438615"/>
                <a:gd name="connsiteY53" fmla="*/ 475786 h 498088"/>
                <a:gd name="connsiteX54" fmla="*/ 330820 w 438615"/>
                <a:gd name="connsiteY54" fmla="*/ 468351 h 498088"/>
                <a:gd name="connsiteX55" fmla="*/ 345688 w 438615"/>
                <a:gd name="connsiteY55" fmla="*/ 446049 h 498088"/>
                <a:gd name="connsiteX56" fmla="*/ 367990 w 438615"/>
                <a:gd name="connsiteY56" fmla="*/ 438615 h 498088"/>
                <a:gd name="connsiteX57" fmla="*/ 405161 w 438615"/>
                <a:gd name="connsiteY57" fmla="*/ 416312 h 498088"/>
                <a:gd name="connsiteX58" fmla="*/ 416312 w 438615"/>
                <a:gd name="connsiteY58" fmla="*/ 408878 h 498088"/>
                <a:gd name="connsiteX59" fmla="*/ 434898 w 438615"/>
                <a:gd name="connsiteY59" fmla="*/ 408878 h 49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8615" h="498088">
                  <a:moveTo>
                    <a:pt x="438615" y="0"/>
                  </a:moveTo>
                  <a:cubicBezTo>
                    <a:pt x="432420" y="3717"/>
                    <a:pt x="425138" y="6042"/>
                    <a:pt x="420029" y="11151"/>
                  </a:cubicBezTo>
                  <a:cubicBezTo>
                    <a:pt x="417258" y="13922"/>
                    <a:pt x="418760" y="19243"/>
                    <a:pt x="416312" y="22303"/>
                  </a:cubicBezTo>
                  <a:cubicBezTo>
                    <a:pt x="413521" y="25791"/>
                    <a:pt x="408878" y="27259"/>
                    <a:pt x="405161" y="29737"/>
                  </a:cubicBezTo>
                  <a:cubicBezTo>
                    <a:pt x="402683" y="33454"/>
                    <a:pt x="399011" y="36609"/>
                    <a:pt x="397727" y="40888"/>
                  </a:cubicBezTo>
                  <a:cubicBezTo>
                    <a:pt x="395209" y="49280"/>
                    <a:pt x="397568" y="58902"/>
                    <a:pt x="394010" y="66908"/>
                  </a:cubicBezTo>
                  <a:cubicBezTo>
                    <a:pt x="392196" y="70990"/>
                    <a:pt x="386347" y="71551"/>
                    <a:pt x="382859" y="74342"/>
                  </a:cubicBezTo>
                  <a:cubicBezTo>
                    <a:pt x="356376" y="95527"/>
                    <a:pt x="398593" y="66330"/>
                    <a:pt x="364273" y="89210"/>
                  </a:cubicBezTo>
                  <a:cubicBezTo>
                    <a:pt x="363034" y="92927"/>
                    <a:pt x="363004" y="97302"/>
                    <a:pt x="360556" y="100361"/>
                  </a:cubicBezTo>
                  <a:cubicBezTo>
                    <a:pt x="357765" y="103849"/>
                    <a:pt x="349405" y="103328"/>
                    <a:pt x="349405" y="107795"/>
                  </a:cubicBezTo>
                  <a:cubicBezTo>
                    <a:pt x="349405" y="111713"/>
                    <a:pt x="356731" y="110662"/>
                    <a:pt x="360556" y="111512"/>
                  </a:cubicBezTo>
                  <a:cubicBezTo>
                    <a:pt x="367913" y="113147"/>
                    <a:pt x="375425" y="113990"/>
                    <a:pt x="382859" y="115229"/>
                  </a:cubicBezTo>
                  <a:cubicBezTo>
                    <a:pt x="356120" y="124144"/>
                    <a:pt x="389512" y="115229"/>
                    <a:pt x="356839" y="115229"/>
                  </a:cubicBezTo>
                  <a:cubicBezTo>
                    <a:pt x="348078" y="115229"/>
                    <a:pt x="339493" y="117708"/>
                    <a:pt x="330820" y="118947"/>
                  </a:cubicBezTo>
                  <a:cubicBezTo>
                    <a:pt x="309510" y="150908"/>
                    <a:pt x="337886" y="113294"/>
                    <a:pt x="312234" y="133815"/>
                  </a:cubicBezTo>
                  <a:cubicBezTo>
                    <a:pt x="308746" y="136606"/>
                    <a:pt x="307768" y="141627"/>
                    <a:pt x="304800" y="144966"/>
                  </a:cubicBezTo>
                  <a:cubicBezTo>
                    <a:pt x="297815" y="152824"/>
                    <a:pt x="289932" y="159835"/>
                    <a:pt x="282498" y="167269"/>
                  </a:cubicBezTo>
                  <a:cubicBezTo>
                    <a:pt x="280020" y="169747"/>
                    <a:pt x="277007" y="171787"/>
                    <a:pt x="275063" y="174703"/>
                  </a:cubicBezTo>
                  <a:lnTo>
                    <a:pt x="260195" y="197005"/>
                  </a:lnTo>
                  <a:cubicBezTo>
                    <a:pt x="257717" y="200722"/>
                    <a:pt x="252406" y="201497"/>
                    <a:pt x="249044" y="204439"/>
                  </a:cubicBezTo>
                  <a:cubicBezTo>
                    <a:pt x="242451" y="210208"/>
                    <a:pt x="230459" y="223025"/>
                    <a:pt x="230459" y="223025"/>
                  </a:cubicBezTo>
                  <a:cubicBezTo>
                    <a:pt x="233150" y="241861"/>
                    <a:pt x="238490" y="263761"/>
                    <a:pt x="230459" y="282498"/>
                  </a:cubicBezTo>
                  <a:cubicBezTo>
                    <a:pt x="229078" y="285719"/>
                    <a:pt x="225502" y="277542"/>
                    <a:pt x="223024" y="275064"/>
                  </a:cubicBezTo>
                  <a:cubicBezTo>
                    <a:pt x="221785" y="270108"/>
                    <a:pt x="222578" y="264120"/>
                    <a:pt x="219307" y="260195"/>
                  </a:cubicBezTo>
                  <a:cubicBezTo>
                    <a:pt x="206899" y="245304"/>
                    <a:pt x="173649" y="255560"/>
                    <a:pt x="163551" y="256478"/>
                  </a:cubicBezTo>
                  <a:cubicBezTo>
                    <a:pt x="151161" y="275063"/>
                    <a:pt x="159834" y="265151"/>
                    <a:pt x="133815" y="282498"/>
                  </a:cubicBezTo>
                  <a:cubicBezTo>
                    <a:pt x="129441" y="285414"/>
                    <a:pt x="127258" y="291096"/>
                    <a:pt x="122663" y="293649"/>
                  </a:cubicBezTo>
                  <a:cubicBezTo>
                    <a:pt x="115813" y="297454"/>
                    <a:pt x="100361" y="301083"/>
                    <a:pt x="100361" y="301083"/>
                  </a:cubicBezTo>
                  <a:cubicBezTo>
                    <a:pt x="97883" y="297366"/>
                    <a:pt x="96086" y="293091"/>
                    <a:pt x="92927" y="289932"/>
                  </a:cubicBezTo>
                  <a:cubicBezTo>
                    <a:pt x="89768" y="286773"/>
                    <a:pt x="85264" y="285289"/>
                    <a:pt x="81776" y="282498"/>
                  </a:cubicBezTo>
                  <a:cubicBezTo>
                    <a:pt x="55282" y="261304"/>
                    <a:pt x="97525" y="290522"/>
                    <a:pt x="63190" y="267629"/>
                  </a:cubicBezTo>
                  <a:cubicBezTo>
                    <a:pt x="54517" y="268868"/>
                    <a:pt x="44086" y="265968"/>
                    <a:pt x="37171" y="271347"/>
                  </a:cubicBezTo>
                  <a:cubicBezTo>
                    <a:pt x="37170" y="271348"/>
                    <a:pt x="27879" y="299224"/>
                    <a:pt x="26020" y="304800"/>
                  </a:cubicBezTo>
                  <a:lnTo>
                    <a:pt x="22302" y="315951"/>
                  </a:lnTo>
                  <a:cubicBezTo>
                    <a:pt x="21063" y="325863"/>
                    <a:pt x="22295" y="336413"/>
                    <a:pt x="18585" y="345688"/>
                  </a:cubicBezTo>
                  <a:cubicBezTo>
                    <a:pt x="16926" y="349836"/>
                    <a:pt x="9432" y="349126"/>
                    <a:pt x="7434" y="353122"/>
                  </a:cubicBezTo>
                  <a:cubicBezTo>
                    <a:pt x="4063" y="359863"/>
                    <a:pt x="5352" y="368068"/>
                    <a:pt x="3717" y="375425"/>
                  </a:cubicBezTo>
                  <a:cubicBezTo>
                    <a:pt x="2867" y="379250"/>
                    <a:pt x="1239" y="382859"/>
                    <a:pt x="0" y="386576"/>
                  </a:cubicBezTo>
                  <a:cubicBezTo>
                    <a:pt x="1239" y="400205"/>
                    <a:pt x="850" y="414082"/>
                    <a:pt x="3717" y="427464"/>
                  </a:cubicBezTo>
                  <a:cubicBezTo>
                    <a:pt x="4653" y="431832"/>
                    <a:pt x="6729" y="437983"/>
                    <a:pt x="11151" y="438615"/>
                  </a:cubicBezTo>
                  <a:cubicBezTo>
                    <a:pt x="21155" y="440044"/>
                    <a:pt x="32707" y="427838"/>
                    <a:pt x="40888" y="423747"/>
                  </a:cubicBezTo>
                  <a:cubicBezTo>
                    <a:pt x="44392" y="421995"/>
                    <a:pt x="48322" y="421268"/>
                    <a:pt x="52039" y="420029"/>
                  </a:cubicBezTo>
                  <a:cubicBezTo>
                    <a:pt x="60712" y="421268"/>
                    <a:pt x="69667" y="421229"/>
                    <a:pt x="78059" y="423747"/>
                  </a:cubicBezTo>
                  <a:cubicBezTo>
                    <a:pt x="82338" y="425031"/>
                    <a:pt x="84972" y="429768"/>
                    <a:pt x="89210" y="431181"/>
                  </a:cubicBezTo>
                  <a:cubicBezTo>
                    <a:pt x="96360" y="433564"/>
                    <a:pt x="104078" y="433659"/>
                    <a:pt x="111512" y="434898"/>
                  </a:cubicBezTo>
                  <a:cubicBezTo>
                    <a:pt x="115229" y="438615"/>
                    <a:pt x="120055" y="441485"/>
                    <a:pt x="122663" y="446049"/>
                  </a:cubicBezTo>
                  <a:cubicBezTo>
                    <a:pt x="125198" y="450484"/>
                    <a:pt x="122000" y="458289"/>
                    <a:pt x="126381" y="460917"/>
                  </a:cubicBezTo>
                  <a:cubicBezTo>
                    <a:pt x="129156" y="462582"/>
                    <a:pt x="148593" y="453959"/>
                    <a:pt x="152400" y="453483"/>
                  </a:cubicBezTo>
                  <a:cubicBezTo>
                    <a:pt x="168430" y="451479"/>
                    <a:pt x="184615" y="451005"/>
                    <a:pt x="200722" y="449766"/>
                  </a:cubicBezTo>
                  <a:cubicBezTo>
                    <a:pt x="223535" y="426953"/>
                    <a:pt x="202483" y="442137"/>
                    <a:pt x="215590" y="468351"/>
                  </a:cubicBezTo>
                  <a:cubicBezTo>
                    <a:pt x="218068" y="473307"/>
                    <a:pt x="225382" y="473565"/>
                    <a:pt x="230459" y="475786"/>
                  </a:cubicBezTo>
                  <a:cubicBezTo>
                    <a:pt x="276469" y="495916"/>
                    <a:pt x="261005" y="491560"/>
                    <a:pt x="293649" y="498088"/>
                  </a:cubicBezTo>
                  <a:cubicBezTo>
                    <a:pt x="299844" y="494371"/>
                    <a:pt x="306749" y="491639"/>
                    <a:pt x="312234" y="486937"/>
                  </a:cubicBezTo>
                  <a:cubicBezTo>
                    <a:pt x="315626" y="484030"/>
                    <a:pt x="316509" y="478945"/>
                    <a:pt x="319668" y="475786"/>
                  </a:cubicBezTo>
                  <a:cubicBezTo>
                    <a:pt x="322827" y="472627"/>
                    <a:pt x="327103" y="470829"/>
                    <a:pt x="330820" y="468351"/>
                  </a:cubicBezTo>
                  <a:cubicBezTo>
                    <a:pt x="334313" y="457873"/>
                    <a:pt x="334298" y="452377"/>
                    <a:pt x="345688" y="446049"/>
                  </a:cubicBezTo>
                  <a:cubicBezTo>
                    <a:pt x="352538" y="442243"/>
                    <a:pt x="367990" y="438615"/>
                    <a:pt x="367990" y="438615"/>
                  </a:cubicBezTo>
                  <a:cubicBezTo>
                    <a:pt x="422557" y="402239"/>
                    <a:pt x="365152" y="439176"/>
                    <a:pt x="405161" y="416312"/>
                  </a:cubicBezTo>
                  <a:cubicBezTo>
                    <a:pt x="409040" y="414095"/>
                    <a:pt x="411978" y="409961"/>
                    <a:pt x="416312" y="408878"/>
                  </a:cubicBezTo>
                  <a:cubicBezTo>
                    <a:pt x="422322" y="407375"/>
                    <a:pt x="428703" y="408878"/>
                    <a:pt x="434898" y="408878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594712" y="3215158"/>
              <a:ext cx="47808" cy="108131"/>
            </a:xfrm>
            <a:custGeom>
              <a:avLst/>
              <a:gdLst>
                <a:gd name="connsiteX0" fmla="*/ 48322 w 48322"/>
                <a:gd name="connsiteY0" fmla="*/ 0 h 107795"/>
                <a:gd name="connsiteX1" fmla="*/ 29736 w 48322"/>
                <a:gd name="connsiteY1" fmla="*/ 3717 h 107795"/>
                <a:gd name="connsiteX2" fmla="*/ 22302 w 48322"/>
                <a:gd name="connsiteY2" fmla="*/ 11152 h 107795"/>
                <a:gd name="connsiteX3" fmla="*/ 11151 w 48322"/>
                <a:gd name="connsiteY3" fmla="*/ 33454 h 107795"/>
                <a:gd name="connsiteX4" fmla="*/ 7434 w 48322"/>
                <a:gd name="connsiteY4" fmla="*/ 52039 h 107795"/>
                <a:gd name="connsiteX5" fmla="*/ 0 w 48322"/>
                <a:gd name="connsiteY5" fmla="*/ 63191 h 107795"/>
                <a:gd name="connsiteX6" fmla="*/ 3717 w 48322"/>
                <a:gd name="connsiteY6" fmla="*/ 107795 h 10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2" h="107795">
                  <a:moveTo>
                    <a:pt x="48322" y="0"/>
                  </a:moveTo>
                  <a:cubicBezTo>
                    <a:pt x="42127" y="1239"/>
                    <a:pt x="35543" y="1228"/>
                    <a:pt x="29736" y="3717"/>
                  </a:cubicBezTo>
                  <a:cubicBezTo>
                    <a:pt x="26515" y="5098"/>
                    <a:pt x="24491" y="8415"/>
                    <a:pt x="22302" y="11152"/>
                  </a:cubicBezTo>
                  <a:cubicBezTo>
                    <a:pt x="15695" y="19412"/>
                    <a:pt x="13649" y="23460"/>
                    <a:pt x="11151" y="33454"/>
                  </a:cubicBezTo>
                  <a:cubicBezTo>
                    <a:pt x="9619" y="39583"/>
                    <a:pt x="9652" y="46124"/>
                    <a:pt x="7434" y="52039"/>
                  </a:cubicBezTo>
                  <a:cubicBezTo>
                    <a:pt x="5865" y="56222"/>
                    <a:pt x="2478" y="59474"/>
                    <a:pt x="0" y="63191"/>
                  </a:cubicBezTo>
                  <a:cubicBezTo>
                    <a:pt x="4127" y="100338"/>
                    <a:pt x="3717" y="85424"/>
                    <a:pt x="3717" y="107795"/>
                  </a:cubicBezTo>
                </a:path>
              </a:pathLst>
            </a:cu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690326" y="2958658"/>
              <a:ext cx="45291" cy="150882"/>
            </a:xfrm>
            <a:custGeom>
              <a:avLst/>
              <a:gdLst>
                <a:gd name="connsiteX0" fmla="*/ 44605 w 44605"/>
                <a:gd name="connsiteY0" fmla="*/ 0 h 150317"/>
                <a:gd name="connsiteX1" fmla="*/ 37170 w 44605"/>
                <a:gd name="connsiteY1" fmla="*/ 18586 h 150317"/>
                <a:gd name="connsiteX2" fmla="*/ 33453 w 44605"/>
                <a:gd name="connsiteY2" fmla="*/ 29737 h 150317"/>
                <a:gd name="connsiteX3" fmla="*/ 37170 w 44605"/>
                <a:gd name="connsiteY3" fmla="*/ 48322 h 150317"/>
                <a:gd name="connsiteX4" fmla="*/ 44605 w 44605"/>
                <a:gd name="connsiteY4" fmla="*/ 55756 h 150317"/>
                <a:gd name="connsiteX5" fmla="*/ 40887 w 44605"/>
                <a:gd name="connsiteY5" fmla="*/ 111512 h 150317"/>
                <a:gd name="connsiteX6" fmla="*/ 37170 w 44605"/>
                <a:gd name="connsiteY6" fmla="*/ 133815 h 150317"/>
                <a:gd name="connsiteX7" fmla="*/ 26019 w 44605"/>
                <a:gd name="connsiteY7" fmla="*/ 141249 h 150317"/>
                <a:gd name="connsiteX8" fmla="*/ 0 w 44605"/>
                <a:gd name="connsiteY8" fmla="*/ 144966 h 1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05" h="150317">
                  <a:moveTo>
                    <a:pt x="44605" y="0"/>
                  </a:moveTo>
                  <a:cubicBezTo>
                    <a:pt x="42127" y="6195"/>
                    <a:pt x="39513" y="12338"/>
                    <a:pt x="37170" y="18586"/>
                  </a:cubicBezTo>
                  <a:cubicBezTo>
                    <a:pt x="35794" y="22255"/>
                    <a:pt x="33453" y="25819"/>
                    <a:pt x="33453" y="29737"/>
                  </a:cubicBezTo>
                  <a:cubicBezTo>
                    <a:pt x="33453" y="36055"/>
                    <a:pt x="34681" y="42515"/>
                    <a:pt x="37170" y="48322"/>
                  </a:cubicBezTo>
                  <a:cubicBezTo>
                    <a:pt x="38551" y="51543"/>
                    <a:pt x="42127" y="53278"/>
                    <a:pt x="44605" y="55756"/>
                  </a:cubicBezTo>
                  <a:cubicBezTo>
                    <a:pt x="43366" y="74341"/>
                    <a:pt x="42653" y="92969"/>
                    <a:pt x="40887" y="111512"/>
                  </a:cubicBezTo>
                  <a:cubicBezTo>
                    <a:pt x="40172" y="119015"/>
                    <a:pt x="40541" y="127074"/>
                    <a:pt x="37170" y="133815"/>
                  </a:cubicBezTo>
                  <a:cubicBezTo>
                    <a:pt x="35172" y="137811"/>
                    <a:pt x="30101" y="139435"/>
                    <a:pt x="26019" y="141249"/>
                  </a:cubicBezTo>
                  <a:cubicBezTo>
                    <a:pt x="3898" y="151081"/>
                    <a:pt x="8846" y="153812"/>
                    <a:pt x="0" y="144966"/>
                  </a:cubicBezTo>
                </a:path>
              </a:pathLst>
            </a:cu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66563" name="Rectangle 5"/>
          <p:cNvSpPr>
            <a:spLocks noGrp="1" noChangeArrowheads="1"/>
          </p:cNvSpPr>
          <p:nvPr>
            <p:ph type="title"/>
          </p:nvPr>
        </p:nvSpPr>
        <p:spPr>
          <a:xfrm>
            <a:off x="120650" y="23813"/>
            <a:ext cx="8151813" cy="73183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smtClean="0"/>
              <a:t>Contemporary Nutrient Flow</a:t>
            </a:r>
          </a:p>
        </p:txBody>
      </p:sp>
      <p:pic>
        <p:nvPicPr>
          <p:cNvPr id="66564" name="Picture 118" descr="beauty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75" y="1208088"/>
            <a:ext cx="2252663" cy="15144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6565" name="Picture 4"/>
          <p:cNvPicPr>
            <a:picLocks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14863"/>
            <a:ext cx="1277938" cy="127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Rectangle 54"/>
          <p:cNvSpPr>
            <a:spLocks noChangeArrowheads="1"/>
          </p:cNvSpPr>
          <p:nvPr/>
        </p:nvSpPr>
        <p:spPr bwMode="auto">
          <a:xfrm>
            <a:off x="2074863" y="3457575"/>
            <a:ext cx="725487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omic Sans MS" panose="030F0702030302020204" pitchFamily="66" charset="0"/>
              </a:rPr>
              <a:t>Soil</a:t>
            </a:r>
          </a:p>
        </p:txBody>
      </p:sp>
      <p:sp>
        <p:nvSpPr>
          <p:cNvPr id="66567" name="AutoShape 55"/>
          <p:cNvSpPr>
            <a:spLocks noChangeArrowheads="1"/>
          </p:cNvSpPr>
          <p:nvPr/>
        </p:nvSpPr>
        <p:spPr bwMode="auto">
          <a:xfrm>
            <a:off x="1949450" y="3021013"/>
            <a:ext cx="893763" cy="374650"/>
          </a:xfrm>
          <a:prstGeom prst="upArrow">
            <a:avLst>
              <a:gd name="adj1" fmla="val 75009"/>
              <a:gd name="adj2" fmla="val 68796"/>
            </a:avLst>
          </a:prstGeom>
          <a:solidFill>
            <a:srgbClr val="9966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6568" name="Rectangle 57"/>
          <p:cNvSpPr>
            <a:spLocks noChangeArrowheads="1"/>
          </p:cNvSpPr>
          <p:nvPr/>
        </p:nvSpPr>
        <p:spPr bwMode="auto">
          <a:xfrm>
            <a:off x="1955800" y="2555875"/>
            <a:ext cx="1016000" cy="427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chemeClr val="bg2"/>
                </a:solidFill>
                <a:latin typeface="Comic Sans MS" panose="030F0702030302020204" pitchFamily="66" charset="0"/>
              </a:rPr>
              <a:t>Crops</a:t>
            </a:r>
          </a:p>
        </p:txBody>
      </p:sp>
      <p:grpSp>
        <p:nvGrpSpPr>
          <p:cNvPr id="66569" name="Group 65"/>
          <p:cNvGrpSpPr>
            <a:grpSpLocks/>
          </p:cNvGrpSpPr>
          <p:nvPr/>
        </p:nvGrpSpPr>
        <p:grpSpPr bwMode="auto">
          <a:xfrm flipV="1">
            <a:off x="1874838" y="3957638"/>
            <a:ext cx="747712" cy="915987"/>
            <a:chOff x="3552" y="1504"/>
            <a:chExt cx="529" cy="577"/>
          </a:xfrm>
        </p:grpSpPr>
        <p:sp>
          <p:nvSpPr>
            <p:cNvPr id="66610" name="Freeform 66"/>
            <p:cNvSpPr>
              <a:spLocks/>
            </p:cNvSpPr>
            <p:nvPr/>
          </p:nvSpPr>
          <p:spPr bwMode="auto">
            <a:xfrm>
              <a:off x="3552" y="1535"/>
              <a:ext cx="369" cy="351"/>
            </a:xfrm>
            <a:custGeom>
              <a:avLst/>
              <a:gdLst>
                <a:gd name="T0" fmla="*/ 0 w 369"/>
                <a:gd name="T1" fmla="*/ 15 h 351"/>
                <a:gd name="T2" fmla="*/ 9 w 369"/>
                <a:gd name="T3" fmla="*/ 50 h 351"/>
                <a:gd name="T4" fmla="*/ 29 w 369"/>
                <a:gd name="T5" fmla="*/ 48 h 351"/>
                <a:gd name="T6" fmla="*/ 47 w 369"/>
                <a:gd name="T7" fmla="*/ 53 h 351"/>
                <a:gd name="T8" fmla="*/ 66 w 369"/>
                <a:gd name="T9" fmla="*/ 55 h 351"/>
                <a:gd name="T10" fmla="*/ 83 w 369"/>
                <a:gd name="T11" fmla="*/ 59 h 351"/>
                <a:gd name="T12" fmla="*/ 101 w 369"/>
                <a:gd name="T13" fmla="*/ 66 h 351"/>
                <a:gd name="T14" fmla="*/ 114 w 369"/>
                <a:gd name="T15" fmla="*/ 74 h 351"/>
                <a:gd name="T16" fmla="*/ 128 w 369"/>
                <a:gd name="T17" fmla="*/ 82 h 351"/>
                <a:gd name="T18" fmla="*/ 144 w 369"/>
                <a:gd name="T19" fmla="*/ 90 h 351"/>
                <a:gd name="T20" fmla="*/ 159 w 369"/>
                <a:gd name="T21" fmla="*/ 102 h 351"/>
                <a:gd name="T22" fmla="*/ 177 w 369"/>
                <a:gd name="T23" fmla="*/ 119 h 351"/>
                <a:gd name="T24" fmla="*/ 191 w 369"/>
                <a:gd name="T25" fmla="*/ 133 h 351"/>
                <a:gd name="T26" fmla="*/ 207 w 369"/>
                <a:gd name="T27" fmla="*/ 147 h 351"/>
                <a:gd name="T28" fmla="*/ 221 w 369"/>
                <a:gd name="T29" fmla="*/ 167 h 351"/>
                <a:gd name="T30" fmla="*/ 240 w 369"/>
                <a:gd name="T31" fmla="*/ 188 h 351"/>
                <a:gd name="T32" fmla="*/ 262 w 369"/>
                <a:gd name="T33" fmla="*/ 212 h 351"/>
                <a:gd name="T34" fmla="*/ 274 w 369"/>
                <a:gd name="T35" fmla="*/ 232 h 351"/>
                <a:gd name="T36" fmla="*/ 289 w 369"/>
                <a:gd name="T37" fmla="*/ 252 h 351"/>
                <a:gd name="T38" fmla="*/ 301 w 369"/>
                <a:gd name="T39" fmla="*/ 270 h 351"/>
                <a:gd name="T40" fmla="*/ 315 w 369"/>
                <a:gd name="T41" fmla="*/ 291 h 351"/>
                <a:gd name="T42" fmla="*/ 333 w 369"/>
                <a:gd name="T43" fmla="*/ 322 h 351"/>
                <a:gd name="T44" fmla="*/ 346 w 369"/>
                <a:gd name="T45" fmla="*/ 350 h 351"/>
                <a:gd name="T46" fmla="*/ 368 w 369"/>
                <a:gd name="T47" fmla="*/ 326 h 351"/>
                <a:gd name="T48" fmla="*/ 344 w 369"/>
                <a:gd name="T49" fmla="*/ 281 h 351"/>
                <a:gd name="T50" fmla="*/ 316 w 369"/>
                <a:gd name="T51" fmla="*/ 233 h 351"/>
                <a:gd name="T52" fmla="*/ 290 w 369"/>
                <a:gd name="T53" fmla="*/ 196 h 351"/>
                <a:gd name="T54" fmla="*/ 260 w 369"/>
                <a:gd name="T55" fmla="*/ 159 h 351"/>
                <a:gd name="T56" fmla="*/ 217 w 369"/>
                <a:gd name="T57" fmla="*/ 102 h 351"/>
                <a:gd name="T58" fmla="*/ 176 w 369"/>
                <a:gd name="T59" fmla="*/ 62 h 351"/>
                <a:gd name="T60" fmla="*/ 136 w 369"/>
                <a:gd name="T61" fmla="*/ 27 h 351"/>
                <a:gd name="T62" fmla="*/ 104 w 369"/>
                <a:gd name="T63" fmla="*/ 13 h 351"/>
                <a:gd name="T64" fmla="*/ 66 w 369"/>
                <a:gd name="T65" fmla="*/ 0 h 351"/>
                <a:gd name="T66" fmla="*/ 40 w 369"/>
                <a:gd name="T67" fmla="*/ 3 h 351"/>
                <a:gd name="T68" fmla="*/ 0 w 369"/>
                <a:gd name="T69" fmla="*/ 15 h 3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9"/>
                <a:gd name="T106" fmla="*/ 0 h 351"/>
                <a:gd name="T107" fmla="*/ 369 w 369"/>
                <a:gd name="T108" fmla="*/ 351 h 3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9" h="351">
                  <a:moveTo>
                    <a:pt x="0" y="15"/>
                  </a:moveTo>
                  <a:lnTo>
                    <a:pt x="9" y="50"/>
                  </a:lnTo>
                  <a:lnTo>
                    <a:pt x="29" y="48"/>
                  </a:lnTo>
                  <a:lnTo>
                    <a:pt x="47" y="53"/>
                  </a:lnTo>
                  <a:lnTo>
                    <a:pt x="66" y="55"/>
                  </a:lnTo>
                  <a:lnTo>
                    <a:pt x="83" y="59"/>
                  </a:lnTo>
                  <a:lnTo>
                    <a:pt x="101" y="66"/>
                  </a:lnTo>
                  <a:lnTo>
                    <a:pt x="114" y="74"/>
                  </a:lnTo>
                  <a:lnTo>
                    <a:pt x="128" y="82"/>
                  </a:lnTo>
                  <a:lnTo>
                    <a:pt x="144" y="90"/>
                  </a:lnTo>
                  <a:lnTo>
                    <a:pt x="159" y="102"/>
                  </a:lnTo>
                  <a:lnTo>
                    <a:pt x="177" y="119"/>
                  </a:lnTo>
                  <a:lnTo>
                    <a:pt x="191" y="133"/>
                  </a:lnTo>
                  <a:lnTo>
                    <a:pt x="207" y="147"/>
                  </a:lnTo>
                  <a:lnTo>
                    <a:pt x="221" y="167"/>
                  </a:lnTo>
                  <a:lnTo>
                    <a:pt x="240" y="188"/>
                  </a:lnTo>
                  <a:lnTo>
                    <a:pt x="262" y="212"/>
                  </a:lnTo>
                  <a:lnTo>
                    <a:pt x="274" y="232"/>
                  </a:lnTo>
                  <a:lnTo>
                    <a:pt x="289" y="252"/>
                  </a:lnTo>
                  <a:lnTo>
                    <a:pt x="301" y="270"/>
                  </a:lnTo>
                  <a:lnTo>
                    <a:pt x="315" y="291"/>
                  </a:lnTo>
                  <a:lnTo>
                    <a:pt x="333" y="322"/>
                  </a:lnTo>
                  <a:lnTo>
                    <a:pt x="346" y="350"/>
                  </a:lnTo>
                  <a:lnTo>
                    <a:pt x="368" y="326"/>
                  </a:lnTo>
                  <a:lnTo>
                    <a:pt x="344" y="281"/>
                  </a:lnTo>
                  <a:lnTo>
                    <a:pt x="316" y="233"/>
                  </a:lnTo>
                  <a:lnTo>
                    <a:pt x="290" y="196"/>
                  </a:lnTo>
                  <a:lnTo>
                    <a:pt x="260" y="159"/>
                  </a:lnTo>
                  <a:lnTo>
                    <a:pt x="217" y="102"/>
                  </a:lnTo>
                  <a:lnTo>
                    <a:pt x="176" y="62"/>
                  </a:lnTo>
                  <a:lnTo>
                    <a:pt x="136" y="27"/>
                  </a:lnTo>
                  <a:lnTo>
                    <a:pt x="104" y="13"/>
                  </a:lnTo>
                  <a:lnTo>
                    <a:pt x="66" y="0"/>
                  </a:lnTo>
                  <a:lnTo>
                    <a:pt x="40" y="3"/>
                  </a:lnTo>
                  <a:lnTo>
                    <a:pt x="0" y="1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1" name="Freeform 67"/>
            <p:cNvSpPr>
              <a:spLocks/>
            </p:cNvSpPr>
            <p:nvPr/>
          </p:nvSpPr>
          <p:spPr bwMode="auto">
            <a:xfrm>
              <a:off x="4014" y="1671"/>
              <a:ext cx="67" cy="409"/>
            </a:xfrm>
            <a:custGeom>
              <a:avLst/>
              <a:gdLst>
                <a:gd name="T0" fmla="*/ 4 w 67"/>
                <a:gd name="T1" fmla="*/ 331 h 409"/>
                <a:gd name="T2" fmla="*/ 28 w 67"/>
                <a:gd name="T3" fmla="*/ 408 h 409"/>
                <a:gd name="T4" fmla="*/ 27 w 67"/>
                <a:gd name="T5" fmla="*/ 385 h 409"/>
                <a:gd name="T6" fmla="*/ 26 w 67"/>
                <a:gd name="T7" fmla="*/ 361 h 409"/>
                <a:gd name="T8" fmla="*/ 27 w 67"/>
                <a:gd name="T9" fmla="*/ 338 h 409"/>
                <a:gd name="T10" fmla="*/ 29 w 67"/>
                <a:gd name="T11" fmla="*/ 308 h 409"/>
                <a:gd name="T12" fmla="*/ 29 w 67"/>
                <a:gd name="T13" fmla="*/ 276 h 409"/>
                <a:gd name="T14" fmla="*/ 31 w 67"/>
                <a:gd name="T15" fmla="*/ 246 h 409"/>
                <a:gd name="T16" fmla="*/ 33 w 67"/>
                <a:gd name="T17" fmla="*/ 219 h 409"/>
                <a:gd name="T18" fmla="*/ 34 w 67"/>
                <a:gd name="T19" fmla="*/ 198 h 409"/>
                <a:gd name="T20" fmla="*/ 36 w 67"/>
                <a:gd name="T21" fmla="*/ 174 h 409"/>
                <a:gd name="T22" fmla="*/ 39 w 67"/>
                <a:gd name="T23" fmla="*/ 153 h 409"/>
                <a:gd name="T24" fmla="*/ 45 w 67"/>
                <a:gd name="T25" fmla="*/ 129 h 409"/>
                <a:gd name="T26" fmla="*/ 50 w 67"/>
                <a:gd name="T27" fmla="*/ 110 h 409"/>
                <a:gd name="T28" fmla="*/ 55 w 67"/>
                <a:gd name="T29" fmla="*/ 93 h 409"/>
                <a:gd name="T30" fmla="*/ 62 w 67"/>
                <a:gd name="T31" fmla="*/ 74 h 409"/>
                <a:gd name="T32" fmla="*/ 66 w 67"/>
                <a:gd name="T33" fmla="*/ 58 h 409"/>
                <a:gd name="T34" fmla="*/ 47 w 67"/>
                <a:gd name="T35" fmla="*/ 0 h 409"/>
                <a:gd name="T36" fmla="*/ 37 w 67"/>
                <a:gd name="T37" fmla="*/ 19 h 409"/>
                <a:gd name="T38" fmla="*/ 27 w 67"/>
                <a:gd name="T39" fmla="*/ 58 h 409"/>
                <a:gd name="T40" fmla="*/ 11 w 67"/>
                <a:gd name="T41" fmla="*/ 105 h 409"/>
                <a:gd name="T42" fmla="*/ 3 w 67"/>
                <a:gd name="T43" fmla="*/ 153 h 409"/>
                <a:gd name="T44" fmla="*/ 3 w 67"/>
                <a:gd name="T45" fmla="*/ 213 h 409"/>
                <a:gd name="T46" fmla="*/ 0 w 67"/>
                <a:gd name="T47" fmla="*/ 265 h 409"/>
                <a:gd name="T48" fmla="*/ 0 w 67"/>
                <a:gd name="T49" fmla="*/ 315 h 409"/>
                <a:gd name="T50" fmla="*/ 28 w 67"/>
                <a:gd name="T51" fmla="*/ 408 h 409"/>
                <a:gd name="T52" fmla="*/ 27 w 67"/>
                <a:gd name="T53" fmla="*/ 406 h 409"/>
                <a:gd name="T54" fmla="*/ 4 w 67"/>
                <a:gd name="T55" fmla="*/ 331 h 4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409"/>
                <a:gd name="T86" fmla="*/ 67 w 67"/>
                <a:gd name="T87" fmla="*/ 409 h 4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409">
                  <a:moveTo>
                    <a:pt x="4" y="331"/>
                  </a:moveTo>
                  <a:lnTo>
                    <a:pt x="28" y="408"/>
                  </a:lnTo>
                  <a:lnTo>
                    <a:pt x="27" y="385"/>
                  </a:lnTo>
                  <a:lnTo>
                    <a:pt x="26" y="361"/>
                  </a:lnTo>
                  <a:lnTo>
                    <a:pt x="27" y="338"/>
                  </a:lnTo>
                  <a:lnTo>
                    <a:pt x="29" y="308"/>
                  </a:lnTo>
                  <a:lnTo>
                    <a:pt x="29" y="276"/>
                  </a:lnTo>
                  <a:lnTo>
                    <a:pt x="31" y="246"/>
                  </a:lnTo>
                  <a:lnTo>
                    <a:pt x="33" y="219"/>
                  </a:lnTo>
                  <a:lnTo>
                    <a:pt x="34" y="198"/>
                  </a:lnTo>
                  <a:lnTo>
                    <a:pt x="36" y="174"/>
                  </a:lnTo>
                  <a:lnTo>
                    <a:pt x="39" y="153"/>
                  </a:lnTo>
                  <a:lnTo>
                    <a:pt x="45" y="129"/>
                  </a:lnTo>
                  <a:lnTo>
                    <a:pt x="50" y="110"/>
                  </a:lnTo>
                  <a:lnTo>
                    <a:pt x="55" y="93"/>
                  </a:lnTo>
                  <a:lnTo>
                    <a:pt x="62" y="74"/>
                  </a:lnTo>
                  <a:lnTo>
                    <a:pt x="66" y="58"/>
                  </a:lnTo>
                  <a:lnTo>
                    <a:pt x="47" y="0"/>
                  </a:lnTo>
                  <a:lnTo>
                    <a:pt x="37" y="19"/>
                  </a:lnTo>
                  <a:lnTo>
                    <a:pt x="27" y="58"/>
                  </a:lnTo>
                  <a:lnTo>
                    <a:pt x="11" y="105"/>
                  </a:lnTo>
                  <a:lnTo>
                    <a:pt x="3" y="153"/>
                  </a:lnTo>
                  <a:lnTo>
                    <a:pt x="3" y="213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8" y="408"/>
                  </a:lnTo>
                  <a:lnTo>
                    <a:pt x="27" y="406"/>
                  </a:lnTo>
                  <a:lnTo>
                    <a:pt x="4" y="33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2" name="Freeform 68"/>
            <p:cNvSpPr>
              <a:spLocks/>
            </p:cNvSpPr>
            <p:nvPr/>
          </p:nvSpPr>
          <p:spPr bwMode="auto">
            <a:xfrm>
              <a:off x="3837" y="1947"/>
              <a:ext cx="208" cy="134"/>
            </a:xfrm>
            <a:custGeom>
              <a:avLst/>
              <a:gdLst>
                <a:gd name="T0" fmla="*/ 0 w 208"/>
                <a:gd name="T1" fmla="*/ 16 h 134"/>
                <a:gd name="T2" fmla="*/ 19 w 208"/>
                <a:gd name="T3" fmla="*/ 80 h 134"/>
                <a:gd name="T4" fmla="*/ 29 w 208"/>
                <a:gd name="T5" fmla="*/ 77 h 134"/>
                <a:gd name="T6" fmla="*/ 40 w 208"/>
                <a:gd name="T7" fmla="*/ 77 h 134"/>
                <a:gd name="T8" fmla="*/ 51 w 208"/>
                <a:gd name="T9" fmla="*/ 80 h 134"/>
                <a:gd name="T10" fmla="*/ 64 w 208"/>
                <a:gd name="T11" fmla="*/ 80 h 134"/>
                <a:gd name="T12" fmla="*/ 77 w 208"/>
                <a:gd name="T13" fmla="*/ 82 h 134"/>
                <a:gd name="T14" fmla="*/ 91 w 208"/>
                <a:gd name="T15" fmla="*/ 84 h 134"/>
                <a:gd name="T16" fmla="*/ 109 w 208"/>
                <a:gd name="T17" fmla="*/ 89 h 134"/>
                <a:gd name="T18" fmla="*/ 128 w 208"/>
                <a:gd name="T19" fmla="*/ 93 h 134"/>
                <a:gd name="T20" fmla="*/ 140 w 208"/>
                <a:gd name="T21" fmla="*/ 98 h 134"/>
                <a:gd name="T22" fmla="*/ 154 w 208"/>
                <a:gd name="T23" fmla="*/ 101 h 134"/>
                <a:gd name="T24" fmla="*/ 171 w 208"/>
                <a:gd name="T25" fmla="*/ 110 h 134"/>
                <a:gd name="T26" fmla="*/ 188 w 208"/>
                <a:gd name="T27" fmla="*/ 120 h 134"/>
                <a:gd name="T28" fmla="*/ 198 w 208"/>
                <a:gd name="T29" fmla="*/ 127 h 134"/>
                <a:gd name="T30" fmla="*/ 207 w 208"/>
                <a:gd name="T31" fmla="*/ 133 h 134"/>
                <a:gd name="T32" fmla="*/ 181 w 208"/>
                <a:gd name="T33" fmla="*/ 52 h 134"/>
                <a:gd name="T34" fmla="*/ 166 w 208"/>
                <a:gd name="T35" fmla="*/ 40 h 134"/>
                <a:gd name="T36" fmla="*/ 140 w 208"/>
                <a:gd name="T37" fmla="*/ 24 h 134"/>
                <a:gd name="T38" fmla="*/ 111 w 208"/>
                <a:gd name="T39" fmla="*/ 9 h 134"/>
                <a:gd name="T40" fmla="*/ 88 w 208"/>
                <a:gd name="T41" fmla="*/ 6 h 134"/>
                <a:gd name="T42" fmla="*/ 61 w 208"/>
                <a:gd name="T43" fmla="*/ 0 h 134"/>
                <a:gd name="T44" fmla="*/ 35 w 208"/>
                <a:gd name="T45" fmla="*/ 2 h 134"/>
                <a:gd name="T46" fmla="*/ 17 w 208"/>
                <a:gd name="T47" fmla="*/ 5 h 134"/>
                <a:gd name="T48" fmla="*/ 0 w 208"/>
                <a:gd name="T49" fmla="*/ 16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134"/>
                <a:gd name="T77" fmla="*/ 208 w 208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134">
                  <a:moveTo>
                    <a:pt x="0" y="16"/>
                  </a:moveTo>
                  <a:lnTo>
                    <a:pt x="19" y="80"/>
                  </a:lnTo>
                  <a:lnTo>
                    <a:pt x="29" y="77"/>
                  </a:lnTo>
                  <a:lnTo>
                    <a:pt x="40" y="77"/>
                  </a:lnTo>
                  <a:lnTo>
                    <a:pt x="51" y="80"/>
                  </a:lnTo>
                  <a:lnTo>
                    <a:pt x="64" y="80"/>
                  </a:lnTo>
                  <a:lnTo>
                    <a:pt x="77" y="82"/>
                  </a:lnTo>
                  <a:lnTo>
                    <a:pt x="91" y="84"/>
                  </a:lnTo>
                  <a:lnTo>
                    <a:pt x="109" y="89"/>
                  </a:lnTo>
                  <a:lnTo>
                    <a:pt x="128" y="93"/>
                  </a:lnTo>
                  <a:lnTo>
                    <a:pt x="140" y="98"/>
                  </a:lnTo>
                  <a:lnTo>
                    <a:pt x="154" y="101"/>
                  </a:lnTo>
                  <a:lnTo>
                    <a:pt x="171" y="110"/>
                  </a:lnTo>
                  <a:lnTo>
                    <a:pt x="188" y="120"/>
                  </a:lnTo>
                  <a:lnTo>
                    <a:pt x="198" y="127"/>
                  </a:lnTo>
                  <a:lnTo>
                    <a:pt x="207" y="133"/>
                  </a:lnTo>
                  <a:lnTo>
                    <a:pt x="181" y="52"/>
                  </a:lnTo>
                  <a:lnTo>
                    <a:pt x="166" y="40"/>
                  </a:lnTo>
                  <a:lnTo>
                    <a:pt x="140" y="24"/>
                  </a:lnTo>
                  <a:lnTo>
                    <a:pt x="111" y="9"/>
                  </a:lnTo>
                  <a:lnTo>
                    <a:pt x="88" y="6"/>
                  </a:lnTo>
                  <a:lnTo>
                    <a:pt x="61" y="0"/>
                  </a:lnTo>
                  <a:lnTo>
                    <a:pt x="35" y="2"/>
                  </a:lnTo>
                  <a:lnTo>
                    <a:pt x="17" y="5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3" name="Freeform 69"/>
            <p:cNvSpPr>
              <a:spLocks/>
            </p:cNvSpPr>
            <p:nvPr/>
          </p:nvSpPr>
          <p:spPr bwMode="auto">
            <a:xfrm>
              <a:off x="3553" y="1504"/>
              <a:ext cx="511" cy="501"/>
            </a:xfrm>
            <a:custGeom>
              <a:avLst/>
              <a:gdLst>
                <a:gd name="T0" fmla="*/ 19 w 511"/>
                <a:gd name="T1" fmla="*/ 30 h 501"/>
                <a:gd name="T2" fmla="*/ 43 w 511"/>
                <a:gd name="T3" fmla="*/ 14 h 501"/>
                <a:gd name="T4" fmla="*/ 70 w 511"/>
                <a:gd name="T5" fmla="*/ 6 h 501"/>
                <a:gd name="T6" fmla="*/ 95 w 511"/>
                <a:gd name="T7" fmla="*/ 2 h 501"/>
                <a:gd name="T8" fmla="*/ 128 w 511"/>
                <a:gd name="T9" fmla="*/ 4 h 501"/>
                <a:gd name="T10" fmla="*/ 161 w 511"/>
                <a:gd name="T11" fmla="*/ 10 h 501"/>
                <a:gd name="T12" fmla="*/ 198 w 511"/>
                <a:gd name="T13" fmla="*/ 29 h 501"/>
                <a:gd name="T14" fmla="*/ 233 w 511"/>
                <a:gd name="T15" fmla="*/ 50 h 501"/>
                <a:gd name="T16" fmla="*/ 267 w 511"/>
                <a:gd name="T17" fmla="*/ 73 h 501"/>
                <a:gd name="T18" fmla="*/ 303 w 511"/>
                <a:gd name="T19" fmla="*/ 99 h 501"/>
                <a:gd name="T20" fmla="*/ 338 w 511"/>
                <a:gd name="T21" fmla="*/ 130 h 501"/>
                <a:gd name="T22" fmla="*/ 375 w 511"/>
                <a:gd name="T23" fmla="*/ 171 h 501"/>
                <a:gd name="T24" fmla="*/ 408 w 511"/>
                <a:gd name="T25" fmla="*/ 213 h 501"/>
                <a:gd name="T26" fmla="*/ 434 w 511"/>
                <a:gd name="T27" fmla="*/ 253 h 501"/>
                <a:gd name="T28" fmla="*/ 503 w 511"/>
                <a:gd name="T29" fmla="*/ 193 h 501"/>
                <a:gd name="T30" fmla="*/ 489 w 511"/>
                <a:gd name="T31" fmla="*/ 243 h 501"/>
                <a:gd name="T32" fmla="*/ 480 w 511"/>
                <a:gd name="T33" fmla="*/ 284 h 501"/>
                <a:gd name="T34" fmla="*/ 473 w 511"/>
                <a:gd name="T35" fmla="*/ 320 h 501"/>
                <a:gd name="T36" fmla="*/ 470 w 511"/>
                <a:gd name="T37" fmla="*/ 362 h 501"/>
                <a:gd name="T38" fmla="*/ 468 w 511"/>
                <a:gd name="T39" fmla="*/ 418 h 501"/>
                <a:gd name="T40" fmla="*/ 466 w 511"/>
                <a:gd name="T41" fmla="*/ 474 h 501"/>
                <a:gd name="T42" fmla="*/ 457 w 511"/>
                <a:gd name="T43" fmla="*/ 494 h 501"/>
                <a:gd name="T44" fmla="*/ 437 w 511"/>
                <a:gd name="T45" fmla="*/ 480 h 501"/>
                <a:gd name="T46" fmla="*/ 414 w 511"/>
                <a:gd name="T47" fmla="*/ 470 h 501"/>
                <a:gd name="T48" fmla="*/ 395 w 511"/>
                <a:gd name="T49" fmla="*/ 465 h 501"/>
                <a:gd name="T50" fmla="*/ 373 w 511"/>
                <a:gd name="T51" fmla="*/ 458 h 501"/>
                <a:gd name="T52" fmla="*/ 349 w 511"/>
                <a:gd name="T53" fmla="*/ 455 h 501"/>
                <a:gd name="T54" fmla="*/ 329 w 511"/>
                <a:gd name="T55" fmla="*/ 454 h 501"/>
                <a:gd name="T56" fmla="*/ 310 w 511"/>
                <a:gd name="T57" fmla="*/ 455 h 501"/>
                <a:gd name="T58" fmla="*/ 284 w 511"/>
                <a:gd name="T59" fmla="*/ 458 h 501"/>
                <a:gd name="T60" fmla="*/ 340 w 511"/>
                <a:gd name="T61" fmla="*/ 321 h 501"/>
                <a:gd name="T62" fmla="*/ 296 w 511"/>
                <a:gd name="T63" fmla="*/ 256 h 501"/>
                <a:gd name="T64" fmla="*/ 268 w 511"/>
                <a:gd name="T65" fmla="*/ 217 h 501"/>
                <a:gd name="T66" fmla="*/ 229 w 511"/>
                <a:gd name="T67" fmla="*/ 171 h 501"/>
                <a:gd name="T68" fmla="*/ 195 w 511"/>
                <a:gd name="T69" fmla="*/ 132 h 501"/>
                <a:gd name="T70" fmla="*/ 170 w 511"/>
                <a:gd name="T71" fmla="*/ 106 h 501"/>
                <a:gd name="T72" fmla="*/ 140 w 511"/>
                <a:gd name="T73" fmla="*/ 81 h 501"/>
                <a:gd name="T74" fmla="*/ 113 w 511"/>
                <a:gd name="T75" fmla="*/ 63 h 501"/>
                <a:gd name="T76" fmla="*/ 83 w 511"/>
                <a:gd name="T77" fmla="*/ 53 h 501"/>
                <a:gd name="T78" fmla="*/ 53 w 511"/>
                <a:gd name="T79" fmla="*/ 49 h 501"/>
                <a:gd name="T80" fmla="*/ 23 w 511"/>
                <a:gd name="T81" fmla="*/ 49 h 5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1"/>
                <a:gd name="T124" fmla="*/ 0 h 501"/>
                <a:gd name="T125" fmla="*/ 511 w 511"/>
                <a:gd name="T126" fmla="*/ 501 h 5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1" h="501">
                  <a:moveTo>
                    <a:pt x="0" y="49"/>
                  </a:moveTo>
                  <a:lnTo>
                    <a:pt x="19" y="30"/>
                  </a:lnTo>
                  <a:lnTo>
                    <a:pt x="29" y="24"/>
                  </a:lnTo>
                  <a:lnTo>
                    <a:pt x="43" y="14"/>
                  </a:lnTo>
                  <a:lnTo>
                    <a:pt x="55" y="9"/>
                  </a:lnTo>
                  <a:lnTo>
                    <a:pt x="70" y="6"/>
                  </a:lnTo>
                  <a:lnTo>
                    <a:pt x="82" y="2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28" y="4"/>
                  </a:lnTo>
                  <a:lnTo>
                    <a:pt x="144" y="9"/>
                  </a:lnTo>
                  <a:lnTo>
                    <a:pt x="161" y="10"/>
                  </a:lnTo>
                  <a:lnTo>
                    <a:pt x="180" y="20"/>
                  </a:lnTo>
                  <a:lnTo>
                    <a:pt x="198" y="29"/>
                  </a:lnTo>
                  <a:lnTo>
                    <a:pt x="216" y="39"/>
                  </a:lnTo>
                  <a:lnTo>
                    <a:pt x="233" y="50"/>
                  </a:lnTo>
                  <a:lnTo>
                    <a:pt x="251" y="60"/>
                  </a:lnTo>
                  <a:lnTo>
                    <a:pt x="267" y="73"/>
                  </a:lnTo>
                  <a:lnTo>
                    <a:pt x="284" y="86"/>
                  </a:lnTo>
                  <a:lnTo>
                    <a:pt x="303" y="99"/>
                  </a:lnTo>
                  <a:lnTo>
                    <a:pt x="322" y="117"/>
                  </a:lnTo>
                  <a:lnTo>
                    <a:pt x="338" y="130"/>
                  </a:lnTo>
                  <a:lnTo>
                    <a:pt x="357" y="153"/>
                  </a:lnTo>
                  <a:lnTo>
                    <a:pt x="375" y="171"/>
                  </a:lnTo>
                  <a:lnTo>
                    <a:pt x="392" y="189"/>
                  </a:lnTo>
                  <a:lnTo>
                    <a:pt x="408" y="213"/>
                  </a:lnTo>
                  <a:lnTo>
                    <a:pt x="422" y="231"/>
                  </a:lnTo>
                  <a:lnTo>
                    <a:pt x="434" y="253"/>
                  </a:lnTo>
                  <a:lnTo>
                    <a:pt x="510" y="169"/>
                  </a:lnTo>
                  <a:lnTo>
                    <a:pt x="503" y="193"/>
                  </a:lnTo>
                  <a:lnTo>
                    <a:pt x="495" y="220"/>
                  </a:lnTo>
                  <a:lnTo>
                    <a:pt x="489" y="243"/>
                  </a:lnTo>
                  <a:lnTo>
                    <a:pt x="483" y="261"/>
                  </a:lnTo>
                  <a:lnTo>
                    <a:pt x="480" y="284"/>
                  </a:lnTo>
                  <a:lnTo>
                    <a:pt x="477" y="300"/>
                  </a:lnTo>
                  <a:lnTo>
                    <a:pt x="473" y="320"/>
                  </a:lnTo>
                  <a:lnTo>
                    <a:pt x="473" y="341"/>
                  </a:lnTo>
                  <a:lnTo>
                    <a:pt x="470" y="362"/>
                  </a:lnTo>
                  <a:lnTo>
                    <a:pt x="468" y="390"/>
                  </a:lnTo>
                  <a:lnTo>
                    <a:pt x="468" y="418"/>
                  </a:lnTo>
                  <a:lnTo>
                    <a:pt x="468" y="443"/>
                  </a:lnTo>
                  <a:lnTo>
                    <a:pt x="466" y="474"/>
                  </a:lnTo>
                  <a:lnTo>
                    <a:pt x="467" y="500"/>
                  </a:lnTo>
                  <a:lnTo>
                    <a:pt x="457" y="494"/>
                  </a:lnTo>
                  <a:lnTo>
                    <a:pt x="448" y="486"/>
                  </a:lnTo>
                  <a:lnTo>
                    <a:pt x="437" y="480"/>
                  </a:lnTo>
                  <a:lnTo>
                    <a:pt x="427" y="476"/>
                  </a:lnTo>
                  <a:lnTo>
                    <a:pt x="414" y="470"/>
                  </a:lnTo>
                  <a:lnTo>
                    <a:pt x="404" y="466"/>
                  </a:lnTo>
                  <a:lnTo>
                    <a:pt x="395" y="465"/>
                  </a:lnTo>
                  <a:lnTo>
                    <a:pt x="383" y="461"/>
                  </a:lnTo>
                  <a:lnTo>
                    <a:pt x="373" y="458"/>
                  </a:lnTo>
                  <a:lnTo>
                    <a:pt x="360" y="459"/>
                  </a:lnTo>
                  <a:lnTo>
                    <a:pt x="349" y="455"/>
                  </a:lnTo>
                  <a:lnTo>
                    <a:pt x="340" y="454"/>
                  </a:lnTo>
                  <a:lnTo>
                    <a:pt x="329" y="454"/>
                  </a:lnTo>
                  <a:lnTo>
                    <a:pt x="320" y="454"/>
                  </a:lnTo>
                  <a:lnTo>
                    <a:pt x="310" y="455"/>
                  </a:lnTo>
                  <a:lnTo>
                    <a:pt x="298" y="452"/>
                  </a:lnTo>
                  <a:lnTo>
                    <a:pt x="284" y="458"/>
                  </a:lnTo>
                  <a:lnTo>
                    <a:pt x="356" y="355"/>
                  </a:lnTo>
                  <a:lnTo>
                    <a:pt x="340" y="321"/>
                  </a:lnTo>
                  <a:lnTo>
                    <a:pt x="324" y="300"/>
                  </a:lnTo>
                  <a:lnTo>
                    <a:pt x="296" y="256"/>
                  </a:lnTo>
                  <a:lnTo>
                    <a:pt x="282" y="237"/>
                  </a:lnTo>
                  <a:lnTo>
                    <a:pt x="268" y="217"/>
                  </a:lnTo>
                  <a:lnTo>
                    <a:pt x="243" y="187"/>
                  </a:lnTo>
                  <a:lnTo>
                    <a:pt x="229" y="171"/>
                  </a:lnTo>
                  <a:lnTo>
                    <a:pt x="211" y="148"/>
                  </a:lnTo>
                  <a:lnTo>
                    <a:pt x="195" y="132"/>
                  </a:lnTo>
                  <a:lnTo>
                    <a:pt x="182" y="119"/>
                  </a:lnTo>
                  <a:lnTo>
                    <a:pt x="170" y="106"/>
                  </a:lnTo>
                  <a:lnTo>
                    <a:pt x="157" y="94"/>
                  </a:lnTo>
                  <a:lnTo>
                    <a:pt x="140" y="81"/>
                  </a:lnTo>
                  <a:lnTo>
                    <a:pt x="128" y="74"/>
                  </a:lnTo>
                  <a:lnTo>
                    <a:pt x="113" y="63"/>
                  </a:lnTo>
                  <a:lnTo>
                    <a:pt x="97" y="56"/>
                  </a:lnTo>
                  <a:lnTo>
                    <a:pt x="83" y="53"/>
                  </a:lnTo>
                  <a:lnTo>
                    <a:pt x="68" y="50"/>
                  </a:lnTo>
                  <a:lnTo>
                    <a:pt x="53" y="49"/>
                  </a:lnTo>
                  <a:lnTo>
                    <a:pt x="38" y="46"/>
                  </a:lnTo>
                  <a:lnTo>
                    <a:pt x="23" y="49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70" name="Group 70"/>
          <p:cNvGrpSpPr>
            <a:grpSpLocks/>
          </p:cNvGrpSpPr>
          <p:nvPr/>
        </p:nvGrpSpPr>
        <p:grpSpPr bwMode="auto">
          <a:xfrm>
            <a:off x="2968625" y="1577975"/>
            <a:ext cx="836613" cy="793750"/>
            <a:chOff x="2280" y="1493"/>
            <a:chExt cx="593" cy="500"/>
          </a:xfrm>
        </p:grpSpPr>
        <p:sp>
          <p:nvSpPr>
            <p:cNvPr id="66606" name="Freeform 71"/>
            <p:cNvSpPr>
              <a:spLocks/>
            </p:cNvSpPr>
            <p:nvPr/>
          </p:nvSpPr>
          <p:spPr bwMode="auto">
            <a:xfrm>
              <a:off x="2299" y="1681"/>
              <a:ext cx="372" cy="312"/>
            </a:xfrm>
            <a:custGeom>
              <a:avLst/>
              <a:gdLst>
                <a:gd name="T0" fmla="*/ 1 w 372"/>
                <a:gd name="T1" fmla="*/ 311 h 312"/>
                <a:gd name="T2" fmla="*/ 34 w 372"/>
                <a:gd name="T3" fmla="*/ 307 h 312"/>
                <a:gd name="T4" fmla="*/ 36 w 372"/>
                <a:gd name="T5" fmla="*/ 287 h 312"/>
                <a:gd name="T6" fmla="*/ 44 w 372"/>
                <a:gd name="T7" fmla="*/ 269 h 312"/>
                <a:gd name="T8" fmla="*/ 51 w 372"/>
                <a:gd name="T9" fmla="*/ 251 h 312"/>
                <a:gd name="T10" fmla="*/ 58 w 372"/>
                <a:gd name="T11" fmla="*/ 234 h 312"/>
                <a:gd name="T12" fmla="*/ 69 w 372"/>
                <a:gd name="T13" fmla="*/ 218 h 312"/>
                <a:gd name="T14" fmla="*/ 78 w 372"/>
                <a:gd name="T15" fmla="*/ 206 h 312"/>
                <a:gd name="T16" fmla="*/ 89 w 372"/>
                <a:gd name="T17" fmla="*/ 193 h 312"/>
                <a:gd name="T18" fmla="*/ 99 w 372"/>
                <a:gd name="T19" fmla="*/ 179 h 312"/>
                <a:gd name="T20" fmla="*/ 114 w 372"/>
                <a:gd name="T21" fmla="*/ 166 h 312"/>
                <a:gd name="T22" fmla="*/ 132 w 372"/>
                <a:gd name="T23" fmla="*/ 151 h 312"/>
                <a:gd name="T24" fmla="*/ 148 w 372"/>
                <a:gd name="T25" fmla="*/ 140 h 312"/>
                <a:gd name="T26" fmla="*/ 163 w 372"/>
                <a:gd name="T27" fmla="*/ 127 h 312"/>
                <a:gd name="T28" fmla="*/ 183 w 372"/>
                <a:gd name="T29" fmla="*/ 116 h 312"/>
                <a:gd name="T30" fmla="*/ 207 w 372"/>
                <a:gd name="T31" fmla="*/ 101 h 312"/>
                <a:gd name="T32" fmla="*/ 232 w 372"/>
                <a:gd name="T33" fmla="*/ 84 h 312"/>
                <a:gd name="T34" fmla="*/ 253 w 372"/>
                <a:gd name="T35" fmla="*/ 75 h 312"/>
                <a:gd name="T36" fmla="*/ 273 w 372"/>
                <a:gd name="T37" fmla="*/ 65 h 312"/>
                <a:gd name="T38" fmla="*/ 292 w 372"/>
                <a:gd name="T39" fmla="*/ 56 h 312"/>
                <a:gd name="T40" fmla="*/ 313 w 372"/>
                <a:gd name="T41" fmla="*/ 47 h 312"/>
                <a:gd name="T42" fmla="*/ 344 w 372"/>
                <a:gd name="T43" fmla="*/ 34 h 312"/>
                <a:gd name="T44" fmla="*/ 371 w 372"/>
                <a:gd name="T45" fmla="*/ 26 h 312"/>
                <a:gd name="T46" fmla="*/ 355 w 372"/>
                <a:gd name="T47" fmla="*/ 0 h 312"/>
                <a:gd name="T48" fmla="*/ 310 w 372"/>
                <a:gd name="T49" fmla="*/ 14 h 312"/>
                <a:gd name="T50" fmla="*/ 263 w 372"/>
                <a:gd name="T51" fmla="*/ 33 h 312"/>
                <a:gd name="T52" fmla="*/ 225 w 372"/>
                <a:gd name="T53" fmla="*/ 51 h 312"/>
                <a:gd name="T54" fmla="*/ 186 w 372"/>
                <a:gd name="T55" fmla="*/ 75 h 312"/>
                <a:gd name="T56" fmla="*/ 127 w 372"/>
                <a:gd name="T57" fmla="*/ 108 h 312"/>
                <a:gd name="T58" fmla="*/ 82 w 372"/>
                <a:gd name="T59" fmla="*/ 141 h 312"/>
                <a:gd name="T60" fmla="*/ 43 w 372"/>
                <a:gd name="T61" fmla="*/ 174 h 312"/>
                <a:gd name="T62" fmla="*/ 23 w 372"/>
                <a:gd name="T63" fmla="*/ 204 h 312"/>
                <a:gd name="T64" fmla="*/ 3 w 372"/>
                <a:gd name="T65" fmla="*/ 240 h 312"/>
                <a:gd name="T66" fmla="*/ 0 w 372"/>
                <a:gd name="T67" fmla="*/ 267 h 312"/>
                <a:gd name="T68" fmla="*/ 1 w 372"/>
                <a:gd name="T69" fmla="*/ 311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2"/>
                <a:gd name="T106" fmla="*/ 0 h 312"/>
                <a:gd name="T107" fmla="*/ 372 w 372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2" h="312">
                  <a:moveTo>
                    <a:pt x="1" y="311"/>
                  </a:moveTo>
                  <a:lnTo>
                    <a:pt x="34" y="307"/>
                  </a:lnTo>
                  <a:lnTo>
                    <a:pt x="36" y="287"/>
                  </a:lnTo>
                  <a:lnTo>
                    <a:pt x="44" y="269"/>
                  </a:lnTo>
                  <a:lnTo>
                    <a:pt x="51" y="251"/>
                  </a:lnTo>
                  <a:lnTo>
                    <a:pt x="58" y="234"/>
                  </a:lnTo>
                  <a:lnTo>
                    <a:pt x="69" y="218"/>
                  </a:lnTo>
                  <a:lnTo>
                    <a:pt x="78" y="206"/>
                  </a:lnTo>
                  <a:lnTo>
                    <a:pt x="89" y="193"/>
                  </a:lnTo>
                  <a:lnTo>
                    <a:pt x="99" y="179"/>
                  </a:lnTo>
                  <a:lnTo>
                    <a:pt x="114" y="166"/>
                  </a:lnTo>
                  <a:lnTo>
                    <a:pt x="132" y="151"/>
                  </a:lnTo>
                  <a:lnTo>
                    <a:pt x="148" y="140"/>
                  </a:lnTo>
                  <a:lnTo>
                    <a:pt x="163" y="127"/>
                  </a:lnTo>
                  <a:lnTo>
                    <a:pt x="183" y="116"/>
                  </a:lnTo>
                  <a:lnTo>
                    <a:pt x="207" y="101"/>
                  </a:lnTo>
                  <a:lnTo>
                    <a:pt x="232" y="84"/>
                  </a:lnTo>
                  <a:lnTo>
                    <a:pt x="253" y="75"/>
                  </a:lnTo>
                  <a:lnTo>
                    <a:pt x="273" y="65"/>
                  </a:lnTo>
                  <a:lnTo>
                    <a:pt x="292" y="56"/>
                  </a:lnTo>
                  <a:lnTo>
                    <a:pt x="313" y="47"/>
                  </a:lnTo>
                  <a:lnTo>
                    <a:pt x="344" y="34"/>
                  </a:lnTo>
                  <a:lnTo>
                    <a:pt x="371" y="26"/>
                  </a:lnTo>
                  <a:lnTo>
                    <a:pt x="355" y="0"/>
                  </a:lnTo>
                  <a:lnTo>
                    <a:pt x="310" y="14"/>
                  </a:lnTo>
                  <a:lnTo>
                    <a:pt x="263" y="33"/>
                  </a:lnTo>
                  <a:lnTo>
                    <a:pt x="225" y="51"/>
                  </a:lnTo>
                  <a:lnTo>
                    <a:pt x="186" y="75"/>
                  </a:lnTo>
                  <a:lnTo>
                    <a:pt x="127" y="108"/>
                  </a:lnTo>
                  <a:lnTo>
                    <a:pt x="82" y="141"/>
                  </a:lnTo>
                  <a:lnTo>
                    <a:pt x="43" y="174"/>
                  </a:lnTo>
                  <a:lnTo>
                    <a:pt x="23" y="204"/>
                  </a:lnTo>
                  <a:lnTo>
                    <a:pt x="3" y="240"/>
                  </a:lnTo>
                  <a:lnTo>
                    <a:pt x="0" y="267"/>
                  </a:lnTo>
                  <a:lnTo>
                    <a:pt x="1" y="31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7" name="Freeform 72"/>
            <p:cNvSpPr>
              <a:spLocks/>
            </p:cNvSpPr>
            <p:nvPr/>
          </p:nvSpPr>
          <p:spPr bwMode="auto">
            <a:xfrm>
              <a:off x="2523" y="1493"/>
              <a:ext cx="349" cy="118"/>
            </a:xfrm>
            <a:custGeom>
              <a:avLst/>
              <a:gdLst>
                <a:gd name="T0" fmla="*/ 276 w 349"/>
                <a:gd name="T1" fmla="*/ 116 h 118"/>
                <a:gd name="T2" fmla="*/ 348 w 349"/>
                <a:gd name="T3" fmla="*/ 107 h 118"/>
                <a:gd name="T4" fmla="*/ 328 w 349"/>
                <a:gd name="T5" fmla="*/ 104 h 118"/>
                <a:gd name="T6" fmla="*/ 308 w 349"/>
                <a:gd name="T7" fmla="*/ 100 h 118"/>
                <a:gd name="T8" fmla="*/ 287 w 349"/>
                <a:gd name="T9" fmla="*/ 94 h 118"/>
                <a:gd name="T10" fmla="*/ 262 w 349"/>
                <a:gd name="T11" fmla="*/ 87 h 118"/>
                <a:gd name="T12" fmla="*/ 234 w 349"/>
                <a:gd name="T13" fmla="*/ 80 h 118"/>
                <a:gd name="T14" fmla="*/ 209 w 349"/>
                <a:gd name="T15" fmla="*/ 73 h 118"/>
                <a:gd name="T16" fmla="*/ 187 w 349"/>
                <a:gd name="T17" fmla="*/ 65 h 118"/>
                <a:gd name="T18" fmla="*/ 168 w 349"/>
                <a:gd name="T19" fmla="*/ 59 h 118"/>
                <a:gd name="T20" fmla="*/ 148 w 349"/>
                <a:gd name="T21" fmla="*/ 52 h 118"/>
                <a:gd name="T22" fmla="*/ 130 w 349"/>
                <a:gd name="T23" fmla="*/ 44 h 118"/>
                <a:gd name="T24" fmla="*/ 112 w 349"/>
                <a:gd name="T25" fmla="*/ 34 h 118"/>
                <a:gd name="T26" fmla="*/ 96 w 349"/>
                <a:gd name="T27" fmla="*/ 26 h 118"/>
                <a:gd name="T28" fmla="*/ 83 w 349"/>
                <a:gd name="T29" fmla="*/ 17 h 118"/>
                <a:gd name="T30" fmla="*/ 67 w 349"/>
                <a:gd name="T31" fmla="*/ 7 h 118"/>
                <a:gd name="T32" fmla="*/ 55 w 349"/>
                <a:gd name="T33" fmla="*/ 0 h 118"/>
                <a:gd name="T34" fmla="*/ 0 w 349"/>
                <a:gd name="T35" fmla="*/ 6 h 118"/>
                <a:gd name="T36" fmla="*/ 14 w 349"/>
                <a:gd name="T37" fmla="*/ 20 h 118"/>
                <a:gd name="T38" fmla="*/ 46 w 349"/>
                <a:gd name="T39" fmla="*/ 39 h 118"/>
                <a:gd name="T40" fmla="*/ 83 w 349"/>
                <a:gd name="T41" fmla="*/ 63 h 118"/>
                <a:gd name="T42" fmla="*/ 122 w 349"/>
                <a:gd name="T43" fmla="*/ 81 h 118"/>
                <a:gd name="T44" fmla="*/ 174 w 349"/>
                <a:gd name="T45" fmla="*/ 93 h 118"/>
                <a:gd name="T46" fmla="*/ 218 w 349"/>
                <a:gd name="T47" fmla="*/ 107 h 118"/>
                <a:gd name="T48" fmla="*/ 262 w 349"/>
                <a:gd name="T49" fmla="*/ 117 h 118"/>
                <a:gd name="T50" fmla="*/ 348 w 349"/>
                <a:gd name="T51" fmla="*/ 107 h 118"/>
                <a:gd name="T52" fmla="*/ 346 w 349"/>
                <a:gd name="T53" fmla="*/ 108 h 118"/>
                <a:gd name="T54" fmla="*/ 276 w 349"/>
                <a:gd name="T55" fmla="*/ 116 h 1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118"/>
                <a:gd name="T86" fmla="*/ 349 w 349"/>
                <a:gd name="T87" fmla="*/ 118 h 1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118">
                  <a:moveTo>
                    <a:pt x="276" y="116"/>
                  </a:moveTo>
                  <a:lnTo>
                    <a:pt x="348" y="107"/>
                  </a:lnTo>
                  <a:lnTo>
                    <a:pt x="328" y="104"/>
                  </a:lnTo>
                  <a:lnTo>
                    <a:pt x="308" y="100"/>
                  </a:lnTo>
                  <a:lnTo>
                    <a:pt x="287" y="94"/>
                  </a:lnTo>
                  <a:lnTo>
                    <a:pt x="262" y="87"/>
                  </a:lnTo>
                  <a:lnTo>
                    <a:pt x="234" y="80"/>
                  </a:lnTo>
                  <a:lnTo>
                    <a:pt x="209" y="73"/>
                  </a:lnTo>
                  <a:lnTo>
                    <a:pt x="187" y="65"/>
                  </a:lnTo>
                  <a:lnTo>
                    <a:pt x="168" y="59"/>
                  </a:lnTo>
                  <a:lnTo>
                    <a:pt x="148" y="52"/>
                  </a:lnTo>
                  <a:lnTo>
                    <a:pt x="130" y="44"/>
                  </a:lnTo>
                  <a:lnTo>
                    <a:pt x="112" y="34"/>
                  </a:lnTo>
                  <a:lnTo>
                    <a:pt x="96" y="26"/>
                  </a:lnTo>
                  <a:lnTo>
                    <a:pt x="83" y="17"/>
                  </a:lnTo>
                  <a:lnTo>
                    <a:pt x="67" y="7"/>
                  </a:lnTo>
                  <a:lnTo>
                    <a:pt x="55" y="0"/>
                  </a:lnTo>
                  <a:lnTo>
                    <a:pt x="0" y="6"/>
                  </a:lnTo>
                  <a:lnTo>
                    <a:pt x="14" y="20"/>
                  </a:lnTo>
                  <a:lnTo>
                    <a:pt x="46" y="39"/>
                  </a:lnTo>
                  <a:lnTo>
                    <a:pt x="83" y="63"/>
                  </a:lnTo>
                  <a:lnTo>
                    <a:pt x="122" y="81"/>
                  </a:lnTo>
                  <a:lnTo>
                    <a:pt x="174" y="93"/>
                  </a:lnTo>
                  <a:lnTo>
                    <a:pt x="218" y="107"/>
                  </a:lnTo>
                  <a:lnTo>
                    <a:pt x="262" y="117"/>
                  </a:lnTo>
                  <a:lnTo>
                    <a:pt x="348" y="107"/>
                  </a:lnTo>
                  <a:lnTo>
                    <a:pt x="346" y="108"/>
                  </a:lnTo>
                  <a:lnTo>
                    <a:pt x="276" y="1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8" name="Freeform 73"/>
            <p:cNvSpPr>
              <a:spLocks/>
            </p:cNvSpPr>
            <p:nvPr/>
          </p:nvSpPr>
          <p:spPr bwMode="auto">
            <a:xfrm>
              <a:off x="2718" y="1599"/>
              <a:ext cx="155" cy="187"/>
            </a:xfrm>
            <a:custGeom>
              <a:avLst/>
              <a:gdLst>
                <a:gd name="T0" fmla="*/ 5 w 155"/>
                <a:gd name="T1" fmla="*/ 186 h 187"/>
                <a:gd name="T2" fmla="*/ 64 w 155"/>
                <a:gd name="T3" fmla="*/ 179 h 187"/>
                <a:gd name="T4" fmla="*/ 64 w 155"/>
                <a:gd name="T5" fmla="*/ 168 h 187"/>
                <a:gd name="T6" fmla="*/ 67 w 155"/>
                <a:gd name="T7" fmla="*/ 157 h 187"/>
                <a:gd name="T8" fmla="*/ 72 w 155"/>
                <a:gd name="T9" fmla="*/ 146 h 187"/>
                <a:gd name="T10" fmla="*/ 75 w 155"/>
                <a:gd name="T11" fmla="*/ 134 h 187"/>
                <a:gd name="T12" fmla="*/ 80 w 155"/>
                <a:gd name="T13" fmla="*/ 121 h 187"/>
                <a:gd name="T14" fmla="*/ 85 w 155"/>
                <a:gd name="T15" fmla="*/ 106 h 187"/>
                <a:gd name="T16" fmla="*/ 93 w 155"/>
                <a:gd name="T17" fmla="*/ 89 h 187"/>
                <a:gd name="T18" fmla="*/ 101 w 155"/>
                <a:gd name="T19" fmla="*/ 71 h 187"/>
                <a:gd name="T20" fmla="*/ 107 w 155"/>
                <a:gd name="T21" fmla="*/ 60 h 187"/>
                <a:gd name="T22" fmla="*/ 114 w 155"/>
                <a:gd name="T23" fmla="*/ 46 h 187"/>
                <a:gd name="T24" fmla="*/ 126 w 155"/>
                <a:gd name="T25" fmla="*/ 31 h 187"/>
                <a:gd name="T26" fmla="*/ 139 w 155"/>
                <a:gd name="T27" fmla="*/ 16 h 187"/>
                <a:gd name="T28" fmla="*/ 147 w 155"/>
                <a:gd name="T29" fmla="*/ 7 h 187"/>
                <a:gd name="T30" fmla="*/ 154 w 155"/>
                <a:gd name="T31" fmla="*/ 0 h 187"/>
                <a:gd name="T32" fmla="*/ 78 w 155"/>
                <a:gd name="T33" fmla="*/ 9 h 187"/>
                <a:gd name="T34" fmla="*/ 64 w 155"/>
                <a:gd name="T35" fmla="*/ 22 h 187"/>
                <a:gd name="T36" fmla="*/ 44 w 155"/>
                <a:gd name="T37" fmla="*/ 45 h 187"/>
                <a:gd name="T38" fmla="*/ 25 w 155"/>
                <a:gd name="T39" fmla="*/ 71 h 187"/>
                <a:gd name="T40" fmla="*/ 17 w 155"/>
                <a:gd name="T41" fmla="*/ 94 h 187"/>
                <a:gd name="T42" fmla="*/ 5 w 155"/>
                <a:gd name="T43" fmla="*/ 120 h 187"/>
                <a:gd name="T44" fmla="*/ 1 w 155"/>
                <a:gd name="T45" fmla="*/ 147 h 187"/>
                <a:gd name="T46" fmla="*/ 0 w 155"/>
                <a:gd name="T47" fmla="*/ 166 h 187"/>
                <a:gd name="T48" fmla="*/ 5 w 155"/>
                <a:gd name="T49" fmla="*/ 186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187"/>
                <a:gd name="T77" fmla="*/ 155 w 155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187">
                  <a:moveTo>
                    <a:pt x="5" y="186"/>
                  </a:moveTo>
                  <a:lnTo>
                    <a:pt x="64" y="179"/>
                  </a:lnTo>
                  <a:lnTo>
                    <a:pt x="64" y="168"/>
                  </a:lnTo>
                  <a:lnTo>
                    <a:pt x="67" y="157"/>
                  </a:lnTo>
                  <a:lnTo>
                    <a:pt x="72" y="146"/>
                  </a:lnTo>
                  <a:lnTo>
                    <a:pt x="75" y="134"/>
                  </a:lnTo>
                  <a:lnTo>
                    <a:pt x="80" y="121"/>
                  </a:lnTo>
                  <a:lnTo>
                    <a:pt x="85" y="106"/>
                  </a:lnTo>
                  <a:lnTo>
                    <a:pt x="93" y="89"/>
                  </a:lnTo>
                  <a:lnTo>
                    <a:pt x="101" y="71"/>
                  </a:lnTo>
                  <a:lnTo>
                    <a:pt x="107" y="60"/>
                  </a:lnTo>
                  <a:lnTo>
                    <a:pt x="114" y="46"/>
                  </a:lnTo>
                  <a:lnTo>
                    <a:pt x="126" y="31"/>
                  </a:lnTo>
                  <a:lnTo>
                    <a:pt x="139" y="16"/>
                  </a:lnTo>
                  <a:lnTo>
                    <a:pt x="147" y="7"/>
                  </a:lnTo>
                  <a:lnTo>
                    <a:pt x="154" y="0"/>
                  </a:lnTo>
                  <a:lnTo>
                    <a:pt x="78" y="9"/>
                  </a:lnTo>
                  <a:lnTo>
                    <a:pt x="64" y="22"/>
                  </a:lnTo>
                  <a:lnTo>
                    <a:pt x="44" y="45"/>
                  </a:lnTo>
                  <a:lnTo>
                    <a:pt x="25" y="71"/>
                  </a:lnTo>
                  <a:lnTo>
                    <a:pt x="17" y="94"/>
                  </a:lnTo>
                  <a:lnTo>
                    <a:pt x="5" y="120"/>
                  </a:lnTo>
                  <a:lnTo>
                    <a:pt x="1" y="147"/>
                  </a:lnTo>
                  <a:lnTo>
                    <a:pt x="0" y="166"/>
                  </a:lnTo>
                  <a:lnTo>
                    <a:pt x="5" y="18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9" name="Freeform 74"/>
            <p:cNvSpPr>
              <a:spLocks/>
            </p:cNvSpPr>
            <p:nvPr/>
          </p:nvSpPr>
          <p:spPr bwMode="auto">
            <a:xfrm>
              <a:off x="2280" y="1499"/>
              <a:ext cx="521" cy="493"/>
            </a:xfrm>
            <a:custGeom>
              <a:avLst/>
              <a:gdLst>
                <a:gd name="T0" fmla="*/ 10 w 521"/>
                <a:gd name="T1" fmla="*/ 468 h 493"/>
                <a:gd name="T2" fmla="*/ 2 w 521"/>
                <a:gd name="T3" fmla="*/ 440 h 493"/>
                <a:gd name="T4" fmla="*/ 1 w 521"/>
                <a:gd name="T5" fmla="*/ 412 h 493"/>
                <a:gd name="T6" fmla="*/ 3 w 521"/>
                <a:gd name="T7" fmla="*/ 385 h 493"/>
                <a:gd name="T8" fmla="*/ 13 w 521"/>
                <a:gd name="T9" fmla="*/ 352 h 493"/>
                <a:gd name="T10" fmla="*/ 26 w 521"/>
                <a:gd name="T11" fmla="*/ 321 h 493"/>
                <a:gd name="T12" fmla="*/ 51 w 521"/>
                <a:gd name="T13" fmla="*/ 286 h 493"/>
                <a:gd name="T14" fmla="*/ 77 w 521"/>
                <a:gd name="T15" fmla="*/ 256 h 493"/>
                <a:gd name="T16" fmla="*/ 104 w 521"/>
                <a:gd name="T17" fmla="*/ 226 h 493"/>
                <a:gd name="T18" fmla="*/ 136 w 521"/>
                <a:gd name="T19" fmla="*/ 194 h 493"/>
                <a:gd name="T20" fmla="*/ 171 w 521"/>
                <a:gd name="T21" fmla="*/ 165 h 493"/>
                <a:gd name="T22" fmla="*/ 214 w 521"/>
                <a:gd name="T23" fmla="*/ 136 h 493"/>
                <a:gd name="T24" fmla="*/ 259 w 521"/>
                <a:gd name="T25" fmla="*/ 111 h 493"/>
                <a:gd name="T26" fmla="*/ 299 w 521"/>
                <a:gd name="T27" fmla="*/ 92 h 493"/>
                <a:gd name="T28" fmla="*/ 263 w 521"/>
                <a:gd name="T29" fmla="*/ 11 h 493"/>
                <a:gd name="T30" fmla="*/ 303 w 521"/>
                <a:gd name="T31" fmla="*/ 35 h 493"/>
                <a:gd name="T32" fmla="*/ 336 w 521"/>
                <a:gd name="T33" fmla="*/ 52 h 493"/>
                <a:gd name="T34" fmla="*/ 366 w 521"/>
                <a:gd name="T35" fmla="*/ 66 h 493"/>
                <a:gd name="T36" fmla="*/ 402 w 521"/>
                <a:gd name="T37" fmla="*/ 78 h 493"/>
                <a:gd name="T38" fmla="*/ 450 w 521"/>
                <a:gd name="T39" fmla="*/ 91 h 493"/>
                <a:gd name="T40" fmla="*/ 497 w 521"/>
                <a:gd name="T41" fmla="*/ 104 h 493"/>
                <a:gd name="T42" fmla="*/ 513 w 521"/>
                <a:gd name="T43" fmla="*/ 117 h 493"/>
                <a:gd name="T44" fmla="*/ 496 w 521"/>
                <a:gd name="T45" fmla="*/ 135 h 493"/>
                <a:gd name="T46" fmla="*/ 482 w 521"/>
                <a:gd name="T47" fmla="*/ 156 h 493"/>
                <a:gd name="T48" fmla="*/ 472 w 521"/>
                <a:gd name="T49" fmla="*/ 174 h 493"/>
                <a:gd name="T50" fmla="*/ 462 w 521"/>
                <a:gd name="T51" fmla="*/ 196 h 493"/>
                <a:gd name="T52" fmla="*/ 454 w 521"/>
                <a:gd name="T53" fmla="*/ 219 h 493"/>
                <a:gd name="T54" fmla="*/ 449 w 521"/>
                <a:gd name="T55" fmla="*/ 238 h 493"/>
                <a:gd name="T56" fmla="*/ 445 w 521"/>
                <a:gd name="T57" fmla="*/ 258 h 493"/>
                <a:gd name="T58" fmla="*/ 441 w 521"/>
                <a:gd name="T59" fmla="*/ 285 h 493"/>
                <a:gd name="T60" fmla="*/ 336 w 521"/>
                <a:gd name="T61" fmla="*/ 201 h 493"/>
                <a:gd name="T62" fmla="*/ 269 w 521"/>
                <a:gd name="T63" fmla="*/ 232 h 493"/>
                <a:gd name="T64" fmla="*/ 230 w 521"/>
                <a:gd name="T65" fmla="*/ 253 h 493"/>
                <a:gd name="T66" fmla="*/ 180 w 521"/>
                <a:gd name="T67" fmla="*/ 284 h 493"/>
                <a:gd name="T68" fmla="*/ 138 w 521"/>
                <a:gd name="T69" fmla="*/ 309 h 493"/>
                <a:gd name="T70" fmla="*/ 111 w 521"/>
                <a:gd name="T71" fmla="*/ 330 h 493"/>
                <a:gd name="T72" fmla="*/ 82 w 521"/>
                <a:gd name="T73" fmla="*/ 355 h 493"/>
                <a:gd name="T74" fmla="*/ 60 w 521"/>
                <a:gd name="T75" fmla="*/ 379 h 493"/>
                <a:gd name="T76" fmla="*/ 44 w 521"/>
                <a:gd name="T77" fmla="*/ 407 h 493"/>
                <a:gd name="T78" fmla="*/ 35 w 521"/>
                <a:gd name="T79" fmla="*/ 436 h 493"/>
                <a:gd name="T80" fmla="*/ 27 w 521"/>
                <a:gd name="T81" fmla="*/ 468 h 4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1"/>
                <a:gd name="T124" fmla="*/ 0 h 493"/>
                <a:gd name="T125" fmla="*/ 521 w 521"/>
                <a:gd name="T126" fmla="*/ 493 h 4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1" h="493">
                  <a:moveTo>
                    <a:pt x="22" y="492"/>
                  </a:moveTo>
                  <a:lnTo>
                    <a:pt x="10" y="468"/>
                  </a:lnTo>
                  <a:lnTo>
                    <a:pt x="7" y="456"/>
                  </a:lnTo>
                  <a:lnTo>
                    <a:pt x="2" y="440"/>
                  </a:lnTo>
                  <a:lnTo>
                    <a:pt x="0" y="426"/>
                  </a:lnTo>
                  <a:lnTo>
                    <a:pt x="1" y="412"/>
                  </a:lnTo>
                  <a:lnTo>
                    <a:pt x="1" y="398"/>
                  </a:lnTo>
                  <a:lnTo>
                    <a:pt x="3" y="385"/>
                  </a:lnTo>
                  <a:lnTo>
                    <a:pt x="5" y="370"/>
                  </a:lnTo>
                  <a:lnTo>
                    <a:pt x="13" y="352"/>
                  </a:lnTo>
                  <a:lnTo>
                    <a:pt x="20" y="337"/>
                  </a:lnTo>
                  <a:lnTo>
                    <a:pt x="26" y="321"/>
                  </a:lnTo>
                  <a:lnTo>
                    <a:pt x="39" y="303"/>
                  </a:lnTo>
                  <a:lnTo>
                    <a:pt x="51" y="286"/>
                  </a:lnTo>
                  <a:lnTo>
                    <a:pt x="64" y="270"/>
                  </a:lnTo>
                  <a:lnTo>
                    <a:pt x="77" y="256"/>
                  </a:lnTo>
                  <a:lnTo>
                    <a:pt x="90" y="239"/>
                  </a:lnTo>
                  <a:lnTo>
                    <a:pt x="104" y="226"/>
                  </a:lnTo>
                  <a:lnTo>
                    <a:pt x="120" y="210"/>
                  </a:lnTo>
                  <a:lnTo>
                    <a:pt x="136" y="194"/>
                  </a:lnTo>
                  <a:lnTo>
                    <a:pt x="155" y="179"/>
                  </a:lnTo>
                  <a:lnTo>
                    <a:pt x="171" y="165"/>
                  </a:lnTo>
                  <a:lnTo>
                    <a:pt x="195" y="150"/>
                  </a:lnTo>
                  <a:lnTo>
                    <a:pt x="214" y="136"/>
                  </a:lnTo>
                  <a:lnTo>
                    <a:pt x="234" y="122"/>
                  </a:lnTo>
                  <a:lnTo>
                    <a:pt x="259" y="111"/>
                  </a:lnTo>
                  <a:lnTo>
                    <a:pt x="277" y="100"/>
                  </a:lnTo>
                  <a:lnTo>
                    <a:pt x="299" y="92"/>
                  </a:lnTo>
                  <a:lnTo>
                    <a:pt x="244" y="0"/>
                  </a:lnTo>
                  <a:lnTo>
                    <a:pt x="263" y="11"/>
                  </a:lnTo>
                  <a:lnTo>
                    <a:pt x="285" y="24"/>
                  </a:lnTo>
                  <a:lnTo>
                    <a:pt x="303" y="35"/>
                  </a:lnTo>
                  <a:lnTo>
                    <a:pt x="318" y="44"/>
                  </a:lnTo>
                  <a:lnTo>
                    <a:pt x="336" y="52"/>
                  </a:lnTo>
                  <a:lnTo>
                    <a:pt x="349" y="59"/>
                  </a:lnTo>
                  <a:lnTo>
                    <a:pt x="366" y="66"/>
                  </a:lnTo>
                  <a:lnTo>
                    <a:pt x="385" y="71"/>
                  </a:lnTo>
                  <a:lnTo>
                    <a:pt x="402" y="78"/>
                  </a:lnTo>
                  <a:lnTo>
                    <a:pt x="425" y="85"/>
                  </a:lnTo>
                  <a:lnTo>
                    <a:pt x="450" y="91"/>
                  </a:lnTo>
                  <a:lnTo>
                    <a:pt x="471" y="96"/>
                  </a:lnTo>
                  <a:lnTo>
                    <a:pt x="497" y="104"/>
                  </a:lnTo>
                  <a:lnTo>
                    <a:pt x="520" y="108"/>
                  </a:lnTo>
                  <a:lnTo>
                    <a:pt x="513" y="117"/>
                  </a:lnTo>
                  <a:lnTo>
                    <a:pt x="504" y="125"/>
                  </a:lnTo>
                  <a:lnTo>
                    <a:pt x="496" y="135"/>
                  </a:lnTo>
                  <a:lnTo>
                    <a:pt x="489" y="145"/>
                  </a:lnTo>
                  <a:lnTo>
                    <a:pt x="482" y="156"/>
                  </a:lnTo>
                  <a:lnTo>
                    <a:pt x="476" y="165"/>
                  </a:lnTo>
                  <a:lnTo>
                    <a:pt x="472" y="174"/>
                  </a:lnTo>
                  <a:lnTo>
                    <a:pt x="467" y="185"/>
                  </a:lnTo>
                  <a:lnTo>
                    <a:pt x="462" y="196"/>
                  </a:lnTo>
                  <a:lnTo>
                    <a:pt x="459" y="208"/>
                  </a:lnTo>
                  <a:lnTo>
                    <a:pt x="454" y="219"/>
                  </a:lnTo>
                  <a:lnTo>
                    <a:pt x="451" y="228"/>
                  </a:lnTo>
                  <a:lnTo>
                    <a:pt x="449" y="238"/>
                  </a:lnTo>
                  <a:lnTo>
                    <a:pt x="446" y="248"/>
                  </a:lnTo>
                  <a:lnTo>
                    <a:pt x="445" y="258"/>
                  </a:lnTo>
                  <a:lnTo>
                    <a:pt x="440" y="270"/>
                  </a:lnTo>
                  <a:lnTo>
                    <a:pt x="441" y="285"/>
                  </a:lnTo>
                  <a:lnTo>
                    <a:pt x="369" y="192"/>
                  </a:lnTo>
                  <a:lnTo>
                    <a:pt x="336" y="201"/>
                  </a:lnTo>
                  <a:lnTo>
                    <a:pt x="314" y="212"/>
                  </a:lnTo>
                  <a:lnTo>
                    <a:pt x="269" y="232"/>
                  </a:lnTo>
                  <a:lnTo>
                    <a:pt x="250" y="243"/>
                  </a:lnTo>
                  <a:lnTo>
                    <a:pt x="230" y="253"/>
                  </a:lnTo>
                  <a:lnTo>
                    <a:pt x="197" y="272"/>
                  </a:lnTo>
                  <a:lnTo>
                    <a:pt x="180" y="284"/>
                  </a:lnTo>
                  <a:lnTo>
                    <a:pt x="157" y="298"/>
                  </a:lnTo>
                  <a:lnTo>
                    <a:pt x="138" y="309"/>
                  </a:lnTo>
                  <a:lnTo>
                    <a:pt x="125" y="321"/>
                  </a:lnTo>
                  <a:lnTo>
                    <a:pt x="111" y="330"/>
                  </a:lnTo>
                  <a:lnTo>
                    <a:pt x="98" y="342"/>
                  </a:lnTo>
                  <a:lnTo>
                    <a:pt x="82" y="355"/>
                  </a:lnTo>
                  <a:lnTo>
                    <a:pt x="73" y="366"/>
                  </a:lnTo>
                  <a:lnTo>
                    <a:pt x="60" y="379"/>
                  </a:lnTo>
                  <a:lnTo>
                    <a:pt x="51" y="394"/>
                  </a:lnTo>
                  <a:lnTo>
                    <a:pt x="44" y="407"/>
                  </a:lnTo>
                  <a:lnTo>
                    <a:pt x="39" y="422"/>
                  </a:lnTo>
                  <a:lnTo>
                    <a:pt x="35" y="436"/>
                  </a:lnTo>
                  <a:lnTo>
                    <a:pt x="28" y="451"/>
                  </a:lnTo>
                  <a:lnTo>
                    <a:pt x="27" y="468"/>
                  </a:lnTo>
                  <a:lnTo>
                    <a:pt x="22" y="49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71" name="Rectangle 88"/>
          <p:cNvSpPr>
            <a:spLocks noChangeArrowheads="1"/>
          </p:cNvSpPr>
          <p:nvPr/>
        </p:nvSpPr>
        <p:spPr bwMode="auto">
          <a:xfrm>
            <a:off x="4164013" y="4749800"/>
            <a:ext cx="105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omic Sans MS" panose="030F0702030302020204" pitchFamily="66" charset="0"/>
              </a:rPr>
              <a:t>Global</a:t>
            </a:r>
          </a:p>
        </p:txBody>
      </p:sp>
      <p:pic>
        <p:nvPicPr>
          <p:cNvPr id="66572" name="Picture 6" descr="algae-blo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614863"/>
            <a:ext cx="1644650" cy="10334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370513" y="5102225"/>
            <a:ext cx="1092200" cy="2381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74" name="Picture 179" descr="1170t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4516438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84" name="Rectangle 64"/>
          <p:cNvSpPr>
            <a:spLocks noChangeArrowheads="1"/>
          </p:cNvSpPr>
          <p:nvPr/>
        </p:nvSpPr>
        <p:spPr bwMode="auto">
          <a:xfrm>
            <a:off x="7521575" y="5387975"/>
            <a:ext cx="1317625" cy="646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latin typeface="Comic Sans MS" pitchFamily="66" charset="0"/>
              </a:rPr>
              <a:t>Manure</a:t>
            </a:r>
            <a:endParaRPr lang="en-US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 ? 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-9525"/>
            <a:ext cx="9144000" cy="6218238"/>
          </a:xfrm>
          <a:prstGeom prst="rect">
            <a:avLst/>
          </a:prstGeom>
          <a:solidFill>
            <a:schemeClr val="bg1">
              <a:lumMod val="5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89325" y="153988"/>
            <a:ext cx="5492750" cy="38179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6578" name="Picture 3"/>
          <p:cNvPicPr>
            <a:picLocks noChangeArrowheads="1"/>
          </p:cNvPicPr>
          <p:nvPr/>
        </p:nvPicPr>
        <p:blipFill>
          <a:blip r:embed="rId8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428750"/>
            <a:ext cx="1908175" cy="149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9" name="Picture 2" descr="http://www.abtassociates.com/images/ChesapeakeBa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2092" r="32002" b="13934"/>
          <a:stretch>
            <a:fillRect/>
          </a:stretch>
        </p:blipFill>
        <p:spPr bwMode="auto">
          <a:xfrm>
            <a:off x="6005513" y="1662113"/>
            <a:ext cx="1362075" cy="197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80" name="Rectangle 50"/>
          <p:cNvSpPr>
            <a:spLocks noChangeArrowheads="1"/>
          </p:cNvSpPr>
          <p:nvPr/>
        </p:nvSpPr>
        <p:spPr bwMode="auto">
          <a:xfrm>
            <a:off x="5745163" y="3097213"/>
            <a:ext cx="12763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omic Sans MS" panose="030F0702030302020204" pitchFamily="66" charset="0"/>
              </a:rPr>
              <a:t>Animals</a:t>
            </a:r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7272338" y="3276600"/>
            <a:ext cx="779462" cy="1084263"/>
            <a:chOff x="5130" y="2427"/>
            <a:chExt cx="344" cy="683"/>
          </a:xfrm>
        </p:grpSpPr>
        <p:sp>
          <p:nvSpPr>
            <p:cNvPr id="66602" name="Freeform 59"/>
            <p:cNvSpPr>
              <a:spLocks/>
            </p:cNvSpPr>
            <p:nvPr/>
          </p:nvSpPr>
          <p:spPr bwMode="auto">
            <a:xfrm>
              <a:off x="5130" y="2442"/>
              <a:ext cx="167" cy="433"/>
            </a:xfrm>
            <a:custGeom>
              <a:avLst/>
              <a:gdLst>
                <a:gd name="T0" fmla="*/ 6 w 167"/>
                <a:gd name="T1" fmla="*/ 0 h 433"/>
                <a:gd name="T2" fmla="*/ 0 w 167"/>
                <a:gd name="T3" fmla="*/ 35 h 433"/>
                <a:gd name="T4" fmla="*/ 17 w 167"/>
                <a:gd name="T5" fmla="*/ 40 h 433"/>
                <a:gd name="T6" fmla="*/ 28 w 167"/>
                <a:gd name="T7" fmla="*/ 50 h 433"/>
                <a:gd name="T8" fmla="*/ 42 w 167"/>
                <a:gd name="T9" fmla="*/ 60 h 433"/>
                <a:gd name="T10" fmla="*/ 53 w 167"/>
                <a:gd name="T11" fmla="*/ 70 h 433"/>
                <a:gd name="T12" fmla="*/ 63 w 167"/>
                <a:gd name="T13" fmla="*/ 81 h 433"/>
                <a:gd name="T14" fmla="*/ 70 w 167"/>
                <a:gd name="T15" fmla="*/ 93 h 433"/>
                <a:gd name="T16" fmla="*/ 78 w 167"/>
                <a:gd name="T17" fmla="*/ 105 h 433"/>
                <a:gd name="T18" fmla="*/ 86 w 167"/>
                <a:gd name="T19" fmla="*/ 119 h 433"/>
                <a:gd name="T20" fmla="*/ 93 w 167"/>
                <a:gd name="T21" fmla="*/ 136 h 433"/>
                <a:gd name="T22" fmla="*/ 100 w 167"/>
                <a:gd name="T23" fmla="*/ 157 h 433"/>
                <a:gd name="T24" fmla="*/ 106 w 167"/>
                <a:gd name="T25" fmla="*/ 175 h 433"/>
                <a:gd name="T26" fmla="*/ 112 w 167"/>
                <a:gd name="T27" fmla="*/ 194 h 433"/>
                <a:gd name="T28" fmla="*/ 115 w 167"/>
                <a:gd name="T29" fmla="*/ 217 h 433"/>
                <a:gd name="T30" fmla="*/ 122 w 167"/>
                <a:gd name="T31" fmla="*/ 244 h 433"/>
                <a:gd name="T32" fmla="*/ 129 w 167"/>
                <a:gd name="T33" fmla="*/ 274 h 433"/>
                <a:gd name="T34" fmla="*/ 131 w 167"/>
                <a:gd name="T35" fmla="*/ 297 h 433"/>
                <a:gd name="T36" fmla="*/ 135 w 167"/>
                <a:gd name="T37" fmla="*/ 322 h 433"/>
                <a:gd name="T38" fmla="*/ 137 w 167"/>
                <a:gd name="T39" fmla="*/ 342 h 433"/>
                <a:gd name="T40" fmla="*/ 140 w 167"/>
                <a:gd name="T41" fmla="*/ 366 h 433"/>
                <a:gd name="T42" fmla="*/ 142 w 167"/>
                <a:gd name="T43" fmla="*/ 401 h 433"/>
                <a:gd name="T44" fmla="*/ 141 w 167"/>
                <a:gd name="T45" fmla="*/ 432 h 433"/>
                <a:gd name="T46" fmla="*/ 166 w 167"/>
                <a:gd name="T47" fmla="*/ 416 h 433"/>
                <a:gd name="T48" fmla="*/ 166 w 167"/>
                <a:gd name="T49" fmla="*/ 367 h 433"/>
                <a:gd name="T50" fmla="*/ 162 w 167"/>
                <a:gd name="T51" fmla="*/ 312 h 433"/>
                <a:gd name="T52" fmla="*/ 157 w 167"/>
                <a:gd name="T53" fmla="*/ 269 h 433"/>
                <a:gd name="T54" fmla="*/ 148 w 167"/>
                <a:gd name="T55" fmla="*/ 224 h 433"/>
                <a:gd name="T56" fmla="*/ 137 w 167"/>
                <a:gd name="T57" fmla="*/ 156 h 433"/>
                <a:gd name="T58" fmla="*/ 121 w 167"/>
                <a:gd name="T59" fmla="*/ 103 h 433"/>
                <a:gd name="T60" fmla="*/ 104 w 167"/>
                <a:gd name="T61" fmla="*/ 57 h 433"/>
                <a:gd name="T62" fmla="*/ 85 w 167"/>
                <a:gd name="T63" fmla="*/ 33 h 433"/>
                <a:gd name="T64" fmla="*/ 62 w 167"/>
                <a:gd name="T65" fmla="*/ 7 h 433"/>
                <a:gd name="T66" fmla="*/ 41 w 167"/>
                <a:gd name="T67" fmla="*/ 1 h 433"/>
                <a:gd name="T68" fmla="*/ 6 w 167"/>
                <a:gd name="T69" fmla="*/ 0 h 4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433"/>
                <a:gd name="T107" fmla="*/ 167 w 167"/>
                <a:gd name="T108" fmla="*/ 433 h 4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433">
                  <a:moveTo>
                    <a:pt x="6" y="0"/>
                  </a:moveTo>
                  <a:lnTo>
                    <a:pt x="0" y="35"/>
                  </a:lnTo>
                  <a:lnTo>
                    <a:pt x="17" y="40"/>
                  </a:lnTo>
                  <a:lnTo>
                    <a:pt x="28" y="50"/>
                  </a:lnTo>
                  <a:lnTo>
                    <a:pt x="42" y="60"/>
                  </a:lnTo>
                  <a:lnTo>
                    <a:pt x="53" y="70"/>
                  </a:lnTo>
                  <a:lnTo>
                    <a:pt x="63" y="81"/>
                  </a:lnTo>
                  <a:lnTo>
                    <a:pt x="70" y="93"/>
                  </a:lnTo>
                  <a:lnTo>
                    <a:pt x="78" y="105"/>
                  </a:lnTo>
                  <a:lnTo>
                    <a:pt x="86" y="119"/>
                  </a:lnTo>
                  <a:lnTo>
                    <a:pt x="93" y="136"/>
                  </a:lnTo>
                  <a:lnTo>
                    <a:pt x="100" y="157"/>
                  </a:lnTo>
                  <a:lnTo>
                    <a:pt x="106" y="175"/>
                  </a:lnTo>
                  <a:lnTo>
                    <a:pt x="112" y="194"/>
                  </a:lnTo>
                  <a:lnTo>
                    <a:pt x="115" y="217"/>
                  </a:lnTo>
                  <a:lnTo>
                    <a:pt x="122" y="244"/>
                  </a:lnTo>
                  <a:lnTo>
                    <a:pt x="129" y="274"/>
                  </a:lnTo>
                  <a:lnTo>
                    <a:pt x="131" y="297"/>
                  </a:lnTo>
                  <a:lnTo>
                    <a:pt x="135" y="322"/>
                  </a:lnTo>
                  <a:lnTo>
                    <a:pt x="137" y="342"/>
                  </a:lnTo>
                  <a:lnTo>
                    <a:pt x="140" y="366"/>
                  </a:lnTo>
                  <a:lnTo>
                    <a:pt x="142" y="401"/>
                  </a:lnTo>
                  <a:lnTo>
                    <a:pt x="141" y="432"/>
                  </a:lnTo>
                  <a:lnTo>
                    <a:pt x="166" y="416"/>
                  </a:lnTo>
                  <a:lnTo>
                    <a:pt x="166" y="367"/>
                  </a:lnTo>
                  <a:lnTo>
                    <a:pt x="162" y="312"/>
                  </a:lnTo>
                  <a:lnTo>
                    <a:pt x="157" y="269"/>
                  </a:lnTo>
                  <a:lnTo>
                    <a:pt x="148" y="224"/>
                  </a:lnTo>
                  <a:lnTo>
                    <a:pt x="137" y="156"/>
                  </a:lnTo>
                  <a:lnTo>
                    <a:pt x="121" y="103"/>
                  </a:lnTo>
                  <a:lnTo>
                    <a:pt x="104" y="57"/>
                  </a:lnTo>
                  <a:lnTo>
                    <a:pt x="85" y="33"/>
                  </a:lnTo>
                  <a:lnTo>
                    <a:pt x="62" y="7"/>
                  </a:lnTo>
                  <a:lnTo>
                    <a:pt x="41" y="1"/>
                  </a:lnTo>
                  <a:lnTo>
                    <a:pt x="6" y="0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3" name="Freeform 60"/>
            <p:cNvSpPr>
              <a:spLocks/>
            </p:cNvSpPr>
            <p:nvPr/>
          </p:nvSpPr>
          <p:spPr bwMode="auto">
            <a:xfrm>
              <a:off x="5307" y="2729"/>
              <a:ext cx="167" cy="378"/>
            </a:xfrm>
            <a:custGeom>
              <a:avLst/>
              <a:gdLst>
                <a:gd name="T0" fmla="*/ 11 w 167"/>
                <a:gd name="T1" fmla="*/ 297 h 378"/>
                <a:gd name="T2" fmla="*/ 0 w 167"/>
                <a:gd name="T3" fmla="*/ 377 h 378"/>
                <a:gd name="T4" fmla="*/ 8 w 167"/>
                <a:gd name="T5" fmla="*/ 355 h 378"/>
                <a:gd name="T6" fmla="*/ 17 w 167"/>
                <a:gd name="T7" fmla="*/ 332 h 378"/>
                <a:gd name="T8" fmla="*/ 26 w 167"/>
                <a:gd name="T9" fmla="*/ 311 h 378"/>
                <a:gd name="T10" fmla="*/ 38 w 167"/>
                <a:gd name="T11" fmla="*/ 283 h 378"/>
                <a:gd name="T12" fmla="*/ 50 w 167"/>
                <a:gd name="T13" fmla="*/ 254 h 378"/>
                <a:gd name="T14" fmla="*/ 62 w 167"/>
                <a:gd name="T15" fmla="*/ 226 h 378"/>
                <a:gd name="T16" fmla="*/ 74 w 167"/>
                <a:gd name="T17" fmla="*/ 201 h 378"/>
                <a:gd name="T18" fmla="*/ 83 w 167"/>
                <a:gd name="T19" fmla="*/ 182 h 378"/>
                <a:gd name="T20" fmla="*/ 94 w 167"/>
                <a:gd name="T21" fmla="*/ 160 h 378"/>
                <a:gd name="T22" fmla="*/ 104 w 167"/>
                <a:gd name="T23" fmla="*/ 141 h 378"/>
                <a:gd name="T24" fmla="*/ 117 w 167"/>
                <a:gd name="T25" fmla="*/ 121 h 378"/>
                <a:gd name="T26" fmla="*/ 127 w 167"/>
                <a:gd name="T27" fmla="*/ 104 h 378"/>
                <a:gd name="T28" fmla="*/ 138 w 167"/>
                <a:gd name="T29" fmla="*/ 90 h 378"/>
                <a:gd name="T30" fmla="*/ 150 w 167"/>
                <a:gd name="T31" fmla="*/ 75 h 378"/>
                <a:gd name="T32" fmla="*/ 158 w 167"/>
                <a:gd name="T33" fmla="*/ 61 h 378"/>
                <a:gd name="T34" fmla="*/ 166 w 167"/>
                <a:gd name="T35" fmla="*/ 0 h 378"/>
                <a:gd name="T36" fmla="*/ 152 w 167"/>
                <a:gd name="T37" fmla="*/ 14 h 378"/>
                <a:gd name="T38" fmla="*/ 130 w 167"/>
                <a:gd name="T39" fmla="*/ 48 h 378"/>
                <a:gd name="T40" fmla="*/ 100 w 167"/>
                <a:gd name="T41" fmla="*/ 88 h 378"/>
                <a:gd name="T42" fmla="*/ 77 w 167"/>
                <a:gd name="T43" fmla="*/ 129 h 378"/>
                <a:gd name="T44" fmla="*/ 55 w 167"/>
                <a:gd name="T45" fmla="*/ 185 h 378"/>
                <a:gd name="T46" fmla="*/ 32 w 167"/>
                <a:gd name="T47" fmla="*/ 233 h 378"/>
                <a:gd name="T48" fmla="*/ 14 w 167"/>
                <a:gd name="T49" fmla="*/ 280 h 378"/>
                <a:gd name="T50" fmla="*/ 0 w 167"/>
                <a:gd name="T51" fmla="*/ 377 h 378"/>
                <a:gd name="T52" fmla="*/ 1 w 167"/>
                <a:gd name="T53" fmla="*/ 374 h 378"/>
                <a:gd name="T54" fmla="*/ 11 w 167"/>
                <a:gd name="T55" fmla="*/ 297 h 3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378"/>
                <a:gd name="T86" fmla="*/ 167 w 167"/>
                <a:gd name="T87" fmla="*/ 378 h 3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7" h="378">
                  <a:moveTo>
                    <a:pt x="11" y="297"/>
                  </a:moveTo>
                  <a:lnTo>
                    <a:pt x="0" y="377"/>
                  </a:lnTo>
                  <a:lnTo>
                    <a:pt x="8" y="355"/>
                  </a:lnTo>
                  <a:lnTo>
                    <a:pt x="17" y="332"/>
                  </a:lnTo>
                  <a:lnTo>
                    <a:pt x="26" y="311"/>
                  </a:lnTo>
                  <a:lnTo>
                    <a:pt x="38" y="283"/>
                  </a:lnTo>
                  <a:lnTo>
                    <a:pt x="50" y="254"/>
                  </a:lnTo>
                  <a:lnTo>
                    <a:pt x="62" y="226"/>
                  </a:lnTo>
                  <a:lnTo>
                    <a:pt x="74" y="201"/>
                  </a:lnTo>
                  <a:lnTo>
                    <a:pt x="83" y="182"/>
                  </a:lnTo>
                  <a:lnTo>
                    <a:pt x="94" y="160"/>
                  </a:lnTo>
                  <a:lnTo>
                    <a:pt x="104" y="141"/>
                  </a:lnTo>
                  <a:lnTo>
                    <a:pt x="117" y="121"/>
                  </a:lnTo>
                  <a:lnTo>
                    <a:pt x="127" y="104"/>
                  </a:lnTo>
                  <a:lnTo>
                    <a:pt x="138" y="90"/>
                  </a:lnTo>
                  <a:lnTo>
                    <a:pt x="150" y="75"/>
                  </a:lnTo>
                  <a:lnTo>
                    <a:pt x="158" y="61"/>
                  </a:lnTo>
                  <a:lnTo>
                    <a:pt x="166" y="0"/>
                  </a:lnTo>
                  <a:lnTo>
                    <a:pt x="152" y="14"/>
                  </a:lnTo>
                  <a:lnTo>
                    <a:pt x="130" y="48"/>
                  </a:lnTo>
                  <a:lnTo>
                    <a:pt x="100" y="88"/>
                  </a:lnTo>
                  <a:lnTo>
                    <a:pt x="77" y="129"/>
                  </a:lnTo>
                  <a:lnTo>
                    <a:pt x="55" y="185"/>
                  </a:lnTo>
                  <a:lnTo>
                    <a:pt x="32" y="233"/>
                  </a:lnTo>
                  <a:lnTo>
                    <a:pt x="14" y="280"/>
                  </a:lnTo>
                  <a:lnTo>
                    <a:pt x="0" y="377"/>
                  </a:lnTo>
                  <a:lnTo>
                    <a:pt x="1" y="374"/>
                  </a:lnTo>
                  <a:lnTo>
                    <a:pt x="11" y="297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4" name="Freeform 61"/>
            <p:cNvSpPr>
              <a:spLocks/>
            </p:cNvSpPr>
            <p:nvPr/>
          </p:nvSpPr>
          <p:spPr bwMode="auto">
            <a:xfrm>
              <a:off x="5188" y="2924"/>
              <a:ext cx="133" cy="186"/>
            </a:xfrm>
            <a:custGeom>
              <a:avLst/>
              <a:gdLst>
                <a:gd name="T0" fmla="*/ 10 w 133"/>
                <a:gd name="T1" fmla="*/ 5 h 186"/>
                <a:gd name="T2" fmla="*/ 0 w 133"/>
                <a:gd name="T3" fmla="*/ 70 h 186"/>
                <a:gd name="T4" fmla="*/ 9 w 133"/>
                <a:gd name="T5" fmla="*/ 72 h 186"/>
                <a:gd name="T6" fmla="*/ 17 w 133"/>
                <a:gd name="T7" fmla="*/ 75 h 186"/>
                <a:gd name="T8" fmla="*/ 25 w 133"/>
                <a:gd name="T9" fmla="*/ 81 h 186"/>
                <a:gd name="T10" fmla="*/ 35 w 133"/>
                <a:gd name="T11" fmla="*/ 86 h 186"/>
                <a:gd name="T12" fmla="*/ 43 w 133"/>
                <a:gd name="T13" fmla="*/ 92 h 186"/>
                <a:gd name="T14" fmla="*/ 52 w 133"/>
                <a:gd name="T15" fmla="*/ 100 h 186"/>
                <a:gd name="T16" fmla="*/ 65 w 133"/>
                <a:gd name="T17" fmla="*/ 109 h 186"/>
                <a:gd name="T18" fmla="*/ 77 w 133"/>
                <a:gd name="T19" fmla="*/ 120 h 186"/>
                <a:gd name="T20" fmla="*/ 84 w 133"/>
                <a:gd name="T21" fmla="*/ 129 h 186"/>
                <a:gd name="T22" fmla="*/ 93 w 133"/>
                <a:gd name="T23" fmla="*/ 136 h 186"/>
                <a:gd name="T24" fmla="*/ 103 w 133"/>
                <a:gd name="T25" fmla="*/ 150 h 186"/>
                <a:gd name="T26" fmla="*/ 112 w 133"/>
                <a:gd name="T27" fmla="*/ 165 h 186"/>
                <a:gd name="T28" fmla="*/ 117 w 133"/>
                <a:gd name="T29" fmla="*/ 176 h 186"/>
                <a:gd name="T30" fmla="*/ 121 w 133"/>
                <a:gd name="T31" fmla="*/ 185 h 186"/>
                <a:gd name="T32" fmla="*/ 132 w 133"/>
                <a:gd name="T33" fmla="*/ 100 h 186"/>
                <a:gd name="T34" fmla="*/ 125 w 133"/>
                <a:gd name="T35" fmla="*/ 83 h 186"/>
                <a:gd name="T36" fmla="*/ 111 w 133"/>
                <a:gd name="T37" fmla="*/ 60 h 186"/>
                <a:gd name="T38" fmla="*/ 96 w 133"/>
                <a:gd name="T39" fmla="*/ 36 h 186"/>
                <a:gd name="T40" fmla="*/ 79 w 133"/>
                <a:gd name="T41" fmla="*/ 24 h 186"/>
                <a:gd name="T42" fmla="*/ 61 w 133"/>
                <a:gd name="T43" fmla="*/ 9 h 186"/>
                <a:gd name="T44" fmla="*/ 41 w 133"/>
                <a:gd name="T45" fmla="*/ 3 h 186"/>
                <a:gd name="T46" fmla="*/ 26 w 133"/>
                <a:gd name="T47" fmla="*/ 0 h 186"/>
                <a:gd name="T48" fmla="*/ 10 w 133"/>
                <a:gd name="T49" fmla="*/ 5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86"/>
                <a:gd name="T77" fmla="*/ 133 w 133"/>
                <a:gd name="T78" fmla="*/ 186 h 1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86">
                  <a:moveTo>
                    <a:pt x="10" y="5"/>
                  </a:moveTo>
                  <a:lnTo>
                    <a:pt x="0" y="70"/>
                  </a:lnTo>
                  <a:lnTo>
                    <a:pt x="9" y="72"/>
                  </a:lnTo>
                  <a:lnTo>
                    <a:pt x="17" y="75"/>
                  </a:lnTo>
                  <a:lnTo>
                    <a:pt x="25" y="81"/>
                  </a:lnTo>
                  <a:lnTo>
                    <a:pt x="35" y="86"/>
                  </a:lnTo>
                  <a:lnTo>
                    <a:pt x="43" y="92"/>
                  </a:lnTo>
                  <a:lnTo>
                    <a:pt x="52" y="100"/>
                  </a:lnTo>
                  <a:lnTo>
                    <a:pt x="65" y="109"/>
                  </a:lnTo>
                  <a:lnTo>
                    <a:pt x="77" y="120"/>
                  </a:lnTo>
                  <a:lnTo>
                    <a:pt x="84" y="129"/>
                  </a:lnTo>
                  <a:lnTo>
                    <a:pt x="93" y="136"/>
                  </a:lnTo>
                  <a:lnTo>
                    <a:pt x="103" y="150"/>
                  </a:lnTo>
                  <a:lnTo>
                    <a:pt x="112" y="165"/>
                  </a:lnTo>
                  <a:lnTo>
                    <a:pt x="117" y="176"/>
                  </a:lnTo>
                  <a:lnTo>
                    <a:pt x="121" y="185"/>
                  </a:lnTo>
                  <a:lnTo>
                    <a:pt x="132" y="100"/>
                  </a:lnTo>
                  <a:lnTo>
                    <a:pt x="125" y="83"/>
                  </a:lnTo>
                  <a:lnTo>
                    <a:pt x="111" y="60"/>
                  </a:lnTo>
                  <a:lnTo>
                    <a:pt x="96" y="36"/>
                  </a:lnTo>
                  <a:lnTo>
                    <a:pt x="79" y="24"/>
                  </a:lnTo>
                  <a:lnTo>
                    <a:pt x="61" y="9"/>
                  </a:lnTo>
                  <a:lnTo>
                    <a:pt x="41" y="3"/>
                  </a:lnTo>
                  <a:lnTo>
                    <a:pt x="26" y="0"/>
                  </a:lnTo>
                  <a:lnTo>
                    <a:pt x="10" y="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5" name="Freeform 62"/>
            <p:cNvSpPr>
              <a:spLocks/>
            </p:cNvSpPr>
            <p:nvPr/>
          </p:nvSpPr>
          <p:spPr bwMode="auto">
            <a:xfrm>
              <a:off x="5137" y="2427"/>
              <a:ext cx="337" cy="603"/>
            </a:xfrm>
            <a:custGeom>
              <a:avLst/>
              <a:gdLst>
                <a:gd name="T0" fmla="*/ 21 w 337"/>
                <a:gd name="T1" fmla="*/ 8 h 603"/>
                <a:gd name="T2" fmla="*/ 45 w 337"/>
                <a:gd name="T3" fmla="*/ 1 h 603"/>
                <a:gd name="T4" fmla="*/ 68 w 337"/>
                <a:gd name="T5" fmla="*/ 2 h 603"/>
                <a:gd name="T6" fmla="*/ 89 w 337"/>
                <a:gd name="T7" fmla="*/ 7 h 603"/>
                <a:gd name="T8" fmla="*/ 112 w 337"/>
                <a:gd name="T9" fmla="*/ 20 h 603"/>
                <a:gd name="T10" fmla="*/ 135 w 337"/>
                <a:gd name="T11" fmla="*/ 37 h 603"/>
                <a:gd name="T12" fmla="*/ 155 w 337"/>
                <a:gd name="T13" fmla="*/ 67 h 603"/>
                <a:gd name="T14" fmla="*/ 174 w 337"/>
                <a:gd name="T15" fmla="*/ 100 h 603"/>
                <a:gd name="T16" fmla="*/ 190 w 337"/>
                <a:gd name="T17" fmla="*/ 132 h 603"/>
                <a:gd name="T18" fmla="*/ 208 w 337"/>
                <a:gd name="T19" fmla="*/ 170 h 603"/>
                <a:gd name="T20" fmla="*/ 223 w 337"/>
                <a:gd name="T21" fmla="*/ 212 h 603"/>
                <a:gd name="T22" fmla="*/ 235 w 337"/>
                <a:gd name="T23" fmla="*/ 261 h 603"/>
                <a:gd name="T24" fmla="*/ 244 w 337"/>
                <a:gd name="T25" fmla="*/ 312 h 603"/>
                <a:gd name="T26" fmla="*/ 249 w 337"/>
                <a:gd name="T27" fmla="*/ 359 h 603"/>
                <a:gd name="T28" fmla="*/ 322 w 337"/>
                <a:gd name="T29" fmla="*/ 325 h 603"/>
                <a:gd name="T30" fmla="*/ 293 w 337"/>
                <a:gd name="T31" fmla="*/ 368 h 603"/>
                <a:gd name="T32" fmla="*/ 271 w 337"/>
                <a:gd name="T33" fmla="*/ 403 h 603"/>
                <a:gd name="T34" fmla="*/ 253 w 337"/>
                <a:gd name="T35" fmla="*/ 435 h 603"/>
                <a:gd name="T36" fmla="*/ 235 w 337"/>
                <a:gd name="T37" fmla="*/ 473 h 603"/>
                <a:gd name="T38" fmla="*/ 213 w 337"/>
                <a:gd name="T39" fmla="*/ 526 h 603"/>
                <a:gd name="T40" fmla="*/ 191 w 337"/>
                <a:gd name="T41" fmla="*/ 577 h 603"/>
                <a:gd name="T42" fmla="*/ 177 w 337"/>
                <a:gd name="T43" fmla="*/ 593 h 603"/>
                <a:gd name="T44" fmla="*/ 167 w 337"/>
                <a:gd name="T45" fmla="*/ 574 h 603"/>
                <a:gd name="T46" fmla="*/ 153 w 337"/>
                <a:gd name="T47" fmla="*/ 555 h 603"/>
                <a:gd name="T48" fmla="*/ 141 w 337"/>
                <a:gd name="T49" fmla="*/ 544 h 603"/>
                <a:gd name="T50" fmla="*/ 127 w 337"/>
                <a:gd name="T51" fmla="*/ 530 h 603"/>
                <a:gd name="T52" fmla="*/ 111 w 337"/>
                <a:gd name="T53" fmla="*/ 520 h 603"/>
                <a:gd name="T54" fmla="*/ 96 w 337"/>
                <a:gd name="T55" fmla="*/ 512 h 603"/>
                <a:gd name="T56" fmla="*/ 81 w 337"/>
                <a:gd name="T57" fmla="*/ 506 h 603"/>
                <a:gd name="T58" fmla="*/ 61 w 337"/>
                <a:gd name="T59" fmla="*/ 500 h 603"/>
                <a:gd name="T60" fmla="*/ 153 w 337"/>
                <a:gd name="T61" fmla="*/ 390 h 603"/>
                <a:gd name="T62" fmla="*/ 144 w 337"/>
                <a:gd name="T63" fmla="*/ 314 h 603"/>
                <a:gd name="T64" fmla="*/ 138 w 337"/>
                <a:gd name="T65" fmla="*/ 269 h 603"/>
                <a:gd name="T66" fmla="*/ 126 w 337"/>
                <a:gd name="T67" fmla="*/ 212 h 603"/>
                <a:gd name="T68" fmla="*/ 115 w 337"/>
                <a:gd name="T69" fmla="*/ 163 h 603"/>
                <a:gd name="T70" fmla="*/ 106 w 337"/>
                <a:gd name="T71" fmla="*/ 130 h 603"/>
                <a:gd name="T72" fmla="*/ 93 w 337"/>
                <a:gd name="T73" fmla="*/ 96 h 603"/>
                <a:gd name="T74" fmla="*/ 79 w 337"/>
                <a:gd name="T75" fmla="*/ 71 h 603"/>
                <a:gd name="T76" fmla="*/ 61 w 337"/>
                <a:gd name="T77" fmla="*/ 51 h 603"/>
                <a:gd name="T78" fmla="*/ 40 w 337"/>
                <a:gd name="T79" fmla="*/ 37 h 603"/>
                <a:gd name="T80" fmla="*/ 17 w 337"/>
                <a:gd name="T81" fmla="*/ 26 h 6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603"/>
                <a:gd name="T125" fmla="*/ 337 w 337"/>
                <a:gd name="T126" fmla="*/ 603 h 6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603">
                  <a:moveTo>
                    <a:pt x="0" y="19"/>
                  </a:moveTo>
                  <a:lnTo>
                    <a:pt x="21" y="8"/>
                  </a:lnTo>
                  <a:lnTo>
                    <a:pt x="31" y="6"/>
                  </a:lnTo>
                  <a:lnTo>
                    <a:pt x="45" y="1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9" y="3"/>
                  </a:lnTo>
                  <a:lnTo>
                    <a:pt x="89" y="7"/>
                  </a:lnTo>
                  <a:lnTo>
                    <a:pt x="101" y="9"/>
                  </a:lnTo>
                  <a:lnTo>
                    <a:pt x="112" y="20"/>
                  </a:lnTo>
                  <a:lnTo>
                    <a:pt x="122" y="30"/>
                  </a:lnTo>
                  <a:lnTo>
                    <a:pt x="135" y="37"/>
                  </a:lnTo>
                  <a:lnTo>
                    <a:pt x="145" y="52"/>
                  </a:lnTo>
                  <a:lnTo>
                    <a:pt x="155" y="67"/>
                  </a:lnTo>
                  <a:lnTo>
                    <a:pt x="166" y="84"/>
                  </a:lnTo>
                  <a:lnTo>
                    <a:pt x="174" y="100"/>
                  </a:lnTo>
                  <a:lnTo>
                    <a:pt x="183" y="115"/>
                  </a:lnTo>
                  <a:lnTo>
                    <a:pt x="190" y="132"/>
                  </a:lnTo>
                  <a:lnTo>
                    <a:pt x="198" y="150"/>
                  </a:lnTo>
                  <a:lnTo>
                    <a:pt x="208" y="170"/>
                  </a:lnTo>
                  <a:lnTo>
                    <a:pt x="215" y="192"/>
                  </a:lnTo>
                  <a:lnTo>
                    <a:pt x="223" y="212"/>
                  </a:lnTo>
                  <a:lnTo>
                    <a:pt x="229" y="238"/>
                  </a:lnTo>
                  <a:lnTo>
                    <a:pt x="235" y="261"/>
                  </a:lnTo>
                  <a:lnTo>
                    <a:pt x="241" y="284"/>
                  </a:lnTo>
                  <a:lnTo>
                    <a:pt x="244" y="312"/>
                  </a:lnTo>
                  <a:lnTo>
                    <a:pt x="248" y="333"/>
                  </a:lnTo>
                  <a:lnTo>
                    <a:pt x="249" y="359"/>
                  </a:lnTo>
                  <a:lnTo>
                    <a:pt x="336" y="305"/>
                  </a:lnTo>
                  <a:lnTo>
                    <a:pt x="322" y="325"/>
                  </a:lnTo>
                  <a:lnTo>
                    <a:pt x="307" y="348"/>
                  </a:lnTo>
                  <a:lnTo>
                    <a:pt x="293" y="368"/>
                  </a:lnTo>
                  <a:lnTo>
                    <a:pt x="283" y="383"/>
                  </a:lnTo>
                  <a:lnTo>
                    <a:pt x="271" y="403"/>
                  </a:lnTo>
                  <a:lnTo>
                    <a:pt x="264" y="417"/>
                  </a:lnTo>
                  <a:lnTo>
                    <a:pt x="253" y="435"/>
                  </a:lnTo>
                  <a:lnTo>
                    <a:pt x="245" y="455"/>
                  </a:lnTo>
                  <a:lnTo>
                    <a:pt x="235" y="473"/>
                  </a:lnTo>
                  <a:lnTo>
                    <a:pt x="223" y="499"/>
                  </a:lnTo>
                  <a:lnTo>
                    <a:pt x="213" y="526"/>
                  </a:lnTo>
                  <a:lnTo>
                    <a:pt x="203" y="550"/>
                  </a:lnTo>
                  <a:lnTo>
                    <a:pt x="191" y="577"/>
                  </a:lnTo>
                  <a:lnTo>
                    <a:pt x="182" y="602"/>
                  </a:lnTo>
                  <a:lnTo>
                    <a:pt x="177" y="593"/>
                  </a:lnTo>
                  <a:lnTo>
                    <a:pt x="172" y="582"/>
                  </a:lnTo>
                  <a:lnTo>
                    <a:pt x="167" y="574"/>
                  </a:lnTo>
                  <a:lnTo>
                    <a:pt x="161" y="565"/>
                  </a:lnTo>
                  <a:lnTo>
                    <a:pt x="153" y="555"/>
                  </a:lnTo>
                  <a:lnTo>
                    <a:pt x="148" y="549"/>
                  </a:lnTo>
                  <a:lnTo>
                    <a:pt x="141" y="544"/>
                  </a:lnTo>
                  <a:lnTo>
                    <a:pt x="134" y="537"/>
                  </a:lnTo>
                  <a:lnTo>
                    <a:pt x="127" y="530"/>
                  </a:lnTo>
                  <a:lnTo>
                    <a:pt x="117" y="527"/>
                  </a:lnTo>
                  <a:lnTo>
                    <a:pt x="111" y="520"/>
                  </a:lnTo>
                  <a:lnTo>
                    <a:pt x="103" y="515"/>
                  </a:lnTo>
                  <a:lnTo>
                    <a:pt x="96" y="512"/>
                  </a:lnTo>
                  <a:lnTo>
                    <a:pt x="89" y="509"/>
                  </a:lnTo>
                  <a:lnTo>
                    <a:pt x="81" y="506"/>
                  </a:lnTo>
                  <a:lnTo>
                    <a:pt x="74" y="499"/>
                  </a:lnTo>
                  <a:lnTo>
                    <a:pt x="61" y="500"/>
                  </a:lnTo>
                  <a:lnTo>
                    <a:pt x="153" y="428"/>
                  </a:lnTo>
                  <a:lnTo>
                    <a:pt x="153" y="390"/>
                  </a:lnTo>
                  <a:lnTo>
                    <a:pt x="150" y="366"/>
                  </a:lnTo>
                  <a:lnTo>
                    <a:pt x="144" y="314"/>
                  </a:lnTo>
                  <a:lnTo>
                    <a:pt x="141" y="291"/>
                  </a:lnTo>
                  <a:lnTo>
                    <a:pt x="138" y="269"/>
                  </a:lnTo>
                  <a:lnTo>
                    <a:pt x="131" y="231"/>
                  </a:lnTo>
                  <a:lnTo>
                    <a:pt x="126" y="212"/>
                  </a:lnTo>
                  <a:lnTo>
                    <a:pt x="121" y="185"/>
                  </a:lnTo>
                  <a:lnTo>
                    <a:pt x="115" y="163"/>
                  </a:lnTo>
                  <a:lnTo>
                    <a:pt x="110" y="146"/>
                  </a:lnTo>
                  <a:lnTo>
                    <a:pt x="106" y="130"/>
                  </a:lnTo>
                  <a:lnTo>
                    <a:pt x="101" y="115"/>
                  </a:lnTo>
                  <a:lnTo>
                    <a:pt x="93" y="96"/>
                  </a:lnTo>
                  <a:lnTo>
                    <a:pt x="86" y="86"/>
                  </a:lnTo>
                  <a:lnTo>
                    <a:pt x="79" y="71"/>
                  </a:lnTo>
                  <a:lnTo>
                    <a:pt x="70" y="59"/>
                  </a:lnTo>
                  <a:lnTo>
                    <a:pt x="61" y="51"/>
                  </a:lnTo>
                  <a:lnTo>
                    <a:pt x="50" y="43"/>
                  </a:lnTo>
                  <a:lnTo>
                    <a:pt x="40" y="37"/>
                  </a:lnTo>
                  <a:lnTo>
                    <a:pt x="30" y="29"/>
                  </a:lnTo>
                  <a:lnTo>
                    <a:pt x="17" y="26"/>
                  </a:lnTo>
                  <a:lnTo>
                    <a:pt x="0" y="1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6582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928688"/>
            <a:ext cx="1920875" cy="1443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83" name="Rectangle 82"/>
          <p:cNvSpPr>
            <a:spLocks noChangeArrowheads="1"/>
          </p:cNvSpPr>
          <p:nvPr/>
        </p:nvSpPr>
        <p:spPr bwMode="auto">
          <a:xfrm>
            <a:off x="4084638" y="1824038"/>
            <a:ext cx="1460500" cy="365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omic Sans MS" panose="030F0702030302020204" pitchFamily="66" charset="0"/>
              </a:rPr>
              <a:t> Feed mill </a:t>
            </a:r>
          </a:p>
        </p:txBody>
      </p:sp>
      <p:grpSp>
        <p:nvGrpSpPr>
          <p:cNvPr id="66584" name="Group 126"/>
          <p:cNvGrpSpPr>
            <a:grpSpLocks/>
          </p:cNvGrpSpPr>
          <p:nvPr/>
        </p:nvGrpSpPr>
        <p:grpSpPr bwMode="auto">
          <a:xfrm>
            <a:off x="7472363" y="354013"/>
            <a:ext cx="1436687" cy="712787"/>
            <a:chOff x="4824" y="160"/>
            <a:chExt cx="1248" cy="625"/>
          </a:xfrm>
        </p:grpSpPr>
        <p:sp>
          <p:nvSpPr>
            <p:cNvPr id="66599" name="Oval 127"/>
            <p:cNvSpPr>
              <a:spLocks noChangeArrowheads="1"/>
            </p:cNvSpPr>
            <p:nvPr/>
          </p:nvSpPr>
          <p:spPr bwMode="auto">
            <a:xfrm>
              <a:off x="4824" y="192"/>
              <a:ext cx="1248" cy="5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66600" name="Picture 128" descr="j0198660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" y="160"/>
              <a:ext cx="7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1" name="Picture 129" descr="j0232261[1]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" y="283"/>
              <a:ext cx="375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585" name="Group 116"/>
          <p:cNvGrpSpPr>
            <a:grpSpLocks/>
          </p:cNvGrpSpPr>
          <p:nvPr/>
        </p:nvGrpSpPr>
        <p:grpSpPr bwMode="auto">
          <a:xfrm>
            <a:off x="5133975" y="220663"/>
            <a:ext cx="2767013" cy="2044700"/>
            <a:chOff x="3372" y="438"/>
            <a:chExt cx="1743" cy="1288"/>
          </a:xfrm>
        </p:grpSpPr>
        <p:sp>
          <p:nvSpPr>
            <p:cNvPr id="66596" name="Oval 117"/>
            <p:cNvSpPr>
              <a:spLocks noChangeArrowheads="1"/>
            </p:cNvSpPr>
            <p:nvPr/>
          </p:nvSpPr>
          <p:spPr bwMode="auto">
            <a:xfrm>
              <a:off x="3521" y="936"/>
              <a:ext cx="790" cy="79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6597" name="Oval 123"/>
            <p:cNvSpPr>
              <a:spLocks noChangeArrowheads="1"/>
            </p:cNvSpPr>
            <p:nvPr/>
          </p:nvSpPr>
          <p:spPr bwMode="auto">
            <a:xfrm>
              <a:off x="4257" y="690"/>
              <a:ext cx="858" cy="8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6598" name="Text Box 129"/>
            <p:cNvSpPr txBox="1">
              <a:spLocks noChangeArrowheads="1"/>
            </p:cNvSpPr>
            <p:nvPr/>
          </p:nvSpPr>
          <p:spPr bwMode="auto">
            <a:xfrm>
              <a:off x="3372" y="438"/>
              <a:ext cx="1131" cy="6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Animal Production Efficiency</a:t>
              </a:r>
            </a:p>
          </p:txBody>
        </p:sp>
      </p:grp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5673725" y="1282700"/>
            <a:ext cx="747713" cy="915988"/>
            <a:chOff x="3552" y="1504"/>
            <a:chExt cx="529" cy="577"/>
          </a:xfrm>
        </p:grpSpPr>
        <p:sp>
          <p:nvSpPr>
            <p:cNvPr id="66592" name="Freeform 76"/>
            <p:cNvSpPr>
              <a:spLocks/>
            </p:cNvSpPr>
            <p:nvPr/>
          </p:nvSpPr>
          <p:spPr bwMode="auto">
            <a:xfrm>
              <a:off x="3552" y="1535"/>
              <a:ext cx="369" cy="351"/>
            </a:xfrm>
            <a:custGeom>
              <a:avLst/>
              <a:gdLst>
                <a:gd name="T0" fmla="*/ 0 w 369"/>
                <a:gd name="T1" fmla="*/ 15 h 351"/>
                <a:gd name="T2" fmla="*/ 9 w 369"/>
                <a:gd name="T3" fmla="*/ 50 h 351"/>
                <a:gd name="T4" fmla="*/ 29 w 369"/>
                <a:gd name="T5" fmla="*/ 48 h 351"/>
                <a:gd name="T6" fmla="*/ 47 w 369"/>
                <a:gd name="T7" fmla="*/ 53 h 351"/>
                <a:gd name="T8" fmla="*/ 66 w 369"/>
                <a:gd name="T9" fmla="*/ 55 h 351"/>
                <a:gd name="T10" fmla="*/ 83 w 369"/>
                <a:gd name="T11" fmla="*/ 59 h 351"/>
                <a:gd name="T12" fmla="*/ 101 w 369"/>
                <a:gd name="T13" fmla="*/ 66 h 351"/>
                <a:gd name="T14" fmla="*/ 114 w 369"/>
                <a:gd name="T15" fmla="*/ 74 h 351"/>
                <a:gd name="T16" fmla="*/ 128 w 369"/>
                <a:gd name="T17" fmla="*/ 82 h 351"/>
                <a:gd name="T18" fmla="*/ 144 w 369"/>
                <a:gd name="T19" fmla="*/ 90 h 351"/>
                <a:gd name="T20" fmla="*/ 159 w 369"/>
                <a:gd name="T21" fmla="*/ 102 h 351"/>
                <a:gd name="T22" fmla="*/ 177 w 369"/>
                <a:gd name="T23" fmla="*/ 119 h 351"/>
                <a:gd name="T24" fmla="*/ 191 w 369"/>
                <a:gd name="T25" fmla="*/ 133 h 351"/>
                <a:gd name="T26" fmla="*/ 207 w 369"/>
                <a:gd name="T27" fmla="*/ 147 h 351"/>
                <a:gd name="T28" fmla="*/ 221 w 369"/>
                <a:gd name="T29" fmla="*/ 167 h 351"/>
                <a:gd name="T30" fmla="*/ 240 w 369"/>
                <a:gd name="T31" fmla="*/ 188 h 351"/>
                <a:gd name="T32" fmla="*/ 262 w 369"/>
                <a:gd name="T33" fmla="*/ 212 h 351"/>
                <a:gd name="T34" fmla="*/ 274 w 369"/>
                <a:gd name="T35" fmla="*/ 232 h 351"/>
                <a:gd name="T36" fmla="*/ 289 w 369"/>
                <a:gd name="T37" fmla="*/ 252 h 351"/>
                <a:gd name="T38" fmla="*/ 301 w 369"/>
                <a:gd name="T39" fmla="*/ 270 h 351"/>
                <a:gd name="T40" fmla="*/ 315 w 369"/>
                <a:gd name="T41" fmla="*/ 291 h 351"/>
                <a:gd name="T42" fmla="*/ 333 w 369"/>
                <a:gd name="T43" fmla="*/ 322 h 351"/>
                <a:gd name="T44" fmla="*/ 346 w 369"/>
                <a:gd name="T45" fmla="*/ 350 h 351"/>
                <a:gd name="T46" fmla="*/ 368 w 369"/>
                <a:gd name="T47" fmla="*/ 326 h 351"/>
                <a:gd name="T48" fmla="*/ 344 w 369"/>
                <a:gd name="T49" fmla="*/ 281 h 351"/>
                <a:gd name="T50" fmla="*/ 316 w 369"/>
                <a:gd name="T51" fmla="*/ 233 h 351"/>
                <a:gd name="T52" fmla="*/ 290 w 369"/>
                <a:gd name="T53" fmla="*/ 196 h 351"/>
                <a:gd name="T54" fmla="*/ 260 w 369"/>
                <a:gd name="T55" fmla="*/ 159 h 351"/>
                <a:gd name="T56" fmla="*/ 217 w 369"/>
                <a:gd name="T57" fmla="*/ 102 h 351"/>
                <a:gd name="T58" fmla="*/ 176 w 369"/>
                <a:gd name="T59" fmla="*/ 62 h 351"/>
                <a:gd name="T60" fmla="*/ 136 w 369"/>
                <a:gd name="T61" fmla="*/ 27 h 351"/>
                <a:gd name="T62" fmla="*/ 104 w 369"/>
                <a:gd name="T63" fmla="*/ 13 h 351"/>
                <a:gd name="T64" fmla="*/ 66 w 369"/>
                <a:gd name="T65" fmla="*/ 0 h 351"/>
                <a:gd name="T66" fmla="*/ 40 w 369"/>
                <a:gd name="T67" fmla="*/ 3 h 351"/>
                <a:gd name="T68" fmla="*/ 0 w 369"/>
                <a:gd name="T69" fmla="*/ 15 h 3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9"/>
                <a:gd name="T106" fmla="*/ 0 h 351"/>
                <a:gd name="T107" fmla="*/ 369 w 369"/>
                <a:gd name="T108" fmla="*/ 351 h 3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9" h="351">
                  <a:moveTo>
                    <a:pt x="0" y="15"/>
                  </a:moveTo>
                  <a:lnTo>
                    <a:pt x="9" y="50"/>
                  </a:lnTo>
                  <a:lnTo>
                    <a:pt x="29" y="48"/>
                  </a:lnTo>
                  <a:lnTo>
                    <a:pt x="47" y="53"/>
                  </a:lnTo>
                  <a:lnTo>
                    <a:pt x="66" y="55"/>
                  </a:lnTo>
                  <a:lnTo>
                    <a:pt x="83" y="59"/>
                  </a:lnTo>
                  <a:lnTo>
                    <a:pt x="101" y="66"/>
                  </a:lnTo>
                  <a:lnTo>
                    <a:pt x="114" y="74"/>
                  </a:lnTo>
                  <a:lnTo>
                    <a:pt x="128" y="82"/>
                  </a:lnTo>
                  <a:lnTo>
                    <a:pt x="144" y="90"/>
                  </a:lnTo>
                  <a:lnTo>
                    <a:pt x="159" y="102"/>
                  </a:lnTo>
                  <a:lnTo>
                    <a:pt x="177" y="119"/>
                  </a:lnTo>
                  <a:lnTo>
                    <a:pt x="191" y="133"/>
                  </a:lnTo>
                  <a:lnTo>
                    <a:pt x="207" y="147"/>
                  </a:lnTo>
                  <a:lnTo>
                    <a:pt x="221" y="167"/>
                  </a:lnTo>
                  <a:lnTo>
                    <a:pt x="240" y="188"/>
                  </a:lnTo>
                  <a:lnTo>
                    <a:pt x="262" y="212"/>
                  </a:lnTo>
                  <a:lnTo>
                    <a:pt x="274" y="232"/>
                  </a:lnTo>
                  <a:lnTo>
                    <a:pt x="289" y="252"/>
                  </a:lnTo>
                  <a:lnTo>
                    <a:pt x="301" y="270"/>
                  </a:lnTo>
                  <a:lnTo>
                    <a:pt x="315" y="291"/>
                  </a:lnTo>
                  <a:lnTo>
                    <a:pt x="333" y="322"/>
                  </a:lnTo>
                  <a:lnTo>
                    <a:pt x="346" y="350"/>
                  </a:lnTo>
                  <a:lnTo>
                    <a:pt x="368" y="326"/>
                  </a:lnTo>
                  <a:lnTo>
                    <a:pt x="344" y="281"/>
                  </a:lnTo>
                  <a:lnTo>
                    <a:pt x="316" y="233"/>
                  </a:lnTo>
                  <a:lnTo>
                    <a:pt x="290" y="196"/>
                  </a:lnTo>
                  <a:lnTo>
                    <a:pt x="260" y="159"/>
                  </a:lnTo>
                  <a:lnTo>
                    <a:pt x="217" y="102"/>
                  </a:lnTo>
                  <a:lnTo>
                    <a:pt x="176" y="62"/>
                  </a:lnTo>
                  <a:lnTo>
                    <a:pt x="136" y="27"/>
                  </a:lnTo>
                  <a:lnTo>
                    <a:pt x="104" y="13"/>
                  </a:lnTo>
                  <a:lnTo>
                    <a:pt x="66" y="0"/>
                  </a:lnTo>
                  <a:lnTo>
                    <a:pt x="40" y="3"/>
                  </a:lnTo>
                  <a:lnTo>
                    <a:pt x="0" y="1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3" name="Freeform 77"/>
            <p:cNvSpPr>
              <a:spLocks/>
            </p:cNvSpPr>
            <p:nvPr/>
          </p:nvSpPr>
          <p:spPr bwMode="auto">
            <a:xfrm>
              <a:off x="4014" y="1671"/>
              <a:ext cx="67" cy="409"/>
            </a:xfrm>
            <a:custGeom>
              <a:avLst/>
              <a:gdLst>
                <a:gd name="T0" fmla="*/ 4 w 67"/>
                <a:gd name="T1" fmla="*/ 331 h 409"/>
                <a:gd name="T2" fmla="*/ 28 w 67"/>
                <a:gd name="T3" fmla="*/ 408 h 409"/>
                <a:gd name="T4" fmla="*/ 27 w 67"/>
                <a:gd name="T5" fmla="*/ 385 h 409"/>
                <a:gd name="T6" fmla="*/ 26 w 67"/>
                <a:gd name="T7" fmla="*/ 361 h 409"/>
                <a:gd name="T8" fmla="*/ 27 w 67"/>
                <a:gd name="T9" fmla="*/ 338 h 409"/>
                <a:gd name="T10" fmla="*/ 29 w 67"/>
                <a:gd name="T11" fmla="*/ 308 h 409"/>
                <a:gd name="T12" fmla="*/ 29 w 67"/>
                <a:gd name="T13" fmla="*/ 276 h 409"/>
                <a:gd name="T14" fmla="*/ 31 w 67"/>
                <a:gd name="T15" fmla="*/ 246 h 409"/>
                <a:gd name="T16" fmla="*/ 33 w 67"/>
                <a:gd name="T17" fmla="*/ 219 h 409"/>
                <a:gd name="T18" fmla="*/ 34 w 67"/>
                <a:gd name="T19" fmla="*/ 198 h 409"/>
                <a:gd name="T20" fmla="*/ 36 w 67"/>
                <a:gd name="T21" fmla="*/ 174 h 409"/>
                <a:gd name="T22" fmla="*/ 39 w 67"/>
                <a:gd name="T23" fmla="*/ 153 h 409"/>
                <a:gd name="T24" fmla="*/ 45 w 67"/>
                <a:gd name="T25" fmla="*/ 129 h 409"/>
                <a:gd name="T26" fmla="*/ 50 w 67"/>
                <a:gd name="T27" fmla="*/ 110 h 409"/>
                <a:gd name="T28" fmla="*/ 55 w 67"/>
                <a:gd name="T29" fmla="*/ 93 h 409"/>
                <a:gd name="T30" fmla="*/ 62 w 67"/>
                <a:gd name="T31" fmla="*/ 74 h 409"/>
                <a:gd name="T32" fmla="*/ 66 w 67"/>
                <a:gd name="T33" fmla="*/ 58 h 409"/>
                <a:gd name="T34" fmla="*/ 47 w 67"/>
                <a:gd name="T35" fmla="*/ 0 h 409"/>
                <a:gd name="T36" fmla="*/ 37 w 67"/>
                <a:gd name="T37" fmla="*/ 19 h 409"/>
                <a:gd name="T38" fmla="*/ 27 w 67"/>
                <a:gd name="T39" fmla="*/ 58 h 409"/>
                <a:gd name="T40" fmla="*/ 11 w 67"/>
                <a:gd name="T41" fmla="*/ 105 h 409"/>
                <a:gd name="T42" fmla="*/ 3 w 67"/>
                <a:gd name="T43" fmla="*/ 153 h 409"/>
                <a:gd name="T44" fmla="*/ 3 w 67"/>
                <a:gd name="T45" fmla="*/ 213 h 409"/>
                <a:gd name="T46" fmla="*/ 0 w 67"/>
                <a:gd name="T47" fmla="*/ 265 h 409"/>
                <a:gd name="T48" fmla="*/ 0 w 67"/>
                <a:gd name="T49" fmla="*/ 315 h 409"/>
                <a:gd name="T50" fmla="*/ 28 w 67"/>
                <a:gd name="T51" fmla="*/ 408 h 409"/>
                <a:gd name="T52" fmla="*/ 27 w 67"/>
                <a:gd name="T53" fmla="*/ 406 h 409"/>
                <a:gd name="T54" fmla="*/ 4 w 67"/>
                <a:gd name="T55" fmla="*/ 331 h 4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409"/>
                <a:gd name="T86" fmla="*/ 67 w 67"/>
                <a:gd name="T87" fmla="*/ 409 h 4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409">
                  <a:moveTo>
                    <a:pt x="4" y="331"/>
                  </a:moveTo>
                  <a:lnTo>
                    <a:pt x="28" y="408"/>
                  </a:lnTo>
                  <a:lnTo>
                    <a:pt x="27" y="385"/>
                  </a:lnTo>
                  <a:lnTo>
                    <a:pt x="26" y="361"/>
                  </a:lnTo>
                  <a:lnTo>
                    <a:pt x="27" y="338"/>
                  </a:lnTo>
                  <a:lnTo>
                    <a:pt x="29" y="308"/>
                  </a:lnTo>
                  <a:lnTo>
                    <a:pt x="29" y="276"/>
                  </a:lnTo>
                  <a:lnTo>
                    <a:pt x="31" y="246"/>
                  </a:lnTo>
                  <a:lnTo>
                    <a:pt x="33" y="219"/>
                  </a:lnTo>
                  <a:lnTo>
                    <a:pt x="34" y="198"/>
                  </a:lnTo>
                  <a:lnTo>
                    <a:pt x="36" y="174"/>
                  </a:lnTo>
                  <a:lnTo>
                    <a:pt x="39" y="153"/>
                  </a:lnTo>
                  <a:lnTo>
                    <a:pt x="45" y="129"/>
                  </a:lnTo>
                  <a:lnTo>
                    <a:pt x="50" y="110"/>
                  </a:lnTo>
                  <a:lnTo>
                    <a:pt x="55" y="93"/>
                  </a:lnTo>
                  <a:lnTo>
                    <a:pt x="62" y="74"/>
                  </a:lnTo>
                  <a:lnTo>
                    <a:pt x="66" y="58"/>
                  </a:lnTo>
                  <a:lnTo>
                    <a:pt x="47" y="0"/>
                  </a:lnTo>
                  <a:lnTo>
                    <a:pt x="37" y="19"/>
                  </a:lnTo>
                  <a:lnTo>
                    <a:pt x="27" y="58"/>
                  </a:lnTo>
                  <a:lnTo>
                    <a:pt x="11" y="105"/>
                  </a:lnTo>
                  <a:lnTo>
                    <a:pt x="3" y="153"/>
                  </a:lnTo>
                  <a:lnTo>
                    <a:pt x="3" y="213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8" y="408"/>
                  </a:lnTo>
                  <a:lnTo>
                    <a:pt x="27" y="406"/>
                  </a:lnTo>
                  <a:lnTo>
                    <a:pt x="4" y="33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4" name="Freeform 78"/>
            <p:cNvSpPr>
              <a:spLocks/>
            </p:cNvSpPr>
            <p:nvPr/>
          </p:nvSpPr>
          <p:spPr bwMode="auto">
            <a:xfrm>
              <a:off x="3837" y="1947"/>
              <a:ext cx="208" cy="134"/>
            </a:xfrm>
            <a:custGeom>
              <a:avLst/>
              <a:gdLst>
                <a:gd name="T0" fmla="*/ 0 w 208"/>
                <a:gd name="T1" fmla="*/ 16 h 134"/>
                <a:gd name="T2" fmla="*/ 19 w 208"/>
                <a:gd name="T3" fmla="*/ 80 h 134"/>
                <a:gd name="T4" fmla="*/ 29 w 208"/>
                <a:gd name="T5" fmla="*/ 77 h 134"/>
                <a:gd name="T6" fmla="*/ 40 w 208"/>
                <a:gd name="T7" fmla="*/ 77 h 134"/>
                <a:gd name="T8" fmla="*/ 51 w 208"/>
                <a:gd name="T9" fmla="*/ 80 h 134"/>
                <a:gd name="T10" fmla="*/ 64 w 208"/>
                <a:gd name="T11" fmla="*/ 80 h 134"/>
                <a:gd name="T12" fmla="*/ 77 w 208"/>
                <a:gd name="T13" fmla="*/ 82 h 134"/>
                <a:gd name="T14" fmla="*/ 91 w 208"/>
                <a:gd name="T15" fmla="*/ 84 h 134"/>
                <a:gd name="T16" fmla="*/ 109 w 208"/>
                <a:gd name="T17" fmla="*/ 89 h 134"/>
                <a:gd name="T18" fmla="*/ 128 w 208"/>
                <a:gd name="T19" fmla="*/ 93 h 134"/>
                <a:gd name="T20" fmla="*/ 140 w 208"/>
                <a:gd name="T21" fmla="*/ 98 h 134"/>
                <a:gd name="T22" fmla="*/ 154 w 208"/>
                <a:gd name="T23" fmla="*/ 101 h 134"/>
                <a:gd name="T24" fmla="*/ 171 w 208"/>
                <a:gd name="T25" fmla="*/ 110 h 134"/>
                <a:gd name="T26" fmla="*/ 188 w 208"/>
                <a:gd name="T27" fmla="*/ 120 h 134"/>
                <a:gd name="T28" fmla="*/ 198 w 208"/>
                <a:gd name="T29" fmla="*/ 127 h 134"/>
                <a:gd name="T30" fmla="*/ 207 w 208"/>
                <a:gd name="T31" fmla="*/ 133 h 134"/>
                <a:gd name="T32" fmla="*/ 181 w 208"/>
                <a:gd name="T33" fmla="*/ 52 h 134"/>
                <a:gd name="T34" fmla="*/ 166 w 208"/>
                <a:gd name="T35" fmla="*/ 40 h 134"/>
                <a:gd name="T36" fmla="*/ 140 w 208"/>
                <a:gd name="T37" fmla="*/ 24 h 134"/>
                <a:gd name="T38" fmla="*/ 111 w 208"/>
                <a:gd name="T39" fmla="*/ 9 h 134"/>
                <a:gd name="T40" fmla="*/ 88 w 208"/>
                <a:gd name="T41" fmla="*/ 6 h 134"/>
                <a:gd name="T42" fmla="*/ 61 w 208"/>
                <a:gd name="T43" fmla="*/ 0 h 134"/>
                <a:gd name="T44" fmla="*/ 35 w 208"/>
                <a:gd name="T45" fmla="*/ 2 h 134"/>
                <a:gd name="T46" fmla="*/ 17 w 208"/>
                <a:gd name="T47" fmla="*/ 5 h 134"/>
                <a:gd name="T48" fmla="*/ 0 w 208"/>
                <a:gd name="T49" fmla="*/ 16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134"/>
                <a:gd name="T77" fmla="*/ 208 w 208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134">
                  <a:moveTo>
                    <a:pt x="0" y="16"/>
                  </a:moveTo>
                  <a:lnTo>
                    <a:pt x="19" y="80"/>
                  </a:lnTo>
                  <a:lnTo>
                    <a:pt x="29" y="77"/>
                  </a:lnTo>
                  <a:lnTo>
                    <a:pt x="40" y="77"/>
                  </a:lnTo>
                  <a:lnTo>
                    <a:pt x="51" y="80"/>
                  </a:lnTo>
                  <a:lnTo>
                    <a:pt x="64" y="80"/>
                  </a:lnTo>
                  <a:lnTo>
                    <a:pt x="77" y="82"/>
                  </a:lnTo>
                  <a:lnTo>
                    <a:pt x="91" y="84"/>
                  </a:lnTo>
                  <a:lnTo>
                    <a:pt x="109" y="89"/>
                  </a:lnTo>
                  <a:lnTo>
                    <a:pt x="128" y="93"/>
                  </a:lnTo>
                  <a:lnTo>
                    <a:pt x="140" y="98"/>
                  </a:lnTo>
                  <a:lnTo>
                    <a:pt x="154" y="101"/>
                  </a:lnTo>
                  <a:lnTo>
                    <a:pt x="171" y="110"/>
                  </a:lnTo>
                  <a:lnTo>
                    <a:pt x="188" y="120"/>
                  </a:lnTo>
                  <a:lnTo>
                    <a:pt x="198" y="127"/>
                  </a:lnTo>
                  <a:lnTo>
                    <a:pt x="207" y="133"/>
                  </a:lnTo>
                  <a:lnTo>
                    <a:pt x="181" y="52"/>
                  </a:lnTo>
                  <a:lnTo>
                    <a:pt x="166" y="40"/>
                  </a:lnTo>
                  <a:lnTo>
                    <a:pt x="140" y="24"/>
                  </a:lnTo>
                  <a:lnTo>
                    <a:pt x="111" y="9"/>
                  </a:lnTo>
                  <a:lnTo>
                    <a:pt x="88" y="6"/>
                  </a:lnTo>
                  <a:lnTo>
                    <a:pt x="61" y="0"/>
                  </a:lnTo>
                  <a:lnTo>
                    <a:pt x="35" y="2"/>
                  </a:lnTo>
                  <a:lnTo>
                    <a:pt x="17" y="5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5" name="Freeform 79"/>
            <p:cNvSpPr>
              <a:spLocks/>
            </p:cNvSpPr>
            <p:nvPr/>
          </p:nvSpPr>
          <p:spPr bwMode="auto">
            <a:xfrm>
              <a:off x="3553" y="1504"/>
              <a:ext cx="511" cy="501"/>
            </a:xfrm>
            <a:custGeom>
              <a:avLst/>
              <a:gdLst>
                <a:gd name="T0" fmla="*/ 19 w 511"/>
                <a:gd name="T1" fmla="*/ 30 h 501"/>
                <a:gd name="T2" fmla="*/ 43 w 511"/>
                <a:gd name="T3" fmla="*/ 14 h 501"/>
                <a:gd name="T4" fmla="*/ 70 w 511"/>
                <a:gd name="T5" fmla="*/ 6 h 501"/>
                <a:gd name="T6" fmla="*/ 95 w 511"/>
                <a:gd name="T7" fmla="*/ 2 h 501"/>
                <a:gd name="T8" fmla="*/ 128 w 511"/>
                <a:gd name="T9" fmla="*/ 4 h 501"/>
                <a:gd name="T10" fmla="*/ 161 w 511"/>
                <a:gd name="T11" fmla="*/ 10 h 501"/>
                <a:gd name="T12" fmla="*/ 198 w 511"/>
                <a:gd name="T13" fmla="*/ 29 h 501"/>
                <a:gd name="T14" fmla="*/ 233 w 511"/>
                <a:gd name="T15" fmla="*/ 50 h 501"/>
                <a:gd name="T16" fmla="*/ 267 w 511"/>
                <a:gd name="T17" fmla="*/ 73 h 501"/>
                <a:gd name="T18" fmla="*/ 303 w 511"/>
                <a:gd name="T19" fmla="*/ 99 h 501"/>
                <a:gd name="T20" fmla="*/ 338 w 511"/>
                <a:gd name="T21" fmla="*/ 130 h 501"/>
                <a:gd name="T22" fmla="*/ 375 w 511"/>
                <a:gd name="T23" fmla="*/ 171 h 501"/>
                <a:gd name="T24" fmla="*/ 408 w 511"/>
                <a:gd name="T25" fmla="*/ 213 h 501"/>
                <a:gd name="T26" fmla="*/ 434 w 511"/>
                <a:gd name="T27" fmla="*/ 253 h 501"/>
                <a:gd name="T28" fmla="*/ 503 w 511"/>
                <a:gd name="T29" fmla="*/ 193 h 501"/>
                <a:gd name="T30" fmla="*/ 489 w 511"/>
                <a:gd name="T31" fmla="*/ 243 h 501"/>
                <a:gd name="T32" fmla="*/ 480 w 511"/>
                <a:gd name="T33" fmla="*/ 284 h 501"/>
                <a:gd name="T34" fmla="*/ 473 w 511"/>
                <a:gd name="T35" fmla="*/ 320 h 501"/>
                <a:gd name="T36" fmla="*/ 470 w 511"/>
                <a:gd name="T37" fmla="*/ 362 h 501"/>
                <a:gd name="T38" fmla="*/ 468 w 511"/>
                <a:gd name="T39" fmla="*/ 418 h 501"/>
                <a:gd name="T40" fmla="*/ 466 w 511"/>
                <a:gd name="T41" fmla="*/ 474 h 501"/>
                <a:gd name="T42" fmla="*/ 457 w 511"/>
                <a:gd name="T43" fmla="*/ 494 h 501"/>
                <a:gd name="T44" fmla="*/ 437 w 511"/>
                <a:gd name="T45" fmla="*/ 480 h 501"/>
                <a:gd name="T46" fmla="*/ 414 w 511"/>
                <a:gd name="T47" fmla="*/ 470 h 501"/>
                <a:gd name="T48" fmla="*/ 395 w 511"/>
                <a:gd name="T49" fmla="*/ 465 h 501"/>
                <a:gd name="T50" fmla="*/ 373 w 511"/>
                <a:gd name="T51" fmla="*/ 458 h 501"/>
                <a:gd name="T52" fmla="*/ 349 w 511"/>
                <a:gd name="T53" fmla="*/ 455 h 501"/>
                <a:gd name="T54" fmla="*/ 329 w 511"/>
                <a:gd name="T55" fmla="*/ 454 h 501"/>
                <a:gd name="T56" fmla="*/ 310 w 511"/>
                <a:gd name="T57" fmla="*/ 455 h 501"/>
                <a:gd name="T58" fmla="*/ 284 w 511"/>
                <a:gd name="T59" fmla="*/ 458 h 501"/>
                <a:gd name="T60" fmla="*/ 340 w 511"/>
                <a:gd name="T61" fmla="*/ 321 h 501"/>
                <a:gd name="T62" fmla="*/ 296 w 511"/>
                <a:gd name="T63" fmla="*/ 256 h 501"/>
                <a:gd name="T64" fmla="*/ 268 w 511"/>
                <a:gd name="T65" fmla="*/ 217 h 501"/>
                <a:gd name="T66" fmla="*/ 229 w 511"/>
                <a:gd name="T67" fmla="*/ 171 h 501"/>
                <a:gd name="T68" fmla="*/ 195 w 511"/>
                <a:gd name="T69" fmla="*/ 132 h 501"/>
                <a:gd name="T70" fmla="*/ 170 w 511"/>
                <a:gd name="T71" fmla="*/ 106 h 501"/>
                <a:gd name="T72" fmla="*/ 140 w 511"/>
                <a:gd name="T73" fmla="*/ 81 h 501"/>
                <a:gd name="T74" fmla="*/ 113 w 511"/>
                <a:gd name="T75" fmla="*/ 63 h 501"/>
                <a:gd name="T76" fmla="*/ 83 w 511"/>
                <a:gd name="T77" fmla="*/ 53 h 501"/>
                <a:gd name="T78" fmla="*/ 53 w 511"/>
                <a:gd name="T79" fmla="*/ 49 h 501"/>
                <a:gd name="T80" fmla="*/ 23 w 511"/>
                <a:gd name="T81" fmla="*/ 49 h 5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1"/>
                <a:gd name="T124" fmla="*/ 0 h 501"/>
                <a:gd name="T125" fmla="*/ 511 w 511"/>
                <a:gd name="T126" fmla="*/ 501 h 5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1" h="501">
                  <a:moveTo>
                    <a:pt x="0" y="49"/>
                  </a:moveTo>
                  <a:lnTo>
                    <a:pt x="19" y="30"/>
                  </a:lnTo>
                  <a:lnTo>
                    <a:pt x="29" y="24"/>
                  </a:lnTo>
                  <a:lnTo>
                    <a:pt x="43" y="14"/>
                  </a:lnTo>
                  <a:lnTo>
                    <a:pt x="55" y="9"/>
                  </a:lnTo>
                  <a:lnTo>
                    <a:pt x="70" y="6"/>
                  </a:lnTo>
                  <a:lnTo>
                    <a:pt x="82" y="2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28" y="4"/>
                  </a:lnTo>
                  <a:lnTo>
                    <a:pt x="144" y="9"/>
                  </a:lnTo>
                  <a:lnTo>
                    <a:pt x="161" y="10"/>
                  </a:lnTo>
                  <a:lnTo>
                    <a:pt x="180" y="20"/>
                  </a:lnTo>
                  <a:lnTo>
                    <a:pt x="198" y="29"/>
                  </a:lnTo>
                  <a:lnTo>
                    <a:pt x="216" y="39"/>
                  </a:lnTo>
                  <a:lnTo>
                    <a:pt x="233" y="50"/>
                  </a:lnTo>
                  <a:lnTo>
                    <a:pt x="251" y="60"/>
                  </a:lnTo>
                  <a:lnTo>
                    <a:pt x="267" y="73"/>
                  </a:lnTo>
                  <a:lnTo>
                    <a:pt x="284" y="86"/>
                  </a:lnTo>
                  <a:lnTo>
                    <a:pt x="303" y="99"/>
                  </a:lnTo>
                  <a:lnTo>
                    <a:pt x="322" y="117"/>
                  </a:lnTo>
                  <a:lnTo>
                    <a:pt x="338" y="130"/>
                  </a:lnTo>
                  <a:lnTo>
                    <a:pt x="357" y="153"/>
                  </a:lnTo>
                  <a:lnTo>
                    <a:pt x="375" y="171"/>
                  </a:lnTo>
                  <a:lnTo>
                    <a:pt x="392" y="189"/>
                  </a:lnTo>
                  <a:lnTo>
                    <a:pt x="408" y="213"/>
                  </a:lnTo>
                  <a:lnTo>
                    <a:pt x="422" y="231"/>
                  </a:lnTo>
                  <a:lnTo>
                    <a:pt x="434" y="253"/>
                  </a:lnTo>
                  <a:lnTo>
                    <a:pt x="510" y="169"/>
                  </a:lnTo>
                  <a:lnTo>
                    <a:pt x="503" y="193"/>
                  </a:lnTo>
                  <a:lnTo>
                    <a:pt x="495" y="220"/>
                  </a:lnTo>
                  <a:lnTo>
                    <a:pt x="489" y="243"/>
                  </a:lnTo>
                  <a:lnTo>
                    <a:pt x="483" y="261"/>
                  </a:lnTo>
                  <a:lnTo>
                    <a:pt x="480" y="284"/>
                  </a:lnTo>
                  <a:lnTo>
                    <a:pt x="477" y="300"/>
                  </a:lnTo>
                  <a:lnTo>
                    <a:pt x="473" y="320"/>
                  </a:lnTo>
                  <a:lnTo>
                    <a:pt x="473" y="341"/>
                  </a:lnTo>
                  <a:lnTo>
                    <a:pt x="470" y="362"/>
                  </a:lnTo>
                  <a:lnTo>
                    <a:pt x="468" y="390"/>
                  </a:lnTo>
                  <a:lnTo>
                    <a:pt x="468" y="418"/>
                  </a:lnTo>
                  <a:lnTo>
                    <a:pt x="468" y="443"/>
                  </a:lnTo>
                  <a:lnTo>
                    <a:pt x="466" y="474"/>
                  </a:lnTo>
                  <a:lnTo>
                    <a:pt x="467" y="500"/>
                  </a:lnTo>
                  <a:lnTo>
                    <a:pt x="457" y="494"/>
                  </a:lnTo>
                  <a:lnTo>
                    <a:pt x="448" y="486"/>
                  </a:lnTo>
                  <a:lnTo>
                    <a:pt x="437" y="480"/>
                  </a:lnTo>
                  <a:lnTo>
                    <a:pt x="427" y="476"/>
                  </a:lnTo>
                  <a:lnTo>
                    <a:pt x="414" y="470"/>
                  </a:lnTo>
                  <a:lnTo>
                    <a:pt x="404" y="466"/>
                  </a:lnTo>
                  <a:lnTo>
                    <a:pt x="395" y="465"/>
                  </a:lnTo>
                  <a:lnTo>
                    <a:pt x="383" y="461"/>
                  </a:lnTo>
                  <a:lnTo>
                    <a:pt x="373" y="458"/>
                  </a:lnTo>
                  <a:lnTo>
                    <a:pt x="360" y="459"/>
                  </a:lnTo>
                  <a:lnTo>
                    <a:pt x="349" y="455"/>
                  </a:lnTo>
                  <a:lnTo>
                    <a:pt x="340" y="454"/>
                  </a:lnTo>
                  <a:lnTo>
                    <a:pt x="329" y="454"/>
                  </a:lnTo>
                  <a:lnTo>
                    <a:pt x="320" y="454"/>
                  </a:lnTo>
                  <a:lnTo>
                    <a:pt x="310" y="455"/>
                  </a:lnTo>
                  <a:lnTo>
                    <a:pt x="298" y="452"/>
                  </a:lnTo>
                  <a:lnTo>
                    <a:pt x="284" y="458"/>
                  </a:lnTo>
                  <a:lnTo>
                    <a:pt x="356" y="355"/>
                  </a:lnTo>
                  <a:lnTo>
                    <a:pt x="340" y="321"/>
                  </a:lnTo>
                  <a:lnTo>
                    <a:pt x="324" y="300"/>
                  </a:lnTo>
                  <a:lnTo>
                    <a:pt x="296" y="256"/>
                  </a:lnTo>
                  <a:lnTo>
                    <a:pt x="282" y="237"/>
                  </a:lnTo>
                  <a:lnTo>
                    <a:pt x="268" y="217"/>
                  </a:lnTo>
                  <a:lnTo>
                    <a:pt x="243" y="187"/>
                  </a:lnTo>
                  <a:lnTo>
                    <a:pt x="229" y="171"/>
                  </a:lnTo>
                  <a:lnTo>
                    <a:pt x="211" y="148"/>
                  </a:lnTo>
                  <a:lnTo>
                    <a:pt x="195" y="132"/>
                  </a:lnTo>
                  <a:lnTo>
                    <a:pt x="182" y="119"/>
                  </a:lnTo>
                  <a:lnTo>
                    <a:pt x="170" y="106"/>
                  </a:lnTo>
                  <a:lnTo>
                    <a:pt x="157" y="94"/>
                  </a:lnTo>
                  <a:lnTo>
                    <a:pt x="140" y="81"/>
                  </a:lnTo>
                  <a:lnTo>
                    <a:pt x="128" y="74"/>
                  </a:lnTo>
                  <a:lnTo>
                    <a:pt x="113" y="63"/>
                  </a:lnTo>
                  <a:lnTo>
                    <a:pt x="97" y="56"/>
                  </a:lnTo>
                  <a:lnTo>
                    <a:pt x="83" y="53"/>
                  </a:lnTo>
                  <a:lnTo>
                    <a:pt x="68" y="50"/>
                  </a:lnTo>
                  <a:lnTo>
                    <a:pt x="53" y="49"/>
                  </a:lnTo>
                  <a:lnTo>
                    <a:pt x="38" y="46"/>
                  </a:lnTo>
                  <a:lnTo>
                    <a:pt x="23" y="49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0"/>
          <p:cNvGrpSpPr>
            <a:grpSpLocks/>
          </p:cNvGrpSpPr>
          <p:nvPr/>
        </p:nvGrpSpPr>
        <p:grpSpPr bwMode="auto">
          <a:xfrm>
            <a:off x="6875463" y="904875"/>
            <a:ext cx="838200" cy="793750"/>
            <a:chOff x="2280" y="1493"/>
            <a:chExt cx="593" cy="500"/>
          </a:xfrm>
        </p:grpSpPr>
        <p:sp>
          <p:nvSpPr>
            <p:cNvPr id="66588" name="Freeform 121"/>
            <p:cNvSpPr>
              <a:spLocks/>
            </p:cNvSpPr>
            <p:nvPr/>
          </p:nvSpPr>
          <p:spPr bwMode="auto">
            <a:xfrm>
              <a:off x="2299" y="1681"/>
              <a:ext cx="372" cy="312"/>
            </a:xfrm>
            <a:custGeom>
              <a:avLst/>
              <a:gdLst>
                <a:gd name="T0" fmla="*/ 1 w 372"/>
                <a:gd name="T1" fmla="*/ 311 h 312"/>
                <a:gd name="T2" fmla="*/ 34 w 372"/>
                <a:gd name="T3" fmla="*/ 307 h 312"/>
                <a:gd name="T4" fmla="*/ 36 w 372"/>
                <a:gd name="T5" fmla="*/ 287 h 312"/>
                <a:gd name="T6" fmla="*/ 44 w 372"/>
                <a:gd name="T7" fmla="*/ 269 h 312"/>
                <a:gd name="T8" fmla="*/ 51 w 372"/>
                <a:gd name="T9" fmla="*/ 251 h 312"/>
                <a:gd name="T10" fmla="*/ 58 w 372"/>
                <a:gd name="T11" fmla="*/ 234 h 312"/>
                <a:gd name="T12" fmla="*/ 69 w 372"/>
                <a:gd name="T13" fmla="*/ 218 h 312"/>
                <a:gd name="T14" fmla="*/ 78 w 372"/>
                <a:gd name="T15" fmla="*/ 206 h 312"/>
                <a:gd name="T16" fmla="*/ 89 w 372"/>
                <a:gd name="T17" fmla="*/ 193 h 312"/>
                <a:gd name="T18" fmla="*/ 99 w 372"/>
                <a:gd name="T19" fmla="*/ 179 h 312"/>
                <a:gd name="T20" fmla="*/ 114 w 372"/>
                <a:gd name="T21" fmla="*/ 166 h 312"/>
                <a:gd name="T22" fmla="*/ 132 w 372"/>
                <a:gd name="T23" fmla="*/ 151 h 312"/>
                <a:gd name="T24" fmla="*/ 148 w 372"/>
                <a:gd name="T25" fmla="*/ 140 h 312"/>
                <a:gd name="T26" fmla="*/ 163 w 372"/>
                <a:gd name="T27" fmla="*/ 127 h 312"/>
                <a:gd name="T28" fmla="*/ 183 w 372"/>
                <a:gd name="T29" fmla="*/ 116 h 312"/>
                <a:gd name="T30" fmla="*/ 207 w 372"/>
                <a:gd name="T31" fmla="*/ 101 h 312"/>
                <a:gd name="T32" fmla="*/ 232 w 372"/>
                <a:gd name="T33" fmla="*/ 84 h 312"/>
                <a:gd name="T34" fmla="*/ 253 w 372"/>
                <a:gd name="T35" fmla="*/ 75 h 312"/>
                <a:gd name="T36" fmla="*/ 273 w 372"/>
                <a:gd name="T37" fmla="*/ 65 h 312"/>
                <a:gd name="T38" fmla="*/ 292 w 372"/>
                <a:gd name="T39" fmla="*/ 56 h 312"/>
                <a:gd name="T40" fmla="*/ 313 w 372"/>
                <a:gd name="T41" fmla="*/ 47 h 312"/>
                <a:gd name="T42" fmla="*/ 344 w 372"/>
                <a:gd name="T43" fmla="*/ 34 h 312"/>
                <a:gd name="T44" fmla="*/ 371 w 372"/>
                <a:gd name="T45" fmla="*/ 26 h 312"/>
                <a:gd name="T46" fmla="*/ 355 w 372"/>
                <a:gd name="T47" fmla="*/ 0 h 312"/>
                <a:gd name="T48" fmla="*/ 310 w 372"/>
                <a:gd name="T49" fmla="*/ 14 h 312"/>
                <a:gd name="T50" fmla="*/ 263 w 372"/>
                <a:gd name="T51" fmla="*/ 33 h 312"/>
                <a:gd name="T52" fmla="*/ 225 w 372"/>
                <a:gd name="T53" fmla="*/ 51 h 312"/>
                <a:gd name="T54" fmla="*/ 186 w 372"/>
                <a:gd name="T55" fmla="*/ 75 h 312"/>
                <a:gd name="T56" fmla="*/ 127 w 372"/>
                <a:gd name="T57" fmla="*/ 108 h 312"/>
                <a:gd name="T58" fmla="*/ 82 w 372"/>
                <a:gd name="T59" fmla="*/ 141 h 312"/>
                <a:gd name="T60" fmla="*/ 43 w 372"/>
                <a:gd name="T61" fmla="*/ 174 h 312"/>
                <a:gd name="T62" fmla="*/ 23 w 372"/>
                <a:gd name="T63" fmla="*/ 204 h 312"/>
                <a:gd name="T64" fmla="*/ 3 w 372"/>
                <a:gd name="T65" fmla="*/ 240 h 312"/>
                <a:gd name="T66" fmla="*/ 0 w 372"/>
                <a:gd name="T67" fmla="*/ 267 h 312"/>
                <a:gd name="T68" fmla="*/ 1 w 372"/>
                <a:gd name="T69" fmla="*/ 311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2"/>
                <a:gd name="T106" fmla="*/ 0 h 312"/>
                <a:gd name="T107" fmla="*/ 372 w 372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2" h="312">
                  <a:moveTo>
                    <a:pt x="1" y="311"/>
                  </a:moveTo>
                  <a:lnTo>
                    <a:pt x="34" y="307"/>
                  </a:lnTo>
                  <a:lnTo>
                    <a:pt x="36" y="287"/>
                  </a:lnTo>
                  <a:lnTo>
                    <a:pt x="44" y="269"/>
                  </a:lnTo>
                  <a:lnTo>
                    <a:pt x="51" y="251"/>
                  </a:lnTo>
                  <a:lnTo>
                    <a:pt x="58" y="234"/>
                  </a:lnTo>
                  <a:lnTo>
                    <a:pt x="69" y="218"/>
                  </a:lnTo>
                  <a:lnTo>
                    <a:pt x="78" y="206"/>
                  </a:lnTo>
                  <a:lnTo>
                    <a:pt x="89" y="193"/>
                  </a:lnTo>
                  <a:lnTo>
                    <a:pt x="99" y="179"/>
                  </a:lnTo>
                  <a:lnTo>
                    <a:pt x="114" y="166"/>
                  </a:lnTo>
                  <a:lnTo>
                    <a:pt x="132" y="151"/>
                  </a:lnTo>
                  <a:lnTo>
                    <a:pt x="148" y="140"/>
                  </a:lnTo>
                  <a:lnTo>
                    <a:pt x="163" y="127"/>
                  </a:lnTo>
                  <a:lnTo>
                    <a:pt x="183" y="116"/>
                  </a:lnTo>
                  <a:lnTo>
                    <a:pt x="207" y="101"/>
                  </a:lnTo>
                  <a:lnTo>
                    <a:pt x="232" y="84"/>
                  </a:lnTo>
                  <a:lnTo>
                    <a:pt x="253" y="75"/>
                  </a:lnTo>
                  <a:lnTo>
                    <a:pt x="273" y="65"/>
                  </a:lnTo>
                  <a:lnTo>
                    <a:pt x="292" y="56"/>
                  </a:lnTo>
                  <a:lnTo>
                    <a:pt x="313" y="47"/>
                  </a:lnTo>
                  <a:lnTo>
                    <a:pt x="344" y="34"/>
                  </a:lnTo>
                  <a:lnTo>
                    <a:pt x="371" y="26"/>
                  </a:lnTo>
                  <a:lnTo>
                    <a:pt x="355" y="0"/>
                  </a:lnTo>
                  <a:lnTo>
                    <a:pt x="310" y="14"/>
                  </a:lnTo>
                  <a:lnTo>
                    <a:pt x="263" y="33"/>
                  </a:lnTo>
                  <a:lnTo>
                    <a:pt x="225" y="51"/>
                  </a:lnTo>
                  <a:lnTo>
                    <a:pt x="186" y="75"/>
                  </a:lnTo>
                  <a:lnTo>
                    <a:pt x="127" y="108"/>
                  </a:lnTo>
                  <a:lnTo>
                    <a:pt x="82" y="141"/>
                  </a:lnTo>
                  <a:lnTo>
                    <a:pt x="43" y="174"/>
                  </a:lnTo>
                  <a:lnTo>
                    <a:pt x="23" y="204"/>
                  </a:lnTo>
                  <a:lnTo>
                    <a:pt x="3" y="240"/>
                  </a:lnTo>
                  <a:lnTo>
                    <a:pt x="0" y="267"/>
                  </a:lnTo>
                  <a:lnTo>
                    <a:pt x="1" y="31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9" name="Freeform 122"/>
            <p:cNvSpPr>
              <a:spLocks/>
            </p:cNvSpPr>
            <p:nvPr/>
          </p:nvSpPr>
          <p:spPr bwMode="auto">
            <a:xfrm>
              <a:off x="2523" y="1493"/>
              <a:ext cx="349" cy="118"/>
            </a:xfrm>
            <a:custGeom>
              <a:avLst/>
              <a:gdLst>
                <a:gd name="T0" fmla="*/ 276 w 349"/>
                <a:gd name="T1" fmla="*/ 116 h 118"/>
                <a:gd name="T2" fmla="*/ 348 w 349"/>
                <a:gd name="T3" fmla="*/ 107 h 118"/>
                <a:gd name="T4" fmla="*/ 328 w 349"/>
                <a:gd name="T5" fmla="*/ 104 h 118"/>
                <a:gd name="T6" fmla="*/ 308 w 349"/>
                <a:gd name="T7" fmla="*/ 100 h 118"/>
                <a:gd name="T8" fmla="*/ 287 w 349"/>
                <a:gd name="T9" fmla="*/ 94 h 118"/>
                <a:gd name="T10" fmla="*/ 262 w 349"/>
                <a:gd name="T11" fmla="*/ 87 h 118"/>
                <a:gd name="T12" fmla="*/ 234 w 349"/>
                <a:gd name="T13" fmla="*/ 80 h 118"/>
                <a:gd name="T14" fmla="*/ 209 w 349"/>
                <a:gd name="T15" fmla="*/ 73 h 118"/>
                <a:gd name="T16" fmla="*/ 187 w 349"/>
                <a:gd name="T17" fmla="*/ 65 h 118"/>
                <a:gd name="T18" fmla="*/ 168 w 349"/>
                <a:gd name="T19" fmla="*/ 59 h 118"/>
                <a:gd name="T20" fmla="*/ 148 w 349"/>
                <a:gd name="T21" fmla="*/ 52 h 118"/>
                <a:gd name="T22" fmla="*/ 130 w 349"/>
                <a:gd name="T23" fmla="*/ 44 h 118"/>
                <a:gd name="T24" fmla="*/ 112 w 349"/>
                <a:gd name="T25" fmla="*/ 34 h 118"/>
                <a:gd name="T26" fmla="*/ 96 w 349"/>
                <a:gd name="T27" fmla="*/ 26 h 118"/>
                <a:gd name="T28" fmla="*/ 83 w 349"/>
                <a:gd name="T29" fmla="*/ 17 h 118"/>
                <a:gd name="T30" fmla="*/ 67 w 349"/>
                <a:gd name="T31" fmla="*/ 7 h 118"/>
                <a:gd name="T32" fmla="*/ 55 w 349"/>
                <a:gd name="T33" fmla="*/ 0 h 118"/>
                <a:gd name="T34" fmla="*/ 0 w 349"/>
                <a:gd name="T35" fmla="*/ 6 h 118"/>
                <a:gd name="T36" fmla="*/ 14 w 349"/>
                <a:gd name="T37" fmla="*/ 20 h 118"/>
                <a:gd name="T38" fmla="*/ 46 w 349"/>
                <a:gd name="T39" fmla="*/ 39 h 118"/>
                <a:gd name="T40" fmla="*/ 83 w 349"/>
                <a:gd name="T41" fmla="*/ 63 h 118"/>
                <a:gd name="T42" fmla="*/ 122 w 349"/>
                <a:gd name="T43" fmla="*/ 81 h 118"/>
                <a:gd name="T44" fmla="*/ 174 w 349"/>
                <a:gd name="T45" fmla="*/ 93 h 118"/>
                <a:gd name="T46" fmla="*/ 218 w 349"/>
                <a:gd name="T47" fmla="*/ 107 h 118"/>
                <a:gd name="T48" fmla="*/ 262 w 349"/>
                <a:gd name="T49" fmla="*/ 117 h 118"/>
                <a:gd name="T50" fmla="*/ 348 w 349"/>
                <a:gd name="T51" fmla="*/ 107 h 118"/>
                <a:gd name="T52" fmla="*/ 346 w 349"/>
                <a:gd name="T53" fmla="*/ 108 h 118"/>
                <a:gd name="T54" fmla="*/ 276 w 349"/>
                <a:gd name="T55" fmla="*/ 116 h 1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118"/>
                <a:gd name="T86" fmla="*/ 349 w 349"/>
                <a:gd name="T87" fmla="*/ 118 h 1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118">
                  <a:moveTo>
                    <a:pt x="276" y="116"/>
                  </a:moveTo>
                  <a:lnTo>
                    <a:pt x="348" y="107"/>
                  </a:lnTo>
                  <a:lnTo>
                    <a:pt x="328" y="104"/>
                  </a:lnTo>
                  <a:lnTo>
                    <a:pt x="308" y="100"/>
                  </a:lnTo>
                  <a:lnTo>
                    <a:pt x="287" y="94"/>
                  </a:lnTo>
                  <a:lnTo>
                    <a:pt x="262" y="87"/>
                  </a:lnTo>
                  <a:lnTo>
                    <a:pt x="234" y="80"/>
                  </a:lnTo>
                  <a:lnTo>
                    <a:pt x="209" y="73"/>
                  </a:lnTo>
                  <a:lnTo>
                    <a:pt x="187" y="65"/>
                  </a:lnTo>
                  <a:lnTo>
                    <a:pt x="168" y="59"/>
                  </a:lnTo>
                  <a:lnTo>
                    <a:pt x="148" y="52"/>
                  </a:lnTo>
                  <a:lnTo>
                    <a:pt x="130" y="44"/>
                  </a:lnTo>
                  <a:lnTo>
                    <a:pt x="112" y="34"/>
                  </a:lnTo>
                  <a:lnTo>
                    <a:pt x="96" y="26"/>
                  </a:lnTo>
                  <a:lnTo>
                    <a:pt x="83" y="17"/>
                  </a:lnTo>
                  <a:lnTo>
                    <a:pt x="67" y="7"/>
                  </a:lnTo>
                  <a:lnTo>
                    <a:pt x="55" y="0"/>
                  </a:lnTo>
                  <a:lnTo>
                    <a:pt x="0" y="6"/>
                  </a:lnTo>
                  <a:lnTo>
                    <a:pt x="14" y="20"/>
                  </a:lnTo>
                  <a:lnTo>
                    <a:pt x="46" y="39"/>
                  </a:lnTo>
                  <a:lnTo>
                    <a:pt x="83" y="63"/>
                  </a:lnTo>
                  <a:lnTo>
                    <a:pt x="122" y="81"/>
                  </a:lnTo>
                  <a:lnTo>
                    <a:pt x="174" y="93"/>
                  </a:lnTo>
                  <a:lnTo>
                    <a:pt x="218" y="107"/>
                  </a:lnTo>
                  <a:lnTo>
                    <a:pt x="262" y="117"/>
                  </a:lnTo>
                  <a:lnTo>
                    <a:pt x="348" y="107"/>
                  </a:lnTo>
                  <a:lnTo>
                    <a:pt x="346" y="108"/>
                  </a:lnTo>
                  <a:lnTo>
                    <a:pt x="276" y="1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0" name="Freeform 123"/>
            <p:cNvSpPr>
              <a:spLocks/>
            </p:cNvSpPr>
            <p:nvPr/>
          </p:nvSpPr>
          <p:spPr bwMode="auto">
            <a:xfrm>
              <a:off x="2718" y="1599"/>
              <a:ext cx="155" cy="187"/>
            </a:xfrm>
            <a:custGeom>
              <a:avLst/>
              <a:gdLst>
                <a:gd name="T0" fmla="*/ 5 w 155"/>
                <a:gd name="T1" fmla="*/ 186 h 187"/>
                <a:gd name="T2" fmla="*/ 64 w 155"/>
                <a:gd name="T3" fmla="*/ 179 h 187"/>
                <a:gd name="T4" fmla="*/ 64 w 155"/>
                <a:gd name="T5" fmla="*/ 168 h 187"/>
                <a:gd name="T6" fmla="*/ 67 w 155"/>
                <a:gd name="T7" fmla="*/ 157 h 187"/>
                <a:gd name="T8" fmla="*/ 72 w 155"/>
                <a:gd name="T9" fmla="*/ 146 h 187"/>
                <a:gd name="T10" fmla="*/ 75 w 155"/>
                <a:gd name="T11" fmla="*/ 134 h 187"/>
                <a:gd name="T12" fmla="*/ 80 w 155"/>
                <a:gd name="T13" fmla="*/ 121 h 187"/>
                <a:gd name="T14" fmla="*/ 85 w 155"/>
                <a:gd name="T15" fmla="*/ 106 h 187"/>
                <a:gd name="T16" fmla="*/ 93 w 155"/>
                <a:gd name="T17" fmla="*/ 89 h 187"/>
                <a:gd name="T18" fmla="*/ 101 w 155"/>
                <a:gd name="T19" fmla="*/ 71 h 187"/>
                <a:gd name="T20" fmla="*/ 107 w 155"/>
                <a:gd name="T21" fmla="*/ 60 h 187"/>
                <a:gd name="T22" fmla="*/ 114 w 155"/>
                <a:gd name="T23" fmla="*/ 46 h 187"/>
                <a:gd name="T24" fmla="*/ 126 w 155"/>
                <a:gd name="T25" fmla="*/ 31 h 187"/>
                <a:gd name="T26" fmla="*/ 139 w 155"/>
                <a:gd name="T27" fmla="*/ 16 h 187"/>
                <a:gd name="T28" fmla="*/ 147 w 155"/>
                <a:gd name="T29" fmla="*/ 7 h 187"/>
                <a:gd name="T30" fmla="*/ 154 w 155"/>
                <a:gd name="T31" fmla="*/ 0 h 187"/>
                <a:gd name="T32" fmla="*/ 78 w 155"/>
                <a:gd name="T33" fmla="*/ 9 h 187"/>
                <a:gd name="T34" fmla="*/ 64 w 155"/>
                <a:gd name="T35" fmla="*/ 22 h 187"/>
                <a:gd name="T36" fmla="*/ 44 w 155"/>
                <a:gd name="T37" fmla="*/ 45 h 187"/>
                <a:gd name="T38" fmla="*/ 25 w 155"/>
                <a:gd name="T39" fmla="*/ 71 h 187"/>
                <a:gd name="T40" fmla="*/ 17 w 155"/>
                <a:gd name="T41" fmla="*/ 94 h 187"/>
                <a:gd name="T42" fmla="*/ 5 w 155"/>
                <a:gd name="T43" fmla="*/ 120 h 187"/>
                <a:gd name="T44" fmla="*/ 1 w 155"/>
                <a:gd name="T45" fmla="*/ 147 h 187"/>
                <a:gd name="T46" fmla="*/ 0 w 155"/>
                <a:gd name="T47" fmla="*/ 166 h 187"/>
                <a:gd name="T48" fmla="*/ 5 w 155"/>
                <a:gd name="T49" fmla="*/ 186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187"/>
                <a:gd name="T77" fmla="*/ 155 w 155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187">
                  <a:moveTo>
                    <a:pt x="5" y="186"/>
                  </a:moveTo>
                  <a:lnTo>
                    <a:pt x="64" y="179"/>
                  </a:lnTo>
                  <a:lnTo>
                    <a:pt x="64" y="168"/>
                  </a:lnTo>
                  <a:lnTo>
                    <a:pt x="67" y="157"/>
                  </a:lnTo>
                  <a:lnTo>
                    <a:pt x="72" y="146"/>
                  </a:lnTo>
                  <a:lnTo>
                    <a:pt x="75" y="134"/>
                  </a:lnTo>
                  <a:lnTo>
                    <a:pt x="80" y="121"/>
                  </a:lnTo>
                  <a:lnTo>
                    <a:pt x="85" y="106"/>
                  </a:lnTo>
                  <a:lnTo>
                    <a:pt x="93" y="89"/>
                  </a:lnTo>
                  <a:lnTo>
                    <a:pt x="101" y="71"/>
                  </a:lnTo>
                  <a:lnTo>
                    <a:pt x="107" y="60"/>
                  </a:lnTo>
                  <a:lnTo>
                    <a:pt x="114" y="46"/>
                  </a:lnTo>
                  <a:lnTo>
                    <a:pt x="126" y="31"/>
                  </a:lnTo>
                  <a:lnTo>
                    <a:pt x="139" y="16"/>
                  </a:lnTo>
                  <a:lnTo>
                    <a:pt x="147" y="7"/>
                  </a:lnTo>
                  <a:lnTo>
                    <a:pt x="154" y="0"/>
                  </a:lnTo>
                  <a:lnTo>
                    <a:pt x="78" y="9"/>
                  </a:lnTo>
                  <a:lnTo>
                    <a:pt x="64" y="22"/>
                  </a:lnTo>
                  <a:lnTo>
                    <a:pt x="44" y="45"/>
                  </a:lnTo>
                  <a:lnTo>
                    <a:pt x="25" y="71"/>
                  </a:lnTo>
                  <a:lnTo>
                    <a:pt x="17" y="94"/>
                  </a:lnTo>
                  <a:lnTo>
                    <a:pt x="5" y="120"/>
                  </a:lnTo>
                  <a:lnTo>
                    <a:pt x="1" y="147"/>
                  </a:lnTo>
                  <a:lnTo>
                    <a:pt x="0" y="166"/>
                  </a:lnTo>
                  <a:lnTo>
                    <a:pt x="5" y="18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1" name="Freeform 124"/>
            <p:cNvSpPr>
              <a:spLocks/>
            </p:cNvSpPr>
            <p:nvPr/>
          </p:nvSpPr>
          <p:spPr bwMode="auto">
            <a:xfrm>
              <a:off x="2280" y="1499"/>
              <a:ext cx="521" cy="493"/>
            </a:xfrm>
            <a:custGeom>
              <a:avLst/>
              <a:gdLst>
                <a:gd name="T0" fmla="*/ 10 w 521"/>
                <a:gd name="T1" fmla="*/ 468 h 493"/>
                <a:gd name="T2" fmla="*/ 2 w 521"/>
                <a:gd name="T3" fmla="*/ 440 h 493"/>
                <a:gd name="T4" fmla="*/ 1 w 521"/>
                <a:gd name="T5" fmla="*/ 412 h 493"/>
                <a:gd name="T6" fmla="*/ 3 w 521"/>
                <a:gd name="T7" fmla="*/ 385 h 493"/>
                <a:gd name="T8" fmla="*/ 13 w 521"/>
                <a:gd name="T9" fmla="*/ 352 h 493"/>
                <a:gd name="T10" fmla="*/ 26 w 521"/>
                <a:gd name="T11" fmla="*/ 321 h 493"/>
                <a:gd name="T12" fmla="*/ 51 w 521"/>
                <a:gd name="T13" fmla="*/ 286 h 493"/>
                <a:gd name="T14" fmla="*/ 77 w 521"/>
                <a:gd name="T15" fmla="*/ 256 h 493"/>
                <a:gd name="T16" fmla="*/ 104 w 521"/>
                <a:gd name="T17" fmla="*/ 226 h 493"/>
                <a:gd name="T18" fmla="*/ 136 w 521"/>
                <a:gd name="T19" fmla="*/ 194 h 493"/>
                <a:gd name="T20" fmla="*/ 171 w 521"/>
                <a:gd name="T21" fmla="*/ 165 h 493"/>
                <a:gd name="T22" fmla="*/ 214 w 521"/>
                <a:gd name="T23" fmla="*/ 136 h 493"/>
                <a:gd name="T24" fmla="*/ 259 w 521"/>
                <a:gd name="T25" fmla="*/ 111 h 493"/>
                <a:gd name="T26" fmla="*/ 299 w 521"/>
                <a:gd name="T27" fmla="*/ 92 h 493"/>
                <a:gd name="T28" fmla="*/ 263 w 521"/>
                <a:gd name="T29" fmla="*/ 11 h 493"/>
                <a:gd name="T30" fmla="*/ 303 w 521"/>
                <a:gd name="T31" fmla="*/ 35 h 493"/>
                <a:gd name="T32" fmla="*/ 336 w 521"/>
                <a:gd name="T33" fmla="*/ 52 h 493"/>
                <a:gd name="T34" fmla="*/ 366 w 521"/>
                <a:gd name="T35" fmla="*/ 66 h 493"/>
                <a:gd name="T36" fmla="*/ 402 w 521"/>
                <a:gd name="T37" fmla="*/ 78 h 493"/>
                <a:gd name="T38" fmla="*/ 450 w 521"/>
                <a:gd name="T39" fmla="*/ 91 h 493"/>
                <a:gd name="T40" fmla="*/ 497 w 521"/>
                <a:gd name="T41" fmla="*/ 104 h 493"/>
                <a:gd name="T42" fmla="*/ 513 w 521"/>
                <a:gd name="T43" fmla="*/ 117 h 493"/>
                <a:gd name="T44" fmla="*/ 496 w 521"/>
                <a:gd name="T45" fmla="*/ 135 h 493"/>
                <a:gd name="T46" fmla="*/ 482 w 521"/>
                <a:gd name="T47" fmla="*/ 156 h 493"/>
                <a:gd name="T48" fmla="*/ 472 w 521"/>
                <a:gd name="T49" fmla="*/ 174 h 493"/>
                <a:gd name="T50" fmla="*/ 462 w 521"/>
                <a:gd name="T51" fmla="*/ 196 h 493"/>
                <a:gd name="T52" fmla="*/ 454 w 521"/>
                <a:gd name="T53" fmla="*/ 219 h 493"/>
                <a:gd name="T54" fmla="*/ 449 w 521"/>
                <a:gd name="T55" fmla="*/ 238 h 493"/>
                <a:gd name="T56" fmla="*/ 445 w 521"/>
                <a:gd name="T57" fmla="*/ 258 h 493"/>
                <a:gd name="T58" fmla="*/ 441 w 521"/>
                <a:gd name="T59" fmla="*/ 285 h 493"/>
                <a:gd name="T60" fmla="*/ 336 w 521"/>
                <a:gd name="T61" fmla="*/ 201 h 493"/>
                <a:gd name="T62" fmla="*/ 269 w 521"/>
                <a:gd name="T63" fmla="*/ 232 h 493"/>
                <a:gd name="T64" fmla="*/ 230 w 521"/>
                <a:gd name="T65" fmla="*/ 253 h 493"/>
                <a:gd name="T66" fmla="*/ 180 w 521"/>
                <a:gd name="T67" fmla="*/ 284 h 493"/>
                <a:gd name="T68" fmla="*/ 138 w 521"/>
                <a:gd name="T69" fmla="*/ 309 h 493"/>
                <a:gd name="T70" fmla="*/ 111 w 521"/>
                <a:gd name="T71" fmla="*/ 330 h 493"/>
                <a:gd name="T72" fmla="*/ 82 w 521"/>
                <a:gd name="T73" fmla="*/ 355 h 493"/>
                <a:gd name="T74" fmla="*/ 60 w 521"/>
                <a:gd name="T75" fmla="*/ 379 h 493"/>
                <a:gd name="T76" fmla="*/ 44 w 521"/>
                <a:gd name="T77" fmla="*/ 407 h 493"/>
                <a:gd name="T78" fmla="*/ 35 w 521"/>
                <a:gd name="T79" fmla="*/ 436 h 493"/>
                <a:gd name="T80" fmla="*/ 27 w 521"/>
                <a:gd name="T81" fmla="*/ 468 h 4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1"/>
                <a:gd name="T124" fmla="*/ 0 h 493"/>
                <a:gd name="T125" fmla="*/ 521 w 521"/>
                <a:gd name="T126" fmla="*/ 493 h 4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1" h="493">
                  <a:moveTo>
                    <a:pt x="22" y="492"/>
                  </a:moveTo>
                  <a:lnTo>
                    <a:pt x="10" y="468"/>
                  </a:lnTo>
                  <a:lnTo>
                    <a:pt x="7" y="456"/>
                  </a:lnTo>
                  <a:lnTo>
                    <a:pt x="2" y="440"/>
                  </a:lnTo>
                  <a:lnTo>
                    <a:pt x="0" y="426"/>
                  </a:lnTo>
                  <a:lnTo>
                    <a:pt x="1" y="412"/>
                  </a:lnTo>
                  <a:lnTo>
                    <a:pt x="1" y="398"/>
                  </a:lnTo>
                  <a:lnTo>
                    <a:pt x="3" y="385"/>
                  </a:lnTo>
                  <a:lnTo>
                    <a:pt x="5" y="370"/>
                  </a:lnTo>
                  <a:lnTo>
                    <a:pt x="13" y="352"/>
                  </a:lnTo>
                  <a:lnTo>
                    <a:pt x="20" y="337"/>
                  </a:lnTo>
                  <a:lnTo>
                    <a:pt x="26" y="321"/>
                  </a:lnTo>
                  <a:lnTo>
                    <a:pt x="39" y="303"/>
                  </a:lnTo>
                  <a:lnTo>
                    <a:pt x="51" y="286"/>
                  </a:lnTo>
                  <a:lnTo>
                    <a:pt x="64" y="270"/>
                  </a:lnTo>
                  <a:lnTo>
                    <a:pt x="77" y="256"/>
                  </a:lnTo>
                  <a:lnTo>
                    <a:pt x="90" y="239"/>
                  </a:lnTo>
                  <a:lnTo>
                    <a:pt x="104" y="226"/>
                  </a:lnTo>
                  <a:lnTo>
                    <a:pt x="120" y="210"/>
                  </a:lnTo>
                  <a:lnTo>
                    <a:pt x="136" y="194"/>
                  </a:lnTo>
                  <a:lnTo>
                    <a:pt x="155" y="179"/>
                  </a:lnTo>
                  <a:lnTo>
                    <a:pt x="171" y="165"/>
                  </a:lnTo>
                  <a:lnTo>
                    <a:pt x="195" y="150"/>
                  </a:lnTo>
                  <a:lnTo>
                    <a:pt x="214" y="136"/>
                  </a:lnTo>
                  <a:lnTo>
                    <a:pt x="234" y="122"/>
                  </a:lnTo>
                  <a:lnTo>
                    <a:pt x="259" y="111"/>
                  </a:lnTo>
                  <a:lnTo>
                    <a:pt x="277" y="100"/>
                  </a:lnTo>
                  <a:lnTo>
                    <a:pt x="299" y="92"/>
                  </a:lnTo>
                  <a:lnTo>
                    <a:pt x="244" y="0"/>
                  </a:lnTo>
                  <a:lnTo>
                    <a:pt x="263" y="11"/>
                  </a:lnTo>
                  <a:lnTo>
                    <a:pt x="285" y="24"/>
                  </a:lnTo>
                  <a:lnTo>
                    <a:pt x="303" y="35"/>
                  </a:lnTo>
                  <a:lnTo>
                    <a:pt x="318" y="44"/>
                  </a:lnTo>
                  <a:lnTo>
                    <a:pt x="336" y="52"/>
                  </a:lnTo>
                  <a:lnTo>
                    <a:pt x="349" y="59"/>
                  </a:lnTo>
                  <a:lnTo>
                    <a:pt x="366" y="66"/>
                  </a:lnTo>
                  <a:lnTo>
                    <a:pt x="385" y="71"/>
                  </a:lnTo>
                  <a:lnTo>
                    <a:pt x="402" y="78"/>
                  </a:lnTo>
                  <a:lnTo>
                    <a:pt x="425" y="85"/>
                  </a:lnTo>
                  <a:lnTo>
                    <a:pt x="450" y="91"/>
                  </a:lnTo>
                  <a:lnTo>
                    <a:pt x="471" y="96"/>
                  </a:lnTo>
                  <a:lnTo>
                    <a:pt x="497" y="104"/>
                  </a:lnTo>
                  <a:lnTo>
                    <a:pt x="520" y="108"/>
                  </a:lnTo>
                  <a:lnTo>
                    <a:pt x="513" y="117"/>
                  </a:lnTo>
                  <a:lnTo>
                    <a:pt x="504" y="125"/>
                  </a:lnTo>
                  <a:lnTo>
                    <a:pt x="496" y="135"/>
                  </a:lnTo>
                  <a:lnTo>
                    <a:pt x="489" y="145"/>
                  </a:lnTo>
                  <a:lnTo>
                    <a:pt x="482" y="156"/>
                  </a:lnTo>
                  <a:lnTo>
                    <a:pt x="476" y="165"/>
                  </a:lnTo>
                  <a:lnTo>
                    <a:pt x="472" y="174"/>
                  </a:lnTo>
                  <a:lnTo>
                    <a:pt x="467" y="185"/>
                  </a:lnTo>
                  <a:lnTo>
                    <a:pt x="462" y="196"/>
                  </a:lnTo>
                  <a:lnTo>
                    <a:pt x="459" y="208"/>
                  </a:lnTo>
                  <a:lnTo>
                    <a:pt x="454" y="219"/>
                  </a:lnTo>
                  <a:lnTo>
                    <a:pt x="451" y="228"/>
                  </a:lnTo>
                  <a:lnTo>
                    <a:pt x="449" y="238"/>
                  </a:lnTo>
                  <a:lnTo>
                    <a:pt x="446" y="248"/>
                  </a:lnTo>
                  <a:lnTo>
                    <a:pt x="445" y="258"/>
                  </a:lnTo>
                  <a:lnTo>
                    <a:pt x="440" y="270"/>
                  </a:lnTo>
                  <a:lnTo>
                    <a:pt x="441" y="285"/>
                  </a:lnTo>
                  <a:lnTo>
                    <a:pt x="369" y="192"/>
                  </a:lnTo>
                  <a:lnTo>
                    <a:pt x="336" y="201"/>
                  </a:lnTo>
                  <a:lnTo>
                    <a:pt x="314" y="212"/>
                  </a:lnTo>
                  <a:lnTo>
                    <a:pt x="269" y="232"/>
                  </a:lnTo>
                  <a:lnTo>
                    <a:pt x="250" y="243"/>
                  </a:lnTo>
                  <a:lnTo>
                    <a:pt x="230" y="253"/>
                  </a:lnTo>
                  <a:lnTo>
                    <a:pt x="197" y="272"/>
                  </a:lnTo>
                  <a:lnTo>
                    <a:pt x="180" y="284"/>
                  </a:lnTo>
                  <a:lnTo>
                    <a:pt x="157" y="298"/>
                  </a:lnTo>
                  <a:lnTo>
                    <a:pt x="138" y="309"/>
                  </a:lnTo>
                  <a:lnTo>
                    <a:pt x="125" y="321"/>
                  </a:lnTo>
                  <a:lnTo>
                    <a:pt x="111" y="330"/>
                  </a:lnTo>
                  <a:lnTo>
                    <a:pt x="98" y="342"/>
                  </a:lnTo>
                  <a:lnTo>
                    <a:pt x="82" y="355"/>
                  </a:lnTo>
                  <a:lnTo>
                    <a:pt x="73" y="366"/>
                  </a:lnTo>
                  <a:lnTo>
                    <a:pt x="60" y="379"/>
                  </a:lnTo>
                  <a:lnTo>
                    <a:pt x="51" y="394"/>
                  </a:lnTo>
                  <a:lnTo>
                    <a:pt x="44" y="407"/>
                  </a:lnTo>
                  <a:lnTo>
                    <a:pt x="39" y="422"/>
                  </a:lnTo>
                  <a:lnTo>
                    <a:pt x="35" y="436"/>
                  </a:lnTo>
                  <a:lnTo>
                    <a:pt x="28" y="451"/>
                  </a:lnTo>
                  <a:lnTo>
                    <a:pt x="27" y="468"/>
                  </a:lnTo>
                  <a:lnTo>
                    <a:pt x="22" y="49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title"/>
          </p:nvPr>
        </p:nvSpPr>
        <p:spPr>
          <a:xfrm>
            <a:off x="646113" y="357188"/>
            <a:ext cx="8150225" cy="731837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Improved animal production efficiencies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1813" y="1782763"/>
            <a:ext cx="3810000" cy="4075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Dairy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Impact on overfeeding P to dairy cows within Chesapeake Bay watershed?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Excess P in dairy rations goes directly into manure</a:t>
            </a:r>
            <a:endParaRPr lang="en-US" altLang="en-US" sz="2000" smtClean="0"/>
          </a:p>
        </p:txBody>
      </p:sp>
      <p:graphicFrame>
        <p:nvGraphicFramePr>
          <p:cNvPr id="68612" name="Object 3"/>
          <p:cNvGraphicFramePr>
            <a:graphicFrameLocks noGrp="1" noChangeAspect="1"/>
          </p:cNvGraphicFramePr>
          <p:nvPr>
            <p:ph type="chart" sz="half" idx="4294967295"/>
          </p:nvPr>
        </p:nvGraphicFramePr>
        <p:xfrm>
          <a:off x="4500563" y="1584325"/>
          <a:ext cx="4492625" cy="410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" r:id="rId5" imgW="4493141" imgH="4109060" progId="Excel.Chart.8">
                  <p:embed/>
                </p:oleObj>
              </mc:Choice>
              <mc:Fallback>
                <p:oleObj r:id="rId5" imgW="4493141" imgH="4109060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584325"/>
                        <a:ext cx="4492625" cy="410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7210425" y="5535613"/>
            <a:ext cx="181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Knowlton et al., Va Tech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46113" y="357188"/>
            <a:ext cx="8150225" cy="731837"/>
          </a:xfrm>
        </p:spPr>
        <p:txBody>
          <a:bodyPr/>
          <a:lstStyle/>
          <a:p>
            <a:r>
              <a:rPr lang="en-US" altLang="en-US" smtClean="0"/>
              <a:t>Bay Health</a:t>
            </a:r>
          </a:p>
        </p:txBody>
      </p:sp>
      <p:pic>
        <p:nvPicPr>
          <p:cNvPr id="38915" name="Picture 32" descr="Factors-Summary-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649413"/>
            <a:ext cx="3876675" cy="330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938" y="5784850"/>
            <a:ext cx="32067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/>
              <a:t>Chesapeake Bay Program</a:t>
            </a:r>
          </a:p>
        </p:txBody>
      </p:sp>
      <p:graphicFrame>
        <p:nvGraphicFramePr>
          <p:cNvPr id="38917" name="Chart 9"/>
          <p:cNvGraphicFramePr>
            <a:graphicFrameLocks/>
          </p:cNvGraphicFramePr>
          <p:nvPr/>
        </p:nvGraphicFramePr>
        <p:xfrm>
          <a:off x="4476750" y="217488"/>
          <a:ext cx="4413250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9" r:id="rId5" imgW="4413887" imgH="3133616" progId="Excel.Chart.8">
                  <p:embed/>
                </p:oleObj>
              </mc:Choice>
              <mc:Fallback>
                <p:oleObj r:id="rId5" imgW="4413887" imgH="3133616" progId="Excel.Chart.8">
                  <p:embed/>
                  <p:pic>
                    <p:nvPicPr>
                      <p:cNvPr id="0" name="Chart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217488"/>
                        <a:ext cx="4413250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Chart 3"/>
          <p:cNvGraphicFramePr>
            <a:graphicFrameLocks/>
          </p:cNvGraphicFramePr>
          <p:nvPr/>
        </p:nvGraphicFramePr>
        <p:xfrm>
          <a:off x="4530725" y="2928938"/>
          <a:ext cx="4467225" cy="333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0" r:id="rId8" imgW="4468755" imgH="3334801" progId="Excel.Chart.8">
                  <p:embed/>
                </p:oleObj>
              </mc:Choice>
              <mc:Fallback>
                <p:oleObj r:id="rId8" imgW="4468755" imgH="3334801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2928938"/>
                        <a:ext cx="4467225" cy="333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5738"/>
            <a:ext cx="8150225" cy="731837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Improved animal production efficiencies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98475" y="1014413"/>
            <a:ext cx="4333875" cy="2616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Swine and Poultry</a:t>
            </a:r>
          </a:p>
          <a:p>
            <a:pPr lvl="1" eaLnBrk="1" hangingPunct="1"/>
            <a:r>
              <a:rPr lang="en-US" altLang="en-US" sz="2400" smtClean="0"/>
              <a:t>Adding phytase enzyme to Swine and Poultry rations</a:t>
            </a:r>
          </a:p>
          <a:p>
            <a:pPr lvl="1" eaLnBrk="1" hangingPunct="1"/>
            <a:r>
              <a:rPr lang="en-US" altLang="en-US" sz="2400" smtClean="0"/>
              <a:t>~30-40% Reduction in manure P</a:t>
            </a:r>
          </a:p>
          <a:p>
            <a:pPr lvl="1" eaLnBrk="1" hangingPunct="1"/>
            <a:r>
              <a:rPr lang="en-US" altLang="en-US" sz="2400" smtClean="0"/>
              <a:t>Economical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74233" y="3708864"/>
            <a:ext cx="2752725" cy="2279650"/>
            <a:chOff x="625" y="2417"/>
            <a:chExt cx="1518" cy="1436"/>
          </a:xfrm>
          <a:solidFill>
            <a:schemeClr val="bg1"/>
          </a:solidFill>
        </p:grpSpPr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625" y="2417"/>
              <a:ext cx="1518" cy="143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895" y="3239"/>
              <a:ext cx="1069" cy="476"/>
              <a:chOff x="3144" y="2440"/>
              <a:chExt cx="1452" cy="632"/>
            </a:xfrm>
            <a:grpFill/>
          </p:grpSpPr>
          <p:sp>
            <p:nvSpPr>
              <p:cNvPr id="4107" name="Freeform 6"/>
              <p:cNvSpPr>
                <a:spLocks noChangeAspect="1"/>
              </p:cNvSpPr>
              <p:nvPr/>
            </p:nvSpPr>
            <p:spPr bwMode="auto">
              <a:xfrm>
                <a:off x="3400" y="2600"/>
                <a:ext cx="1083" cy="292"/>
              </a:xfrm>
              <a:custGeom>
                <a:avLst/>
                <a:gdLst>
                  <a:gd name="T0" fmla="*/ 230 w 1083"/>
                  <a:gd name="T1" fmla="*/ 0 h 292"/>
                  <a:gd name="T2" fmla="*/ 0 w 1083"/>
                  <a:gd name="T3" fmla="*/ 278 h 292"/>
                  <a:gd name="T4" fmla="*/ 348 w 1083"/>
                  <a:gd name="T5" fmla="*/ 228 h 292"/>
                  <a:gd name="T6" fmla="*/ 732 w 1083"/>
                  <a:gd name="T7" fmla="*/ 292 h 292"/>
                  <a:gd name="T8" fmla="*/ 1083 w 1083"/>
                  <a:gd name="T9" fmla="*/ 67 h 292"/>
                  <a:gd name="T10" fmla="*/ 636 w 1083"/>
                  <a:gd name="T11" fmla="*/ 84 h 292"/>
                  <a:gd name="T12" fmla="*/ 230 w 1083"/>
                  <a:gd name="T13" fmla="*/ 0 h 2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3"/>
                  <a:gd name="T22" fmla="*/ 0 h 292"/>
                  <a:gd name="T23" fmla="*/ 1083 w 1083"/>
                  <a:gd name="T24" fmla="*/ 292 h 2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3" h="292">
                    <a:moveTo>
                      <a:pt x="230" y="0"/>
                    </a:moveTo>
                    <a:lnTo>
                      <a:pt x="0" y="278"/>
                    </a:lnTo>
                    <a:lnTo>
                      <a:pt x="348" y="228"/>
                    </a:lnTo>
                    <a:lnTo>
                      <a:pt x="732" y="292"/>
                    </a:lnTo>
                    <a:lnTo>
                      <a:pt x="1083" y="67"/>
                    </a:lnTo>
                    <a:lnTo>
                      <a:pt x="636" y="84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08" name="Line 7"/>
              <p:cNvSpPr>
                <a:spLocks noChangeShapeType="1"/>
              </p:cNvSpPr>
              <p:nvPr/>
            </p:nvSpPr>
            <p:spPr bwMode="auto">
              <a:xfrm flipH="1" flipV="1">
                <a:off x="3292" y="2836"/>
                <a:ext cx="108" cy="3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09" name="Line 8"/>
              <p:cNvSpPr>
                <a:spLocks noChangeShapeType="1"/>
              </p:cNvSpPr>
              <p:nvPr/>
            </p:nvSpPr>
            <p:spPr bwMode="auto">
              <a:xfrm flipH="1">
                <a:off x="3476" y="2600"/>
                <a:ext cx="156" cy="2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10" name="Line 9"/>
              <p:cNvSpPr>
                <a:spLocks noChangeShapeType="1"/>
              </p:cNvSpPr>
              <p:nvPr/>
            </p:nvSpPr>
            <p:spPr bwMode="auto">
              <a:xfrm flipV="1">
                <a:off x="4044" y="2608"/>
                <a:ext cx="96" cy="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11" name="Line 10"/>
              <p:cNvSpPr>
                <a:spLocks noChangeShapeType="1"/>
              </p:cNvSpPr>
              <p:nvPr/>
            </p:nvSpPr>
            <p:spPr bwMode="auto">
              <a:xfrm flipV="1">
                <a:off x="4472" y="2584"/>
                <a:ext cx="24" cy="92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12" name="Line 11"/>
              <p:cNvSpPr>
                <a:spLocks noChangeShapeType="1"/>
              </p:cNvSpPr>
              <p:nvPr/>
            </p:nvSpPr>
            <p:spPr bwMode="auto">
              <a:xfrm flipH="1">
                <a:off x="3676" y="2828"/>
                <a:ext cx="68" cy="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13" name="Line 12"/>
              <p:cNvSpPr>
                <a:spLocks noChangeShapeType="1"/>
              </p:cNvSpPr>
              <p:nvPr/>
            </p:nvSpPr>
            <p:spPr bwMode="auto">
              <a:xfrm flipH="1">
                <a:off x="4136" y="2884"/>
                <a:ext cx="164" cy="1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14" name="Oval 13"/>
              <p:cNvSpPr>
                <a:spLocks noChangeArrowheads="1"/>
              </p:cNvSpPr>
              <p:nvPr/>
            </p:nvSpPr>
            <p:spPr bwMode="auto">
              <a:xfrm>
                <a:off x="3332" y="2512"/>
                <a:ext cx="176" cy="176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1200">
                    <a:latin typeface="Times" pitchFamily="18" charset="0"/>
                  </a:rPr>
                  <a:t>P</a:t>
                </a:r>
              </a:p>
            </p:txBody>
          </p:sp>
          <p:sp>
            <p:nvSpPr>
              <p:cNvPr id="4115" name="Oval 14"/>
              <p:cNvSpPr>
                <a:spLocks noChangeArrowheads="1"/>
              </p:cNvSpPr>
              <p:nvPr/>
            </p:nvSpPr>
            <p:spPr bwMode="auto">
              <a:xfrm>
                <a:off x="3144" y="2720"/>
                <a:ext cx="176" cy="176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1200">
                    <a:latin typeface="Times" pitchFamily="18" charset="0"/>
                  </a:rPr>
                  <a:t>P</a:t>
                </a:r>
              </a:p>
            </p:txBody>
          </p:sp>
          <p:sp>
            <p:nvSpPr>
              <p:cNvPr id="4116" name="Oval 15"/>
              <p:cNvSpPr>
                <a:spLocks noChangeArrowheads="1"/>
              </p:cNvSpPr>
              <p:nvPr/>
            </p:nvSpPr>
            <p:spPr bwMode="auto">
              <a:xfrm>
                <a:off x="4064" y="2456"/>
                <a:ext cx="176" cy="176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1200">
                    <a:latin typeface="Times" pitchFamily="18" charset="0"/>
                  </a:rPr>
                  <a:t>P</a:t>
                </a:r>
              </a:p>
            </p:txBody>
          </p:sp>
          <p:sp>
            <p:nvSpPr>
              <p:cNvPr id="4117" name="Oval 16"/>
              <p:cNvSpPr>
                <a:spLocks noChangeArrowheads="1"/>
              </p:cNvSpPr>
              <p:nvPr/>
            </p:nvSpPr>
            <p:spPr bwMode="auto">
              <a:xfrm>
                <a:off x="4420" y="2440"/>
                <a:ext cx="176" cy="176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1200">
                    <a:latin typeface="Times" pitchFamily="18" charset="0"/>
                  </a:rPr>
                  <a:t>P</a:t>
                </a:r>
              </a:p>
            </p:txBody>
          </p:sp>
          <p:sp>
            <p:nvSpPr>
              <p:cNvPr id="4118" name="Oval 17"/>
              <p:cNvSpPr>
                <a:spLocks noChangeArrowheads="1"/>
              </p:cNvSpPr>
              <p:nvPr/>
            </p:nvSpPr>
            <p:spPr bwMode="auto">
              <a:xfrm>
                <a:off x="4276" y="2820"/>
                <a:ext cx="176" cy="176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1200">
                    <a:latin typeface="Times" pitchFamily="18" charset="0"/>
                  </a:rPr>
                  <a:t>P</a:t>
                </a:r>
              </a:p>
            </p:txBody>
          </p:sp>
          <p:sp>
            <p:nvSpPr>
              <p:cNvPr id="4119" name="Oval 18"/>
              <p:cNvSpPr>
                <a:spLocks noChangeArrowheads="1"/>
              </p:cNvSpPr>
              <p:nvPr/>
            </p:nvSpPr>
            <p:spPr bwMode="auto">
              <a:xfrm>
                <a:off x="3564" y="2896"/>
                <a:ext cx="176" cy="176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1200">
                    <a:latin typeface="Times" pitchFamily="18" charset="0"/>
                  </a:rPr>
                  <a:t>P</a:t>
                </a:r>
              </a:p>
            </p:txBody>
          </p:sp>
        </p:grpSp>
        <p:sp>
          <p:nvSpPr>
            <p:cNvPr id="4106" name="Text Box 19"/>
            <p:cNvSpPr txBox="1">
              <a:spLocks noChangeArrowheads="1"/>
            </p:cNvSpPr>
            <p:nvPr/>
          </p:nvSpPr>
          <p:spPr bwMode="auto">
            <a:xfrm>
              <a:off x="728" y="2485"/>
              <a:ext cx="1319" cy="67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7475" indent="-117475" eaLnBrk="1" hangingPunct="1">
                <a:defRPr/>
              </a:pPr>
              <a:r>
                <a:rPr lang="en-US" sz="1600" u="sng">
                  <a:latin typeface="Times" pitchFamily="18" charset="0"/>
                </a:rPr>
                <a:t>Phytate</a:t>
              </a:r>
              <a:r>
                <a:rPr lang="en-US" sz="1600">
                  <a:latin typeface="Times" pitchFamily="18" charset="0"/>
                </a:rPr>
                <a:t> </a:t>
              </a:r>
            </a:p>
            <a:p>
              <a:pPr marL="117475" indent="-117475" eaLnBrk="1" hangingPunct="1">
                <a:buFontTx/>
                <a:buChar char="•"/>
                <a:defRPr/>
              </a:pPr>
              <a:r>
                <a:rPr lang="en-US" sz="1600">
                  <a:latin typeface="Times" pitchFamily="18" charset="0"/>
                </a:rPr>
                <a:t>Major form of P in grain</a:t>
              </a:r>
            </a:p>
            <a:p>
              <a:pPr marL="117475" indent="-117475" eaLnBrk="1" hangingPunct="1">
                <a:buFontTx/>
                <a:buChar char="•"/>
                <a:defRPr/>
              </a:pPr>
              <a:r>
                <a:rPr lang="en-US" sz="1600">
                  <a:latin typeface="Times" pitchFamily="18" charset="0"/>
                </a:rPr>
                <a:t>Unavailable to monogastric animals</a:t>
              </a:r>
            </a:p>
          </p:txBody>
        </p:sp>
      </p:grpSp>
      <p:graphicFrame>
        <p:nvGraphicFramePr>
          <p:cNvPr id="70661" name="Object 21"/>
          <p:cNvGraphicFramePr>
            <a:graphicFrameLocks noChangeAspect="1"/>
          </p:cNvGraphicFramePr>
          <p:nvPr/>
        </p:nvGraphicFramePr>
        <p:xfrm>
          <a:off x="4429125" y="2260600"/>
          <a:ext cx="4575175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9" name="Chart" r:id="rId4" imgW="6858176" imgH="4572000" progId="MSGraph.Chart.8">
                  <p:embed followColorScheme="full"/>
                </p:oleObj>
              </mc:Choice>
              <mc:Fallback>
                <p:oleObj name="Chart" r:id="rId4" imgW="6858176" imgH="4572000" progId="MSGraph.Chart.8">
                  <p:embed followColorScheme="full"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2260600"/>
                        <a:ext cx="4575175" cy="343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22"/>
          <p:cNvSpPr txBox="1">
            <a:spLocks noChangeArrowheads="1"/>
          </p:cNvSpPr>
          <p:nvPr/>
        </p:nvSpPr>
        <p:spPr bwMode="auto">
          <a:xfrm>
            <a:off x="7113588" y="1690688"/>
            <a:ext cx="10953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Swine </a:t>
            </a:r>
          </a:p>
        </p:txBody>
      </p:sp>
      <p:sp>
        <p:nvSpPr>
          <p:cNvPr id="70663" name="Text Box 23"/>
          <p:cNvSpPr txBox="1">
            <a:spLocks noChangeArrowheads="1"/>
          </p:cNvSpPr>
          <p:nvPr/>
        </p:nvSpPr>
        <p:spPr bwMode="auto">
          <a:xfrm>
            <a:off x="7270750" y="5591175"/>
            <a:ext cx="168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Baxter et al.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title"/>
          </p:nvPr>
        </p:nvSpPr>
        <p:spPr>
          <a:xfrm>
            <a:off x="120650" y="23813"/>
            <a:ext cx="8151813" cy="73183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smtClean="0"/>
              <a:t>Contemporary Nutrient Flow</a:t>
            </a:r>
          </a:p>
        </p:txBody>
      </p:sp>
      <p:pic>
        <p:nvPicPr>
          <p:cNvPr id="72707" name="Picture 118" descr="beauty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75" y="1208088"/>
            <a:ext cx="2252663" cy="15144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708" name="Picture 4"/>
          <p:cNvPicPr>
            <a:picLocks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14863"/>
            <a:ext cx="1277938" cy="127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709" name="Group 70"/>
          <p:cNvGrpSpPr>
            <a:grpSpLocks/>
          </p:cNvGrpSpPr>
          <p:nvPr/>
        </p:nvGrpSpPr>
        <p:grpSpPr bwMode="auto">
          <a:xfrm>
            <a:off x="2968625" y="1577975"/>
            <a:ext cx="836613" cy="793750"/>
            <a:chOff x="2280" y="1493"/>
            <a:chExt cx="593" cy="500"/>
          </a:xfrm>
        </p:grpSpPr>
        <p:sp>
          <p:nvSpPr>
            <p:cNvPr id="72773" name="Freeform 71"/>
            <p:cNvSpPr>
              <a:spLocks/>
            </p:cNvSpPr>
            <p:nvPr/>
          </p:nvSpPr>
          <p:spPr bwMode="auto">
            <a:xfrm>
              <a:off x="2299" y="1681"/>
              <a:ext cx="372" cy="312"/>
            </a:xfrm>
            <a:custGeom>
              <a:avLst/>
              <a:gdLst>
                <a:gd name="T0" fmla="*/ 1 w 372"/>
                <a:gd name="T1" fmla="*/ 311 h 312"/>
                <a:gd name="T2" fmla="*/ 34 w 372"/>
                <a:gd name="T3" fmla="*/ 307 h 312"/>
                <a:gd name="T4" fmla="*/ 36 w 372"/>
                <a:gd name="T5" fmla="*/ 287 h 312"/>
                <a:gd name="T6" fmla="*/ 44 w 372"/>
                <a:gd name="T7" fmla="*/ 269 h 312"/>
                <a:gd name="T8" fmla="*/ 51 w 372"/>
                <a:gd name="T9" fmla="*/ 251 h 312"/>
                <a:gd name="T10" fmla="*/ 58 w 372"/>
                <a:gd name="T11" fmla="*/ 234 h 312"/>
                <a:gd name="T12" fmla="*/ 69 w 372"/>
                <a:gd name="T13" fmla="*/ 218 h 312"/>
                <a:gd name="T14" fmla="*/ 78 w 372"/>
                <a:gd name="T15" fmla="*/ 206 h 312"/>
                <a:gd name="T16" fmla="*/ 89 w 372"/>
                <a:gd name="T17" fmla="*/ 193 h 312"/>
                <a:gd name="T18" fmla="*/ 99 w 372"/>
                <a:gd name="T19" fmla="*/ 179 h 312"/>
                <a:gd name="T20" fmla="*/ 114 w 372"/>
                <a:gd name="T21" fmla="*/ 166 h 312"/>
                <a:gd name="T22" fmla="*/ 132 w 372"/>
                <a:gd name="T23" fmla="*/ 151 h 312"/>
                <a:gd name="T24" fmla="*/ 148 w 372"/>
                <a:gd name="T25" fmla="*/ 140 h 312"/>
                <a:gd name="T26" fmla="*/ 163 w 372"/>
                <a:gd name="T27" fmla="*/ 127 h 312"/>
                <a:gd name="T28" fmla="*/ 183 w 372"/>
                <a:gd name="T29" fmla="*/ 116 h 312"/>
                <a:gd name="T30" fmla="*/ 207 w 372"/>
                <a:gd name="T31" fmla="*/ 101 h 312"/>
                <a:gd name="T32" fmla="*/ 232 w 372"/>
                <a:gd name="T33" fmla="*/ 84 h 312"/>
                <a:gd name="T34" fmla="*/ 253 w 372"/>
                <a:gd name="T35" fmla="*/ 75 h 312"/>
                <a:gd name="T36" fmla="*/ 273 w 372"/>
                <a:gd name="T37" fmla="*/ 65 h 312"/>
                <a:gd name="T38" fmla="*/ 292 w 372"/>
                <a:gd name="T39" fmla="*/ 56 h 312"/>
                <a:gd name="T40" fmla="*/ 313 w 372"/>
                <a:gd name="T41" fmla="*/ 47 h 312"/>
                <a:gd name="T42" fmla="*/ 344 w 372"/>
                <a:gd name="T43" fmla="*/ 34 h 312"/>
                <a:gd name="T44" fmla="*/ 371 w 372"/>
                <a:gd name="T45" fmla="*/ 26 h 312"/>
                <a:gd name="T46" fmla="*/ 355 w 372"/>
                <a:gd name="T47" fmla="*/ 0 h 312"/>
                <a:gd name="T48" fmla="*/ 310 w 372"/>
                <a:gd name="T49" fmla="*/ 14 h 312"/>
                <a:gd name="T50" fmla="*/ 263 w 372"/>
                <a:gd name="T51" fmla="*/ 33 h 312"/>
                <a:gd name="T52" fmla="*/ 225 w 372"/>
                <a:gd name="T53" fmla="*/ 51 h 312"/>
                <a:gd name="T54" fmla="*/ 186 w 372"/>
                <a:gd name="T55" fmla="*/ 75 h 312"/>
                <a:gd name="T56" fmla="*/ 127 w 372"/>
                <a:gd name="T57" fmla="*/ 108 h 312"/>
                <a:gd name="T58" fmla="*/ 82 w 372"/>
                <a:gd name="T59" fmla="*/ 141 h 312"/>
                <a:gd name="T60" fmla="*/ 43 w 372"/>
                <a:gd name="T61" fmla="*/ 174 h 312"/>
                <a:gd name="T62" fmla="*/ 23 w 372"/>
                <a:gd name="T63" fmla="*/ 204 h 312"/>
                <a:gd name="T64" fmla="*/ 3 w 372"/>
                <a:gd name="T65" fmla="*/ 240 h 312"/>
                <a:gd name="T66" fmla="*/ 0 w 372"/>
                <a:gd name="T67" fmla="*/ 267 h 312"/>
                <a:gd name="T68" fmla="*/ 1 w 372"/>
                <a:gd name="T69" fmla="*/ 311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2"/>
                <a:gd name="T106" fmla="*/ 0 h 312"/>
                <a:gd name="T107" fmla="*/ 372 w 372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2" h="312">
                  <a:moveTo>
                    <a:pt x="1" y="311"/>
                  </a:moveTo>
                  <a:lnTo>
                    <a:pt x="34" y="307"/>
                  </a:lnTo>
                  <a:lnTo>
                    <a:pt x="36" y="287"/>
                  </a:lnTo>
                  <a:lnTo>
                    <a:pt x="44" y="269"/>
                  </a:lnTo>
                  <a:lnTo>
                    <a:pt x="51" y="251"/>
                  </a:lnTo>
                  <a:lnTo>
                    <a:pt x="58" y="234"/>
                  </a:lnTo>
                  <a:lnTo>
                    <a:pt x="69" y="218"/>
                  </a:lnTo>
                  <a:lnTo>
                    <a:pt x="78" y="206"/>
                  </a:lnTo>
                  <a:lnTo>
                    <a:pt x="89" y="193"/>
                  </a:lnTo>
                  <a:lnTo>
                    <a:pt x="99" y="179"/>
                  </a:lnTo>
                  <a:lnTo>
                    <a:pt x="114" y="166"/>
                  </a:lnTo>
                  <a:lnTo>
                    <a:pt x="132" y="151"/>
                  </a:lnTo>
                  <a:lnTo>
                    <a:pt x="148" y="140"/>
                  </a:lnTo>
                  <a:lnTo>
                    <a:pt x="163" y="127"/>
                  </a:lnTo>
                  <a:lnTo>
                    <a:pt x="183" y="116"/>
                  </a:lnTo>
                  <a:lnTo>
                    <a:pt x="207" y="101"/>
                  </a:lnTo>
                  <a:lnTo>
                    <a:pt x="232" y="84"/>
                  </a:lnTo>
                  <a:lnTo>
                    <a:pt x="253" y="75"/>
                  </a:lnTo>
                  <a:lnTo>
                    <a:pt x="273" y="65"/>
                  </a:lnTo>
                  <a:lnTo>
                    <a:pt x="292" y="56"/>
                  </a:lnTo>
                  <a:lnTo>
                    <a:pt x="313" y="47"/>
                  </a:lnTo>
                  <a:lnTo>
                    <a:pt x="344" y="34"/>
                  </a:lnTo>
                  <a:lnTo>
                    <a:pt x="371" y="26"/>
                  </a:lnTo>
                  <a:lnTo>
                    <a:pt x="355" y="0"/>
                  </a:lnTo>
                  <a:lnTo>
                    <a:pt x="310" y="14"/>
                  </a:lnTo>
                  <a:lnTo>
                    <a:pt x="263" y="33"/>
                  </a:lnTo>
                  <a:lnTo>
                    <a:pt x="225" y="51"/>
                  </a:lnTo>
                  <a:lnTo>
                    <a:pt x="186" y="75"/>
                  </a:lnTo>
                  <a:lnTo>
                    <a:pt x="127" y="108"/>
                  </a:lnTo>
                  <a:lnTo>
                    <a:pt x="82" y="141"/>
                  </a:lnTo>
                  <a:lnTo>
                    <a:pt x="43" y="174"/>
                  </a:lnTo>
                  <a:lnTo>
                    <a:pt x="23" y="204"/>
                  </a:lnTo>
                  <a:lnTo>
                    <a:pt x="3" y="240"/>
                  </a:lnTo>
                  <a:lnTo>
                    <a:pt x="0" y="267"/>
                  </a:lnTo>
                  <a:lnTo>
                    <a:pt x="1" y="31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4" name="Freeform 72"/>
            <p:cNvSpPr>
              <a:spLocks/>
            </p:cNvSpPr>
            <p:nvPr/>
          </p:nvSpPr>
          <p:spPr bwMode="auto">
            <a:xfrm>
              <a:off x="2523" y="1493"/>
              <a:ext cx="349" cy="118"/>
            </a:xfrm>
            <a:custGeom>
              <a:avLst/>
              <a:gdLst>
                <a:gd name="T0" fmla="*/ 276 w 349"/>
                <a:gd name="T1" fmla="*/ 116 h 118"/>
                <a:gd name="T2" fmla="*/ 348 w 349"/>
                <a:gd name="T3" fmla="*/ 107 h 118"/>
                <a:gd name="T4" fmla="*/ 328 w 349"/>
                <a:gd name="T5" fmla="*/ 104 h 118"/>
                <a:gd name="T6" fmla="*/ 308 w 349"/>
                <a:gd name="T7" fmla="*/ 100 h 118"/>
                <a:gd name="T8" fmla="*/ 287 w 349"/>
                <a:gd name="T9" fmla="*/ 94 h 118"/>
                <a:gd name="T10" fmla="*/ 262 w 349"/>
                <a:gd name="T11" fmla="*/ 87 h 118"/>
                <a:gd name="T12" fmla="*/ 234 w 349"/>
                <a:gd name="T13" fmla="*/ 80 h 118"/>
                <a:gd name="T14" fmla="*/ 209 w 349"/>
                <a:gd name="T15" fmla="*/ 73 h 118"/>
                <a:gd name="T16" fmla="*/ 187 w 349"/>
                <a:gd name="T17" fmla="*/ 65 h 118"/>
                <a:gd name="T18" fmla="*/ 168 w 349"/>
                <a:gd name="T19" fmla="*/ 59 h 118"/>
                <a:gd name="T20" fmla="*/ 148 w 349"/>
                <a:gd name="T21" fmla="*/ 52 h 118"/>
                <a:gd name="T22" fmla="*/ 130 w 349"/>
                <a:gd name="T23" fmla="*/ 44 h 118"/>
                <a:gd name="T24" fmla="*/ 112 w 349"/>
                <a:gd name="T25" fmla="*/ 34 h 118"/>
                <a:gd name="T26" fmla="*/ 96 w 349"/>
                <a:gd name="T27" fmla="*/ 26 h 118"/>
                <a:gd name="T28" fmla="*/ 83 w 349"/>
                <a:gd name="T29" fmla="*/ 17 h 118"/>
                <a:gd name="T30" fmla="*/ 67 w 349"/>
                <a:gd name="T31" fmla="*/ 7 h 118"/>
                <a:gd name="T32" fmla="*/ 55 w 349"/>
                <a:gd name="T33" fmla="*/ 0 h 118"/>
                <a:gd name="T34" fmla="*/ 0 w 349"/>
                <a:gd name="T35" fmla="*/ 6 h 118"/>
                <a:gd name="T36" fmla="*/ 14 w 349"/>
                <a:gd name="T37" fmla="*/ 20 h 118"/>
                <a:gd name="T38" fmla="*/ 46 w 349"/>
                <a:gd name="T39" fmla="*/ 39 h 118"/>
                <a:gd name="T40" fmla="*/ 83 w 349"/>
                <a:gd name="T41" fmla="*/ 63 h 118"/>
                <a:gd name="T42" fmla="*/ 122 w 349"/>
                <a:gd name="T43" fmla="*/ 81 h 118"/>
                <a:gd name="T44" fmla="*/ 174 w 349"/>
                <a:gd name="T45" fmla="*/ 93 h 118"/>
                <a:gd name="T46" fmla="*/ 218 w 349"/>
                <a:gd name="T47" fmla="*/ 107 h 118"/>
                <a:gd name="T48" fmla="*/ 262 w 349"/>
                <a:gd name="T49" fmla="*/ 117 h 118"/>
                <a:gd name="T50" fmla="*/ 348 w 349"/>
                <a:gd name="T51" fmla="*/ 107 h 118"/>
                <a:gd name="T52" fmla="*/ 346 w 349"/>
                <a:gd name="T53" fmla="*/ 108 h 118"/>
                <a:gd name="T54" fmla="*/ 276 w 349"/>
                <a:gd name="T55" fmla="*/ 116 h 1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118"/>
                <a:gd name="T86" fmla="*/ 349 w 349"/>
                <a:gd name="T87" fmla="*/ 118 h 1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118">
                  <a:moveTo>
                    <a:pt x="276" y="116"/>
                  </a:moveTo>
                  <a:lnTo>
                    <a:pt x="348" y="107"/>
                  </a:lnTo>
                  <a:lnTo>
                    <a:pt x="328" y="104"/>
                  </a:lnTo>
                  <a:lnTo>
                    <a:pt x="308" y="100"/>
                  </a:lnTo>
                  <a:lnTo>
                    <a:pt x="287" y="94"/>
                  </a:lnTo>
                  <a:lnTo>
                    <a:pt x="262" y="87"/>
                  </a:lnTo>
                  <a:lnTo>
                    <a:pt x="234" y="80"/>
                  </a:lnTo>
                  <a:lnTo>
                    <a:pt x="209" y="73"/>
                  </a:lnTo>
                  <a:lnTo>
                    <a:pt x="187" y="65"/>
                  </a:lnTo>
                  <a:lnTo>
                    <a:pt x="168" y="59"/>
                  </a:lnTo>
                  <a:lnTo>
                    <a:pt x="148" y="52"/>
                  </a:lnTo>
                  <a:lnTo>
                    <a:pt x="130" y="44"/>
                  </a:lnTo>
                  <a:lnTo>
                    <a:pt x="112" y="34"/>
                  </a:lnTo>
                  <a:lnTo>
                    <a:pt x="96" y="26"/>
                  </a:lnTo>
                  <a:lnTo>
                    <a:pt x="83" y="17"/>
                  </a:lnTo>
                  <a:lnTo>
                    <a:pt x="67" y="7"/>
                  </a:lnTo>
                  <a:lnTo>
                    <a:pt x="55" y="0"/>
                  </a:lnTo>
                  <a:lnTo>
                    <a:pt x="0" y="6"/>
                  </a:lnTo>
                  <a:lnTo>
                    <a:pt x="14" y="20"/>
                  </a:lnTo>
                  <a:lnTo>
                    <a:pt x="46" y="39"/>
                  </a:lnTo>
                  <a:lnTo>
                    <a:pt x="83" y="63"/>
                  </a:lnTo>
                  <a:lnTo>
                    <a:pt x="122" y="81"/>
                  </a:lnTo>
                  <a:lnTo>
                    <a:pt x="174" y="93"/>
                  </a:lnTo>
                  <a:lnTo>
                    <a:pt x="218" y="107"/>
                  </a:lnTo>
                  <a:lnTo>
                    <a:pt x="262" y="117"/>
                  </a:lnTo>
                  <a:lnTo>
                    <a:pt x="348" y="107"/>
                  </a:lnTo>
                  <a:lnTo>
                    <a:pt x="346" y="108"/>
                  </a:lnTo>
                  <a:lnTo>
                    <a:pt x="276" y="1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5" name="Freeform 73"/>
            <p:cNvSpPr>
              <a:spLocks/>
            </p:cNvSpPr>
            <p:nvPr/>
          </p:nvSpPr>
          <p:spPr bwMode="auto">
            <a:xfrm>
              <a:off x="2718" y="1599"/>
              <a:ext cx="155" cy="187"/>
            </a:xfrm>
            <a:custGeom>
              <a:avLst/>
              <a:gdLst>
                <a:gd name="T0" fmla="*/ 5 w 155"/>
                <a:gd name="T1" fmla="*/ 186 h 187"/>
                <a:gd name="T2" fmla="*/ 64 w 155"/>
                <a:gd name="T3" fmla="*/ 179 h 187"/>
                <a:gd name="T4" fmla="*/ 64 w 155"/>
                <a:gd name="T5" fmla="*/ 168 h 187"/>
                <a:gd name="T6" fmla="*/ 67 w 155"/>
                <a:gd name="T7" fmla="*/ 157 h 187"/>
                <a:gd name="T8" fmla="*/ 72 w 155"/>
                <a:gd name="T9" fmla="*/ 146 h 187"/>
                <a:gd name="T10" fmla="*/ 75 w 155"/>
                <a:gd name="T11" fmla="*/ 134 h 187"/>
                <a:gd name="T12" fmla="*/ 80 w 155"/>
                <a:gd name="T13" fmla="*/ 121 h 187"/>
                <a:gd name="T14" fmla="*/ 85 w 155"/>
                <a:gd name="T15" fmla="*/ 106 h 187"/>
                <a:gd name="T16" fmla="*/ 93 w 155"/>
                <a:gd name="T17" fmla="*/ 89 h 187"/>
                <a:gd name="T18" fmla="*/ 101 w 155"/>
                <a:gd name="T19" fmla="*/ 71 h 187"/>
                <a:gd name="T20" fmla="*/ 107 w 155"/>
                <a:gd name="T21" fmla="*/ 60 h 187"/>
                <a:gd name="T22" fmla="*/ 114 w 155"/>
                <a:gd name="T23" fmla="*/ 46 h 187"/>
                <a:gd name="T24" fmla="*/ 126 w 155"/>
                <a:gd name="T25" fmla="*/ 31 h 187"/>
                <a:gd name="T26" fmla="*/ 139 w 155"/>
                <a:gd name="T27" fmla="*/ 16 h 187"/>
                <a:gd name="T28" fmla="*/ 147 w 155"/>
                <a:gd name="T29" fmla="*/ 7 h 187"/>
                <a:gd name="T30" fmla="*/ 154 w 155"/>
                <a:gd name="T31" fmla="*/ 0 h 187"/>
                <a:gd name="T32" fmla="*/ 78 w 155"/>
                <a:gd name="T33" fmla="*/ 9 h 187"/>
                <a:gd name="T34" fmla="*/ 64 w 155"/>
                <a:gd name="T35" fmla="*/ 22 h 187"/>
                <a:gd name="T36" fmla="*/ 44 w 155"/>
                <a:gd name="T37" fmla="*/ 45 h 187"/>
                <a:gd name="T38" fmla="*/ 25 w 155"/>
                <a:gd name="T39" fmla="*/ 71 h 187"/>
                <a:gd name="T40" fmla="*/ 17 w 155"/>
                <a:gd name="T41" fmla="*/ 94 h 187"/>
                <a:gd name="T42" fmla="*/ 5 w 155"/>
                <a:gd name="T43" fmla="*/ 120 h 187"/>
                <a:gd name="T44" fmla="*/ 1 w 155"/>
                <a:gd name="T45" fmla="*/ 147 h 187"/>
                <a:gd name="T46" fmla="*/ 0 w 155"/>
                <a:gd name="T47" fmla="*/ 166 h 187"/>
                <a:gd name="T48" fmla="*/ 5 w 155"/>
                <a:gd name="T49" fmla="*/ 186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187"/>
                <a:gd name="T77" fmla="*/ 155 w 155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187">
                  <a:moveTo>
                    <a:pt x="5" y="186"/>
                  </a:moveTo>
                  <a:lnTo>
                    <a:pt x="64" y="179"/>
                  </a:lnTo>
                  <a:lnTo>
                    <a:pt x="64" y="168"/>
                  </a:lnTo>
                  <a:lnTo>
                    <a:pt x="67" y="157"/>
                  </a:lnTo>
                  <a:lnTo>
                    <a:pt x="72" y="146"/>
                  </a:lnTo>
                  <a:lnTo>
                    <a:pt x="75" y="134"/>
                  </a:lnTo>
                  <a:lnTo>
                    <a:pt x="80" y="121"/>
                  </a:lnTo>
                  <a:lnTo>
                    <a:pt x="85" y="106"/>
                  </a:lnTo>
                  <a:lnTo>
                    <a:pt x="93" y="89"/>
                  </a:lnTo>
                  <a:lnTo>
                    <a:pt x="101" y="71"/>
                  </a:lnTo>
                  <a:lnTo>
                    <a:pt x="107" y="60"/>
                  </a:lnTo>
                  <a:lnTo>
                    <a:pt x="114" y="46"/>
                  </a:lnTo>
                  <a:lnTo>
                    <a:pt x="126" y="31"/>
                  </a:lnTo>
                  <a:lnTo>
                    <a:pt x="139" y="16"/>
                  </a:lnTo>
                  <a:lnTo>
                    <a:pt x="147" y="7"/>
                  </a:lnTo>
                  <a:lnTo>
                    <a:pt x="154" y="0"/>
                  </a:lnTo>
                  <a:lnTo>
                    <a:pt x="78" y="9"/>
                  </a:lnTo>
                  <a:lnTo>
                    <a:pt x="64" y="22"/>
                  </a:lnTo>
                  <a:lnTo>
                    <a:pt x="44" y="45"/>
                  </a:lnTo>
                  <a:lnTo>
                    <a:pt x="25" y="71"/>
                  </a:lnTo>
                  <a:lnTo>
                    <a:pt x="17" y="94"/>
                  </a:lnTo>
                  <a:lnTo>
                    <a:pt x="5" y="120"/>
                  </a:lnTo>
                  <a:lnTo>
                    <a:pt x="1" y="147"/>
                  </a:lnTo>
                  <a:lnTo>
                    <a:pt x="0" y="166"/>
                  </a:lnTo>
                  <a:lnTo>
                    <a:pt x="5" y="18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6" name="Freeform 74"/>
            <p:cNvSpPr>
              <a:spLocks/>
            </p:cNvSpPr>
            <p:nvPr/>
          </p:nvSpPr>
          <p:spPr bwMode="auto">
            <a:xfrm>
              <a:off x="2280" y="1499"/>
              <a:ext cx="521" cy="493"/>
            </a:xfrm>
            <a:custGeom>
              <a:avLst/>
              <a:gdLst>
                <a:gd name="T0" fmla="*/ 10 w 521"/>
                <a:gd name="T1" fmla="*/ 468 h 493"/>
                <a:gd name="T2" fmla="*/ 2 w 521"/>
                <a:gd name="T3" fmla="*/ 440 h 493"/>
                <a:gd name="T4" fmla="*/ 1 w 521"/>
                <a:gd name="T5" fmla="*/ 412 h 493"/>
                <a:gd name="T6" fmla="*/ 3 w 521"/>
                <a:gd name="T7" fmla="*/ 385 h 493"/>
                <a:gd name="T8" fmla="*/ 13 w 521"/>
                <a:gd name="T9" fmla="*/ 352 h 493"/>
                <a:gd name="T10" fmla="*/ 26 w 521"/>
                <a:gd name="T11" fmla="*/ 321 h 493"/>
                <a:gd name="T12" fmla="*/ 51 w 521"/>
                <a:gd name="T13" fmla="*/ 286 h 493"/>
                <a:gd name="T14" fmla="*/ 77 w 521"/>
                <a:gd name="T15" fmla="*/ 256 h 493"/>
                <a:gd name="T16" fmla="*/ 104 w 521"/>
                <a:gd name="T17" fmla="*/ 226 h 493"/>
                <a:gd name="T18" fmla="*/ 136 w 521"/>
                <a:gd name="T19" fmla="*/ 194 h 493"/>
                <a:gd name="T20" fmla="*/ 171 w 521"/>
                <a:gd name="T21" fmla="*/ 165 h 493"/>
                <a:gd name="T22" fmla="*/ 214 w 521"/>
                <a:gd name="T23" fmla="*/ 136 h 493"/>
                <a:gd name="T24" fmla="*/ 259 w 521"/>
                <a:gd name="T25" fmla="*/ 111 h 493"/>
                <a:gd name="T26" fmla="*/ 299 w 521"/>
                <a:gd name="T27" fmla="*/ 92 h 493"/>
                <a:gd name="T28" fmla="*/ 263 w 521"/>
                <a:gd name="T29" fmla="*/ 11 h 493"/>
                <a:gd name="T30" fmla="*/ 303 w 521"/>
                <a:gd name="T31" fmla="*/ 35 h 493"/>
                <a:gd name="T32" fmla="*/ 336 w 521"/>
                <a:gd name="T33" fmla="*/ 52 h 493"/>
                <a:gd name="T34" fmla="*/ 366 w 521"/>
                <a:gd name="T35" fmla="*/ 66 h 493"/>
                <a:gd name="T36" fmla="*/ 402 w 521"/>
                <a:gd name="T37" fmla="*/ 78 h 493"/>
                <a:gd name="T38" fmla="*/ 450 w 521"/>
                <a:gd name="T39" fmla="*/ 91 h 493"/>
                <a:gd name="T40" fmla="*/ 497 w 521"/>
                <a:gd name="T41" fmla="*/ 104 h 493"/>
                <a:gd name="T42" fmla="*/ 513 w 521"/>
                <a:gd name="T43" fmla="*/ 117 h 493"/>
                <a:gd name="T44" fmla="*/ 496 w 521"/>
                <a:gd name="T45" fmla="*/ 135 h 493"/>
                <a:gd name="T46" fmla="*/ 482 w 521"/>
                <a:gd name="T47" fmla="*/ 156 h 493"/>
                <a:gd name="T48" fmla="*/ 472 w 521"/>
                <a:gd name="T49" fmla="*/ 174 h 493"/>
                <a:gd name="T50" fmla="*/ 462 w 521"/>
                <a:gd name="T51" fmla="*/ 196 h 493"/>
                <a:gd name="T52" fmla="*/ 454 w 521"/>
                <a:gd name="T53" fmla="*/ 219 h 493"/>
                <a:gd name="T54" fmla="*/ 449 w 521"/>
                <a:gd name="T55" fmla="*/ 238 h 493"/>
                <a:gd name="T56" fmla="*/ 445 w 521"/>
                <a:gd name="T57" fmla="*/ 258 h 493"/>
                <a:gd name="T58" fmla="*/ 441 w 521"/>
                <a:gd name="T59" fmla="*/ 285 h 493"/>
                <a:gd name="T60" fmla="*/ 336 w 521"/>
                <a:gd name="T61" fmla="*/ 201 h 493"/>
                <a:gd name="T62" fmla="*/ 269 w 521"/>
                <a:gd name="T63" fmla="*/ 232 h 493"/>
                <a:gd name="T64" fmla="*/ 230 w 521"/>
                <a:gd name="T65" fmla="*/ 253 h 493"/>
                <a:gd name="T66" fmla="*/ 180 w 521"/>
                <a:gd name="T67" fmla="*/ 284 h 493"/>
                <a:gd name="T68" fmla="*/ 138 w 521"/>
                <a:gd name="T69" fmla="*/ 309 h 493"/>
                <a:gd name="T70" fmla="*/ 111 w 521"/>
                <a:gd name="T71" fmla="*/ 330 h 493"/>
                <a:gd name="T72" fmla="*/ 82 w 521"/>
                <a:gd name="T73" fmla="*/ 355 h 493"/>
                <a:gd name="T74" fmla="*/ 60 w 521"/>
                <a:gd name="T75" fmla="*/ 379 h 493"/>
                <a:gd name="T76" fmla="*/ 44 w 521"/>
                <a:gd name="T77" fmla="*/ 407 h 493"/>
                <a:gd name="T78" fmla="*/ 35 w 521"/>
                <a:gd name="T79" fmla="*/ 436 h 493"/>
                <a:gd name="T80" fmla="*/ 27 w 521"/>
                <a:gd name="T81" fmla="*/ 468 h 4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1"/>
                <a:gd name="T124" fmla="*/ 0 h 493"/>
                <a:gd name="T125" fmla="*/ 521 w 521"/>
                <a:gd name="T126" fmla="*/ 493 h 4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1" h="493">
                  <a:moveTo>
                    <a:pt x="22" y="492"/>
                  </a:moveTo>
                  <a:lnTo>
                    <a:pt x="10" y="468"/>
                  </a:lnTo>
                  <a:lnTo>
                    <a:pt x="7" y="456"/>
                  </a:lnTo>
                  <a:lnTo>
                    <a:pt x="2" y="440"/>
                  </a:lnTo>
                  <a:lnTo>
                    <a:pt x="0" y="426"/>
                  </a:lnTo>
                  <a:lnTo>
                    <a:pt x="1" y="412"/>
                  </a:lnTo>
                  <a:lnTo>
                    <a:pt x="1" y="398"/>
                  </a:lnTo>
                  <a:lnTo>
                    <a:pt x="3" y="385"/>
                  </a:lnTo>
                  <a:lnTo>
                    <a:pt x="5" y="370"/>
                  </a:lnTo>
                  <a:lnTo>
                    <a:pt x="13" y="352"/>
                  </a:lnTo>
                  <a:lnTo>
                    <a:pt x="20" y="337"/>
                  </a:lnTo>
                  <a:lnTo>
                    <a:pt x="26" y="321"/>
                  </a:lnTo>
                  <a:lnTo>
                    <a:pt x="39" y="303"/>
                  </a:lnTo>
                  <a:lnTo>
                    <a:pt x="51" y="286"/>
                  </a:lnTo>
                  <a:lnTo>
                    <a:pt x="64" y="270"/>
                  </a:lnTo>
                  <a:lnTo>
                    <a:pt x="77" y="256"/>
                  </a:lnTo>
                  <a:lnTo>
                    <a:pt x="90" y="239"/>
                  </a:lnTo>
                  <a:lnTo>
                    <a:pt x="104" y="226"/>
                  </a:lnTo>
                  <a:lnTo>
                    <a:pt x="120" y="210"/>
                  </a:lnTo>
                  <a:lnTo>
                    <a:pt x="136" y="194"/>
                  </a:lnTo>
                  <a:lnTo>
                    <a:pt x="155" y="179"/>
                  </a:lnTo>
                  <a:lnTo>
                    <a:pt x="171" y="165"/>
                  </a:lnTo>
                  <a:lnTo>
                    <a:pt x="195" y="150"/>
                  </a:lnTo>
                  <a:lnTo>
                    <a:pt x="214" y="136"/>
                  </a:lnTo>
                  <a:lnTo>
                    <a:pt x="234" y="122"/>
                  </a:lnTo>
                  <a:lnTo>
                    <a:pt x="259" y="111"/>
                  </a:lnTo>
                  <a:lnTo>
                    <a:pt x="277" y="100"/>
                  </a:lnTo>
                  <a:lnTo>
                    <a:pt x="299" y="92"/>
                  </a:lnTo>
                  <a:lnTo>
                    <a:pt x="244" y="0"/>
                  </a:lnTo>
                  <a:lnTo>
                    <a:pt x="263" y="11"/>
                  </a:lnTo>
                  <a:lnTo>
                    <a:pt x="285" y="24"/>
                  </a:lnTo>
                  <a:lnTo>
                    <a:pt x="303" y="35"/>
                  </a:lnTo>
                  <a:lnTo>
                    <a:pt x="318" y="44"/>
                  </a:lnTo>
                  <a:lnTo>
                    <a:pt x="336" y="52"/>
                  </a:lnTo>
                  <a:lnTo>
                    <a:pt x="349" y="59"/>
                  </a:lnTo>
                  <a:lnTo>
                    <a:pt x="366" y="66"/>
                  </a:lnTo>
                  <a:lnTo>
                    <a:pt x="385" y="71"/>
                  </a:lnTo>
                  <a:lnTo>
                    <a:pt x="402" y="78"/>
                  </a:lnTo>
                  <a:lnTo>
                    <a:pt x="425" y="85"/>
                  </a:lnTo>
                  <a:lnTo>
                    <a:pt x="450" y="91"/>
                  </a:lnTo>
                  <a:lnTo>
                    <a:pt x="471" y="96"/>
                  </a:lnTo>
                  <a:lnTo>
                    <a:pt x="497" y="104"/>
                  </a:lnTo>
                  <a:lnTo>
                    <a:pt x="520" y="108"/>
                  </a:lnTo>
                  <a:lnTo>
                    <a:pt x="513" y="117"/>
                  </a:lnTo>
                  <a:lnTo>
                    <a:pt x="504" y="125"/>
                  </a:lnTo>
                  <a:lnTo>
                    <a:pt x="496" y="135"/>
                  </a:lnTo>
                  <a:lnTo>
                    <a:pt x="489" y="145"/>
                  </a:lnTo>
                  <a:lnTo>
                    <a:pt x="482" y="156"/>
                  </a:lnTo>
                  <a:lnTo>
                    <a:pt x="476" y="165"/>
                  </a:lnTo>
                  <a:lnTo>
                    <a:pt x="472" y="174"/>
                  </a:lnTo>
                  <a:lnTo>
                    <a:pt x="467" y="185"/>
                  </a:lnTo>
                  <a:lnTo>
                    <a:pt x="462" y="196"/>
                  </a:lnTo>
                  <a:lnTo>
                    <a:pt x="459" y="208"/>
                  </a:lnTo>
                  <a:lnTo>
                    <a:pt x="454" y="219"/>
                  </a:lnTo>
                  <a:lnTo>
                    <a:pt x="451" y="228"/>
                  </a:lnTo>
                  <a:lnTo>
                    <a:pt x="449" y="238"/>
                  </a:lnTo>
                  <a:lnTo>
                    <a:pt x="446" y="248"/>
                  </a:lnTo>
                  <a:lnTo>
                    <a:pt x="445" y="258"/>
                  </a:lnTo>
                  <a:lnTo>
                    <a:pt x="440" y="270"/>
                  </a:lnTo>
                  <a:lnTo>
                    <a:pt x="441" y="285"/>
                  </a:lnTo>
                  <a:lnTo>
                    <a:pt x="369" y="192"/>
                  </a:lnTo>
                  <a:lnTo>
                    <a:pt x="336" y="201"/>
                  </a:lnTo>
                  <a:lnTo>
                    <a:pt x="314" y="212"/>
                  </a:lnTo>
                  <a:lnTo>
                    <a:pt x="269" y="232"/>
                  </a:lnTo>
                  <a:lnTo>
                    <a:pt x="250" y="243"/>
                  </a:lnTo>
                  <a:lnTo>
                    <a:pt x="230" y="253"/>
                  </a:lnTo>
                  <a:lnTo>
                    <a:pt x="197" y="272"/>
                  </a:lnTo>
                  <a:lnTo>
                    <a:pt x="180" y="284"/>
                  </a:lnTo>
                  <a:lnTo>
                    <a:pt x="157" y="298"/>
                  </a:lnTo>
                  <a:lnTo>
                    <a:pt x="138" y="309"/>
                  </a:lnTo>
                  <a:lnTo>
                    <a:pt x="125" y="321"/>
                  </a:lnTo>
                  <a:lnTo>
                    <a:pt x="111" y="330"/>
                  </a:lnTo>
                  <a:lnTo>
                    <a:pt x="98" y="342"/>
                  </a:lnTo>
                  <a:lnTo>
                    <a:pt x="82" y="355"/>
                  </a:lnTo>
                  <a:lnTo>
                    <a:pt x="73" y="366"/>
                  </a:lnTo>
                  <a:lnTo>
                    <a:pt x="60" y="379"/>
                  </a:lnTo>
                  <a:lnTo>
                    <a:pt x="51" y="394"/>
                  </a:lnTo>
                  <a:lnTo>
                    <a:pt x="44" y="407"/>
                  </a:lnTo>
                  <a:lnTo>
                    <a:pt x="39" y="422"/>
                  </a:lnTo>
                  <a:lnTo>
                    <a:pt x="35" y="436"/>
                  </a:lnTo>
                  <a:lnTo>
                    <a:pt x="28" y="451"/>
                  </a:lnTo>
                  <a:lnTo>
                    <a:pt x="27" y="468"/>
                  </a:lnTo>
                  <a:lnTo>
                    <a:pt x="22" y="49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710" name="Picture 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928688"/>
            <a:ext cx="1920875" cy="1443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1" name="Rectangle 82"/>
          <p:cNvSpPr>
            <a:spLocks noChangeArrowheads="1"/>
          </p:cNvSpPr>
          <p:nvPr/>
        </p:nvSpPr>
        <p:spPr bwMode="auto">
          <a:xfrm>
            <a:off x="4084638" y="1824038"/>
            <a:ext cx="1460500" cy="365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omic Sans MS" panose="030F0702030302020204" pitchFamily="66" charset="0"/>
              </a:rPr>
              <a:t> Feed mill </a:t>
            </a:r>
          </a:p>
        </p:txBody>
      </p:sp>
      <p:sp>
        <p:nvSpPr>
          <p:cNvPr id="72712" name="Rectangle 88"/>
          <p:cNvSpPr>
            <a:spLocks noChangeArrowheads="1"/>
          </p:cNvSpPr>
          <p:nvPr/>
        </p:nvSpPr>
        <p:spPr bwMode="auto">
          <a:xfrm>
            <a:off x="4164013" y="4749800"/>
            <a:ext cx="105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omic Sans MS" panose="030F0702030302020204" pitchFamily="66" charset="0"/>
              </a:rPr>
              <a:t>Global</a:t>
            </a:r>
          </a:p>
        </p:txBody>
      </p:sp>
      <p:pic>
        <p:nvPicPr>
          <p:cNvPr id="72713" name="Picture 6" descr="algae-blo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614863"/>
            <a:ext cx="1644650" cy="10334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714" name="Group 126"/>
          <p:cNvGrpSpPr>
            <a:grpSpLocks/>
          </p:cNvGrpSpPr>
          <p:nvPr/>
        </p:nvGrpSpPr>
        <p:grpSpPr bwMode="auto">
          <a:xfrm>
            <a:off x="7472363" y="354013"/>
            <a:ext cx="1436687" cy="712787"/>
            <a:chOff x="4824" y="160"/>
            <a:chExt cx="1248" cy="625"/>
          </a:xfrm>
        </p:grpSpPr>
        <p:sp>
          <p:nvSpPr>
            <p:cNvPr id="72770" name="Oval 127"/>
            <p:cNvSpPr>
              <a:spLocks noChangeArrowheads="1"/>
            </p:cNvSpPr>
            <p:nvPr/>
          </p:nvSpPr>
          <p:spPr bwMode="auto">
            <a:xfrm>
              <a:off x="4824" y="192"/>
              <a:ext cx="1248" cy="5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72771" name="Picture 128" descr="j019866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" y="160"/>
              <a:ext cx="7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72" name="Picture 129" descr="j0232261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" y="283"/>
              <a:ext cx="375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5" name="Group 104"/>
          <p:cNvGrpSpPr>
            <a:grpSpLocks noChangeAspect="1"/>
          </p:cNvGrpSpPr>
          <p:nvPr/>
        </p:nvGrpSpPr>
        <p:grpSpPr bwMode="auto">
          <a:xfrm>
            <a:off x="641350" y="2659063"/>
            <a:ext cx="2592388" cy="2012950"/>
            <a:chOff x="-109050" y="2571394"/>
            <a:chExt cx="4108862" cy="3188643"/>
          </a:xfrm>
        </p:grpSpPr>
        <p:pic>
          <p:nvPicPr>
            <p:cNvPr id="72762" name="Picture 8" descr="map image"/>
            <p:cNvPicPr>
              <a:picLocks noChangeAspect="1" noChangeArrowheads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4" t="1366" r="14182" b="11534"/>
            <a:stretch>
              <a:fillRect/>
            </a:stretch>
          </p:blipFill>
          <p:spPr bwMode="auto">
            <a:xfrm>
              <a:off x="-109050" y="2582545"/>
              <a:ext cx="4108862" cy="3177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Freeform 94"/>
            <p:cNvSpPr/>
            <p:nvPr/>
          </p:nvSpPr>
          <p:spPr>
            <a:xfrm>
              <a:off x="2178125" y="2586482"/>
              <a:ext cx="55355" cy="72926"/>
            </a:xfrm>
            <a:custGeom>
              <a:avLst/>
              <a:gdLst>
                <a:gd name="connsiteX0" fmla="*/ 0 w 55911"/>
                <a:gd name="connsiteY0" fmla="*/ 0 h 71824"/>
                <a:gd name="connsiteX1" fmla="*/ 3717 w 55911"/>
                <a:gd name="connsiteY1" fmla="*/ 70624 h 71824"/>
                <a:gd name="connsiteX2" fmla="*/ 14868 w 55911"/>
                <a:gd name="connsiteY2" fmla="*/ 63190 h 71824"/>
                <a:gd name="connsiteX3" fmla="*/ 22302 w 55911"/>
                <a:gd name="connsiteY3" fmla="*/ 52039 h 71824"/>
                <a:gd name="connsiteX4" fmla="*/ 48322 w 55911"/>
                <a:gd name="connsiteY4" fmla="*/ 40888 h 71824"/>
                <a:gd name="connsiteX5" fmla="*/ 55756 w 55911"/>
                <a:gd name="connsiteY5" fmla="*/ 11151 h 71824"/>
                <a:gd name="connsiteX6" fmla="*/ 55756 w 55911"/>
                <a:gd name="connsiteY6" fmla="*/ 3717 h 7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11" h="71824">
                  <a:moveTo>
                    <a:pt x="0" y="0"/>
                  </a:moveTo>
                  <a:cubicBezTo>
                    <a:pt x="1239" y="23541"/>
                    <a:pt x="-1682" y="47677"/>
                    <a:pt x="3717" y="70624"/>
                  </a:cubicBezTo>
                  <a:cubicBezTo>
                    <a:pt x="4740" y="74973"/>
                    <a:pt x="11709" y="66349"/>
                    <a:pt x="14868" y="63190"/>
                  </a:cubicBezTo>
                  <a:cubicBezTo>
                    <a:pt x="18027" y="60031"/>
                    <a:pt x="18870" y="54899"/>
                    <a:pt x="22302" y="52039"/>
                  </a:cubicBezTo>
                  <a:cubicBezTo>
                    <a:pt x="28426" y="46936"/>
                    <a:pt x="40576" y="43470"/>
                    <a:pt x="48322" y="40888"/>
                  </a:cubicBezTo>
                  <a:cubicBezTo>
                    <a:pt x="52646" y="27915"/>
                    <a:pt x="53513" y="26851"/>
                    <a:pt x="55756" y="11151"/>
                  </a:cubicBezTo>
                  <a:cubicBezTo>
                    <a:pt x="56106" y="8698"/>
                    <a:pt x="55756" y="6195"/>
                    <a:pt x="55756" y="371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253609" y="2571394"/>
              <a:ext cx="515808" cy="1126587"/>
            </a:xfrm>
            <a:custGeom>
              <a:avLst/>
              <a:gdLst>
                <a:gd name="connsiteX0" fmla="*/ 78059 w 490654"/>
                <a:gd name="connsiteY0" fmla="*/ 14868 h 1126273"/>
                <a:gd name="connsiteX1" fmla="*/ 59474 w 490654"/>
                <a:gd name="connsiteY1" fmla="*/ 33454 h 1126273"/>
                <a:gd name="connsiteX2" fmla="*/ 55757 w 490654"/>
                <a:gd name="connsiteY2" fmla="*/ 44605 h 1126273"/>
                <a:gd name="connsiteX3" fmla="*/ 52040 w 490654"/>
                <a:gd name="connsiteY3" fmla="*/ 96644 h 1126273"/>
                <a:gd name="connsiteX4" fmla="*/ 44605 w 490654"/>
                <a:gd name="connsiteY4" fmla="*/ 118946 h 1126273"/>
                <a:gd name="connsiteX5" fmla="*/ 55757 w 490654"/>
                <a:gd name="connsiteY5" fmla="*/ 156117 h 1126273"/>
                <a:gd name="connsiteX6" fmla="*/ 63191 w 490654"/>
                <a:gd name="connsiteY6" fmla="*/ 178419 h 1126273"/>
                <a:gd name="connsiteX7" fmla="*/ 55757 w 490654"/>
                <a:gd name="connsiteY7" fmla="*/ 189571 h 1126273"/>
                <a:gd name="connsiteX8" fmla="*/ 37171 w 490654"/>
                <a:gd name="connsiteY8" fmla="*/ 204439 h 1126273"/>
                <a:gd name="connsiteX9" fmla="*/ 33454 w 490654"/>
                <a:gd name="connsiteY9" fmla="*/ 215590 h 1126273"/>
                <a:gd name="connsiteX10" fmla="*/ 33454 w 490654"/>
                <a:gd name="connsiteY10" fmla="*/ 375424 h 1126273"/>
                <a:gd name="connsiteX11" fmla="*/ 26020 w 490654"/>
                <a:gd name="connsiteY11" fmla="*/ 423746 h 1126273"/>
                <a:gd name="connsiteX12" fmla="*/ 18586 w 490654"/>
                <a:gd name="connsiteY12" fmla="*/ 434897 h 1126273"/>
                <a:gd name="connsiteX13" fmla="*/ 18586 w 490654"/>
                <a:gd name="connsiteY13" fmla="*/ 468351 h 1126273"/>
                <a:gd name="connsiteX14" fmla="*/ 14869 w 490654"/>
                <a:gd name="connsiteY14" fmla="*/ 501805 h 1126273"/>
                <a:gd name="connsiteX15" fmla="*/ 11152 w 490654"/>
                <a:gd name="connsiteY15" fmla="*/ 527824 h 1126273"/>
                <a:gd name="connsiteX16" fmla="*/ 0 w 490654"/>
                <a:gd name="connsiteY16" fmla="*/ 538975 h 1126273"/>
                <a:gd name="connsiteX17" fmla="*/ 3718 w 490654"/>
                <a:gd name="connsiteY17" fmla="*/ 527824 h 1126273"/>
                <a:gd name="connsiteX18" fmla="*/ 11152 w 490654"/>
                <a:gd name="connsiteY18" fmla="*/ 542693 h 1126273"/>
                <a:gd name="connsiteX19" fmla="*/ 18586 w 490654"/>
                <a:gd name="connsiteY19" fmla="*/ 553844 h 1126273"/>
                <a:gd name="connsiteX20" fmla="*/ 22303 w 490654"/>
                <a:gd name="connsiteY20" fmla="*/ 579863 h 1126273"/>
                <a:gd name="connsiteX21" fmla="*/ 7435 w 490654"/>
                <a:gd name="connsiteY21" fmla="*/ 605883 h 1126273"/>
                <a:gd name="connsiteX22" fmla="*/ 33454 w 490654"/>
                <a:gd name="connsiteY22" fmla="*/ 646771 h 1126273"/>
                <a:gd name="connsiteX23" fmla="*/ 44605 w 490654"/>
                <a:gd name="connsiteY23" fmla="*/ 650488 h 1126273"/>
                <a:gd name="connsiteX24" fmla="*/ 55757 w 490654"/>
                <a:gd name="connsiteY24" fmla="*/ 657922 h 1126273"/>
                <a:gd name="connsiteX25" fmla="*/ 59474 w 490654"/>
                <a:gd name="connsiteY25" fmla="*/ 672790 h 1126273"/>
                <a:gd name="connsiteX26" fmla="*/ 63191 w 490654"/>
                <a:gd name="connsiteY26" fmla="*/ 709961 h 1126273"/>
                <a:gd name="connsiteX27" fmla="*/ 70625 w 490654"/>
                <a:gd name="connsiteY27" fmla="*/ 721112 h 1126273"/>
                <a:gd name="connsiteX28" fmla="*/ 74342 w 490654"/>
                <a:gd name="connsiteY28" fmla="*/ 828907 h 1126273"/>
                <a:gd name="connsiteX29" fmla="*/ 78059 w 490654"/>
                <a:gd name="connsiteY29" fmla="*/ 840058 h 1126273"/>
                <a:gd name="connsiteX30" fmla="*/ 85493 w 490654"/>
                <a:gd name="connsiteY30" fmla="*/ 869795 h 1126273"/>
                <a:gd name="connsiteX31" fmla="*/ 96644 w 490654"/>
                <a:gd name="connsiteY31" fmla="*/ 936702 h 1126273"/>
                <a:gd name="connsiteX32" fmla="*/ 104079 w 490654"/>
                <a:gd name="connsiteY32" fmla="*/ 947854 h 1126273"/>
                <a:gd name="connsiteX33" fmla="*/ 126381 w 490654"/>
                <a:gd name="connsiteY33" fmla="*/ 962722 h 1126273"/>
                <a:gd name="connsiteX34" fmla="*/ 141249 w 490654"/>
                <a:gd name="connsiteY34" fmla="*/ 985024 h 1126273"/>
                <a:gd name="connsiteX35" fmla="*/ 144966 w 490654"/>
                <a:gd name="connsiteY35" fmla="*/ 996175 h 1126273"/>
                <a:gd name="connsiteX36" fmla="*/ 152400 w 490654"/>
                <a:gd name="connsiteY36" fmla="*/ 1003610 h 1126273"/>
                <a:gd name="connsiteX37" fmla="*/ 167269 w 490654"/>
                <a:gd name="connsiteY37" fmla="*/ 1040780 h 1126273"/>
                <a:gd name="connsiteX38" fmla="*/ 174703 w 490654"/>
                <a:gd name="connsiteY38" fmla="*/ 1055649 h 1126273"/>
                <a:gd name="connsiteX39" fmla="*/ 189571 w 490654"/>
                <a:gd name="connsiteY39" fmla="*/ 1096536 h 1126273"/>
                <a:gd name="connsiteX40" fmla="*/ 208157 w 490654"/>
                <a:gd name="connsiteY40" fmla="*/ 1103971 h 1126273"/>
                <a:gd name="connsiteX41" fmla="*/ 256479 w 490654"/>
                <a:gd name="connsiteY41" fmla="*/ 1115122 h 1126273"/>
                <a:gd name="connsiteX42" fmla="*/ 275064 w 490654"/>
                <a:gd name="connsiteY42" fmla="*/ 1122556 h 1126273"/>
                <a:gd name="connsiteX43" fmla="*/ 286215 w 490654"/>
                <a:gd name="connsiteY43" fmla="*/ 1126273 h 1126273"/>
                <a:gd name="connsiteX44" fmla="*/ 304800 w 490654"/>
                <a:gd name="connsiteY44" fmla="*/ 1122556 h 1126273"/>
                <a:gd name="connsiteX45" fmla="*/ 323386 w 490654"/>
                <a:gd name="connsiteY45" fmla="*/ 1107688 h 1126273"/>
                <a:gd name="connsiteX46" fmla="*/ 334537 w 490654"/>
                <a:gd name="connsiteY46" fmla="*/ 1096536 h 1126273"/>
                <a:gd name="connsiteX47" fmla="*/ 367991 w 490654"/>
                <a:gd name="connsiteY47" fmla="*/ 1077951 h 1126273"/>
                <a:gd name="connsiteX48" fmla="*/ 401444 w 490654"/>
                <a:gd name="connsiteY48" fmla="*/ 1048214 h 1126273"/>
                <a:gd name="connsiteX49" fmla="*/ 408879 w 490654"/>
                <a:gd name="connsiteY49" fmla="*/ 1040780 h 1126273"/>
                <a:gd name="connsiteX50" fmla="*/ 427464 w 490654"/>
                <a:gd name="connsiteY50" fmla="*/ 1018478 h 1126273"/>
                <a:gd name="connsiteX51" fmla="*/ 438615 w 490654"/>
                <a:gd name="connsiteY51" fmla="*/ 1003610 h 1126273"/>
                <a:gd name="connsiteX52" fmla="*/ 446049 w 490654"/>
                <a:gd name="connsiteY52" fmla="*/ 996175 h 1126273"/>
                <a:gd name="connsiteX53" fmla="*/ 449766 w 490654"/>
                <a:gd name="connsiteY53" fmla="*/ 985024 h 1126273"/>
                <a:gd name="connsiteX54" fmla="*/ 434898 w 490654"/>
                <a:gd name="connsiteY54" fmla="*/ 951571 h 1126273"/>
                <a:gd name="connsiteX55" fmla="*/ 431181 w 490654"/>
                <a:gd name="connsiteY55" fmla="*/ 940419 h 1126273"/>
                <a:gd name="connsiteX56" fmla="*/ 438615 w 490654"/>
                <a:gd name="connsiteY56" fmla="*/ 925551 h 1126273"/>
                <a:gd name="connsiteX57" fmla="*/ 460918 w 490654"/>
                <a:gd name="connsiteY57" fmla="*/ 895814 h 1126273"/>
                <a:gd name="connsiteX58" fmla="*/ 472069 w 490654"/>
                <a:gd name="connsiteY58" fmla="*/ 880946 h 1126273"/>
                <a:gd name="connsiteX59" fmla="*/ 486937 w 490654"/>
                <a:gd name="connsiteY59" fmla="*/ 866078 h 1126273"/>
                <a:gd name="connsiteX60" fmla="*/ 483220 w 490654"/>
                <a:gd name="connsiteY60" fmla="*/ 836341 h 1126273"/>
                <a:gd name="connsiteX61" fmla="*/ 475786 w 490654"/>
                <a:gd name="connsiteY61" fmla="*/ 825190 h 1126273"/>
                <a:gd name="connsiteX62" fmla="*/ 483220 w 490654"/>
                <a:gd name="connsiteY62" fmla="*/ 791736 h 1126273"/>
                <a:gd name="connsiteX63" fmla="*/ 490654 w 490654"/>
                <a:gd name="connsiteY63" fmla="*/ 780585 h 1126273"/>
                <a:gd name="connsiteX64" fmla="*/ 486937 w 490654"/>
                <a:gd name="connsiteY64" fmla="*/ 754566 h 1126273"/>
                <a:gd name="connsiteX65" fmla="*/ 479503 w 490654"/>
                <a:gd name="connsiteY65" fmla="*/ 743414 h 1126273"/>
                <a:gd name="connsiteX66" fmla="*/ 468352 w 490654"/>
                <a:gd name="connsiteY66" fmla="*/ 706244 h 1126273"/>
                <a:gd name="connsiteX67" fmla="*/ 472069 w 490654"/>
                <a:gd name="connsiteY67" fmla="*/ 687658 h 1126273"/>
                <a:gd name="connsiteX68" fmla="*/ 475786 w 490654"/>
                <a:gd name="connsiteY68" fmla="*/ 672790 h 1126273"/>
                <a:gd name="connsiteX69" fmla="*/ 479503 w 490654"/>
                <a:gd name="connsiteY69" fmla="*/ 639336 h 1126273"/>
                <a:gd name="connsiteX70" fmla="*/ 472069 w 490654"/>
                <a:gd name="connsiteY70" fmla="*/ 587297 h 1126273"/>
                <a:gd name="connsiteX71" fmla="*/ 464635 w 490654"/>
                <a:gd name="connsiteY71" fmla="*/ 576146 h 1126273"/>
                <a:gd name="connsiteX72" fmla="*/ 457200 w 490654"/>
                <a:gd name="connsiteY72" fmla="*/ 568712 h 1126273"/>
                <a:gd name="connsiteX73" fmla="*/ 446049 w 490654"/>
                <a:gd name="connsiteY73" fmla="*/ 546410 h 1126273"/>
                <a:gd name="connsiteX74" fmla="*/ 442332 w 490654"/>
                <a:gd name="connsiteY74" fmla="*/ 535258 h 1126273"/>
                <a:gd name="connsiteX75" fmla="*/ 423747 w 490654"/>
                <a:gd name="connsiteY75" fmla="*/ 512956 h 1126273"/>
                <a:gd name="connsiteX76" fmla="*/ 412596 w 490654"/>
                <a:gd name="connsiteY76" fmla="*/ 490654 h 1126273"/>
                <a:gd name="connsiteX77" fmla="*/ 405161 w 490654"/>
                <a:gd name="connsiteY77" fmla="*/ 464634 h 1126273"/>
                <a:gd name="connsiteX78" fmla="*/ 397727 w 490654"/>
                <a:gd name="connsiteY78" fmla="*/ 449766 h 1126273"/>
                <a:gd name="connsiteX79" fmla="*/ 386576 w 490654"/>
                <a:gd name="connsiteY79" fmla="*/ 423746 h 1126273"/>
                <a:gd name="connsiteX80" fmla="*/ 379142 w 490654"/>
                <a:gd name="connsiteY80" fmla="*/ 408878 h 1126273"/>
                <a:gd name="connsiteX81" fmla="*/ 367991 w 490654"/>
                <a:gd name="connsiteY81" fmla="*/ 401444 h 1126273"/>
                <a:gd name="connsiteX82" fmla="*/ 345688 w 490654"/>
                <a:gd name="connsiteY82" fmla="*/ 382858 h 1126273"/>
                <a:gd name="connsiteX83" fmla="*/ 341971 w 490654"/>
                <a:gd name="connsiteY83" fmla="*/ 371707 h 1126273"/>
                <a:gd name="connsiteX84" fmla="*/ 349405 w 490654"/>
                <a:gd name="connsiteY84" fmla="*/ 334536 h 1126273"/>
                <a:gd name="connsiteX85" fmla="*/ 356840 w 490654"/>
                <a:gd name="connsiteY85" fmla="*/ 323385 h 1126273"/>
                <a:gd name="connsiteX86" fmla="*/ 360557 w 490654"/>
                <a:gd name="connsiteY86" fmla="*/ 312234 h 1126273"/>
                <a:gd name="connsiteX87" fmla="*/ 367991 w 490654"/>
                <a:gd name="connsiteY87" fmla="*/ 301083 h 1126273"/>
                <a:gd name="connsiteX88" fmla="*/ 364274 w 490654"/>
                <a:gd name="connsiteY88" fmla="*/ 249044 h 1126273"/>
                <a:gd name="connsiteX89" fmla="*/ 345688 w 490654"/>
                <a:gd name="connsiteY89" fmla="*/ 226741 h 1126273"/>
                <a:gd name="connsiteX90" fmla="*/ 334537 w 490654"/>
                <a:gd name="connsiteY90" fmla="*/ 204439 h 1126273"/>
                <a:gd name="connsiteX91" fmla="*/ 327103 w 490654"/>
                <a:gd name="connsiteY91" fmla="*/ 193288 h 1126273"/>
                <a:gd name="connsiteX92" fmla="*/ 353122 w 490654"/>
                <a:gd name="connsiteY92" fmla="*/ 156117 h 1126273"/>
                <a:gd name="connsiteX93" fmla="*/ 360557 w 490654"/>
                <a:gd name="connsiteY93" fmla="*/ 148683 h 1126273"/>
                <a:gd name="connsiteX94" fmla="*/ 364274 w 490654"/>
                <a:gd name="connsiteY94" fmla="*/ 137532 h 1126273"/>
                <a:gd name="connsiteX95" fmla="*/ 371708 w 490654"/>
                <a:gd name="connsiteY95" fmla="*/ 92927 h 1126273"/>
                <a:gd name="connsiteX96" fmla="*/ 364274 w 490654"/>
                <a:gd name="connsiteY96" fmla="*/ 59473 h 1126273"/>
                <a:gd name="connsiteX97" fmla="*/ 367991 w 490654"/>
                <a:gd name="connsiteY97" fmla="*/ 40888 h 1126273"/>
                <a:gd name="connsiteX98" fmla="*/ 379142 w 490654"/>
                <a:gd name="connsiteY98" fmla="*/ 33454 h 1126273"/>
                <a:gd name="connsiteX99" fmla="*/ 371708 w 490654"/>
                <a:gd name="connsiteY99" fmla="*/ 22302 h 1126273"/>
                <a:gd name="connsiteX100" fmla="*/ 360557 w 490654"/>
                <a:gd name="connsiteY100" fmla="*/ 7434 h 1126273"/>
                <a:gd name="connsiteX101" fmla="*/ 356840 w 490654"/>
                <a:gd name="connsiteY101" fmla="*/ 0 h 112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90654" h="1126273">
                  <a:moveTo>
                    <a:pt x="78059" y="14868"/>
                  </a:moveTo>
                  <a:cubicBezTo>
                    <a:pt x="71864" y="21063"/>
                    <a:pt x="64731" y="26445"/>
                    <a:pt x="59474" y="33454"/>
                  </a:cubicBezTo>
                  <a:cubicBezTo>
                    <a:pt x="57123" y="36588"/>
                    <a:pt x="56215" y="40714"/>
                    <a:pt x="55757" y="44605"/>
                  </a:cubicBezTo>
                  <a:cubicBezTo>
                    <a:pt x="53725" y="61876"/>
                    <a:pt x="54620" y="79446"/>
                    <a:pt x="52040" y="96644"/>
                  </a:cubicBezTo>
                  <a:cubicBezTo>
                    <a:pt x="50877" y="104394"/>
                    <a:pt x="44605" y="118946"/>
                    <a:pt x="44605" y="118946"/>
                  </a:cubicBezTo>
                  <a:cubicBezTo>
                    <a:pt x="51333" y="159314"/>
                    <a:pt x="43407" y="125245"/>
                    <a:pt x="55757" y="156117"/>
                  </a:cubicBezTo>
                  <a:cubicBezTo>
                    <a:pt x="58667" y="163393"/>
                    <a:pt x="63191" y="178419"/>
                    <a:pt x="63191" y="178419"/>
                  </a:cubicBezTo>
                  <a:cubicBezTo>
                    <a:pt x="60713" y="182136"/>
                    <a:pt x="58548" y="186082"/>
                    <a:pt x="55757" y="189571"/>
                  </a:cubicBezTo>
                  <a:cubicBezTo>
                    <a:pt x="49706" y="197135"/>
                    <a:pt x="45448" y="198921"/>
                    <a:pt x="37171" y="204439"/>
                  </a:cubicBezTo>
                  <a:cubicBezTo>
                    <a:pt x="35932" y="208156"/>
                    <a:pt x="33454" y="211672"/>
                    <a:pt x="33454" y="215590"/>
                  </a:cubicBezTo>
                  <a:cubicBezTo>
                    <a:pt x="33454" y="379635"/>
                    <a:pt x="53150" y="316336"/>
                    <a:pt x="33454" y="375424"/>
                  </a:cubicBezTo>
                  <a:cubicBezTo>
                    <a:pt x="32388" y="386084"/>
                    <a:pt x="32718" y="410350"/>
                    <a:pt x="26020" y="423746"/>
                  </a:cubicBezTo>
                  <a:cubicBezTo>
                    <a:pt x="24022" y="427742"/>
                    <a:pt x="21064" y="431180"/>
                    <a:pt x="18586" y="434897"/>
                  </a:cubicBezTo>
                  <a:cubicBezTo>
                    <a:pt x="10218" y="460002"/>
                    <a:pt x="18586" y="429099"/>
                    <a:pt x="18586" y="468351"/>
                  </a:cubicBezTo>
                  <a:cubicBezTo>
                    <a:pt x="18586" y="479571"/>
                    <a:pt x="16261" y="490672"/>
                    <a:pt x="14869" y="501805"/>
                  </a:cubicBezTo>
                  <a:cubicBezTo>
                    <a:pt x="13782" y="510498"/>
                    <a:pt x="14406" y="519690"/>
                    <a:pt x="11152" y="527824"/>
                  </a:cubicBezTo>
                  <a:cubicBezTo>
                    <a:pt x="9200" y="532705"/>
                    <a:pt x="3717" y="535258"/>
                    <a:pt x="0" y="538975"/>
                  </a:cubicBezTo>
                  <a:cubicBezTo>
                    <a:pt x="1239" y="535258"/>
                    <a:pt x="1" y="526585"/>
                    <a:pt x="3718" y="527824"/>
                  </a:cubicBezTo>
                  <a:cubicBezTo>
                    <a:pt x="8975" y="529577"/>
                    <a:pt x="8403" y="537882"/>
                    <a:pt x="11152" y="542693"/>
                  </a:cubicBezTo>
                  <a:cubicBezTo>
                    <a:pt x="13368" y="546572"/>
                    <a:pt x="16108" y="550127"/>
                    <a:pt x="18586" y="553844"/>
                  </a:cubicBezTo>
                  <a:cubicBezTo>
                    <a:pt x="19825" y="562517"/>
                    <a:pt x="23096" y="571138"/>
                    <a:pt x="22303" y="579863"/>
                  </a:cubicBezTo>
                  <a:cubicBezTo>
                    <a:pt x="21806" y="585325"/>
                    <a:pt x="10739" y="600926"/>
                    <a:pt x="7435" y="605883"/>
                  </a:cubicBezTo>
                  <a:cubicBezTo>
                    <a:pt x="38410" y="612078"/>
                    <a:pt x="24781" y="603405"/>
                    <a:pt x="33454" y="646771"/>
                  </a:cubicBezTo>
                  <a:cubicBezTo>
                    <a:pt x="34222" y="650613"/>
                    <a:pt x="41101" y="648736"/>
                    <a:pt x="44605" y="650488"/>
                  </a:cubicBezTo>
                  <a:cubicBezTo>
                    <a:pt x="48601" y="652486"/>
                    <a:pt x="52040" y="655444"/>
                    <a:pt x="55757" y="657922"/>
                  </a:cubicBezTo>
                  <a:cubicBezTo>
                    <a:pt x="56996" y="662878"/>
                    <a:pt x="58752" y="667733"/>
                    <a:pt x="59474" y="672790"/>
                  </a:cubicBezTo>
                  <a:cubicBezTo>
                    <a:pt x="61235" y="685117"/>
                    <a:pt x="60391" y="697828"/>
                    <a:pt x="63191" y="709961"/>
                  </a:cubicBezTo>
                  <a:cubicBezTo>
                    <a:pt x="64195" y="714314"/>
                    <a:pt x="68147" y="717395"/>
                    <a:pt x="70625" y="721112"/>
                  </a:cubicBezTo>
                  <a:cubicBezTo>
                    <a:pt x="71864" y="757044"/>
                    <a:pt x="72099" y="793024"/>
                    <a:pt x="74342" y="828907"/>
                  </a:cubicBezTo>
                  <a:cubicBezTo>
                    <a:pt x="74586" y="832817"/>
                    <a:pt x="77028" y="836278"/>
                    <a:pt x="78059" y="840058"/>
                  </a:cubicBezTo>
                  <a:cubicBezTo>
                    <a:pt x="80747" y="849915"/>
                    <a:pt x="85493" y="869795"/>
                    <a:pt x="85493" y="869795"/>
                  </a:cubicBezTo>
                  <a:cubicBezTo>
                    <a:pt x="88630" y="913718"/>
                    <a:pt x="81743" y="910626"/>
                    <a:pt x="96644" y="936702"/>
                  </a:cubicBezTo>
                  <a:cubicBezTo>
                    <a:pt x="98861" y="940581"/>
                    <a:pt x="100717" y="944912"/>
                    <a:pt x="104079" y="947854"/>
                  </a:cubicBezTo>
                  <a:cubicBezTo>
                    <a:pt x="110803" y="953737"/>
                    <a:pt x="126381" y="962722"/>
                    <a:pt x="126381" y="962722"/>
                  </a:cubicBezTo>
                  <a:cubicBezTo>
                    <a:pt x="131337" y="970156"/>
                    <a:pt x="138424" y="976548"/>
                    <a:pt x="141249" y="985024"/>
                  </a:cubicBezTo>
                  <a:cubicBezTo>
                    <a:pt x="142488" y="988741"/>
                    <a:pt x="142950" y="992815"/>
                    <a:pt x="144966" y="996175"/>
                  </a:cubicBezTo>
                  <a:cubicBezTo>
                    <a:pt x="146769" y="999180"/>
                    <a:pt x="150456" y="1000694"/>
                    <a:pt x="152400" y="1003610"/>
                  </a:cubicBezTo>
                  <a:cubicBezTo>
                    <a:pt x="165394" y="1023101"/>
                    <a:pt x="155177" y="1016595"/>
                    <a:pt x="167269" y="1040780"/>
                  </a:cubicBezTo>
                  <a:cubicBezTo>
                    <a:pt x="169747" y="1045736"/>
                    <a:pt x="172951" y="1050392"/>
                    <a:pt x="174703" y="1055649"/>
                  </a:cubicBezTo>
                  <a:cubicBezTo>
                    <a:pt x="176647" y="1061480"/>
                    <a:pt x="179344" y="1089231"/>
                    <a:pt x="189571" y="1096536"/>
                  </a:cubicBezTo>
                  <a:cubicBezTo>
                    <a:pt x="195001" y="1100414"/>
                    <a:pt x="202059" y="1101261"/>
                    <a:pt x="208157" y="1103971"/>
                  </a:cubicBezTo>
                  <a:cubicBezTo>
                    <a:pt x="237210" y="1116884"/>
                    <a:pt x="209116" y="1109860"/>
                    <a:pt x="256479" y="1115122"/>
                  </a:cubicBezTo>
                  <a:cubicBezTo>
                    <a:pt x="262674" y="1117600"/>
                    <a:pt x="268817" y="1120213"/>
                    <a:pt x="275064" y="1122556"/>
                  </a:cubicBezTo>
                  <a:cubicBezTo>
                    <a:pt x="278733" y="1123932"/>
                    <a:pt x="282297" y="1126273"/>
                    <a:pt x="286215" y="1126273"/>
                  </a:cubicBezTo>
                  <a:cubicBezTo>
                    <a:pt x="292533" y="1126273"/>
                    <a:pt x="298605" y="1123795"/>
                    <a:pt x="304800" y="1122556"/>
                  </a:cubicBezTo>
                  <a:cubicBezTo>
                    <a:pt x="326445" y="1100914"/>
                    <a:pt x="295233" y="1131150"/>
                    <a:pt x="323386" y="1107688"/>
                  </a:cubicBezTo>
                  <a:cubicBezTo>
                    <a:pt x="327424" y="1104323"/>
                    <a:pt x="330387" y="1099763"/>
                    <a:pt x="334537" y="1096536"/>
                  </a:cubicBezTo>
                  <a:cubicBezTo>
                    <a:pt x="353707" y="1081626"/>
                    <a:pt x="351167" y="1083559"/>
                    <a:pt x="367991" y="1077951"/>
                  </a:cubicBezTo>
                  <a:cubicBezTo>
                    <a:pt x="387891" y="1064684"/>
                    <a:pt x="375980" y="1073678"/>
                    <a:pt x="401444" y="1048214"/>
                  </a:cubicBezTo>
                  <a:lnTo>
                    <a:pt x="408879" y="1040780"/>
                  </a:lnTo>
                  <a:cubicBezTo>
                    <a:pt x="415978" y="1019482"/>
                    <a:pt x="407211" y="1038731"/>
                    <a:pt x="427464" y="1018478"/>
                  </a:cubicBezTo>
                  <a:cubicBezTo>
                    <a:pt x="431845" y="1014097"/>
                    <a:pt x="434649" y="1008369"/>
                    <a:pt x="438615" y="1003610"/>
                  </a:cubicBezTo>
                  <a:cubicBezTo>
                    <a:pt x="440859" y="1000918"/>
                    <a:pt x="443571" y="998653"/>
                    <a:pt x="446049" y="996175"/>
                  </a:cubicBezTo>
                  <a:cubicBezTo>
                    <a:pt x="447288" y="992458"/>
                    <a:pt x="449766" y="988942"/>
                    <a:pt x="449766" y="985024"/>
                  </a:cubicBezTo>
                  <a:cubicBezTo>
                    <a:pt x="449766" y="966940"/>
                    <a:pt x="445003" y="965045"/>
                    <a:pt x="434898" y="951571"/>
                  </a:cubicBezTo>
                  <a:cubicBezTo>
                    <a:pt x="433659" y="947854"/>
                    <a:pt x="430627" y="944298"/>
                    <a:pt x="431181" y="940419"/>
                  </a:cubicBezTo>
                  <a:cubicBezTo>
                    <a:pt x="431965" y="934934"/>
                    <a:pt x="436432" y="930644"/>
                    <a:pt x="438615" y="925551"/>
                  </a:cubicBezTo>
                  <a:cubicBezTo>
                    <a:pt x="448346" y="902844"/>
                    <a:pt x="432308" y="924424"/>
                    <a:pt x="460918" y="895814"/>
                  </a:cubicBezTo>
                  <a:cubicBezTo>
                    <a:pt x="465299" y="891433"/>
                    <a:pt x="467990" y="885608"/>
                    <a:pt x="472069" y="880946"/>
                  </a:cubicBezTo>
                  <a:cubicBezTo>
                    <a:pt x="476684" y="875671"/>
                    <a:pt x="481981" y="871034"/>
                    <a:pt x="486937" y="866078"/>
                  </a:cubicBezTo>
                  <a:cubicBezTo>
                    <a:pt x="485698" y="856166"/>
                    <a:pt x="485848" y="845978"/>
                    <a:pt x="483220" y="836341"/>
                  </a:cubicBezTo>
                  <a:cubicBezTo>
                    <a:pt x="482045" y="832031"/>
                    <a:pt x="476279" y="829630"/>
                    <a:pt x="475786" y="825190"/>
                  </a:cubicBezTo>
                  <a:cubicBezTo>
                    <a:pt x="475267" y="820519"/>
                    <a:pt x="479657" y="798862"/>
                    <a:pt x="483220" y="791736"/>
                  </a:cubicBezTo>
                  <a:cubicBezTo>
                    <a:pt x="485218" y="787740"/>
                    <a:pt x="488176" y="784302"/>
                    <a:pt x="490654" y="780585"/>
                  </a:cubicBezTo>
                  <a:cubicBezTo>
                    <a:pt x="489415" y="771912"/>
                    <a:pt x="489454" y="762958"/>
                    <a:pt x="486937" y="754566"/>
                  </a:cubicBezTo>
                  <a:cubicBezTo>
                    <a:pt x="485653" y="750287"/>
                    <a:pt x="481317" y="747497"/>
                    <a:pt x="479503" y="743414"/>
                  </a:cubicBezTo>
                  <a:cubicBezTo>
                    <a:pt x="474332" y="731778"/>
                    <a:pt x="471441" y="718601"/>
                    <a:pt x="468352" y="706244"/>
                  </a:cubicBezTo>
                  <a:cubicBezTo>
                    <a:pt x="469591" y="700049"/>
                    <a:pt x="470698" y="693826"/>
                    <a:pt x="472069" y="687658"/>
                  </a:cubicBezTo>
                  <a:cubicBezTo>
                    <a:pt x="473177" y="682671"/>
                    <a:pt x="475009" y="677839"/>
                    <a:pt x="475786" y="672790"/>
                  </a:cubicBezTo>
                  <a:cubicBezTo>
                    <a:pt x="477492" y="661701"/>
                    <a:pt x="478264" y="650487"/>
                    <a:pt x="479503" y="639336"/>
                  </a:cubicBezTo>
                  <a:cubicBezTo>
                    <a:pt x="478554" y="628892"/>
                    <a:pt x="479219" y="601598"/>
                    <a:pt x="472069" y="587297"/>
                  </a:cubicBezTo>
                  <a:cubicBezTo>
                    <a:pt x="470071" y="583301"/>
                    <a:pt x="467426" y="579634"/>
                    <a:pt x="464635" y="576146"/>
                  </a:cubicBezTo>
                  <a:cubicBezTo>
                    <a:pt x="462446" y="573409"/>
                    <a:pt x="459678" y="571190"/>
                    <a:pt x="457200" y="568712"/>
                  </a:cubicBezTo>
                  <a:cubicBezTo>
                    <a:pt x="447856" y="540680"/>
                    <a:pt x="460461" y="575236"/>
                    <a:pt x="446049" y="546410"/>
                  </a:cubicBezTo>
                  <a:cubicBezTo>
                    <a:pt x="444297" y="542905"/>
                    <a:pt x="444505" y="538518"/>
                    <a:pt x="442332" y="535258"/>
                  </a:cubicBezTo>
                  <a:cubicBezTo>
                    <a:pt x="425889" y="510592"/>
                    <a:pt x="435910" y="537282"/>
                    <a:pt x="423747" y="512956"/>
                  </a:cubicBezTo>
                  <a:cubicBezTo>
                    <a:pt x="408358" y="482178"/>
                    <a:pt x="433901" y="522611"/>
                    <a:pt x="412596" y="490654"/>
                  </a:cubicBezTo>
                  <a:cubicBezTo>
                    <a:pt x="410707" y="483099"/>
                    <a:pt x="408364" y="472107"/>
                    <a:pt x="405161" y="464634"/>
                  </a:cubicBezTo>
                  <a:cubicBezTo>
                    <a:pt x="402978" y="459541"/>
                    <a:pt x="400205" y="454722"/>
                    <a:pt x="397727" y="449766"/>
                  </a:cubicBezTo>
                  <a:cubicBezTo>
                    <a:pt x="391622" y="425344"/>
                    <a:pt x="397985" y="443711"/>
                    <a:pt x="386576" y="423746"/>
                  </a:cubicBezTo>
                  <a:cubicBezTo>
                    <a:pt x="383827" y="418935"/>
                    <a:pt x="382689" y="413135"/>
                    <a:pt x="379142" y="408878"/>
                  </a:cubicBezTo>
                  <a:cubicBezTo>
                    <a:pt x="376282" y="405446"/>
                    <a:pt x="371626" y="404040"/>
                    <a:pt x="367991" y="401444"/>
                  </a:cubicBezTo>
                  <a:cubicBezTo>
                    <a:pt x="352525" y="390397"/>
                    <a:pt x="356254" y="393426"/>
                    <a:pt x="345688" y="382858"/>
                  </a:cubicBezTo>
                  <a:cubicBezTo>
                    <a:pt x="344449" y="379141"/>
                    <a:pt x="341971" y="375625"/>
                    <a:pt x="341971" y="371707"/>
                  </a:cubicBezTo>
                  <a:cubicBezTo>
                    <a:pt x="341971" y="364861"/>
                    <a:pt x="344828" y="343690"/>
                    <a:pt x="349405" y="334536"/>
                  </a:cubicBezTo>
                  <a:cubicBezTo>
                    <a:pt x="351403" y="330540"/>
                    <a:pt x="354362" y="327102"/>
                    <a:pt x="356840" y="323385"/>
                  </a:cubicBezTo>
                  <a:cubicBezTo>
                    <a:pt x="358079" y="319668"/>
                    <a:pt x="358805" y="315738"/>
                    <a:pt x="360557" y="312234"/>
                  </a:cubicBezTo>
                  <a:cubicBezTo>
                    <a:pt x="362555" y="308238"/>
                    <a:pt x="367729" y="305543"/>
                    <a:pt x="367991" y="301083"/>
                  </a:cubicBezTo>
                  <a:cubicBezTo>
                    <a:pt x="369012" y="283722"/>
                    <a:pt x="367296" y="266170"/>
                    <a:pt x="364274" y="249044"/>
                  </a:cubicBezTo>
                  <a:cubicBezTo>
                    <a:pt x="363034" y="242019"/>
                    <a:pt x="349278" y="231048"/>
                    <a:pt x="345688" y="226741"/>
                  </a:cubicBezTo>
                  <a:cubicBezTo>
                    <a:pt x="332373" y="210763"/>
                    <a:pt x="342919" y="221203"/>
                    <a:pt x="334537" y="204439"/>
                  </a:cubicBezTo>
                  <a:cubicBezTo>
                    <a:pt x="332539" y="200443"/>
                    <a:pt x="329581" y="197005"/>
                    <a:pt x="327103" y="193288"/>
                  </a:cubicBezTo>
                  <a:cubicBezTo>
                    <a:pt x="333370" y="168220"/>
                    <a:pt x="327208" y="182030"/>
                    <a:pt x="353122" y="156117"/>
                  </a:cubicBezTo>
                  <a:lnTo>
                    <a:pt x="360557" y="148683"/>
                  </a:lnTo>
                  <a:cubicBezTo>
                    <a:pt x="361796" y="144966"/>
                    <a:pt x="363630" y="141397"/>
                    <a:pt x="364274" y="137532"/>
                  </a:cubicBezTo>
                  <a:cubicBezTo>
                    <a:pt x="372573" y="87735"/>
                    <a:pt x="362994" y="119069"/>
                    <a:pt x="371708" y="92927"/>
                  </a:cubicBezTo>
                  <a:cubicBezTo>
                    <a:pt x="367875" y="81428"/>
                    <a:pt x="364274" y="72555"/>
                    <a:pt x="364274" y="59473"/>
                  </a:cubicBezTo>
                  <a:cubicBezTo>
                    <a:pt x="364274" y="53155"/>
                    <a:pt x="364857" y="46373"/>
                    <a:pt x="367991" y="40888"/>
                  </a:cubicBezTo>
                  <a:cubicBezTo>
                    <a:pt x="370207" y="37009"/>
                    <a:pt x="375425" y="35932"/>
                    <a:pt x="379142" y="33454"/>
                  </a:cubicBezTo>
                  <a:cubicBezTo>
                    <a:pt x="376664" y="29737"/>
                    <a:pt x="374305" y="25937"/>
                    <a:pt x="371708" y="22302"/>
                  </a:cubicBezTo>
                  <a:cubicBezTo>
                    <a:pt x="368107" y="17261"/>
                    <a:pt x="363993" y="12589"/>
                    <a:pt x="360557" y="7434"/>
                  </a:cubicBezTo>
                  <a:cubicBezTo>
                    <a:pt x="359020" y="5129"/>
                    <a:pt x="358079" y="2478"/>
                    <a:pt x="35684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285227" y="2591512"/>
              <a:ext cx="613939" cy="344513"/>
            </a:xfrm>
            <a:custGeom>
              <a:avLst/>
              <a:gdLst>
                <a:gd name="connsiteX0" fmla="*/ 49825 w 614820"/>
                <a:gd name="connsiteY0" fmla="*/ 0 h 345688"/>
                <a:gd name="connsiteX1" fmla="*/ 64693 w 614820"/>
                <a:gd name="connsiteY1" fmla="*/ 18585 h 345688"/>
                <a:gd name="connsiteX2" fmla="*/ 72127 w 614820"/>
                <a:gd name="connsiteY2" fmla="*/ 40888 h 345688"/>
                <a:gd name="connsiteX3" fmla="*/ 68410 w 614820"/>
                <a:gd name="connsiteY3" fmla="*/ 52039 h 345688"/>
                <a:gd name="connsiteX4" fmla="*/ 57259 w 614820"/>
                <a:gd name="connsiteY4" fmla="*/ 55756 h 345688"/>
                <a:gd name="connsiteX5" fmla="*/ 53542 w 614820"/>
                <a:gd name="connsiteY5" fmla="*/ 74341 h 345688"/>
                <a:gd name="connsiteX6" fmla="*/ 16371 w 614820"/>
                <a:gd name="connsiteY6" fmla="*/ 78059 h 345688"/>
                <a:gd name="connsiteX7" fmla="*/ 8937 w 614820"/>
                <a:gd name="connsiteY7" fmla="*/ 89210 h 345688"/>
                <a:gd name="connsiteX8" fmla="*/ 1503 w 614820"/>
                <a:gd name="connsiteY8" fmla="*/ 111512 h 345688"/>
                <a:gd name="connsiteX9" fmla="*/ 16371 w 614820"/>
                <a:gd name="connsiteY9" fmla="*/ 182137 h 345688"/>
                <a:gd name="connsiteX10" fmla="*/ 27522 w 614820"/>
                <a:gd name="connsiteY10" fmla="*/ 193288 h 345688"/>
                <a:gd name="connsiteX11" fmla="*/ 60976 w 614820"/>
                <a:gd name="connsiteY11" fmla="*/ 197005 h 345688"/>
                <a:gd name="connsiteX12" fmla="*/ 90712 w 614820"/>
                <a:gd name="connsiteY12" fmla="*/ 197005 h 345688"/>
                <a:gd name="connsiteX13" fmla="*/ 94430 w 614820"/>
                <a:gd name="connsiteY13" fmla="*/ 185854 h 345688"/>
                <a:gd name="connsiteX14" fmla="*/ 105581 w 614820"/>
                <a:gd name="connsiteY14" fmla="*/ 174702 h 345688"/>
                <a:gd name="connsiteX15" fmla="*/ 120449 w 614820"/>
                <a:gd name="connsiteY15" fmla="*/ 152400 h 345688"/>
                <a:gd name="connsiteX16" fmla="*/ 131600 w 614820"/>
                <a:gd name="connsiteY16" fmla="*/ 130098 h 345688"/>
                <a:gd name="connsiteX17" fmla="*/ 124166 w 614820"/>
                <a:gd name="connsiteY17" fmla="*/ 107795 h 345688"/>
                <a:gd name="connsiteX18" fmla="*/ 109298 w 614820"/>
                <a:gd name="connsiteY18" fmla="*/ 85493 h 345688"/>
                <a:gd name="connsiteX19" fmla="*/ 113015 w 614820"/>
                <a:gd name="connsiteY19" fmla="*/ 63190 h 345688"/>
                <a:gd name="connsiteX20" fmla="*/ 142751 w 614820"/>
                <a:gd name="connsiteY20" fmla="*/ 74341 h 345688"/>
                <a:gd name="connsiteX21" fmla="*/ 150186 w 614820"/>
                <a:gd name="connsiteY21" fmla="*/ 66907 h 345688"/>
                <a:gd name="connsiteX22" fmla="*/ 161337 w 614820"/>
                <a:gd name="connsiteY22" fmla="*/ 59473 h 345688"/>
                <a:gd name="connsiteX23" fmla="*/ 172488 w 614820"/>
                <a:gd name="connsiteY23" fmla="*/ 37171 h 345688"/>
                <a:gd name="connsiteX24" fmla="*/ 194790 w 614820"/>
                <a:gd name="connsiteY24" fmla="*/ 26020 h 345688"/>
                <a:gd name="connsiteX25" fmla="*/ 217093 w 614820"/>
                <a:gd name="connsiteY25" fmla="*/ 11151 h 345688"/>
                <a:gd name="connsiteX26" fmla="*/ 228244 w 614820"/>
                <a:gd name="connsiteY26" fmla="*/ 3717 h 345688"/>
                <a:gd name="connsiteX27" fmla="*/ 257981 w 614820"/>
                <a:gd name="connsiteY27" fmla="*/ 7434 h 345688"/>
                <a:gd name="connsiteX28" fmla="*/ 284000 w 614820"/>
                <a:gd name="connsiteY28" fmla="*/ 14868 h 345688"/>
                <a:gd name="connsiteX29" fmla="*/ 295151 w 614820"/>
                <a:gd name="connsiteY29" fmla="*/ 22302 h 345688"/>
                <a:gd name="connsiteX30" fmla="*/ 310020 w 614820"/>
                <a:gd name="connsiteY30" fmla="*/ 44605 h 345688"/>
                <a:gd name="connsiteX31" fmla="*/ 321171 w 614820"/>
                <a:gd name="connsiteY31" fmla="*/ 48322 h 345688"/>
                <a:gd name="connsiteX32" fmla="*/ 332322 w 614820"/>
                <a:gd name="connsiteY32" fmla="*/ 59473 h 345688"/>
                <a:gd name="connsiteX33" fmla="*/ 347190 w 614820"/>
                <a:gd name="connsiteY33" fmla="*/ 78059 h 345688"/>
                <a:gd name="connsiteX34" fmla="*/ 354625 w 614820"/>
                <a:gd name="connsiteY34" fmla="*/ 100361 h 345688"/>
                <a:gd name="connsiteX35" fmla="*/ 362059 w 614820"/>
                <a:gd name="connsiteY35" fmla="*/ 115229 h 345688"/>
                <a:gd name="connsiteX36" fmla="*/ 369493 w 614820"/>
                <a:gd name="connsiteY36" fmla="*/ 137532 h 345688"/>
                <a:gd name="connsiteX37" fmla="*/ 373210 w 614820"/>
                <a:gd name="connsiteY37" fmla="*/ 189571 h 345688"/>
                <a:gd name="connsiteX38" fmla="*/ 380644 w 614820"/>
                <a:gd name="connsiteY38" fmla="*/ 200722 h 345688"/>
                <a:gd name="connsiteX39" fmla="*/ 384361 w 614820"/>
                <a:gd name="connsiteY39" fmla="*/ 211873 h 345688"/>
                <a:gd name="connsiteX40" fmla="*/ 391795 w 614820"/>
                <a:gd name="connsiteY40" fmla="*/ 223024 h 345688"/>
                <a:gd name="connsiteX41" fmla="*/ 410381 w 614820"/>
                <a:gd name="connsiteY41" fmla="*/ 249044 h 345688"/>
                <a:gd name="connsiteX42" fmla="*/ 414098 w 614820"/>
                <a:gd name="connsiteY42" fmla="*/ 263912 h 345688"/>
                <a:gd name="connsiteX43" fmla="*/ 421532 w 614820"/>
                <a:gd name="connsiteY43" fmla="*/ 275063 h 345688"/>
                <a:gd name="connsiteX44" fmla="*/ 425249 w 614820"/>
                <a:gd name="connsiteY44" fmla="*/ 293649 h 345688"/>
                <a:gd name="connsiteX45" fmla="*/ 432683 w 614820"/>
                <a:gd name="connsiteY45" fmla="*/ 308517 h 345688"/>
                <a:gd name="connsiteX46" fmla="*/ 447551 w 614820"/>
                <a:gd name="connsiteY46" fmla="*/ 341971 h 345688"/>
                <a:gd name="connsiteX47" fmla="*/ 458703 w 614820"/>
                <a:gd name="connsiteY47" fmla="*/ 345688 h 345688"/>
                <a:gd name="connsiteX48" fmla="*/ 481005 w 614820"/>
                <a:gd name="connsiteY48" fmla="*/ 341971 h 345688"/>
                <a:gd name="connsiteX49" fmla="*/ 492156 w 614820"/>
                <a:gd name="connsiteY49" fmla="*/ 334537 h 345688"/>
                <a:gd name="connsiteX50" fmla="*/ 503308 w 614820"/>
                <a:gd name="connsiteY50" fmla="*/ 330820 h 345688"/>
                <a:gd name="connsiteX51" fmla="*/ 525610 w 614820"/>
                <a:gd name="connsiteY51" fmla="*/ 312234 h 345688"/>
                <a:gd name="connsiteX52" fmla="*/ 533044 w 614820"/>
                <a:gd name="connsiteY52" fmla="*/ 301083 h 345688"/>
                <a:gd name="connsiteX53" fmla="*/ 536761 w 614820"/>
                <a:gd name="connsiteY53" fmla="*/ 286215 h 345688"/>
                <a:gd name="connsiteX54" fmla="*/ 562781 w 614820"/>
                <a:gd name="connsiteY54" fmla="*/ 263912 h 345688"/>
                <a:gd name="connsiteX55" fmla="*/ 573932 w 614820"/>
                <a:gd name="connsiteY55" fmla="*/ 252761 h 345688"/>
                <a:gd name="connsiteX56" fmla="*/ 585083 w 614820"/>
                <a:gd name="connsiteY56" fmla="*/ 245327 h 345688"/>
                <a:gd name="connsiteX57" fmla="*/ 611103 w 614820"/>
                <a:gd name="connsiteY57" fmla="*/ 215590 h 345688"/>
                <a:gd name="connsiteX58" fmla="*/ 614820 w 614820"/>
                <a:gd name="connsiteY58" fmla="*/ 204439 h 345688"/>
                <a:gd name="connsiteX59" fmla="*/ 611103 w 614820"/>
                <a:gd name="connsiteY59" fmla="*/ 126380 h 345688"/>
                <a:gd name="connsiteX60" fmla="*/ 607386 w 614820"/>
                <a:gd name="connsiteY60" fmla="*/ 115229 h 345688"/>
                <a:gd name="connsiteX61" fmla="*/ 599951 w 614820"/>
                <a:gd name="connsiteY61" fmla="*/ 107795 h 345688"/>
                <a:gd name="connsiteX62" fmla="*/ 592517 w 614820"/>
                <a:gd name="connsiteY62" fmla="*/ 96644 h 345688"/>
                <a:gd name="connsiteX63" fmla="*/ 581366 w 614820"/>
                <a:gd name="connsiteY63" fmla="*/ 89210 h 345688"/>
                <a:gd name="connsiteX64" fmla="*/ 570215 w 614820"/>
                <a:gd name="connsiteY64" fmla="*/ 70624 h 345688"/>
                <a:gd name="connsiteX65" fmla="*/ 562781 w 614820"/>
                <a:gd name="connsiteY65" fmla="*/ 3717 h 34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14820" h="345688">
                  <a:moveTo>
                    <a:pt x="49825" y="0"/>
                  </a:moveTo>
                  <a:cubicBezTo>
                    <a:pt x="54781" y="6195"/>
                    <a:pt x="60894" y="11620"/>
                    <a:pt x="64693" y="18585"/>
                  </a:cubicBezTo>
                  <a:cubicBezTo>
                    <a:pt x="68445" y="25465"/>
                    <a:pt x="72127" y="40888"/>
                    <a:pt x="72127" y="40888"/>
                  </a:cubicBezTo>
                  <a:cubicBezTo>
                    <a:pt x="70888" y="44605"/>
                    <a:pt x="71180" y="49269"/>
                    <a:pt x="68410" y="52039"/>
                  </a:cubicBezTo>
                  <a:cubicBezTo>
                    <a:pt x="65640" y="54809"/>
                    <a:pt x="59432" y="52496"/>
                    <a:pt x="57259" y="55756"/>
                  </a:cubicBezTo>
                  <a:cubicBezTo>
                    <a:pt x="53755" y="61013"/>
                    <a:pt x="59088" y="71316"/>
                    <a:pt x="53542" y="74341"/>
                  </a:cubicBezTo>
                  <a:cubicBezTo>
                    <a:pt x="42610" y="80304"/>
                    <a:pt x="28761" y="76820"/>
                    <a:pt x="16371" y="78059"/>
                  </a:cubicBezTo>
                  <a:cubicBezTo>
                    <a:pt x="13893" y="81776"/>
                    <a:pt x="10751" y="85128"/>
                    <a:pt x="8937" y="89210"/>
                  </a:cubicBezTo>
                  <a:cubicBezTo>
                    <a:pt x="5754" y="96371"/>
                    <a:pt x="1503" y="111512"/>
                    <a:pt x="1503" y="111512"/>
                  </a:cubicBezTo>
                  <a:cubicBezTo>
                    <a:pt x="6880" y="202917"/>
                    <a:pt x="-12631" y="157967"/>
                    <a:pt x="16371" y="182137"/>
                  </a:cubicBezTo>
                  <a:cubicBezTo>
                    <a:pt x="20409" y="185502"/>
                    <a:pt x="22535" y="191626"/>
                    <a:pt x="27522" y="193288"/>
                  </a:cubicBezTo>
                  <a:cubicBezTo>
                    <a:pt x="38166" y="196836"/>
                    <a:pt x="49825" y="195766"/>
                    <a:pt x="60976" y="197005"/>
                  </a:cubicBezTo>
                  <a:cubicBezTo>
                    <a:pt x="71630" y="200556"/>
                    <a:pt x="78751" y="204979"/>
                    <a:pt x="90712" y="197005"/>
                  </a:cubicBezTo>
                  <a:cubicBezTo>
                    <a:pt x="93972" y="194832"/>
                    <a:pt x="92257" y="189114"/>
                    <a:pt x="94430" y="185854"/>
                  </a:cubicBezTo>
                  <a:cubicBezTo>
                    <a:pt x="97346" y="181480"/>
                    <a:pt x="101864" y="178419"/>
                    <a:pt x="105581" y="174702"/>
                  </a:cubicBezTo>
                  <a:cubicBezTo>
                    <a:pt x="112113" y="155105"/>
                    <a:pt x="104981" y="170962"/>
                    <a:pt x="120449" y="152400"/>
                  </a:cubicBezTo>
                  <a:cubicBezTo>
                    <a:pt x="128455" y="142793"/>
                    <a:pt x="127875" y="141274"/>
                    <a:pt x="131600" y="130098"/>
                  </a:cubicBezTo>
                  <a:cubicBezTo>
                    <a:pt x="129122" y="122664"/>
                    <a:pt x="128513" y="114315"/>
                    <a:pt x="124166" y="107795"/>
                  </a:cubicBezTo>
                  <a:lnTo>
                    <a:pt x="109298" y="85493"/>
                  </a:lnTo>
                  <a:cubicBezTo>
                    <a:pt x="110537" y="78059"/>
                    <a:pt x="107225" y="68015"/>
                    <a:pt x="113015" y="63190"/>
                  </a:cubicBezTo>
                  <a:cubicBezTo>
                    <a:pt x="120160" y="57236"/>
                    <a:pt x="137530" y="70861"/>
                    <a:pt x="142751" y="74341"/>
                  </a:cubicBezTo>
                  <a:cubicBezTo>
                    <a:pt x="145229" y="71863"/>
                    <a:pt x="147449" y="69096"/>
                    <a:pt x="150186" y="66907"/>
                  </a:cubicBezTo>
                  <a:cubicBezTo>
                    <a:pt x="153674" y="64116"/>
                    <a:pt x="158178" y="62632"/>
                    <a:pt x="161337" y="59473"/>
                  </a:cubicBezTo>
                  <a:cubicBezTo>
                    <a:pt x="192671" y="28139"/>
                    <a:pt x="148303" y="67402"/>
                    <a:pt x="172488" y="37171"/>
                  </a:cubicBezTo>
                  <a:cubicBezTo>
                    <a:pt x="177728" y="30621"/>
                    <a:pt x="187444" y="28469"/>
                    <a:pt x="194790" y="26020"/>
                  </a:cubicBezTo>
                  <a:lnTo>
                    <a:pt x="217093" y="11151"/>
                  </a:lnTo>
                  <a:lnTo>
                    <a:pt x="228244" y="3717"/>
                  </a:lnTo>
                  <a:cubicBezTo>
                    <a:pt x="238156" y="4956"/>
                    <a:pt x="248127" y="5792"/>
                    <a:pt x="257981" y="7434"/>
                  </a:cubicBezTo>
                  <a:cubicBezTo>
                    <a:pt x="267315" y="8990"/>
                    <a:pt x="275162" y="11922"/>
                    <a:pt x="284000" y="14868"/>
                  </a:cubicBezTo>
                  <a:cubicBezTo>
                    <a:pt x="287717" y="17346"/>
                    <a:pt x="292209" y="18940"/>
                    <a:pt x="295151" y="22302"/>
                  </a:cubicBezTo>
                  <a:cubicBezTo>
                    <a:pt x="301035" y="29026"/>
                    <a:pt x="301543" y="41779"/>
                    <a:pt x="310020" y="44605"/>
                  </a:cubicBezTo>
                  <a:lnTo>
                    <a:pt x="321171" y="48322"/>
                  </a:lnTo>
                  <a:cubicBezTo>
                    <a:pt x="324888" y="52039"/>
                    <a:pt x="328957" y="55435"/>
                    <a:pt x="332322" y="59473"/>
                  </a:cubicBezTo>
                  <a:cubicBezTo>
                    <a:pt x="355777" y="87618"/>
                    <a:pt x="325554" y="56420"/>
                    <a:pt x="347190" y="78059"/>
                  </a:cubicBezTo>
                  <a:cubicBezTo>
                    <a:pt x="349668" y="85493"/>
                    <a:pt x="351121" y="93352"/>
                    <a:pt x="354625" y="100361"/>
                  </a:cubicBezTo>
                  <a:cubicBezTo>
                    <a:pt x="357103" y="105317"/>
                    <a:pt x="360001" y="110084"/>
                    <a:pt x="362059" y="115229"/>
                  </a:cubicBezTo>
                  <a:cubicBezTo>
                    <a:pt x="364969" y="122505"/>
                    <a:pt x="369493" y="137532"/>
                    <a:pt x="369493" y="137532"/>
                  </a:cubicBezTo>
                  <a:cubicBezTo>
                    <a:pt x="370732" y="154878"/>
                    <a:pt x="370188" y="172445"/>
                    <a:pt x="373210" y="189571"/>
                  </a:cubicBezTo>
                  <a:cubicBezTo>
                    <a:pt x="373986" y="193970"/>
                    <a:pt x="378646" y="196726"/>
                    <a:pt x="380644" y="200722"/>
                  </a:cubicBezTo>
                  <a:cubicBezTo>
                    <a:pt x="382396" y="204226"/>
                    <a:pt x="382609" y="208369"/>
                    <a:pt x="384361" y="211873"/>
                  </a:cubicBezTo>
                  <a:cubicBezTo>
                    <a:pt x="386359" y="215869"/>
                    <a:pt x="389579" y="219145"/>
                    <a:pt x="391795" y="223024"/>
                  </a:cubicBezTo>
                  <a:cubicBezTo>
                    <a:pt x="404842" y="245856"/>
                    <a:pt x="392218" y="230881"/>
                    <a:pt x="410381" y="249044"/>
                  </a:cubicBezTo>
                  <a:cubicBezTo>
                    <a:pt x="411620" y="254000"/>
                    <a:pt x="412086" y="259217"/>
                    <a:pt x="414098" y="263912"/>
                  </a:cubicBezTo>
                  <a:cubicBezTo>
                    <a:pt x="415858" y="268018"/>
                    <a:pt x="419963" y="270880"/>
                    <a:pt x="421532" y="275063"/>
                  </a:cubicBezTo>
                  <a:cubicBezTo>
                    <a:pt x="423750" y="280979"/>
                    <a:pt x="423251" y="287655"/>
                    <a:pt x="425249" y="293649"/>
                  </a:cubicBezTo>
                  <a:cubicBezTo>
                    <a:pt x="427001" y="298906"/>
                    <a:pt x="430625" y="303372"/>
                    <a:pt x="432683" y="308517"/>
                  </a:cubicBezTo>
                  <a:cubicBezTo>
                    <a:pt x="435622" y="315865"/>
                    <a:pt x="439138" y="335241"/>
                    <a:pt x="447551" y="341971"/>
                  </a:cubicBezTo>
                  <a:cubicBezTo>
                    <a:pt x="450611" y="344419"/>
                    <a:pt x="454986" y="344449"/>
                    <a:pt x="458703" y="345688"/>
                  </a:cubicBezTo>
                  <a:cubicBezTo>
                    <a:pt x="466137" y="344449"/>
                    <a:pt x="473855" y="344354"/>
                    <a:pt x="481005" y="341971"/>
                  </a:cubicBezTo>
                  <a:cubicBezTo>
                    <a:pt x="485243" y="340558"/>
                    <a:pt x="488160" y="336535"/>
                    <a:pt x="492156" y="334537"/>
                  </a:cubicBezTo>
                  <a:cubicBezTo>
                    <a:pt x="495661" y="332785"/>
                    <a:pt x="499591" y="332059"/>
                    <a:pt x="503308" y="330820"/>
                  </a:cubicBezTo>
                  <a:cubicBezTo>
                    <a:pt x="514271" y="323510"/>
                    <a:pt x="516667" y="322965"/>
                    <a:pt x="525610" y="312234"/>
                  </a:cubicBezTo>
                  <a:cubicBezTo>
                    <a:pt x="528470" y="308802"/>
                    <a:pt x="530566" y="304800"/>
                    <a:pt x="533044" y="301083"/>
                  </a:cubicBezTo>
                  <a:cubicBezTo>
                    <a:pt x="534283" y="296127"/>
                    <a:pt x="534053" y="290547"/>
                    <a:pt x="536761" y="286215"/>
                  </a:cubicBezTo>
                  <a:cubicBezTo>
                    <a:pt x="546473" y="270676"/>
                    <a:pt x="551098" y="273648"/>
                    <a:pt x="562781" y="263912"/>
                  </a:cubicBezTo>
                  <a:cubicBezTo>
                    <a:pt x="566819" y="260547"/>
                    <a:pt x="569894" y="256126"/>
                    <a:pt x="573932" y="252761"/>
                  </a:cubicBezTo>
                  <a:cubicBezTo>
                    <a:pt x="577364" y="249901"/>
                    <a:pt x="581721" y="248269"/>
                    <a:pt x="585083" y="245327"/>
                  </a:cubicBezTo>
                  <a:cubicBezTo>
                    <a:pt x="593695" y="237791"/>
                    <a:pt x="605505" y="226786"/>
                    <a:pt x="611103" y="215590"/>
                  </a:cubicBezTo>
                  <a:cubicBezTo>
                    <a:pt x="612855" y="212086"/>
                    <a:pt x="613581" y="208156"/>
                    <a:pt x="614820" y="204439"/>
                  </a:cubicBezTo>
                  <a:cubicBezTo>
                    <a:pt x="613581" y="178419"/>
                    <a:pt x="613266" y="152339"/>
                    <a:pt x="611103" y="126380"/>
                  </a:cubicBezTo>
                  <a:cubicBezTo>
                    <a:pt x="610778" y="122475"/>
                    <a:pt x="609402" y="118589"/>
                    <a:pt x="607386" y="115229"/>
                  </a:cubicBezTo>
                  <a:cubicBezTo>
                    <a:pt x="605583" y="112224"/>
                    <a:pt x="602140" y="110532"/>
                    <a:pt x="599951" y="107795"/>
                  </a:cubicBezTo>
                  <a:cubicBezTo>
                    <a:pt x="597160" y="104307"/>
                    <a:pt x="595676" y="99803"/>
                    <a:pt x="592517" y="96644"/>
                  </a:cubicBezTo>
                  <a:cubicBezTo>
                    <a:pt x="589358" y="93485"/>
                    <a:pt x="585083" y="91688"/>
                    <a:pt x="581366" y="89210"/>
                  </a:cubicBezTo>
                  <a:cubicBezTo>
                    <a:pt x="565133" y="40510"/>
                    <a:pt x="590624" y="111443"/>
                    <a:pt x="570215" y="70624"/>
                  </a:cubicBezTo>
                  <a:cubicBezTo>
                    <a:pt x="558079" y="46352"/>
                    <a:pt x="562781" y="33133"/>
                    <a:pt x="562781" y="371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642520" y="3089423"/>
              <a:ext cx="156001" cy="135794"/>
            </a:xfrm>
            <a:custGeom>
              <a:avLst/>
              <a:gdLst>
                <a:gd name="connsiteX0" fmla="*/ 53023 w 157101"/>
                <a:gd name="connsiteY0" fmla="*/ 29891 h 137687"/>
                <a:gd name="connsiteX1" fmla="*/ 49306 w 157101"/>
                <a:gd name="connsiteY1" fmla="*/ 3872 h 137687"/>
                <a:gd name="connsiteX2" fmla="*/ 23286 w 157101"/>
                <a:gd name="connsiteY2" fmla="*/ 3872 h 137687"/>
                <a:gd name="connsiteX3" fmla="*/ 19569 w 157101"/>
                <a:gd name="connsiteY3" fmla="*/ 15023 h 137687"/>
                <a:gd name="connsiteX4" fmla="*/ 19569 w 157101"/>
                <a:gd name="connsiteY4" fmla="*/ 44760 h 137687"/>
                <a:gd name="connsiteX5" fmla="*/ 8418 w 157101"/>
                <a:gd name="connsiteY5" fmla="*/ 48477 h 137687"/>
                <a:gd name="connsiteX6" fmla="*/ 4701 w 157101"/>
                <a:gd name="connsiteY6" fmla="*/ 59628 h 137687"/>
                <a:gd name="connsiteX7" fmla="*/ 12135 w 157101"/>
                <a:gd name="connsiteY7" fmla="*/ 93082 h 137687"/>
                <a:gd name="connsiteX8" fmla="*/ 984 w 157101"/>
                <a:gd name="connsiteY8" fmla="*/ 100516 h 137687"/>
                <a:gd name="connsiteX9" fmla="*/ 15852 w 157101"/>
                <a:gd name="connsiteY9" fmla="*/ 130252 h 137687"/>
                <a:gd name="connsiteX10" fmla="*/ 41872 w 157101"/>
                <a:gd name="connsiteY10" fmla="*/ 133970 h 137687"/>
                <a:gd name="connsiteX11" fmla="*/ 60457 w 157101"/>
                <a:gd name="connsiteY11" fmla="*/ 137687 h 137687"/>
                <a:gd name="connsiteX12" fmla="*/ 97628 w 157101"/>
                <a:gd name="connsiteY12" fmla="*/ 133970 h 137687"/>
                <a:gd name="connsiteX13" fmla="*/ 105062 w 157101"/>
                <a:gd name="connsiteY13" fmla="*/ 126535 h 137687"/>
                <a:gd name="connsiteX14" fmla="*/ 116213 w 157101"/>
                <a:gd name="connsiteY14" fmla="*/ 119101 h 137687"/>
                <a:gd name="connsiteX15" fmla="*/ 127364 w 157101"/>
                <a:gd name="connsiteY15" fmla="*/ 122818 h 137687"/>
                <a:gd name="connsiteX16" fmla="*/ 145950 w 157101"/>
                <a:gd name="connsiteY16" fmla="*/ 111667 h 137687"/>
                <a:gd name="connsiteX17" fmla="*/ 157101 w 157101"/>
                <a:gd name="connsiteY17" fmla="*/ 104233 h 137687"/>
                <a:gd name="connsiteX18" fmla="*/ 149667 w 157101"/>
                <a:gd name="connsiteY18" fmla="*/ 93082 h 137687"/>
                <a:gd name="connsiteX19" fmla="*/ 157101 w 157101"/>
                <a:gd name="connsiteY19" fmla="*/ 70779 h 137687"/>
                <a:gd name="connsiteX20" fmla="*/ 131081 w 157101"/>
                <a:gd name="connsiteY20" fmla="*/ 67062 h 137687"/>
                <a:gd name="connsiteX21" fmla="*/ 138515 w 157101"/>
                <a:gd name="connsiteY21" fmla="*/ 44760 h 137687"/>
                <a:gd name="connsiteX22" fmla="*/ 108779 w 157101"/>
                <a:gd name="connsiteY22" fmla="*/ 44760 h 137687"/>
                <a:gd name="connsiteX23" fmla="*/ 64174 w 157101"/>
                <a:gd name="connsiteY23" fmla="*/ 41043 h 137687"/>
                <a:gd name="connsiteX24" fmla="*/ 60457 w 157101"/>
                <a:gd name="connsiteY24" fmla="*/ 29891 h 137687"/>
                <a:gd name="connsiteX25" fmla="*/ 53023 w 157101"/>
                <a:gd name="connsiteY25" fmla="*/ 29891 h 13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7101" h="137687">
                  <a:moveTo>
                    <a:pt x="53023" y="29891"/>
                  </a:moveTo>
                  <a:cubicBezTo>
                    <a:pt x="51165" y="25555"/>
                    <a:pt x="53224" y="11708"/>
                    <a:pt x="49306" y="3872"/>
                  </a:cubicBezTo>
                  <a:cubicBezTo>
                    <a:pt x="45158" y="-4423"/>
                    <a:pt x="26505" y="3067"/>
                    <a:pt x="23286" y="3872"/>
                  </a:cubicBezTo>
                  <a:cubicBezTo>
                    <a:pt x="22047" y="7589"/>
                    <a:pt x="19569" y="11105"/>
                    <a:pt x="19569" y="15023"/>
                  </a:cubicBezTo>
                  <a:cubicBezTo>
                    <a:pt x="19569" y="31005"/>
                    <a:pt x="33270" y="24208"/>
                    <a:pt x="19569" y="44760"/>
                  </a:cubicBezTo>
                  <a:cubicBezTo>
                    <a:pt x="17396" y="48020"/>
                    <a:pt x="12135" y="47238"/>
                    <a:pt x="8418" y="48477"/>
                  </a:cubicBezTo>
                  <a:cubicBezTo>
                    <a:pt x="7179" y="52194"/>
                    <a:pt x="4701" y="55710"/>
                    <a:pt x="4701" y="59628"/>
                  </a:cubicBezTo>
                  <a:cubicBezTo>
                    <a:pt x="4701" y="72710"/>
                    <a:pt x="8302" y="81583"/>
                    <a:pt x="12135" y="93082"/>
                  </a:cubicBezTo>
                  <a:cubicBezTo>
                    <a:pt x="8418" y="95560"/>
                    <a:pt x="2067" y="96182"/>
                    <a:pt x="984" y="100516"/>
                  </a:cubicBezTo>
                  <a:cubicBezTo>
                    <a:pt x="-2411" y="114094"/>
                    <a:pt x="3081" y="126420"/>
                    <a:pt x="15852" y="130252"/>
                  </a:cubicBezTo>
                  <a:cubicBezTo>
                    <a:pt x="24244" y="132770"/>
                    <a:pt x="33230" y="132529"/>
                    <a:pt x="41872" y="133970"/>
                  </a:cubicBezTo>
                  <a:cubicBezTo>
                    <a:pt x="48104" y="135009"/>
                    <a:pt x="54262" y="136448"/>
                    <a:pt x="60457" y="137687"/>
                  </a:cubicBezTo>
                  <a:cubicBezTo>
                    <a:pt x="72847" y="136448"/>
                    <a:pt x="85548" y="136990"/>
                    <a:pt x="97628" y="133970"/>
                  </a:cubicBezTo>
                  <a:cubicBezTo>
                    <a:pt x="101028" y="133120"/>
                    <a:pt x="102325" y="128724"/>
                    <a:pt x="105062" y="126535"/>
                  </a:cubicBezTo>
                  <a:cubicBezTo>
                    <a:pt x="108550" y="123744"/>
                    <a:pt x="112496" y="121579"/>
                    <a:pt x="116213" y="119101"/>
                  </a:cubicBezTo>
                  <a:cubicBezTo>
                    <a:pt x="119930" y="120340"/>
                    <a:pt x="123446" y="122818"/>
                    <a:pt x="127364" y="122818"/>
                  </a:cubicBezTo>
                  <a:cubicBezTo>
                    <a:pt x="138659" y="122818"/>
                    <a:pt x="138589" y="117555"/>
                    <a:pt x="145950" y="111667"/>
                  </a:cubicBezTo>
                  <a:cubicBezTo>
                    <a:pt x="149438" y="108876"/>
                    <a:pt x="153384" y="106711"/>
                    <a:pt x="157101" y="104233"/>
                  </a:cubicBezTo>
                  <a:cubicBezTo>
                    <a:pt x="154623" y="100516"/>
                    <a:pt x="149667" y="97549"/>
                    <a:pt x="149667" y="93082"/>
                  </a:cubicBezTo>
                  <a:cubicBezTo>
                    <a:pt x="149667" y="85246"/>
                    <a:pt x="157101" y="70779"/>
                    <a:pt x="157101" y="70779"/>
                  </a:cubicBezTo>
                  <a:cubicBezTo>
                    <a:pt x="148428" y="69540"/>
                    <a:pt x="136174" y="74191"/>
                    <a:pt x="131081" y="67062"/>
                  </a:cubicBezTo>
                  <a:cubicBezTo>
                    <a:pt x="126526" y="60686"/>
                    <a:pt x="138515" y="44760"/>
                    <a:pt x="138515" y="44760"/>
                  </a:cubicBezTo>
                  <a:cubicBezTo>
                    <a:pt x="98867" y="34848"/>
                    <a:pt x="148427" y="44760"/>
                    <a:pt x="108779" y="44760"/>
                  </a:cubicBezTo>
                  <a:cubicBezTo>
                    <a:pt x="93859" y="44760"/>
                    <a:pt x="79042" y="42282"/>
                    <a:pt x="64174" y="41043"/>
                  </a:cubicBezTo>
                  <a:cubicBezTo>
                    <a:pt x="62935" y="37326"/>
                    <a:pt x="60457" y="33809"/>
                    <a:pt x="60457" y="29891"/>
                  </a:cubicBezTo>
                  <a:cubicBezTo>
                    <a:pt x="60457" y="16389"/>
                    <a:pt x="54881" y="34227"/>
                    <a:pt x="53023" y="2989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556971" y="3059246"/>
              <a:ext cx="437809" cy="497911"/>
            </a:xfrm>
            <a:custGeom>
              <a:avLst/>
              <a:gdLst>
                <a:gd name="connsiteX0" fmla="*/ 438615 w 438615"/>
                <a:gd name="connsiteY0" fmla="*/ 0 h 498088"/>
                <a:gd name="connsiteX1" fmla="*/ 420029 w 438615"/>
                <a:gd name="connsiteY1" fmla="*/ 11151 h 498088"/>
                <a:gd name="connsiteX2" fmla="*/ 416312 w 438615"/>
                <a:gd name="connsiteY2" fmla="*/ 22303 h 498088"/>
                <a:gd name="connsiteX3" fmla="*/ 405161 w 438615"/>
                <a:gd name="connsiteY3" fmla="*/ 29737 h 498088"/>
                <a:gd name="connsiteX4" fmla="*/ 397727 w 438615"/>
                <a:gd name="connsiteY4" fmla="*/ 40888 h 498088"/>
                <a:gd name="connsiteX5" fmla="*/ 394010 w 438615"/>
                <a:gd name="connsiteY5" fmla="*/ 66908 h 498088"/>
                <a:gd name="connsiteX6" fmla="*/ 382859 w 438615"/>
                <a:gd name="connsiteY6" fmla="*/ 74342 h 498088"/>
                <a:gd name="connsiteX7" fmla="*/ 364273 w 438615"/>
                <a:gd name="connsiteY7" fmla="*/ 89210 h 498088"/>
                <a:gd name="connsiteX8" fmla="*/ 360556 w 438615"/>
                <a:gd name="connsiteY8" fmla="*/ 100361 h 498088"/>
                <a:gd name="connsiteX9" fmla="*/ 349405 w 438615"/>
                <a:gd name="connsiteY9" fmla="*/ 107795 h 498088"/>
                <a:gd name="connsiteX10" fmla="*/ 360556 w 438615"/>
                <a:gd name="connsiteY10" fmla="*/ 111512 h 498088"/>
                <a:gd name="connsiteX11" fmla="*/ 382859 w 438615"/>
                <a:gd name="connsiteY11" fmla="*/ 115229 h 498088"/>
                <a:gd name="connsiteX12" fmla="*/ 356839 w 438615"/>
                <a:gd name="connsiteY12" fmla="*/ 115229 h 498088"/>
                <a:gd name="connsiteX13" fmla="*/ 330820 w 438615"/>
                <a:gd name="connsiteY13" fmla="*/ 118947 h 498088"/>
                <a:gd name="connsiteX14" fmla="*/ 312234 w 438615"/>
                <a:gd name="connsiteY14" fmla="*/ 133815 h 498088"/>
                <a:gd name="connsiteX15" fmla="*/ 304800 w 438615"/>
                <a:gd name="connsiteY15" fmla="*/ 144966 h 498088"/>
                <a:gd name="connsiteX16" fmla="*/ 282498 w 438615"/>
                <a:gd name="connsiteY16" fmla="*/ 167269 h 498088"/>
                <a:gd name="connsiteX17" fmla="*/ 275063 w 438615"/>
                <a:gd name="connsiteY17" fmla="*/ 174703 h 498088"/>
                <a:gd name="connsiteX18" fmla="*/ 260195 w 438615"/>
                <a:gd name="connsiteY18" fmla="*/ 197005 h 498088"/>
                <a:gd name="connsiteX19" fmla="*/ 249044 w 438615"/>
                <a:gd name="connsiteY19" fmla="*/ 204439 h 498088"/>
                <a:gd name="connsiteX20" fmla="*/ 230459 w 438615"/>
                <a:gd name="connsiteY20" fmla="*/ 223025 h 498088"/>
                <a:gd name="connsiteX21" fmla="*/ 230459 w 438615"/>
                <a:gd name="connsiteY21" fmla="*/ 282498 h 498088"/>
                <a:gd name="connsiteX22" fmla="*/ 223024 w 438615"/>
                <a:gd name="connsiteY22" fmla="*/ 275064 h 498088"/>
                <a:gd name="connsiteX23" fmla="*/ 219307 w 438615"/>
                <a:gd name="connsiteY23" fmla="*/ 260195 h 498088"/>
                <a:gd name="connsiteX24" fmla="*/ 163551 w 438615"/>
                <a:gd name="connsiteY24" fmla="*/ 256478 h 498088"/>
                <a:gd name="connsiteX25" fmla="*/ 133815 w 438615"/>
                <a:gd name="connsiteY25" fmla="*/ 282498 h 498088"/>
                <a:gd name="connsiteX26" fmla="*/ 122663 w 438615"/>
                <a:gd name="connsiteY26" fmla="*/ 293649 h 498088"/>
                <a:gd name="connsiteX27" fmla="*/ 100361 w 438615"/>
                <a:gd name="connsiteY27" fmla="*/ 301083 h 498088"/>
                <a:gd name="connsiteX28" fmla="*/ 92927 w 438615"/>
                <a:gd name="connsiteY28" fmla="*/ 289932 h 498088"/>
                <a:gd name="connsiteX29" fmla="*/ 81776 w 438615"/>
                <a:gd name="connsiteY29" fmla="*/ 282498 h 498088"/>
                <a:gd name="connsiteX30" fmla="*/ 63190 w 438615"/>
                <a:gd name="connsiteY30" fmla="*/ 267629 h 498088"/>
                <a:gd name="connsiteX31" fmla="*/ 37171 w 438615"/>
                <a:gd name="connsiteY31" fmla="*/ 271347 h 498088"/>
                <a:gd name="connsiteX32" fmla="*/ 26020 w 438615"/>
                <a:gd name="connsiteY32" fmla="*/ 304800 h 498088"/>
                <a:gd name="connsiteX33" fmla="*/ 22302 w 438615"/>
                <a:gd name="connsiteY33" fmla="*/ 315951 h 498088"/>
                <a:gd name="connsiteX34" fmla="*/ 18585 w 438615"/>
                <a:gd name="connsiteY34" fmla="*/ 345688 h 498088"/>
                <a:gd name="connsiteX35" fmla="*/ 7434 w 438615"/>
                <a:gd name="connsiteY35" fmla="*/ 353122 h 498088"/>
                <a:gd name="connsiteX36" fmla="*/ 3717 w 438615"/>
                <a:gd name="connsiteY36" fmla="*/ 375425 h 498088"/>
                <a:gd name="connsiteX37" fmla="*/ 0 w 438615"/>
                <a:gd name="connsiteY37" fmla="*/ 386576 h 498088"/>
                <a:gd name="connsiteX38" fmla="*/ 3717 w 438615"/>
                <a:gd name="connsiteY38" fmla="*/ 427464 h 498088"/>
                <a:gd name="connsiteX39" fmla="*/ 11151 w 438615"/>
                <a:gd name="connsiteY39" fmla="*/ 438615 h 498088"/>
                <a:gd name="connsiteX40" fmla="*/ 40888 w 438615"/>
                <a:gd name="connsiteY40" fmla="*/ 423747 h 498088"/>
                <a:gd name="connsiteX41" fmla="*/ 52039 w 438615"/>
                <a:gd name="connsiteY41" fmla="*/ 420029 h 498088"/>
                <a:gd name="connsiteX42" fmla="*/ 78059 w 438615"/>
                <a:gd name="connsiteY42" fmla="*/ 423747 h 498088"/>
                <a:gd name="connsiteX43" fmla="*/ 89210 w 438615"/>
                <a:gd name="connsiteY43" fmla="*/ 431181 h 498088"/>
                <a:gd name="connsiteX44" fmla="*/ 111512 w 438615"/>
                <a:gd name="connsiteY44" fmla="*/ 434898 h 498088"/>
                <a:gd name="connsiteX45" fmla="*/ 122663 w 438615"/>
                <a:gd name="connsiteY45" fmla="*/ 446049 h 498088"/>
                <a:gd name="connsiteX46" fmla="*/ 126381 w 438615"/>
                <a:gd name="connsiteY46" fmla="*/ 460917 h 498088"/>
                <a:gd name="connsiteX47" fmla="*/ 152400 w 438615"/>
                <a:gd name="connsiteY47" fmla="*/ 453483 h 498088"/>
                <a:gd name="connsiteX48" fmla="*/ 200722 w 438615"/>
                <a:gd name="connsiteY48" fmla="*/ 449766 h 498088"/>
                <a:gd name="connsiteX49" fmla="*/ 215590 w 438615"/>
                <a:gd name="connsiteY49" fmla="*/ 468351 h 498088"/>
                <a:gd name="connsiteX50" fmla="*/ 230459 w 438615"/>
                <a:gd name="connsiteY50" fmla="*/ 475786 h 498088"/>
                <a:gd name="connsiteX51" fmla="*/ 293649 w 438615"/>
                <a:gd name="connsiteY51" fmla="*/ 498088 h 498088"/>
                <a:gd name="connsiteX52" fmla="*/ 312234 w 438615"/>
                <a:gd name="connsiteY52" fmla="*/ 486937 h 498088"/>
                <a:gd name="connsiteX53" fmla="*/ 319668 w 438615"/>
                <a:gd name="connsiteY53" fmla="*/ 475786 h 498088"/>
                <a:gd name="connsiteX54" fmla="*/ 330820 w 438615"/>
                <a:gd name="connsiteY54" fmla="*/ 468351 h 498088"/>
                <a:gd name="connsiteX55" fmla="*/ 345688 w 438615"/>
                <a:gd name="connsiteY55" fmla="*/ 446049 h 498088"/>
                <a:gd name="connsiteX56" fmla="*/ 367990 w 438615"/>
                <a:gd name="connsiteY56" fmla="*/ 438615 h 498088"/>
                <a:gd name="connsiteX57" fmla="*/ 405161 w 438615"/>
                <a:gd name="connsiteY57" fmla="*/ 416312 h 498088"/>
                <a:gd name="connsiteX58" fmla="*/ 416312 w 438615"/>
                <a:gd name="connsiteY58" fmla="*/ 408878 h 498088"/>
                <a:gd name="connsiteX59" fmla="*/ 434898 w 438615"/>
                <a:gd name="connsiteY59" fmla="*/ 408878 h 49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8615" h="498088">
                  <a:moveTo>
                    <a:pt x="438615" y="0"/>
                  </a:moveTo>
                  <a:cubicBezTo>
                    <a:pt x="432420" y="3717"/>
                    <a:pt x="425138" y="6042"/>
                    <a:pt x="420029" y="11151"/>
                  </a:cubicBezTo>
                  <a:cubicBezTo>
                    <a:pt x="417258" y="13922"/>
                    <a:pt x="418760" y="19243"/>
                    <a:pt x="416312" y="22303"/>
                  </a:cubicBezTo>
                  <a:cubicBezTo>
                    <a:pt x="413521" y="25791"/>
                    <a:pt x="408878" y="27259"/>
                    <a:pt x="405161" y="29737"/>
                  </a:cubicBezTo>
                  <a:cubicBezTo>
                    <a:pt x="402683" y="33454"/>
                    <a:pt x="399011" y="36609"/>
                    <a:pt x="397727" y="40888"/>
                  </a:cubicBezTo>
                  <a:cubicBezTo>
                    <a:pt x="395209" y="49280"/>
                    <a:pt x="397568" y="58902"/>
                    <a:pt x="394010" y="66908"/>
                  </a:cubicBezTo>
                  <a:cubicBezTo>
                    <a:pt x="392196" y="70990"/>
                    <a:pt x="386347" y="71551"/>
                    <a:pt x="382859" y="74342"/>
                  </a:cubicBezTo>
                  <a:cubicBezTo>
                    <a:pt x="356376" y="95527"/>
                    <a:pt x="398593" y="66330"/>
                    <a:pt x="364273" y="89210"/>
                  </a:cubicBezTo>
                  <a:cubicBezTo>
                    <a:pt x="363034" y="92927"/>
                    <a:pt x="363004" y="97302"/>
                    <a:pt x="360556" y="100361"/>
                  </a:cubicBezTo>
                  <a:cubicBezTo>
                    <a:pt x="357765" y="103849"/>
                    <a:pt x="349405" y="103328"/>
                    <a:pt x="349405" y="107795"/>
                  </a:cubicBezTo>
                  <a:cubicBezTo>
                    <a:pt x="349405" y="111713"/>
                    <a:pt x="356731" y="110662"/>
                    <a:pt x="360556" y="111512"/>
                  </a:cubicBezTo>
                  <a:cubicBezTo>
                    <a:pt x="367913" y="113147"/>
                    <a:pt x="375425" y="113990"/>
                    <a:pt x="382859" y="115229"/>
                  </a:cubicBezTo>
                  <a:cubicBezTo>
                    <a:pt x="356120" y="124144"/>
                    <a:pt x="389512" y="115229"/>
                    <a:pt x="356839" y="115229"/>
                  </a:cubicBezTo>
                  <a:cubicBezTo>
                    <a:pt x="348078" y="115229"/>
                    <a:pt x="339493" y="117708"/>
                    <a:pt x="330820" y="118947"/>
                  </a:cubicBezTo>
                  <a:cubicBezTo>
                    <a:pt x="309510" y="150908"/>
                    <a:pt x="337886" y="113294"/>
                    <a:pt x="312234" y="133815"/>
                  </a:cubicBezTo>
                  <a:cubicBezTo>
                    <a:pt x="308746" y="136606"/>
                    <a:pt x="307768" y="141627"/>
                    <a:pt x="304800" y="144966"/>
                  </a:cubicBezTo>
                  <a:cubicBezTo>
                    <a:pt x="297815" y="152824"/>
                    <a:pt x="289932" y="159835"/>
                    <a:pt x="282498" y="167269"/>
                  </a:cubicBezTo>
                  <a:cubicBezTo>
                    <a:pt x="280020" y="169747"/>
                    <a:pt x="277007" y="171787"/>
                    <a:pt x="275063" y="174703"/>
                  </a:cubicBezTo>
                  <a:lnTo>
                    <a:pt x="260195" y="197005"/>
                  </a:lnTo>
                  <a:cubicBezTo>
                    <a:pt x="257717" y="200722"/>
                    <a:pt x="252406" y="201497"/>
                    <a:pt x="249044" y="204439"/>
                  </a:cubicBezTo>
                  <a:cubicBezTo>
                    <a:pt x="242451" y="210208"/>
                    <a:pt x="230459" y="223025"/>
                    <a:pt x="230459" y="223025"/>
                  </a:cubicBezTo>
                  <a:cubicBezTo>
                    <a:pt x="233150" y="241861"/>
                    <a:pt x="238490" y="263761"/>
                    <a:pt x="230459" y="282498"/>
                  </a:cubicBezTo>
                  <a:cubicBezTo>
                    <a:pt x="229078" y="285719"/>
                    <a:pt x="225502" y="277542"/>
                    <a:pt x="223024" y="275064"/>
                  </a:cubicBezTo>
                  <a:cubicBezTo>
                    <a:pt x="221785" y="270108"/>
                    <a:pt x="222578" y="264120"/>
                    <a:pt x="219307" y="260195"/>
                  </a:cubicBezTo>
                  <a:cubicBezTo>
                    <a:pt x="206899" y="245304"/>
                    <a:pt x="173649" y="255560"/>
                    <a:pt x="163551" y="256478"/>
                  </a:cubicBezTo>
                  <a:cubicBezTo>
                    <a:pt x="151161" y="275063"/>
                    <a:pt x="159834" y="265151"/>
                    <a:pt x="133815" y="282498"/>
                  </a:cubicBezTo>
                  <a:cubicBezTo>
                    <a:pt x="129441" y="285414"/>
                    <a:pt x="127258" y="291096"/>
                    <a:pt x="122663" y="293649"/>
                  </a:cubicBezTo>
                  <a:cubicBezTo>
                    <a:pt x="115813" y="297454"/>
                    <a:pt x="100361" y="301083"/>
                    <a:pt x="100361" y="301083"/>
                  </a:cubicBezTo>
                  <a:cubicBezTo>
                    <a:pt x="97883" y="297366"/>
                    <a:pt x="96086" y="293091"/>
                    <a:pt x="92927" y="289932"/>
                  </a:cubicBezTo>
                  <a:cubicBezTo>
                    <a:pt x="89768" y="286773"/>
                    <a:pt x="85264" y="285289"/>
                    <a:pt x="81776" y="282498"/>
                  </a:cubicBezTo>
                  <a:cubicBezTo>
                    <a:pt x="55282" y="261304"/>
                    <a:pt x="97525" y="290522"/>
                    <a:pt x="63190" y="267629"/>
                  </a:cubicBezTo>
                  <a:cubicBezTo>
                    <a:pt x="54517" y="268868"/>
                    <a:pt x="44086" y="265968"/>
                    <a:pt x="37171" y="271347"/>
                  </a:cubicBezTo>
                  <a:cubicBezTo>
                    <a:pt x="37170" y="271348"/>
                    <a:pt x="27879" y="299224"/>
                    <a:pt x="26020" y="304800"/>
                  </a:cubicBezTo>
                  <a:lnTo>
                    <a:pt x="22302" y="315951"/>
                  </a:lnTo>
                  <a:cubicBezTo>
                    <a:pt x="21063" y="325863"/>
                    <a:pt x="22295" y="336413"/>
                    <a:pt x="18585" y="345688"/>
                  </a:cubicBezTo>
                  <a:cubicBezTo>
                    <a:pt x="16926" y="349836"/>
                    <a:pt x="9432" y="349126"/>
                    <a:pt x="7434" y="353122"/>
                  </a:cubicBezTo>
                  <a:cubicBezTo>
                    <a:pt x="4063" y="359863"/>
                    <a:pt x="5352" y="368068"/>
                    <a:pt x="3717" y="375425"/>
                  </a:cubicBezTo>
                  <a:cubicBezTo>
                    <a:pt x="2867" y="379250"/>
                    <a:pt x="1239" y="382859"/>
                    <a:pt x="0" y="386576"/>
                  </a:cubicBezTo>
                  <a:cubicBezTo>
                    <a:pt x="1239" y="400205"/>
                    <a:pt x="850" y="414082"/>
                    <a:pt x="3717" y="427464"/>
                  </a:cubicBezTo>
                  <a:cubicBezTo>
                    <a:pt x="4653" y="431832"/>
                    <a:pt x="6729" y="437983"/>
                    <a:pt x="11151" y="438615"/>
                  </a:cubicBezTo>
                  <a:cubicBezTo>
                    <a:pt x="21155" y="440044"/>
                    <a:pt x="32707" y="427838"/>
                    <a:pt x="40888" y="423747"/>
                  </a:cubicBezTo>
                  <a:cubicBezTo>
                    <a:pt x="44392" y="421995"/>
                    <a:pt x="48322" y="421268"/>
                    <a:pt x="52039" y="420029"/>
                  </a:cubicBezTo>
                  <a:cubicBezTo>
                    <a:pt x="60712" y="421268"/>
                    <a:pt x="69667" y="421229"/>
                    <a:pt x="78059" y="423747"/>
                  </a:cubicBezTo>
                  <a:cubicBezTo>
                    <a:pt x="82338" y="425031"/>
                    <a:pt x="84972" y="429768"/>
                    <a:pt x="89210" y="431181"/>
                  </a:cubicBezTo>
                  <a:cubicBezTo>
                    <a:pt x="96360" y="433564"/>
                    <a:pt x="104078" y="433659"/>
                    <a:pt x="111512" y="434898"/>
                  </a:cubicBezTo>
                  <a:cubicBezTo>
                    <a:pt x="115229" y="438615"/>
                    <a:pt x="120055" y="441485"/>
                    <a:pt x="122663" y="446049"/>
                  </a:cubicBezTo>
                  <a:cubicBezTo>
                    <a:pt x="125198" y="450484"/>
                    <a:pt x="122000" y="458289"/>
                    <a:pt x="126381" y="460917"/>
                  </a:cubicBezTo>
                  <a:cubicBezTo>
                    <a:pt x="129156" y="462582"/>
                    <a:pt x="148593" y="453959"/>
                    <a:pt x="152400" y="453483"/>
                  </a:cubicBezTo>
                  <a:cubicBezTo>
                    <a:pt x="168430" y="451479"/>
                    <a:pt x="184615" y="451005"/>
                    <a:pt x="200722" y="449766"/>
                  </a:cubicBezTo>
                  <a:cubicBezTo>
                    <a:pt x="223535" y="426953"/>
                    <a:pt x="202483" y="442137"/>
                    <a:pt x="215590" y="468351"/>
                  </a:cubicBezTo>
                  <a:cubicBezTo>
                    <a:pt x="218068" y="473307"/>
                    <a:pt x="225382" y="473565"/>
                    <a:pt x="230459" y="475786"/>
                  </a:cubicBezTo>
                  <a:cubicBezTo>
                    <a:pt x="276469" y="495916"/>
                    <a:pt x="261005" y="491560"/>
                    <a:pt x="293649" y="498088"/>
                  </a:cubicBezTo>
                  <a:cubicBezTo>
                    <a:pt x="299844" y="494371"/>
                    <a:pt x="306749" y="491639"/>
                    <a:pt x="312234" y="486937"/>
                  </a:cubicBezTo>
                  <a:cubicBezTo>
                    <a:pt x="315626" y="484030"/>
                    <a:pt x="316509" y="478945"/>
                    <a:pt x="319668" y="475786"/>
                  </a:cubicBezTo>
                  <a:cubicBezTo>
                    <a:pt x="322827" y="472627"/>
                    <a:pt x="327103" y="470829"/>
                    <a:pt x="330820" y="468351"/>
                  </a:cubicBezTo>
                  <a:cubicBezTo>
                    <a:pt x="334313" y="457873"/>
                    <a:pt x="334298" y="452377"/>
                    <a:pt x="345688" y="446049"/>
                  </a:cubicBezTo>
                  <a:cubicBezTo>
                    <a:pt x="352538" y="442243"/>
                    <a:pt x="367990" y="438615"/>
                    <a:pt x="367990" y="438615"/>
                  </a:cubicBezTo>
                  <a:cubicBezTo>
                    <a:pt x="422557" y="402239"/>
                    <a:pt x="365152" y="439176"/>
                    <a:pt x="405161" y="416312"/>
                  </a:cubicBezTo>
                  <a:cubicBezTo>
                    <a:pt x="409040" y="414095"/>
                    <a:pt x="411978" y="409961"/>
                    <a:pt x="416312" y="408878"/>
                  </a:cubicBezTo>
                  <a:cubicBezTo>
                    <a:pt x="422322" y="407375"/>
                    <a:pt x="428703" y="408878"/>
                    <a:pt x="434898" y="408878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594712" y="3215158"/>
              <a:ext cx="47808" cy="108131"/>
            </a:xfrm>
            <a:custGeom>
              <a:avLst/>
              <a:gdLst>
                <a:gd name="connsiteX0" fmla="*/ 48322 w 48322"/>
                <a:gd name="connsiteY0" fmla="*/ 0 h 107795"/>
                <a:gd name="connsiteX1" fmla="*/ 29736 w 48322"/>
                <a:gd name="connsiteY1" fmla="*/ 3717 h 107795"/>
                <a:gd name="connsiteX2" fmla="*/ 22302 w 48322"/>
                <a:gd name="connsiteY2" fmla="*/ 11152 h 107795"/>
                <a:gd name="connsiteX3" fmla="*/ 11151 w 48322"/>
                <a:gd name="connsiteY3" fmla="*/ 33454 h 107795"/>
                <a:gd name="connsiteX4" fmla="*/ 7434 w 48322"/>
                <a:gd name="connsiteY4" fmla="*/ 52039 h 107795"/>
                <a:gd name="connsiteX5" fmla="*/ 0 w 48322"/>
                <a:gd name="connsiteY5" fmla="*/ 63191 h 107795"/>
                <a:gd name="connsiteX6" fmla="*/ 3717 w 48322"/>
                <a:gd name="connsiteY6" fmla="*/ 107795 h 10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2" h="107795">
                  <a:moveTo>
                    <a:pt x="48322" y="0"/>
                  </a:moveTo>
                  <a:cubicBezTo>
                    <a:pt x="42127" y="1239"/>
                    <a:pt x="35543" y="1228"/>
                    <a:pt x="29736" y="3717"/>
                  </a:cubicBezTo>
                  <a:cubicBezTo>
                    <a:pt x="26515" y="5098"/>
                    <a:pt x="24491" y="8415"/>
                    <a:pt x="22302" y="11152"/>
                  </a:cubicBezTo>
                  <a:cubicBezTo>
                    <a:pt x="15695" y="19412"/>
                    <a:pt x="13649" y="23460"/>
                    <a:pt x="11151" y="33454"/>
                  </a:cubicBezTo>
                  <a:cubicBezTo>
                    <a:pt x="9619" y="39583"/>
                    <a:pt x="9652" y="46124"/>
                    <a:pt x="7434" y="52039"/>
                  </a:cubicBezTo>
                  <a:cubicBezTo>
                    <a:pt x="5865" y="56222"/>
                    <a:pt x="2478" y="59474"/>
                    <a:pt x="0" y="63191"/>
                  </a:cubicBezTo>
                  <a:cubicBezTo>
                    <a:pt x="4127" y="100338"/>
                    <a:pt x="3717" y="85424"/>
                    <a:pt x="3717" y="107795"/>
                  </a:cubicBezTo>
                </a:path>
              </a:pathLst>
            </a:cu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690326" y="2958658"/>
              <a:ext cx="45291" cy="150882"/>
            </a:xfrm>
            <a:custGeom>
              <a:avLst/>
              <a:gdLst>
                <a:gd name="connsiteX0" fmla="*/ 44605 w 44605"/>
                <a:gd name="connsiteY0" fmla="*/ 0 h 150317"/>
                <a:gd name="connsiteX1" fmla="*/ 37170 w 44605"/>
                <a:gd name="connsiteY1" fmla="*/ 18586 h 150317"/>
                <a:gd name="connsiteX2" fmla="*/ 33453 w 44605"/>
                <a:gd name="connsiteY2" fmla="*/ 29737 h 150317"/>
                <a:gd name="connsiteX3" fmla="*/ 37170 w 44605"/>
                <a:gd name="connsiteY3" fmla="*/ 48322 h 150317"/>
                <a:gd name="connsiteX4" fmla="*/ 44605 w 44605"/>
                <a:gd name="connsiteY4" fmla="*/ 55756 h 150317"/>
                <a:gd name="connsiteX5" fmla="*/ 40887 w 44605"/>
                <a:gd name="connsiteY5" fmla="*/ 111512 h 150317"/>
                <a:gd name="connsiteX6" fmla="*/ 37170 w 44605"/>
                <a:gd name="connsiteY6" fmla="*/ 133815 h 150317"/>
                <a:gd name="connsiteX7" fmla="*/ 26019 w 44605"/>
                <a:gd name="connsiteY7" fmla="*/ 141249 h 150317"/>
                <a:gd name="connsiteX8" fmla="*/ 0 w 44605"/>
                <a:gd name="connsiteY8" fmla="*/ 144966 h 1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05" h="150317">
                  <a:moveTo>
                    <a:pt x="44605" y="0"/>
                  </a:moveTo>
                  <a:cubicBezTo>
                    <a:pt x="42127" y="6195"/>
                    <a:pt x="39513" y="12338"/>
                    <a:pt x="37170" y="18586"/>
                  </a:cubicBezTo>
                  <a:cubicBezTo>
                    <a:pt x="35794" y="22255"/>
                    <a:pt x="33453" y="25819"/>
                    <a:pt x="33453" y="29737"/>
                  </a:cubicBezTo>
                  <a:cubicBezTo>
                    <a:pt x="33453" y="36055"/>
                    <a:pt x="34681" y="42515"/>
                    <a:pt x="37170" y="48322"/>
                  </a:cubicBezTo>
                  <a:cubicBezTo>
                    <a:pt x="38551" y="51543"/>
                    <a:pt x="42127" y="53278"/>
                    <a:pt x="44605" y="55756"/>
                  </a:cubicBezTo>
                  <a:cubicBezTo>
                    <a:pt x="43366" y="74341"/>
                    <a:pt x="42653" y="92969"/>
                    <a:pt x="40887" y="111512"/>
                  </a:cubicBezTo>
                  <a:cubicBezTo>
                    <a:pt x="40172" y="119015"/>
                    <a:pt x="40541" y="127074"/>
                    <a:pt x="37170" y="133815"/>
                  </a:cubicBezTo>
                  <a:cubicBezTo>
                    <a:pt x="35172" y="137811"/>
                    <a:pt x="30101" y="139435"/>
                    <a:pt x="26019" y="141249"/>
                  </a:cubicBezTo>
                  <a:cubicBezTo>
                    <a:pt x="3898" y="151081"/>
                    <a:pt x="8846" y="153812"/>
                    <a:pt x="0" y="144966"/>
                  </a:cubicBezTo>
                </a:path>
              </a:pathLst>
            </a:cu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72716" name="Rectangle 54"/>
          <p:cNvSpPr>
            <a:spLocks noChangeArrowheads="1"/>
          </p:cNvSpPr>
          <p:nvPr/>
        </p:nvSpPr>
        <p:spPr bwMode="auto">
          <a:xfrm>
            <a:off x="2074863" y="3457575"/>
            <a:ext cx="725487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omic Sans MS" panose="030F0702030302020204" pitchFamily="66" charset="0"/>
              </a:rPr>
              <a:t>Soil</a:t>
            </a:r>
          </a:p>
        </p:txBody>
      </p:sp>
      <p:sp>
        <p:nvSpPr>
          <p:cNvPr id="72717" name="AutoShape 55"/>
          <p:cNvSpPr>
            <a:spLocks noChangeArrowheads="1"/>
          </p:cNvSpPr>
          <p:nvPr/>
        </p:nvSpPr>
        <p:spPr bwMode="auto">
          <a:xfrm>
            <a:off x="1949450" y="3021013"/>
            <a:ext cx="893763" cy="374650"/>
          </a:xfrm>
          <a:prstGeom prst="upArrow">
            <a:avLst>
              <a:gd name="adj1" fmla="val 75009"/>
              <a:gd name="adj2" fmla="val 68796"/>
            </a:avLst>
          </a:prstGeom>
          <a:solidFill>
            <a:srgbClr val="9966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2718" name="Rectangle 57"/>
          <p:cNvSpPr>
            <a:spLocks noChangeArrowheads="1"/>
          </p:cNvSpPr>
          <p:nvPr/>
        </p:nvSpPr>
        <p:spPr bwMode="auto">
          <a:xfrm>
            <a:off x="1955800" y="2555875"/>
            <a:ext cx="1016000" cy="427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chemeClr val="bg2"/>
                </a:solidFill>
                <a:latin typeface="Comic Sans MS" panose="030F0702030302020204" pitchFamily="66" charset="0"/>
              </a:rPr>
              <a:t>Crops</a:t>
            </a:r>
          </a:p>
        </p:txBody>
      </p:sp>
      <p:grpSp>
        <p:nvGrpSpPr>
          <p:cNvPr id="72719" name="Group 65"/>
          <p:cNvGrpSpPr>
            <a:grpSpLocks/>
          </p:cNvGrpSpPr>
          <p:nvPr/>
        </p:nvGrpSpPr>
        <p:grpSpPr bwMode="auto">
          <a:xfrm flipV="1">
            <a:off x="1874838" y="3957638"/>
            <a:ext cx="747712" cy="915987"/>
            <a:chOff x="3552" y="1504"/>
            <a:chExt cx="529" cy="577"/>
          </a:xfrm>
        </p:grpSpPr>
        <p:sp>
          <p:nvSpPr>
            <p:cNvPr id="72758" name="Freeform 66"/>
            <p:cNvSpPr>
              <a:spLocks/>
            </p:cNvSpPr>
            <p:nvPr/>
          </p:nvSpPr>
          <p:spPr bwMode="auto">
            <a:xfrm>
              <a:off x="3552" y="1535"/>
              <a:ext cx="369" cy="351"/>
            </a:xfrm>
            <a:custGeom>
              <a:avLst/>
              <a:gdLst>
                <a:gd name="T0" fmla="*/ 0 w 369"/>
                <a:gd name="T1" fmla="*/ 15 h 351"/>
                <a:gd name="T2" fmla="*/ 9 w 369"/>
                <a:gd name="T3" fmla="*/ 50 h 351"/>
                <a:gd name="T4" fmla="*/ 29 w 369"/>
                <a:gd name="T5" fmla="*/ 48 h 351"/>
                <a:gd name="T6" fmla="*/ 47 w 369"/>
                <a:gd name="T7" fmla="*/ 53 h 351"/>
                <a:gd name="T8" fmla="*/ 66 w 369"/>
                <a:gd name="T9" fmla="*/ 55 h 351"/>
                <a:gd name="T10" fmla="*/ 83 w 369"/>
                <a:gd name="T11" fmla="*/ 59 h 351"/>
                <a:gd name="T12" fmla="*/ 101 w 369"/>
                <a:gd name="T13" fmla="*/ 66 h 351"/>
                <a:gd name="T14" fmla="*/ 114 w 369"/>
                <a:gd name="T15" fmla="*/ 74 h 351"/>
                <a:gd name="T16" fmla="*/ 128 w 369"/>
                <a:gd name="T17" fmla="*/ 82 h 351"/>
                <a:gd name="T18" fmla="*/ 144 w 369"/>
                <a:gd name="T19" fmla="*/ 90 h 351"/>
                <a:gd name="T20" fmla="*/ 159 w 369"/>
                <a:gd name="T21" fmla="*/ 102 h 351"/>
                <a:gd name="T22" fmla="*/ 177 w 369"/>
                <a:gd name="T23" fmla="*/ 119 h 351"/>
                <a:gd name="T24" fmla="*/ 191 w 369"/>
                <a:gd name="T25" fmla="*/ 133 h 351"/>
                <a:gd name="T26" fmla="*/ 207 w 369"/>
                <a:gd name="T27" fmla="*/ 147 h 351"/>
                <a:gd name="T28" fmla="*/ 221 w 369"/>
                <a:gd name="T29" fmla="*/ 167 h 351"/>
                <a:gd name="T30" fmla="*/ 240 w 369"/>
                <a:gd name="T31" fmla="*/ 188 h 351"/>
                <a:gd name="T32" fmla="*/ 262 w 369"/>
                <a:gd name="T33" fmla="*/ 212 h 351"/>
                <a:gd name="T34" fmla="*/ 274 w 369"/>
                <a:gd name="T35" fmla="*/ 232 h 351"/>
                <a:gd name="T36" fmla="*/ 289 w 369"/>
                <a:gd name="T37" fmla="*/ 252 h 351"/>
                <a:gd name="T38" fmla="*/ 301 w 369"/>
                <a:gd name="T39" fmla="*/ 270 h 351"/>
                <a:gd name="T40" fmla="*/ 315 w 369"/>
                <a:gd name="T41" fmla="*/ 291 h 351"/>
                <a:gd name="T42" fmla="*/ 333 w 369"/>
                <a:gd name="T43" fmla="*/ 322 h 351"/>
                <a:gd name="T44" fmla="*/ 346 w 369"/>
                <a:gd name="T45" fmla="*/ 350 h 351"/>
                <a:gd name="T46" fmla="*/ 368 w 369"/>
                <a:gd name="T47" fmla="*/ 326 h 351"/>
                <a:gd name="T48" fmla="*/ 344 w 369"/>
                <a:gd name="T49" fmla="*/ 281 h 351"/>
                <a:gd name="T50" fmla="*/ 316 w 369"/>
                <a:gd name="T51" fmla="*/ 233 h 351"/>
                <a:gd name="T52" fmla="*/ 290 w 369"/>
                <a:gd name="T53" fmla="*/ 196 h 351"/>
                <a:gd name="T54" fmla="*/ 260 w 369"/>
                <a:gd name="T55" fmla="*/ 159 h 351"/>
                <a:gd name="T56" fmla="*/ 217 w 369"/>
                <a:gd name="T57" fmla="*/ 102 h 351"/>
                <a:gd name="T58" fmla="*/ 176 w 369"/>
                <a:gd name="T59" fmla="*/ 62 h 351"/>
                <a:gd name="T60" fmla="*/ 136 w 369"/>
                <a:gd name="T61" fmla="*/ 27 h 351"/>
                <a:gd name="T62" fmla="*/ 104 w 369"/>
                <a:gd name="T63" fmla="*/ 13 h 351"/>
                <a:gd name="T64" fmla="*/ 66 w 369"/>
                <a:gd name="T65" fmla="*/ 0 h 351"/>
                <a:gd name="T66" fmla="*/ 40 w 369"/>
                <a:gd name="T67" fmla="*/ 3 h 351"/>
                <a:gd name="T68" fmla="*/ 0 w 369"/>
                <a:gd name="T69" fmla="*/ 15 h 3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9"/>
                <a:gd name="T106" fmla="*/ 0 h 351"/>
                <a:gd name="T107" fmla="*/ 369 w 369"/>
                <a:gd name="T108" fmla="*/ 351 h 3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9" h="351">
                  <a:moveTo>
                    <a:pt x="0" y="15"/>
                  </a:moveTo>
                  <a:lnTo>
                    <a:pt x="9" y="50"/>
                  </a:lnTo>
                  <a:lnTo>
                    <a:pt x="29" y="48"/>
                  </a:lnTo>
                  <a:lnTo>
                    <a:pt x="47" y="53"/>
                  </a:lnTo>
                  <a:lnTo>
                    <a:pt x="66" y="55"/>
                  </a:lnTo>
                  <a:lnTo>
                    <a:pt x="83" y="59"/>
                  </a:lnTo>
                  <a:lnTo>
                    <a:pt x="101" y="66"/>
                  </a:lnTo>
                  <a:lnTo>
                    <a:pt x="114" y="74"/>
                  </a:lnTo>
                  <a:lnTo>
                    <a:pt x="128" y="82"/>
                  </a:lnTo>
                  <a:lnTo>
                    <a:pt x="144" y="90"/>
                  </a:lnTo>
                  <a:lnTo>
                    <a:pt x="159" y="102"/>
                  </a:lnTo>
                  <a:lnTo>
                    <a:pt x="177" y="119"/>
                  </a:lnTo>
                  <a:lnTo>
                    <a:pt x="191" y="133"/>
                  </a:lnTo>
                  <a:lnTo>
                    <a:pt x="207" y="147"/>
                  </a:lnTo>
                  <a:lnTo>
                    <a:pt x="221" y="167"/>
                  </a:lnTo>
                  <a:lnTo>
                    <a:pt x="240" y="188"/>
                  </a:lnTo>
                  <a:lnTo>
                    <a:pt x="262" y="212"/>
                  </a:lnTo>
                  <a:lnTo>
                    <a:pt x="274" y="232"/>
                  </a:lnTo>
                  <a:lnTo>
                    <a:pt x="289" y="252"/>
                  </a:lnTo>
                  <a:lnTo>
                    <a:pt x="301" y="270"/>
                  </a:lnTo>
                  <a:lnTo>
                    <a:pt x="315" y="291"/>
                  </a:lnTo>
                  <a:lnTo>
                    <a:pt x="333" y="322"/>
                  </a:lnTo>
                  <a:lnTo>
                    <a:pt x="346" y="350"/>
                  </a:lnTo>
                  <a:lnTo>
                    <a:pt x="368" y="326"/>
                  </a:lnTo>
                  <a:lnTo>
                    <a:pt x="344" y="281"/>
                  </a:lnTo>
                  <a:lnTo>
                    <a:pt x="316" y="233"/>
                  </a:lnTo>
                  <a:lnTo>
                    <a:pt x="290" y="196"/>
                  </a:lnTo>
                  <a:lnTo>
                    <a:pt x="260" y="159"/>
                  </a:lnTo>
                  <a:lnTo>
                    <a:pt x="217" y="102"/>
                  </a:lnTo>
                  <a:lnTo>
                    <a:pt x="176" y="62"/>
                  </a:lnTo>
                  <a:lnTo>
                    <a:pt x="136" y="27"/>
                  </a:lnTo>
                  <a:lnTo>
                    <a:pt x="104" y="13"/>
                  </a:lnTo>
                  <a:lnTo>
                    <a:pt x="66" y="0"/>
                  </a:lnTo>
                  <a:lnTo>
                    <a:pt x="40" y="3"/>
                  </a:lnTo>
                  <a:lnTo>
                    <a:pt x="0" y="1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9" name="Freeform 67"/>
            <p:cNvSpPr>
              <a:spLocks/>
            </p:cNvSpPr>
            <p:nvPr/>
          </p:nvSpPr>
          <p:spPr bwMode="auto">
            <a:xfrm>
              <a:off x="4014" y="1671"/>
              <a:ext cx="67" cy="409"/>
            </a:xfrm>
            <a:custGeom>
              <a:avLst/>
              <a:gdLst>
                <a:gd name="T0" fmla="*/ 4 w 67"/>
                <a:gd name="T1" fmla="*/ 331 h 409"/>
                <a:gd name="T2" fmla="*/ 28 w 67"/>
                <a:gd name="T3" fmla="*/ 408 h 409"/>
                <a:gd name="T4" fmla="*/ 27 w 67"/>
                <a:gd name="T5" fmla="*/ 385 h 409"/>
                <a:gd name="T6" fmla="*/ 26 w 67"/>
                <a:gd name="T7" fmla="*/ 361 h 409"/>
                <a:gd name="T8" fmla="*/ 27 w 67"/>
                <a:gd name="T9" fmla="*/ 338 h 409"/>
                <a:gd name="T10" fmla="*/ 29 w 67"/>
                <a:gd name="T11" fmla="*/ 308 h 409"/>
                <a:gd name="T12" fmla="*/ 29 w 67"/>
                <a:gd name="T13" fmla="*/ 276 h 409"/>
                <a:gd name="T14" fmla="*/ 31 w 67"/>
                <a:gd name="T15" fmla="*/ 246 h 409"/>
                <a:gd name="T16" fmla="*/ 33 w 67"/>
                <a:gd name="T17" fmla="*/ 219 h 409"/>
                <a:gd name="T18" fmla="*/ 34 w 67"/>
                <a:gd name="T19" fmla="*/ 198 h 409"/>
                <a:gd name="T20" fmla="*/ 36 w 67"/>
                <a:gd name="T21" fmla="*/ 174 h 409"/>
                <a:gd name="T22" fmla="*/ 39 w 67"/>
                <a:gd name="T23" fmla="*/ 153 h 409"/>
                <a:gd name="T24" fmla="*/ 45 w 67"/>
                <a:gd name="T25" fmla="*/ 129 h 409"/>
                <a:gd name="T26" fmla="*/ 50 w 67"/>
                <a:gd name="T27" fmla="*/ 110 h 409"/>
                <a:gd name="T28" fmla="*/ 55 w 67"/>
                <a:gd name="T29" fmla="*/ 93 h 409"/>
                <a:gd name="T30" fmla="*/ 62 w 67"/>
                <a:gd name="T31" fmla="*/ 74 h 409"/>
                <a:gd name="T32" fmla="*/ 66 w 67"/>
                <a:gd name="T33" fmla="*/ 58 h 409"/>
                <a:gd name="T34" fmla="*/ 47 w 67"/>
                <a:gd name="T35" fmla="*/ 0 h 409"/>
                <a:gd name="T36" fmla="*/ 37 w 67"/>
                <a:gd name="T37" fmla="*/ 19 h 409"/>
                <a:gd name="T38" fmla="*/ 27 w 67"/>
                <a:gd name="T39" fmla="*/ 58 h 409"/>
                <a:gd name="T40" fmla="*/ 11 w 67"/>
                <a:gd name="T41" fmla="*/ 105 h 409"/>
                <a:gd name="T42" fmla="*/ 3 w 67"/>
                <a:gd name="T43" fmla="*/ 153 h 409"/>
                <a:gd name="T44" fmla="*/ 3 w 67"/>
                <a:gd name="T45" fmla="*/ 213 h 409"/>
                <a:gd name="T46" fmla="*/ 0 w 67"/>
                <a:gd name="T47" fmla="*/ 265 h 409"/>
                <a:gd name="T48" fmla="*/ 0 w 67"/>
                <a:gd name="T49" fmla="*/ 315 h 409"/>
                <a:gd name="T50" fmla="*/ 28 w 67"/>
                <a:gd name="T51" fmla="*/ 408 h 409"/>
                <a:gd name="T52" fmla="*/ 27 w 67"/>
                <a:gd name="T53" fmla="*/ 406 h 409"/>
                <a:gd name="T54" fmla="*/ 4 w 67"/>
                <a:gd name="T55" fmla="*/ 331 h 4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409"/>
                <a:gd name="T86" fmla="*/ 67 w 67"/>
                <a:gd name="T87" fmla="*/ 409 h 4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409">
                  <a:moveTo>
                    <a:pt x="4" y="331"/>
                  </a:moveTo>
                  <a:lnTo>
                    <a:pt x="28" y="408"/>
                  </a:lnTo>
                  <a:lnTo>
                    <a:pt x="27" y="385"/>
                  </a:lnTo>
                  <a:lnTo>
                    <a:pt x="26" y="361"/>
                  </a:lnTo>
                  <a:lnTo>
                    <a:pt x="27" y="338"/>
                  </a:lnTo>
                  <a:lnTo>
                    <a:pt x="29" y="308"/>
                  </a:lnTo>
                  <a:lnTo>
                    <a:pt x="29" y="276"/>
                  </a:lnTo>
                  <a:lnTo>
                    <a:pt x="31" y="246"/>
                  </a:lnTo>
                  <a:lnTo>
                    <a:pt x="33" y="219"/>
                  </a:lnTo>
                  <a:lnTo>
                    <a:pt x="34" y="198"/>
                  </a:lnTo>
                  <a:lnTo>
                    <a:pt x="36" y="174"/>
                  </a:lnTo>
                  <a:lnTo>
                    <a:pt x="39" y="153"/>
                  </a:lnTo>
                  <a:lnTo>
                    <a:pt x="45" y="129"/>
                  </a:lnTo>
                  <a:lnTo>
                    <a:pt x="50" y="110"/>
                  </a:lnTo>
                  <a:lnTo>
                    <a:pt x="55" y="93"/>
                  </a:lnTo>
                  <a:lnTo>
                    <a:pt x="62" y="74"/>
                  </a:lnTo>
                  <a:lnTo>
                    <a:pt x="66" y="58"/>
                  </a:lnTo>
                  <a:lnTo>
                    <a:pt x="47" y="0"/>
                  </a:lnTo>
                  <a:lnTo>
                    <a:pt x="37" y="19"/>
                  </a:lnTo>
                  <a:lnTo>
                    <a:pt x="27" y="58"/>
                  </a:lnTo>
                  <a:lnTo>
                    <a:pt x="11" y="105"/>
                  </a:lnTo>
                  <a:lnTo>
                    <a:pt x="3" y="153"/>
                  </a:lnTo>
                  <a:lnTo>
                    <a:pt x="3" y="213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8" y="408"/>
                  </a:lnTo>
                  <a:lnTo>
                    <a:pt x="27" y="406"/>
                  </a:lnTo>
                  <a:lnTo>
                    <a:pt x="4" y="33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Freeform 68"/>
            <p:cNvSpPr>
              <a:spLocks/>
            </p:cNvSpPr>
            <p:nvPr/>
          </p:nvSpPr>
          <p:spPr bwMode="auto">
            <a:xfrm>
              <a:off x="3837" y="1947"/>
              <a:ext cx="208" cy="134"/>
            </a:xfrm>
            <a:custGeom>
              <a:avLst/>
              <a:gdLst>
                <a:gd name="T0" fmla="*/ 0 w 208"/>
                <a:gd name="T1" fmla="*/ 16 h 134"/>
                <a:gd name="T2" fmla="*/ 19 w 208"/>
                <a:gd name="T3" fmla="*/ 80 h 134"/>
                <a:gd name="T4" fmla="*/ 29 w 208"/>
                <a:gd name="T5" fmla="*/ 77 h 134"/>
                <a:gd name="T6" fmla="*/ 40 w 208"/>
                <a:gd name="T7" fmla="*/ 77 h 134"/>
                <a:gd name="T8" fmla="*/ 51 w 208"/>
                <a:gd name="T9" fmla="*/ 80 h 134"/>
                <a:gd name="T10" fmla="*/ 64 w 208"/>
                <a:gd name="T11" fmla="*/ 80 h 134"/>
                <a:gd name="T12" fmla="*/ 77 w 208"/>
                <a:gd name="T13" fmla="*/ 82 h 134"/>
                <a:gd name="T14" fmla="*/ 91 w 208"/>
                <a:gd name="T15" fmla="*/ 84 h 134"/>
                <a:gd name="T16" fmla="*/ 109 w 208"/>
                <a:gd name="T17" fmla="*/ 89 h 134"/>
                <a:gd name="T18" fmla="*/ 128 w 208"/>
                <a:gd name="T19" fmla="*/ 93 h 134"/>
                <a:gd name="T20" fmla="*/ 140 w 208"/>
                <a:gd name="T21" fmla="*/ 98 h 134"/>
                <a:gd name="T22" fmla="*/ 154 w 208"/>
                <a:gd name="T23" fmla="*/ 101 h 134"/>
                <a:gd name="T24" fmla="*/ 171 w 208"/>
                <a:gd name="T25" fmla="*/ 110 h 134"/>
                <a:gd name="T26" fmla="*/ 188 w 208"/>
                <a:gd name="T27" fmla="*/ 120 h 134"/>
                <a:gd name="T28" fmla="*/ 198 w 208"/>
                <a:gd name="T29" fmla="*/ 127 h 134"/>
                <a:gd name="T30" fmla="*/ 207 w 208"/>
                <a:gd name="T31" fmla="*/ 133 h 134"/>
                <a:gd name="T32" fmla="*/ 181 w 208"/>
                <a:gd name="T33" fmla="*/ 52 h 134"/>
                <a:gd name="T34" fmla="*/ 166 w 208"/>
                <a:gd name="T35" fmla="*/ 40 h 134"/>
                <a:gd name="T36" fmla="*/ 140 w 208"/>
                <a:gd name="T37" fmla="*/ 24 h 134"/>
                <a:gd name="T38" fmla="*/ 111 w 208"/>
                <a:gd name="T39" fmla="*/ 9 h 134"/>
                <a:gd name="T40" fmla="*/ 88 w 208"/>
                <a:gd name="T41" fmla="*/ 6 h 134"/>
                <a:gd name="T42" fmla="*/ 61 w 208"/>
                <a:gd name="T43" fmla="*/ 0 h 134"/>
                <a:gd name="T44" fmla="*/ 35 w 208"/>
                <a:gd name="T45" fmla="*/ 2 h 134"/>
                <a:gd name="T46" fmla="*/ 17 w 208"/>
                <a:gd name="T47" fmla="*/ 5 h 134"/>
                <a:gd name="T48" fmla="*/ 0 w 208"/>
                <a:gd name="T49" fmla="*/ 16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134"/>
                <a:gd name="T77" fmla="*/ 208 w 208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134">
                  <a:moveTo>
                    <a:pt x="0" y="16"/>
                  </a:moveTo>
                  <a:lnTo>
                    <a:pt x="19" y="80"/>
                  </a:lnTo>
                  <a:lnTo>
                    <a:pt x="29" y="77"/>
                  </a:lnTo>
                  <a:lnTo>
                    <a:pt x="40" y="77"/>
                  </a:lnTo>
                  <a:lnTo>
                    <a:pt x="51" y="80"/>
                  </a:lnTo>
                  <a:lnTo>
                    <a:pt x="64" y="80"/>
                  </a:lnTo>
                  <a:lnTo>
                    <a:pt x="77" y="82"/>
                  </a:lnTo>
                  <a:lnTo>
                    <a:pt x="91" y="84"/>
                  </a:lnTo>
                  <a:lnTo>
                    <a:pt x="109" y="89"/>
                  </a:lnTo>
                  <a:lnTo>
                    <a:pt x="128" y="93"/>
                  </a:lnTo>
                  <a:lnTo>
                    <a:pt x="140" y="98"/>
                  </a:lnTo>
                  <a:lnTo>
                    <a:pt x="154" y="101"/>
                  </a:lnTo>
                  <a:lnTo>
                    <a:pt x="171" y="110"/>
                  </a:lnTo>
                  <a:lnTo>
                    <a:pt x="188" y="120"/>
                  </a:lnTo>
                  <a:lnTo>
                    <a:pt x="198" y="127"/>
                  </a:lnTo>
                  <a:lnTo>
                    <a:pt x="207" y="133"/>
                  </a:lnTo>
                  <a:lnTo>
                    <a:pt x="181" y="52"/>
                  </a:lnTo>
                  <a:lnTo>
                    <a:pt x="166" y="40"/>
                  </a:lnTo>
                  <a:lnTo>
                    <a:pt x="140" y="24"/>
                  </a:lnTo>
                  <a:lnTo>
                    <a:pt x="111" y="9"/>
                  </a:lnTo>
                  <a:lnTo>
                    <a:pt x="88" y="6"/>
                  </a:lnTo>
                  <a:lnTo>
                    <a:pt x="61" y="0"/>
                  </a:lnTo>
                  <a:lnTo>
                    <a:pt x="35" y="2"/>
                  </a:lnTo>
                  <a:lnTo>
                    <a:pt x="17" y="5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1" name="Freeform 69"/>
            <p:cNvSpPr>
              <a:spLocks/>
            </p:cNvSpPr>
            <p:nvPr/>
          </p:nvSpPr>
          <p:spPr bwMode="auto">
            <a:xfrm>
              <a:off x="3553" y="1504"/>
              <a:ext cx="511" cy="501"/>
            </a:xfrm>
            <a:custGeom>
              <a:avLst/>
              <a:gdLst>
                <a:gd name="T0" fmla="*/ 19 w 511"/>
                <a:gd name="T1" fmla="*/ 30 h 501"/>
                <a:gd name="T2" fmla="*/ 43 w 511"/>
                <a:gd name="T3" fmla="*/ 14 h 501"/>
                <a:gd name="T4" fmla="*/ 70 w 511"/>
                <a:gd name="T5" fmla="*/ 6 h 501"/>
                <a:gd name="T6" fmla="*/ 95 w 511"/>
                <a:gd name="T7" fmla="*/ 2 h 501"/>
                <a:gd name="T8" fmla="*/ 128 w 511"/>
                <a:gd name="T9" fmla="*/ 4 h 501"/>
                <a:gd name="T10" fmla="*/ 161 w 511"/>
                <a:gd name="T11" fmla="*/ 10 h 501"/>
                <a:gd name="T12" fmla="*/ 198 w 511"/>
                <a:gd name="T13" fmla="*/ 29 h 501"/>
                <a:gd name="T14" fmla="*/ 233 w 511"/>
                <a:gd name="T15" fmla="*/ 50 h 501"/>
                <a:gd name="T16" fmla="*/ 267 w 511"/>
                <a:gd name="T17" fmla="*/ 73 h 501"/>
                <a:gd name="T18" fmla="*/ 303 w 511"/>
                <a:gd name="T19" fmla="*/ 99 h 501"/>
                <a:gd name="T20" fmla="*/ 338 w 511"/>
                <a:gd name="T21" fmla="*/ 130 h 501"/>
                <a:gd name="T22" fmla="*/ 375 w 511"/>
                <a:gd name="T23" fmla="*/ 171 h 501"/>
                <a:gd name="T24" fmla="*/ 408 w 511"/>
                <a:gd name="T25" fmla="*/ 213 h 501"/>
                <a:gd name="T26" fmla="*/ 434 w 511"/>
                <a:gd name="T27" fmla="*/ 253 h 501"/>
                <a:gd name="T28" fmla="*/ 503 w 511"/>
                <a:gd name="T29" fmla="*/ 193 h 501"/>
                <a:gd name="T30" fmla="*/ 489 w 511"/>
                <a:gd name="T31" fmla="*/ 243 h 501"/>
                <a:gd name="T32" fmla="*/ 480 w 511"/>
                <a:gd name="T33" fmla="*/ 284 h 501"/>
                <a:gd name="T34" fmla="*/ 473 w 511"/>
                <a:gd name="T35" fmla="*/ 320 h 501"/>
                <a:gd name="T36" fmla="*/ 470 w 511"/>
                <a:gd name="T37" fmla="*/ 362 h 501"/>
                <a:gd name="T38" fmla="*/ 468 w 511"/>
                <a:gd name="T39" fmla="*/ 418 h 501"/>
                <a:gd name="T40" fmla="*/ 466 w 511"/>
                <a:gd name="T41" fmla="*/ 474 h 501"/>
                <a:gd name="T42" fmla="*/ 457 w 511"/>
                <a:gd name="T43" fmla="*/ 494 h 501"/>
                <a:gd name="T44" fmla="*/ 437 w 511"/>
                <a:gd name="T45" fmla="*/ 480 h 501"/>
                <a:gd name="T46" fmla="*/ 414 w 511"/>
                <a:gd name="T47" fmla="*/ 470 h 501"/>
                <a:gd name="T48" fmla="*/ 395 w 511"/>
                <a:gd name="T49" fmla="*/ 465 h 501"/>
                <a:gd name="T50" fmla="*/ 373 w 511"/>
                <a:gd name="T51" fmla="*/ 458 h 501"/>
                <a:gd name="T52" fmla="*/ 349 w 511"/>
                <a:gd name="T53" fmla="*/ 455 h 501"/>
                <a:gd name="T54" fmla="*/ 329 w 511"/>
                <a:gd name="T55" fmla="*/ 454 h 501"/>
                <a:gd name="T56" fmla="*/ 310 w 511"/>
                <a:gd name="T57" fmla="*/ 455 h 501"/>
                <a:gd name="T58" fmla="*/ 284 w 511"/>
                <a:gd name="T59" fmla="*/ 458 h 501"/>
                <a:gd name="T60" fmla="*/ 340 w 511"/>
                <a:gd name="T61" fmla="*/ 321 h 501"/>
                <a:gd name="T62" fmla="*/ 296 w 511"/>
                <a:gd name="T63" fmla="*/ 256 h 501"/>
                <a:gd name="T64" fmla="*/ 268 w 511"/>
                <a:gd name="T65" fmla="*/ 217 h 501"/>
                <a:gd name="T66" fmla="*/ 229 w 511"/>
                <a:gd name="T67" fmla="*/ 171 h 501"/>
                <a:gd name="T68" fmla="*/ 195 w 511"/>
                <a:gd name="T69" fmla="*/ 132 h 501"/>
                <a:gd name="T70" fmla="*/ 170 w 511"/>
                <a:gd name="T71" fmla="*/ 106 h 501"/>
                <a:gd name="T72" fmla="*/ 140 w 511"/>
                <a:gd name="T73" fmla="*/ 81 h 501"/>
                <a:gd name="T74" fmla="*/ 113 w 511"/>
                <a:gd name="T75" fmla="*/ 63 h 501"/>
                <a:gd name="T76" fmla="*/ 83 w 511"/>
                <a:gd name="T77" fmla="*/ 53 h 501"/>
                <a:gd name="T78" fmla="*/ 53 w 511"/>
                <a:gd name="T79" fmla="*/ 49 h 501"/>
                <a:gd name="T80" fmla="*/ 23 w 511"/>
                <a:gd name="T81" fmla="*/ 49 h 5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1"/>
                <a:gd name="T124" fmla="*/ 0 h 501"/>
                <a:gd name="T125" fmla="*/ 511 w 511"/>
                <a:gd name="T126" fmla="*/ 501 h 5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1" h="501">
                  <a:moveTo>
                    <a:pt x="0" y="49"/>
                  </a:moveTo>
                  <a:lnTo>
                    <a:pt x="19" y="30"/>
                  </a:lnTo>
                  <a:lnTo>
                    <a:pt x="29" y="24"/>
                  </a:lnTo>
                  <a:lnTo>
                    <a:pt x="43" y="14"/>
                  </a:lnTo>
                  <a:lnTo>
                    <a:pt x="55" y="9"/>
                  </a:lnTo>
                  <a:lnTo>
                    <a:pt x="70" y="6"/>
                  </a:lnTo>
                  <a:lnTo>
                    <a:pt x="82" y="2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28" y="4"/>
                  </a:lnTo>
                  <a:lnTo>
                    <a:pt x="144" y="9"/>
                  </a:lnTo>
                  <a:lnTo>
                    <a:pt x="161" y="10"/>
                  </a:lnTo>
                  <a:lnTo>
                    <a:pt x="180" y="20"/>
                  </a:lnTo>
                  <a:lnTo>
                    <a:pt x="198" y="29"/>
                  </a:lnTo>
                  <a:lnTo>
                    <a:pt x="216" y="39"/>
                  </a:lnTo>
                  <a:lnTo>
                    <a:pt x="233" y="50"/>
                  </a:lnTo>
                  <a:lnTo>
                    <a:pt x="251" y="60"/>
                  </a:lnTo>
                  <a:lnTo>
                    <a:pt x="267" y="73"/>
                  </a:lnTo>
                  <a:lnTo>
                    <a:pt x="284" y="86"/>
                  </a:lnTo>
                  <a:lnTo>
                    <a:pt x="303" y="99"/>
                  </a:lnTo>
                  <a:lnTo>
                    <a:pt x="322" y="117"/>
                  </a:lnTo>
                  <a:lnTo>
                    <a:pt x="338" y="130"/>
                  </a:lnTo>
                  <a:lnTo>
                    <a:pt x="357" y="153"/>
                  </a:lnTo>
                  <a:lnTo>
                    <a:pt x="375" y="171"/>
                  </a:lnTo>
                  <a:lnTo>
                    <a:pt x="392" y="189"/>
                  </a:lnTo>
                  <a:lnTo>
                    <a:pt x="408" y="213"/>
                  </a:lnTo>
                  <a:lnTo>
                    <a:pt x="422" y="231"/>
                  </a:lnTo>
                  <a:lnTo>
                    <a:pt x="434" y="253"/>
                  </a:lnTo>
                  <a:lnTo>
                    <a:pt x="510" y="169"/>
                  </a:lnTo>
                  <a:lnTo>
                    <a:pt x="503" y="193"/>
                  </a:lnTo>
                  <a:lnTo>
                    <a:pt x="495" y="220"/>
                  </a:lnTo>
                  <a:lnTo>
                    <a:pt x="489" y="243"/>
                  </a:lnTo>
                  <a:lnTo>
                    <a:pt x="483" y="261"/>
                  </a:lnTo>
                  <a:lnTo>
                    <a:pt x="480" y="284"/>
                  </a:lnTo>
                  <a:lnTo>
                    <a:pt x="477" y="300"/>
                  </a:lnTo>
                  <a:lnTo>
                    <a:pt x="473" y="320"/>
                  </a:lnTo>
                  <a:lnTo>
                    <a:pt x="473" y="341"/>
                  </a:lnTo>
                  <a:lnTo>
                    <a:pt x="470" y="362"/>
                  </a:lnTo>
                  <a:lnTo>
                    <a:pt x="468" y="390"/>
                  </a:lnTo>
                  <a:lnTo>
                    <a:pt x="468" y="418"/>
                  </a:lnTo>
                  <a:lnTo>
                    <a:pt x="468" y="443"/>
                  </a:lnTo>
                  <a:lnTo>
                    <a:pt x="466" y="474"/>
                  </a:lnTo>
                  <a:lnTo>
                    <a:pt x="467" y="500"/>
                  </a:lnTo>
                  <a:lnTo>
                    <a:pt x="457" y="494"/>
                  </a:lnTo>
                  <a:lnTo>
                    <a:pt x="448" y="486"/>
                  </a:lnTo>
                  <a:lnTo>
                    <a:pt x="437" y="480"/>
                  </a:lnTo>
                  <a:lnTo>
                    <a:pt x="427" y="476"/>
                  </a:lnTo>
                  <a:lnTo>
                    <a:pt x="414" y="470"/>
                  </a:lnTo>
                  <a:lnTo>
                    <a:pt x="404" y="466"/>
                  </a:lnTo>
                  <a:lnTo>
                    <a:pt x="395" y="465"/>
                  </a:lnTo>
                  <a:lnTo>
                    <a:pt x="383" y="461"/>
                  </a:lnTo>
                  <a:lnTo>
                    <a:pt x="373" y="458"/>
                  </a:lnTo>
                  <a:lnTo>
                    <a:pt x="360" y="459"/>
                  </a:lnTo>
                  <a:lnTo>
                    <a:pt x="349" y="455"/>
                  </a:lnTo>
                  <a:lnTo>
                    <a:pt x="340" y="454"/>
                  </a:lnTo>
                  <a:lnTo>
                    <a:pt x="329" y="454"/>
                  </a:lnTo>
                  <a:lnTo>
                    <a:pt x="320" y="454"/>
                  </a:lnTo>
                  <a:lnTo>
                    <a:pt x="310" y="455"/>
                  </a:lnTo>
                  <a:lnTo>
                    <a:pt x="298" y="452"/>
                  </a:lnTo>
                  <a:lnTo>
                    <a:pt x="284" y="458"/>
                  </a:lnTo>
                  <a:lnTo>
                    <a:pt x="356" y="355"/>
                  </a:lnTo>
                  <a:lnTo>
                    <a:pt x="340" y="321"/>
                  </a:lnTo>
                  <a:lnTo>
                    <a:pt x="324" y="300"/>
                  </a:lnTo>
                  <a:lnTo>
                    <a:pt x="296" y="256"/>
                  </a:lnTo>
                  <a:lnTo>
                    <a:pt x="282" y="237"/>
                  </a:lnTo>
                  <a:lnTo>
                    <a:pt x="268" y="217"/>
                  </a:lnTo>
                  <a:lnTo>
                    <a:pt x="243" y="187"/>
                  </a:lnTo>
                  <a:lnTo>
                    <a:pt x="229" y="171"/>
                  </a:lnTo>
                  <a:lnTo>
                    <a:pt x="211" y="148"/>
                  </a:lnTo>
                  <a:lnTo>
                    <a:pt x="195" y="132"/>
                  </a:lnTo>
                  <a:lnTo>
                    <a:pt x="182" y="119"/>
                  </a:lnTo>
                  <a:lnTo>
                    <a:pt x="170" y="106"/>
                  </a:lnTo>
                  <a:lnTo>
                    <a:pt x="157" y="94"/>
                  </a:lnTo>
                  <a:lnTo>
                    <a:pt x="140" y="81"/>
                  </a:lnTo>
                  <a:lnTo>
                    <a:pt x="128" y="74"/>
                  </a:lnTo>
                  <a:lnTo>
                    <a:pt x="113" y="63"/>
                  </a:lnTo>
                  <a:lnTo>
                    <a:pt x="97" y="56"/>
                  </a:lnTo>
                  <a:lnTo>
                    <a:pt x="83" y="53"/>
                  </a:lnTo>
                  <a:lnTo>
                    <a:pt x="68" y="50"/>
                  </a:lnTo>
                  <a:lnTo>
                    <a:pt x="53" y="49"/>
                  </a:lnTo>
                  <a:lnTo>
                    <a:pt x="38" y="46"/>
                  </a:lnTo>
                  <a:lnTo>
                    <a:pt x="23" y="49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-23813" y="-9525"/>
            <a:ext cx="9144001" cy="6216650"/>
          </a:xfrm>
          <a:prstGeom prst="rect">
            <a:avLst/>
          </a:prstGeom>
          <a:solidFill>
            <a:schemeClr val="bg1">
              <a:lumMod val="5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70513" y="5102225"/>
            <a:ext cx="1092200" cy="2381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745163" y="928688"/>
            <a:ext cx="3236912" cy="49593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2723" name="Picture 3"/>
          <p:cNvPicPr>
            <a:picLocks noChangeArrowheads="1"/>
          </p:cNvPicPr>
          <p:nvPr/>
        </p:nvPicPr>
        <p:blipFill>
          <a:blip r:embed="rId10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428750"/>
            <a:ext cx="1908175" cy="149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4" name="Picture 2" descr="http://www.abtassociates.com/images/ChesapeakeBa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2092" r="32002" b="13934"/>
          <a:stretch>
            <a:fillRect/>
          </a:stretch>
        </p:blipFill>
        <p:spPr bwMode="auto">
          <a:xfrm>
            <a:off x="6005513" y="1662113"/>
            <a:ext cx="1362075" cy="197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725" name="Group 58"/>
          <p:cNvGrpSpPr>
            <a:grpSpLocks/>
          </p:cNvGrpSpPr>
          <p:nvPr/>
        </p:nvGrpSpPr>
        <p:grpSpPr bwMode="auto">
          <a:xfrm>
            <a:off x="7272338" y="3276600"/>
            <a:ext cx="779462" cy="1084263"/>
            <a:chOff x="5130" y="2427"/>
            <a:chExt cx="344" cy="683"/>
          </a:xfrm>
        </p:grpSpPr>
        <p:sp>
          <p:nvSpPr>
            <p:cNvPr id="72754" name="Freeform 59"/>
            <p:cNvSpPr>
              <a:spLocks/>
            </p:cNvSpPr>
            <p:nvPr/>
          </p:nvSpPr>
          <p:spPr bwMode="auto">
            <a:xfrm>
              <a:off x="5130" y="2442"/>
              <a:ext cx="167" cy="433"/>
            </a:xfrm>
            <a:custGeom>
              <a:avLst/>
              <a:gdLst>
                <a:gd name="T0" fmla="*/ 6 w 167"/>
                <a:gd name="T1" fmla="*/ 0 h 433"/>
                <a:gd name="T2" fmla="*/ 0 w 167"/>
                <a:gd name="T3" fmla="*/ 35 h 433"/>
                <a:gd name="T4" fmla="*/ 17 w 167"/>
                <a:gd name="T5" fmla="*/ 40 h 433"/>
                <a:gd name="T6" fmla="*/ 28 w 167"/>
                <a:gd name="T7" fmla="*/ 50 h 433"/>
                <a:gd name="T8" fmla="*/ 42 w 167"/>
                <a:gd name="T9" fmla="*/ 60 h 433"/>
                <a:gd name="T10" fmla="*/ 53 w 167"/>
                <a:gd name="T11" fmla="*/ 70 h 433"/>
                <a:gd name="T12" fmla="*/ 63 w 167"/>
                <a:gd name="T13" fmla="*/ 81 h 433"/>
                <a:gd name="T14" fmla="*/ 70 w 167"/>
                <a:gd name="T15" fmla="*/ 93 h 433"/>
                <a:gd name="T16" fmla="*/ 78 w 167"/>
                <a:gd name="T17" fmla="*/ 105 h 433"/>
                <a:gd name="T18" fmla="*/ 86 w 167"/>
                <a:gd name="T19" fmla="*/ 119 h 433"/>
                <a:gd name="T20" fmla="*/ 93 w 167"/>
                <a:gd name="T21" fmla="*/ 136 h 433"/>
                <a:gd name="T22" fmla="*/ 100 w 167"/>
                <a:gd name="T23" fmla="*/ 157 h 433"/>
                <a:gd name="T24" fmla="*/ 106 w 167"/>
                <a:gd name="T25" fmla="*/ 175 h 433"/>
                <a:gd name="T26" fmla="*/ 112 w 167"/>
                <a:gd name="T27" fmla="*/ 194 h 433"/>
                <a:gd name="T28" fmla="*/ 115 w 167"/>
                <a:gd name="T29" fmla="*/ 217 h 433"/>
                <a:gd name="T30" fmla="*/ 122 w 167"/>
                <a:gd name="T31" fmla="*/ 244 h 433"/>
                <a:gd name="T32" fmla="*/ 129 w 167"/>
                <a:gd name="T33" fmla="*/ 274 h 433"/>
                <a:gd name="T34" fmla="*/ 131 w 167"/>
                <a:gd name="T35" fmla="*/ 297 h 433"/>
                <a:gd name="T36" fmla="*/ 135 w 167"/>
                <a:gd name="T37" fmla="*/ 322 h 433"/>
                <a:gd name="T38" fmla="*/ 137 w 167"/>
                <a:gd name="T39" fmla="*/ 342 h 433"/>
                <a:gd name="T40" fmla="*/ 140 w 167"/>
                <a:gd name="T41" fmla="*/ 366 h 433"/>
                <a:gd name="T42" fmla="*/ 142 w 167"/>
                <a:gd name="T43" fmla="*/ 401 h 433"/>
                <a:gd name="T44" fmla="*/ 141 w 167"/>
                <a:gd name="T45" fmla="*/ 432 h 433"/>
                <a:gd name="T46" fmla="*/ 166 w 167"/>
                <a:gd name="T47" fmla="*/ 416 h 433"/>
                <a:gd name="T48" fmla="*/ 166 w 167"/>
                <a:gd name="T49" fmla="*/ 367 h 433"/>
                <a:gd name="T50" fmla="*/ 162 w 167"/>
                <a:gd name="T51" fmla="*/ 312 h 433"/>
                <a:gd name="T52" fmla="*/ 157 w 167"/>
                <a:gd name="T53" fmla="*/ 269 h 433"/>
                <a:gd name="T54" fmla="*/ 148 w 167"/>
                <a:gd name="T55" fmla="*/ 224 h 433"/>
                <a:gd name="T56" fmla="*/ 137 w 167"/>
                <a:gd name="T57" fmla="*/ 156 h 433"/>
                <a:gd name="T58" fmla="*/ 121 w 167"/>
                <a:gd name="T59" fmla="*/ 103 h 433"/>
                <a:gd name="T60" fmla="*/ 104 w 167"/>
                <a:gd name="T61" fmla="*/ 57 h 433"/>
                <a:gd name="T62" fmla="*/ 85 w 167"/>
                <a:gd name="T63" fmla="*/ 33 h 433"/>
                <a:gd name="T64" fmla="*/ 62 w 167"/>
                <a:gd name="T65" fmla="*/ 7 h 433"/>
                <a:gd name="T66" fmla="*/ 41 w 167"/>
                <a:gd name="T67" fmla="*/ 1 h 433"/>
                <a:gd name="T68" fmla="*/ 6 w 167"/>
                <a:gd name="T69" fmla="*/ 0 h 4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433"/>
                <a:gd name="T107" fmla="*/ 167 w 167"/>
                <a:gd name="T108" fmla="*/ 433 h 4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433">
                  <a:moveTo>
                    <a:pt x="6" y="0"/>
                  </a:moveTo>
                  <a:lnTo>
                    <a:pt x="0" y="35"/>
                  </a:lnTo>
                  <a:lnTo>
                    <a:pt x="17" y="40"/>
                  </a:lnTo>
                  <a:lnTo>
                    <a:pt x="28" y="50"/>
                  </a:lnTo>
                  <a:lnTo>
                    <a:pt x="42" y="60"/>
                  </a:lnTo>
                  <a:lnTo>
                    <a:pt x="53" y="70"/>
                  </a:lnTo>
                  <a:lnTo>
                    <a:pt x="63" y="81"/>
                  </a:lnTo>
                  <a:lnTo>
                    <a:pt x="70" y="93"/>
                  </a:lnTo>
                  <a:lnTo>
                    <a:pt x="78" y="105"/>
                  </a:lnTo>
                  <a:lnTo>
                    <a:pt x="86" y="119"/>
                  </a:lnTo>
                  <a:lnTo>
                    <a:pt x="93" y="136"/>
                  </a:lnTo>
                  <a:lnTo>
                    <a:pt x="100" y="157"/>
                  </a:lnTo>
                  <a:lnTo>
                    <a:pt x="106" y="175"/>
                  </a:lnTo>
                  <a:lnTo>
                    <a:pt x="112" y="194"/>
                  </a:lnTo>
                  <a:lnTo>
                    <a:pt x="115" y="217"/>
                  </a:lnTo>
                  <a:lnTo>
                    <a:pt x="122" y="244"/>
                  </a:lnTo>
                  <a:lnTo>
                    <a:pt x="129" y="274"/>
                  </a:lnTo>
                  <a:lnTo>
                    <a:pt x="131" y="297"/>
                  </a:lnTo>
                  <a:lnTo>
                    <a:pt x="135" y="322"/>
                  </a:lnTo>
                  <a:lnTo>
                    <a:pt x="137" y="342"/>
                  </a:lnTo>
                  <a:lnTo>
                    <a:pt x="140" y="366"/>
                  </a:lnTo>
                  <a:lnTo>
                    <a:pt x="142" y="401"/>
                  </a:lnTo>
                  <a:lnTo>
                    <a:pt x="141" y="432"/>
                  </a:lnTo>
                  <a:lnTo>
                    <a:pt x="166" y="416"/>
                  </a:lnTo>
                  <a:lnTo>
                    <a:pt x="166" y="367"/>
                  </a:lnTo>
                  <a:lnTo>
                    <a:pt x="162" y="312"/>
                  </a:lnTo>
                  <a:lnTo>
                    <a:pt x="157" y="269"/>
                  </a:lnTo>
                  <a:lnTo>
                    <a:pt x="148" y="224"/>
                  </a:lnTo>
                  <a:lnTo>
                    <a:pt x="137" y="156"/>
                  </a:lnTo>
                  <a:lnTo>
                    <a:pt x="121" y="103"/>
                  </a:lnTo>
                  <a:lnTo>
                    <a:pt x="104" y="57"/>
                  </a:lnTo>
                  <a:lnTo>
                    <a:pt x="85" y="33"/>
                  </a:lnTo>
                  <a:lnTo>
                    <a:pt x="62" y="7"/>
                  </a:lnTo>
                  <a:lnTo>
                    <a:pt x="41" y="1"/>
                  </a:lnTo>
                  <a:lnTo>
                    <a:pt x="6" y="0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5" name="Freeform 60"/>
            <p:cNvSpPr>
              <a:spLocks/>
            </p:cNvSpPr>
            <p:nvPr/>
          </p:nvSpPr>
          <p:spPr bwMode="auto">
            <a:xfrm>
              <a:off x="5307" y="2729"/>
              <a:ext cx="167" cy="378"/>
            </a:xfrm>
            <a:custGeom>
              <a:avLst/>
              <a:gdLst>
                <a:gd name="T0" fmla="*/ 11 w 167"/>
                <a:gd name="T1" fmla="*/ 297 h 378"/>
                <a:gd name="T2" fmla="*/ 0 w 167"/>
                <a:gd name="T3" fmla="*/ 377 h 378"/>
                <a:gd name="T4" fmla="*/ 8 w 167"/>
                <a:gd name="T5" fmla="*/ 355 h 378"/>
                <a:gd name="T6" fmla="*/ 17 w 167"/>
                <a:gd name="T7" fmla="*/ 332 h 378"/>
                <a:gd name="T8" fmla="*/ 26 w 167"/>
                <a:gd name="T9" fmla="*/ 311 h 378"/>
                <a:gd name="T10" fmla="*/ 38 w 167"/>
                <a:gd name="T11" fmla="*/ 283 h 378"/>
                <a:gd name="T12" fmla="*/ 50 w 167"/>
                <a:gd name="T13" fmla="*/ 254 h 378"/>
                <a:gd name="T14" fmla="*/ 62 w 167"/>
                <a:gd name="T15" fmla="*/ 226 h 378"/>
                <a:gd name="T16" fmla="*/ 74 w 167"/>
                <a:gd name="T17" fmla="*/ 201 h 378"/>
                <a:gd name="T18" fmla="*/ 83 w 167"/>
                <a:gd name="T19" fmla="*/ 182 h 378"/>
                <a:gd name="T20" fmla="*/ 94 w 167"/>
                <a:gd name="T21" fmla="*/ 160 h 378"/>
                <a:gd name="T22" fmla="*/ 104 w 167"/>
                <a:gd name="T23" fmla="*/ 141 h 378"/>
                <a:gd name="T24" fmla="*/ 117 w 167"/>
                <a:gd name="T25" fmla="*/ 121 h 378"/>
                <a:gd name="T26" fmla="*/ 127 w 167"/>
                <a:gd name="T27" fmla="*/ 104 h 378"/>
                <a:gd name="T28" fmla="*/ 138 w 167"/>
                <a:gd name="T29" fmla="*/ 90 h 378"/>
                <a:gd name="T30" fmla="*/ 150 w 167"/>
                <a:gd name="T31" fmla="*/ 75 h 378"/>
                <a:gd name="T32" fmla="*/ 158 w 167"/>
                <a:gd name="T33" fmla="*/ 61 h 378"/>
                <a:gd name="T34" fmla="*/ 166 w 167"/>
                <a:gd name="T35" fmla="*/ 0 h 378"/>
                <a:gd name="T36" fmla="*/ 152 w 167"/>
                <a:gd name="T37" fmla="*/ 14 h 378"/>
                <a:gd name="T38" fmla="*/ 130 w 167"/>
                <a:gd name="T39" fmla="*/ 48 h 378"/>
                <a:gd name="T40" fmla="*/ 100 w 167"/>
                <a:gd name="T41" fmla="*/ 88 h 378"/>
                <a:gd name="T42" fmla="*/ 77 w 167"/>
                <a:gd name="T43" fmla="*/ 129 h 378"/>
                <a:gd name="T44" fmla="*/ 55 w 167"/>
                <a:gd name="T45" fmla="*/ 185 h 378"/>
                <a:gd name="T46" fmla="*/ 32 w 167"/>
                <a:gd name="T47" fmla="*/ 233 h 378"/>
                <a:gd name="T48" fmla="*/ 14 w 167"/>
                <a:gd name="T49" fmla="*/ 280 h 378"/>
                <a:gd name="T50" fmla="*/ 0 w 167"/>
                <a:gd name="T51" fmla="*/ 377 h 378"/>
                <a:gd name="T52" fmla="*/ 1 w 167"/>
                <a:gd name="T53" fmla="*/ 374 h 378"/>
                <a:gd name="T54" fmla="*/ 11 w 167"/>
                <a:gd name="T55" fmla="*/ 297 h 3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378"/>
                <a:gd name="T86" fmla="*/ 167 w 167"/>
                <a:gd name="T87" fmla="*/ 378 h 3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7" h="378">
                  <a:moveTo>
                    <a:pt x="11" y="297"/>
                  </a:moveTo>
                  <a:lnTo>
                    <a:pt x="0" y="377"/>
                  </a:lnTo>
                  <a:lnTo>
                    <a:pt x="8" y="355"/>
                  </a:lnTo>
                  <a:lnTo>
                    <a:pt x="17" y="332"/>
                  </a:lnTo>
                  <a:lnTo>
                    <a:pt x="26" y="311"/>
                  </a:lnTo>
                  <a:lnTo>
                    <a:pt x="38" y="283"/>
                  </a:lnTo>
                  <a:lnTo>
                    <a:pt x="50" y="254"/>
                  </a:lnTo>
                  <a:lnTo>
                    <a:pt x="62" y="226"/>
                  </a:lnTo>
                  <a:lnTo>
                    <a:pt x="74" y="201"/>
                  </a:lnTo>
                  <a:lnTo>
                    <a:pt x="83" y="182"/>
                  </a:lnTo>
                  <a:lnTo>
                    <a:pt x="94" y="160"/>
                  </a:lnTo>
                  <a:lnTo>
                    <a:pt x="104" y="141"/>
                  </a:lnTo>
                  <a:lnTo>
                    <a:pt x="117" y="121"/>
                  </a:lnTo>
                  <a:lnTo>
                    <a:pt x="127" y="104"/>
                  </a:lnTo>
                  <a:lnTo>
                    <a:pt x="138" y="90"/>
                  </a:lnTo>
                  <a:lnTo>
                    <a:pt x="150" y="75"/>
                  </a:lnTo>
                  <a:lnTo>
                    <a:pt x="158" y="61"/>
                  </a:lnTo>
                  <a:lnTo>
                    <a:pt x="166" y="0"/>
                  </a:lnTo>
                  <a:lnTo>
                    <a:pt x="152" y="14"/>
                  </a:lnTo>
                  <a:lnTo>
                    <a:pt x="130" y="48"/>
                  </a:lnTo>
                  <a:lnTo>
                    <a:pt x="100" y="88"/>
                  </a:lnTo>
                  <a:lnTo>
                    <a:pt x="77" y="129"/>
                  </a:lnTo>
                  <a:lnTo>
                    <a:pt x="55" y="185"/>
                  </a:lnTo>
                  <a:lnTo>
                    <a:pt x="32" y="233"/>
                  </a:lnTo>
                  <a:lnTo>
                    <a:pt x="14" y="280"/>
                  </a:lnTo>
                  <a:lnTo>
                    <a:pt x="0" y="377"/>
                  </a:lnTo>
                  <a:lnTo>
                    <a:pt x="1" y="374"/>
                  </a:lnTo>
                  <a:lnTo>
                    <a:pt x="11" y="297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Freeform 61"/>
            <p:cNvSpPr>
              <a:spLocks/>
            </p:cNvSpPr>
            <p:nvPr/>
          </p:nvSpPr>
          <p:spPr bwMode="auto">
            <a:xfrm>
              <a:off x="5188" y="2924"/>
              <a:ext cx="133" cy="186"/>
            </a:xfrm>
            <a:custGeom>
              <a:avLst/>
              <a:gdLst>
                <a:gd name="T0" fmla="*/ 10 w 133"/>
                <a:gd name="T1" fmla="*/ 5 h 186"/>
                <a:gd name="T2" fmla="*/ 0 w 133"/>
                <a:gd name="T3" fmla="*/ 70 h 186"/>
                <a:gd name="T4" fmla="*/ 9 w 133"/>
                <a:gd name="T5" fmla="*/ 72 h 186"/>
                <a:gd name="T6" fmla="*/ 17 w 133"/>
                <a:gd name="T7" fmla="*/ 75 h 186"/>
                <a:gd name="T8" fmla="*/ 25 w 133"/>
                <a:gd name="T9" fmla="*/ 81 h 186"/>
                <a:gd name="T10" fmla="*/ 35 w 133"/>
                <a:gd name="T11" fmla="*/ 86 h 186"/>
                <a:gd name="T12" fmla="*/ 43 w 133"/>
                <a:gd name="T13" fmla="*/ 92 h 186"/>
                <a:gd name="T14" fmla="*/ 52 w 133"/>
                <a:gd name="T15" fmla="*/ 100 h 186"/>
                <a:gd name="T16" fmla="*/ 65 w 133"/>
                <a:gd name="T17" fmla="*/ 109 h 186"/>
                <a:gd name="T18" fmla="*/ 77 w 133"/>
                <a:gd name="T19" fmla="*/ 120 h 186"/>
                <a:gd name="T20" fmla="*/ 84 w 133"/>
                <a:gd name="T21" fmla="*/ 129 h 186"/>
                <a:gd name="T22" fmla="*/ 93 w 133"/>
                <a:gd name="T23" fmla="*/ 136 h 186"/>
                <a:gd name="T24" fmla="*/ 103 w 133"/>
                <a:gd name="T25" fmla="*/ 150 h 186"/>
                <a:gd name="T26" fmla="*/ 112 w 133"/>
                <a:gd name="T27" fmla="*/ 165 h 186"/>
                <a:gd name="T28" fmla="*/ 117 w 133"/>
                <a:gd name="T29" fmla="*/ 176 h 186"/>
                <a:gd name="T30" fmla="*/ 121 w 133"/>
                <a:gd name="T31" fmla="*/ 185 h 186"/>
                <a:gd name="T32" fmla="*/ 132 w 133"/>
                <a:gd name="T33" fmla="*/ 100 h 186"/>
                <a:gd name="T34" fmla="*/ 125 w 133"/>
                <a:gd name="T35" fmla="*/ 83 h 186"/>
                <a:gd name="T36" fmla="*/ 111 w 133"/>
                <a:gd name="T37" fmla="*/ 60 h 186"/>
                <a:gd name="T38" fmla="*/ 96 w 133"/>
                <a:gd name="T39" fmla="*/ 36 h 186"/>
                <a:gd name="T40" fmla="*/ 79 w 133"/>
                <a:gd name="T41" fmla="*/ 24 h 186"/>
                <a:gd name="T42" fmla="*/ 61 w 133"/>
                <a:gd name="T43" fmla="*/ 9 h 186"/>
                <a:gd name="T44" fmla="*/ 41 w 133"/>
                <a:gd name="T45" fmla="*/ 3 h 186"/>
                <a:gd name="T46" fmla="*/ 26 w 133"/>
                <a:gd name="T47" fmla="*/ 0 h 186"/>
                <a:gd name="T48" fmla="*/ 10 w 133"/>
                <a:gd name="T49" fmla="*/ 5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86"/>
                <a:gd name="T77" fmla="*/ 133 w 133"/>
                <a:gd name="T78" fmla="*/ 186 h 1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86">
                  <a:moveTo>
                    <a:pt x="10" y="5"/>
                  </a:moveTo>
                  <a:lnTo>
                    <a:pt x="0" y="70"/>
                  </a:lnTo>
                  <a:lnTo>
                    <a:pt x="9" y="72"/>
                  </a:lnTo>
                  <a:lnTo>
                    <a:pt x="17" y="75"/>
                  </a:lnTo>
                  <a:lnTo>
                    <a:pt x="25" y="81"/>
                  </a:lnTo>
                  <a:lnTo>
                    <a:pt x="35" y="86"/>
                  </a:lnTo>
                  <a:lnTo>
                    <a:pt x="43" y="92"/>
                  </a:lnTo>
                  <a:lnTo>
                    <a:pt x="52" y="100"/>
                  </a:lnTo>
                  <a:lnTo>
                    <a:pt x="65" y="109"/>
                  </a:lnTo>
                  <a:lnTo>
                    <a:pt x="77" y="120"/>
                  </a:lnTo>
                  <a:lnTo>
                    <a:pt x="84" y="129"/>
                  </a:lnTo>
                  <a:lnTo>
                    <a:pt x="93" y="136"/>
                  </a:lnTo>
                  <a:lnTo>
                    <a:pt x="103" y="150"/>
                  </a:lnTo>
                  <a:lnTo>
                    <a:pt x="112" y="165"/>
                  </a:lnTo>
                  <a:lnTo>
                    <a:pt x="117" y="176"/>
                  </a:lnTo>
                  <a:lnTo>
                    <a:pt x="121" y="185"/>
                  </a:lnTo>
                  <a:lnTo>
                    <a:pt x="132" y="100"/>
                  </a:lnTo>
                  <a:lnTo>
                    <a:pt x="125" y="83"/>
                  </a:lnTo>
                  <a:lnTo>
                    <a:pt x="111" y="60"/>
                  </a:lnTo>
                  <a:lnTo>
                    <a:pt x="96" y="36"/>
                  </a:lnTo>
                  <a:lnTo>
                    <a:pt x="79" y="24"/>
                  </a:lnTo>
                  <a:lnTo>
                    <a:pt x="61" y="9"/>
                  </a:lnTo>
                  <a:lnTo>
                    <a:pt x="41" y="3"/>
                  </a:lnTo>
                  <a:lnTo>
                    <a:pt x="26" y="0"/>
                  </a:lnTo>
                  <a:lnTo>
                    <a:pt x="10" y="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Freeform 62"/>
            <p:cNvSpPr>
              <a:spLocks/>
            </p:cNvSpPr>
            <p:nvPr/>
          </p:nvSpPr>
          <p:spPr bwMode="auto">
            <a:xfrm>
              <a:off x="5137" y="2427"/>
              <a:ext cx="337" cy="603"/>
            </a:xfrm>
            <a:custGeom>
              <a:avLst/>
              <a:gdLst>
                <a:gd name="T0" fmla="*/ 21 w 337"/>
                <a:gd name="T1" fmla="*/ 8 h 603"/>
                <a:gd name="T2" fmla="*/ 45 w 337"/>
                <a:gd name="T3" fmla="*/ 1 h 603"/>
                <a:gd name="T4" fmla="*/ 68 w 337"/>
                <a:gd name="T5" fmla="*/ 2 h 603"/>
                <a:gd name="T6" fmla="*/ 89 w 337"/>
                <a:gd name="T7" fmla="*/ 7 h 603"/>
                <a:gd name="T8" fmla="*/ 112 w 337"/>
                <a:gd name="T9" fmla="*/ 20 h 603"/>
                <a:gd name="T10" fmla="*/ 135 w 337"/>
                <a:gd name="T11" fmla="*/ 37 h 603"/>
                <a:gd name="T12" fmla="*/ 155 w 337"/>
                <a:gd name="T13" fmla="*/ 67 h 603"/>
                <a:gd name="T14" fmla="*/ 174 w 337"/>
                <a:gd name="T15" fmla="*/ 100 h 603"/>
                <a:gd name="T16" fmla="*/ 190 w 337"/>
                <a:gd name="T17" fmla="*/ 132 h 603"/>
                <a:gd name="T18" fmla="*/ 208 w 337"/>
                <a:gd name="T19" fmla="*/ 170 h 603"/>
                <a:gd name="T20" fmla="*/ 223 w 337"/>
                <a:gd name="T21" fmla="*/ 212 h 603"/>
                <a:gd name="T22" fmla="*/ 235 w 337"/>
                <a:gd name="T23" fmla="*/ 261 h 603"/>
                <a:gd name="T24" fmla="*/ 244 w 337"/>
                <a:gd name="T25" fmla="*/ 312 h 603"/>
                <a:gd name="T26" fmla="*/ 249 w 337"/>
                <a:gd name="T27" fmla="*/ 359 h 603"/>
                <a:gd name="T28" fmla="*/ 322 w 337"/>
                <a:gd name="T29" fmla="*/ 325 h 603"/>
                <a:gd name="T30" fmla="*/ 293 w 337"/>
                <a:gd name="T31" fmla="*/ 368 h 603"/>
                <a:gd name="T32" fmla="*/ 271 w 337"/>
                <a:gd name="T33" fmla="*/ 403 h 603"/>
                <a:gd name="T34" fmla="*/ 253 w 337"/>
                <a:gd name="T35" fmla="*/ 435 h 603"/>
                <a:gd name="T36" fmla="*/ 235 w 337"/>
                <a:gd name="T37" fmla="*/ 473 h 603"/>
                <a:gd name="T38" fmla="*/ 213 w 337"/>
                <a:gd name="T39" fmla="*/ 526 h 603"/>
                <a:gd name="T40" fmla="*/ 191 w 337"/>
                <a:gd name="T41" fmla="*/ 577 h 603"/>
                <a:gd name="T42" fmla="*/ 177 w 337"/>
                <a:gd name="T43" fmla="*/ 593 h 603"/>
                <a:gd name="T44" fmla="*/ 167 w 337"/>
                <a:gd name="T45" fmla="*/ 574 h 603"/>
                <a:gd name="T46" fmla="*/ 153 w 337"/>
                <a:gd name="T47" fmla="*/ 555 h 603"/>
                <a:gd name="T48" fmla="*/ 141 w 337"/>
                <a:gd name="T49" fmla="*/ 544 h 603"/>
                <a:gd name="T50" fmla="*/ 127 w 337"/>
                <a:gd name="T51" fmla="*/ 530 h 603"/>
                <a:gd name="T52" fmla="*/ 111 w 337"/>
                <a:gd name="T53" fmla="*/ 520 h 603"/>
                <a:gd name="T54" fmla="*/ 96 w 337"/>
                <a:gd name="T55" fmla="*/ 512 h 603"/>
                <a:gd name="T56" fmla="*/ 81 w 337"/>
                <a:gd name="T57" fmla="*/ 506 h 603"/>
                <a:gd name="T58" fmla="*/ 61 w 337"/>
                <a:gd name="T59" fmla="*/ 500 h 603"/>
                <a:gd name="T60" fmla="*/ 153 w 337"/>
                <a:gd name="T61" fmla="*/ 390 h 603"/>
                <a:gd name="T62" fmla="*/ 144 w 337"/>
                <a:gd name="T63" fmla="*/ 314 h 603"/>
                <a:gd name="T64" fmla="*/ 138 w 337"/>
                <a:gd name="T65" fmla="*/ 269 h 603"/>
                <a:gd name="T66" fmla="*/ 126 w 337"/>
                <a:gd name="T67" fmla="*/ 212 h 603"/>
                <a:gd name="T68" fmla="*/ 115 w 337"/>
                <a:gd name="T69" fmla="*/ 163 h 603"/>
                <a:gd name="T70" fmla="*/ 106 w 337"/>
                <a:gd name="T71" fmla="*/ 130 h 603"/>
                <a:gd name="T72" fmla="*/ 93 w 337"/>
                <a:gd name="T73" fmla="*/ 96 h 603"/>
                <a:gd name="T74" fmla="*/ 79 w 337"/>
                <a:gd name="T75" fmla="*/ 71 h 603"/>
                <a:gd name="T76" fmla="*/ 61 w 337"/>
                <a:gd name="T77" fmla="*/ 51 h 603"/>
                <a:gd name="T78" fmla="*/ 40 w 337"/>
                <a:gd name="T79" fmla="*/ 37 h 603"/>
                <a:gd name="T80" fmla="*/ 17 w 337"/>
                <a:gd name="T81" fmla="*/ 26 h 6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603"/>
                <a:gd name="T125" fmla="*/ 337 w 337"/>
                <a:gd name="T126" fmla="*/ 603 h 6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603">
                  <a:moveTo>
                    <a:pt x="0" y="19"/>
                  </a:moveTo>
                  <a:lnTo>
                    <a:pt x="21" y="8"/>
                  </a:lnTo>
                  <a:lnTo>
                    <a:pt x="31" y="6"/>
                  </a:lnTo>
                  <a:lnTo>
                    <a:pt x="45" y="1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9" y="3"/>
                  </a:lnTo>
                  <a:lnTo>
                    <a:pt x="89" y="7"/>
                  </a:lnTo>
                  <a:lnTo>
                    <a:pt x="101" y="9"/>
                  </a:lnTo>
                  <a:lnTo>
                    <a:pt x="112" y="20"/>
                  </a:lnTo>
                  <a:lnTo>
                    <a:pt x="122" y="30"/>
                  </a:lnTo>
                  <a:lnTo>
                    <a:pt x="135" y="37"/>
                  </a:lnTo>
                  <a:lnTo>
                    <a:pt x="145" y="52"/>
                  </a:lnTo>
                  <a:lnTo>
                    <a:pt x="155" y="67"/>
                  </a:lnTo>
                  <a:lnTo>
                    <a:pt x="166" y="84"/>
                  </a:lnTo>
                  <a:lnTo>
                    <a:pt x="174" y="100"/>
                  </a:lnTo>
                  <a:lnTo>
                    <a:pt x="183" y="115"/>
                  </a:lnTo>
                  <a:lnTo>
                    <a:pt x="190" y="132"/>
                  </a:lnTo>
                  <a:lnTo>
                    <a:pt x="198" y="150"/>
                  </a:lnTo>
                  <a:lnTo>
                    <a:pt x="208" y="170"/>
                  </a:lnTo>
                  <a:lnTo>
                    <a:pt x="215" y="192"/>
                  </a:lnTo>
                  <a:lnTo>
                    <a:pt x="223" y="212"/>
                  </a:lnTo>
                  <a:lnTo>
                    <a:pt x="229" y="238"/>
                  </a:lnTo>
                  <a:lnTo>
                    <a:pt x="235" y="261"/>
                  </a:lnTo>
                  <a:lnTo>
                    <a:pt x="241" y="284"/>
                  </a:lnTo>
                  <a:lnTo>
                    <a:pt x="244" y="312"/>
                  </a:lnTo>
                  <a:lnTo>
                    <a:pt x="248" y="333"/>
                  </a:lnTo>
                  <a:lnTo>
                    <a:pt x="249" y="359"/>
                  </a:lnTo>
                  <a:lnTo>
                    <a:pt x="336" y="305"/>
                  </a:lnTo>
                  <a:lnTo>
                    <a:pt x="322" y="325"/>
                  </a:lnTo>
                  <a:lnTo>
                    <a:pt x="307" y="348"/>
                  </a:lnTo>
                  <a:lnTo>
                    <a:pt x="293" y="368"/>
                  </a:lnTo>
                  <a:lnTo>
                    <a:pt x="283" y="383"/>
                  </a:lnTo>
                  <a:lnTo>
                    <a:pt x="271" y="403"/>
                  </a:lnTo>
                  <a:lnTo>
                    <a:pt x="264" y="417"/>
                  </a:lnTo>
                  <a:lnTo>
                    <a:pt x="253" y="435"/>
                  </a:lnTo>
                  <a:lnTo>
                    <a:pt x="245" y="455"/>
                  </a:lnTo>
                  <a:lnTo>
                    <a:pt x="235" y="473"/>
                  </a:lnTo>
                  <a:lnTo>
                    <a:pt x="223" y="499"/>
                  </a:lnTo>
                  <a:lnTo>
                    <a:pt x="213" y="526"/>
                  </a:lnTo>
                  <a:lnTo>
                    <a:pt x="203" y="550"/>
                  </a:lnTo>
                  <a:lnTo>
                    <a:pt x="191" y="577"/>
                  </a:lnTo>
                  <a:lnTo>
                    <a:pt x="182" y="602"/>
                  </a:lnTo>
                  <a:lnTo>
                    <a:pt x="177" y="593"/>
                  </a:lnTo>
                  <a:lnTo>
                    <a:pt x="172" y="582"/>
                  </a:lnTo>
                  <a:lnTo>
                    <a:pt x="167" y="574"/>
                  </a:lnTo>
                  <a:lnTo>
                    <a:pt x="161" y="565"/>
                  </a:lnTo>
                  <a:lnTo>
                    <a:pt x="153" y="555"/>
                  </a:lnTo>
                  <a:lnTo>
                    <a:pt x="148" y="549"/>
                  </a:lnTo>
                  <a:lnTo>
                    <a:pt x="141" y="544"/>
                  </a:lnTo>
                  <a:lnTo>
                    <a:pt x="134" y="537"/>
                  </a:lnTo>
                  <a:lnTo>
                    <a:pt x="127" y="530"/>
                  </a:lnTo>
                  <a:lnTo>
                    <a:pt x="117" y="527"/>
                  </a:lnTo>
                  <a:lnTo>
                    <a:pt x="111" y="520"/>
                  </a:lnTo>
                  <a:lnTo>
                    <a:pt x="103" y="515"/>
                  </a:lnTo>
                  <a:lnTo>
                    <a:pt x="96" y="512"/>
                  </a:lnTo>
                  <a:lnTo>
                    <a:pt x="89" y="509"/>
                  </a:lnTo>
                  <a:lnTo>
                    <a:pt x="81" y="506"/>
                  </a:lnTo>
                  <a:lnTo>
                    <a:pt x="74" y="499"/>
                  </a:lnTo>
                  <a:lnTo>
                    <a:pt x="61" y="500"/>
                  </a:lnTo>
                  <a:lnTo>
                    <a:pt x="153" y="428"/>
                  </a:lnTo>
                  <a:lnTo>
                    <a:pt x="153" y="390"/>
                  </a:lnTo>
                  <a:lnTo>
                    <a:pt x="150" y="366"/>
                  </a:lnTo>
                  <a:lnTo>
                    <a:pt x="144" y="314"/>
                  </a:lnTo>
                  <a:lnTo>
                    <a:pt x="141" y="291"/>
                  </a:lnTo>
                  <a:lnTo>
                    <a:pt x="138" y="269"/>
                  </a:lnTo>
                  <a:lnTo>
                    <a:pt x="131" y="231"/>
                  </a:lnTo>
                  <a:lnTo>
                    <a:pt x="126" y="212"/>
                  </a:lnTo>
                  <a:lnTo>
                    <a:pt x="121" y="185"/>
                  </a:lnTo>
                  <a:lnTo>
                    <a:pt x="115" y="163"/>
                  </a:lnTo>
                  <a:lnTo>
                    <a:pt x="110" y="146"/>
                  </a:lnTo>
                  <a:lnTo>
                    <a:pt x="106" y="130"/>
                  </a:lnTo>
                  <a:lnTo>
                    <a:pt x="101" y="115"/>
                  </a:lnTo>
                  <a:lnTo>
                    <a:pt x="93" y="96"/>
                  </a:lnTo>
                  <a:lnTo>
                    <a:pt x="86" y="86"/>
                  </a:lnTo>
                  <a:lnTo>
                    <a:pt x="79" y="71"/>
                  </a:lnTo>
                  <a:lnTo>
                    <a:pt x="70" y="59"/>
                  </a:lnTo>
                  <a:lnTo>
                    <a:pt x="61" y="51"/>
                  </a:lnTo>
                  <a:lnTo>
                    <a:pt x="50" y="43"/>
                  </a:lnTo>
                  <a:lnTo>
                    <a:pt x="40" y="37"/>
                  </a:lnTo>
                  <a:lnTo>
                    <a:pt x="30" y="29"/>
                  </a:lnTo>
                  <a:lnTo>
                    <a:pt x="17" y="26"/>
                  </a:lnTo>
                  <a:lnTo>
                    <a:pt x="0" y="1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6" name="Group 75"/>
          <p:cNvGrpSpPr>
            <a:grpSpLocks/>
          </p:cNvGrpSpPr>
          <p:nvPr/>
        </p:nvGrpSpPr>
        <p:grpSpPr bwMode="auto">
          <a:xfrm>
            <a:off x="5938838" y="1481138"/>
            <a:ext cx="747712" cy="915987"/>
            <a:chOff x="3552" y="1504"/>
            <a:chExt cx="529" cy="577"/>
          </a:xfrm>
        </p:grpSpPr>
        <p:sp>
          <p:nvSpPr>
            <p:cNvPr id="72750" name="Freeform 76"/>
            <p:cNvSpPr>
              <a:spLocks/>
            </p:cNvSpPr>
            <p:nvPr/>
          </p:nvSpPr>
          <p:spPr bwMode="auto">
            <a:xfrm>
              <a:off x="3552" y="1535"/>
              <a:ext cx="369" cy="351"/>
            </a:xfrm>
            <a:custGeom>
              <a:avLst/>
              <a:gdLst>
                <a:gd name="T0" fmla="*/ 0 w 369"/>
                <a:gd name="T1" fmla="*/ 15 h 351"/>
                <a:gd name="T2" fmla="*/ 9 w 369"/>
                <a:gd name="T3" fmla="*/ 50 h 351"/>
                <a:gd name="T4" fmla="*/ 29 w 369"/>
                <a:gd name="T5" fmla="*/ 48 h 351"/>
                <a:gd name="T6" fmla="*/ 47 w 369"/>
                <a:gd name="T7" fmla="*/ 53 h 351"/>
                <a:gd name="T8" fmla="*/ 66 w 369"/>
                <a:gd name="T9" fmla="*/ 55 h 351"/>
                <a:gd name="T10" fmla="*/ 83 w 369"/>
                <a:gd name="T11" fmla="*/ 59 h 351"/>
                <a:gd name="T12" fmla="*/ 101 w 369"/>
                <a:gd name="T13" fmla="*/ 66 h 351"/>
                <a:gd name="T14" fmla="*/ 114 w 369"/>
                <a:gd name="T15" fmla="*/ 74 h 351"/>
                <a:gd name="T16" fmla="*/ 128 w 369"/>
                <a:gd name="T17" fmla="*/ 82 h 351"/>
                <a:gd name="T18" fmla="*/ 144 w 369"/>
                <a:gd name="T19" fmla="*/ 90 h 351"/>
                <a:gd name="T20" fmla="*/ 159 w 369"/>
                <a:gd name="T21" fmla="*/ 102 h 351"/>
                <a:gd name="T22" fmla="*/ 177 w 369"/>
                <a:gd name="T23" fmla="*/ 119 h 351"/>
                <a:gd name="T24" fmla="*/ 191 w 369"/>
                <a:gd name="T25" fmla="*/ 133 h 351"/>
                <a:gd name="T26" fmla="*/ 207 w 369"/>
                <a:gd name="T27" fmla="*/ 147 h 351"/>
                <a:gd name="T28" fmla="*/ 221 w 369"/>
                <a:gd name="T29" fmla="*/ 167 h 351"/>
                <a:gd name="T30" fmla="*/ 240 w 369"/>
                <a:gd name="T31" fmla="*/ 188 h 351"/>
                <a:gd name="T32" fmla="*/ 262 w 369"/>
                <a:gd name="T33" fmla="*/ 212 h 351"/>
                <a:gd name="T34" fmla="*/ 274 w 369"/>
                <a:gd name="T35" fmla="*/ 232 h 351"/>
                <a:gd name="T36" fmla="*/ 289 w 369"/>
                <a:gd name="T37" fmla="*/ 252 h 351"/>
                <a:gd name="T38" fmla="*/ 301 w 369"/>
                <a:gd name="T39" fmla="*/ 270 h 351"/>
                <a:gd name="T40" fmla="*/ 315 w 369"/>
                <a:gd name="T41" fmla="*/ 291 h 351"/>
                <a:gd name="T42" fmla="*/ 333 w 369"/>
                <a:gd name="T43" fmla="*/ 322 h 351"/>
                <a:gd name="T44" fmla="*/ 346 w 369"/>
                <a:gd name="T45" fmla="*/ 350 h 351"/>
                <a:gd name="T46" fmla="*/ 368 w 369"/>
                <a:gd name="T47" fmla="*/ 326 h 351"/>
                <a:gd name="T48" fmla="*/ 344 w 369"/>
                <a:gd name="T49" fmla="*/ 281 h 351"/>
                <a:gd name="T50" fmla="*/ 316 w 369"/>
                <a:gd name="T51" fmla="*/ 233 h 351"/>
                <a:gd name="T52" fmla="*/ 290 w 369"/>
                <a:gd name="T53" fmla="*/ 196 h 351"/>
                <a:gd name="T54" fmla="*/ 260 w 369"/>
                <a:gd name="T55" fmla="*/ 159 h 351"/>
                <a:gd name="T56" fmla="*/ 217 w 369"/>
                <a:gd name="T57" fmla="*/ 102 h 351"/>
                <a:gd name="T58" fmla="*/ 176 w 369"/>
                <a:gd name="T59" fmla="*/ 62 h 351"/>
                <a:gd name="T60" fmla="*/ 136 w 369"/>
                <a:gd name="T61" fmla="*/ 27 h 351"/>
                <a:gd name="T62" fmla="*/ 104 w 369"/>
                <a:gd name="T63" fmla="*/ 13 h 351"/>
                <a:gd name="T64" fmla="*/ 66 w 369"/>
                <a:gd name="T65" fmla="*/ 0 h 351"/>
                <a:gd name="T66" fmla="*/ 40 w 369"/>
                <a:gd name="T67" fmla="*/ 3 h 351"/>
                <a:gd name="T68" fmla="*/ 0 w 369"/>
                <a:gd name="T69" fmla="*/ 15 h 3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9"/>
                <a:gd name="T106" fmla="*/ 0 h 351"/>
                <a:gd name="T107" fmla="*/ 369 w 369"/>
                <a:gd name="T108" fmla="*/ 351 h 3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9" h="351">
                  <a:moveTo>
                    <a:pt x="0" y="15"/>
                  </a:moveTo>
                  <a:lnTo>
                    <a:pt x="9" y="50"/>
                  </a:lnTo>
                  <a:lnTo>
                    <a:pt x="29" y="48"/>
                  </a:lnTo>
                  <a:lnTo>
                    <a:pt x="47" y="53"/>
                  </a:lnTo>
                  <a:lnTo>
                    <a:pt x="66" y="55"/>
                  </a:lnTo>
                  <a:lnTo>
                    <a:pt x="83" y="59"/>
                  </a:lnTo>
                  <a:lnTo>
                    <a:pt x="101" y="66"/>
                  </a:lnTo>
                  <a:lnTo>
                    <a:pt x="114" y="74"/>
                  </a:lnTo>
                  <a:lnTo>
                    <a:pt x="128" y="82"/>
                  </a:lnTo>
                  <a:lnTo>
                    <a:pt x="144" y="90"/>
                  </a:lnTo>
                  <a:lnTo>
                    <a:pt x="159" y="102"/>
                  </a:lnTo>
                  <a:lnTo>
                    <a:pt x="177" y="119"/>
                  </a:lnTo>
                  <a:lnTo>
                    <a:pt x="191" y="133"/>
                  </a:lnTo>
                  <a:lnTo>
                    <a:pt x="207" y="147"/>
                  </a:lnTo>
                  <a:lnTo>
                    <a:pt x="221" y="167"/>
                  </a:lnTo>
                  <a:lnTo>
                    <a:pt x="240" y="188"/>
                  </a:lnTo>
                  <a:lnTo>
                    <a:pt x="262" y="212"/>
                  </a:lnTo>
                  <a:lnTo>
                    <a:pt x="274" y="232"/>
                  </a:lnTo>
                  <a:lnTo>
                    <a:pt x="289" y="252"/>
                  </a:lnTo>
                  <a:lnTo>
                    <a:pt x="301" y="270"/>
                  </a:lnTo>
                  <a:lnTo>
                    <a:pt x="315" y="291"/>
                  </a:lnTo>
                  <a:lnTo>
                    <a:pt x="333" y="322"/>
                  </a:lnTo>
                  <a:lnTo>
                    <a:pt x="346" y="350"/>
                  </a:lnTo>
                  <a:lnTo>
                    <a:pt x="368" y="326"/>
                  </a:lnTo>
                  <a:lnTo>
                    <a:pt x="344" y="281"/>
                  </a:lnTo>
                  <a:lnTo>
                    <a:pt x="316" y="233"/>
                  </a:lnTo>
                  <a:lnTo>
                    <a:pt x="290" y="196"/>
                  </a:lnTo>
                  <a:lnTo>
                    <a:pt x="260" y="159"/>
                  </a:lnTo>
                  <a:lnTo>
                    <a:pt x="217" y="102"/>
                  </a:lnTo>
                  <a:lnTo>
                    <a:pt x="176" y="62"/>
                  </a:lnTo>
                  <a:lnTo>
                    <a:pt x="136" y="27"/>
                  </a:lnTo>
                  <a:lnTo>
                    <a:pt x="104" y="13"/>
                  </a:lnTo>
                  <a:lnTo>
                    <a:pt x="66" y="0"/>
                  </a:lnTo>
                  <a:lnTo>
                    <a:pt x="40" y="3"/>
                  </a:lnTo>
                  <a:lnTo>
                    <a:pt x="0" y="1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1" name="Freeform 77"/>
            <p:cNvSpPr>
              <a:spLocks/>
            </p:cNvSpPr>
            <p:nvPr/>
          </p:nvSpPr>
          <p:spPr bwMode="auto">
            <a:xfrm>
              <a:off x="4014" y="1671"/>
              <a:ext cx="67" cy="409"/>
            </a:xfrm>
            <a:custGeom>
              <a:avLst/>
              <a:gdLst>
                <a:gd name="T0" fmla="*/ 4 w 67"/>
                <a:gd name="T1" fmla="*/ 331 h 409"/>
                <a:gd name="T2" fmla="*/ 28 w 67"/>
                <a:gd name="T3" fmla="*/ 408 h 409"/>
                <a:gd name="T4" fmla="*/ 27 w 67"/>
                <a:gd name="T5" fmla="*/ 385 h 409"/>
                <a:gd name="T6" fmla="*/ 26 w 67"/>
                <a:gd name="T7" fmla="*/ 361 h 409"/>
                <a:gd name="T8" fmla="*/ 27 w 67"/>
                <a:gd name="T9" fmla="*/ 338 h 409"/>
                <a:gd name="T10" fmla="*/ 29 w 67"/>
                <a:gd name="T11" fmla="*/ 308 h 409"/>
                <a:gd name="T12" fmla="*/ 29 w 67"/>
                <a:gd name="T13" fmla="*/ 276 h 409"/>
                <a:gd name="T14" fmla="*/ 31 w 67"/>
                <a:gd name="T15" fmla="*/ 246 h 409"/>
                <a:gd name="T16" fmla="*/ 33 w 67"/>
                <a:gd name="T17" fmla="*/ 219 h 409"/>
                <a:gd name="T18" fmla="*/ 34 w 67"/>
                <a:gd name="T19" fmla="*/ 198 h 409"/>
                <a:gd name="T20" fmla="*/ 36 w 67"/>
                <a:gd name="T21" fmla="*/ 174 h 409"/>
                <a:gd name="T22" fmla="*/ 39 w 67"/>
                <a:gd name="T23" fmla="*/ 153 h 409"/>
                <a:gd name="T24" fmla="*/ 45 w 67"/>
                <a:gd name="T25" fmla="*/ 129 h 409"/>
                <a:gd name="T26" fmla="*/ 50 w 67"/>
                <a:gd name="T27" fmla="*/ 110 h 409"/>
                <a:gd name="T28" fmla="*/ 55 w 67"/>
                <a:gd name="T29" fmla="*/ 93 h 409"/>
                <a:gd name="T30" fmla="*/ 62 w 67"/>
                <a:gd name="T31" fmla="*/ 74 h 409"/>
                <a:gd name="T32" fmla="*/ 66 w 67"/>
                <a:gd name="T33" fmla="*/ 58 h 409"/>
                <a:gd name="T34" fmla="*/ 47 w 67"/>
                <a:gd name="T35" fmla="*/ 0 h 409"/>
                <a:gd name="T36" fmla="*/ 37 w 67"/>
                <a:gd name="T37" fmla="*/ 19 h 409"/>
                <a:gd name="T38" fmla="*/ 27 w 67"/>
                <a:gd name="T39" fmla="*/ 58 h 409"/>
                <a:gd name="T40" fmla="*/ 11 w 67"/>
                <a:gd name="T41" fmla="*/ 105 h 409"/>
                <a:gd name="T42" fmla="*/ 3 w 67"/>
                <a:gd name="T43" fmla="*/ 153 h 409"/>
                <a:gd name="T44" fmla="*/ 3 w 67"/>
                <a:gd name="T45" fmla="*/ 213 h 409"/>
                <a:gd name="T46" fmla="*/ 0 w 67"/>
                <a:gd name="T47" fmla="*/ 265 h 409"/>
                <a:gd name="T48" fmla="*/ 0 w 67"/>
                <a:gd name="T49" fmla="*/ 315 h 409"/>
                <a:gd name="T50" fmla="*/ 28 w 67"/>
                <a:gd name="T51" fmla="*/ 408 h 409"/>
                <a:gd name="T52" fmla="*/ 27 w 67"/>
                <a:gd name="T53" fmla="*/ 406 h 409"/>
                <a:gd name="T54" fmla="*/ 4 w 67"/>
                <a:gd name="T55" fmla="*/ 331 h 4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409"/>
                <a:gd name="T86" fmla="*/ 67 w 67"/>
                <a:gd name="T87" fmla="*/ 409 h 4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409">
                  <a:moveTo>
                    <a:pt x="4" y="331"/>
                  </a:moveTo>
                  <a:lnTo>
                    <a:pt x="28" y="408"/>
                  </a:lnTo>
                  <a:lnTo>
                    <a:pt x="27" y="385"/>
                  </a:lnTo>
                  <a:lnTo>
                    <a:pt x="26" y="361"/>
                  </a:lnTo>
                  <a:lnTo>
                    <a:pt x="27" y="338"/>
                  </a:lnTo>
                  <a:lnTo>
                    <a:pt x="29" y="308"/>
                  </a:lnTo>
                  <a:lnTo>
                    <a:pt x="29" y="276"/>
                  </a:lnTo>
                  <a:lnTo>
                    <a:pt x="31" y="246"/>
                  </a:lnTo>
                  <a:lnTo>
                    <a:pt x="33" y="219"/>
                  </a:lnTo>
                  <a:lnTo>
                    <a:pt x="34" y="198"/>
                  </a:lnTo>
                  <a:lnTo>
                    <a:pt x="36" y="174"/>
                  </a:lnTo>
                  <a:lnTo>
                    <a:pt x="39" y="153"/>
                  </a:lnTo>
                  <a:lnTo>
                    <a:pt x="45" y="129"/>
                  </a:lnTo>
                  <a:lnTo>
                    <a:pt x="50" y="110"/>
                  </a:lnTo>
                  <a:lnTo>
                    <a:pt x="55" y="93"/>
                  </a:lnTo>
                  <a:lnTo>
                    <a:pt x="62" y="74"/>
                  </a:lnTo>
                  <a:lnTo>
                    <a:pt x="66" y="58"/>
                  </a:lnTo>
                  <a:lnTo>
                    <a:pt x="47" y="0"/>
                  </a:lnTo>
                  <a:lnTo>
                    <a:pt x="37" y="19"/>
                  </a:lnTo>
                  <a:lnTo>
                    <a:pt x="27" y="58"/>
                  </a:lnTo>
                  <a:lnTo>
                    <a:pt x="11" y="105"/>
                  </a:lnTo>
                  <a:lnTo>
                    <a:pt x="3" y="153"/>
                  </a:lnTo>
                  <a:lnTo>
                    <a:pt x="3" y="213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8" y="408"/>
                  </a:lnTo>
                  <a:lnTo>
                    <a:pt x="27" y="406"/>
                  </a:lnTo>
                  <a:lnTo>
                    <a:pt x="4" y="33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Freeform 78"/>
            <p:cNvSpPr>
              <a:spLocks/>
            </p:cNvSpPr>
            <p:nvPr/>
          </p:nvSpPr>
          <p:spPr bwMode="auto">
            <a:xfrm>
              <a:off x="3837" y="1947"/>
              <a:ext cx="208" cy="134"/>
            </a:xfrm>
            <a:custGeom>
              <a:avLst/>
              <a:gdLst>
                <a:gd name="T0" fmla="*/ 0 w 208"/>
                <a:gd name="T1" fmla="*/ 16 h 134"/>
                <a:gd name="T2" fmla="*/ 19 w 208"/>
                <a:gd name="T3" fmla="*/ 80 h 134"/>
                <a:gd name="T4" fmla="*/ 29 w 208"/>
                <a:gd name="T5" fmla="*/ 77 h 134"/>
                <a:gd name="T6" fmla="*/ 40 w 208"/>
                <a:gd name="T7" fmla="*/ 77 h 134"/>
                <a:gd name="T8" fmla="*/ 51 w 208"/>
                <a:gd name="T9" fmla="*/ 80 h 134"/>
                <a:gd name="T10" fmla="*/ 64 w 208"/>
                <a:gd name="T11" fmla="*/ 80 h 134"/>
                <a:gd name="T12" fmla="*/ 77 w 208"/>
                <a:gd name="T13" fmla="*/ 82 h 134"/>
                <a:gd name="T14" fmla="*/ 91 w 208"/>
                <a:gd name="T15" fmla="*/ 84 h 134"/>
                <a:gd name="T16" fmla="*/ 109 w 208"/>
                <a:gd name="T17" fmla="*/ 89 h 134"/>
                <a:gd name="T18" fmla="*/ 128 w 208"/>
                <a:gd name="T19" fmla="*/ 93 h 134"/>
                <a:gd name="T20" fmla="*/ 140 w 208"/>
                <a:gd name="T21" fmla="*/ 98 h 134"/>
                <a:gd name="T22" fmla="*/ 154 w 208"/>
                <a:gd name="T23" fmla="*/ 101 h 134"/>
                <a:gd name="T24" fmla="*/ 171 w 208"/>
                <a:gd name="T25" fmla="*/ 110 h 134"/>
                <a:gd name="T26" fmla="*/ 188 w 208"/>
                <a:gd name="T27" fmla="*/ 120 h 134"/>
                <a:gd name="T28" fmla="*/ 198 w 208"/>
                <a:gd name="T29" fmla="*/ 127 h 134"/>
                <a:gd name="T30" fmla="*/ 207 w 208"/>
                <a:gd name="T31" fmla="*/ 133 h 134"/>
                <a:gd name="T32" fmla="*/ 181 w 208"/>
                <a:gd name="T33" fmla="*/ 52 h 134"/>
                <a:gd name="T34" fmla="*/ 166 w 208"/>
                <a:gd name="T35" fmla="*/ 40 h 134"/>
                <a:gd name="T36" fmla="*/ 140 w 208"/>
                <a:gd name="T37" fmla="*/ 24 h 134"/>
                <a:gd name="T38" fmla="*/ 111 w 208"/>
                <a:gd name="T39" fmla="*/ 9 h 134"/>
                <a:gd name="T40" fmla="*/ 88 w 208"/>
                <a:gd name="T41" fmla="*/ 6 h 134"/>
                <a:gd name="T42" fmla="*/ 61 w 208"/>
                <a:gd name="T43" fmla="*/ 0 h 134"/>
                <a:gd name="T44" fmla="*/ 35 w 208"/>
                <a:gd name="T45" fmla="*/ 2 h 134"/>
                <a:gd name="T46" fmla="*/ 17 w 208"/>
                <a:gd name="T47" fmla="*/ 5 h 134"/>
                <a:gd name="T48" fmla="*/ 0 w 208"/>
                <a:gd name="T49" fmla="*/ 16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134"/>
                <a:gd name="T77" fmla="*/ 208 w 208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134">
                  <a:moveTo>
                    <a:pt x="0" y="16"/>
                  </a:moveTo>
                  <a:lnTo>
                    <a:pt x="19" y="80"/>
                  </a:lnTo>
                  <a:lnTo>
                    <a:pt x="29" y="77"/>
                  </a:lnTo>
                  <a:lnTo>
                    <a:pt x="40" y="77"/>
                  </a:lnTo>
                  <a:lnTo>
                    <a:pt x="51" y="80"/>
                  </a:lnTo>
                  <a:lnTo>
                    <a:pt x="64" y="80"/>
                  </a:lnTo>
                  <a:lnTo>
                    <a:pt x="77" y="82"/>
                  </a:lnTo>
                  <a:lnTo>
                    <a:pt x="91" y="84"/>
                  </a:lnTo>
                  <a:lnTo>
                    <a:pt x="109" y="89"/>
                  </a:lnTo>
                  <a:lnTo>
                    <a:pt x="128" y="93"/>
                  </a:lnTo>
                  <a:lnTo>
                    <a:pt x="140" y="98"/>
                  </a:lnTo>
                  <a:lnTo>
                    <a:pt x="154" y="101"/>
                  </a:lnTo>
                  <a:lnTo>
                    <a:pt x="171" y="110"/>
                  </a:lnTo>
                  <a:lnTo>
                    <a:pt x="188" y="120"/>
                  </a:lnTo>
                  <a:lnTo>
                    <a:pt x="198" y="127"/>
                  </a:lnTo>
                  <a:lnTo>
                    <a:pt x="207" y="133"/>
                  </a:lnTo>
                  <a:lnTo>
                    <a:pt x="181" y="52"/>
                  </a:lnTo>
                  <a:lnTo>
                    <a:pt x="166" y="40"/>
                  </a:lnTo>
                  <a:lnTo>
                    <a:pt x="140" y="24"/>
                  </a:lnTo>
                  <a:lnTo>
                    <a:pt x="111" y="9"/>
                  </a:lnTo>
                  <a:lnTo>
                    <a:pt x="88" y="6"/>
                  </a:lnTo>
                  <a:lnTo>
                    <a:pt x="61" y="0"/>
                  </a:lnTo>
                  <a:lnTo>
                    <a:pt x="35" y="2"/>
                  </a:lnTo>
                  <a:lnTo>
                    <a:pt x="17" y="5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3" name="Freeform 79"/>
            <p:cNvSpPr>
              <a:spLocks/>
            </p:cNvSpPr>
            <p:nvPr/>
          </p:nvSpPr>
          <p:spPr bwMode="auto">
            <a:xfrm>
              <a:off x="3553" y="1504"/>
              <a:ext cx="511" cy="501"/>
            </a:xfrm>
            <a:custGeom>
              <a:avLst/>
              <a:gdLst>
                <a:gd name="T0" fmla="*/ 19 w 511"/>
                <a:gd name="T1" fmla="*/ 30 h 501"/>
                <a:gd name="T2" fmla="*/ 43 w 511"/>
                <a:gd name="T3" fmla="*/ 14 h 501"/>
                <a:gd name="T4" fmla="*/ 70 w 511"/>
                <a:gd name="T5" fmla="*/ 6 h 501"/>
                <a:gd name="T6" fmla="*/ 95 w 511"/>
                <a:gd name="T7" fmla="*/ 2 h 501"/>
                <a:gd name="T8" fmla="*/ 128 w 511"/>
                <a:gd name="T9" fmla="*/ 4 h 501"/>
                <a:gd name="T10" fmla="*/ 161 w 511"/>
                <a:gd name="T11" fmla="*/ 10 h 501"/>
                <a:gd name="T12" fmla="*/ 198 w 511"/>
                <a:gd name="T13" fmla="*/ 29 h 501"/>
                <a:gd name="T14" fmla="*/ 233 w 511"/>
                <a:gd name="T15" fmla="*/ 50 h 501"/>
                <a:gd name="T16" fmla="*/ 267 w 511"/>
                <a:gd name="T17" fmla="*/ 73 h 501"/>
                <a:gd name="T18" fmla="*/ 303 w 511"/>
                <a:gd name="T19" fmla="*/ 99 h 501"/>
                <a:gd name="T20" fmla="*/ 338 w 511"/>
                <a:gd name="T21" fmla="*/ 130 h 501"/>
                <a:gd name="T22" fmla="*/ 375 w 511"/>
                <a:gd name="T23" fmla="*/ 171 h 501"/>
                <a:gd name="T24" fmla="*/ 408 w 511"/>
                <a:gd name="T25" fmla="*/ 213 h 501"/>
                <a:gd name="T26" fmla="*/ 434 w 511"/>
                <a:gd name="T27" fmla="*/ 253 h 501"/>
                <a:gd name="T28" fmla="*/ 503 w 511"/>
                <a:gd name="T29" fmla="*/ 193 h 501"/>
                <a:gd name="T30" fmla="*/ 489 w 511"/>
                <a:gd name="T31" fmla="*/ 243 h 501"/>
                <a:gd name="T32" fmla="*/ 480 w 511"/>
                <a:gd name="T33" fmla="*/ 284 h 501"/>
                <a:gd name="T34" fmla="*/ 473 w 511"/>
                <a:gd name="T35" fmla="*/ 320 h 501"/>
                <a:gd name="T36" fmla="*/ 470 w 511"/>
                <a:gd name="T37" fmla="*/ 362 h 501"/>
                <a:gd name="T38" fmla="*/ 468 w 511"/>
                <a:gd name="T39" fmla="*/ 418 h 501"/>
                <a:gd name="T40" fmla="*/ 466 w 511"/>
                <a:gd name="T41" fmla="*/ 474 h 501"/>
                <a:gd name="T42" fmla="*/ 457 w 511"/>
                <a:gd name="T43" fmla="*/ 494 h 501"/>
                <a:gd name="T44" fmla="*/ 437 w 511"/>
                <a:gd name="T45" fmla="*/ 480 h 501"/>
                <a:gd name="T46" fmla="*/ 414 w 511"/>
                <a:gd name="T47" fmla="*/ 470 h 501"/>
                <a:gd name="T48" fmla="*/ 395 w 511"/>
                <a:gd name="T49" fmla="*/ 465 h 501"/>
                <a:gd name="T50" fmla="*/ 373 w 511"/>
                <a:gd name="T51" fmla="*/ 458 h 501"/>
                <a:gd name="T52" fmla="*/ 349 w 511"/>
                <a:gd name="T53" fmla="*/ 455 h 501"/>
                <a:gd name="T54" fmla="*/ 329 w 511"/>
                <a:gd name="T55" fmla="*/ 454 h 501"/>
                <a:gd name="T56" fmla="*/ 310 w 511"/>
                <a:gd name="T57" fmla="*/ 455 h 501"/>
                <a:gd name="T58" fmla="*/ 284 w 511"/>
                <a:gd name="T59" fmla="*/ 458 h 501"/>
                <a:gd name="T60" fmla="*/ 340 w 511"/>
                <a:gd name="T61" fmla="*/ 321 h 501"/>
                <a:gd name="T62" fmla="*/ 296 w 511"/>
                <a:gd name="T63" fmla="*/ 256 h 501"/>
                <a:gd name="T64" fmla="*/ 268 w 511"/>
                <a:gd name="T65" fmla="*/ 217 h 501"/>
                <a:gd name="T66" fmla="*/ 229 w 511"/>
                <a:gd name="T67" fmla="*/ 171 h 501"/>
                <a:gd name="T68" fmla="*/ 195 w 511"/>
                <a:gd name="T69" fmla="*/ 132 h 501"/>
                <a:gd name="T70" fmla="*/ 170 w 511"/>
                <a:gd name="T71" fmla="*/ 106 h 501"/>
                <a:gd name="T72" fmla="*/ 140 w 511"/>
                <a:gd name="T73" fmla="*/ 81 h 501"/>
                <a:gd name="T74" fmla="*/ 113 w 511"/>
                <a:gd name="T75" fmla="*/ 63 h 501"/>
                <a:gd name="T76" fmla="*/ 83 w 511"/>
                <a:gd name="T77" fmla="*/ 53 h 501"/>
                <a:gd name="T78" fmla="*/ 53 w 511"/>
                <a:gd name="T79" fmla="*/ 49 h 501"/>
                <a:gd name="T80" fmla="*/ 23 w 511"/>
                <a:gd name="T81" fmla="*/ 49 h 5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1"/>
                <a:gd name="T124" fmla="*/ 0 h 501"/>
                <a:gd name="T125" fmla="*/ 511 w 511"/>
                <a:gd name="T126" fmla="*/ 501 h 5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1" h="501">
                  <a:moveTo>
                    <a:pt x="0" y="49"/>
                  </a:moveTo>
                  <a:lnTo>
                    <a:pt x="19" y="30"/>
                  </a:lnTo>
                  <a:lnTo>
                    <a:pt x="29" y="24"/>
                  </a:lnTo>
                  <a:lnTo>
                    <a:pt x="43" y="14"/>
                  </a:lnTo>
                  <a:lnTo>
                    <a:pt x="55" y="9"/>
                  </a:lnTo>
                  <a:lnTo>
                    <a:pt x="70" y="6"/>
                  </a:lnTo>
                  <a:lnTo>
                    <a:pt x="82" y="2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28" y="4"/>
                  </a:lnTo>
                  <a:lnTo>
                    <a:pt x="144" y="9"/>
                  </a:lnTo>
                  <a:lnTo>
                    <a:pt x="161" y="10"/>
                  </a:lnTo>
                  <a:lnTo>
                    <a:pt x="180" y="20"/>
                  </a:lnTo>
                  <a:lnTo>
                    <a:pt x="198" y="29"/>
                  </a:lnTo>
                  <a:lnTo>
                    <a:pt x="216" y="39"/>
                  </a:lnTo>
                  <a:lnTo>
                    <a:pt x="233" y="50"/>
                  </a:lnTo>
                  <a:lnTo>
                    <a:pt x="251" y="60"/>
                  </a:lnTo>
                  <a:lnTo>
                    <a:pt x="267" y="73"/>
                  </a:lnTo>
                  <a:lnTo>
                    <a:pt x="284" y="86"/>
                  </a:lnTo>
                  <a:lnTo>
                    <a:pt x="303" y="99"/>
                  </a:lnTo>
                  <a:lnTo>
                    <a:pt x="322" y="117"/>
                  </a:lnTo>
                  <a:lnTo>
                    <a:pt x="338" y="130"/>
                  </a:lnTo>
                  <a:lnTo>
                    <a:pt x="357" y="153"/>
                  </a:lnTo>
                  <a:lnTo>
                    <a:pt x="375" y="171"/>
                  </a:lnTo>
                  <a:lnTo>
                    <a:pt x="392" y="189"/>
                  </a:lnTo>
                  <a:lnTo>
                    <a:pt x="408" y="213"/>
                  </a:lnTo>
                  <a:lnTo>
                    <a:pt x="422" y="231"/>
                  </a:lnTo>
                  <a:lnTo>
                    <a:pt x="434" y="253"/>
                  </a:lnTo>
                  <a:lnTo>
                    <a:pt x="510" y="169"/>
                  </a:lnTo>
                  <a:lnTo>
                    <a:pt x="503" y="193"/>
                  </a:lnTo>
                  <a:lnTo>
                    <a:pt x="495" y="220"/>
                  </a:lnTo>
                  <a:lnTo>
                    <a:pt x="489" y="243"/>
                  </a:lnTo>
                  <a:lnTo>
                    <a:pt x="483" y="261"/>
                  </a:lnTo>
                  <a:lnTo>
                    <a:pt x="480" y="284"/>
                  </a:lnTo>
                  <a:lnTo>
                    <a:pt x="477" y="300"/>
                  </a:lnTo>
                  <a:lnTo>
                    <a:pt x="473" y="320"/>
                  </a:lnTo>
                  <a:lnTo>
                    <a:pt x="473" y="341"/>
                  </a:lnTo>
                  <a:lnTo>
                    <a:pt x="470" y="362"/>
                  </a:lnTo>
                  <a:lnTo>
                    <a:pt x="468" y="390"/>
                  </a:lnTo>
                  <a:lnTo>
                    <a:pt x="468" y="418"/>
                  </a:lnTo>
                  <a:lnTo>
                    <a:pt x="468" y="443"/>
                  </a:lnTo>
                  <a:lnTo>
                    <a:pt x="466" y="474"/>
                  </a:lnTo>
                  <a:lnTo>
                    <a:pt x="467" y="500"/>
                  </a:lnTo>
                  <a:lnTo>
                    <a:pt x="457" y="494"/>
                  </a:lnTo>
                  <a:lnTo>
                    <a:pt x="448" y="486"/>
                  </a:lnTo>
                  <a:lnTo>
                    <a:pt x="437" y="480"/>
                  </a:lnTo>
                  <a:lnTo>
                    <a:pt x="427" y="476"/>
                  </a:lnTo>
                  <a:lnTo>
                    <a:pt x="414" y="470"/>
                  </a:lnTo>
                  <a:lnTo>
                    <a:pt x="404" y="466"/>
                  </a:lnTo>
                  <a:lnTo>
                    <a:pt x="395" y="465"/>
                  </a:lnTo>
                  <a:lnTo>
                    <a:pt x="383" y="461"/>
                  </a:lnTo>
                  <a:lnTo>
                    <a:pt x="373" y="458"/>
                  </a:lnTo>
                  <a:lnTo>
                    <a:pt x="360" y="459"/>
                  </a:lnTo>
                  <a:lnTo>
                    <a:pt x="349" y="455"/>
                  </a:lnTo>
                  <a:lnTo>
                    <a:pt x="340" y="454"/>
                  </a:lnTo>
                  <a:lnTo>
                    <a:pt x="329" y="454"/>
                  </a:lnTo>
                  <a:lnTo>
                    <a:pt x="320" y="454"/>
                  </a:lnTo>
                  <a:lnTo>
                    <a:pt x="310" y="455"/>
                  </a:lnTo>
                  <a:lnTo>
                    <a:pt x="298" y="452"/>
                  </a:lnTo>
                  <a:lnTo>
                    <a:pt x="284" y="458"/>
                  </a:lnTo>
                  <a:lnTo>
                    <a:pt x="356" y="355"/>
                  </a:lnTo>
                  <a:lnTo>
                    <a:pt x="340" y="321"/>
                  </a:lnTo>
                  <a:lnTo>
                    <a:pt x="324" y="300"/>
                  </a:lnTo>
                  <a:lnTo>
                    <a:pt x="296" y="256"/>
                  </a:lnTo>
                  <a:lnTo>
                    <a:pt x="282" y="237"/>
                  </a:lnTo>
                  <a:lnTo>
                    <a:pt x="268" y="217"/>
                  </a:lnTo>
                  <a:lnTo>
                    <a:pt x="243" y="187"/>
                  </a:lnTo>
                  <a:lnTo>
                    <a:pt x="229" y="171"/>
                  </a:lnTo>
                  <a:lnTo>
                    <a:pt x="211" y="148"/>
                  </a:lnTo>
                  <a:lnTo>
                    <a:pt x="195" y="132"/>
                  </a:lnTo>
                  <a:lnTo>
                    <a:pt x="182" y="119"/>
                  </a:lnTo>
                  <a:lnTo>
                    <a:pt x="170" y="106"/>
                  </a:lnTo>
                  <a:lnTo>
                    <a:pt x="157" y="94"/>
                  </a:lnTo>
                  <a:lnTo>
                    <a:pt x="140" y="81"/>
                  </a:lnTo>
                  <a:lnTo>
                    <a:pt x="128" y="74"/>
                  </a:lnTo>
                  <a:lnTo>
                    <a:pt x="113" y="63"/>
                  </a:lnTo>
                  <a:lnTo>
                    <a:pt x="97" y="56"/>
                  </a:lnTo>
                  <a:lnTo>
                    <a:pt x="83" y="53"/>
                  </a:lnTo>
                  <a:lnTo>
                    <a:pt x="68" y="50"/>
                  </a:lnTo>
                  <a:lnTo>
                    <a:pt x="53" y="49"/>
                  </a:lnTo>
                  <a:lnTo>
                    <a:pt x="38" y="46"/>
                  </a:lnTo>
                  <a:lnTo>
                    <a:pt x="23" y="49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7" name="Group 120"/>
          <p:cNvGrpSpPr>
            <a:grpSpLocks/>
          </p:cNvGrpSpPr>
          <p:nvPr/>
        </p:nvGrpSpPr>
        <p:grpSpPr bwMode="auto">
          <a:xfrm>
            <a:off x="6931025" y="1011238"/>
            <a:ext cx="838200" cy="793750"/>
            <a:chOff x="2280" y="1493"/>
            <a:chExt cx="593" cy="500"/>
          </a:xfrm>
        </p:grpSpPr>
        <p:sp>
          <p:nvSpPr>
            <p:cNvPr id="72746" name="Freeform 121"/>
            <p:cNvSpPr>
              <a:spLocks/>
            </p:cNvSpPr>
            <p:nvPr/>
          </p:nvSpPr>
          <p:spPr bwMode="auto">
            <a:xfrm>
              <a:off x="2299" y="1681"/>
              <a:ext cx="372" cy="312"/>
            </a:xfrm>
            <a:custGeom>
              <a:avLst/>
              <a:gdLst>
                <a:gd name="T0" fmla="*/ 1 w 372"/>
                <a:gd name="T1" fmla="*/ 311 h 312"/>
                <a:gd name="T2" fmla="*/ 34 w 372"/>
                <a:gd name="T3" fmla="*/ 307 h 312"/>
                <a:gd name="T4" fmla="*/ 36 w 372"/>
                <a:gd name="T5" fmla="*/ 287 h 312"/>
                <a:gd name="T6" fmla="*/ 44 w 372"/>
                <a:gd name="T7" fmla="*/ 269 h 312"/>
                <a:gd name="T8" fmla="*/ 51 w 372"/>
                <a:gd name="T9" fmla="*/ 251 h 312"/>
                <a:gd name="T10" fmla="*/ 58 w 372"/>
                <a:gd name="T11" fmla="*/ 234 h 312"/>
                <a:gd name="T12" fmla="*/ 69 w 372"/>
                <a:gd name="T13" fmla="*/ 218 h 312"/>
                <a:gd name="T14" fmla="*/ 78 w 372"/>
                <a:gd name="T15" fmla="*/ 206 h 312"/>
                <a:gd name="T16" fmla="*/ 89 w 372"/>
                <a:gd name="T17" fmla="*/ 193 h 312"/>
                <a:gd name="T18" fmla="*/ 99 w 372"/>
                <a:gd name="T19" fmla="*/ 179 h 312"/>
                <a:gd name="T20" fmla="*/ 114 w 372"/>
                <a:gd name="T21" fmla="*/ 166 h 312"/>
                <a:gd name="T22" fmla="*/ 132 w 372"/>
                <a:gd name="T23" fmla="*/ 151 h 312"/>
                <a:gd name="T24" fmla="*/ 148 w 372"/>
                <a:gd name="T25" fmla="*/ 140 h 312"/>
                <a:gd name="T26" fmla="*/ 163 w 372"/>
                <a:gd name="T27" fmla="*/ 127 h 312"/>
                <a:gd name="T28" fmla="*/ 183 w 372"/>
                <a:gd name="T29" fmla="*/ 116 h 312"/>
                <a:gd name="T30" fmla="*/ 207 w 372"/>
                <a:gd name="T31" fmla="*/ 101 h 312"/>
                <a:gd name="T32" fmla="*/ 232 w 372"/>
                <a:gd name="T33" fmla="*/ 84 h 312"/>
                <a:gd name="T34" fmla="*/ 253 w 372"/>
                <a:gd name="T35" fmla="*/ 75 h 312"/>
                <a:gd name="T36" fmla="*/ 273 w 372"/>
                <a:gd name="T37" fmla="*/ 65 h 312"/>
                <a:gd name="T38" fmla="*/ 292 w 372"/>
                <a:gd name="T39" fmla="*/ 56 h 312"/>
                <a:gd name="T40" fmla="*/ 313 w 372"/>
                <a:gd name="T41" fmla="*/ 47 h 312"/>
                <a:gd name="T42" fmla="*/ 344 w 372"/>
                <a:gd name="T43" fmla="*/ 34 h 312"/>
                <a:gd name="T44" fmla="*/ 371 w 372"/>
                <a:gd name="T45" fmla="*/ 26 h 312"/>
                <a:gd name="T46" fmla="*/ 355 w 372"/>
                <a:gd name="T47" fmla="*/ 0 h 312"/>
                <a:gd name="T48" fmla="*/ 310 w 372"/>
                <a:gd name="T49" fmla="*/ 14 h 312"/>
                <a:gd name="T50" fmla="*/ 263 w 372"/>
                <a:gd name="T51" fmla="*/ 33 h 312"/>
                <a:gd name="T52" fmla="*/ 225 w 372"/>
                <a:gd name="T53" fmla="*/ 51 h 312"/>
                <a:gd name="T54" fmla="*/ 186 w 372"/>
                <a:gd name="T55" fmla="*/ 75 h 312"/>
                <a:gd name="T56" fmla="*/ 127 w 372"/>
                <a:gd name="T57" fmla="*/ 108 h 312"/>
                <a:gd name="T58" fmla="*/ 82 w 372"/>
                <a:gd name="T59" fmla="*/ 141 h 312"/>
                <a:gd name="T60" fmla="*/ 43 w 372"/>
                <a:gd name="T61" fmla="*/ 174 h 312"/>
                <a:gd name="T62" fmla="*/ 23 w 372"/>
                <a:gd name="T63" fmla="*/ 204 h 312"/>
                <a:gd name="T64" fmla="*/ 3 w 372"/>
                <a:gd name="T65" fmla="*/ 240 h 312"/>
                <a:gd name="T66" fmla="*/ 0 w 372"/>
                <a:gd name="T67" fmla="*/ 267 h 312"/>
                <a:gd name="T68" fmla="*/ 1 w 372"/>
                <a:gd name="T69" fmla="*/ 311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2"/>
                <a:gd name="T106" fmla="*/ 0 h 312"/>
                <a:gd name="T107" fmla="*/ 372 w 372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2" h="312">
                  <a:moveTo>
                    <a:pt x="1" y="311"/>
                  </a:moveTo>
                  <a:lnTo>
                    <a:pt x="34" y="307"/>
                  </a:lnTo>
                  <a:lnTo>
                    <a:pt x="36" y="287"/>
                  </a:lnTo>
                  <a:lnTo>
                    <a:pt x="44" y="269"/>
                  </a:lnTo>
                  <a:lnTo>
                    <a:pt x="51" y="251"/>
                  </a:lnTo>
                  <a:lnTo>
                    <a:pt x="58" y="234"/>
                  </a:lnTo>
                  <a:lnTo>
                    <a:pt x="69" y="218"/>
                  </a:lnTo>
                  <a:lnTo>
                    <a:pt x="78" y="206"/>
                  </a:lnTo>
                  <a:lnTo>
                    <a:pt x="89" y="193"/>
                  </a:lnTo>
                  <a:lnTo>
                    <a:pt x="99" y="179"/>
                  </a:lnTo>
                  <a:lnTo>
                    <a:pt x="114" y="166"/>
                  </a:lnTo>
                  <a:lnTo>
                    <a:pt x="132" y="151"/>
                  </a:lnTo>
                  <a:lnTo>
                    <a:pt x="148" y="140"/>
                  </a:lnTo>
                  <a:lnTo>
                    <a:pt x="163" y="127"/>
                  </a:lnTo>
                  <a:lnTo>
                    <a:pt x="183" y="116"/>
                  </a:lnTo>
                  <a:lnTo>
                    <a:pt x="207" y="101"/>
                  </a:lnTo>
                  <a:lnTo>
                    <a:pt x="232" y="84"/>
                  </a:lnTo>
                  <a:lnTo>
                    <a:pt x="253" y="75"/>
                  </a:lnTo>
                  <a:lnTo>
                    <a:pt x="273" y="65"/>
                  </a:lnTo>
                  <a:lnTo>
                    <a:pt x="292" y="56"/>
                  </a:lnTo>
                  <a:lnTo>
                    <a:pt x="313" y="47"/>
                  </a:lnTo>
                  <a:lnTo>
                    <a:pt x="344" y="34"/>
                  </a:lnTo>
                  <a:lnTo>
                    <a:pt x="371" y="26"/>
                  </a:lnTo>
                  <a:lnTo>
                    <a:pt x="355" y="0"/>
                  </a:lnTo>
                  <a:lnTo>
                    <a:pt x="310" y="14"/>
                  </a:lnTo>
                  <a:lnTo>
                    <a:pt x="263" y="33"/>
                  </a:lnTo>
                  <a:lnTo>
                    <a:pt x="225" y="51"/>
                  </a:lnTo>
                  <a:lnTo>
                    <a:pt x="186" y="75"/>
                  </a:lnTo>
                  <a:lnTo>
                    <a:pt x="127" y="108"/>
                  </a:lnTo>
                  <a:lnTo>
                    <a:pt x="82" y="141"/>
                  </a:lnTo>
                  <a:lnTo>
                    <a:pt x="43" y="174"/>
                  </a:lnTo>
                  <a:lnTo>
                    <a:pt x="23" y="204"/>
                  </a:lnTo>
                  <a:lnTo>
                    <a:pt x="3" y="240"/>
                  </a:lnTo>
                  <a:lnTo>
                    <a:pt x="0" y="267"/>
                  </a:lnTo>
                  <a:lnTo>
                    <a:pt x="1" y="31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7" name="Freeform 122"/>
            <p:cNvSpPr>
              <a:spLocks/>
            </p:cNvSpPr>
            <p:nvPr/>
          </p:nvSpPr>
          <p:spPr bwMode="auto">
            <a:xfrm>
              <a:off x="2523" y="1493"/>
              <a:ext cx="349" cy="118"/>
            </a:xfrm>
            <a:custGeom>
              <a:avLst/>
              <a:gdLst>
                <a:gd name="T0" fmla="*/ 276 w 349"/>
                <a:gd name="T1" fmla="*/ 116 h 118"/>
                <a:gd name="T2" fmla="*/ 348 w 349"/>
                <a:gd name="T3" fmla="*/ 107 h 118"/>
                <a:gd name="T4" fmla="*/ 328 w 349"/>
                <a:gd name="T5" fmla="*/ 104 h 118"/>
                <a:gd name="T6" fmla="*/ 308 w 349"/>
                <a:gd name="T7" fmla="*/ 100 h 118"/>
                <a:gd name="T8" fmla="*/ 287 w 349"/>
                <a:gd name="T9" fmla="*/ 94 h 118"/>
                <a:gd name="T10" fmla="*/ 262 w 349"/>
                <a:gd name="T11" fmla="*/ 87 h 118"/>
                <a:gd name="T12" fmla="*/ 234 w 349"/>
                <a:gd name="T13" fmla="*/ 80 h 118"/>
                <a:gd name="T14" fmla="*/ 209 w 349"/>
                <a:gd name="T15" fmla="*/ 73 h 118"/>
                <a:gd name="T16" fmla="*/ 187 w 349"/>
                <a:gd name="T17" fmla="*/ 65 h 118"/>
                <a:gd name="T18" fmla="*/ 168 w 349"/>
                <a:gd name="T19" fmla="*/ 59 h 118"/>
                <a:gd name="T20" fmla="*/ 148 w 349"/>
                <a:gd name="T21" fmla="*/ 52 h 118"/>
                <a:gd name="T22" fmla="*/ 130 w 349"/>
                <a:gd name="T23" fmla="*/ 44 h 118"/>
                <a:gd name="T24" fmla="*/ 112 w 349"/>
                <a:gd name="T25" fmla="*/ 34 h 118"/>
                <a:gd name="T26" fmla="*/ 96 w 349"/>
                <a:gd name="T27" fmla="*/ 26 h 118"/>
                <a:gd name="T28" fmla="*/ 83 w 349"/>
                <a:gd name="T29" fmla="*/ 17 h 118"/>
                <a:gd name="T30" fmla="*/ 67 w 349"/>
                <a:gd name="T31" fmla="*/ 7 h 118"/>
                <a:gd name="T32" fmla="*/ 55 w 349"/>
                <a:gd name="T33" fmla="*/ 0 h 118"/>
                <a:gd name="T34" fmla="*/ 0 w 349"/>
                <a:gd name="T35" fmla="*/ 6 h 118"/>
                <a:gd name="T36" fmla="*/ 14 w 349"/>
                <a:gd name="T37" fmla="*/ 20 h 118"/>
                <a:gd name="T38" fmla="*/ 46 w 349"/>
                <a:gd name="T39" fmla="*/ 39 h 118"/>
                <a:gd name="T40" fmla="*/ 83 w 349"/>
                <a:gd name="T41" fmla="*/ 63 h 118"/>
                <a:gd name="T42" fmla="*/ 122 w 349"/>
                <a:gd name="T43" fmla="*/ 81 h 118"/>
                <a:gd name="T44" fmla="*/ 174 w 349"/>
                <a:gd name="T45" fmla="*/ 93 h 118"/>
                <a:gd name="T46" fmla="*/ 218 w 349"/>
                <a:gd name="T47" fmla="*/ 107 h 118"/>
                <a:gd name="T48" fmla="*/ 262 w 349"/>
                <a:gd name="T49" fmla="*/ 117 h 118"/>
                <a:gd name="T50" fmla="*/ 348 w 349"/>
                <a:gd name="T51" fmla="*/ 107 h 118"/>
                <a:gd name="T52" fmla="*/ 346 w 349"/>
                <a:gd name="T53" fmla="*/ 108 h 118"/>
                <a:gd name="T54" fmla="*/ 276 w 349"/>
                <a:gd name="T55" fmla="*/ 116 h 1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118"/>
                <a:gd name="T86" fmla="*/ 349 w 349"/>
                <a:gd name="T87" fmla="*/ 118 h 1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118">
                  <a:moveTo>
                    <a:pt x="276" y="116"/>
                  </a:moveTo>
                  <a:lnTo>
                    <a:pt x="348" y="107"/>
                  </a:lnTo>
                  <a:lnTo>
                    <a:pt x="328" y="104"/>
                  </a:lnTo>
                  <a:lnTo>
                    <a:pt x="308" y="100"/>
                  </a:lnTo>
                  <a:lnTo>
                    <a:pt x="287" y="94"/>
                  </a:lnTo>
                  <a:lnTo>
                    <a:pt x="262" y="87"/>
                  </a:lnTo>
                  <a:lnTo>
                    <a:pt x="234" y="80"/>
                  </a:lnTo>
                  <a:lnTo>
                    <a:pt x="209" y="73"/>
                  </a:lnTo>
                  <a:lnTo>
                    <a:pt x="187" y="65"/>
                  </a:lnTo>
                  <a:lnTo>
                    <a:pt x="168" y="59"/>
                  </a:lnTo>
                  <a:lnTo>
                    <a:pt x="148" y="52"/>
                  </a:lnTo>
                  <a:lnTo>
                    <a:pt x="130" y="44"/>
                  </a:lnTo>
                  <a:lnTo>
                    <a:pt x="112" y="34"/>
                  </a:lnTo>
                  <a:lnTo>
                    <a:pt x="96" y="26"/>
                  </a:lnTo>
                  <a:lnTo>
                    <a:pt x="83" y="17"/>
                  </a:lnTo>
                  <a:lnTo>
                    <a:pt x="67" y="7"/>
                  </a:lnTo>
                  <a:lnTo>
                    <a:pt x="55" y="0"/>
                  </a:lnTo>
                  <a:lnTo>
                    <a:pt x="0" y="6"/>
                  </a:lnTo>
                  <a:lnTo>
                    <a:pt x="14" y="20"/>
                  </a:lnTo>
                  <a:lnTo>
                    <a:pt x="46" y="39"/>
                  </a:lnTo>
                  <a:lnTo>
                    <a:pt x="83" y="63"/>
                  </a:lnTo>
                  <a:lnTo>
                    <a:pt x="122" y="81"/>
                  </a:lnTo>
                  <a:lnTo>
                    <a:pt x="174" y="93"/>
                  </a:lnTo>
                  <a:lnTo>
                    <a:pt x="218" y="107"/>
                  </a:lnTo>
                  <a:lnTo>
                    <a:pt x="262" y="117"/>
                  </a:lnTo>
                  <a:lnTo>
                    <a:pt x="348" y="107"/>
                  </a:lnTo>
                  <a:lnTo>
                    <a:pt x="346" y="108"/>
                  </a:lnTo>
                  <a:lnTo>
                    <a:pt x="276" y="1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8" name="Freeform 123"/>
            <p:cNvSpPr>
              <a:spLocks/>
            </p:cNvSpPr>
            <p:nvPr/>
          </p:nvSpPr>
          <p:spPr bwMode="auto">
            <a:xfrm>
              <a:off x="2718" y="1599"/>
              <a:ext cx="155" cy="187"/>
            </a:xfrm>
            <a:custGeom>
              <a:avLst/>
              <a:gdLst>
                <a:gd name="T0" fmla="*/ 5 w 155"/>
                <a:gd name="T1" fmla="*/ 186 h 187"/>
                <a:gd name="T2" fmla="*/ 64 w 155"/>
                <a:gd name="T3" fmla="*/ 179 h 187"/>
                <a:gd name="T4" fmla="*/ 64 w 155"/>
                <a:gd name="T5" fmla="*/ 168 h 187"/>
                <a:gd name="T6" fmla="*/ 67 w 155"/>
                <a:gd name="T7" fmla="*/ 157 h 187"/>
                <a:gd name="T8" fmla="*/ 72 w 155"/>
                <a:gd name="T9" fmla="*/ 146 h 187"/>
                <a:gd name="T10" fmla="*/ 75 w 155"/>
                <a:gd name="T11" fmla="*/ 134 h 187"/>
                <a:gd name="T12" fmla="*/ 80 w 155"/>
                <a:gd name="T13" fmla="*/ 121 h 187"/>
                <a:gd name="T14" fmla="*/ 85 w 155"/>
                <a:gd name="T15" fmla="*/ 106 h 187"/>
                <a:gd name="T16" fmla="*/ 93 w 155"/>
                <a:gd name="T17" fmla="*/ 89 h 187"/>
                <a:gd name="T18" fmla="*/ 101 w 155"/>
                <a:gd name="T19" fmla="*/ 71 h 187"/>
                <a:gd name="T20" fmla="*/ 107 w 155"/>
                <a:gd name="T21" fmla="*/ 60 h 187"/>
                <a:gd name="T22" fmla="*/ 114 w 155"/>
                <a:gd name="T23" fmla="*/ 46 h 187"/>
                <a:gd name="T24" fmla="*/ 126 w 155"/>
                <a:gd name="T25" fmla="*/ 31 h 187"/>
                <a:gd name="T26" fmla="*/ 139 w 155"/>
                <a:gd name="T27" fmla="*/ 16 h 187"/>
                <a:gd name="T28" fmla="*/ 147 w 155"/>
                <a:gd name="T29" fmla="*/ 7 h 187"/>
                <a:gd name="T30" fmla="*/ 154 w 155"/>
                <a:gd name="T31" fmla="*/ 0 h 187"/>
                <a:gd name="T32" fmla="*/ 78 w 155"/>
                <a:gd name="T33" fmla="*/ 9 h 187"/>
                <a:gd name="T34" fmla="*/ 64 w 155"/>
                <a:gd name="T35" fmla="*/ 22 h 187"/>
                <a:gd name="T36" fmla="*/ 44 w 155"/>
                <a:gd name="T37" fmla="*/ 45 h 187"/>
                <a:gd name="T38" fmla="*/ 25 w 155"/>
                <a:gd name="T39" fmla="*/ 71 h 187"/>
                <a:gd name="T40" fmla="*/ 17 w 155"/>
                <a:gd name="T41" fmla="*/ 94 h 187"/>
                <a:gd name="T42" fmla="*/ 5 w 155"/>
                <a:gd name="T43" fmla="*/ 120 h 187"/>
                <a:gd name="T44" fmla="*/ 1 w 155"/>
                <a:gd name="T45" fmla="*/ 147 h 187"/>
                <a:gd name="T46" fmla="*/ 0 w 155"/>
                <a:gd name="T47" fmla="*/ 166 h 187"/>
                <a:gd name="T48" fmla="*/ 5 w 155"/>
                <a:gd name="T49" fmla="*/ 186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187"/>
                <a:gd name="T77" fmla="*/ 155 w 155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187">
                  <a:moveTo>
                    <a:pt x="5" y="186"/>
                  </a:moveTo>
                  <a:lnTo>
                    <a:pt x="64" y="179"/>
                  </a:lnTo>
                  <a:lnTo>
                    <a:pt x="64" y="168"/>
                  </a:lnTo>
                  <a:lnTo>
                    <a:pt x="67" y="157"/>
                  </a:lnTo>
                  <a:lnTo>
                    <a:pt x="72" y="146"/>
                  </a:lnTo>
                  <a:lnTo>
                    <a:pt x="75" y="134"/>
                  </a:lnTo>
                  <a:lnTo>
                    <a:pt x="80" y="121"/>
                  </a:lnTo>
                  <a:lnTo>
                    <a:pt x="85" y="106"/>
                  </a:lnTo>
                  <a:lnTo>
                    <a:pt x="93" y="89"/>
                  </a:lnTo>
                  <a:lnTo>
                    <a:pt x="101" y="71"/>
                  </a:lnTo>
                  <a:lnTo>
                    <a:pt x="107" y="60"/>
                  </a:lnTo>
                  <a:lnTo>
                    <a:pt x="114" y="46"/>
                  </a:lnTo>
                  <a:lnTo>
                    <a:pt x="126" y="31"/>
                  </a:lnTo>
                  <a:lnTo>
                    <a:pt x="139" y="16"/>
                  </a:lnTo>
                  <a:lnTo>
                    <a:pt x="147" y="7"/>
                  </a:lnTo>
                  <a:lnTo>
                    <a:pt x="154" y="0"/>
                  </a:lnTo>
                  <a:lnTo>
                    <a:pt x="78" y="9"/>
                  </a:lnTo>
                  <a:lnTo>
                    <a:pt x="64" y="22"/>
                  </a:lnTo>
                  <a:lnTo>
                    <a:pt x="44" y="45"/>
                  </a:lnTo>
                  <a:lnTo>
                    <a:pt x="25" y="71"/>
                  </a:lnTo>
                  <a:lnTo>
                    <a:pt x="17" y="94"/>
                  </a:lnTo>
                  <a:lnTo>
                    <a:pt x="5" y="120"/>
                  </a:lnTo>
                  <a:lnTo>
                    <a:pt x="1" y="147"/>
                  </a:lnTo>
                  <a:lnTo>
                    <a:pt x="0" y="166"/>
                  </a:lnTo>
                  <a:lnTo>
                    <a:pt x="5" y="18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9" name="Freeform 124"/>
            <p:cNvSpPr>
              <a:spLocks/>
            </p:cNvSpPr>
            <p:nvPr/>
          </p:nvSpPr>
          <p:spPr bwMode="auto">
            <a:xfrm>
              <a:off x="2280" y="1499"/>
              <a:ext cx="521" cy="493"/>
            </a:xfrm>
            <a:custGeom>
              <a:avLst/>
              <a:gdLst>
                <a:gd name="T0" fmla="*/ 10 w 521"/>
                <a:gd name="T1" fmla="*/ 468 h 493"/>
                <a:gd name="T2" fmla="*/ 2 w 521"/>
                <a:gd name="T3" fmla="*/ 440 h 493"/>
                <a:gd name="T4" fmla="*/ 1 w 521"/>
                <a:gd name="T5" fmla="*/ 412 h 493"/>
                <a:gd name="T6" fmla="*/ 3 w 521"/>
                <a:gd name="T7" fmla="*/ 385 h 493"/>
                <a:gd name="T8" fmla="*/ 13 w 521"/>
                <a:gd name="T9" fmla="*/ 352 h 493"/>
                <a:gd name="T10" fmla="*/ 26 w 521"/>
                <a:gd name="T11" fmla="*/ 321 h 493"/>
                <a:gd name="T12" fmla="*/ 51 w 521"/>
                <a:gd name="T13" fmla="*/ 286 h 493"/>
                <a:gd name="T14" fmla="*/ 77 w 521"/>
                <a:gd name="T15" fmla="*/ 256 h 493"/>
                <a:gd name="T16" fmla="*/ 104 w 521"/>
                <a:gd name="T17" fmla="*/ 226 h 493"/>
                <a:gd name="T18" fmla="*/ 136 w 521"/>
                <a:gd name="T19" fmla="*/ 194 h 493"/>
                <a:gd name="T20" fmla="*/ 171 w 521"/>
                <a:gd name="T21" fmla="*/ 165 h 493"/>
                <a:gd name="T22" fmla="*/ 214 w 521"/>
                <a:gd name="T23" fmla="*/ 136 h 493"/>
                <a:gd name="T24" fmla="*/ 259 w 521"/>
                <a:gd name="T25" fmla="*/ 111 h 493"/>
                <a:gd name="T26" fmla="*/ 299 w 521"/>
                <a:gd name="T27" fmla="*/ 92 h 493"/>
                <a:gd name="T28" fmla="*/ 263 w 521"/>
                <a:gd name="T29" fmla="*/ 11 h 493"/>
                <a:gd name="T30" fmla="*/ 303 w 521"/>
                <a:gd name="T31" fmla="*/ 35 h 493"/>
                <a:gd name="T32" fmla="*/ 336 w 521"/>
                <a:gd name="T33" fmla="*/ 52 h 493"/>
                <a:gd name="T34" fmla="*/ 366 w 521"/>
                <a:gd name="T35" fmla="*/ 66 h 493"/>
                <a:gd name="T36" fmla="*/ 402 w 521"/>
                <a:gd name="T37" fmla="*/ 78 h 493"/>
                <a:gd name="T38" fmla="*/ 450 w 521"/>
                <a:gd name="T39" fmla="*/ 91 h 493"/>
                <a:gd name="T40" fmla="*/ 497 w 521"/>
                <a:gd name="T41" fmla="*/ 104 h 493"/>
                <a:gd name="T42" fmla="*/ 513 w 521"/>
                <a:gd name="T43" fmla="*/ 117 h 493"/>
                <a:gd name="T44" fmla="*/ 496 w 521"/>
                <a:gd name="T45" fmla="*/ 135 h 493"/>
                <a:gd name="T46" fmla="*/ 482 w 521"/>
                <a:gd name="T47" fmla="*/ 156 h 493"/>
                <a:gd name="T48" fmla="*/ 472 w 521"/>
                <a:gd name="T49" fmla="*/ 174 h 493"/>
                <a:gd name="T50" fmla="*/ 462 w 521"/>
                <a:gd name="T51" fmla="*/ 196 h 493"/>
                <a:gd name="T52" fmla="*/ 454 w 521"/>
                <a:gd name="T53" fmla="*/ 219 h 493"/>
                <a:gd name="T54" fmla="*/ 449 w 521"/>
                <a:gd name="T55" fmla="*/ 238 h 493"/>
                <a:gd name="T56" fmla="*/ 445 w 521"/>
                <a:gd name="T57" fmla="*/ 258 h 493"/>
                <a:gd name="T58" fmla="*/ 441 w 521"/>
                <a:gd name="T59" fmla="*/ 285 h 493"/>
                <a:gd name="T60" fmla="*/ 336 w 521"/>
                <a:gd name="T61" fmla="*/ 201 h 493"/>
                <a:gd name="T62" fmla="*/ 269 w 521"/>
                <a:gd name="T63" fmla="*/ 232 h 493"/>
                <a:gd name="T64" fmla="*/ 230 w 521"/>
                <a:gd name="T65" fmla="*/ 253 h 493"/>
                <a:gd name="T66" fmla="*/ 180 w 521"/>
                <a:gd name="T67" fmla="*/ 284 h 493"/>
                <a:gd name="T68" fmla="*/ 138 w 521"/>
                <a:gd name="T69" fmla="*/ 309 h 493"/>
                <a:gd name="T70" fmla="*/ 111 w 521"/>
                <a:gd name="T71" fmla="*/ 330 h 493"/>
                <a:gd name="T72" fmla="*/ 82 w 521"/>
                <a:gd name="T73" fmla="*/ 355 h 493"/>
                <a:gd name="T74" fmla="*/ 60 w 521"/>
                <a:gd name="T75" fmla="*/ 379 h 493"/>
                <a:gd name="T76" fmla="*/ 44 w 521"/>
                <a:gd name="T77" fmla="*/ 407 h 493"/>
                <a:gd name="T78" fmla="*/ 35 w 521"/>
                <a:gd name="T79" fmla="*/ 436 h 493"/>
                <a:gd name="T80" fmla="*/ 27 w 521"/>
                <a:gd name="T81" fmla="*/ 468 h 4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1"/>
                <a:gd name="T124" fmla="*/ 0 h 493"/>
                <a:gd name="T125" fmla="*/ 521 w 521"/>
                <a:gd name="T126" fmla="*/ 493 h 4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1" h="493">
                  <a:moveTo>
                    <a:pt x="22" y="492"/>
                  </a:moveTo>
                  <a:lnTo>
                    <a:pt x="10" y="468"/>
                  </a:lnTo>
                  <a:lnTo>
                    <a:pt x="7" y="456"/>
                  </a:lnTo>
                  <a:lnTo>
                    <a:pt x="2" y="440"/>
                  </a:lnTo>
                  <a:lnTo>
                    <a:pt x="0" y="426"/>
                  </a:lnTo>
                  <a:lnTo>
                    <a:pt x="1" y="412"/>
                  </a:lnTo>
                  <a:lnTo>
                    <a:pt x="1" y="398"/>
                  </a:lnTo>
                  <a:lnTo>
                    <a:pt x="3" y="385"/>
                  </a:lnTo>
                  <a:lnTo>
                    <a:pt x="5" y="370"/>
                  </a:lnTo>
                  <a:lnTo>
                    <a:pt x="13" y="352"/>
                  </a:lnTo>
                  <a:lnTo>
                    <a:pt x="20" y="337"/>
                  </a:lnTo>
                  <a:lnTo>
                    <a:pt x="26" y="321"/>
                  </a:lnTo>
                  <a:lnTo>
                    <a:pt x="39" y="303"/>
                  </a:lnTo>
                  <a:lnTo>
                    <a:pt x="51" y="286"/>
                  </a:lnTo>
                  <a:lnTo>
                    <a:pt x="64" y="270"/>
                  </a:lnTo>
                  <a:lnTo>
                    <a:pt x="77" y="256"/>
                  </a:lnTo>
                  <a:lnTo>
                    <a:pt x="90" y="239"/>
                  </a:lnTo>
                  <a:lnTo>
                    <a:pt x="104" y="226"/>
                  </a:lnTo>
                  <a:lnTo>
                    <a:pt x="120" y="210"/>
                  </a:lnTo>
                  <a:lnTo>
                    <a:pt x="136" y="194"/>
                  </a:lnTo>
                  <a:lnTo>
                    <a:pt x="155" y="179"/>
                  </a:lnTo>
                  <a:lnTo>
                    <a:pt x="171" y="165"/>
                  </a:lnTo>
                  <a:lnTo>
                    <a:pt x="195" y="150"/>
                  </a:lnTo>
                  <a:lnTo>
                    <a:pt x="214" y="136"/>
                  </a:lnTo>
                  <a:lnTo>
                    <a:pt x="234" y="122"/>
                  </a:lnTo>
                  <a:lnTo>
                    <a:pt x="259" y="111"/>
                  </a:lnTo>
                  <a:lnTo>
                    <a:pt x="277" y="100"/>
                  </a:lnTo>
                  <a:lnTo>
                    <a:pt x="299" y="92"/>
                  </a:lnTo>
                  <a:lnTo>
                    <a:pt x="244" y="0"/>
                  </a:lnTo>
                  <a:lnTo>
                    <a:pt x="263" y="11"/>
                  </a:lnTo>
                  <a:lnTo>
                    <a:pt x="285" y="24"/>
                  </a:lnTo>
                  <a:lnTo>
                    <a:pt x="303" y="35"/>
                  </a:lnTo>
                  <a:lnTo>
                    <a:pt x="318" y="44"/>
                  </a:lnTo>
                  <a:lnTo>
                    <a:pt x="336" y="52"/>
                  </a:lnTo>
                  <a:lnTo>
                    <a:pt x="349" y="59"/>
                  </a:lnTo>
                  <a:lnTo>
                    <a:pt x="366" y="66"/>
                  </a:lnTo>
                  <a:lnTo>
                    <a:pt x="385" y="71"/>
                  </a:lnTo>
                  <a:lnTo>
                    <a:pt x="402" y="78"/>
                  </a:lnTo>
                  <a:lnTo>
                    <a:pt x="425" y="85"/>
                  </a:lnTo>
                  <a:lnTo>
                    <a:pt x="450" y="91"/>
                  </a:lnTo>
                  <a:lnTo>
                    <a:pt x="471" y="96"/>
                  </a:lnTo>
                  <a:lnTo>
                    <a:pt x="497" y="104"/>
                  </a:lnTo>
                  <a:lnTo>
                    <a:pt x="520" y="108"/>
                  </a:lnTo>
                  <a:lnTo>
                    <a:pt x="513" y="117"/>
                  </a:lnTo>
                  <a:lnTo>
                    <a:pt x="504" y="125"/>
                  </a:lnTo>
                  <a:lnTo>
                    <a:pt x="496" y="135"/>
                  </a:lnTo>
                  <a:lnTo>
                    <a:pt x="489" y="145"/>
                  </a:lnTo>
                  <a:lnTo>
                    <a:pt x="482" y="156"/>
                  </a:lnTo>
                  <a:lnTo>
                    <a:pt x="476" y="165"/>
                  </a:lnTo>
                  <a:lnTo>
                    <a:pt x="472" y="174"/>
                  </a:lnTo>
                  <a:lnTo>
                    <a:pt x="467" y="185"/>
                  </a:lnTo>
                  <a:lnTo>
                    <a:pt x="462" y="196"/>
                  </a:lnTo>
                  <a:lnTo>
                    <a:pt x="459" y="208"/>
                  </a:lnTo>
                  <a:lnTo>
                    <a:pt x="454" y="219"/>
                  </a:lnTo>
                  <a:lnTo>
                    <a:pt x="451" y="228"/>
                  </a:lnTo>
                  <a:lnTo>
                    <a:pt x="449" y="238"/>
                  </a:lnTo>
                  <a:lnTo>
                    <a:pt x="446" y="248"/>
                  </a:lnTo>
                  <a:lnTo>
                    <a:pt x="445" y="258"/>
                  </a:lnTo>
                  <a:lnTo>
                    <a:pt x="440" y="270"/>
                  </a:lnTo>
                  <a:lnTo>
                    <a:pt x="441" y="285"/>
                  </a:lnTo>
                  <a:lnTo>
                    <a:pt x="369" y="192"/>
                  </a:lnTo>
                  <a:lnTo>
                    <a:pt x="336" y="201"/>
                  </a:lnTo>
                  <a:lnTo>
                    <a:pt x="314" y="212"/>
                  </a:lnTo>
                  <a:lnTo>
                    <a:pt x="269" y="232"/>
                  </a:lnTo>
                  <a:lnTo>
                    <a:pt x="250" y="243"/>
                  </a:lnTo>
                  <a:lnTo>
                    <a:pt x="230" y="253"/>
                  </a:lnTo>
                  <a:lnTo>
                    <a:pt x="197" y="272"/>
                  </a:lnTo>
                  <a:lnTo>
                    <a:pt x="180" y="284"/>
                  </a:lnTo>
                  <a:lnTo>
                    <a:pt x="157" y="298"/>
                  </a:lnTo>
                  <a:lnTo>
                    <a:pt x="138" y="309"/>
                  </a:lnTo>
                  <a:lnTo>
                    <a:pt x="125" y="321"/>
                  </a:lnTo>
                  <a:lnTo>
                    <a:pt x="111" y="330"/>
                  </a:lnTo>
                  <a:lnTo>
                    <a:pt x="98" y="342"/>
                  </a:lnTo>
                  <a:lnTo>
                    <a:pt x="82" y="355"/>
                  </a:lnTo>
                  <a:lnTo>
                    <a:pt x="73" y="366"/>
                  </a:lnTo>
                  <a:lnTo>
                    <a:pt x="60" y="379"/>
                  </a:lnTo>
                  <a:lnTo>
                    <a:pt x="51" y="394"/>
                  </a:lnTo>
                  <a:lnTo>
                    <a:pt x="44" y="407"/>
                  </a:lnTo>
                  <a:lnTo>
                    <a:pt x="39" y="422"/>
                  </a:lnTo>
                  <a:lnTo>
                    <a:pt x="35" y="436"/>
                  </a:lnTo>
                  <a:lnTo>
                    <a:pt x="28" y="451"/>
                  </a:lnTo>
                  <a:lnTo>
                    <a:pt x="27" y="468"/>
                  </a:lnTo>
                  <a:lnTo>
                    <a:pt x="22" y="49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728" name="Picture 179" descr="1170t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4516438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84" name="Rectangle 64"/>
          <p:cNvSpPr>
            <a:spLocks noChangeArrowheads="1"/>
          </p:cNvSpPr>
          <p:nvPr/>
        </p:nvSpPr>
        <p:spPr bwMode="auto">
          <a:xfrm>
            <a:off x="7521575" y="5387975"/>
            <a:ext cx="1317625" cy="646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latin typeface="Comic Sans MS" pitchFamily="66" charset="0"/>
              </a:rPr>
              <a:t>Manure</a:t>
            </a:r>
            <a:endParaRPr lang="en-US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 ? ?</a:t>
            </a:r>
          </a:p>
        </p:txBody>
      </p:sp>
      <p:grpSp>
        <p:nvGrpSpPr>
          <p:cNvPr id="72730" name="Group 154"/>
          <p:cNvGrpSpPr>
            <a:grpSpLocks/>
          </p:cNvGrpSpPr>
          <p:nvPr/>
        </p:nvGrpSpPr>
        <p:grpSpPr bwMode="auto">
          <a:xfrm>
            <a:off x="5167313" y="3109913"/>
            <a:ext cx="3038475" cy="1509712"/>
            <a:chOff x="5830888" y="615950"/>
            <a:chExt cx="3040062" cy="1509713"/>
          </a:xfrm>
        </p:grpSpPr>
        <p:sp>
          <p:nvSpPr>
            <p:cNvPr id="72732" name="Text Box 133"/>
            <p:cNvSpPr txBox="1">
              <a:spLocks noChangeArrowheads="1"/>
            </p:cNvSpPr>
            <p:nvPr/>
          </p:nvSpPr>
          <p:spPr bwMode="auto">
            <a:xfrm>
              <a:off x="5830888" y="1055688"/>
              <a:ext cx="1570037" cy="6461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Nutrient Management</a:t>
              </a:r>
            </a:p>
          </p:txBody>
        </p:sp>
        <p:grpSp>
          <p:nvGrpSpPr>
            <p:cNvPr id="72733" name="Group 134"/>
            <p:cNvGrpSpPr>
              <a:grpSpLocks/>
            </p:cNvGrpSpPr>
            <p:nvPr/>
          </p:nvGrpSpPr>
          <p:grpSpPr bwMode="auto">
            <a:xfrm>
              <a:off x="7329493" y="615950"/>
              <a:ext cx="1541463" cy="1509713"/>
              <a:chOff x="4378" y="2084"/>
              <a:chExt cx="971" cy="951"/>
            </a:xfrm>
          </p:grpSpPr>
          <p:sp>
            <p:nvSpPr>
              <p:cNvPr id="72734" name="Oval 135"/>
              <p:cNvSpPr>
                <a:spLocks noChangeArrowheads="1"/>
              </p:cNvSpPr>
              <p:nvPr/>
            </p:nvSpPr>
            <p:spPr bwMode="auto">
              <a:xfrm>
                <a:off x="4383" y="2084"/>
                <a:ext cx="908" cy="95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72735" name="Group 136"/>
              <p:cNvGrpSpPr>
                <a:grpSpLocks/>
              </p:cNvGrpSpPr>
              <p:nvPr/>
            </p:nvGrpSpPr>
            <p:grpSpPr bwMode="auto">
              <a:xfrm>
                <a:off x="4858" y="2238"/>
                <a:ext cx="491" cy="683"/>
                <a:chOff x="4645" y="2238"/>
                <a:chExt cx="491" cy="683"/>
              </a:xfrm>
            </p:grpSpPr>
            <p:sp>
              <p:nvSpPr>
                <p:cNvPr id="72742" name="Freeform 137"/>
                <p:cNvSpPr>
                  <a:spLocks/>
                </p:cNvSpPr>
                <p:nvPr/>
              </p:nvSpPr>
              <p:spPr bwMode="auto">
                <a:xfrm>
                  <a:off x="4645" y="2253"/>
                  <a:ext cx="238" cy="433"/>
                </a:xfrm>
                <a:custGeom>
                  <a:avLst/>
                  <a:gdLst>
                    <a:gd name="T0" fmla="*/ 542874 w 167"/>
                    <a:gd name="T1" fmla="*/ 0 h 433"/>
                    <a:gd name="T2" fmla="*/ 0 w 167"/>
                    <a:gd name="T3" fmla="*/ 35 h 433"/>
                    <a:gd name="T4" fmla="*/ 1382047 w 167"/>
                    <a:gd name="T5" fmla="*/ 40 h 433"/>
                    <a:gd name="T6" fmla="*/ 2340468 w 167"/>
                    <a:gd name="T7" fmla="*/ 50 h 433"/>
                    <a:gd name="T8" fmla="*/ 3554858 w 167"/>
                    <a:gd name="T9" fmla="*/ 60 h 433"/>
                    <a:gd name="T10" fmla="*/ 4455782 w 167"/>
                    <a:gd name="T11" fmla="*/ 70 h 433"/>
                    <a:gd name="T12" fmla="*/ 5266306 w 167"/>
                    <a:gd name="T13" fmla="*/ 81 h 433"/>
                    <a:gd name="T14" fmla="*/ 5912671 w 167"/>
                    <a:gd name="T15" fmla="*/ 93 h 433"/>
                    <a:gd name="T16" fmla="*/ 6516186 w 167"/>
                    <a:gd name="T17" fmla="*/ 105 h 433"/>
                    <a:gd name="T18" fmla="*/ 7220096 w 167"/>
                    <a:gd name="T19" fmla="*/ 119 h 433"/>
                    <a:gd name="T20" fmla="*/ 7847044 w 167"/>
                    <a:gd name="T21" fmla="*/ 136 h 433"/>
                    <a:gd name="T22" fmla="*/ 8426438 w 167"/>
                    <a:gd name="T23" fmla="*/ 157 h 433"/>
                    <a:gd name="T24" fmla="*/ 8856492 w 167"/>
                    <a:gd name="T25" fmla="*/ 175 h 433"/>
                    <a:gd name="T26" fmla="*/ 9416524 w 167"/>
                    <a:gd name="T27" fmla="*/ 194 h 433"/>
                    <a:gd name="T28" fmla="*/ 9654823 w 167"/>
                    <a:gd name="T29" fmla="*/ 217 h 433"/>
                    <a:gd name="T30" fmla="*/ 10230627 w 167"/>
                    <a:gd name="T31" fmla="*/ 244 h 433"/>
                    <a:gd name="T32" fmla="*/ 10806852 w 167"/>
                    <a:gd name="T33" fmla="*/ 274 h 433"/>
                    <a:gd name="T34" fmla="*/ 11036841 w 167"/>
                    <a:gd name="T35" fmla="*/ 297 h 433"/>
                    <a:gd name="T36" fmla="*/ 11299180 w 167"/>
                    <a:gd name="T37" fmla="*/ 322 h 433"/>
                    <a:gd name="T38" fmla="*/ 11466033 w 167"/>
                    <a:gd name="T39" fmla="*/ 342 h 433"/>
                    <a:gd name="T40" fmla="*/ 11773763 w 167"/>
                    <a:gd name="T41" fmla="*/ 366 h 433"/>
                    <a:gd name="T42" fmla="*/ 11871212 w 167"/>
                    <a:gd name="T43" fmla="*/ 401 h 433"/>
                    <a:gd name="T44" fmla="*/ 11811557 w 167"/>
                    <a:gd name="T45" fmla="*/ 432 h 433"/>
                    <a:gd name="T46" fmla="*/ 13958466 w 167"/>
                    <a:gd name="T47" fmla="*/ 416 h 433"/>
                    <a:gd name="T48" fmla="*/ 13958466 w 167"/>
                    <a:gd name="T49" fmla="*/ 367 h 433"/>
                    <a:gd name="T50" fmla="*/ 13582218 w 167"/>
                    <a:gd name="T51" fmla="*/ 312 h 433"/>
                    <a:gd name="T52" fmla="*/ 13165683 w 167"/>
                    <a:gd name="T53" fmla="*/ 269 h 433"/>
                    <a:gd name="T54" fmla="*/ 12424657 w 167"/>
                    <a:gd name="T55" fmla="*/ 224 h 433"/>
                    <a:gd name="T56" fmla="*/ 11466033 w 167"/>
                    <a:gd name="T57" fmla="*/ 156 h 433"/>
                    <a:gd name="T58" fmla="*/ 10095595 w 167"/>
                    <a:gd name="T59" fmla="*/ 103 h 433"/>
                    <a:gd name="T60" fmla="*/ 8718144 w 167"/>
                    <a:gd name="T61" fmla="*/ 57 h 433"/>
                    <a:gd name="T62" fmla="*/ 7083885 w 167"/>
                    <a:gd name="T63" fmla="*/ 33 h 433"/>
                    <a:gd name="T64" fmla="*/ 5158230 w 167"/>
                    <a:gd name="T65" fmla="*/ 7 h 433"/>
                    <a:gd name="T66" fmla="*/ 3416709 w 167"/>
                    <a:gd name="T67" fmla="*/ 1 h 433"/>
                    <a:gd name="T68" fmla="*/ 542874 w 167"/>
                    <a:gd name="T69" fmla="*/ 0 h 43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7"/>
                    <a:gd name="T106" fmla="*/ 0 h 433"/>
                    <a:gd name="T107" fmla="*/ 167 w 167"/>
                    <a:gd name="T108" fmla="*/ 433 h 43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7" h="433">
                      <a:moveTo>
                        <a:pt x="6" y="0"/>
                      </a:moveTo>
                      <a:lnTo>
                        <a:pt x="0" y="35"/>
                      </a:lnTo>
                      <a:lnTo>
                        <a:pt x="17" y="40"/>
                      </a:lnTo>
                      <a:lnTo>
                        <a:pt x="28" y="50"/>
                      </a:lnTo>
                      <a:lnTo>
                        <a:pt x="42" y="60"/>
                      </a:lnTo>
                      <a:lnTo>
                        <a:pt x="53" y="70"/>
                      </a:lnTo>
                      <a:lnTo>
                        <a:pt x="63" y="81"/>
                      </a:lnTo>
                      <a:lnTo>
                        <a:pt x="70" y="93"/>
                      </a:lnTo>
                      <a:lnTo>
                        <a:pt x="78" y="105"/>
                      </a:lnTo>
                      <a:lnTo>
                        <a:pt x="86" y="119"/>
                      </a:lnTo>
                      <a:lnTo>
                        <a:pt x="93" y="136"/>
                      </a:lnTo>
                      <a:lnTo>
                        <a:pt x="100" y="157"/>
                      </a:lnTo>
                      <a:lnTo>
                        <a:pt x="106" y="175"/>
                      </a:lnTo>
                      <a:lnTo>
                        <a:pt x="112" y="194"/>
                      </a:lnTo>
                      <a:lnTo>
                        <a:pt x="115" y="217"/>
                      </a:lnTo>
                      <a:lnTo>
                        <a:pt x="122" y="244"/>
                      </a:lnTo>
                      <a:lnTo>
                        <a:pt x="129" y="274"/>
                      </a:lnTo>
                      <a:lnTo>
                        <a:pt x="131" y="297"/>
                      </a:lnTo>
                      <a:lnTo>
                        <a:pt x="135" y="322"/>
                      </a:lnTo>
                      <a:lnTo>
                        <a:pt x="137" y="342"/>
                      </a:lnTo>
                      <a:lnTo>
                        <a:pt x="140" y="366"/>
                      </a:lnTo>
                      <a:lnTo>
                        <a:pt x="142" y="401"/>
                      </a:lnTo>
                      <a:lnTo>
                        <a:pt x="141" y="432"/>
                      </a:lnTo>
                      <a:lnTo>
                        <a:pt x="166" y="416"/>
                      </a:lnTo>
                      <a:lnTo>
                        <a:pt x="166" y="367"/>
                      </a:lnTo>
                      <a:lnTo>
                        <a:pt x="162" y="312"/>
                      </a:lnTo>
                      <a:lnTo>
                        <a:pt x="157" y="269"/>
                      </a:lnTo>
                      <a:lnTo>
                        <a:pt x="148" y="224"/>
                      </a:lnTo>
                      <a:lnTo>
                        <a:pt x="137" y="156"/>
                      </a:lnTo>
                      <a:lnTo>
                        <a:pt x="121" y="103"/>
                      </a:lnTo>
                      <a:lnTo>
                        <a:pt x="104" y="57"/>
                      </a:lnTo>
                      <a:lnTo>
                        <a:pt x="85" y="33"/>
                      </a:lnTo>
                      <a:lnTo>
                        <a:pt x="62" y="7"/>
                      </a:lnTo>
                      <a:lnTo>
                        <a:pt x="41" y="1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43" name="Freeform 138"/>
                <p:cNvSpPr>
                  <a:spLocks/>
                </p:cNvSpPr>
                <p:nvPr/>
              </p:nvSpPr>
              <p:spPr bwMode="auto">
                <a:xfrm>
                  <a:off x="4898" y="2540"/>
                  <a:ext cx="238" cy="378"/>
                </a:xfrm>
                <a:custGeom>
                  <a:avLst/>
                  <a:gdLst>
                    <a:gd name="T0" fmla="*/ 946289 w 167"/>
                    <a:gd name="T1" fmla="*/ 297 h 378"/>
                    <a:gd name="T2" fmla="*/ 0 w 167"/>
                    <a:gd name="T3" fmla="*/ 377 h 378"/>
                    <a:gd name="T4" fmla="*/ 663993 w 167"/>
                    <a:gd name="T5" fmla="*/ 355 h 378"/>
                    <a:gd name="T6" fmla="*/ 1382047 w 167"/>
                    <a:gd name="T7" fmla="*/ 332 h 378"/>
                    <a:gd name="T8" fmla="*/ 2193830 w 167"/>
                    <a:gd name="T9" fmla="*/ 311 h 378"/>
                    <a:gd name="T10" fmla="*/ 3191551 w 167"/>
                    <a:gd name="T11" fmla="*/ 283 h 378"/>
                    <a:gd name="T12" fmla="*/ 4164149 w 167"/>
                    <a:gd name="T13" fmla="*/ 254 h 378"/>
                    <a:gd name="T14" fmla="*/ 5158230 w 167"/>
                    <a:gd name="T15" fmla="*/ 226 h 378"/>
                    <a:gd name="T16" fmla="*/ 6210391 w 167"/>
                    <a:gd name="T17" fmla="*/ 201 h 378"/>
                    <a:gd name="T18" fmla="*/ 6939514 w 167"/>
                    <a:gd name="T19" fmla="*/ 182 h 378"/>
                    <a:gd name="T20" fmla="*/ 7881865 w 167"/>
                    <a:gd name="T21" fmla="*/ 160 h 378"/>
                    <a:gd name="T22" fmla="*/ 8718144 w 167"/>
                    <a:gd name="T23" fmla="*/ 141 h 378"/>
                    <a:gd name="T24" fmla="*/ 9815553 w 167"/>
                    <a:gd name="T25" fmla="*/ 121 h 378"/>
                    <a:gd name="T26" fmla="*/ 10660275 w 167"/>
                    <a:gd name="T27" fmla="*/ 104 h 378"/>
                    <a:gd name="T28" fmla="*/ 11579391 w 167"/>
                    <a:gd name="T29" fmla="*/ 90 h 378"/>
                    <a:gd name="T30" fmla="*/ 12613611 w 167"/>
                    <a:gd name="T31" fmla="*/ 75 h 378"/>
                    <a:gd name="T32" fmla="*/ 13234714 w 167"/>
                    <a:gd name="T33" fmla="*/ 61 h 378"/>
                    <a:gd name="T34" fmla="*/ 13958466 w 167"/>
                    <a:gd name="T35" fmla="*/ 0 h 378"/>
                    <a:gd name="T36" fmla="*/ 12753444 w 167"/>
                    <a:gd name="T37" fmla="*/ 14 h 378"/>
                    <a:gd name="T38" fmla="*/ 10898704 w 167"/>
                    <a:gd name="T39" fmla="*/ 48 h 378"/>
                    <a:gd name="T40" fmla="*/ 8426438 w 167"/>
                    <a:gd name="T41" fmla="*/ 88 h 378"/>
                    <a:gd name="T42" fmla="*/ 6482206 w 167"/>
                    <a:gd name="T43" fmla="*/ 129 h 378"/>
                    <a:gd name="T44" fmla="*/ 4572284 w 167"/>
                    <a:gd name="T45" fmla="*/ 185 h 378"/>
                    <a:gd name="T46" fmla="*/ 2723001 w 167"/>
                    <a:gd name="T47" fmla="*/ 233 h 378"/>
                    <a:gd name="T48" fmla="*/ 1180393 w 167"/>
                    <a:gd name="T49" fmla="*/ 280 h 378"/>
                    <a:gd name="T50" fmla="*/ 0 w 167"/>
                    <a:gd name="T51" fmla="*/ 377 h 378"/>
                    <a:gd name="T52" fmla="*/ 1 w 167"/>
                    <a:gd name="T53" fmla="*/ 374 h 378"/>
                    <a:gd name="T54" fmla="*/ 946289 w 167"/>
                    <a:gd name="T55" fmla="*/ 297 h 3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67"/>
                    <a:gd name="T85" fmla="*/ 0 h 378"/>
                    <a:gd name="T86" fmla="*/ 167 w 167"/>
                    <a:gd name="T87" fmla="*/ 378 h 3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67" h="378">
                      <a:moveTo>
                        <a:pt x="11" y="297"/>
                      </a:moveTo>
                      <a:lnTo>
                        <a:pt x="0" y="377"/>
                      </a:lnTo>
                      <a:lnTo>
                        <a:pt x="8" y="355"/>
                      </a:lnTo>
                      <a:lnTo>
                        <a:pt x="17" y="332"/>
                      </a:lnTo>
                      <a:lnTo>
                        <a:pt x="26" y="311"/>
                      </a:lnTo>
                      <a:lnTo>
                        <a:pt x="38" y="283"/>
                      </a:lnTo>
                      <a:lnTo>
                        <a:pt x="50" y="254"/>
                      </a:lnTo>
                      <a:lnTo>
                        <a:pt x="62" y="226"/>
                      </a:lnTo>
                      <a:lnTo>
                        <a:pt x="74" y="201"/>
                      </a:lnTo>
                      <a:lnTo>
                        <a:pt x="83" y="182"/>
                      </a:lnTo>
                      <a:lnTo>
                        <a:pt x="94" y="160"/>
                      </a:lnTo>
                      <a:lnTo>
                        <a:pt x="104" y="141"/>
                      </a:lnTo>
                      <a:lnTo>
                        <a:pt x="117" y="121"/>
                      </a:lnTo>
                      <a:lnTo>
                        <a:pt x="127" y="104"/>
                      </a:lnTo>
                      <a:lnTo>
                        <a:pt x="138" y="90"/>
                      </a:lnTo>
                      <a:lnTo>
                        <a:pt x="150" y="75"/>
                      </a:lnTo>
                      <a:lnTo>
                        <a:pt x="158" y="61"/>
                      </a:lnTo>
                      <a:lnTo>
                        <a:pt x="166" y="0"/>
                      </a:lnTo>
                      <a:lnTo>
                        <a:pt x="152" y="14"/>
                      </a:lnTo>
                      <a:lnTo>
                        <a:pt x="130" y="48"/>
                      </a:lnTo>
                      <a:lnTo>
                        <a:pt x="100" y="88"/>
                      </a:lnTo>
                      <a:lnTo>
                        <a:pt x="77" y="129"/>
                      </a:lnTo>
                      <a:lnTo>
                        <a:pt x="55" y="185"/>
                      </a:lnTo>
                      <a:lnTo>
                        <a:pt x="32" y="233"/>
                      </a:lnTo>
                      <a:lnTo>
                        <a:pt x="14" y="280"/>
                      </a:lnTo>
                      <a:lnTo>
                        <a:pt x="0" y="377"/>
                      </a:lnTo>
                      <a:lnTo>
                        <a:pt x="1" y="374"/>
                      </a:lnTo>
                      <a:lnTo>
                        <a:pt x="11" y="297"/>
                      </a:lnTo>
                    </a:path>
                  </a:pathLst>
                </a:cu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44" name="Freeform 139"/>
                <p:cNvSpPr>
                  <a:spLocks/>
                </p:cNvSpPr>
                <p:nvPr/>
              </p:nvSpPr>
              <p:spPr bwMode="auto">
                <a:xfrm>
                  <a:off x="4728" y="2735"/>
                  <a:ext cx="190" cy="186"/>
                </a:xfrm>
                <a:custGeom>
                  <a:avLst/>
                  <a:gdLst>
                    <a:gd name="T0" fmla="*/ 893933 w 133"/>
                    <a:gd name="T1" fmla="*/ 5 h 186"/>
                    <a:gd name="T2" fmla="*/ 0 w 133"/>
                    <a:gd name="T3" fmla="*/ 70 h 186"/>
                    <a:gd name="T4" fmla="*/ 851606 w 133"/>
                    <a:gd name="T5" fmla="*/ 72 h 186"/>
                    <a:gd name="T6" fmla="*/ 1520591 w 133"/>
                    <a:gd name="T7" fmla="*/ 75 h 186"/>
                    <a:gd name="T8" fmla="*/ 2266634 w 133"/>
                    <a:gd name="T9" fmla="*/ 81 h 186"/>
                    <a:gd name="T10" fmla="*/ 3132164 w 133"/>
                    <a:gd name="T11" fmla="*/ 86 h 186"/>
                    <a:gd name="T12" fmla="*/ 3847659 w 133"/>
                    <a:gd name="T13" fmla="*/ 92 h 186"/>
                    <a:gd name="T14" fmla="*/ 4698461 w 133"/>
                    <a:gd name="T15" fmla="*/ 100 h 186"/>
                    <a:gd name="T16" fmla="*/ 5891734 w 133"/>
                    <a:gd name="T17" fmla="*/ 109 h 186"/>
                    <a:gd name="T18" fmla="*/ 6957019 w 133"/>
                    <a:gd name="T19" fmla="*/ 120 h 186"/>
                    <a:gd name="T20" fmla="*/ 7598300 w 133"/>
                    <a:gd name="T21" fmla="*/ 129 h 186"/>
                    <a:gd name="T22" fmla="*/ 8416761 w 133"/>
                    <a:gd name="T23" fmla="*/ 136 h 186"/>
                    <a:gd name="T24" fmla="*/ 9328220 w 133"/>
                    <a:gd name="T25" fmla="*/ 150 h 186"/>
                    <a:gd name="T26" fmla="*/ 10146521 w 133"/>
                    <a:gd name="T27" fmla="*/ 165 h 186"/>
                    <a:gd name="T28" fmla="*/ 10591510 w 133"/>
                    <a:gd name="T29" fmla="*/ 176 h 186"/>
                    <a:gd name="T30" fmla="*/ 10962056 w 133"/>
                    <a:gd name="T31" fmla="*/ 185 h 186"/>
                    <a:gd name="T32" fmla="*/ 11972374 w 133"/>
                    <a:gd name="T33" fmla="*/ 100 h 186"/>
                    <a:gd name="T34" fmla="*/ 11363109 w 133"/>
                    <a:gd name="T35" fmla="*/ 83 h 186"/>
                    <a:gd name="T36" fmla="*/ 10059249 w 133"/>
                    <a:gd name="T37" fmla="*/ 60 h 186"/>
                    <a:gd name="T38" fmla="*/ 8696204 w 133"/>
                    <a:gd name="T39" fmla="*/ 36 h 186"/>
                    <a:gd name="T40" fmla="*/ 7150394 w 133"/>
                    <a:gd name="T41" fmla="*/ 24 h 186"/>
                    <a:gd name="T42" fmla="*/ 5496653 w 133"/>
                    <a:gd name="T43" fmla="*/ 9 h 186"/>
                    <a:gd name="T44" fmla="*/ 3723169 w 133"/>
                    <a:gd name="T45" fmla="*/ 3 h 186"/>
                    <a:gd name="T46" fmla="*/ 2380134 w 133"/>
                    <a:gd name="T47" fmla="*/ 0 h 186"/>
                    <a:gd name="T48" fmla="*/ 893933 w 133"/>
                    <a:gd name="T49" fmla="*/ 5 h 18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3"/>
                    <a:gd name="T76" fmla="*/ 0 h 186"/>
                    <a:gd name="T77" fmla="*/ 133 w 133"/>
                    <a:gd name="T78" fmla="*/ 186 h 18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3" h="186">
                      <a:moveTo>
                        <a:pt x="10" y="5"/>
                      </a:moveTo>
                      <a:lnTo>
                        <a:pt x="0" y="70"/>
                      </a:lnTo>
                      <a:lnTo>
                        <a:pt x="9" y="72"/>
                      </a:lnTo>
                      <a:lnTo>
                        <a:pt x="17" y="75"/>
                      </a:lnTo>
                      <a:lnTo>
                        <a:pt x="25" y="81"/>
                      </a:lnTo>
                      <a:lnTo>
                        <a:pt x="35" y="86"/>
                      </a:lnTo>
                      <a:lnTo>
                        <a:pt x="43" y="92"/>
                      </a:lnTo>
                      <a:lnTo>
                        <a:pt x="52" y="100"/>
                      </a:lnTo>
                      <a:lnTo>
                        <a:pt x="65" y="109"/>
                      </a:lnTo>
                      <a:lnTo>
                        <a:pt x="77" y="120"/>
                      </a:lnTo>
                      <a:lnTo>
                        <a:pt x="84" y="129"/>
                      </a:lnTo>
                      <a:lnTo>
                        <a:pt x="93" y="136"/>
                      </a:lnTo>
                      <a:lnTo>
                        <a:pt x="103" y="150"/>
                      </a:lnTo>
                      <a:lnTo>
                        <a:pt x="112" y="165"/>
                      </a:lnTo>
                      <a:lnTo>
                        <a:pt x="117" y="176"/>
                      </a:lnTo>
                      <a:lnTo>
                        <a:pt x="121" y="185"/>
                      </a:lnTo>
                      <a:lnTo>
                        <a:pt x="132" y="100"/>
                      </a:lnTo>
                      <a:lnTo>
                        <a:pt x="125" y="83"/>
                      </a:lnTo>
                      <a:lnTo>
                        <a:pt x="111" y="60"/>
                      </a:lnTo>
                      <a:lnTo>
                        <a:pt x="96" y="36"/>
                      </a:lnTo>
                      <a:lnTo>
                        <a:pt x="79" y="24"/>
                      </a:lnTo>
                      <a:lnTo>
                        <a:pt x="61" y="9"/>
                      </a:lnTo>
                      <a:lnTo>
                        <a:pt x="41" y="3"/>
                      </a:lnTo>
                      <a:lnTo>
                        <a:pt x="26" y="0"/>
                      </a:lnTo>
                      <a:lnTo>
                        <a:pt x="10" y="5"/>
                      </a:lnTo>
                    </a:path>
                  </a:pathLst>
                </a:cu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45" name="Freeform 140"/>
                <p:cNvSpPr>
                  <a:spLocks/>
                </p:cNvSpPr>
                <p:nvPr/>
              </p:nvSpPr>
              <p:spPr bwMode="auto">
                <a:xfrm>
                  <a:off x="4655" y="2238"/>
                  <a:ext cx="481" cy="603"/>
                </a:xfrm>
                <a:custGeom>
                  <a:avLst/>
                  <a:gdLst>
                    <a:gd name="T0" fmla="*/ 1843002 w 337"/>
                    <a:gd name="T1" fmla="*/ 8 h 603"/>
                    <a:gd name="T2" fmla="*/ 3938462 w 337"/>
                    <a:gd name="T3" fmla="*/ 1 h 603"/>
                    <a:gd name="T4" fmla="*/ 5953109 w 337"/>
                    <a:gd name="T5" fmla="*/ 2 h 603"/>
                    <a:gd name="T6" fmla="*/ 7796499 w 337"/>
                    <a:gd name="T7" fmla="*/ 7 h 603"/>
                    <a:gd name="T8" fmla="*/ 9836651 w 337"/>
                    <a:gd name="T9" fmla="*/ 20 h 603"/>
                    <a:gd name="T10" fmla="*/ 11895829 w 337"/>
                    <a:gd name="T11" fmla="*/ 37 h 603"/>
                    <a:gd name="T12" fmla="*/ 13599354 w 337"/>
                    <a:gd name="T13" fmla="*/ 67 h 603"/>
                    <a:gd name="T14" fmla="*/ 15291064 w 337"/>
                    <a:gd name="T15" fmla="*/ 100 h 603"/>
                    <a:gd name="T16" fmla="*/ 16714029 w 337"/>
                    <a:gd name="T17" fmla="*/ 132 h 603"/>
                    <a:gd name="T18" fmla="*/ 18316571 w 337"/>
                    <a:gd name="T19" fmla="*/ 170 h 603"/>
                    <a:gd name="T20" fmla="*/ 19610688 w 337"/>
                    <a:gd name="T21" fmla="*/ 212 h 603"/>
                    <a:gd name="T22" fmla="*/ 20636157 w 337"/>
                    <a:gd name="T23" fmla="*/ 261 h 603"/>
                    <a:gd name="T24" fmla="*/ 21453655 w 337"/>
                    <a:gd name="T25" fmla="*/ 312 h 603"/>
                    <a:gd name="T26" fmla="*/ 21897761 w 337"/>
                    <a:gd name="T27" fmla="*/ 359 h 603"/>
                    <a:gd name="T28" fmla="*/ 28398577 w 337"/>
                    <a:gd name="T29" fmla="*/ 325 h 603"/>
                    <a:gd name="T30" fmla="*/ 25792236 w 337"/>
                    <a:gd name="T31" fmla="*/ 368 h 603"/>
                    <a:gd name="T32" fmla="*/ 23855934 w 337"/>
                    <a:gd name="T33" fmla="*/ 403 h 603"/>
                    <a:gd name="T34" fmla="*/ 22239844 w 337"/>
                    <a:gd name="T35" fmla="*/ 435 h 603"/>
                    <a:gd name="T36" fmla="*/ 20636157 w 337"/>
                    <a:gd name="T37" fmla="*/ 473 h 603"/>
                    <a:gd name="T38" fmla="*/ 18710790 w 337"/>
                    <a:gd name="T39" fmla="*/ 526 h 603"/>
                    <a:gd name="T40" fmla="*/ 16861090 w 337"/>
                    <a:gd name="T41" fmla="*/ 577 h 603"/>
                    <a:gd name="T42" fmla="*/ 15581762 w 337"/>
                    <a:gd name="T43" fmla="*/ 593 h 603"/>
                    <a:gd name="T44" fmla="*/ 14673766 w 337"/>
                    <a:gd name="T45" fmla="*/ 574 h 603"/>
                    <a:gd name="T46" fmla="*/ 13447470 w 337"/>
                    <a:gd name="T47" fmla="*/ 555 h 603"/>
                    <a:gd name="T48" fmla="*/ 12403837 w 337"/>
                    <a:gd name="T49" fmla="*/ 544 h 603"/>
                    <a:gd name="T50" fmla="*/ 11127941 w 337"/>
                    <a:gd name="T51" fmla="*/ 530 h 603"/>
                    <a:gd name="T52" fmla="*/ 9774143 w 337"/>
                    <a:gd name="T53" fmla="*/ 520 h 603"/>
                    <a:gd name="T54" fmla="*/ 8480027 w 337"/>
                    <a:gd name="T55" fmla="*/ 512 h 603"/>
                    <a:gd name="T56" fmla="*/ 7162337 w 337"/>
                    <a:gd name="T57" fmla="*/ 506 h 603"/>
                    <a:gd name="T58" fmla="*/ 5358847 w 337"/>
                    <a:gd name="T59" fmla="*/ 500 h 603"/>
                    <a:gd name="T60" fmla="*/ 13447470 w 337"/>
                    <a:gd name="T61" fmla="*/ 390 h 603"/>
                    <a:gd name="T62" fmla="*/ 12697534 w 337"/>
                    <a:gd name="T63" fmla="*/ 314 h 603"/>
                    <a:gd name="T64" fmla="*/ 12127579 w 337"/>
                    <a:gd name="T65" fmla="*/ 269 h 603"/>
                    <a:gd name="T66" fmla="*/ 11110723 w 337"/>
                    <a:gd name="T67" fmla="*/ 212 h 603"/>
                    <a:gd name="T68" fmla="*/ 10117782 w 337"/>
                    <a:gd name="T69" fmla="*/ 163 h 603"/>
                    <a:gd name="T70" fmla="*/ 9331283 w 337"/>
                    <a:gd name="T71" fmla="*/ 130 h 603"/>
                    <a:gd name="T72" fmla="*/ 8204478 w 337"/>
                    <a:gd name="T73" fmla="*/ 96 h 603"/>
                    <a:gd name="T74" fmla="*/ 6948408 w 337"/>
                    <a:gd name="T75" fmla="*/ 71 h 603"/>
                    <a:gd name="T76" fmla="*/ 5358847 w 337"/>
                    <a:gd name="T77" fmla="*/ 51 h 603"/>
                    <a:gd name="T78" fmla="*/ 3515803 w 337"/>
                    <a:gd name="T79" fmla="*/ 37 h 603"/>
                    <a:gd name="T80" fmla="*/ 1484128 w 337"/>
                    <a:gd name="T81" fmla="*/ 26 h 60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7"/>
                    <a:gd name="T124" fmla="*/ 0 h 603"/>
                    <a:gd name="T125" fmla="*/ 337 w 337"/>
                    <a:gd name="T126" fmla="*/ 603 h 60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7" h="603">
                      <a:moveTo>
                        <a:pt x="0" y="19"/>
                      </a:moveTo>
                      <a:lnTo>
                        <a:pt x="21" y="8"/>
                      </a:lnTo>
                      <a:lnTo>
                        <a:pt x="31" y="6"/>
                      </a:lnTo>
                      <a:lnTo>
                        <a:pt x="45" y="1"/>
                      </a:lnTo>
                      <a:lnTo>
                        <a:pt x="56" y="0"/>
                      </a:lnTo>
                      <a:lnTo>
                        <a:pt x="68" y="2"/>
                      </a:lnTo>
                      <a:lnTo>
                        <a:pt x="79" y="3"/>
                      </a:lnTo>
                      <a:lnTo>
                        <a:pt x="89" y="7"/>
                      </a:lnTo>
                      <a:lnTo>
                        <a:pt x="101" y="9"/>
                      </a:lnTo>
                      <a:lnTo>
                        <a:pt x="112" y="20"/>
                      </a:lnTo>
                      <a:lnTo>
                        <a:pt x="122" y="30"/>
                      </a:lnTo>
                      <a:lnTo>
                        <a:pt x="135" y="37"/>
                      </a:lnTo>
                      <a:lnTo>
                        <a:pt x="145" y="52"/>
                      </a:lnTo>
                      <a:lnTo>
                        <a:pt x="155" y="67"/>
                      </a:lnTo>
                      <a:lnTo>
                        <a:pt x="166" y="84"/>
                      </a:lnTo>
                      <a:lnTo>
                        <a:pt x="174" y="100"/>
                      </a:lnTo>
                      <a:lnTo>
                        <a:pt x="183" y="115"/>
                      </a:lnTo>
                      <a:lnTo>
                        <a:pt x="190" y="132"/>
                      </a:lnTo>
                      <a:lnTo>
                        <a:pt x="198" y="150"/>
                      </a:lnTo>
                      <a:lnTo>
                        <a:pt x="208" y="170"/>
                      </a:lnTo>
                      <a:lnTo>
                        <a:pt x="215" y="192"/>
                      </a:lnTo>
                      <a:lnTo>
                        <a:pt x="223" y="212"/>
                      </a:lnTo>
                      <a:lnTo>
                        <a:pt x="229" y="238"/>
                      </a:lnTo>
                      <a:lnTo>
                        <a:pt x="235" y="261"/>
                      </a:lnTo>
                      <a:lnTo>
                        <a:pt x="241" y="284"/>
                      </a:lnTo>
                      <a:lnTo>
                        <a:pt x="244" y="312"/>
                      </a:lnTo>
                      <a:lnTo>
                        <a:pt x="248" y="333"/>
                      </a:lnTo>
                      <a:lnTo>
                        <a:pt x="249" y="359"/>
                      </a:lnTo>
                      <a:lnTo>
                        <a:pt x="336" y="305"/>
                      </a:lnTo>
                      <a:lnTo>
                        <a:pt x="322" y="325"/>
                      </a:lnTo>
                      <a:lnTo>
                        <a:pt x="307" y="348"/>
                      </a:lnTo>
                      <a:lnTo>
                        <a:pt x="293" y="368"/>
                      </a:lnTo>
                      <a:lnTo>
                        <a:pt x="283" y="383"/>
                      </a:lnTo>
                      <a:lnTo>
                        <a:pt x="271" y="403"/>
                      </a:lnTo>
                      <a:lnTo>
                        <a:pt x="264" y="417"/>
                      </a:lnTo>
                      <a:lnTo>
                        <a:pt x="253" y="435"/>
                      </a:lnTo>
                      <a:lnTo>
                        <a:pt x="245" y="455"/>
                      </a:lnTo>
                      <a:lnTo>
                        <a:pt x="235" y="473"/>
                      </a:lnTo>
                      <a:lnTo>
                        <a:pt x="223" y="499"/>
                      </a:lnTo>
                      <a:lnTo>
                        <a:pt x="213" y="526"/>
                      </a:lnTo>
                      <a:lnTo>
                        <a:pt x="203" y="550"/>
                      </a:lnTo>
                      <a:lnTo>
                        <a:pt x="191" y="577"/>
                      </a:lnTo>
                      <a:lnTo>
                        <a:pt x="182" y="602"/>
                      </a:lnTo>
                      <a:lnTo>
                        <a:pt x="177" y="593"/>
                      </a:lnTo>
                      <a:lnTo>
                        <a:pt x="172" y="582"/>
                      </a:lnTo>
                      <a:lnTo>
                        <a:pt x="167" y="574"/>
                      </a:lnTo>
                      <a:lnTo>
                        <a:pt x="161" y="565"/>
                      </a:lnTo>
                      <a:lnTo>
                        <a:pt x="153" y="555"/>
                      </a:lnTo>
                      <a:lnTo>
                        <a:pt x="148" y="549"/>
                      </a:lnTo>
                      <a:lnTo>
                        <a:pt x="141" y="544"/>
                      </a:lnTo>
                      <a:lnTo>
                        <a:pt x="134" y="537"/>
                      </a:lnTo>
                      <a:lnTo>
                        <a:pt x="127" y="530"/>
                      </a:lnTo>
                      <a:lnTo>
                        <a:pt x="117" y="527"/>
                      </a:lnTo>
                      <a:lnTo>
                        <a:pt x="111" y="520"/>
                      </a:lnTo>
                      <a:lnTo>
                        <a:pt x="103" y="515"/>
                      </a:lnTo>
                      <a:lnTo>
                        <a:pt x="96" y="512"/>
                      </a:lnTo>
                      <a:lnTo>
                        <a:pt x="89" y="509"/>
                      </a:lnTo>
                      <a:lnTo>
                        <a:pt x="81" y="506"/>
                      </a:lnTo>
                      <a:lnTo>
                        <a:pt x="74" y="499"/>
                      </a:lnTo>
                      <a:lnTo>
                        <a:pt x="61" y="500"/>
                      </a:lnTo>
                      <a:lnTo>
                        <a:pt x="153" y="428"/>
                      </a:lnTo>
                      <a:lnTo>
                        <a:pt x="153" y="390"/>
                      </a:lnTo>
                      <a:lnTo>
                        <a:pt x="150" y="366"/>
                      </a:lnTo>
                      <a:lnTo>
                        <a:pt x="144" y="314"/>
                      </a:lnTo>
                      <a:lnTo>
                        <a:pt x="141" y="291"/>
                      </a:lnTo>
                      <a:lnTo>
                        <a:pt x="138" y="269"/>
                      </a:lnTo>
                      <a:lnTo>
                        <a:pt x="131" y="231"/>
                      </a:lnTo>
                      <a:lnTo>
                        <a:pt x="126" y="212"/>
                      </a:lnTo>
                      <a:lnTo>
                        <a:pt x="121" y="185"/>
                      </a:lnTo>
                      <a:lnTo>
                        <a:pt x="115" y="163"/>
                      </a:lnTo>
                      <a:lnTo>
                        <a:pt x="110" y="146"/>
                      </a:lnTo>
                      <a:lnTo>
                        <a:pt x="106" y="130"/>
                      </a:lnTo>
                      <a:lnTo>
                        <a:pt x="101" y="115"/>
                      </a:lnTo>
                      <a:lnTo>
                        <a:pt x="93" y="96"/>
                      </a:lnTo>
                      <a:lnTo>
                        <a:pt x="86" y="86"/>
                      </a:lnTo>
                      <a:lnTo>
                        <a:pt x="79" y="71"/>
                      </a:lnTo>
                      <a:lnTo>
                        <a:pt x="70" y="59"/>
                      </a:lnTo>
                      <a:lnTo>
                        <a:pt x="61" y="51"/>
                      </a:lnTo>
                      <a:lnTo>
                        <a:pt x="50" y="43"/>
                      </a:lnTo>
                      <a:lnTo>
                        <a:pt x="40" y="37"/>
                      </a:lnTo>
                      <a:lnTo>
                        <a:pt x="30" y="29"/>
                      </a:lnTo>
                      <a:lnTo>
                        <a:pt x="17" y="26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736" name="Oval 141"/>
              <p:cNvSpPr>
                <a:spLocks noChangeArrowheads="1"/>
              </p:cNvSpPr>
              <p:nvPr/>
            </p:nvSpPr>
            <p:spPr bwMode="auto">
              <a:xfrm>
                <a:off x="4696" y="2417"/>
                <a:ext cx="302" cy="279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CC3300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  <a:latin typeface="Arial" panose="020B0604020202020204" pitchFamily="34" charset="0"/>
                  </a:rPr>
                  <a:t>N-P</a:t>
                </a:r>
              </a:p>
            </p:txBody>
          </p:sp>
          <p:grpSp>
            <p:nvGrpSpPr>
              <p:cNvPr id="72737" name="Group 142"/>
              <p:cNvGrpSpPr>
                <a:grpSpLocks/>
              </p:cNvGrpSpPr>
              <p:nvPr/>
            </p:nvGrpSpPr>
            <p:grpSpPr bwMode="auto">
              <a:xfrm flipH="1" flipV="1">
                <a:off x="4378" y="2220"/>
                <a:ext cx="491" cy="683"/>
                <a:chOff x="4645" y="2238"/>
                <a:chExt cx="491" cy="683"/>
              </a:xfrm>
            </p:grpSpPr>
            <p:sp>
              <p:nvSpPr>
                <p:cNvPr id="72738" name="Freeform 143"/>
                <p:cNvSpPr>
                  <a:spLocks/>
                </p:cNvSpPr>
                <p:nvPr/>
              </p:nvSpPr>
              <p:spPr bwMode="auto">
                <a:xfrm>
                  <a:off x="4645" y="2253"/>
                  <a:ext cx="238" cy="433"/>
                </a:xfrm>
                <a:custGeom>
                  <a:avLst/>
                  <a:gdLst>
                    <a:gd name="T0" fmla="*/ 542874 w 167"/>
                    <a:gd name="T1" fmla="*/ 0 h 433"/>
                    <a:gd name="T2" fmla="*/ 0 w 167"/>
                    <a:gd name="T3" fmla="*/ 35 h 433"/>
                    <a:gd name="T4" fmla="*/ 1382047 w 167"/>
                    <a:gd name="T5" fmla="*/ 40 h 433"/>
                    <a:gd name="T6" fmla="*/ 2340468 w 167"/>
                    <a:gd name="T7" fmla="*/ 50 h 433"/>
                    <a:gd name="T8" fmla="*/ 3554858 w 167"/>
                    <a:gd name="T9" fmla="*/ 60 h 433"/>
                    <a:gd name="T10" fmla="*/ 4455782 w 167"/>
                    <a:gd name="T11" fmla="*/ 70 h 433"/>
                    <a:gd name="T12" fmla="*/ 5266306 w 167"/>
                    <a:gd name="T13" fmla="*/ 81 h 433"/>
                    <a:gd name="T14" fmla="*/ 5912671 w 167"/>
                    <a:gd name="T15" fmla="*/ 93 h 433"/>
                    <a:gd name="T16" fmla="*/ 6516186 w 167"/>
                    <a:gd name="T17" fmla="*/ 105 h 433"/>
                    <a:gd name="T18" fmla="*/ 7220096 w 167"/>
                    <a:gd name="T19" fmla="*/ 119 h 433"/>
                    <a:gd name="T20" fmla="*/ 7847044 w 167"/>
                    <a:gd name="T21" fmla="*/ 136 h 433"/>
                    <a:gd name="T22" fmla="*/ 8426438 w 167"/>
                    <a:gd name="T23" fmla="*/ 157 h 433"/>
                    <a:gd name="T24" fmla="*/ 8856492 w 167"/>
                    <a:gd name="T25" fmla="*/ 175 h 433"/>
                    <a:gd name="T26" fmla="*/ 9416524 w 167"/>
                    <a:gd name="T27" fmla="*/ 194 h 433"/>
                    <a:gd name="T28" fmla="*/ 9654823 w 167"/>
                    <a:gd name="T29" fmla="*/ 217 h 433"/>
                    <a:gd name="T30" fmla="*/ 10230627 w 167"/>
                    <a:gd name="T31" fmla="*/ 244 h 433"/>
                    <a:gd name="T32" fmla="*/ 10806852 w 167"/>
                    <a:gd name="T33" fmla="*/ 274 h 433"/>
                    <a:gd name="T34" fmla="*/ 11036841 w 167"/>
                    <a:gd name="T35" fmla="*/ 297 h 433"/>
                    <a:gd name="T36" fmla="*/ 11299180 w 167"/>
                    <a:gd name="T37" fmla="*/ 322 h 433"/>
                    <a:gd name="T38" fmla="*/ 11466033 w 167"/>
                    <a:gd name="T39" fmla="*/ 342 h 433"/>
                    <a:gd name="T40" fmla="*/ 11773763 w 167"/>
                    <a:gd name="T41" fmla="*/ 366 h 433"/>
                    <a:gd name="T42" fmla="*/ 11871212 w 167"/>
                    <a:gd name="T43" fmla="*/ 401 h 433"/>
                    <a:gd name="T44" fmla="*/ 11811557 w 167"/>
                    <a:gd name="T45" fmla="*/ 432 h 433"/>
                    <a:gd name="T46" fmla="*/ 13958466 w 167"/>
                    <a:gd name="T47" fmla="*/ 416 h 433"/>
                    <a:gd name="T48" fmla="*/ 13958466 w 167"/>
                    <a:gd name="T49" fmla="*/ 367 h 433"/>
                    <a:gd name="T50" fmla="*/ 13582218 w 167"/>
                    <a:gd name="T51" fmla="*/ 312 h 433"/>
                    <a:gd name="T52" fmla="*/ 13165683 w 167"/>
                    <a:gd name="T53" fmla="*/ 269 h 433"/>
                    <a:gd name="T54" fmla="*/ 12424657 w 167"/>
                    <a:gd name="T55" fmla="*/ 224 h 433"/>
                    <a:gd name="T56" fmla="*/ 11466033 w 167"/>
                    <a:gd name="T57" fmla="*/ 156 h 433"/>
                    <a:gd name="T58" fmla="*/ 10095595 w 167"/>
                    <a:gd name="T59" fmla="*/ 103 h 433"/>
                    <a:gd name="T60" fmla="*/ 8718144 w 167"/>
                    <a:gd name="T61" fmla="*/ 57 h 433"/>
                    <a:gd name="T62" fmla="*/ 7083885 w 167"/>
                    <a:gd name="T63" fmla="*/ 33 h 433"/>
                    <a:gd name="T64" fmla="*/ 5158230 w 167"/>
                    <a:gd name="T65" fmla="*/ 7 h 433"/>
                    <a:gd name="T66" fmla="*/ 3416709 w 167"/>
                    <a:gd name="T67" fmla="*/ 1 h 433"/>
                    <a:gd name="T68" fmla="*/ 542874 w 167"/>
                    <a:gd name="T69" fmla="*/ 0 h 43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7"/>
                    <a:gd name="T106" fmla="*/ 0 h 433"/>
                    <a:gd name="T107" fmla="*/ 167 w 167"/>
                    <a:gd name="T108" fmla="*/ 433 h 43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7" h="433">
                      <a:moveTo>
                        <a:pt x="6" y="0"/>
                      </a:moveTo>
                      <a:lnTo>
                        <a:pt x="0" y="35"/>
                      </a:lnTo>
                      <a:lnTo>
                        <a:pt x="17" y="40"/>
                      </a:lnTo>
                      <a:lnTo>
                        <a:pt x="28" y="50"/>
                      </a:lnTo>
                      <a:lnTo>
                        <a:pt x="42" y="60"/>
                      </a:lnTo>
                      <a:lnTo>
                        <a:pt x="53" y="70"/>
                      </a:lnTo>
                      <a:lnTo>
                        <a:pt x="63" y="81"/>
                      </a:lnTo>
                      <a:lnTo>
                        <a:pt x="70" y="93"/>
                      </a:lnTo>
                      <a:lnTo>
                        <a:pt x="78" y="105"/>
                      </a:lnTo>
                      <a:lnTo>
                        <a:pt x="86" y="119"/>
                      </a:lnTo>
                      <a:lnTo>
                        <a:pt x="93" y="136"/>
                      </a:lnTo>
                      <a:lnTo>
                        <a:pt x="100" y="157"/>
                      </a:lnTo>
                      <a:lnTo>
                        <a:pt x="106" y="175"/>
                      </a:lnTo>
                      <a:lnTo>
                        <a:pt x="112" y="194"/>
                      </a:lnTo>
                      <a:lnTo>
                        <a:pt x="115" y="217"/>
                      </a:lnTo>
                      <a:lnTo>
                        <a:pt x="122" y="244"/>
                      </a:lnTo>
                      <a:lnTo>
                        <a:pt x="129" y="274"/>
                      </a:lnTo>
                      <a:lnTo>
                        <a:pt x="131" y="297"/>
                      </a:lnTo>
                      <a:lnTo>
                        <a:pt x="135" y="322"/>
                      </a:lnTo>
                      <a:lnTo>
                        <a:pt x="137" y="342"/>
                      </a:lnTo>
                      <a:lnTo>
                        <a:pt x="140" y="366"/>
                      </a:lnTo>
                      <a:lnTo>
                        <a:pt x="142" y="401"/>
                      </a:lnTo>
                      <a:lnTo>
                        <a:pt x="141" y="432"/>
                      </a:lnTo>
                      <a:lnTo>
                        <a:pt x="166" y="416"/>
                      </a:lnTo>
                      <a:lnTo>
                        <a:pt x="166" y="367"/>
                      </a:lnTo>
                      <a:lnTo>
                        <a:pt x="162" y="312"/>
                      </a:lnTo>
                      <a:lnTo>
                        <a:pt x="157" y="269"/>
                      </a:lnTo>
                      <a:lnTo>
                        <a:pt x="148" y="224"/>
                      </a:lnTo>
                      <a:lnTo>
                        <a:pt x="137" y="156"/>
                      </a:lnTo>
                      <a:lnTo>
                        <a:pt x="121" y="103"/>
                      </a:lnTo>
                      <a:lnTo>
                        <a:pt x="104" y="57"/>
                      </a:lnTo>
                      <a:lnTo>
                        <a:pt x="85" y="33"/>
                      </a:lnTo>
                      <a:lnTo>
                        <a:pt x="62" y="7"/>
                      </a:lnTo>
                      <a:lnTo>
                        <a:pt x="41" y="1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9" name="Freeform 144"/>
                <p:cNvSpPr>
                  <a:spLocks/>
                </p:cNvSpPr>
                <p:nvPr/>
              </p:nvSpPr>
              <p:spPr bwMode="auto">
                <a:xfrm>
                  <a:off x="4898" y="2540"/>
                  <a:ext cx="238" cy="378"/>
                </a:xfrm>
                <a:custGeom>
                  <a:avLst/>
                  <a:gdLst>
                    <a:gd name="T0" fmla="*/ 946289 w 167"/>
                    <a:gd name="T1" fmla="*/ 297 h 378"/>
                    <a:gd name="T2" fmla="*/ 0 w 167"/>
                    <a:gd name="T3" fmla="*/ 377 h 378"/>
                    <a:gd name="T4" fmla="*/ 663993 w 167"/>
                    <a:gd name="T5" fmla="*/ 355 h 378"/>
                    <a:gd name="T6" fmla="*/ 1382047 w 167"/>
                    <a:gd name="T7" fmla="*/ 332 h 378"/>
                    <a:gd name="T8" fmla="*/ 2193830 w 167"/>
                    <a:gd name="T9" fmla="*/ 311 h 378"/>
                    <a:gd name="T10" fmla="*/ 3191551 w 167"/>
                    <a:gd name="T11" fmla="*/ 283 h 378"/>
                    <a:gd name="T12" fmla="*/ 4164149 w 167"/>
                    <a:gd name="T13" fmla="*/ 254 h 378"/>
                    <a:gd name="T14" fmla="*/ 5158230 w 167"/>
                    <a:gd name="T15" fmla="*/ 226 h 378"/>
                    <a:gd name="T16" fmla="*/ 6210391 w 167"/>
                    <a:gd name="T17" fmla="*/ 201 h 378"/>
                    <a:gd name="T18" fmla="*/ 6939514 w 167"/>
                    <a:gd name="T19" fmla="*/ 182 h 378"/>
                    <a:gd name="T20" fmla="*/ 7881865 w 167"/>
                    <a:gd name="T21" fmla="*/ 160 h 378"/>
                    <a:gd name="T22" fmla="*/ 8718144 w 167"/>
                    <a:gd name="T23" fmla="*/ 141 h 378"/>
                    <a:gd name="T24" fmla="*/ 9815553 w 167"/>
                    <a:gd name="T25" fmla="*/ 121 h 378"/>
                    <a:gd name="T26" fmla="*/ 10660275 w 167"/>
                    <a:gd name="T27" fmla="*/ 104 h 378"/>
                    <a:gd name="T28" fmla="*/ 11579391 w 167"/>
                    <a:gd name="T29" fmla="*/ 90 h 378"/>
                    <a:gd name="T30" fmla="*/ 12613611 w 167"/>
                    <a:gd name="T31" fmla="*/ 75 h 378"/>
                    <a:gd name="T32" fmla="*/ 13234714 w 167"/>
                    <a:gd name="T33" fmla="*/ 61 h 378"/>
                    <a:gd name="T34" fmla="*/ 13958466 w 167"/>
                    <a:gd name="T35" fmla="*/ 0 h 378"/>
                    <a:gd name="T36" fmla="*/ 12753444 w 167"/>
                    <a:gd name="T37" fmla="*/ 14 h 378"/>
                    <a:gd name="T38" fmla="*/ 10898704 w 167"/>
                    <a:gd name="T39" fmla="*/ 48 h 378"/>
                    <a:gd name="T40" fmla="*/ 8426438 w 167"/>
                    <a:gd name="T41" fmla="*/ 88 h 378"/>
                    <a:gd name="T42" fmla="*/ 6482206 w 167"/>
                    <a:gd name="T43" fmla="*/ 129 h 378"/>
                    <a:gd name="T44" fmla="*/ 4572284 w 167"/>
                    <a:gd name="T45" fmla="*/ 185 h 378"/>
                    <a:gd name="T46" fmla="*/ 2723001 w 167"/>
                    <a:gd name="T47" fmla="*/ 233 h 378"/>
                    <a:gd name="T48" fmla="*/ 1180393 w 167"/>
                    <a:gd name="T49" fmla="*/ 280 h 378"/>
                    <a:gd name="T50" fmla="*/ 0 w 167"/>
                    <a:gd name="T51" fmla="*/ 377 h 378"/>
                    <a:gd name="T52" fmla="*/ 1 w 167"/>
                    <a:gd name="T53" fmla="*/ 374 h 378"/>
                    <a:gd name="T54" fmla="*/ 946289 w 167"/>
                    <a:gd name="T55" fmla="*/ 297 h 3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67"/>
                    <a:gd name="T85" fmla="*/ 0 h 378"/>
                    <a:gd name="T86" fmla="*/ 167 w 167"/>
                    <a:gd name="T87" fmla="*/ 378 h 3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67" h="378">
                      <a:moveTo>
                        <a:pt x="11" y="297"/>
                      </a:moveTo>
                      <a:lnTo>
                        <a:pt x="0" y="377"/>
                      </a:lnTo>
                      <a:lnTo>
                        <a:pt x="8" y="355"/>
                      </a:lnTo>
                      <a:lnTo>
                        <a:pt x="17" y="332"/>
                      </a:lnTo>
                      <a:lnTo>
                        <a:pt x="26" y="311"/>
                      </a:lnTo>
                      <a:lnTo>
                        <a:pt x="38" y="283"/>
                      </a:lnTo>
                      <a:lnTo>
                        <a:pt x="50" y="254"/>
                      </a:lnTo>
                      <a:lnTo>
                        <a:pt x="62" y="226"/>
                      </a:lnTo>
                      <a:lnTo>
                        <a:pt x="74" y="201"/>
                      </a:lnTo>
                      <a:lnTo>
                        <a:pt x="83" y="182"/>
                      </a:lnTo>
                      <a:lnTo>
                        <a:pt x="94" y="160"/>
                      </a:lnTo>
                      <a:lnTo>
                        <a:pt x="104" y="141"/>
                      </a:lnTo>
                      <a:lnTo>
                        <a:pt x="117" y="121"/>
                      </a:lnTo>
                      <a:lnTo>
                        <a:pt x="127" y="104"/>
                      </a:lnTo>
                      <a:lnTo>
                        <a:pt x="138" y="90"/>
                      </a:lnTo>
                      <a:lnTo>
                        <a:pt x="150" y="75"/>
                      </a:lnTo>
                      <a:lnTo>
                        <a:pt x="158" y="61"/>
                      </a:lnTo>
                      <a:lnTo>
                        <a:pt x="166" y="0"/>
                      </a:lnTo>
                      <a:lnTo>
                        <a:pt x="152" y="14"/>
                      </a:lnTo>
                      <a:lnTo>
                        <a:pt x="130" y="48"/>
                      </a:lnTo>
                      <a:lnTo>
                        <a:pt x="100" y="88"/>
                      </a:lnTo>
                      <a:lnTo>
                        <a:pt x="77" y="129"/>
                      </a:lnTo>
                      <a:lnTo>
                        <a:pt x="55" y="185"/>
                      </a:lnTo>
                      <a:lnTo>
                        <a:pt x="32" y="233"/>
                      </a:lnTo>
                      <a:lnTo>
                        <a:pt x="14" y="280"/>
                      </a:lnTo>
                      <a:lnTo>
                        <a:pt x="0" y="377"/>
                      </a:lnTo>
                      <a:lnTo>
                        <a:pt x="1" y="374"/>
                      </a:lnTo>
                      <a:lnTo>
                        <a:pt x="11" y="297"/>
                      </a:lnTo>
                    </a:path>
                  </a:pathLst>
                </a:cu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40" name="Freeform 145"/>
                <p:cNvSpPr>
                  <a:spLocks/>
                </p:cNvSpPr>
                <p:nvPr/>
              </p:nvSpPr>
              <p:spPr bwMode="auto">
                <a:xfrm>
                  <a:off x="4728" y="2735"/>
                  <a:ext cx="190" cy="186"/>
                </a:xfrm>
                <a:custGeom>
                  <a:avLst/>
                  <a:gdLst>
                    <a:gd name="T0" fmla="*/ 893933 w 133"/>
                    <a:gd name="T1" fmla="*/ 5 h 186"/>
                    <a:gd name="T2" fmla="*/ 0 w 133"/>
                    <a:gd name="T3" fmla="*/ 70 h 186"/>
                    <a:gd name="T4" fmla="*/ 851606 w 133"/>
                    <a:gd name="T5" fmla="*/ 72 h 186"/>
                    <a:gd name="T6" fmla="*/ 1520591 w 133"/>
                    <a:gd name="T7" fmla="*/ 75 h 186"/>
                    <a:gd name="T8" fmla="*/ 2266634 w 133"/>
                    <a:gd name="T9" fmla="*/ 81 h 186"/>
                    <a:gd name="T10" fmla="*/ 3132164 w 133"/>
                    <a:gd name="T11" fmla="*/ 86 h 186"/>
                    <a:gd name="T12" fmla="*/ 3847659 w 133"/>
                    <a:gd name="T13" fmla="*/ 92 h 186"/>
                    <a:gd name="T14" fmla="*/ 4698461 w 133"/>
                    <a:gd name="T15" fmla="*/ 100 h 186"/>
                    <a:gd name="T16" fmla="*/ 5891734 w 133"/>
                    <a:gd name="T17" fmla="*/ 109 h 186"/>
                    <a:gd name="T18" fmla="*/ 6957019 w 133"/>
                    <a:gd name="T19" fmla="*/ 120 h 186"/>
                    <a:gd name="T20" fmla="*/ 7598300 w 133"/>
                    <a:gd name="T21" fmla="*/ 129 h 186"/>
                    <a:gd name="T22" fmla="*/ 8416761 w 133"/>
                    <a:gd name="T23" fmla="*/ 136 h 186"/>
                    <a:gd name="T24" fmla="*/ 9328220 w 133"/>
                    <a:gd name="T25" fmla="*/ 150 h 186"/>
                    <a:gd name="T26" fmla="*/ 10146521 w 133"/>
                    <a:gd name="T27" fmla="*/ 165 h 186"/>
                    <a:gd name="T28" fmla="*/ 10591510 w 133"/>
                    <a:gd name="T29" fmla="*/ 176 h 186"/>
                    <a:gd name="T30" fmla="*/ 10962056 w 133"/>
                    <a:gd name="T31" fmla="*/ 185 h 186"/>
                    <a:gd name="T32" fmla="*/ 11972374 w 133"/>
                    <a:gd name="T33" fmla="*/ 100 h 186"/>
                    <a:gd name="T34" fmla="*/ 11363109 w 133"/>
                    <a:gd name="T35" fmla="*/ 83 h 186"/>
                    <a:gd name="T36" fmla="*/ 10059249 w 133"/>
                    <a:gd name="T37" fmla="*/ 60 h 186"/>
                    <a:gd name="T38" fmla="*/ 8696204 w 133"/>
                    <a:gd name="T39" fmla="*/ 36 h 186"/>
                    <a:gd name="T40" fmla="*/ 7150394 w 133"/>
                    <a:gd name="T41" fmla="*/ 24 h 186"/>
                    <a:gd name="T42" fmla="*/ 5496653 w 133"/>
                    <a:gd name="T43" fmla="*/ 9 h 186"/>
                    <a:gd name="T44" fmla="*/ 3723169 w 133"/>
                    <a:gd name="T45" fmla="*/ 3 h 186"/>
                    <a:gd name="T46" fmla="*/ 2380134 w 133"/>
                    <a:gd name="T47" fmla="*/ 0 h 186"/>
                    <a:gd name="T48" fmla="*/ 893933 w 133"/>
                    <a:gd name="T49" fmla="*/ 5 h 18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3"/>
                    <a:gd name="T76" fmla="*/ 0 h 186"/>
                    <a:gd name="T77" fmla="*/ 133 w 133"/>
                    <a:gd name="T78" fmla="*/ 186 h 18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3" h="186">
                      <a:moveTo>
                        <a:pt x="10" y="5"/>
                      </a:moveTo>
                      <a:lnTo>
                        <a:pt x="0" y="70"/>
                      </a:lnTo>
                      <a:lnTo>
                        <a:pt x="9" y="72"/>
                      </a:lnTo>
                      <a:lnTo>
                        <a:pt x="17" y="75"/>
                      </a:lnTo>
                      <a:lnTo>
                        <a:pt x="25" y="81"/>
                      </a:lnTo>
                      <a:lnTo>
                        <a:pt x="35" y="86"/>
                      </a:lnTo>
                      <a:lnTo>
                        <a:pt x="43" y="92"/>
                      </a:lnTo>
                      <a:lnTo>
                        <a:pt x="52" y="100"/>
                      </a:lnTo>
                      <a:lnTo>
                        <a:pt x="65" y="109"/>
                      </a:lnTo>
                      <a:lnTo>
                        <a:pt x="77" y="120"/>
                      </a:lnTo>
                      <a:lnTo>
                        <a:pt x="84" y="129"/>
                      </a:lnTo>
                      <a:lnTo>
                        <a:pt x="93" y="136"/>
                      </a:lnTo>
                      <a:lnTo>
                        <a:pt x="103" y="150"/>
                      </a:lnTo>
                      <a:lnTo>
                        <a:pt x="112" y="165"/>
                      </a:lnTo>
                      <a:lnTo>
                        <a:pt x="117" y="176"/>
                      </a:lnTo>
                      <a:lnTo>
                        <a:pt x="121" y="185"/>
                      </a:lnTo>
                      <a:lnTo>
                        <a:pt x="132" y="100"/>
                      </a:lnTo>
                      <a:lnTo>
                        <a:pt x="125" y="83"/>
                      </a:lnTo>
                      <a:lnTo>
                        <a:pt x="111" y="60"/>
                      </a:lnTo>
                      <a:lnTo>
                        <a:pt x="96" y="36"/>
                      </a:lnTo>
                      <a:lnTo>
                        <a:pt x="79" y="24"/>
                      </a:lnTo>
                      <a:lnTo>
                        <a:pt x="61" y="9"/>
                      </a:lnTo>
                      <a:lnTo>
                        <a:pt x="41" y="3"/>
                      </a:lnTo>
                      <a:lnTo>
                        <a:pt x="26" y="0"/>
                      </a:lnTo>
                      <a:lnTo>
                        <a:pt x="10" y="5"/>
                      </a:lnTo>
                    </a:path>
                  </a:pathLst>
                </a:cu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41" name="Freeform 146"/>
                <p:cNvSpPr>
                  <a:spLocks/>
                </p:cNvSpPr>
                <p:nvPr/>
              </p:nvSpPr>
              <p:spPr bwMode="auto">
                <a:xfrm>
                  <a:off x="4655" y="2238"/>
                  <a:ext cx="481" cy="603"/>
                </a:xfrm>
                <a:custGeom>
                  <a:avLst/>
                  <a:gdLst>
                    <a:gd name="T0" fmla="*/ 1843002 w 337"/>
                    <a:gd name="T1" fmla="*/ 8 h 603"/>
                    <a:gd name="T2" fmla="*/ 3938462 w 337"/>
                    <a:gd name="T3" fmla="*/ 1 h 603"/>
                    <a:gd name="T4" fmla="*/ 5953109 w 337"/>
                    <a:gd name="T5" fmla="*/ 2 h 603"/>
                    <a:gd name="T6" fmla="*/ 7796499 w 337"/>
                    <a:gd name="T7" fmla="*/ 7 h 603"/>
                    <a:gd name="T8" fmla="*/ 9836651 w 337"/>
                    <a:gd name="T9" fmla="*/ 20 h 603"/>
                    <a:gd name="T10" fmla="*/ 11895829 w 337"/>
                    <a:gd name="T11" fmla="*/ 37 h 603"/>
                    <a:gd name="T12" fmla="*/ 13599354 w 337"/>
                    <a:gd name="T13" fmla="*/ 67 h 603"/>
                    <a:gd name="T14" fmla="*/ 15291064 w 337"/>
                    <a:gd name="T15" fmla="*/ 100 h 603"/>
                    <a:gd name="T16" fmla="*/ 16714029 w 337"/>
                    <a:gd name="T17" fmla="*/ 132 h 603"/>
                    <a:gd name="T18" fmla="*/ 18316571 w 337"/>
                    <a:gd name="T19" fmla="*/ 170 h 603"/>
                    <a:gd name="T20" fmla="*/ 19610688 w 337"/>
                    <a:gd name="T21" fmla="*/ 212 h 603"/>
                    <a:gd name="T22" fmla="*/ 20636157 w 337"/>
                    <a:gd name="T23" fmla="*/ 261 h 603"/>
                    <a:gd name="T24" fmla="*/ 21453655 w 337"/>
                    <a:gd name="T25" fmla="*/ 312 h 603"/>
                    <a:gd name="T26" fmla="*/ 21897761 w 337"/>
                    <a:gd name="T27" fmla="*/ 359 h 603"/>
                    <a:gd name="T28" fmla="*/ 28398577 w 337"/>
                    <a:gd name="T29" fmla="*/ 325 h 603"/>
                    <a:gd name="T30" fmla="*/ 25792236 w 337"/>
                    <a:gd name="T31" fmla="*/ 368 h 603"/>
                    <a:gd name="T32" fmla="*/ 23855934 w 337"/>
                    <a:gd name="T33" fmla="*/ 403 h 603"/>
                    <a:gd name="T34" fmla="*/ 22239844 w 337"/>
                    <a:gd name="T35" fmla="*/ 435 h 603"/>
                    <a:gd name="T36" fmla="*/ 20636157 w 337"/>
                    <a:gd name="T37" fmla="*/ 473 h 603"/>
                    <a:gd name="T38" fmla="*/ 18710790 w 337"/>
                    <a:gd name="T39" fmla="*/ 526 h 603"/>
                    <a:gd name="T40" fmla="*/ 16861090 w 337"/>
                    <a:gd name="T41" fmla="*/ 577 h 603"/>
                    <a:gd name="T42" fmla="*/ 15581762 w 337"/>
                    <a:gd name="T43" fmla="*/ 593 h 603"/>
                    <a:gd name="T44" fmla="*/ 14673766 w 337"/>
                    <a:gd name="T45" fmla="*/ 574 h 603"/>
                    <a:gd name="T46" fmla="*/ 13447470 w 337"/>
                    <a:gd name="T47" fmla="*/ 555 h 603"/>
                    <a:gd name="T48" fmla="*/ 12403837 w 337"/>
                    <a:gd name="T49" fmla="*/ 544 h 603"/>
                    <a:gd name="T50" fmla="*/ 11127941 w 337"/>
                    <a:gd name="T51" fmla="*/ 530 h 603"/>
                    <a:gd name="T52" fmla="*/ 9774143 w 337"/>
                    <a:gd name="T53" fmla="*/ 520 h 603"/>
                    <a:gd name="T54" fmla="*/ 8480027 w 337"/>
                    <a:gd name="T55" fmla="*/ 512 h 603"/>
                    <a:gd name="T56" fmla="*/ 7162337 w 337"/>
                    <a:gd name="T57" fmla="*/ 506 h 603"/>
                    <a:gd name="T58" fmla="*/ 5358847 w 337"/>
                    <a:gd name="T59" fmla="*/ 500 h 603"/>
                    <a:gd name="T60" fmla="*/ 13447470 w 337"/>
                    <a:gd name="T61" fmla="*/ 390 h 603"/>
                    <a:gd name="T62" fmla="*/ 12697534 w 337"/>
                    <a:gd name="T63" fmla="*/ 314 h 603"/>
                    <a:gd name="T64" fmla="*/ 12127579 w 337"/>
                    <a:gd name="T65" fmla="*/ 269 h 603"/>
                    <a:gd name="T66" fmla="*/ 11110723 w 337"/>
                    <a:gd name="T67" fmla="*/ 212 h 603"/>
                    <a:gd name="T68" fmla="*/ 10117782 w 337"/>
                    <a:gd name="T69" fmla="*/ 163 h 603"/>
                    <a:gd name="T70" fmla="*/ 9331283 w 337"/>
                    <a:gd name="T71" fmla="*/ 130 h 603"/>
                    <a:gd name="T72" fmla="*/ 8204478 w 337"/>
                    <a:gd name="T73" fmla="*/ 96 h 603"/>
                    <a:gd name="T74" fmla="*/ 6948408 w 337"/>
                    <a:gd name="T75" fmla="*/ 71 h 603"/>
                    <a:gd name="T76" fmla="*/ 5358847 w 337"/>
                    <a:gd name="T77" fmla="*/ 51 h 603"/>
                    <a:gd name="T78" fmla="*/ 3515803 w 337"/>
                    <a:gd name="T79" fmla="*/ 37 h 603"/>
                    <a:gd name="T80" fmla="*/ 1484128 w 337"/>
                    <a:gd name="T81" fmla="*/ 26 h 60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7"/>
                    <a:gd name="T124" fmla="*/ 0 h 603"/>
                    <a:gd name="T125" fmla="*/ 337 w 337"/>
                    <a:gd name="T126" fmla="*/ 603 h 60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7" h="603">
                      <a:moveTo>
                        <a:pt x="0" y="19"/>
                      </a:moveTo>
                      <a:lnTo>
                        <a:pt x="21" y="8"/>
                      </a:lnTo>
                      <a:lnTo>
                        <a:pt x="31" y="6"/>
                      </a:lnTo>
                      <a:lnTo>
                        <a:pt x="45" y="1"/>
                      </a:lnTo>
                      <a:lnTo>
                        <a:pt x="56" y="0"/>
                      </a:lnTo>
                      <a:lnTo>
                        <a:pt x="68" y="2"/>
                      </a:lnTo>
                      <a:lnTo>
                        <a:pt x="79" y="3"/>
                      </a:lnTo>
                      <a:lnTo>
                        <a:pt x="89" y="7"/>
                      </a:lnTo>
                      <a:lnTo>
                        <a:pt x="101" y="9"/>
                      </a:lnTo>
                      <a:lnTo>
                        <a:pt x="112" y="20"/>
                      </a:lnTo>
                      <a:lnTo>
                        <a:pt x="122" y="30"/>
                      </a:lnTo>
                      <a:lnTo>
                        <a:pt x="135" y="37"/>
                      </a:lnTo>
                      <a:lnTo>
                        <a:pt x="145" y="52"/>
                      </a:lnTo>
                      <a:lnTo>
                        <a:pt x="155" y="67"/>
                      </a:lnTo>
                      <a:lnTo>
                        <a:pt x="166" y="84"/>
                      </a:lnTo>
                      <a:lnTo>
                        <a:pt x="174" y="100"/>
                      </a:lnTo>
                      <a:lnTo>
                        <a:pt x="183" y="115"/>
                      </a:lnTo>
                      <a:lnTo>
                        <a:pt x="190" y="132"/>
                      </a:lnTo>
                      <a:lnTo>
                        <a:pt x="198" y="150"/>
                      </a:lnTo>
                      <a:lnTo>
                        <a:pt x="208" y="170"/>
                      </a:lnTo>
                      <a:lnTo>
                        <a:pt x="215" y="192"/>
                      </a:lnTo>
                      <a:lnTo>
                        <a:pt x="223" y="212"/>
                      </a:lnTo>
                      <a:lnTo>
                        <a:pt x="229" y="238"/>
                      </a:lnTo>
                      <a:lnTo>
                        <a:pt x="235" y="261"/>
                      </a:lnTo>
                      <a:lnTo>
                        <a:pt x="241" y="284"/>
                      </a:lnTo>
                      <a:lnTo>
                        <a:pt x="244" y="312"/>
                      </a:lnTo>
                      <a:lnTo>
                        <a:pt x="248" y="333"/>
                      </a:lnTo>
                      <a:lnTo>
                        <a:pt x="249" y="359"/>
                      </a:lnTo>
                      <a:lnTo>
                        <a:pt x="336" y="305"/>
                      </a:lnTo>
                      <a:lnTo>
                        <a:pt x="322" y="325"/>
                      </a:lnTo>
                      <a:lnTo>
                        <a:pt x="307" y="348"/>
                      </a:lnTo>
                      <a:lnTo>
                        <a:pt x="293" y="368"/>
                      </a:lnTo>
                      <a:lnTo>
                        <a:pt x="283" y="383"/>
                      </a:lnTo>
                      <a:lnTo>
                        <a:pt x="271" y="403"/>
                      </a:lnTo>
                      <a:lnTo>
                        <a:pt x="264" y="417"/>
                      </a:lnTo>
                      <a:lnTo>
                        <a:pt x="253" y="435"/>
                      </a:lnTo>
                      <a:lnTo>
                        <a:pt x="245" y="455"/>
                      </a:lnTo>
                      <a:lnTo>
                        <a:pt x="235" y="473"/>
                      </a:lnTo>
                      <a:lnTo>
                        <a:pt x="223" y="499"/>
                      </a:lnTo>
                      <a:lnTo>
                        <a:pt x="213" y="526"/>
                      </a:lnTo>
                      <a:lnTo>
                        <a:pt x="203" y="550"/>
                      </a:lnTo>
                      <a:lnTo>
                        <a:pt x="191" y="577"/>
                      </a:lnTo>
                      <a:lnTo>
                        <a:pt x="182" y="602"/>
                      </a:lnTo>
                      <a:lnTo>
                        <a:pt x="177" y="593"/>
                      </a:lnTo>
                      <a:lnTo>
                        <a:pt x="172" y="582"/>
                      </a:lnTo>
                      <a:lnTo>
                        <a:pt x="167" y="574"/>
                      </a:lnTo>
                      <a:lnTo>
                        <a:pt x="161" y="565"/>
                      </a:lnTo>
                      <a:lnTo>
                        <a:pt x="153" y="555"/>
                      </a:lnTo>
                      <a:lnTo>
                        <a:pt x="148" y="549"/>
                      </a:lnTo>
                      <a:lnTo>
                        <a:pt x="141" y="544"/>
                      </a:lnTo>
                      <a:lnTo>
                        <a:pt x="134" y="537"/>
                      </a:lnTo>
                      <a:lnTo>
                        <a:pt x="127" y="530"/>
                      </a:lnTo>
                      <a:lnTo>
                        <a:pt x="117" y="527"/>
                      </a:lnTo>
                      <a:lnTo>
                        <a:pt x="111" y="520"/>
                      </a:lnTo>
                      <a:lnTo>
                        <a:pt x="103" y="515"/>
                      </a:lnTo>
                      <a:lnTo>
                        <a:pt x="96" y="512"/>
                      </a:lnTo>
                      <a:lnTo>
                        <a:pt x="89" y="509"/>
                      </a:lnTo>
                      <a:lnTo>
                        <a:pt x="81" y="506"/>
                      </a:lnTo>
                      <a:lnTo>
                        <a:pt x="74" y="499"/>
                      </a:lnTo>
                      <a:lnTo>
                        <a:pt x="61" y="500"/>
                      </a:lnTo>
                      <a:lnTo>
                        <a:pt x="153" y="428"/>
                      </a:lnTo>
                      <a:lnTo>
                        <a:pt x="153" y="390"/>
                      </a:lnTo>
                      <a:lnTo>
                        <a:pt x="150" y="366"/>
                      </a:lnTo>
                      <a:lnTo>
                        <a:pt x="144" y="314"/>
                      </a:lnTo>
                      <a:lnTo>
                        <a:pt x="141" y="291"/>
                      </a:lnTo>
                      <a:lnTo>
                        <a:pt x="138" y="269"/>
                      </a:lnTo>
                      <a:lnTo>
                        <a:pt x="131" y="231"/>
                      </a:lnTo>
                      <a:lnTo>
                        <a:pt x="126" y="212"/>
                      </a:lnTo>
                      <a:lnTo>
                        <a:pt x="121" y="185"/>
                      </a:lnTo>
                      <a:lnTo>
                        <a:pt x="115" y="163"/>
                      </a:lnTo>
                      <a:lnTo>
                        <a:pt x="110" y="146"/>
                      </a:lnTo>
                      <a:lnTo>
                        <a:pt x="106" y="130"/>
                      </a:lnTo>
                      <a:lnTo>
                        <a:pt x="101" y="115"/>
                      </a:lnTo>
                      <a:lnTo>
                        <a:pt x="93" y="96"/>
                      </a:lnTo>
                      <a:lnTo>
                        <a:pt x="86" y="86"/>
                      </a:lnTo>
                      <a:lnTo>
                        <a:pt x="79" y="71"/>
                      </a:lnTo>
                      <a:lnTo>
                        <a:pt x="70" y="59"/>
                      </a:lnTo>
                      <a:lnTo>
                        <a:pt x="61" y="51"/>
                      </a:lnTo>
                      <a:lnTo>
                        <a:pt x="50" y="43"/>
                      </a:lnTo>
                      <a:lnTo>
                        <a:pt x="40" y="37"/>
                      </a:lnTo>
                      <a:lnTo>
                        <a:pt x="30" y="29"/>
                      </a:lnTo>
                      <a:lnTo>
                        <a:pt x="17" y="26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731" name="Rectangle 50"/>
          <p:cNvSpPr>
            <a:spLocks noChangeArrowheads="1"/>
          </p:cNvSpPr>
          <p:nvPr/>
        </p:nvSpPr>
        <p:spPr bwMode="auto">
          <a:xfrm>
            <a:off x="7615238" y="2665413"/>
            <a:ext cx="12763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omic Sans MS" panose="030F0702030302020204" pitchFamily="66" charset="0"/>
              </a:rPr>
              <a:t>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sz="half" idx="10"/>
          </p:nvPr>
        </p:nvSpPr>
        <p:spPr>
          <a:xfrm>
            <a:off x="319088" y="1931988"/>
            <a:ext cx="4229100" cy="35909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1800" smtClean="0"/>
              <a:t>Inventory available nutrients and crop nutrient requirements</a:t>
            </a:r>
          </a:p>
          <a:p>
            <a:pPr lvl="1">
              <a:lnSpc>
                <a:spcPct val="110000"/>
              </a:lnSpc>
            </a:pPr>
            <a:r>
              <a:rPr lang="en-US" altLang="en-US" sz="1600" smtClean="0"/>
              <a:t>Soil Testing </a:t>
            </a:r>
          </a:p>
          <a:p>
            <a:pPr lvl="1">
              <a:lnSpc>
                <a:spcPct val="110000"/>
              </a:lnSpc>
            </a:pPr>
            <a:r>
              <a:rPr lang="en-US" altLang="en-US" sz="1600" smtClean="0"/>
              <a:t>Manure Analysis</a:t>
            </a:r>
          </a:p>
          <a:p>
            <a:pPr>
              <a:lnSpc>
                <a:spcPct val="110000"/>
              </a:lnSpc>
            </a:pPr>
            <a:r>
              <a:rPr lang="en-US" altLang="en-US" sz="1800" smtClean="0"/>
              <a:t>Intelligently allocate manure to crops</a:t>
            </a:r>
          </a:p>
          <a:p>
            <a:pPr lvl="1">
              <a:lnSpc>
                <a:spcPct val="110000"/>
              </a:lnSpc>
            </a:pPr>
            <a:r>
              <a:rPr lang="en-US" altLang="en-US" sz="1600" smtClean="0"/>
              <a:t>Most benefit from nutrients</a:t>
            </a:r>
          </a:p>
          <a:p>
            <a:pPr lvl="1">
              <a:lnSpc>
                <a:spcPct val="110000"/>
              </a:lnSpc>
            </a:pPr>
            <a:r>
              <a:rPr lang="en-US" altLang="en-US" sz="1600" smtClean="0"/>
              <a:t>Least potential risk</a:t>
            </a:r>
          </a:p>
          <a:p>
            <a:r>
              <a:rPr lang="en-US" altLang="en-US" sz="1800" smtClean="0"/>
              <a:t>Determine application management</a:t>
            </a:r>
          </a:p>
          <a:p>
            <a:pPr lvl="1">
              <a:lnSpc>
                <a:spcPct val="110000"/>
              </a:lnSpc>
            </a:pPr>
            <a:r>
              <a:rPr lang="en-US" altLang="en-US" sz="1600" smtClean="0"/>
              <a:t>Application method</a:t>
            </a:r>
          </a:p>
          <a:p>
            <a:pPr lvl="1">
              <a:lnSpc>
                <a:spcPct val="110000"/>
              </a:lnSpc>
            </a:pPr>
            <a:r>
              <a:rPr lang="en-US" altLang="en-US" sz="1600" smtClean="0"/>
              <a:t>Application timing</a:t>
            </a:r>
          </a:p>
        </p:txBody>
      </p:sp>
      <p:sp>
        <p:nvSpPr>
          <p:cNvPr id="74755" name="Content Placeholder 4"/>
          <p:cNvSpPr>
            <a:spLocks noGrp="1"/>
          </p:cNvSpPr>
          <p:nvPr>
            <p:ph sz="half" idx="11"/>
          </p:nvPr>
        </p:nvSpPr>
        <p:spPr>
          <a:xfrm>
            <a:off x="4722813" y="1939925"/>
            <a:ext cx="3954462" cy="35909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1800" smtClean="0"/>
              <a:t>Determine balanced manure rate based on available N and P</a:t>
            </a:r>
          </a:p>
          <a:p>
            <a:pPr lvl="1">
              <a:lnSpc>
                <a:spcPct val="110000"/>
              </a:lnSpc>
            </a:pPr>
            <a:r>
              <a:rPr lang="en-US" altLang="en-US" sz="1600" smtClean="0"/>
              <a:t>Available Manure N ≤ Crop N Requirement</a:t>
            </a:r>
          </a:p>
          <a:p>
            <a:pPr lvl="1">
              <a:lnSpc>
                <a:spcPct val="110000"/>
              </a:lnSpc>
            </a:pPr>
            <a:r>
              <a:rPr lang="en-US" altLang="en-US" sz="1600" smtClean="0"/>
              <a:t>Adjusted based on P Index</a:t>
            </a:r>
          </a:p>
          <a:p>
            <a:r>
              <a:rPr lang="en-US" altLang="en-US" sz="2000" smtClean="0"/>
              <a:t>Recommend manure and soil management BMPs</a:t>
            </a:r>
          </a:p>
          <a:p>
            <a:pPr lvl="1">
              <a:lnSpc>
                <a:spcPct val="110000"/>
              </a:lnSpc>
            </a:pPr>
            <a:r>
              <a:rPr lang="en-US" altLang="en-US" sz="1600" smtClean="0"/>
              <a:t>Manure storage and handling</a:t>
            </a:r>
          </a:p>
          <a:p>
            <a:pPr lvl="1">
              <a:lnSpc>
                <a:spcPct val="110000"/>
              </a:lnSpc>
            </a:pPr>
            <a:r>
              <a:rPr lang="en-US" altLang="en-US" sz="1600" smtClean="0"/>
              <a:t>Soil conservation practices</a:t>
            </a:r>
          </a:p>
          <a:p>
            <a:r>
              <a:rPr lang="en-US" altLang="en-US" sz="2000" smtClean="0"/>
              <a:t>Deal with excess nutrients</a:t>
            </a:r>
          </a:p>
          <a:p>
            <a:pPr lvl="1">
              <a:lnSpc>
                <a:spcPct val="110000"/>
              </a:lnSpc>
            </a:pPr>
            <a:r>
              <a:rPr lang="en-US" altLang="en-US" sz="1600" smtClean="0"/>
              <a:t>Manure export</a:t>
            </a:r>
          </a:p>
          <a:p>
            <a:pPr lvl="1"/>
            <a:endParaRPr lang="en-US" altLang="en-US" sz="1800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357188"/>
            <a:ext cx="8150225" cy="731837"/>
          </a:xfrm>
        </p:spPr>
        <p:txBody>
          <a:bodyPr/>
          <a:lstStyle/>
          <a:p>
            <a:r>
              <a:rPr lang="en-US" altLang="en-US" sz="4000" smtClean="0"/>
              <a:t>Nutrient Management Planning</a:t>
            </a:r>
          </a:p>
        </p:txBody>
      </p:sp>
      <p:sp>
        <p:nvSpPr>
          <p:cNvPr id="74757" name="Rectangle 1"/>
          <p:cNvSpPr>
            <a:spLocks noChangeArrowheads="1"/>
          </p:cNvSpPr>
          <p:nvPr/>
        </p:nvSpPr>
        <p:spPr bwMode="auto">
          <a:xfrm>
            <a:off x="673100" y="1092200"/>
            <a:ext cx="7802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Managing manure for maximum agronomic and economic benefit with minimum environmental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30238" y="292100"/>
            <a:ext cx="8150225" cy="7318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Nutrient Management Systems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131763" y="1171488"/>
            <a:ext cx="4397375" cy="499758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u="sng" dirty="0" smtClean="0"/>
              <a:t>Nutrient Management Process</a:t>
            </a:r>
            <a:r>
              <a:rPr lang="en-US" dirty="0" smtClean="0"/>
              <a:t> – More than just a Nutrient Management Plan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–"/>
              <a:defRPr/>
            </a:pPr>
            <a:r>
              <a:rPr lang="en-US" dirty="0" smtClean="0"/>
              <a:t>More emphasis on desired outcomes </a:t>
            </a:r>
          </a:p>
          <a:p>
            <a:pPr lvl="2" eaLnBrk="1" hangingPunct="1">
              <a:lnSpc>
                <a:spcPct val="120000"/>
              </a:lnSpc>
              <a:buFont typeface="Arial" charset="0"/>
              <a:buChar char="▪"/>
              <a:defRPr/>
            </a:pPr>
            <a:r>
              <a:rPr lang="en-US" dirty="0" smtClean="0"/>
              <a:t>Too often the plan is the object of the exercise!</a:t>
            </a:r>
          </a:p>
          <a:p>
            <a:pPr lvl="3" eaLnBrk="1" hangingPunct="1">
              <a:lnSpc>
                <a:spcPct val="120000"/>
              </a:lnSpc>
              <a:buFont typeface="Arial" charset="0"/>
              <a:buChar char="▪"/>
              <a:defRPr/>
            </a:pPr>
            <a:r>
              <a:rPr lang="en-US" dirty="0" smtClean="0"/>
              <a:t>One size fits all solution???</a:t>
            </a:r>
          </a:p>
          <a:p>
            <a:pPr lvl="2" eaLnBrk="1" hangingPunct="1">
              <a:lnSpc>
                <a:spcPct val="120000"/>
              </a:lnSpc>
              <a:buFont typeface="Arial" charset="0"/>
              <a:buChar char="▪"/>
              <a:defRPr/>
            </a:pPr>
            <a:r>
              <a:rPr lang="en-US" dirty="0" smtClean="0"/>
              <a:t>The plan must be the means to an end, not the end itself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–"/>
              <a:defRPr/>
            </a:pPr>
            <a:r>
              <a:rPr lang="en-US" dirty="0" smtClean="0"/>
              <a:t>Adaptive Management</a:t>
            </a:r>
          </a:p>
          <a:p>
            <a:pPr lvl="2" eaLnBrk="1" hangingPunct="1">
              <a:lnSpc>
                <a:spcPct val="120000"/>
              </a:lnSpc>
              <a:buFont typeface="Arial" charset="0"/>
              <a:buChar char="▪"/>
              <a:defRPr/>
            </a:pPr>
            <a:r>
              <a:rPr lang="en-US" dirty="0" smtClean="0"/>
              <a:t>On-going process!</a:t>
            </a:r>
          </a:p>
          <a:p>
            <a:pPr lvl="2" eaLnBrk="1" hangingPunct="1">
              <a:lnSpc>
                <a:spcPct val="120000"/>
              </a:lnSpc>
              <a:buFont typeface="Arial" charset="0"/>
              <a:buChar char="▪"/>
              <a:defRPr/>
            </a:pPr>
            <a:r>
              <a:rPr lang="en-US" dirty="0" smtClean="0"/>
              <a:t>Encourage innovation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–"/>
              <a:defRPr/>
            </a:pPr>
            <a:r>
              <a:rPr lang="en-US" dirty="0"/>
              <a:t>Farmer </a:t>
            </a:r>
            <a:r>
              <a:rPr lang="en-US" dirty="0" smtClean="0"/>
              <a:t>and regulators must </a:t>
            </a:r>
            <a:r>
              <a:rPr lang="en-US" dirty="0"/>
              <a:t>buy into the </a:t>
            </a:r>
            <a:r>
              <a:rPr lang="en-US" u="sng" dirty="0" smtClean="0"/>
              <a:t>process</a:t>
            </a:r>
            <a:endParaRPr lang="en-US" u="sng" dirty="0"/>
          </a:p>
          <a:p>
            <a:pPr lvl="3" eaLnBrk="1" hangingPunct="1">
              <a:lnSpc>
                <a:spcPct val="120000"/>
              </a:lnSpc>
              <a:buFont typeface="Arial" charset="0"/>
              <a:buNone/>
              <a:defRPr/>
            </a:pPr>
            <a:endParaRPr lang="en-US" dirty="0" smtClean="0"/>
          </a:p>
        </p:txBody>
      </p:sp>
      <p:grpSp>
        <p:nvGrpSpPr>
          <p:cNvPr id="76804" name="Group 47"/>
          <p:cNvGrpSpPr>
            <a:grpSpLocks/>
          </p:cNvGrpSpPr>
          <p:nvPr/>
        </p:nvGrpSpPr>
        <p:grpSpPr bwMode="auto">
          <a:xfrm>
            <a:off x="4640263" y="1206500"/>
            <a:ext cx="4343400" cy="3149600"/>
            <a:chOff x="4702626" y="2535006"/>
            <a:chExt cx="4343400" cy="3149230"/>
          </a:xfrm>
        </p:grpSpPr>
        <p:sp>
          <p:nvSpPr>
            <p:cNvPr id="46" name="Rounded Rectangle 45"/>
            <p:cNvSpPr/>
            <p:nvPr/>
          </p:nvSpPr>
          <p:spPr>
            <a:xfrm>
              <a:off x="4702626" y="3039772"/>
              <a:ext cx="4343400" cy="2644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76808" name="Group 4"/>
            <p:cNvGrpSpPr>
              <a:grpSpLocks noChangeAspect="1"/>
            </p:cNvGrpSpPr>
            <p:nvPr/>
          </p:nvGrpSpPr>
          <p:grpSpPr bwMode="auto">
            <a:xfrm>
              <a:off x="4997901" y="3349195"/>
              <a:ext cx="3752850" cy="1992313"/>
              <a:chOff x="422275" y="1825625"/>
              <a:chExt cx="8340725" cy="4425316"/>
            </a:xfrm>
          </p:grpSpPr>
          <p:sp>
            <p:nvSpPr>
              <p:cNvPr id="76810" name="AutoShape 3"/>
              <p:cNvSpPr>
                <a:spLocks noChangeArrowheads="1"/>
              </p:cNvSpPr>
              <p:nvPr/>
            </p:nvSpPr>
            <p:spPr bwMode="auto">
              <a:xfrm>
                <a:off x="1311275" y="2200275"/>
                <a:ext cx="2076450" cy="1558925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2912 h 21600"/>
                  <a:gd name="T14" fmla="*/ 18227 w 21600"/>
                  <a:gd name="T15" fmla="*/ 92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1" name="AutoShape 4"/>
              <p:cNvSpPr>
                <a:spLocks noChangeArrowheads="1"/>
              </p:cNvSpPr>
              <p:nvPr/>
            </p:nvSpPr>
            <p:spPr bwMode="auto">
              <a:xfrm rot="5400000">
                <a:off x="6482557" y="1810544"/>
                <a:ext cx="1320800" cy="2573337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2912 h 21600"/>
                  <a:gd name="T14" fmla="*/ 18227 w 21600"/>
                  <a:gd name="T15" fmla="*/ 92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2" name="AutoShape 5"/>
              <p:cNvSpPr>
                <a:spLocks noChangeArrowheads="1"/>
              </p:cNvSpPr>
              <p:nvPr/>
            </p:nvSpPr>
            <p:spPr bwMode="auto">
              <a:xfrm rot="10800000">
                <a:off x="6172200" y="4487863"/>
                <a:ext cx="1911350" cy="1541462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2912 h 21600"/>
                  <a:gd name="T14" fmla="*/ 18227 w 21600"/>
                  <a:gd name="T15" fmla="*/ 92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3" name="AutoShape 6"/>
              <p:cNvSpPr>
                <a:spLocks noChangeArrowheads="1"/>
              </p:cNvSpPr>
              <p:nvPr/>
            </p:nvSpPr>
            <p:spPr bwMode="auto">
              <a:xfrm rot="-5400000">
                <a:off x="1258887" y="4114801"/>
                <a:ext cx="1457325" cy="222885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2912 h 21600"/>
                  <a:gd name="T14" fmla="*/ 18227 w 21600"/>
                  <a:gd name="T15" fmla="*/ 92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4" name="Text Box 7"/>
              <p:cNvSpPr txBox="1">
                <a:spLocks noChangeArrowheads="1"/>
              </p:cNvSpPr>
              <p:nvPr/>
            </p:nvSpPr>
            <p:spPr bwMode="auto">
              <a:xfrm>
                <a:off x="2807355" y="4773367"/>
                <a:ext cx="3295363" cy="147728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B2B2B2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chemeClr val="bg2"/>
                    </a:solidFill>
                    <a:cs typeface="Arial" panose="020B0604020202020204" pitchFamily="34" charset="0"/>
                  </a:rPr>
                  <a:t>Implementation and Record Keeping</a:t>
                </a:r>
              </a:p>
            </p:txBody>
          </p:sp>
          <p:sp>
            <p:nvSpPr>
              <p:cNvPr id="76815" name="Text Box 8"/>
              <p:cNvSpPr txBox="1">
                <a:spLocks noChangeArrowheads="1"/>
              </p:cNvSpPr>
              <p:nvPr/>
            </p:nvSpPr>
            <p:spPr bwMode="auto">
              <a:xfrm>
                <a:off x="422275" y="3740326"/>
                <a:ext cx="2448588" cy="61700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B2B2B2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chemeClr val="bg2"/>
                    </a:solidFill>
                    <a:cs typeface="Arial" panose="020B0604020202020204" pitchFamily="34" charset="0"/>
                  </a:rPr>
                  <a:t>Assessment</a:t>
                </a:r>
              </a:p>
            </p:txBody>
          </p:sp>
          <p:sp>
            <p:nvSpPr>
              <p:cNvPr id="76816" name="Text Box 9"/>
              <p:cNvSpPr txBox="1">
                <a:spLocks noChangeArrowheads="1"/>
              </p:cNvSpPr>
              <p:nvPr/>
            </p:nvSpPr>
            <p:spPr bwMode="auto">
              <a:xfrm>
                <a:off x="3350702" y="1825854"/>
                <a:ext cx="2748487" cy="14737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B2B2B2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chemeClr val="bg2"/>
                    </a:solidFill>
                    <a:cs typeface="Arial" panose="020B0604020202020204" pitchFamily="34" charset="0"/>
                  </a:rPr>
                  <a:t>Select Management Options</a:t>
                </a:r>
              </a:p>
            </p:txBody>
          </p:sp>
          <p:sp>
            <p:nvSpPr>
              <p:cNvPr id="76817" name="Text Box 10"/>
              <p:cNvSpPr txBox="1">
                <a:spLocks noChangeArrowheads="1"/>
              </p:cNvSpPr>
              <p:nvPr/>
            </p:nvSpPr>
            <p:spPr bwMode="auto">
              <a:xfrm>
                <a:off x="6610782" y="3740326"/>
                <a:ext cx="2152218" cy="61700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B2B2B2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Planning</a:t>
                </a:r>
              </a:p>
            </p:txBody>
          </p:sp>
        </p:grpSp>
        <p:sp>
          <p:nvSpPr>
            <p:cNvPr id="76809" name="TextBox 39"/>
            <p:cNvSpPr txBox="1">
              <a:spLocks noChangeArrowheads="1"/>
            </p:cNvSpPr>
            <p:nvPr/>
          </p:nvSpPr>
          <p:spPr bwMode="auto">
            <a:xfrm>
              <a:off x="5083285" y="2535006"/>
              <a:ext cx="3701143" cy="399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Nutrient Management Process</a:t>
              </a:r>
            </a:p>
          </p:txBody>
        </p:sp>
      </p:grpSp>
      <p:sp>
        <p:nvSpPr>
          <p:cNvPr id="45" name="Down Arrow 44"/>
          <p:cNvSpPr/>
          <p:nvPr/>
        </p:nvSpPr>
        <p:spPr>
          <a:xfrm>
            <a:off x="5375275" y="4530725"/>
            <a:ext cx="2873375" cy="6651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Outcome</a:t>
            </a:r>
          </a:p>
        </p:txBody>
      </p:sp>
      <p:sp>
        <p:nvSpPr>
          <p:cNvPr id="76806" name="TextBox 1"/>
          <p:cNvSpPr txBox="1">
            <a:spLocks noChangeArrowheads="1"/>
          </p:cNvSpPr>
          <p:nvPr/>
        </p:nvSpPr>
        <p:spPr bwMode="auto">
          <a:xfrm>
            <a:off x="5192713" y="5357813"/>
            <a:ext cx="3238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Arial" panose="020B0604020202020204" pitchFamily="34" charset="0"/>
              </a:rPr>
              <a:t>Economic Production &amp; Environmental 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655638" y="354013"/>
            <a:ext cx="8078787" cy="731837"/>
          </a:xfrm>
        </p:spPr>
        <p:txBody>
          <a:bodyPr/>
          <a:lstStyle/>
          <a:p>
            <a:r>
              <a:rPr lang="en-US" altLang="en-US" smtClean="0"/>
              <a:t>Eliminate Nutrient Management Planning Requirement!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465263"/>
            <a:ext cx="8078787" cy="47132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/>
              <a:t>Plans are by necessity speculative, a best estimate of what might happen </a:t>
            </a:r>
          </a:p>
          <a:p>
            <a:pPr lvl="1">
              <a:defRPr/>
            </a:pPr>
            <a:r>
              <a:rPr lang="en-US" sz="2400" dirty="0" smtClean="0"/>
              <a:t>Farmers are challenged to know what they might do in the future and feel locked-in to their plan</a:t>
            </a:r>
          </a:p>
          <a:p>
            <a:pPr>
              <a:defRPr/>
            </a:pPr>
            <a:r>
              <a:rPr lang="en-US" sz="2800" dirty="0" smtClean="0"/>
              <a:t>Require records instead of a plan</a:t>
            </a:r>
          </a:p>
          <a:p>
            <a:pPr lvl="1">
              <a:defRPr/>
            </a:pPr>
            <a:r>
              <a:rPr lang="en-US" sz="2400" dirty="0" smtClean="0"/>
              <a:t>Records could be entered into our planning software to see if nutrients were properly managed</a:t>
            </a:r>
          </a:p>
          <a:p>
            <a:pPr>
              <a:defRPr/>
            </a:pPr>
            <a:r>
              <a:rPr lang="en-US" sz="2800" dirty="0" smtClean="0"/>
              <a:t>This would make planning necessary, rather than required</a:t>
            </a:r>
          </a:p>
          <a:p>
            <a:pPr lvl="1">
              <a:defRPr/>
            </a:pPr>
            <a:r>
              <a:rPr lang="en-US" sz="2400" dirty="0" smtClean="0"/>
              <a:t>Planning would become an ongoing process</a:t>
            </a:r>
          </a:p>
          <a:p>
            <a:pPr>
              <a:defRPr/>
            </a:pPr>
            <a:r>
              <a:rPr lang="en-US" sz="2800" dirty="0"/>
              <a:t>Would also help document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09600" y="77788"/>
            <a:ext cx="8078788" cy="731837"/>
          </a:xfrm>
        </p:spPr>
        <p:txBody>
          <a:bodyPr/>
          <a:lstStyle/>
          <a:p>
            <a:r>
              <a:rPr lang="en-US" altLang="en-US" smtClean="0"/>
              <a:t>Nutrient Management Challenges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258763" y="858838"/>
            <a:ext cx="5180012" cy="54594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200" dirty="0" smtClean="0"/>
              <a:t>Idealism ―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smtClean="0"/>
              <a:t>Realism</a:t>
            </a:r>
            <a:endParaRPr lang="en-US" sz="22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US" sz="1800" dirty="0" smtClean="0">
                <a:sym typeface="Wingdings" pitchFamily="2" charset="2"/>
              </a:rPr>
              <a:t>Limited Resources</a:t>
            </a:r>
          </a:p>
          <a:p>
            <a:pPr lvl="1">
              <a:defRPr/>
            </a:pPr>
            <a:r>
              <a:rPr lang="en-US" sz="1800" dirty="0">
                <a:sym typeface="Wingdings" pitchFamily="2" charset="2"/>
              </a:rPr>
              <a:t>Achieving appropriate balance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ym typeface="Wingdings" pitchFamily="2" charset="2"/>
              </a:rPr>
              <a:t>Cost/benefits </a:t>
            </a:r>
            <a:endParaRPr lang="en-US" sz="2200" dirty="0">
              <a:sym typeface="Wingdings" pitchFamily="2" charset="2"/>
            </a:endParaRPr>
          </a:p>
          <a:p>
            <a:pPr lvl="1">
              <a:defRPr/>
            </a:pPr>
            <a:r>
              <a:rPr lang="en-US" sz="1800" dirty="0" smtClean="0">
                <a:sym typeface="Wingdings" pitchFamily="2" charset="2"/>
              </a:rPr>
              <a:t>Holistically</a:t>
            </a:r>
          </a:p>
          <a:p>
            <a:pPr lvl="2">
              <a:defRPr/>
            </a:pPr>
            <a:r>
              <a:rPr lang="en-US" sz="1450" dirty="0" smtClean="0">
                <a:sym typeface="Wingdings" pitchFamily="2" charset="2"/>
              </a:rPr>
              <a:t>Strategic conflict between Ag and Environment</a:t>
            </a:r>
          </a:p>
          <a:p>
            <a:pPr lvl="2">
              <a:defRPr/>
            </a:pPr>
            <a:r>
              <a:rPr lang="en-US" sz="1450" dirty="0">
                <a:sym typeface="Wingdings" pitchFamily="2" charset="2"/>
              </a:rPr>
              <a:t>Agriculture and </a:t>
            </a:r>
            <a:r>
              <a:rPr lang="en-US" sz="1450" dirty="0" smtClean="0">
                <a:sym typeface="Wingdings" pitchFamily="2" charset="2"/>
              </a:rPr>
              <a:t>Society</a:t>
            </a:r>
          </a:p>
          <a:p>
            <a:pPr lvl="1">
              <a:defRPr/>
            </a:pPr>
            <a:r>
              <a:rPr lang="en-US" sz="1850" dirty="0" smtClean="0">
                <a:sym typeface="Wingdings" pitchFamily="2" charset="2"/>
              </a:rPr>
              <a:t>Targeting</a:t>
            </a:r>
            <a:endParaRPr lang="en-US" sz="1850" dirty="0">
              <a:sym typeface="Wingdings" pitchFamily="2" charset="2"/>
            </a:endParaRPr>
          </a:p>
          <a:p>
            <a:pPr>
              <a:defRPr/>
            </a:pPr>
            <a:r>
              <a:rPr lang="en-US" sz="2200" dirty="0" smtClean="0">
                <a:sym typeface="Wingdings" pitchFamily="2" charset="2"/>
              </a:rPr>
              <a:t>Lots of variables and lots of uncertainty</a:t>
            </a:r>
          </a:p>
          <a:p>
            <a:pPr lvl="1">
              <a:defRPr/>
            </a:pPr>
            <a:r>
              <a:rPr lang="en-US" sz="1800" dirty="0" smtClean="0">
                <a:sym typeface="Wingdings" pitchFamily="2" charset="2"/>
              </a:rPr>
              <a:t>Realistically account for the important variables</a:t>
            </a:r>
          </a:p>
          <a:p>
            <a:pPr lvl="1">
              <a:defRPr/>
            </a:pPr>
            <a:r>
              <a:rPr lang="en-US" sz="1800" dirty="0" smtClean="0">
                <a:sym typeface="Wingdings" pitchFamily="2" charset="2"/>
              </a:rPr>
              <a:t>Reasonable estimates of uncertainty</a:t>
            </a:r>
          </a:p>
          <a:p>
            <a:pPr lvl="2">
              <a:defRPr/>
            </a:pPr>
            <a:r>
              <a:rPr lang="en-US" sz="1400" dirty="0" smtClean="0">
                <a:sym typeface="Wingdings" pitchFamily="2" charset="2"/>
              </a:rPr>
              <a:t>N Recs for corn are in 40 </a:t>
            </a:r>
            <a:r>
              <a:rPr lang="en-US" sz="1400" dirty="0" err="1" smtClean="0">
                <a:sym typeface="Wingdings" pitchFamily="2" charset="2"/>
              </a:rPr>
              <a:t>lb</a:t>
            </a:r>
            <a:r>
              <a:rPr lang="en-US" sz="1400" dirty="0" smtClean="0">
                <a:sym typeface="Wingdings" pitchFamily="2" charset="2"/>
              </a:rPr>
              <a:t>/A increments</a:t>
            </a:r>
          </a:p>
          <a:p>
            <a:pPr lvl="2">
              <a:defRPr/>
            </a:pPr>
            <a:r>
              <a:rPr lang="en-US" sz="1400" dirty="0" smtClean="0">
                <a:sym typeface="Wingdings" pitchFamily="2" charset="2"/>
              </a:rPr>
              <a:t>Plans are held to 1 </a:t>
            </a:r>
            <a:r>
              <a:rPr lang="en-US" sz="1400" dirty="0" err="1" smtClean="0">
                <a:sym typeface="Wingdings" pitchFamily="2" charset="2"/>
              </a:rPr>
              <a:t>lb</a:t>
            </a:r>
            <a:r>
              <a:rPr lang="en-US" sz="1400" dirty="0" smtClean="0">
                <a:sym typeface="Wingdings" pitchFamily="2" charset="2"/>
              </a:rPr>
              <a:t>/A tolerance</a:t>
            </a:r>
          </a:p>
          <a:p>
            <a:pPr>
              <a:defRPr/>
            </a:pPr>
            <a:r>
              <a:rPr lang="en-US" sz="2200" dirty="0" smtClean="0">
                <a:sym typeface="Wingdings" pitchFamily="2" charset="2"/>
              </a:rPr>
              <a:t>Continued emphasis on science and education</a:t>
            </a:r>
          </a:p>
          <a:p>
            <a:pPr>
              <a:defRPr/>
            </a:pPr>
            <a:endParaRPr lang="en-US" sz="2200" dirty="0" smtClean="0">
              <a:sym typeface="Wingdings" pitchFamily="2" charset="2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530850" y="1130300"/>
            <a:ext cx="3352800" cy="24161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065963" y="2017713"/>
            <a:ext cx="358775" cy="625475"/>
            <a:chOff x="7065963" y="2017713"/>
            <a:chExt cx="358775" cy="625475"/>
          </a:xfrm>
        </p:grpSpPr>
        <p:sp>
          <p:nvSpPr>
            <p:cNvPr id="67" name="Rectangle 66"/>
            <p:cNvSpPr/>
            <p:nvPr/>
          </p:nvSpPr>
          <p:spPr>
            <a:xfrm>
              <a:off x="7065963" y="2311400"/>
              <a:ext cx="358775" cy="331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065963" y="2017713"/>
              <a:ext cx="358775" cy="300037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24538" y="1397000"/>
            <a:ext cx="360362" cy="1246188"/>
            <a:chOff x="5824538" y="1397000"/>
            <a:chExt cx="360362" cy="1246188"/>
          </a:xfrm>
        </p:grpSpPr>
        <p:sp>
          <p:nvSpPr>
            <p:cNvPr id="73" name="Rectangle 72"/>
            <p:cNvSpPr/>
            <p:nvPr/>
          </p:nvSpPr>
          <p:spPr>
            <a:xfrm>
              <a:off x="5824538" y="2311400"/>
              <a:ext cx="360362" cy="331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824538" y="1397000"/>
              <a:ext cx="360362" cy="92075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456363" y="2019300"/>
            <a:ext cx="358775" cy="1296988"/>
            <a:chOff x="6456363" y="2019300"/>
            <a:chExt cx="358775" cy="1296988"/>
          </a:xfrm>
        </p:grpSpPr>
        <p:sp>
          <p:nvSpPr>
            <p:cNvPr id="76" name="Rectangle 75"/>
            <p:cNvSpPr/>
            <p:nvPr/>
          </p:nvSpPr>
          <p:spPr>
            <a:xfrm>
              <a:off x="6456363" y="2311400"/>
              <a:ext cx="358775" cy="1004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456363" y="2019300"/>
              <a:ext cx="358775" cy="29845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78" name="Rectangle 77"/>
          <p:cNvSpPr/>
          <p:nvPr/>
        </p:nvSpPr>
        <p:spPr>
          <a:xfrm>
            <a:off x="7734300" y="2325688"/>
            <a:ext cx="381000" cy="3889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128000" y="1436688"/>
            <a:ext cx="358775" cy="88741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9882" name="TextBox 82"/>
          <p:cNvSpPr txBox="1">
            <a:spLocks noChangeArrowheads="1"/>
          </p:cNvSpPr>
          <p:nvPr/>
        </p:nvSpPr>
        <p:spPr bwMode="auto">
          <a:xfrm>
            <a:off x="6494463" y="1206500"/>
            <a:ext cx="18303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imes" panose="02020603050405020304" pitchFamily="18" charset="0"/>
              </a:rPr>
              <a:t>Benefits</a:t>
            </a:r>
          </a:p>
        </p:txBody>
      </p:sp>
      <p:sp>
        <p:nvSpPr>
          <p:cNvPr id="79883" name="TextBox 83"/>
          <p:cNvSpPr txBox="1">
            <a:spLocks noChangeArrowheads="1"/>
          </p:cNvSpPr>
          <p:nvPr/>
        </p:nvSpPr>
        <p:spPr bwMode="auto">
          <a:xfrm>
            <a:off x="6934200" y="2909888"/>
            <a:ext cx="15922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" panose="02020603050405020304" pitchFamily="18" charset="0"/>
              </a:rPr>
              <a:t>Costs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5640388" y="2322513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85" name="Picture 48" descr="nitrogen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727450"/>
            <a:ext cx="33528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02588" y="2770188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2083 -1.1111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02101 -4.0740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80" grpId="0" animBg="1"/>
      <p:bldP spid="80" grpId="1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54081"/>
            <a:ext cx="8150225" cy="731838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2800" dirty="0" smtClean="0"/>
              <a:t>Targeting CAOs in Pennsylvania</a:t>
            </a:r>
            <a:br>
              <a:rPr lang="en-US" altLang="en-US" sz="2800" dirty="0" smtClean="0"/>
            </a:br>
            <a:r>
              <a:rPr lang="en-US" altLang="en-US" sz="2800" dirty="0" smtClean="0"/>
              <a:t>Very High Animal Density Farms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 (&gt;2 AEU/A)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02185" y="1374409"/>
            <a:ext cx="8229600" cy="4029400"/>
          </a:xfrm>
        </p:spPr>
        <p:txBody>
          <a:bodyPr lIns="90488" tIns="44450" rIns="90488" bIns="44450"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Manure nutrients in </a:t>
            </a:r>
            <a:r>
              <a:rPr lang="en-US" i="1" u="sng" dirty="0" smtClean="0"/>
              <a:t>excess</a:t>
            </a:r>
            <a:r>
              <a:rPr lang="en-US" dirty="0" smtClean="0"/>
              <a:t> of crop requirements.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i="1" u="sng" dirty="0" smtClean="0"/>
              <a:t>Not enough </a:t>
            </a:r>
            <a:r>
              <a:rPr lang="en-US" dirty="0" smtClean="0"/>
              <a:t>land for manure spreading.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You will have to export some manure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Maybe since you are already exporting, consider exporting a little more to avoid spreading in potential environmentally sensitive situations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i="1" u="sng" dirty="0" smtClean="0"/>
              <a:t>High</a:t>
            </a:r>
            <a:r>
              <a:rPr lang="en-US" dirty="0" smtClean="0"/>
              <a:t> pollution potential.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i="1" u="sng" dirty="0" smtClean="0"/>
              <a:t>Moving</a:t>
            </a:r>
            <a:r>
              <a:rPr lang="en-US" dirty="0" smtClean="0"/>
              <a:t> excess manure off the farm or </a:t>
            </a:r>
            <a:r>
              <a:rPr lang="en-US" i="1" dirty="0" smtClean="0"/>
              <a:t>reducing</a:t>
            </a:r>
            <a:r>
              <a:rPr lang="en-US" dirty="0" smtClean="0"/>
              <a:t> animal density.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i="1" u="sng" dirty="0" smtClean="0"/>
              <a:t>Negative</a:t>
            </a:r>
            <a:r>
              <a:rPr lang="en-US" dirty="0" smtClean="0"/>
              <a:t> economic returns.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n-US" dirty="0" smtClean="0"/>
              <a:t>~10</a:t>
            </a:r>
            <a:r>
              <a:rPr lang="en-US" altLang="en-US" dirty="0"/>
              <a:t>% of farms but, &gt;50% of </a:t>
            </a:r>
            <a:r>
              <a:rPr lang="en-US" altLang="en-US" dirty="0" smtClean="0"/>
              <a:t>Manure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9600" y="5354877"/>
            <a:ext cx="782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What about CAFOs – Very Large Farms?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62431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41291"/>
            <a:ext cx="8151004" cy="731838"/>
          </a:xfrm>
        </p:spPr>
        <p:txBody>
          <a:bodyPr/>
          <a:lstStyle/>
          <a:p>
            <a:r>
              <a:rPr lang="en-US" dirty="0" smtClean="0"/>
              <a:t>Winter Manure Application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8343708"/>
              </p:ext>
            </p:extLst>
          </p:nvPr>
        </p:nvGraphicFramePr>
        <p:xfrm>
          <a:off x="468036" y="3192071"/>
          <a:ext cx="3442137" cy="239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35686" y="5678954"/>
            <a:ext cx="4303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Jian Liu et al. Penn State &amp; USDA-ARS</a:t>
            </a:r>
          </a:p>
          <a:p>
            <a:r>
              <a:rPr lang="en-US" sz="1400" dirty="0" smtClean="0"/>
              <a:t>SWAT Model </a:t>
            </a:r>
            <a:endParaRPr lang="en-US" sz="1400" u="sng" dirty="0" smtClean="0"/>
          </a:p>
          <a:p>
            <a:endParaRPr lang="en-US" sz="14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04334675"/>
              </p:ext>
            </p:extLst>
          </p:nvPr>
        </p:nvGraphicFramePr>
        <p:xfrm>
          <a:off x="468037" y="849190"/>
          <a:ext cx="3442137" cy="221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313" y="5686386"/>
            <a:ext cx="3137615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~20 </a:t>
            </a:r>
            <a:r>
              <a:rPr lang="en-US" sz="1200" dirty="0" err="1" smtClean="0"/>
              <a:t>lb</a:t>
            </a:r>
            <a:r>
              <a:rPr lang="en-US" sz="1200" dirty="0" smtClean="0"/>
              <a:t> P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5</a:t>
            </a:r>
            <a:r>
              <a:rPr lang="en-US" sz="1200" dirty="0" smtClean="0"/>
              <a:t> reduction on avg. 200 A dairy</a:t>
            </a:r>
          </a:p>
          <a:p>
            <a:r>
              <a:rPr lang="en-US" sz="1200" dirty="0" smtClean="0"/>
              <a:t> Saving ~$0,05/A, but cost &gt;$</a:t>
            </a:r>
            <a:r>
              <a:rPr lang="en-US" sz="1200" dirty="0"/>
              <a:t>400/ </a:t>
            </a:r>
            <a:r>
              <a:rPr lang="en-US" sz="1200" dirty="0" err="1"/>
              <a:t>lb</a:t>
            </a:r>
            <a:r>
              <a:rPr lang="en-US" sz="1200" dirty="0"/>
              <a:t> P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5</a:t>
            </a:r>
            <a:r>
              <a:rPr lang="en-US" sz="1200" dirty="0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928" y="1609242"/>
            <a:ext cx="5234479" cy="32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0" grpId="0">
        <p:bldAsOne/>
      </p:bldGraphic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itle 3"/>
          <p:cNvSpPr>
            <a:spLocks noGrp="1"/>
          </p:cNvSpPr>
          <p:nvPr>
            <p:ph type="title"/>
          </p:nvPr>
        </p:nvSpPr>
        <p:spPr>
          <a:xfrm>
            <a:off x="594161" y="67044"/>
            <a:ext cx="8150225" cy="731837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No-till Manure </a:t>
            </a:r>
            <a:r>
              <a:rPr lang="en-US" altLang="en-US" sz="3200" dirty="0" smtClean="0"/>
              <a:t>Injection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61093776"/>
              </p:ext>
            </p:extLst>
          </p:nvPr>
        </p:nvGraphicFramePr>
        <p:xfrm>
          <a:off x="531713" y="749369"/>
          <a:ext cx="8181526" cy="3583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1381" name="Picture 7" descr="Chisel p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4724400"/>
            <a:ext cx="1076325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11" descr="Yetter in field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63" y="4772025"/>
            <a:ext cx="1004887" cy="86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3" name="Picture 13" descr="04%20liquid%20man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4724400"/>
            <a:ext cx="1117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29488" y="4187158"/>
            <a:ext cx="1687512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Taller bars are worse except for economics</a:t>
            </a:r>
          </a:p>
        </p:txBody>
      </p:sp>
      <p:pic>
        <p:nvPicPr>
          <p:cNvPr id="101385" name="Picture 14" descr="PA22037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6" y="4754137"/>
            <a:ext cx="1193800" cy="87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6" name="TextBox 1"/>
          <p:cNvSpPr txBox="1">
            <a:spLocks noChangeArrowheads="1"/>
          </p:cNvSpPr>
          <p:nvPr/>
        </p:nvSpPr>
        <p:spPr bwMode="auto">
          <a:xfrm>
            <a:off x="296863" y="5807075"/>
            <a:ext cx="3362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Penn State &amp; USDA-ARS PSWMRU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1159" y="5872656"/>
            <a:ext cx="3775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Rotz</a:t>
            </a:r>
            <a:r>
              <a:rPr lang="en-US" sz="1400" dirty="0" smtClean="0"/>
              <a:t> et al. USDA-ARS &amp; </a:t>
            </a:r>
            <a:r>
              <a:rPr lang="en-US" sz="1400" dirty="0"/>
              <a:t>Penn </a:t>
            </a:r>
            <a:r>
              <a:rPr lang="en-US" sz="1400" dirty="0" smtClean="0"/>
              <a:t>State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511947" y="4195019"/>
            <a:ext cx="6314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Surface                    Chisel                   Low Dist. Inj.            Aerator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451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35"/>
          <p:cNvSpPr>
            <a:spLocks noGrp="1"/>
          </p:cNvSpPr>
          <p:nvPr>
            <p:ph type="title"/>
          </p:nvPr>
        </p:nvSpPr>
        <p:spPr>
          <a:xfrm>
            <a:off x="544512" y="-320889"/>
            <a:ext cx="8150225" cy="731838"/>
          </a:xfrm>
        </p:spPr>
        <p:txBody>
          <a:bodyPr/>
          <a:lstStyle/>
          <a:p>
            <a:pPr algn="ctr" eaLnBrk="1" hangingPunct="1"/>
            <a:r>
              <a:rPr lang="en-US" altLang="en-US" sz="3200" u="sng" dirty="0" smtClean="0"/>
              <a:t>Phosphorus Index Targeting</a:t>
            </a:r>
            <a:br>
              <a:rPr lang="en-US" altLang="en-US" sz="3200" u="sng" dirty="0" smtClean="0"/>
            </a:br>
            <a:r>
              <a:rPr lang="en-US" altLang="en-US" sz="3200" dirty="0" smtClean="0"/>
              <a:t>Understand and manage the system</a:t>
            </a:r>
          </a:p>
        </p:txBody>
      </p:sp>
      <p:grpSp>
        <p:nvGrpSpPr>
          <p:cNvPr id="81923" name="Group 19"/>
          <p:cNvGrpSpPr>
            <a:grpSpLocks noChangeAspect="1"/>
          </p:cNvGrpSpPr>
          <p:nvPr/>
        </p:nvGrpSpPr>
        <p:grpSpPr bwMode="auto">
          <a:xfrm>
            <a:off x="5900738" y="927100"/>
            <a:ext cx="2195512" cy="1009650"/>
            <a:chOff x="1555" y="2774"/>
            <a:chExt cx="2765" cy="1272"/>
          </a:xfrm>
        </p:grpSpPr>
        <p:sp>
          <p:nvSpPr>
            <p:cNvPr id="139" name="Text Box 2"/>
            <p:cNvSpPr txBox="1">
              <a:spLocks noChangeArrowheads="1"/>
            </p:cNvSpPr>
            <p:nvPr/>
          </p:nvSpPr>
          <p:spPr bwMode="auto">
            <a:xfrm>
              <a:off x="1889" y="2774"/>
              <a:ext cx="2245" cy="2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dirty="0" smtClean="0">
                  <a:solidFill>
                    <a:srgbClr val="FF0000"/>
                  </a:solidFill>
                  <a:latin typeface="+mn-lt"/>
                </a:rPr>
                <a:t>Critical Source Area</a:t>
              </a:r>
            </a:p>
          </p:txBody>
        </p:sp>
        <p:grpSp>
          <p:nvGrpSpPr>
            <p:cNvPr id="82032" name="Group 3"/>
            <p:cNvGrpSpPr>
              <a:grpSpLocks/>
            </p:cNvGrpSpPr>
            <p:nvPr/>
          </p:nvGrpSpPr>
          <p:grpSpPr bwMode="auto">
            <a:xfrm>
              <a:off x="1555" y="3116"/>
              <a:ext cx="2765" cy="930"/>
              <a:chOff x="1555" y="3116"/>
              <a:chExt cx="2765" cy="930"/>
            </a:xfrm>
          </p:grpSpPr>
          <p:sp>
            <p:nvSpPr>
              <p:cNvPr id="141" name="Oval 4"/>
              <p:cNvSpPr>
                <a:spLocks noChangeArrowheads="1"/>
              </p:cNvSpPr>
              <p:nvPr/>
            </p:nvSpPr>
            <p:spPr bwMode="auto">
              <a:xfrm>
                <a:off x="1555" y="3356"/>
                <a:ext cx="1555" cy="6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142" name="Oval 5"/>
              <p:cNvSpPr>
                <a:spLocks noChangeArrowheads="1"/>
              </p:cNvSpPr>
              <p:nvPr/>
            </p:nvSpPr>
            <p:spPr bwMode="auto">
              <a:xfrm>
                <a:off x="2535" y="3356"/>
                <a:ext cx="1555" cy="690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143" name="Oval 6"/>
              <p:cNvSpPr>
                <a:spLocks noChangeArrowheads="1"/>
              </p:cNvSpPr>
              <p:nvPr/>
            </p:nvSpPr>
            <p:spPr bwMode="auto">
              <a:xfrm>
                <a:off x="2535" y="3412"/>
                <a:ext cx="576" cy="5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144" name="Text Box 7"/>
              <p:cNvSpPr txBox="1">
                <a:spLocks noChangeArrowheads="1"/>
              </p:cNvSpPr>
              <p:nvPr/>
            </p:nvSpPr>
            <p:spPr bwMode="auto">
              <a:xfrm>
                <a:off x="1671" y="3522"/>
                <a:ext cx="980" cy="28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200" b="1" dirty="0" smtClean="0">
                    <a:latin typeface="+mn-lt"/>
                  </a:rPr>
                  <a:t>Source</a:t>
                </a:r>
              </a:p>
            </p:txBody>
          </p:sp>
          <p:sp>
            <p:nvSpPr>
              <p:cNvPr id="145" name="Text Box 8"/>
              <p:cNvSpPr txBox="1">
                <a:spLocks noChangeArrowheads="1"/>
              </p:cNvSpPr>
              <p:nvPr/>
            </p:nvSpPr>
            <p:spPr bwMode="auto">
              <a:xfrm>
                <a:off x="3110" y="3522"/>
                <a:ext cx="1210" cy="28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200" b="1" dirty="0" smtClean="0">
                    <a:latin typeface="+mn-lt"/>
                  </a:rPr>
                  <a:t>Transport</a:t>
                </a:r>
              </a:p>
            </p:txBody>
          </p:sp>
          <p:sp>
            <p:nvSpPr>
              <p:cNvPr id="146" name="Line 9"/>
              <p:cNvSpPr>
                <a:spLocks noChangeShapeType="1"/>
              </p:cNvSpPr>
              <p:nvPr/>
            </p:nvSpPr>
            <p:spPr bwMode="auto">
              <a:xfrm flipH="1">
                <a:off x="2823" y="3116"/>
                <a:ext cx="0" cy="462"/>
              </a:xfrm>
              <a:prstGeom prst="line">
                <a:avLst/>
              </a:prstGeom>
              <a:noFill/>
              <a:ln w="19050">
                <a:solidFill>
                  <a:srgbClr val="FE1402"/>
                </a:solidFill>
                <a:round/>
                <a:headEnd/>
                <a:tailEnd type="arrow" w="med" len="med"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 sz="1200">
                  <a:latin typeface="+mn-lt"/>
                </a:endParaRPr>
              </a:p>
            </p:txBody>
          </p:sp>
        </p:grpSp>
      </p:grpSp>
      <p:grpSp>
        <p:nvGrpSpPr>
          <p:cNvPr id="81924" name="Group 2"/>
          <p:cNvGrpSpPr>
            <a:grpSpLocks/>
          </p:cNvGrpSpPr>
          <p:nvPr/>
        </p:nvGrpSpPr>
        <p:grpSpPr bwMode="auto">
          <a:xfrm>
            <a:off x="441325" y="1625600"/>
            <a:ext cx="4210050" cy="3762375"/>
            <a:chOff x="311260" y="1724860"/>
            <a:chExt cx="4210050" cy="3762375"/>
          </a:xfrm>
        </p:grpSpPr>
        <p:sp>
          <p:nvSpPr>
            <p:cNvPr id="81934" name="Freeform 3"/>
            <p:cNvSpPr>
              <a:spLocks/>
            </p:cNvSpPr>
            <p:nvPr/>
          </p:nvSpPr>
          <p:spPr bwMode="auto">
            <a:xfrm>
              <a:off x="525572" y="3196472"/>
              <a:ext cx="3822700" cy="2112963"/>
            </a:xfrm>
            <a:custGeom>
              <a:avLst/>
              <a:gdLst>
                <a:gd name="T0" fmla="*/ 0 w 3765"/>
                <a:gd name="T1" fmla="*/ 0 h 1848"/>
                <a:gd name="T2" fmla="*/ 0 w 3765"/>
                <a:gd name="T3" fmla="*/ 2147483646 h 1848"/>
                <a:gd name="T4" fmla="*/ 2147483646 w 3765"/>
                <a:gd name="T5" fmla="*/ 2147483646 h 1848"/>
                <a:gd name="T6" fmla="*/ 2147483646 w 3765"/>
                <a:gd name="T7" fmla="*/ 2147483646 h 1848"/>
                <a:gd name="T8" fmla="*/ 2147483646 w 3765"/>
                <a:gd name="T9" fmla="*/ 2147483646 h 1848"/>
                <a:gd name="T10" fmla="*/ 2147483646 w 3765"/>
                <a:gd name="T11" fmla="*/ 2147483646 h 1848"/>
                <a:gd name="T12" fmla="*/ 2147483646 w 3765"/>
                <a:gd name="T13" fmla="*/ 2147483646 h 1848"/>
                <a:gd name="T14" fmla="*/ 2147483646 w 3765"/>
                <a:gd name="T15" fmla="*/ 2147483646 h 1848"/>
                <a:gd name="T16" fmla="*/ 2147483646 w 3765"/>
                <a:gd name="T17" fmla="*/ 2147483646 h 1848"/>
                <a:gd name="T18" fmla="*/ 2147483646 w 3765"/>
                <a:gd name="T19" fmla="*/ 2147483646 h 1848"/>
                <a:gd name="T20" fmla="*/ 2147483646 w 3765"/>
                <a:gd name="T21" fmla="*/ 2147483646 h 1848"/>
                <a:gd name="T22" fmla="*/ 2147483646 w 3765"/>
                <a:gd name="T23" fmla="*/ 2147483646 h 1848"/>
                <a:gd name="T24" fmla="*/ 2147483646 w 3765"/>
                <a:gd name="T25" fmla="*/ 2147483646 h 1848"/>
                <a:gd name="T26" fmla="*/ 2147483646 w 3765"/>
                <a:gd name="T27" fmla="*/ 2147483646 h 1848"/>
                <a:gd name="T28" fmla="*/ 2147483646 w 3765"/>
                <a:gd name="T29" fmla="*/ 2147483646 h 1848"/>
                <a:gd name="T30" fmla="*/ 2147483646 w 3765"/>
                <a:gd name="T31" fmla="*/ 2147483646 h 1848"/>
                <a:gd name="T32" fmla="*/ 2147483646 w 3765"/>
                <a:gd name="T33" fmla="*/ 2147483646 h 1848"/>
                <a:gd name="T34" fmla="*/ 2147483646 w 3765"/>
                <a:gd name="T35" fmla="*/ 2147483646 h 1848"/>
                <a:gd name="T36" fmla="*/ 2147483646 w 3765"/>
                <a:gd name="T37" fmla="*/ 2147483646 h 1848"/>
                <a:gd name="T38" fmla="*/ 2147483646 w 3765"/>
                <a:gd name="T39" fmla="*/ 2147483646 h 1848"/>
                <a:gd name="T40" fmla="*/ 2147483646 w 3765"/>
                <a:gd name="T41" fmla="*/ 2147483646 h 1848"/>
                <a:gd name="T42" fmla="*/ 2147483646 w 3765"/>
                <a:gd name="T43" fmla="*/ 2147483646 h 1848"/>
                <a:gd name="T44" fmla="*/ 2147483646 w 3765"/>
                <a:gd name="T45" fmla="*/ 2147483646 h 1848"/>
                <a:gd name="T46" fmla="*/ 2147483646 w 3765"/>
                <a:gd name="T47" fmla="*/ 2147483646 h 1848"/>
                <a:gd name="T48" fmla="*/ 2147483646 w 3765"/>
                <a:gd name="T49" fmla="*/ 2147483646 h 1848"/>
                <a:gd name="T50" fmla="*/ 2147483646 w 3765"/>
                <a:gd name="T51" fmla="*/ 2147483646 h 1848"/>
                <a:gd name="T52" fmla="*/ 2147483646 w 3765"/>
                <a:gd name="T53" fmla="*/ 2147483646 h 1848"/>
                <a:gd name="T54" fmla="*/ 2147483646 w 3765"/>
                <a:gd name="T55" fmla="*/ 2147483646 h 1848"/>
                <a:gd name="T56" fmla="*/ 2147483646 w 3765"/>
                <a:gd name="T57" fmla="*/ 2147483646 h 1848"/>
                <a:gd name="T58" fmla="*/ 2147483646 w 3765"/>
                <a:gd name="T59" fmla="*/ 2147483646 h 1848"/>
                <a:gd name="T60" fmla="*/ 2147483646 w 3765"/>
                <a:gd name="T61" fmla="*/ 2147483646 h 1848"/>
                <a:gd name="T62" fmla="*/ 2147483646 w 3765"/>
                <a:gd name="T63" fmla="*/ 0 h 1848"/>
                <a:gd name="T64" fmla="*/ 0 w 3765"/>
                <a:gd name="T65" fmla="*/ 0 h 18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65"/>
                <a:gd name="T100" fmla="*/ 0 h 1848"/>
                <a:gd name="T101" fmla="*/ 3765 w 3765"/>
                <a:gd name="T102" fmla="*/ 1848 h 18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65" h="1848">
                  <a:moveTo>
                    <a:pt x="0" y="0"/>
                  </a:moveTo>
                  <a:lnTo>
                    <a:pt x="0" y="1847"/>
                  </a:lnTo>
                  <a:lnTo>
                    <a:pt x="2515" y="1847"/>
                  </a:lnTo>
                  <a:lnTo>
                    <a:pt x="3764" y="1174"/>
                  </a:lnTo>
                  <a:lnTo>
                    <a:pt x="3764" y="679"/>
                  </a:lnTo>
                  <a:lnTo>
                    <a:pt x="3500" y="781"/>
                  </a:lnTo>
                  <a:lnTo>
                    <a:pt x="3381" y="918"/>
                  </a:lnTo>
                  <a:lnTo>
                    <a:pt x="3166" y="1019"/>
                  </a:lnTo>
                  <a:lnTo>
                    <a:pt x="2962" y="1111"/>
                  </a:lnTo>
                  <a:lnTo>
                    <a:pt x="2819" y="1223"/>
                  </a:lnTo>
                  <a:lnTo>
                    <a:pt x="2759" y="1235"/>
                  </a:lnTo>
                  <a:lnTo>
                    <a:pt x="2706" y="1312"/>
                  </a:lnTo>
                  <a:lnTo>
                    <a:pt x="2652" y="1235"/>
                  </a:lnTo>
                  <a:lnTo>
                    <a:pt x="2695" y="1302"/>
                  </a:lnTo>
                  <a:lnTo>
                    <a:pt x="2485" y="1246"/>
                  </a:lnTo>
                  <a:lnTo>
                    <a:pt x="2604" y="1246"/>
                  </a:lnTo>
                  <a:lnTo>
                    <a:pt x="2425" y="1189"/>
                  </a:lnTo>
                  <a:lnTo>
                    <a:pt x="2610" y="1280"/>
                  </a:lnTo>
                  <a:lnTo>
                    <a:pt x="2244" y="1130"/>
                  </a:lnTo>
                  <a:lnTo>
                    <a:pt x="2208" y="1100"/>
                  </a:lnTo>
                  <a:lnTo>
                    <a:pt x="2062" y="1008"/>
                  </a:lnTo>
                  <a:lnTo>
                    <a:pt x="1990" y="946"/>
                  </a:lnTo>
                  <a:lnTo>
                    <a:pt x="1736" y="915"/>
                  </a:lnTo>
                  <a:lnTo>
                    <a:pt x="1502" y="824"/>
                  </a:lnTo>
                  <a:lnTo>
                    <a:pt x="1339" y="640"/>
                  </a:lnTo>
                  <a:lnTo>
                    <a:pt x="1140" y="458"/>
                  </a:lnTo>
                  <a:lnTo>
                    <a:pt x="904" y="397"/>
                  </a:lnTo>
                  <a:lnTo>
                    <a:pt x="743" y="335"/>
                  </a:lnTo>
                  <a:lnTo>
                    <a:pt x="579" y="244"/>
                  </a:lnTo>
                  <a:lnTo>
                    <a:pt x="380" y="123"/>
                  </a:lnTo>
                  <a:lnTo>
                    <a:pt x="308" y="77"/>
                  </a:lnTo>
                  <a:lnTo>
                    <a:pt x="163" y="0"/>
                  </a:lnTo>
                  <a:lnTo>
                    <a:pt x="0" y="0"/>
                  </a:lnTo>
                </a:path>
              </a:pathLst>
            </a:custGeom>
            <a:solidFill>
              <a:srgbClr val="996600"/>
            </a:solidFill>
            <a:ln w="50799" cap="rnd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3113198" y="4021973"/>
              <a:ext cx="1257300" cy="1463675"/>
            </a:xfrm>
            <a:custGeom>
              <a:avLst/>
              <a:gdLst>
                <a:gd name="connsiteX0" fmla="*/ 9939 w 1789043"/>
                <a:gd name="connsiteY0" fmla="*/ 1113183 h 2077279"/>
                <a:gd name="connsiteX1" fmla="*/ 0 w 1789043"/>
                <a:gd name="connsiteY1" fmla="*/ 2077279 h 2077279"/>
                <a:gd name="connsiteX2" fmla="*/ 1789043 w 1789043"/>
                <a:gd name="connsiteY2" fmla="*/ 1033670 h 2077279"/>
                <a:gd name="connsiteX3" fmla="*/ 1759226 w 1789043"/>
                <a:gd name="connsiteY3" fmla="*/ 0 h 2077279"/>
                <a:gd name="connsiteX4" fmla="*/ 1759226 w 1789043"/>
                <a:gd name="connsiteY4" fmla="*/ 0 h 207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043" h="2077279">
                  <a:moveTo>
                    <a:pt x="9939" y="1113183"/>
                  </a:moveTo>
                  <a:lnTo>
                    <a:pt x="0" y="2077279"/>
                  </a:lnTo>
                  <a:lnTo>
                    <a:pt x="1789043" y="1033670"/>
                  </a:lnTo>
                  <a:lnTo>
                    <a:pt x="1759226" y="0"/>
                  </a:lnTo>
                  <a:lnTo>
                    <a:pt x="1759226" y="0"/>
                  </a:lnTo>
                </a:path>
              </a:pathLst>
            </a:custGeom>
            <a:solidFill>
              <a:schemeClr val="tx2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1936" name="Freeform 4"/>
            <p:cNvSpPr>
              <a:spLocks/>
            </p:cNvSpPr>
            <p:nvPr/>
          </p:nvSpPr>
          <p:spPr bwMode="auto">
            <a:xfrm>
              <a:off x="517635" y="2699585"/>
              <a:ext cx="3844925" cy="2060575"/>
            </a:xfrm>
            <a:custGeom>
              <a:avLst/>
              <a:gdLst>
                <a:gd name="T0" fmla="*/ 0 w 3764"/>
                <a:gd name="T1" fmla="*/ 2147483646 h 1802"/>
                <a:gd name="T2" fmla="*/ 2147483646 w 3764"/>
                <a:gd name="T3" fmla="*/ 2147483646 h 1802"/>
                <a:gd name="T4" fmla="*/ 2147483646 w 3764"/>
                <a:gd name="T5" fmla="*/ 2147483646 h 1802"/>
                <a:gd name="T6" fmla="*/ 2147483646 w 3764"/>
                <a:gd name="T7" fmla="*/ 2147483646 h 1802"/>
                <a:gd name="T8" fmla="*/ 2147483646 w 3764"/>
                <a:gd name="T9" fmla="*/ 2147483646 h 1802"/>
                <a:gd name="T10" fmla="*/ 2147483646 w 3764"/>
                <a:gd name="T11" fmla="*/ 2147483646 h 1802"/>
                <a:gd name="T12" fmla="*/ 2147483646 w 3764"/>
                <a:gd name="T13" fmla="*/ 0 h 1802"/>
                <a:gd name="T14" fmla="*/ 2147483646 w 3764"/>
                <a:gd name="T15" fmla="*/ 0 h 1802"/>
                <a:gd name="T16" fmla="*/ 2147483646 w 3764"/>
                <a:gd name="T17" fmla="*/ 2147483646 h 1802"/>
                <a:gd name="T18" fmla="*/ 2147483646 w 3764"/>
                <a:gd name="T19" fmla="*/ 2147483646 h 1802"/>
                <a:gd name="T20" fmla="*/ 2147483646 w 3764"/>
                <a:gd name="T21" fmla="*/ 2147483646 h 1802"/>
                <a:gd name="T22" fmla="*/ 2147483646 w 3764"/>
                <a:gd name="T23" fmla="*/ 2147483646 h 1802"/>
                <a:gd name="T24" fmla="*/ 2147483646 w 3764"/>
                <a:gd name="T25" fmla="*/ 2147483646 h 1802"/>
                <a:gd name="T26" fmla="*/ 2147483646 w 3764"/>
                <a:gd name="T27" fmla="*/ 2147483646 h 1802"/>
                <a:gd name="T28" fmla="*/ 2147483646 w 3764"/>
                <a:gd name="T29" fmla="*/ 2147483646 h 1802"/>
                <a:gd name="T30" fmla="*/ 2147483646 w 3764"/>
                <a:gd name="T31" fmla="*/ 2147483646 h 1802"/>
                <a:gd name="T32" fmla="*/ 2147483646 w 3764"/>
                <a:gd name="T33" fmla="*/ 2147483646 h 1802"/>
                <a:gd name="T34" fmla="*/ 2147483646 w 3764"/>
                <a:gd name="T35" fmla="*/ 2147483646 h 1802"/>
                <a:gd name="T36" fmla="*/ 2147483646 w 3764"/>
                <a:gd name="T37" fmla="*/ 2147483646 h 1802"/>
                <a:gd name="T38" fmla="*/ 2147483646 w 3764"/>
                <a:gd name="T39" fmla="*/ 2147483646 h 1802"/>
                <a:gd name="T40" fmla="*/ 2147483646 w 3764"/>
                <a:gd name="T41" fmla="*/ 2147483646 h 1802"/>
                <a:gd name="T42" fmla="*/ 2147483646 w 3764"/>
                <a:gd name="T43" fmla="*/ 2147483646 h 1802"/>
                <a:gd name="T44" fmla="*/ 2147483646 w 3764"/>
                <a:gd name="T45" fmla="*/ 2147483646 h 1802"/>
                <a:gd name="T46" fmla="*/ 2147483646 w 3764"/>
                <a:gd name="T47" fmla="*/ 2147483646 h 1802"/>
                <a:gd name="T48" fmla="*/ 2147483646 w 3764"/>
                <a:gd name="T49" fmla="*/ 2147483646 h 1802"/>
                <a:gd name="T50" fmla="*/ 2147483646 w 3764"/>
                <a:gd name="T51" fmla="*/ 2147483646 h 1802"/>
                <a:gd name="T52" fmla="*/ 2147483646 w 3764"/>
                <a:gd name="T53" fmla="*/ 2147483646 h 1802"/>
                <a:gd name="T54" fmla="*/ 2147483646 w 3764"/>
                <a:gd name="T55" fmla="*/ 2147483646 h 1802"/>
                <a:gd name="T56" fmla="*/ 2147483646 w 3764"/>
                <a:gd name="T57" fmla="*/ 2147483646 h 1802"/>
                <a:gd name="T58" fmla="*/ 2147483646 w 3764"/>
                <a:gd name="T59" fmla="*/ 2147483646 h 1802"/>
                <a:gd name="T60" fmla="*/ 2147483646 w 3764"/>
                <a:gd name="T61" fmla="*/ 2147483646 h 1802"/>
                <a:gd name="T62" fmla="*/ 2147483646 w 3764"/>
                <a:gd name="T63" fmla="*/ 2147483646 h 1802"/>
                <a:gd name="T64" fmla="*/ 2147483646 w 3764"/>
                <a:gd name="T65" fmla="*/ 2147483646 h 1802"/>
                <a:gd name="T66" fmla="*/ 2147483646 w 3764"/>
                <a:gd name="T67" fmla="*/ 2147483646 h 1802"/>
                <a:gd name="T68" fmla="*/ 2147483646 w 3764"/>
                <a:gd name="T69" fmla="*/ 2147483646 h 1802"/>
                <a:gd name="T70" fmla="*/ 2147483646 w 3764"/>
                <a:gd name="T71" fmla="*/ 2147483646 h 1802"/>
                <a:gd name="T72" fmla="*/ 2147483646 w 3764"/>
                <a:gd name="T73" fmla="*/ 2147483646 h 1802"/>
                <a:gd name="T74" fmla="*/ 2147483646 w 3764"/>
                <a:gd name="T75" fmla="*/ 2147483646 h 1802"/>
                <a:gd name="T76" fmla="*/ 2147483646 w 3764"/>
                <a:gd name="T77" fmla="*/ 2147483646 h 1802"/>
                <a:gd name="T78" fmla="*/ 2147483646 w 3764"/>
                <a:gd name="T79" fmla="*/ 2147483646 h 1802"/>
                <a:gd name="T80" fmla="*/ 2147483646 w 3764"/>
                <a:gd name="T81" fmla="*/ 2147483646 h 1802"/>
                <a:gd name="T82" fmla="*/ 2147483646 w 3764"/>
                <a:gd name="T83" fmla="*/ 2147483646 h 1802"/>
                <a:gd name="T84" fmla="*/ 2147483646 w 3764"/>
                <a:gd name="T85" fmla="*/ 2147483646 h 1802"/>
                <a:gd name="T86" fmla="*/ 2147483646 w 3764"/>
                <a:gd name="T87" fmla="*/ 2147483646 h 1802"/>
                <a:gd name="T88" fmla="*/ 2147483646 w 3764"/>
                <a:gd name="T89" fmla="*/ 2147483646 h 1802"/>
                <a:gd name="T90" fmla="*/ 2147483646 w 3764"/>
                <a:gd name="T91" fmla="*/ 2147483646 h 1802"/>
                <a:gd name="T92" fmla="*/ 2147483646 w 3764"/>
                <a:gd name="T93" fmla="*/ 2147483646 h 1802"/>
                <a:gd name="T94" fmla="*/ 2147483646 w 3764"/>
                <a:gd name="T95" fmla="*/ 2147483646 h 1802"/>
                <a:gd name="T96" fmla="*/ 2147483646 w 3764"/>
                <a:gd name="T97" fmla="*/ 2147483646 h 1802"/>
                <a:gd name="T98" fmla="*/ 2147483646 w 3764"/>
                <a:gd name="T99" fmla="*/ 2147483646 h 1802"/>
                <a:gd name="T100" fmla="*/ 2147483646 w 3764"/>
                <a:gd name="T101" fmla="*/ 2147483646 h 1802"/>
                <a:gd name="T102" fmla="*/ 2147483646 w 3764"/>
                <a:gd name="T103" fmla="*/ 2147483646 h 1802"/>
                <a:gd name="T104" fmla="*/ 2147483646 w 3764"/>
                <a:gd name="T105" fmla="*/ 2147483646 h 1802"/>
                <a:gd name="T106" fmla="*/ 2147483646 w 3764"/>
                <a:gd name="T107" fmla="*/ 2147483646 h 1802"/>
                <a:gd name="T108" fmla="*/ 2147483646 w 3764"/>
                <a:gd name="T109" fmla="*/ 2147483646 h 1802"/>
                <a:gd name="T110" fmla="*/ 2147483646 w 3764"/>
                <a:gd name="T111" fmla="*/ 2147483646 h 1802"/>
                <a:gd name="T112" fmla="*/ 2147483646 w 3764"/>
                <a:gd name="T113" fmla="*/ 2147483646 h 1802"/>
                <a:gd name="T114" fmla="*/ 0 w 3764"/>
                <a:gd name="T115" fmla="*/ 2147483646 h 18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64"/>
                <a:gd name="T175" fmla="*/ 0 h 1802"/>
                <a:gd name="T176" fmla="*/ 3764 w 3764"/>
                <a:gd name="T177" fmla="*/ 1802 h 18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64" h="1802">
                  <a:moveTo>
                    <a:pt x="0" y="442"/>
                  </a:moveTo>
                  <a:lnTo>
                    <a:pt x="555" y="358"/>
                  </a:lnTo>
                  <a:lnTo>
                    <a:pt x="793" y="316"/>
                  </a:lnTo>
                  <a:lnTo>
                    <a:pt x="1316" y="181"/>
                  </a:lnTo>
                  <a:lnTo>
                    <a:pt x="1609" y="69"/>
                  </a:lnTo>
                  <a:lnTo>
                    <a:pt x="1831" y="35"/>
                  </a:lnTo>
                  <a:lnTo>
                    <a:pt x="1916" y="0"/>
                  </a:lnTo>
                  <a:lnTo>
                    <a:pt x="1949" y="0"/>
                  </a:lnTo>
                  <a:lnTo>
                    <a:pt x="2028" y="13"/>
                  </a:lnTo>
                  <a:lnTo>
                    <a:pt x="2250" y="168"/>
                  </a:lnTo>
                  <a:lnTo>
                    <a:pt x="2536" y="358"/>
                  </a:lnTo>
                  <a:lnTo>
                    <a:pt x="2678" y="450"/>
                  </a:lnTo>
                  <a:lnTo>
                    <a:pt x="2868" y="598"/>
                  </a:lnTo>
                  <a:lnTo>
                    <a:pt x="2931" y="668"/>
                  </a:lnTo>
                  <a:lnTo>
                    <a:pt x="3115" y="753"/>
                  </a:lnTo>
                  <a:lnTo>
                    <a:pt x="3225" y="822"/>
                  </a:lnTo>
                  <a:lnTo>
                    <a:pt x="3384" y="914"/>
                  </a:lnTo>
                  <a:lnTo>
                    <a:pt x="3455" y="970"/>
                  </a:lnTo>
                  <a:lnTo>
                    <a:pt x="3566" y="1040"/>
                  </a:lnTo>
                  <a:lnTo>
                    <a:pt x="3709" y="1105"/>
                  </a:lnTo>
                  <a:lnTo>
                    <a:pt x="3764" y="1138"/>
                  </a:lnTo>
                  <a:lnTo>
                    <a:pt x="3604" y="1258"/>
                  </a:lnTo>
                  <a:lnTo>
                    <a:pt x="3420" y="1362"/>
                  </a:lnTo>
                  <a:lnTo>
                    <a:pt x="3263" y="1421"/>
                  </a:lnTo>
                  <a:lnTo>
                    <a:pt x="3106" y="1514"/>
                  </a:lnTo>
                  <a:lnTo>
                    <a:pt x="3027" y="1548"/>
                  </a:lnTo>
                  <a:lnTo>
                    <a:pt x="2963" y="1598"/>
                  </a:lnTo>
                  <a:lnTo>
                    <a:pt x="2915" y="1640"/>
                  </a:lnTo>
                  <a:lnTo>
                    <a:pt x="2804" y="1683"/>
                  </a:lnTo>
                  <a:lnTo>
                    <a:pt x="2644" y="1802"/>
                  </a:lnTo>
                  <a:lnTo>
                    <a:pt x="2512" y="1746"/>
                  </a:lnTo>
                  <a:lnTo>
                    <a:pt x="2463" y="1746"/>
                  </a:lnTo>
                  <a:lnTo>
                    <a:pt x="2463" y="1725"/>
                  </a:lnTo>
                  <a:lnTo>
                    <a:pt x="2391" y="1676"/>
                  </a:lnTo>
                  <a:lnTo>
                    <a:pt x="2265" y="1591"/>
                  </a:lnTo>
                  <a:lnTo>
                    <a:pt x="2153" y="1528"/>
                  </a:lnTo>
                  <a:lnTo>
                    <a:pt x="2059" y="1506"/>
                  </a:lnTo>
                  <a:lnTo>
                    <a:pt x="1933" y="1485"/>
                  </a:lnTo>
                  <a:lnTo>
                    <a:pt x="1822" y="1443"/>
                  </a:lnTo>
                  <a:lnTo>
                    <a:pt x="1703" y="1394"/>
                  </a:lnTo>
                  <a:lnTo>
                    <a:pt x="1616" y="1329"/>
                  </a:lnTo>
                  <a:lnTo>
                    <a:pt x="1585" y="1302"/>
                  </a:lnTo>
                  <a:lnTo>
                    <a:pt x="1490" y="1203"/>
                  </a:lnTo>
                  <a:lnTo>
                    <a:pt x="1387" y="1091"/>
                  </a:lnTo>
                  <a:lnTo>
                    <a:pt x="1323" y="1020"/>
                  </a:lnTo>
                  <a:lnTo>
                    <a:pt x="1228" y="950"/>
                  </a:lnTo>
                  <a:lnTo>
                    <a:pt x="1046" y="892"/>
                  </a:lnTo>
                  <a:lnTo>
                    <a:pt x="856" y="829"/>
                  </a:lnTo>
                  <a:lnTo>
                    <a:pt x="721" y="759"/>
                  </a:lnTo>
                  <a:lnTo>
                    <a:pt x="609" y="676"/>
                  </a:lnTo>
                  <a:lnTo>
                    <a:pt x="562" y="639"/>
                  </a:lnTo>
                  <a:lnTo>
                    <a:pt x="482" y="591"/>
                  </a:lnTo>
                  <a:lnTo>
                    <a:pt x="387" y="547"/>
                  </a:lnTo>
                  <a:lnTo>
                    <a:pt x="277" y="491"/>
                  </a:lnTo>
                  <a:lnTo>
                    <a:pt x="206" y="450"/>
                  </a:lnTo>
                  <a:lnTo>
                    <a:pt x="125" y="428"/>
                  </a:lnTo>
                  <a:lnTo>
                    <a:pt x="78" y="435"/>
                  </a:lnTo>
                  <a:lnTo>
                    <a:pt x="0" y="442"/>
                  </a:lnTo>
                </a:path>
              </a:pathLst>
            </a:custGeom>
            <a:solidFill>
              <a:srgbClr val="00FF66"/>
            </a:solidFill>
            <a:ln w="50799" cap="rnd">
              <a:solidFill>
                <a:srgbClr val="00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7" name="Arc 5"/>
            <p:cNvSpPr>
              <a:spLocks/>
            </p:cNvSpPr>
            <p:nvPr/>
          </p:nvSpPr>
          <p:spPr bwMode="auto">
            <a:xfrm>
              <a:off x="804972" y="4447422"/>
              <a:ext cx="920750" cy="615950"/>
            </a:xfrm>
            <a:custGeom>
              <a:avLst/>
              <a:gdLst>
                <a:gd name="T0" fmla="*/ 2147483646 w 21528"/>
                <a:gd name="T1" fmla="*/ 2147483646 h 21600"/>
                <a:gd name="T2" fmla="*/ 0 w 21528"/>
                <a:gd name="T3" fmla="*/ 2147483646 h 21600"/>
                <a:gd name="T4" fmla="*/ 2147483646 w 2152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28"/>
                <a:gd name="T10" fmla="*/ 0 h 21600"/>
                <a:gd name="T11" fmla="*/ 21528 w 2152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28" h="21600" fill="none" extrusionOk="0">
                  <a:moveTo>
                    <a:pt x="21528" y="21600"/>
                  </a:moveTo>
                  <a:cubicBezTo>
                    <a:pt x="10282" y="21600"/>
                    <a:pt x="917" y="12971"/>
                    <a:pt x="0" y="1762"/>
                  </a:cubicBezTo>
                </a:path>
                <a:path w="21528" h="21600" stroke="0" extrusionOk="0">
                  <a:moveTo>
                    <a:pt x="21528" y="21600"/>
                  </a:moveTo>
                  <a:cubicBezTo>
                    <a:pt x="10282" y="21600"/>
                    <a:pt x="917" y="12971"/>
                    <a:pt x="0" y="1762"/>
                  </a:cubicBezTo>
                  <a:lnTo>
                    <a:pt x="21528" y="0"/>
                  </a:lnTo>
                  <a:lnTo>
                    <a:pt x="21528" y="21600"/>
                  </a:lnTo>
                  <a:close/>
                </a:path>
              </a:pathLst>
            </a:custGeom>
            <a:noFill/>
            <a:ln w="25399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8" name="Line 7"/>
            <p:cNvSpPr>
              <a:spLocks noChangeShapeType="1"/>
            </p:cNvSpPr>
            <p:nvPr/>
          </p:nvSpPr>
          <p:spPr bwMode="auto">
            <a:xfrm flipH="1">
              <a:off x="3119547" y="4779210"/>
              <a:ext cx="7938" cy="612775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9" name="AutoShape 8"/>
            <p:cNvSpPr>
              <a:spLocks noChangeArrowheads="1"/>
            </p:cNvSpPr>
            <p:nvPr/>
          </p:nvSpPr>
          <p:spPr bwMode="auto">
            <a:xfrm>
              <a:off x="768460" y="3369510"/>
              <a:ext cx="71437" cy="546100"/>
            </a:xfrm>
            <a:prstGeom prst="downArrow">
              <a:avLst>
                <a:gd name="adj1" fmla="val 50000"/>
                <a:gd name="adj2" fmla="val 38219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1940" name="AutoShape 9"/>
            <p:cNvSpPr>
              <a:spLocks noChangeArrowheads="1"/>
            </p:cNvSpPr>
            <p:nvPr/>
          </p:nvSpPr>
          <p:spPr bwMode="auto">
            <a:xfrm>
              <a:off x="1131997" y="3604460"/>
              <a:ext cx="71438" cy="387350"/>
            </a:xfrm>
            <a:prstGeom prst="downArrow">
              <a:avLst>
                <a:gd name="adj1" fmla="val 50000"/>
                <a:gd name="adj2" fmla="val 271109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1941" name="AutoShape 10"/>
            <p:cNvSpPr>
              <a:spLocks noChangeArrowheads="1"/>
            </p:cNvSpPr>
            <p:nvPr/>
          </p:nvSpPr>
          <p:spPr bwMode="auto">
            <a:xfrm>
              <a:off x="1495535" y="3836235"/>
              <a:ext cx="71437" cy="234950"/>
            </a:xfrm>
            <a:prstGeom prst="downArrow">
              <a:avLst>
                <a:gd name="adj1" fmla="val 50000"/>
                <a:gd name="adj2" fmla="val 16443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1942" name="AutoShape 11"/>
            <p:cNvSpPr>
              <a:spLocks noChangeArrowheads="1"/>
            </p:cNvSpPr>
            <p:nvPr/>
          </p:nvSpPr>
          <p:spPr bwMode="auto">
            <a:xfrm>
              <a:off x="1725722" y="4980822"/>
              <a:ext cx="220663" cy="153988"/>
            </a:xfrm>
            <a:prstGeom prst="rightArrow">
              <a:avLst>
                <a:gd name="adj1" fmla="val 50000"/>
                <a:gd name="adj2" fmla="val 135364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1943" name="AutoShape 12"/>
            <p:cNvSpPr>
              <a:spLocks noChangeArrowheads="1"/>
            </p:cNvSpPr>
            <p:nvPr/>
          </p:nvSpPr>
          <p:spPr bwMode="auto">
            <a:xfrm rot="1920000">
              <a:off x="3749785" y="3544135"/>
              <a:ext cx="658812" cy="134937"/>
            </a:xfrm>
            <a:prstGeom prst="rightArrow">
              <a:avLst>
                <a:gd name="adj1" fmla="val 50000"/>
                <a:gd name="adj2" fmla="val 169188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1944" name="AutoShape 14"/>
            <p:cNvSpPr>
              <a:spLocks noChangeArrowheads="1"/>
            </p:cNvSpPr>
            <p:nvPr/>
          </p:nvSpPr>
          <p:spPr bwMode="auto">
            <a:xfrm rot="3120000">
              <a:off x="3118753" y="3117892"/>
              <a:ext cx="142875" cy="735012"/>
            </a:xfrm>
            <a:prstGeom prst="upArrow">
              <a:avLst>
                <a:gd name="adj1" fmla="val 50000"/>
                <a:gd name="adj2" fmla="val 203205"/>
              </a:avLst>
            </a:prstGeom>
            <a:gradFill rotWithShape="0">
              <a:gsLst>
                <a:gs pos="0">
                  <a:srgbClr val="00CCFF"/>
                </a:gs>
                <a:gs pos="100000">
                  <a:srgbClr val="CC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81945" name="Group 15"/>
            <p:cNvGrpSpPr>
              <a:grpSpLocks/>
            </p:cNvGrpSpPr>
            <p:nvPr/>
          </p:nvGrpSpPr>
          <p:grpSpPr bwMode="auto">
            <a:xfrm>
              <a:off x="2671872" y="2086810"/>
              <a:ext cx="1825625" cy="65087"/>
              <a:chOff x="2742" y="1260"/>
              <a:chExt cx="1797" cy="56"/>
            </a:xfrm>
          </p:grpSpPr>
          <p:sp>
            <p:nvSpPr>
              <p:cNvPr id="82028" name="Line 16"/>
              <p:cNvSpPr>
                <a:spLocks noChangeShapeType="1"/>
              </p:cNvSpPr>
              <p:nvPr/>
            </p:nvSpPr>
            <p:spPr bwMode="auto">
              <a:xfrm>
                <a:off x="2742" y="1260"/>
                <a:ext cx="17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29" name="Line 17"/>
              <p:cNvSpPr>
                <a:spLocks noChangeShapeType="1"/>
              </p:cNvSpPr>
              <p:nvPr/>
            </p:nvSpPr>
            <p:spPr bwMode="auto">
              <a:xfrm>
                <a:off x="2742" y="1260"/>
                <a:ext cx="0" cy="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0" name="Line 18"/>
              <p:cNvSpPr>
                <a:spLocks noChangeShapeType="1"/>
              </p:cNvSpPr>
              <p:nvPr/>
            </p:nvSpPr>
            <p:spPr bwMode="auto">
              <a:xfrm>
                <a:off x="4539" y="1260"/>
                <a:ext cx="0" cy="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81946" name="Picture 1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85" y="3145672"/>
              <a:ext cx="677862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47" name="Group 20"/>
            <p:cNvGrpSpPr>
              <a:grpSpLocks/>
            </p:cNvGrpSpPr>
            <p:nvPr/>
          </p:nvGrpSpPr>
          <p:grpSpPr bwMode="auto">
            <a:xfrm>
              <a:off x="311260" y="2096335"/>
              <a:ext cx="1895475" cy="103187"/>
              <a:chOff x="338" y="1151"/>
              <a:chExt cx="2247" cy="54"/>
            </a:xfrm>
          </p:grpSpPr>
          <p:sp>
            <p:nvSpPr>
              <p:cNvPr id="82025" name="Line 21"/>
              <p:cNvSpPr>
                <a:spLocks noChangeShapeType="1"/>
              </p:cNvSpPr>
              <p:nvPr/>
            </p:nvSpPr>
            <p:spPr bwMode="auto">
              <a:xfrm>
                <a:off x="338" y="1151"/>
                <a:ext cx="224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26" name="Line 22"/>
              <p:cNvSpPr>
                <a:spLocks noChangeShapeType="1"/>
              </p:cNvSpPr>
              <p:nvPr/>
            </p:nvSpPr>
            <p:spPr bwMode="auto">
              <a:xfrm>
                <a:off x="338" y="1151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27" name="Line 23"/>
              <p:cNvSpPr>
                <a:spLocks noChangeShapeType="1"/>
              </p:cNvSpPr>
              <p:nvPr/>
            </p:nvSpPr>
            <p:spPr bwMode="auto">
              <a:xfrm>
                <a:off x="2585" y="1151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48" name="Rectangle 24"/>
            <p:cNvSpPr>
              <a:spLocks noChangeArrowheads="1"/>
            </p:cNvSpPr>
            <p:nvPr/>
          </p:nvSpPr>
          <p:spPr bwMode="auto">
            <a:xfrm>
              <a:off x="1436797" y="4399797"/>
              <a:ext cx="9493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2"/>
                  </a:solidFill>
                  <a:latin typeface="Comic Sans MS" panose="030F0702030302020204" pitchFamily="66" charset="0"/>
                </a:rPr>
                <a:t>Tile flow</a:t>
              </a:r>
            </a:p>
          </p:txBody>
        </p:sp>
        <p:sp>
          <p:nvSpPr>
            <p:cNvPr id="81949" name="AutoShape 25"/>
            <p:cNvSpPr>
              <a:spLocks noChangeArrowheads="1"/>
            </p:cNvSpPr>
            <p:nvPr/>
          </p:nvSpPr>
          <p:spPr bwMode="auto">
            <a:xfrm>
              <a:off x="2359135" y="4499810"/>
              <a:ext cx="374650" cy="133350"/>
            </a:xfrm>
            <a:prstGeom prst="rightArrow">
              <a:avLst>
                <a:gd name="adj1" fmla="val 50000"/>
                <a:gd name="adj2" fmla="val 140502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81950" name="Group 26"/>
            <p:cNvGrpSpPr>
              <a:grpSpLocks/>
            </p:cNvGrpSpPr>
            <p:nvPr/>
          </p:nvGrpSpPr>
          <p:grpSpPr bwMode="auto">
            <a:xfrm>
              <a:off x="1525697" y="4402972"/>
              <a:ext cx="1057275" cy="312738"/>
              <a:chOff x="1943" y="3226"/>
              <a:chExt cx="1041" cy="274"/>
            </a:xfrm>
          </p:grpSpPr>
          <p:sp>
            <p:nvSpPr>
              <p:cNvPr id="82023" name="Line 27"/>
              <p:cNvSpPr>
                <a:spLocks noChangeShapeType="1"/>
              </p:cNvSpPr>
              <p:nvPr/>
            </p:nvSpPr>
            <p:spPr bwMode="auto">
              <a:xfrm>
                <a:off x="1943" y="3226"/>
                <a:ext cx="808" cy="0"/>
              </a:xfrm>
              <a:prstGeom prst="line">
                <a:avLst/>
              </a:prstGeom>
              <a:noFill/>
              <a:ln w="25399">
                <a:solidFill>
                  <a:srgbClr val="000066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24" name="Line 28"/>
              <p:cNvSpPr>
                <a:spLocks noChangeShapeType="1"/>
              </p:cNvSpPr>
              <p:nvPr/>
            </p:nvSpPr>
            <p:spPr bwMode="auto">
              <a:xfrm flipV="1">
                <a:off x="1944" y="3495"/>
                <a:ext cx="1040" cy="5"/>
              </a:xfrm>
              <a:prstGeom prst="line">
                <a:avLst/>
              </a:prstGeom>
              <a:noFill/>
              <a:ln w="25399">
                <a:solidFill>
                  <a:srgbClr val="000066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51" name="Rectangle 29"/>
            <p:cNvSpPr>
              <a:spLocks noChangeArrowheads="1"/>
            </p:cNvSpPr>
            <p:nvPr/>
          </p:nvSpPr>
          <p:spPr bwMode="auto">
            <a:xfrm>
              <a:off x="544622" y="4021972"/>
              <a:ext cx="9223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2"/>
                  </a:solidFill>
                  <a:latin typeface="Comic Sans MS" panose="030F0702030302020204" pitchFamily="66" charset="0"/>
                </a:rPr>
                <a:t>Leaching</a:t>
              </a:r>
            </a:p>
          </p:txBody>
        </p:sp>
        <p:sp>
          <p:nvSpPr>
            <p:cNvPr id="81952" name="Text Box 30"/>
            <p:cNvSpPr txBox="1">
              <a:spLocks noChangeArrowheads="1"/>
            </p:cNvSpPr>
            <p:nvPr/>
          </p:nvSpPr>
          <p:spPr bwMode="auto">
            <a:xfrm>
              <a:off x="749410" y="1751847"/>
              <a:ext cx="1057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Comic Sans MS" panose="030F0702030302020204" pitchFamily="66" charset="0"/>
                </a:rPr>
                <a:t>Sources</a:t>
              </a:r>
            </a:p>
          </p:txBody>
        </p:sp>
        <p:sp>
          <p:nvSpPr>
            <p:cNvPr id="81953" name="Text Box 31"/>
            <p:cNvSpPr txBox="1">
              <a:spLocks noChangeArrowheads="1"/>
            </p:cNvSpPr>
            <p:nvPr/>
          </p:nvSpPr>
          <p:spPr bwMode="auto">
            <a:xfrm>
              <a:off x="2978260" y="1724860"/>
              <a:ext cx="12811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Comic Sans MS" panose="030F0702030302020204" pitchFamily="66" charset="0"/>
                </a:rPr>
                <a:t>Transport</a:t>
              </a:r>
            </a:p>
          </p:txBody>
        </p:sp>
        <p:sp>
          <p:nvSpPr>
            <p:cNvPr id="81954" name="Freeform 32"/>
            <p:cNvSpPr>
              <a:spLocks/>
            </p:cNvSpPr>
            <p:nvPr/>
          </p:nvSpPr>
          <p:spPr bwMode="auto">
            <a:xfrm>
              <a:off x="2167047" y="3128210"/>
              <a:ext cx="1517650" cy="1414462"/>
            </a:xfrm>
            <a:custGeom>
              <a:avLst/>
              <a:gdLst>
                <a:gd name="T0" fmla="*/ 2147483646 w 1329"/>
                <a:gd name="T1" fmla="*/ 2147483646 h 1237"/>
                <a:gd name="T2" fmla="*/ 2147483646 w 1329"/>
                <a:gd name="T3" fmla="*/ 2147483646 h 1237"/>
                <a:gd name="T4" fmla="*/ 2147483646 w 1329"/>
                <a:gd name="T5" fmla="*/ 2147483646 h 1237"/>
                <a:gd name="T6" fmla="*/ 2147483646 w 1329"/>
                <a:gd name="T7" fmla="*/ 2147483646 h 1237"/>
                <a:gd name="T8" fmla="*/ 2147483646 w 1329"/>
                <a:gd name="T9" fmla="*/ 2147483646 h 1237"/>
                <a:gd name="T10" fmla="*/ 2147483646 w 1329"/>
                <a:gd name="T11" fmla="*/ 2147483646 h 1237"/>
                <a:gd name="T12" fmla="*/ 2147483646 w 1329"/>
                <a:gd name="T13" fmla="*/ 2147483646 h 1237"/>
                <a:gd name="T14" fmla="*/ 2147483646 w 1329"/>
                <a:gd name="T15" fmla="*/ 2147483646 h 1237"/>
                <a:gd name="T16" fmla="*/ 2147483646 w 1329"/>
                <a:gd name="T17" fmla="*/ 2147483646 h 1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9"/>
                <a:gd name="T28" fmla="*/ 0 h 1237"/>
                <a:gd name="T29" fmla="*/ 1329 w 1329"/>
                <a:gd name="T30" fmla="*/ 1237 h 1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9" h="1237">
                  <a:moveTo>
                    <a:pt x="16" y="80"/>
                  </a:moveTo>
                  <a:cubicBezTo>
                    <a:pt x="31" y="159"/>
                    <a:pt x="176" y="444"/>
                    <a:pt x="272" y="576"/>
                  </a:cubicBezTo>
                  <a:cubicBezTo>
                    <a:pt x="367" y="707"/>
                    <a:pt x="448" y="785"/>
                    <a:pt x="592" y="872"/>
                  </a:cubicBezTo>
                  <a:cubicBezTo>
                    <a:pt x="736" y="958"/>
                    <a:pt x="1016" y="1044"/>
                    <a:pt x="1136" y="1096"/>
                  </a:cubicBezTo>
                  <a:cubicBezTo>
                    <a:pt x="1256" y="1148"/>
                    <a:pt x="1329" y="1237"/>
                    <a:pt x="1312" y="1184"/>
                  </a:cubicBezTo>
                  <a:cubicBezTo>
                    <a:pt x="1294" y="1130"/>
                    <a:pt x="1154" y="898"/>
                    <a:pt x="1032" y="776"/>
                  </a:cubicBezTo>
                  <a:cubicBezTo>
                    <a:pt x="909" y="653"/>
                    <a:pt x="718" y="561"/>
                    <a:pt x="576" y="448"/>
                  </a:cubicBezTo>
                  <a:cubicBezTo>
                    <a:pt x="433" y="334"/>
                    <a:pt x="270" y="160"/>
                    <a:pt x="176" y="96"/>
                  </a:cubicBezTo>
                  <a:cubicBezTo>
                    <a:pt x="81" y="32"/>
                    <a:pt x="0" y="0"/>
                    <a:pt x="16" y="80"/>
                  </a:cubicBez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5" name="AutoShape 33"/>
            <p:cNvSpPr>
              <a:spLocks noChangeArrowheads="1"/>
            </p:cNvSpPr>
            <p:nvPr/>
          </p:nvSpPr>
          <p:spPr bwMode="auto">
            <a:xfrm rot="2340000">
              <a:off x="2222610" y="3448885"/>
              <a:ext cx="514350" cy="150812"/>
            </a:xfrm>
            <a:prstGeom prst="rightArrow">
              <a:avLst>
                <a:gd name="adj1" fmla="val 50000"/>
                <a:gd name="adj2" fmla="val 170574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1956" name="AutoShape 34"/>
            <p:cNvSpPr>
              <a:spLocks noChangeArrowheads="1"/>
            </p:cNvSpPr>
            <p:nvPr/>
          </p:nvSpPr>
          <p:spPr bwMode="auto">
            <a:xfrm rot="2340000">
              <a:off x="3016360" y="4060072"/>
              <a:ext cx="506412" cy="219075"/>
            </a:xfrm>
            <a:prstGeom prst="rightArrow">
              <a:avLst>
                <a:gd name="adj1" fmla="val 50000"/>
                <a:gd name="adj2" fmla="val 115612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1957" name="Rectangle 35"/>
            <p:cNvSpPr>
              <a:spLocks noChangeArrowheads="1"/>
            </p:cNvSpPr>
            <p:nvPr/>
          </p:nvSpPr>
          <p:spPr bwMode="auto">
            <a:xfrm>
              <a:off x="2378185" y="3683835"/>
              <a:ext cx="892175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Comic Sans MS" panose="030F0702030302020204" pitchFamily="66" charset="0"/>
                </a:rPr>
                <a:t>Erosion</a:t>
              </a:r>
            </a:p>
          </p:txBody>
        </p:sp>
        <p:sp>
          <p:nvSpPr>
            <p:cNvPr id="81958" name="Rectangle 36"/>
            <p:cNvSpPr>
              <a:spLocks noChangeArrowheads="1"/>
            </p:cNvSpPr>
            <p:nvPr/>
          </p:nvSpPr>
          <p:spPr bwMode="auto">
            <a:xfrm>
              <a:off x="3543410" y="3129797"/>
              <a:ext cx="68103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Comic Sans MS" panose="030F0702030302020204" pitchFamily="66" charset="0"/>
                </a:rPr>
                <a:t>Runoff</a:t>
              </a:r>
            </a:p>
          </p:txBody>
        </p:sp>
        <p:grpSp>
          <p:nvGrpSpPr>
            <p:cNvPr id="81959" name="Group 37"/>
            <p:cNvGrpSpPr>
              <a:grpSpLocks noChangeAspect="1"/>
            </p:cNvGrpSpPr>
            <p:nvPr/>
          </p:nvGrpSpPr>
          <p:grpSpPr bwMode="auto">
            <a:xfrm>
              <a:off x="1792397" y="2636085"/>
              <a:ext cx="563563" cy="430212"/>
              <a:chOff x="1174" y="1453"/>
              <a:chExt cx="687" cy="468"/>
            </a:xfrm>
          </p:grpSpPr>
          <p:sp>
            <p:nvSpPr>
              <p:cNvPr id="82008" name="Freeform 38"/>
              <p:cNvSpPr>
                <a:spLocks noChangeAspect="1"/>
              </p:cNvSpPr>
              <p:nvPr/>
            </p:nvSpPr>
            <p:spPr bwMode="auto">
              <a:xfrm>
                <a:off x="1265" y="1453"/>
                <a:ext cx="496" cy="468"/>
              </a:xfrm>
              <a:custGeom>
                <a:avLst/>
                <a:gdLst>
                  <a:gd name="T0" fmla="*/ 303 w 496"/>
                  <a:gd name="T1" fmla="*/ 3 h 468"/>
                  <a:gd name="T2" fmla="*/ 324 w 496"/>
                  <a:gd name="T3" fmla="*/ 0 h 468"/>
                  <a:gd name="T4" fmla="*/ 344 w 496"/>
                  <a:gd name="T5" fmla="*/ 5 h 468"/>
                  <a:gd name="T6" fmla="*/ 364 w 496"/>
                  <a:gd name="T7" fmla="*/ 12 h 468"/>
                  <a:gd name="T8" fmla="*/ 399 w 496"/>
                  <a:gd name="T9" fmla="*/ 11 h 468"/>
                  <a:gd name="T10" fmla="*/ 424 w 496"/>
                  <a:gd name="T11" fmla="*/ 22 h 468"/>
                  <a:gd name="T12" fmla="*/ 447 w 496"/>
                  <a:gd name="T13" fmla="*/ 34 h 468"/>
                  <a:gd name="T14" fmla="*/ 452 w 496"/>
                  <a:gd name="T15" fmla="*/ 66 h 468"/>
                  <a:gd name="T16" fmla="*/ 449 w 496"/>
                  <a:gd name="T17" fmla="*/ 72 h 468"/>
                  <a:gd name="T18" fmla="*/ 445 w 496"/>
                  <a:gd name="T19" fmla="*/ 76 h 468"/>
                  <a:gd name="T20" fmla="*/ 439 w 496"/>
                  <a:gd name="T21" fmla="*/ 77 h 468"/>
                  <a:gd name="T22" fmla="*/ 435 w 496"/>
                  <a:gd name="T23" fmla="*/ 77 h 468"/>
                  <a:gd name="T24" fmla="*/ 445 w 496"/>
                  <a:gd name="T25" fmla="*/ 94 h 468"/>
                  <a:gd name="T26" fmla="*/ 454 w 496"/>
                  <a:gd name="T27" fmla="*/ 110 h 468"/>
                  <a:gd name="T28" fmla="*/ 459 w 496"/>
                  <a:gd name="T29" fmla="*/ 131 h 468"/>
                  <a:gd name="T30" fmla="*/ 462 w 496"/>
                  <a:gd name="T31" fmla="*/ 153 h 468"/>
                  <a:gd name="T32" fmla="*/ 468 w 496"/>
                  <a:gd name="T33" fmla="*/ 180 h 468"/>
                  <a:gd name="T34" fmla="*/ 469 w 496"/>
                  <a:gd name="T35" fmla="*/ 215 h 468"/>
                  <a:gd name="T36" fmla="*/ 470 w 496"/>
                  <a:gd name="T37" fmla="*/ 236 h 468"/>
                  <a:gd name="T38" fmla="*/ 469 w 496"/>
                  <a:gd name="T39" fmla="*/ 258 h 468"/>
                  <a:gd name="T40" fmla="*/ 471 w 496"/>
                  <a:gd name="T41" fmla="*/ 326 h 468"/>
                  <a:gd name="T42" fmla="*/ 473 w 496"/>
                  <a:gd name="T43" fmla="*/ 399 h 468"/>
                  <a:gd name="T44" fmla="*/ 492 w 496"/>
                  <a:gd name="T45" fmla="*/ 419 h 468"/>
                  <a:gd name="T46" fmla="*/ 490 w 496"/>
                  <a:gd name="T47" fmla="*/ 436 h 468"/>
                  <a:gd name="T48" fmla="*/ 479 w 496"/>
                  <a:gd name="T49" fmla="*/ 438 h 468"/>
                  <a:gd name="T50" fmla="*/ 468 w 496"/>
                  <a:gd name="T51" fmla="*/ 442 h 468"/>
                  <a:gd name="T52" fmla="*/ 431 w 496"/>
                  <a:gd name="T53" fmla="*/ 458 h 468"/>
                  <a:gd name="T54" fmla="*/ 388 w 496"/>
                  <a:gd name="T55" fmla="*/ 461 h 468"/>
                  <a:gd name="T56" fmla="*/ 344 w 496"/>
                  <a:gd name="T57" fmla="*/ 466 h 468"/>
                  <a:gd name="T58" fmla="*/ 301 w 496"/>
                  <a:gd name="T59" fmla="*/ 465 h 468"/>
                  <a:gd name="T60" fmla="*/ 247 w 496"/>
                  <a:gd name="T61" fmla="*/ 461 h 468"/>
                  <a:gd name="T62" fmla="*/ 189 w 496"/>
                  <a:gd name="T63" fmla="*/ 462 h 468"/>
                  <a:gd name="T64" fmla="*/ 97 w 496"/>
                  <a:gd name="T65" fmla="*/ 457 h 468"/>
                  <a:gd name="T66" fmla="*/ 51 w 496"/>
                  <a:gd name="T67" fmla="*/ 445 h 468"/>
                  <a:gd name="T68" fmla="*/ 31 w 496"/>
                  <a:gd name="T69" fmla="*/ 435 h 468"/>
                  <a:gd name="T70" fmla="*/ 16 w 496"/>
                  <a:gd name="T71" fmla="*/ 423 h 468"/>
                  <a:gd name="T72" fmla="*/ 6 w 496"/>
                  <a:gd name="T73" fmla="*/ 414 h 468"/>
                  <a:gd name="T74" fmla="*/ 0 w 496"/>
                  <a:gd name="T75" fmla="*/ 407 h 468"/>
                  <a:gd name="T76" fmla="*/ 6 w 496"/>
                  <a:gd name="T77" fmla="*/ 401 h 468"/>
                  <a:gd name="T78" fmla="*/ 22 w 496"/>
                  <a:gd name="T79" fmla="*/ 389 h 468"/>
                  <a:gd name="T80" fmla="*/ 28 w 496"/>
                  <a:gd name="T81" fmla="*/ 376 h 468"/>
                  <a:gd name="T82" fmla="*/ 31 w 496"/>
                  <a:gd name="T83" fmla="*/ 363 h 468"/>
                  <a:gd name="T84" fmla="*/ 31 w 496"/>
                  <a:gd name="T85" fmla="*/ 303 h 468"/>
                  <a:gd name="T86" fmla="*/ 30 w 496"/>
                  <a:gd name="T87" fmla="*/ 249 h 468"/>
                  <a:gd name="T88" fmla="*/ 28 w 496"/>
                  <a:gd name="T89" fmla="*/ 204 h 468"/>
                  <a:gd name="T90" fmla="*/ 29 w 496"/>
                  <a:gd name="T91" fmla="*/ 156 h 468"/>
                  <a:gd name="T92" fmla="*/ 31 w 496"/>
                  <a:gd name="T93" fmla="*/ 114 h 468"/>
                  <a:gd name="T94" fmla="*/ 35 w 496"/>
                  <a:gd name="T95" fmla="*/ 98 h 468"/>
                  <a:gd name="T96" fmla="*/ 39 w 496"/>
                  <a:gd name="T97" fmla="*/ 93 h 468"/>
                  <a:gd name="T98" fmla="*/ 40 w 496"/>
                  <a:gd name="T99" fmla="*/ 89 h 468"/>
                  <a:gd name="T100" fmla="*/ 26 w 496"/>
                  <a:gd name="T101" fmla="*/ 84 h 468"/>
                  <a:gd name="T102" fmla="*/ 19 w 496"/>
                  <a:gd name="T103" fmla="*/ 75 h 468"/>
                  <a:gd name="T104" fmla="*/ 19 w 496"/>
                  <a:gd name="T105" fmla="*/ 65 h 468"/>
                  <a:gd name="T106" fmla="*/ 22 w 496"/>
                  <a:gd name="T107" fmla="*/ 53 h 468"/>
                  <a:gd name="T108" fmla="*/ 27 w 496"/>
                  <a:gd name="T109" fmla="*/ 40 h 468"/>
                  <a:gd name="T110" fmla="*/ 42 w 496"/>
                  <a:gd name="T111" fmla="*/ 32 h 468"/>
                  <a:gd name="T112" fmla="*/ 70 w 496"/>
                  <a:gd name="T113" fmla="*/ 24 h 468"/>
                  <a:gd name="T114" fmla="*/ 87 w 496"/>
                  <a:gd name="T115" fmla="*/ 22 h 468"/>
                  <a:gd name="T116" fmla="*/ 96 w 496"/>
                  <a:gd name="T117" fmla="*/ 17 h 468"/>
                  <a:gd name="T118" fmla="*/ 110 w 496"/>
                  <a:gd name="T119" fmla="*/ 15 h 468"/>
                  <a:gd name="T120" fmla="*/ 123 w 496"/>
                  <a:gd name="T121" fmla="*/ 19 h 468"/>
                  <a:gd name="T122" fmla="*/ 155 w 496"/>
                  <a:gd name="T123" fmla="*/ 19 h 468"/>
                  <a:gd name="T124" fmla="*/ 224 w 496"/>
                  <a:gd name="T125" fmla="*/ 6 h 4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6"/>
                  <a:gd name="T190" fmla="*/ 0 h 468"/>
                  <a:gd name="T191" fmla="*/ 496 w 496"/>
                  <a:gd name="T192" fmla="*/ 468 h 4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6" h="468">
                    <a:moveTo>
                      <a:pt x="283" y="10"/>
                    </a:moveTo>
                    <a:lnTo>
                      <a:pt x="284" y="10"/>
                    </a:lnTo>
                    <a:lnTo>
                      <a:pt x="285" y="9"/>
                    </a:lnTo>
                    <a:lnTo>
                      <a:pt x="286" y="9"/>
                    </a:lnTo>
                    <a:lnTo>
                      <a:pt x="287" y="8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1" y="7"/>
                    </a:lnTo>
                    <a:lnTo>
                      <a:pt x="293" y="7"/>
                    </a:lnTo>
                    <a:lnTo>
                      <a:pt x="294" y="6"/>
                    </a:lnTo>
                    <a:lnTo>
                      <a:pt x="295" y="5"/>
                    </a:lnTo>
                    <a:lnTo>
                      <a:pt x="297" y="5"/>
                    </a:lnTo>
                    <a:lnTo>
                      <a:pt x="298" y="4"/>
                    </a:lnTo>
                    <a:lnTo>
                      <a:pt x="299" y="4"/>
                    </a:lnTo>
                    <a:lnTo>
                      <a:pt x="301" y="4"/>
                    </a:lnTo>
                    <a:lnTo>
                      <a:pt x="303" y="3"/>
                    </a:lnTo>
                    <a:lnTo>
                      <a:pt x="304" y="3"/>
                    </a:lnTo>
                    <a:lnTo>
                      <a:pt x="305" y="3"/>
                    </a:lnTo>
                    <a:lnTo>
                      <a:pt x="307" y="2"/>
                    </a:lnTo>
                    <a:lnTo>
                      <a:pt x="308" y="1"/>
                    </a:lnTo>
                    <a:lnTo>
                      <a:pt x="310" y="1"/>
                    </a:lnTo>
                    <a:lnTo>
                      <a:pt x="311" y="1"/>
                    </a:lnTo>
                    <a:lnTo>
                      <a:pt x="313" y="0"/>
                    </a:lnTo>
                    <a:lnTo>
                      <a:pt x="314" y="0"/>
                    </a:lnTo>
                    <a:lnTo>
                      <a:pt x="316" y="0"/>
                    </a:lnTo>
                    <a:lnTo>
                      <a:pt x="317" y="0"/>
                    </a:lnTo>
                    <a:lnTo>
                      <a:pt x="318" y="0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3" y="0"/>
                    </a:lnTo>
                    <a:lnTo>
                      <a:pt x="324" y="0"/>
                    </a:lnTo>
                    <a:lnTo>
                      <a:pt x="325" y="0"/>
                    </a:lnTo>
                    <a:lnTo>
                      <a:pt x="326" y="0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32" y="1"/>
                    </a:lnTo>
                    <a:lnTo>
                      <a:pt x="333" y="1"/>
                    </a:lnTo>
                    <a:lnTo>
                      <a:pt x="334" y="2"/>
                    </a:lnTo>
                    <a:lnTo>
                      <a:pt x="336" y="2"/>
                    </a:lnTo>
                    <a:lnTo>
                      <a:pt x="337" y="3"/>
                    </a:lnTo>
                    <a:lnTo>
                      <a:pt x="338" y="3"/>
                    </a:lnTo>
                    <a:lnTo>
                      <a:pt x="339" y="3"/>
                    </a:lnTo>
                    <a:lnTo>
                      <a:pt x="340" y="4"/>
                    </a:lnTo>
                    <a:lnTo>
                      <a:pt x="342" y="4"/>
                    </a:lnTo>
                    <a:lnTo>
                      <a:pt x="343" y="5"/>
                    </a:lnTo>
                    <a:lnTo>
                      <a:pt x="344" y="5"/>
                    </a:lnTo>
                    <a:lnTo>
                      <a:pt x="345" y="5"/>
                    </a:lnTo>
                    <a:lnTo>
                      <a:pt x="346" y="6"/>
                    </a:lnTo>
                    <a:lnTo>
                      <a:pt x="347" y="7"/>
                    </a:lnTo>
                    <a:lnTo>
                      <a:pt x="349" y="7"/>
                    </a:lnTo>
                    <a:lnTo>
                      <a:pt x="350" y="8"/>
                    </a:lnTo>
                    <a:lnTo>
                      <a:pt x="351" y="8"/>
                    </a:lnTo>
                    <a:lnTo>
                      <a:pt x="352" y="8"/>
                    </a:lnTo>
                    <a:lnTo>
                      <a:pt x="353" y="9"/>
                    </a:lnTo>
                    <a:lnTo>
                      <a:pt x="355" y="9"/>
                    </a:lnTo>
                    <a:lnTo>
                      <a:pt x="356" y="10"/>
                    </a:lnTo>
                    <a:lnTo>
                      <a:pt x="357" y="10"/>
                    </a:lnTo>
                    <a:lnTo>
                      <a:pt x="359" y="11"/>
                    </a:lnTo>
                    <a:lnTo>
                      <a:pt x="360" y="11"/>
                    </a:lnTo>
                    <a:lnTo>
                      <a:pt x="361" y="12"/>
                    </a:lnTo>
                    <a:lnTo>
                      <a:pt x="363" y="12"/>
                    </a:lnTo>
                    <a:lnTo>
                      <a:pt x="364" y="12"/>
                    </a:lnTo>
                    <a:lnTo>
                      <a:pt x="365" y="13"/>
                    </a:lnTo>
                    <a:lnTo>
                      <a:pt x="368" y="13"/>
                    </a:lnTo>
                    <a:lnTo>
                      <a:pt x="370" y="12"/>
                    </a:lnTo>
                    <a:lnTo>
                      <a:pt x="372" y="12"/>
                    </a:lnTo>
                    <a:lnTo>
                      <a:pt x="374" y="12"/>
                    </a:lnTo>
                    <a:lnTo>
                      <a:pt x="376" y="12"/>
                    </a:lnTo>
                    <a:lnTo>
                      <a:pt x="379" y="12"/>
                    </a:lnTo>
                    <a:lnTo>
                      <a:pt x="381" y="12"/>
                    </a:lnTo>
                    <a:lnTo>
                      <a:pt x="384" y="12"/>
                    </a:lnTo>
                    <a:lnTo>
                      <a:pt x="386" y="11"/>
                    </a:lnTo>
                    <a:lnTo>
                      <a:pt x="388" y="11"/>
                    </a:lnTo>
                    <a:lnTo>
                      <a:pt x="391" y="11"/>
                    </a:lnTo>
                    <a:lnTo>
                      <a:pt x="393" y="11"/>
                    </a:lnTo>
                    <a:lnTo>
                      <a:pt x="395" y="11"/>
                    </a:lnTo>
                    <a:lnTo>
                      <a:pt x="397" y="11"/>
                    </a:lnTo>
                    <a:lnTo>
                      <a:pt x="399" y="11"/>
                    </a:lnTo>
                    <a:lnTo>
                      <a:pt x="401" y="11"/>
                    </a:lnTo>
                    <a:lnTo>
                      <a:pt x="404" y="11"/>
                    </a:lnTo>
                    <a:lnTo>
                      <a:pt x="406" y="11"/>
                    </a:lnTo>
                    <a:lnTo>
                      <a:pt x="407" y="12"/>
                    </a:lnTo>
                    <a:lnTo>
                      <a:pt x="409" y="12"/>
                    </a:lnTo>
                    <a:lnTo>
                      <a:pt x="411" y="12"/>
                    </a:lnTo>
                    <a:lnTo>
                      <a:pt x="413" y="13"/>
                    </a:lnTo>
                    <a:lnTo>
                      <a:pt x="415" y="13"/>
                    </a:lnTo>
                    <a:lnTo>
                      <a:pt x="416" y="14"/>
                    </a:lnTo>
                    <a:lnTo>
                      <a:pt x="418" y="15"/>
                    </a:lnTo>
                    <a:lnTo>
                      <a:pt x="419" y="16"/>
                    </a:lnTo>
                    <a:lnTo>
                      <a:pt x="420" y="17"/>
                    </a:lnTo>
                    <a:lnTo>
                      <a:pt x="421" y="18"/>
                    </a:lnTo>
                    <a:lnTo>
                      <a:pt x="422" y="19"/>
                    </a:lnTo>
                    <a:lnTo>
                      <a:pt x="423" y="21"/>
                    </a:lnTo>
                    <a:lnTo>
                      <a:pt x="424" y="22"/>
                    </a:lnTo>
                    <a:lnTo>
                      <a:pt x="424" y="24"/>
                    </a:lnTo>
                    <a:lnTo>
                      <a:pt x="426" y="24"/>
                    </a:lnTo>
                    <a:lnTo>
                      <a:pt x="429" y="24"/>
                    </a:lnTo>
                    <a:lnTo>
                      <a:pt x="431" y="24"/>
                    </a:lnTo>
                    <a:lnTo>
                      <a:pt x="433" y="24"/>
                    </a:lnTo>
                    <a:lnTo>
                      <a:pt x="434" y="24"/>
                    </a:lnTo>
                    <a:lnTo>
                      <a:pt x="436" y="24"/>
                    </a:lnTo>
                    <a:lnTo>
                      <a:pt x="438" y="25"/>
                    </a:lnTo>
                    <a:lnTo>
                      <a:pt x="439" y="26"/>
                    </a:lnTo>
                    <a:lnTo>
                      <a:pt x="440" y="27"/>
                    </a:lnTo>
                    <a:lnTo>
                      <a:pt x="442" y="28"/>
                    </a:lnTo>
                    <a:lnTo>
                      <a:pt x="443" y="29"/>
                    </a:lnTo>
                    <a:lnTo>
                      <a:pt x="444" y="30"/>
                    </a:lnTo>
                    <a:lnTo>
                      <a:pt x="445" y="31"/>
                    </a:lnTo>
                    <a:lnTo>
                      <a:pt x="446" y="32"/>
                    </a:lnTo>
                    <a:lnTo>
                      <a:pt x="447" y="34"/>
                    </a:lnTo>
                    <a:lnTo>
                      <a:pt x="448" y="35"/>
                    </a:lnTo>
                    <a:lnTo>
                      <a:pt x="449" y="37"/>
                    </a:lnTo>
                    <a:lnTo>
                      <a:pt x="449" y="39"/>
                    </a:lnTo>
                    <a:lnTo>
                      <a:pt x="450" y="40"/>
                    </a:lnTo>
                    <a:lnTo>
                      <a:pt x="450" y="42"/>
                    </a:lnTo>
                    <a:lnTo>
                      <a:pt x="451" y="44"/>
                    </a:lnTo>
                    <a:lnTo>
                      <a:pt x="451" y="46"/>
                    </a:lnTo>
                    <a:lnTo>
                      <a:pt x="452" y="48"/>
                    </a:lnTo>
                    <a:lnTo>
                      <a:pt x="452" y="50"/>
                    </a:lnTo>
                    <a:lnTo>
                      <a:pt x="452" y="53"/>
                    </a:lnTo>
                    <a:lnTo>
                      <a:pt x="452" y="55"/>
                    </a:lnTo>
                    <a:lnTo>
                      <a:pt x="452" y="57"/>
                    </a:lnTo>
                    <a:lnTo>
                      <a:pt x="452" y="59"/>
                    </a:lnTo>
                    <a:lnTo>
                      <a:pt x="452" y="61"/>
                    </a:lnTo>
                    <a:lnTo>
                      <a:pt x="452" y="64"/>
                    </a:lnTo>
                    <a:lnTo>
                      <a:pt x="452" y="66"/>
                    </a:lnTo>
                    <a:lnTo>
                      <a:pt x="451" y="69"/>
                    </a:lnTo>
                    <a:lnTo>
                      <a:pt x="451" y="70"/>
                    </a:lnTo>
                    <a:lnTo>
                      <a:pt x="450" y="70"/>
                    </a:lnTo>
                    <a:lnTo>
                      <a:pt x="450" y="71"/>
                    </a:lnTo>
                    <a:lnTo>
                      <a:pt x="450" y="72"/>
                    </a:lnTo>
                    <a:lnTo>
                      <a:pt x="449" y="72"/>
                    </a:lnTo>
                    <a:lnTo>
                      <a:pt x="448" y="72"/>
                    </a:lnTo>
                    <a:lnTo>
                      <a:pt x="448" y="73"/>
                    </a:lnTo>
                    <a:lnTo>
                      <a:pt x="447" y="73"/>
                    </a:lnTo>
                    <a:lnTo>
                      <a:pt x="447" y="74"/>
                    </a:lnTo>
                    <a:lnTo>
                      <a:pt x="446" y="74"/>
                    </a:lnTo>
                    <a:lnTo>
                      <a:pt x="446" y="75"/>
                    </a:lnTo>
                    <a:lnTo>
                      <a:pt x="445" y="76"/>
                    </a:lnTo>
                    <a:lnTo>
                      <a:pt x="444" y="76"/>
                    </a:lnTo>
                    <a:lnTo>
                      <a:pt x="443" y="76"/>
                    </a:lnTo>
                    <a:lnTo>
                      <a:pt x="442" y="76"/>
                    </a:lnTo>
                    <a:lnTo>
                      <a:pt x="441" y="77"/>
                    </a:lnTo>
                    <a:lnTo>
                      <a:pt x="440" y="77"/>
                    </a:lnTo>
                    <a:lnTo>
                      <a:pt x="439" y="77"/>
                    </a:lnTo>
                    <a:lnTo>
                      <a:pt x="438" y="77"/>
                    </a:lnTo>
                    <a:lnTo>
                      <a:pt x="438" y="76"/>
                    </a:lnTo>
                    <a:lnTo>
                      <a:pt x="437" y="76"/>
                    </a:lnTo>
                    <a:lnTo>
                      <a:pt x="436" y="76"/>
                    </a:lnTo>
                    <a:lnTo>
                      <a:pt x="435" y="76"/>
                    </a:lnTo>
                    <a:lnTo>
                      <a:pt x="435" y="77"/>
                    </a:lnTo>
                    <a:lnTo>
                      <a:pt x="435" y="78"/>
                    </a:lnTo>
                    <a:lnTo>
                      <a:pt x="435" y="79"/>
                    </a:lnTo>
                    <a:lnTo>
                      <a:pt x="436" y="80"/>
                    </a:lnTo>
                    <a:lnTo>
                      <a:pt x="436" y="81"/>
                    </a:lnTo>
                    <a:lnTo>
                      <a:pt x="437" y="82"/>
                    </a:lnTo>
                    <a:lnTo>
                      <a:pt x="437" y="83"/>
                    </a:lnTo>
                    <a:lnTo>
                      <a:pt x="438" y="84"/>
                    </a:lnTo>
                    <a:lnTo>
                      <a:pt x="439" y="85"/>
                    </a:lnTo>
                    <a:lnTo>
                      <a:pt x="439" y="86"/>
                    </a:lnTo>
                    <a:lnTo>
                      <a:pt x="440" y="87"/>
                    </a:lnTo>
                    <a:lnTo>
                      <a:pt x="441" y="88"/>
                    </a:lnTo>
                    <a:lnTo>
                      <a:pt x="442" y="90"/>
                    </a:lnTo>
                    <a:lnTo>
                      <a:pt x="443" y="92"/>
                    </a:lnTo>
                    <a:lnTo>
                      <a:pt x="444" y="93"/>
                    </a:lnTo>
                    <a:lnTo>
                      <a:pt x="445" y="94"/>
                    </a:lnTo>
                    <a:lnTo>
                      <a:pt x="445" y="95"/>
                    </a:lnTo>
                    <a:lnTo>
                      <a:pt x="446" y="96"/>
                    </a:lnTo>
                    <a:lnTo>
                      <a:pt x="447" y="97"/>
                    </a:lnTo>
                    <a:lnTo>
                      <a:pt x="448" y="98"/>
                    </a:lnTo>
                    <a:lnTo>
                      <a:pt x="448" y="99"/>
                    </a:lnTo>
                    <a:lnTo>
                      <a:pt x="449" y="100"/>
                    </a:lnTo>
                    <a:lnTo>
                      <a:pt x="450" y="102"/>
                    </a:lnTo>
                    <a:lnTo>
                      <a:pt x="451" y="103"/>
                    </a:lnTo>
                    <a:lnTo>
                      <a:pt x="452" y="104"/>
                    </a:lnTo>
                    <a:lnTo>
                      <a:pt x="452" y="105"/>
                    </a:lnTo>
                    <a:lnTo>
                      <a:pt x="452" y="106"/>
                    </a:lnTo>
                    <a:lnTo>
                      <a:pt x="453" y="107"/>
                    </a:lnTo>
                    <a:lnTo>
                      <a:pt x="453" y="108"/>
                    </a:lnTo>
                    <a:lnTo>
                      <a:pt x="453" y="109"/>
                    </a:lnTo>
                    <a:lnTo>
                      <a:pt x="454" y="110"/>
                    </a:lnTo>
                    <a:lnTo>
                      <a:pt x="454" y="112"/>
                    </a:lnTo>
                    <a:lnTo>
                      <a:pt x="455" y="113"/>
                    </a:lnTo>
                    <a:lnTo>
                      <a:pt x="455" y="114"/>
                    </a:lnTo>
                    <a:lnTo>
                      <a:pt x="455" y="115"/>
                    </a:lnTo>
                    <a:lnTo>
                      <a:pt x="456" y="117"/>
                    </a:lnTo>
                    <a:lnTo>
                      <a:pt x="456" y="118"/>
                    </a:lnTo>
                    <a:lnTo>
                      <a:pt x="456" y="119"/>
                    </a:lnTo>
                    <a:lnTo>
                      <a:pt x="457" y="121"/>
                    </a:lnTo>
                    <a:lnTo>
                      <a:pt x="457" y="122"/>
                    </a:lnTo>
                    <a:lnTo>
                      <a:pt x="457" y="124"/>
                    </a:lnTo>
                    <a:lnTo>
                      <a:pt x="458" y="125"/>
                    </a:lnTo>
                    <a:lnTo>
                      <a:pt x="458" y="126"/>
                    </a:lnTo>
                    <a:lnTo>
                      <a:pt x="458" y="128"/>
                    </a:lnTo>
                    <a:lnTo>
                      <a:pt x="459" y="130"/>
                    </a:lnTo>
                    <a:lnTo>
                      <a:pt x="459" y="131"/>
                    </a:lnTo>
                    <a:lnTo>
                      <a:pt x="459" y="132"/>
                    </a:lnTo>
                    <a:lnTo>
                      <a:pt x="459" y="134"/>
                    </a:lnTo>
                    <a:lnTo>
                      <a:pt x="459" y="135"/>
                    </a:lnTo>
                    <a:lnTo>
                      <a:pt x="460" y="137"/>
                    </a:lnTo>
                    <a:lnTo>
                      <a:pt x="460" y="139"/>
                    </a:lnTo>
                    <a:lnTo>
                      <a:pt x="460" y="140"/>
                    </a:lnTo>
                    <a:lnTo>
                      <a:pt x="460" y="141"/>
                    </a:lnTo>
                    <a:lnTo>
                      <a:pt x="460" y="143"/>
                    </a:lnTo>
                    <a:lnTo>
                      <a:pt x="460" y="144"/>
                    </a:lnTo>
                    <a:lnTo>
                      <a:pt x="461" y="145"/>
                    </a:lnTo>
                    <a:lnTo>
                      <a:pt x="461" y="147"/>
                    </a:lnTo>
                    <a:lnTo>
                      <a:pt x="461" y="148"/>
                    </a:lnTo>
                    <a:lnTo>
                      <a:pt x="461" y="149"/>
                    </a:lnTo>
                    <a:lnTo>
                      <a:pt x="461" y="150"/>
                    </a:lnTo>
                    <a:lnTo>
                      <a:pt x="461" y="152"/>
                    </a:lnTo>
                    <a:lnTo>
                      <a:pt x="462" y="153"/>
                    </a:lnTo>
                    <a:lnTo>
                      <a:pt x="462" y="155"/>
                    </a:lnTo>
                    <a:lnTo>
                      <a:pt x="463" y="156"/>
                    </a:lnTo>
                    <a:lnTo>
                      <a:pt x="463" y="158"/>
                    </a:lnTo>
                    <a:lnTo>
                      <a:pt x="464" y="159"/>
                    </a:lnTo>
                    <a:lnTo>
                      <a:pt x="464" y="161"/>
                    </a:lnTo>
                    <a:lnTo>
                      <a:pt x="464" y="163"/>
                    </a:lnTo>
                    <a:lnTo>
                      <a:pt x="465" y="164"/>
                    </a:lnTo>
                    <a:lnTo>
                      <a:pt x="465" y="166"/>
                    </a:lnTo>
                    <a:lnTo>
                      <a:pt x="466" y="168"/>
                    </a:lnTo>
                    <a:lnTo>
                      <a:pt x="466" y="170"/>
                    </a:lnTo>
                    <a:lnTo>
                      <a:pt x="466" y="171"/>
                    </a:lnTo>
                    <a:lnTo>
                      <a:pt x="467" y="173"/>
                    </a:lnTo>
                    <a:lnTo>
                      <a:pt x="467" y="175"/>
                    </a:lnTo>
                    <a:lnTo>
                      <a:pt x="467" y="176"/>
                    </a:lnTo>
                    <a:lnTo>
                      <a:pt x="468" y="178"/>
                    </a:lnTo>
                    <a:lnTo>
                      <a:pt x="468" y="180"/>
                    </a:lnTo>
                    <a:lnTo>
                      <a:pt x="468" y="182"/>
                    </a:lnTo>
                    <a:lnTo>
                      <a:pt x="468" y="184"/>
                    </a:lnTo>
                    <a:lnTo>
                      <a:pt x="468" y="186"/>
                    </a:lnTo>
                    <a:lnTo>
                      <a:pt x="468" y="188"/>
                    </a:lnTo>
                    <a:lnTo>
                      <a:pt x="469" y="190"/>
                    </a:lnTo>
                    <a:lnTo>
                      <a:pt x="469" y="192"/>
                    </a:lnTo>
                    <a:lnTo>
                      <a:pt x="469" y="194"/>
                    </a:lnTo>
                    <a:lnTo>
                      <a:pt x="469" y="196"/>
                    </a:lnTo>
                    <a:lnTo>
                      <a:pt x="469" y="198"/>
                    </a:lnTo>
                    <a:lnTo>
                      <a:pt x="469" y="201"/>
                    </a:lnTo>
                    <a:lnTo>
                      <a:pt x="469" y="203"/>
                    </a:lnTo>
                    <a:lnTo>
                      <a:pt x="469" y="205"/>
                    </a:lnTo>
                    <a:lnTo>
                      <a:pt x="469" y="208"/>
                    </a:lnTo>
                    <a:lnTo>
                      <a:pt x="469" y="210"/>
                    </a:lnTo>
                    <a:lnTo>
                      <a:pt x="469" y="213"/>
                    </a:lnTo>
                    <a:lnTo>
                      <a:pt x="469" y="215"/>
                    </a:lnTo>
                    <a:lnTo>
                      <a:pt x="469" y="217"/>
                    </a:lnTo>
                    <a:lnTo>
                      <a:pt x="469" y="220"/>
                    </a:lnTo>
                    <a:lnTo>
                      <a:pt x="469" y="221"/>
                    </a:lnTo>
                    <a:lnTo>
                      <a:pt x="469" y="224"/>
                    </a:lnTo>
                    <a:lnTo>
                      <a:pt x="469" y="225"/>
                    </a:lnTo>
                    <a:lnTo>
                      <a:pt x="470" y="227"/>
                    </a:lnTo>
                    <a:lnTo>
                      <a:pt x="470" y="228"/>
                    </a:lnTo>
                    <a:lnTo>
                      <a:pt x="470" y="229"/>
                    </a:lnTo>
                    <a:lnTo>
                      <a:pt x="470" y="230"/>
                    </a:lnTo>
                    <a:lnTo>
                      <a:pt x="470" y="232"/>
                    </a:lnTo>
                    <a:lnTo>
                      <a:pt x="470" y="233"/>
                    </a:lnTo>
                    <a:lnTo>
                      <a:pt x="470" y="234"/>
                    </a:lnTo>
                    <a:lnTo>
                      <a:pt x="470" y="235"/>
                    </a:lnTo>
                    <a:lnTo>
                      <a:pt x="470" y="236"/>
                    </a:lnTo>
                    <a:lnTo>
                      <a:pt x="470" y="237"/>
                    </a:lnTo>
                    <a:lnTo>
                      <a:pt x="470" y="238"/>
                    </a:lnTo>
                    <a:lnTo>
                      <a:pt x="470" y="239"/>
                    </a:lnTo>
                    <a:lnTo>
                      <a:pt x="471" y="239"/>
                    </a:lnTo>
                    <a:lnTo>
                      <a:pt x="471" y="240"/>
                    </a:lnTo>
                    <a:lnTo>
                      <a:pt x="471" y="241"/>
                    </a:lnTo>
                    <a:lnTo>
                      <a:pt x="471" y="243"/>
                    </a:lnTo>
                    <a:lnTo>
                      <a:pt x="470" y="243"/>
                    </a:lnTo>
                    <a:lnTo>
                      <a:pt x="470" y="245"/>
                    </a:lnTo>
                    <a:lnTo>
                      <a:pt x="470" y="247"/>
                    </a:lnTo>
                    <a:lnTo>
                      <a:pt x="470" y="249"/>
                    </a:lnTo>
                    <a:lnTo>
                      <a:pt x="470" y="250"/>
                    </a:lnTo>
                    <a:lnTo>
                      <a:pt x="469" y="254"/>
                    </a:lnTo>
                    <a:lnTo>
                      <a:pt x="469" y="258"/>
                    </a:lnTo>
                    <a:lnTo>
                      <a:pt x="468" y="262"/>
                    </a:lnTo>
                    <a:lnTo>
                      <a:pt x="468" y="266"/>
                    </a:lnTo>
                    <a:lnTo>
                      <a:pt x="468" y="270"/>
                    </a:lnTo>
                    <a:lnTo>
                      <a:pt x="467" y="274"/>
                    </a:lnTo>
                    <a:lnTo>
                      <a:pt x="467" y="279"/>
                    </a:lnTo>
                    <a:lnTo>
                      <a:pt x="468" y="283"/>
                    </a:lnTo>
                    <a:lnTo>
                      <a:pt x="468" y="287"/>
                    </a:lnTo>
                    <a:lnTo>
                      <a:pt x="468" y="291"/>
                    </a:lnTo>
                    <a:lnTo>
                      <a:pt x="468" y="296"/>
                    </a:lnTo>
                    <a:lnTo>
                      <a:pt x="468" y="300"/>
                    </a:lnTo>
                    <a:lnTo>
                      <a:pt x="469" y="304"/>
                    </a:lnTo>
                    <a:lnTo>
                      <a:pt x="469" y="309"/>
                    </a:lnTo>
                    <a:lnTo>
                      <a:pt x="470" y="313"/>
                    </a:lnTo>
                    <a:lnTo>
                      <a:pt x="470" y="317"/>
                    </a:lnTo>
                    <a:lnTo>
                      <a:pt x="470" y="322"/>
                    </a:lnTo>
                    <a:lnTo>
                      <a:pt x="471" y="326"/>
                    </a:lnTo>
                    <a:lnTo>
                      <a:pt x="471" y="330"/>
                    </a:lnTo>
                    <a:lnTo>
                      <a:pt x="472" y="335"/>
                    </a:lnTo>
                    <a:lnTo>
                      <a:pt x="472" y="339"/>
                    </a:lnTo>
                    <a:lnTo>
                      <a:pt x="472" y="343"/>
                    </a:lnTo>
                    <a:lnTo>
                      <a:pt x="473" y="347"/>
                    </a:lnTo>
                    <a:lnTo>
                      <a:pt x="473" y="351"/>
                    </a:lnTo>
                    <a:lnTo>
                      <a:pt x="473" y="355"/>
                    </a:lnTo>
                    <a:lnTo>
                      <a:pt x="473" y="359"/>
                    </a:lnTo>
                    <a:lnTo>
                      <a:pt x="473" y="363"/>
                    </a:lnTo>
                    <a:lnTo>
                      <a:pt x="473" y="367"/>
                    </a:lnTo>
                    <a:lnTo>
                      <a:pt x="473" y="371"/>
                    </a:lnTo>
                    <a:lnTo>
                      <a:pt x="473" y="375"/>
                    </a:lnTo>
                    <a:lnTo>
                      <a:pt x="472" y="378"/>
                    </a:lnTo>
                    <a:lnTo>
                      <a:pt x="472" y="382"/>
                    </a:lnTo>
                    <a:lnTo>
                      <a:pt x="472" y="398"/>
                    </a:lnTo>
                    <a:lnTo>
                      <a:pt x="473" y="399"/>
                    </a:lnTo>
                    <a:lnTo>
                      <a:pt x="475" y="401"/>
                    </a:lnTo>
                    <a:lnTo>
                      <a:pt x="476" y="402"/>
                    </a:lnTo>
                    <a:lnTo>
                      <a:pt x="478" y="403"/>
                    </a:lnTo>
                    <a:lnTo>
                      <a:pt x="479" y="405"/>
                    </a:lnTo>
                    <a:lnTo>
                      <a:pt x="481" y="406"/>
                    </a:lnTo>
                    <a:lnTo>
                      <a:pt x="482" y="407"/>
                    </a:lnTo>
                    <a:lnTo>
                      <a:pt x="484" y="408"/>
                    </a:lnTo>
                    <a:lnTo>
                      <a:pt x="485" y="409"/>
                    </a:lnTo>
                    <a:lnTo>
                      <a:pt x="486" y="411"/>
                    </a:lnTo>
                    <a:lnTo>
                      <a:pt x="487" y="412"/>
                    </a:lnTo>
                    <a:lnTo>
                      <a:pt x="488" y="413"/>
                    </a:lnTo>
                    <a:lnTo>
                      <a:pt x="489" y="414"/>
                    </a:lnTo>
                    <a:lnTo>
                      <a:pt x="490" y="416"/>
                    </a:lnTo>
                    <a:lnTo>
                      <a:pt x="491" y="417"/>
                    </a:lnTo>
                    <a:lnTo>
                      <a:pt x="492" y="418"/>
                    </a:lnTo>
                    <a:lnTo>
                      <a:pt x="492" y="419"/>
                    </a:lnTo>
                    <a:lnTo>
                      <a:pt x="493" y="420"/>
                    </a:lnTo>
                    <a:lnTo>
                      <a:pt x="493" y="421"/>
                    </a:lnTo>
                    <a:lnTo>
                      <a:pt x="494" y="422"/>
                    </a:lnTo>
                    <a:lnTo>
                      <a:pt x="494" y="424"/>
                    </a:lnTo>
                    <a:lnTo>
                      <a:pt x="494" y="425"/>
                    </a:lnTo>
                    <a:lnTo>
                      <a:pt x="495" y="426"/>
                    </a:lnTo>
                    <a:lnTo>
                      <a:pt x="495" y="427"/>
                    </a:lnTo>
                    <a:lnTo>
                      <a:pt x="495" y="428"/>
                    </a:lnTo>
                    <a:lnTo>
                      <a:pt x="494" y="429"/>
                    </a:lnTo>
                    <a:lnTo>
                      <a:pt x="494" y="430"/>
                    </a:lnTo>
                    <a:lnTo>
                      <a:pt x="494" y="432"/>
                    </a:lnTo>
                    <a:lnTo>
                      <a:pt x="493" y="433"/>
                    </a:lnTo>
                    <a:lnTo>
                      <a:pt x="493" y="434"/>
                    </a:lnTo>
                    <a:lnTo>
                      <a:pt x="492" y="435"/>
                    </a:lnTo>
                    <a:lnTo>
                      <a:pt x="491" y="436"/>
                    </a:lnTo>
                    <a:lnTo>
                      <a:pt x="490" y="436"/>
                    </a:lnTo>
                    <a:lnTo>
                      <a:pt x="489" y="436"/>
                    </a:lnTo>
                    <a:lnTo>
                      <a:pt x="488" y="436"/>
                    </a:lnTo>
                    <a:lnTo>
                      <a:pt x="488" y="437"/>
                    </a:lnTo>
                    <a:lnTo>
                      <a:pt x="487" y="437"/>
                    </a:lnTo>
                    <a:lnTo>
                      <a:pt x="486" y="437"/>
                    </a:lnTo>
                    <a:lnTo>
                      <a:pt x="485" y="437"/>
                    </a:lnTo>
                    <a:lnTo>
                      <a:pt x="484" y="437"/>
                    </a:lnTo>
                    <a:lnTo>
                      <a:pt x="483" y="437"/>
                    </a:lnTo>
                    <a:lnTo>
                      <a:pt x="482" y="438"/>
                    </a:lnTo>
                    <a:lnTo>
                      <a:pt x="481" y="438"/>
                    </a:lnTo>
                    <a:lnTo>
                      <a:pt x="480" y="438"/>
                    </a:lnTo>
                    <a:lnTo>
                      <a:pt x="479" y="438"/>
                    </a:lnTo>
                    <a:lnTo>
                      <a:pt x="478" y="438"/>
                    </a:lnTo>
                    <a:lnTo>
                      <a:pt x="477" y="438"/>
                    </a:lnTo>
                    <a:lnTo>
                      <a:pt x="476" y="438"/>
                    </a:lnTo>
                    <a:lnTo>
                      <a:pt x="475" y="438"/>
                    </a:lnTo>
                    <a:lnTo>
                      <a:pt x="474" y="439"/>
                    </a:lnTo>
                    <a:lnTo>
                      <a:pt x="473" y="439"/>
                    </a:lnTo>
                    <a:lnTo>
                      <a:pt x="472" y="439"/>
                    </a:lnTo>
                    <a:lnTo>
                      <a:pt x="471" y="439"/>
                    </a:lnTo>
                    <a:lnTo>
                      <a:pt x="470" y="439"/>
                    </a:lnTo>
                    <a:lnTo>
                      <a:pt x="469" y="439"/>
                    </a:lnTo>
                    <a:lnTo>
                      <a:pt x="468" y="442"/>
                    </a:lnTo>
                    <a:lnTo>
                      <a:pt x="467" y="444"/>
                    </a:lnTo>
                    <a:lnTo>
                      <a:pt x="466" y="446"/>
                    </a:lnTo>
                    <a:lnTo>
                      <a:pt x="464" y="448"/>
                    </a:lnTo>
                    <a:lnTo>
                      <a:pt x="462" y="449"/>
                    </a:lnTo>
                    <a:lnTo>
                      <a:pt x="460" y="450"/>
                    </a:lnTo>
                    <a:lnTo>
                      <a:pt x="458" y="452"/>
                    </a:lnTo>
                    <a:lnTo>
                      <a:pt x="456" y="453"/>
                    </a:lnTo>
                    <a:lnTo>
                      <a:pt x="453" y="454"/>
                    </a:lnTo>
                    <a:lnTo>
                      <a:pt x="451" y="455"/>
                    </a:lnTo>
                    <a:lnTo>
                      <a:pt x="448" y="456"/>
                    </a:lnTo>
                    <a:lnTo>
                      <a:pt x="445" y="457"/>
                    </a:lnTo>
                    <a:lnTo>
                      <a:pt x="443" y="457"/>
                    </a:lnTo>
                    <a:lnTo>
                      <a:pt x="440" y="458"/>
                    </a:lnTo>
                    <a:lnTo>
                      <a:pt x="437" y="458"/>
                    </a:lnTo>
                    <a:lnTo>
                      <a:pt x="434" y="458"/>
                    </a:lnTo>
                    <a:lnTo>
                      <a:pt x="431" y="458"/>
                    </a:lnTo>
                    <a:lnTo>
                      <a:pt x="428" y="458"/>
                    </a:lnTo>
                    <a:lnTo>
                      <a:pt x="424" y="459"/>
                    </a:lnTo>
                    <a:lnTo>
                      <a:pt x="421" y="459"/>
                    </a:lnTo>
                    <a:lnTo>
                      <a:pt x="419" y="459"/>
                    </a:lnTo>
                    <a:lnTo>
                      <a:pt x="416" y="459"/>
                    </a:lnTo>
                    <a:lnTo>
                      <a:pt x="413" y="459"/>
                    </a:lnTo>
                    <a:lnTo>
                      <a:pt x="410" y="459"/>
                    </a:lnTo>
                    <a:lnTo>
                      <a:pt x="407" y="459"/>
                    </a:lnTo>
                    <a:lnTo>
                      <a:pt x="404" y="459"/>
                    </a:lnTo>
                    <a:lnTo>
                      <a:pt x="401" y="459"/>
                    </a:lnTo>
                    <a:lnTo>
                      <a:pt x="398" y="460"/>
                    </a:lnTo>
                    <a:lnTo>
                      <a:pt x="396" y="460"/>
                    </a:lnTo>
                    <a:lnTo>
                      <a:pt x="394" y="460"/>
                    </a:lnTo>
                    <a:lnTo>
                      <a:pt x="392" y="460"/>
                    </a:lnTo>
                    <a:lnTo>
                      <a:pt x="390" y="460"/>
                    </a:lnTo>
                    <a:lnTo>
                      <a:pt x="388" y="461"/>
                    </a:lnTo>
                    <a:lnTo>
                      <a:pt x="385" y="461"/>
                    </a:lnTo>
                    <a:lnTo>
                      <a:pt x="383" y="462"/>
                    </a:lnTo>
                    <a:lnTo>
                      <a:pt x="381" y="462"/>
                    </a:lnTo>
                    <a:lnTo>
                      <a:pt x="378" y="462"/>
                    </a:lnTo>
                    <a:lnTo>
                      <a:pt x="375" y="462"/>
                    </a:lnTo>
                    <a:lnTo>
                      <a:pt x="373" y="463"/>
                    </a:lnTo>
                    <a:lnTo>
                      <a:pt x="370" y="463"/>
                    </a:lnTo>
                    <a:lnTo>
                      <a:pt x="368" y="464"/>
                    </a:lnTo>
                    <a:lnTo>
                      <a:pt x="365" y="464"/>
                    </a:lnTo>
                    <a:lnTo>
                      <a:pt x="362" y="464"/>
                    </a:lnTo>
                    <a:lnTo>
                      <a:pt x="359" y="465"/>
                    </a:lnTo>
                    <a:lnTo>
                      <a:pt x="356" y="465"/>
                    </a:lnTo>
                    <a:lnTo>
                      <a:pt x="353" y="466"/>
                    </a:lnTo>
                    <a:lnTo>
                      <a:pt x="350" y="466"/>
                    </a:lnTo>
                    <a:lnTo>
                      <a:pt x="347" y="466"/>
                    </a:lnTo>
                    <a:lnTo>
                      <a:pt x="344" y="466"/>
                    </a:lnTo>
                    <a:lnTo>
                      <a:pt x="341" y="466"/>
                    </a:lnTo>
                    <a:lnTo>
                      <a:pt x="338" y="467"/>
                    </a:lnTo>
                    <a:lnTo>
                      <a:pt x="335" y="467"/>
                    </a:lnTo>
                    <a:lnTo>
                      <a:pt x="332" y="467"/>
                    </a:lnTo>
                    <a:lnTo>
                      <a:pt x="329" y="467"/>
                    </a:lnTo>
                    <a:lnTo>
                      <a:pt x="327" y="467"/>
                    </a:lnTo>
                    <a:lnTo>
                      <a:pt x="324" y="467"/>
                    </a:lnTo>
                    <a:lnTo>
                      <a:pt x="321" y="467"/>
                    </a:lnTo>
                    <a:lnTo>
                      <a:pt x="319" y="467"/>
                    </a:lnTo>
                    <a:lnTo>
                      <a:pt x="316" y="467"/>
                    </a:lnTo>
                    <a:lnTo>
                      <a:pt x="314" y="467"/>
                    </a:lnTo>
                    <a:lnTo>
                      <a:pt x="311" y="466"/>
                    </a:lnTo>
                    <a:lnTo>
                      <a:pt x="309" y="466"/>
                    </a:lnTo>
                    <a:lnTo>
                      <a:pt x="306" y="466"/>
                    </a:lnTo>
                    <a:lnTo>
                      <a:pt x="304" y="465"/>
                    </a:lnTo>
                    <a:lnTo>
                      <a:pt x="301" y="465"/>
                    </a:lnTo>
                    <a:lnTo>
                      <a:pt x="299" y="464"/>
                    </a:lnTo>
                    <a:lnTo>
                      <a:pt x="296" y="464"/>
                    </a:lnTo>
                    <a:lnTo>
                      <a:pt x="293" y="463"/>
                    </a:lnTo>
                    <a:lnTo>
                      <a:pt x="290" y="463"/>
                    </a:lnTo>
                    <a:lnTo>
                      <a:pt x="287" y="462"/>
                    </a:lnTo>
                    <a:lnTo>
                      <a:pt x="283" y="462"/>
                    </a:lnTo>
                    <a:lnTo>
                      <a:pt x="280" y="462"/>
                    </a:lnTo>
                    <a:lnTo>
                      <a:pt x="276" y="462"/>
                    </a:lnTo>
                    <a:lnTo>
                      <a:pt x="273" y="462"/>
                    </a:lnTo>
                    <a:lnTo>
                      <a:pt x="270" y="462"/>
                    </a:lnTo>
                    <a:lnTo>
                      <a:pt x="266" y="462"/>
                    </a:lnTo>
                    <a:lnTo>
                      <a:pt x="262" y="461"/>
                    </a:lnTo>
                    <a:lnTo>
                      <a:pt x="258" y="461"/>
                    </a:lnTo>
                    <a:lnTo>
                      <a:pt x="255" y="461"/>
                    </a:lnTo>
                    <a:lnTo>
                      <a:pt x="251" y="461"/>
                    </a:lnTo>
                    <a:lnTo>
                      <a:pt x="247" y="461"/>
                    </a:lnTo>
                    <a:lnTo>
                      <a:pt x="244" y="461"/>
                    </a:lnTo>
                    <a:lnTo>
                      <a:pt x="240" y="461"/>
                    </a:lnTo>
                    <a:lnTo>
                      <a:pt x="236" y="461"/>
                    </a:lnTo>
                    <a:lnTo>
                      <a:pt x="232" y="461"/>
                    </a:lnTo>
                    <a:lnTo>
                      <a:pt x="229" y="461"/>
                    </a:lnTo>
                    <a:lnTo>
                      <a:pt x="225" y="461"/>
                    </a:lnTo>
                    <a:lnTo>
                      <a:pt x="222" y="461"/>
                    </a:lnTo>
                    <a:lnTo>
                      <a:pt x="218" y="461"/>
                    </a:lnTo>
                    <a:lnTo>
                      <a:pt x="215" y="461"/>
                    </a:lnTo>
                    <a:lnTo>
                      <a:pt x="211" y="461"/>
                    </a:lnTo>
                    <a:lnTo>
                      <a:pt x="208" y="461"/>
                    </a:lnTo>
                    <a:lnTo>
                      <a:pt x="205" y="462"/>
                    </a:lnTo>
                    <a:lnTo>
                      <a:pt x="202" y="462"/>
                    </a:lnTo>
                    <a:lnTo>
                      <a:pt x="199" y="462"/>
                    </a:lnTo>
                    <a:lnTo>
                      <a:pt x="196" y="462"/>
                    </a:lnTo>
                    <a:lnTo>
                      <a:pt x="189" y="462"/>
                    </a:lnTo>
                    <a:lnTo>
                      <a:pt x="181" y="462"/>
                    </a:lnTo>
                    <a:lnTo>
                      <a:pt x="174" y="462"/>
                    </a:lnTo>
                    <a:lnTo>
                      <a:pt x="167" y="462"/>
                    </a:lnTo>
                    <a:lnTo>
                      <a:pt x="160" y="462"/>
                    </a:lnTo>
                    <a:lnTo>
                      <a:pt x="154" y="462"/>
                    </a:lnTo>
                    <a:lnTo>
                      <a:pt x="148" y="462"/>
                    </a:lnTo>
                    <a:lnTo>
                      <a:pt x="142" y="462"/>
                    </a:lnTo>
                    <a:lnTo>
                      <a:pt x="136" y="462"/>
                    </a:lnTo>
                    <a:lnTo>
                      <a:pt x="130" y="462"/>
                    </a:lnTo>
                    <a:lnTo>
                      <a:pt x="125" y="461"/>
                    </a:lnTo>
                    <a:lnTo>
                      <a:pt x="120" y="460"/>
                    </a:lnTo>
                    <a:lnTo>
                      <a:pt x="115" y="460"/>
                    </a:lnTo>
                    <a:lnTo>
                      <a:pt x="110" y="459"/>
                    </a:lnTo>
                    <a:lnTo>
                      <a:pt x="105" y="458"/>
                    </a:lnTo>
                    <a:lnTo>
                      <a:pt x="101" y="458"/>
                    </a:lnTo>
                    <a:lnTo>
                      <a:pt x="97" y="457"/>
                    </a:lnTo>
                    <a:lnTo>
                      <a:pt x="93" y="456"/>
                    </a:lnTo>
                    <a:lnTo>
                      <a:pt x="89" y="455"/>
                    </a:lnTo>
                    <a:lnTo>
                      <a:pt x="85" y="454"/>
                    </a:lnTo>
                    <a:lnTo>
                      <a:pt x="82" y="454"/>
                    </a:lnTo>
                    <a:lnTo>
                      <a:pt x="78" y="452"/>
                    </a:lnTo>
                    <a:lnTo>
                      <a:pt x="75" y="452"/>
                    </a:lnTo>
                    <a:lnTo>
                      <a:pt x="72" y="450"/>
                    </a:lnTo>
                    <a:lnTo>
                      <a:pt x="69" y="450"/>
                    </a:lnTo>
                    <a:lnTo>
                      <a:pt x="66" y="449"/>
                    </a:lnTo>
                    <a:lnTo>
                      <a:pt x="64" y="448"/>
                    </a:lnTo>
                    <a:lnTo>
                      <a:pt x="61" y="448"/>
                    </a:lnTo>
                    <a:lnTo>
                      <a:pt x="59" y="447"/>
                    </a:lnTo>
                    <a:lnTo>
                      <a:pt x="57" y="446"/>
                    </a:lnTo>
                    <a:lnTo>
                      <a:pt x="55" y="446"/>
                    </a:lnTo>
                    <a:lnTo>
                      <a:pt x="53" y="445"/>
                    </a:lnTo>
                    <a:lnTo>
                      <a:pt x="51" y="445"/>
                    </a:lnTo>
                    <a:lnTo>
                      <a:pt x="49" y="445"/>
                    </a:lnTo>
                    <a:lnTo>
                      <a:pt x="48" y="444"/>
                    </a:lnTo>
                    <a:lnTo>
                      <a:pt x="46" y="444"/>
                    </a:lnTo>
                    <a:lnTo>
                      <a:pt x="45" y="443"/>
                    </a:lnTo>
                    <a:lnTo>
                      <a:pt x="44" y="443"/>
                    </a:lnTo>
                    <a:lnTo>
                      <a:pt x="42" y="442"/>
                    </a:lnTo>
                    <a:lnTo>
                      <a:pt x="41" y="442"/>
                    </a:lnTo>
                    <a:lnTo>
                      <a:pt x="40" y="441"/>
                    </a:lnTo>
                    <a:lnTo>
                      <a:pt x="38" y="440"/>
                    </a:lnTo>
                    <a:lnTo>
                      <a:pt x="37" y="440"/>
                    </a:lnTo>
                    <a:lnTo>
                      <a:pt x="36" y="439"/>
                    </a:lnTo>
                    <a:lnTo>
                      <a:pt x="35" y="438"/>
                    </a:lnTo>
                    <a:lnTo>
                      <a:pt x="34" y="438"/>
                    </a:lnTo>
                    <a:lnTo>
                      <a:pt x="33" y="437"/>
                    </a:lnTo>
                    <a:lnTo>
                      <a:pt x="32" y="436"/>
                    </a:lnTo>
                    <a:lnTo>
                      <a:pt x="31" y="435"/>
                    </a:lnTo>
                    <a:lnTo>
                      <a:pt x="30" y="434"/>
                    </a:lnTo>
                    <a:lnTo>
                      <a:pt x="29" y="434"/>
                    </a:lnTo>
                    <a:lnTo>
                      <a:pt x="28" y="433"/>
                    </a:lnTo>
                    <a:lnTo>
                      <a:pt x="28" y="432"/>
                    </a:lnTo>
                    <a:lnTo>
                      <a:pt x="27" y="431"/>
                    </a:lnTo>
                    <a:lnTo>
                      <a:pt x="26" y="430"/>
                    </a:lnTo>
                    <a:lnTo>
                      <a:pt x="25" y="429"/>
                    </a:lnTo>
                    <a:lnTo>
                      <a:pt x="24" y="429"/>
                    </a:lnTo>
                    <a:lnTo>
                      <a:pt x="23" y="428"/>
                    </a:lnTo>
                    <a:lnTo>
                      <a:pt x="22" y="427"/>
                    </a:lnTo>
                    <a:lnTo>
                      <a:pt x="21" y="426"/>
                    </a:lnTo>
                    <a:lnTo>
                      <a:pt x="20" y="425"/>
                    </a:lnTo>
                    <a:lnTo>
                      <a:pt x="19" y="425"/>
                    </a:lnTo>
                    <a:lnTo>
                      <a:pt x="18" y="424"/>
                    </a:lnTo>
                    <a:lnTo>
                      <a:pt x="16" y="423"/>
                    </a:lnTo>
                    <a:lnTo>
                      <a:pt x="15" y="422"/>
                    </a:lnTo>
                    <a:lnTo>
                      <a:pt x="14" y="422"/>
                    </a:lnTo>
                    <a:lnTo>
                      <a:pt x="14" y="421"/>
                    </a:lnTo>
                    <a:lnTo>
                      <a:pt x="13" y="421"/>
                    </a:lnTo>
                    <a:lnTo>
                      <a:pt x="13" y="420"/>
                    </a:lnTo>
                    <a:lnTo>
                      <a:pt x="12" y="420"/>
                    </a:lnTo>
                    <a:lnTo>
                      <a:pt x="11" y="419"/>
                    </a:lnTo>
                    <a:lnTo>
                      <a:pt x="10" y="418"/>
                    </a:lnTo>
                    <a:lnTo>
                      <a:pt x="9" y="418"/>
                    </a:lnTo>
                    <a:lnTo>
                      <a:pt x="9" y="417"/>
                    </a:lnTo>
                    <a:lnTo>
                      <a:pt x="8" y="417"/>
                    </a:lnTo>
                    <a:lnTo>
                      <a:pt x="7" y="416"/>
                    </a:lnTo>
                    <a:lnTo>
                      <a:pt x="6" y="415"/>
                    </a:lnTo>
                    <a:lnTo>
                      <a:pt x="6" y="414"/>
                    </a:lnTo>
                    <a:lnTo>
                      <a:pt x="5" y="414"/>
                    </a:lnTo>
                    <a:lnTo>
                      <a:pt x="4" y="413"/>
                    </a:lnTo>
                    <a:lnTo>
                      <a:pt x="3" y="412"/>
                    </a:lnTo>
                    <a:lnTo>
                      <a:pt x="2" y="411"/>
                    </a:lnTo>
                    <a:lnTo>
                      <a:pt x="2" y="410"/>
                    </a:lnTo>
                    <a:lnTo>
                      <a:pt x="1" y="410"/>
                    </a:lnTo>
                    <a:lnTo>
                      <a:pt x="1" y="409"/>
                    </a:lnTo>
                    <a:lnTo>
                      <a:pt x="0" y="409"/>
                    </a:lnTo>
                    <a:lnTo>
                      <a:pt x="0" y="408"/>
                    </a:lnTo>
                    <a:lnTo>
                      <a:pt x="0" y="407"/>
                    </a:lnTo>
                    <a:lnTo>
                      <a:pt x="0" y="406"/>
                    </a:lnTo>
                    <a:lnTo>
                      <a:pt x="0" y="405"/>
                    </a:lnTo>
                    <a:lnTo>
                      <a:pt x="1" y="405"/>
                    </a:lnTo>
                    <a:lnTo>
                      <a:pt x="2" y="404"/>
                    </a:lnTo>
                    <a:lnTo>
                      <a:pt x="2" y="403"/>
                    </a:lnTo>
                    <a:lnTo>
                      <a:pt x="3" y="403"/>
                    </a:lnTo>
                    <a:lnTo>
                      <a:pt x="4" y="402"/>
                    </a:lnTo>
                    <a:lnTo>
                      <a:pt x="5" y="402"/>
                    </a:lnTo>
                    <a:lnTo>
                      <a:pt x="5" y="401"/>
                    </a:lnTo>
                    <a:lnTo>
                      <a:pt x="6" y="401"/>
                    </a:lnTo>
                    <a:lnTo>
                      <a:pt x="7" y="400"/>
                    </a:lnTo>
                    <a:lnTo>
                      <a:pt x="8" y="399"/>
                    </a:lnTo>
                    <a:lnTo>
                      <a:pt x="9" y="399"/>
                    </a:lnTo>
                    <a:lnTo>
                      <a:pt x="10" y="398"/>
                    </a:lnTo>
                    <a:lnTo>
                      <a:pt x="11" y="397"/>
                    </a:lnTo>
                    <a:lnTo>
                      <a:pt x="12" y="397"/>
                    </a:lnTo>
                    <a:lnTo>
                      <a:pt x="13" y="396"/>
                    </a:lnTo>
                    <a:lnTo>
                      <a:pt x="14" y="395"/>
                    </a:lnTo>
                    <a:lnTo>
                      <a:pt x="15" y="394"/>
                    </a:lnTo>
                    <a:lnTo>
                      <a:pt x="16" y="394"/>
                    </a:lnTo>
                    <a:lnTo>
                      <a:pt x="18" y="393"/>
                    </a:lnTo>
                    <a:lnTo>
                      <a:pt x="19" y="392"/>
                    </a:lnTo>
                    <a:lnTo>
                      <a:pt x="20" y="391"/>
                    </a:lnTo>
                    <a:lnTo>
                      <a:pt x="22" y="391"/>
                    </a:lnTo>
                    <a:lnTo>
                      <a:pt x="22" y="390"/>
                    </a:lnTo>
                    <a:lnTo>
                      <a:pt x="22" y="389"/>
                    </a:lnTo>
                    <a:lnTo>
                      <a:pt x="23" y="388"/>
                    </a:lnTo>
                    <a:lnTo>
                      <a:pt x="23" y="387"/>
                    </a:lnTo>
                    <a:lnTo>
                      <a:pt x="23" y="386"/>
                    </a:lnTo>
                    <a:lnTo>
                      <a:pt x="24" y="385"/>
                    </a:lnTo>
                    <a:lnTo>
                      <a:pt x="24" y="384"/>
                    </a:lnTo>
                    <a:lnTo>
                      <a:pt x="24" y="383"/>
                    </a:lnTo>
                    <a:lnTo>
                      <a:pt x="24" y="382"/>
                    </a:lnTo>
                    <a:lnTo>
                      <a:pt x="25" y="381"/>
                    </a:lnTo>
                    <a:lnTo>
                      <a:pt x="25" y="380"/>
                    </a:lnTo>
                    <a:lnTo>
                      <a:pt x="26" y="379"/>
                    </a:lnTo>
                    <a:lnTo>
                      <a:pt x="26" y="378"/>
                    </a:lnTo>
                    <a:lnTo>
                      <a:pt x="27" y="377"/>
                    </a:lnTo>
                    <a:lnTo>
                      <a:pt x="27" y="376"/>
                    </a:lnTo>
                    <a:lnTo>
                      <a:pt x="28" y="376"/>
                    </a:lnTo>
                    <a:lnTo>
                      <a:pt x="28" y="375"/>
                    </a:lnTo>
                    <a:lnTo>
                      <a:pt x="28" y="374"/>
                    </a:lnTo>
                    <a:lnTo>
                      <a:pt x="29" y="373"/>
                    </a:lnTo>
                    <a:lnTo>
                      <a:pt x="29" y="372"/>
                    </a:lnTo>
                    <a:lnTo>
                      <a:pt x="30" y="372"/>
                    </a:lnTo>
                    <a:lnTo>
                      <a:pt x="30" y="371"/>
                    </a:lnTo>
                    <a:lnTo>
                      <a:pt x="31" y="371"/>
                    </a:lnTo>
                    <a:lnTo>
                      <a:pt x="31" y="370"/>
                    </a:lnTo>
                    <a:lnTo>
                      <a:pt x="32" y="369"/>
                    </a:lnTo>
                    <a:lnTo>
                      <a:pt x="33" y="368"/>
                    </a:lnTo>
                    <a:lnTo>
                      <a:pt x="32" y="365"/>
                    </a:lnTo>
                    <a:lnTo>
                      <a:pt x="31" y="363"/>
                    </a:lnTo>
                    <a:lnTo>
                      <a:pt x="31" y="360"/>
                    </a:lnTo>
                    <a:lnTo>
                      <a:pt x="30" y="357"/>
                    </a:lnTo>
                    <a:lnTo>
                      <a:pt x="30" y="354"/>
                    </a:lnTo>
                    <a:lnTo>
                      <a:pt x="29" y="350"/>
                    </a:lnTo>
                    <a:lnTo>
                      <a:pt x="29" y="347"/>
                    </a:lnTo>
                    <a:lnTo>
                      <a:pt x="29" y="343"/>
                    </a:lnTo>
                    <a:lnTo>
                      <a:pt x="29" y="340"/>
                    </a:lnTo>
                    <a:lnTo>
                      <a:pt x="29" y="335"/>
                    </a:lnTo>
                    <a:lnTo>
                      <a:pt x="29" y="332"/>
                    </a:lnTo>
                    <a:lnTo>
                      <a:pt x="29" y="328"/>
                    </a:lnTo>
                    <a:lnTo>
                      <a:pt x="29" y="324"/>
                    </a:lnTo>
                    <a:lnTo>
                      <a:pt x="29" y="320"/>
                    </a:lnTo>
                    <a:lnTo>
                      <a:pt x="30" y="316"/>
                    </a:lnTo>
                    <a:lnTo>
                      <a:pt x="30" y="312"/>
                    </a:lnTo>
                    <a:lnTo>
                      <a:pt x="30" y="308"/>
                    </a:lnTo>
                    <a:lnTo>
                      <a:pt x="31" y="303"/>
                    </a:lnTo>
                    <a:lnTo>
                      <a:pt x="31" y="299"/>
                    </a:lnTo>
                    <a:lnTo>
                      <a:pt x="31" y="295"/>
                    </a:lnTo>
                    <a:lnTo>
                      <a:pt x="31" y="291"/>
                    </a:lnTo>
                    <a:lnTo>
                      <a:pt x="32" y="288"/>
                    </a:lnTo>
                    <a:lnTo>
                      <a:pt x="32" y="284"/>
                    </a:lnTo>
                    <a:lnTo>
                      <a:pt x="32" y="280"/>
                    </a:lnTo>
                    <a:lnTo>
                      <a:pt x="32" y="276"/>
                    </a:lnTo>
                    <a:lnTo>
                      <a:pt x="32" y="273"/>
                    </a:lnTo>
                    <a:lnTo>
                      <a:pt x="32" y="269"/>
                    </a:lnTo>
                    <a:lnTo>
                      <a:pt x="32" y="266"/>
                    </a:lnTo>
                    <a:lnTo>
                      <a:pt x="32" y="263"/>
                    </a:lnTo>
                    <a:lnTo>
                      <a:pt x="32" y="260"/>
                    </a:lnTo>
                    <a:lnTo>
                      <a:pt x="31" y="257"/>
                    </a:lnTo>
                    <a:lnTo>
                      <a:pt x="31" y="254"/>
                    </a:lnTo>
                    <a:lnTo>
                      <a:pt x="31" y="252"/>
                    </a:lnTo>
                    <a:lnTo>
                      <a:pt x="30" y="249"/>
                    </a:lnTo>
                    <a:lnTo>
                      <a:pt x="30" y="247"/>
                    </a:lnTo>
                    <a:lnTo>
                      <a:pt x="29" y="244"/>
                    </a:lnTo>
                    <a:lnTo>
                      <a:pt x="29" y="241"/>
                    </a:lnTo>
                    <a:lnTo>
                      <a:pt x="29" y="239"/>
                    </a:lnTo>
                    <a:lnTo>
                      <a:pt x="29" y="236"/>
                    </a:lnTo>
                    <a:lnTo>
                      <a:pt x="28" y="233"/>
                    </a:lnTo>
                    <a:lnTo>
                      <a:pt x="28" y="231"/>
                    </a:lnTo>
                    <a:lnTo>
                      <a:pt x="28" y="228"/>
                    </a:lnTo>
                    <a:lnTo>
                      <a:pt x="28" y="225"/>
                    </a:lnTo>
                    <a:lnTo>
                      <a:pt x="28" y="222"/>
                    </a:lnTo>
                    <a:lnTo>
                      <a:pt x="28" y="219"/>
                    </a:lnTo>
                    <a:lnTo>
                      <a:pt x="28" y="217"/>
                    </a:lnTo>
                    <a:lnTo>
                      <a:pt x="28" y="213"/>
                    </a:lnTo>
                    <a:lnTo>
                      <a:pt x="28" y="210"/>
                    </a:lnTo>
                    <a:lnTo>
                      <a:pt x="28" y="208"/>
                    </a:lnTo>
                    <a:lnTo>
                      <a:pt x="28" y="204"/>
                    </a:lnTo>
                    <a:lnTo>
                      <a:pt x="28" y="201"/>
                    </a:lnTo>
                    <a:lnTo>
                      <a:pt x="28" y="198"/>
                    </a:lnTo>
                    <a:lnTo>
                      <a:pt x="28" y="195"/>
                    </a:lnTo>
                    <a:lnTo>
                      <a:pt x="28" y="192"/>
                    </a:lnTo>
                    <a:lnTo>
                      <a:pt x="28" y="189"/>
                    </a:lnTo>
                    <a:lnTo>
                      <a:pt x="28" y="186"/>
                    </a:lnTo>
                    <a:lnTo>
                      <a:pt x="28" y="183"/>
                    </a:lnTo>
                    <a:lnTo>
                      <a:pt x="28" y="180"/>
                    </a:lnTo>
                    <a:lnTo>
                      <a:pt x="28" y="177"/>
                    </a:lnTo>
                    <a:lnTo>
                      <a:pt x="28" y="174"/>
                    </a:lnTo>
                    <a:lnTo>
                      <a:pt x="28" y="171"/>
                    </a:lnTo>
                    <a:lnTo>
                      <a:pt x="28" y="168"/>
                    </a:lnTo>
                    <a:lnTo>
                      <a:pt x="28" y="165"/>
                    </a:lnTo>
                    <a:lnTo>
                      <a:pt x="28" y="162"/>
                    </a:lnTo>
                    <a:lnTo>
                      <a:pt x="29" y="159"/>
                    </a:lnTo>
                    <a:lnTo>
                      <a:pt x="29" y="156"/>
                    </a:lnTo>
                    <a:lnTo>
                      <a:pt x="29" y="153"/>
                    </a:lnTo>
                    <a:lnTo>
                      <a:pt x="29" y="150"/>
                    </a:lnTo>
                    <a:lnTo>
                      <a:pt x="29" y="147"/>
                    </a:lnTo>
                    <a:lnTo>
                      <a:pt x="29" y="144"/>
                    </a:lnTo>
                    <a:lnTo>
                      <a:pt x="29" y="142"/>
                    </a:lnTo>
                    <a:lnTo>
                      <a:pt x="29" y="139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30" y="131"/>
                    </a:lnTo>
                    <a:lnTo>
                      <a:pt x="30" y="128"/>
                    </a:lnTo>
                    <a:lnTo>
                      <a:pt x="30" y="126"/>
                    </a:lnTo>
                    <a:lnTo>
                      <a:pt x="30" y="123"/>
                    </a:lnTo>
                    <a:lnTo>
                      <a:pt x="30" y="121"/>
                    </a:lnTo>
                    <a:lnTo>
                      <a:pt x="30" y="119"/>
                    </a:lnTo>
                    <a:lnTo>
                      <a:pt x="31" y="117"/>
                    </a:lnTo>
                    <a:lnTo>
                      <a:pt x="31" y="114"/>
                    </a:lnTo>
                    <a:lnTo>
                      <a:pt x="31" y="113"/>
                    </a:lnTo>
                    <a:lnTo>
                      <a:pt x="31" y="111"/>
                    </a:lnTo>
                    <a:lnTo>
                      <a:pt x="31" y="109"/>
                    </a:lnTo>
                    <a:lnTo>
                      <a:pt x="32" y="107"/>
                    </a:lnTo>
                    <a:lnTo>
                      <a:pt x="32" y="106"/>
                    </a:lnTo>
                    <a:lnTo>
                      <a:pt x="32" y="104"/>
                    </a:lnTo>
                    <a:lnTo>
                      <a:pt x="32" y="103"/>
                    </a:lnTo>
                    <a:lnTo>
                      <a:pt x="33" y="102"/>
                    </a:lnTo>
                    <a:lnTo>
                      <a:pt x="33" y="101"/>
                    </a:lnTo>
                    <a:lnTo>
                      <a:pt x="33" y="100"/>
                    </a:lnTo>
                    <a:lnTo>
                      <a:pt x="34" y="99"/>
                    </a:lnTo>
                    <a:lnTo>
                      <a:pt x="34" y="98"/>
                    </a:lnTo>
                    <a:lnTo>
                      <a:pt x="35" y="98"/>
                    </a:lnTo>
                    <a:lnTo>
                      <a:pt x="35" y="97"/>
                    </a:lnTo>
                    <a:lnTo>
                      <a:pt x="36" y="97"/>
                    </a:lnTo>
                    <a:lnTo>
                      <a:pt x="36" y="96"/>
                    </a:lnTo>
                    <a:lnTo>
                      <a:pt x="37" y="96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8" y="93"/>
                    </a:lnTo>
                    <a:lnTo>
                      <a:pt x="39" y="93"/>
                    </a:lnTo>
                    <a:lnTo>
                      <a:pt x="39" y="92"/>
                    </a:lnTo>
                    <a:lnTo>
                      <a:pt x="40" y="92"/>
                    </a:lnTo>
                    <a:lnTo>
                      <a:pt x="40" y="91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2" y="90"/>
                    </a:lnTo>
                    <a:lnTo>
                      <a:pt x="41" y="89"/>
                    </a:lnTo>
                    <a:lnTo>
                      <a:pt x="40" y="89"/>
                    </a:lnTo>
                    <a:lnTo>
                      <a:pt x="39" y="89"/>
                    </a:lnTo>
                    <a:lnTo>
                      <a:pt x="38" y="89"/>
                    </a:lnTo>
                    <a:lnTo>
                      <a:pt x="37" y="89"/>
                    </a:lnTo>
                    <a:lnTo>
                      <a:pt x="36" y="89"/>
                    </a:lnTo>
                    <a:lnTo>
                      <a:pt x="35" y="88"/>
                    </a:lnTo>
                    <a:lnTo>
                      <a:pt x="34" y="88"/>
                    </a:lnTo>
                    <a:lnTo>
                      <a:pt x="33" y="88"/>
                    </a:lnTo>
                    <a:lnTo>
                      <a:pt x="32" y="87"/>
                    </a:lnTo>
                    <a:lnTo>
                      <a:pt x="31" y="87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7" y="85"/>
                    </a:lnTo>
                    <a:lnTo>
                      <a:pt x="26" y="84"/>
                    </a:lnTo>
                    <a:lnTo>
                      <a:pt x="25" y="84"/>
                    </a:lnTo>
                    <a:lnTo>
                      <a:pt x="24" y="83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19" y="74"/>
                    </a:lnTo>
                    <a:lnTo>
                      <a:pt x="18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9" y="66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19" y="63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20" y="61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1" y="57"/>
                    </a:lnTo>
                    <a:lnTo>
                      <a:pt x="22" y="55"/>
                    </a:lnTo>
                    <a:lnTo>
                      <a:pt x="22" y="53"/>
                    </a:lnTo>
                    <a:lnTo>
                      <a:pt x="23" y="52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9" y="38"/>
                    </a:lnTo>
                    <a:lnTo>
                      <a:pt x="30" y="37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1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60" y="27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5" y="26"/>
                    </a:lnTo>
                    <a:lnTo>
                      <a:pt x="66" y="25"/>
                    </a:lnTo>
                    <a:lnTo>
                      <a:pt x="68" y="25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4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2" y="23"/>
                    </a:lnTo>
                    <a:lnTo>
                      <a:pt x="83" y="23"/>
                    </a:lnTo>
                    <a:lnTo>
                      <a:pt x="84" y="22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9" y="21"/>
                    </a:lnTo>
                    <a:lnTo>
                      <a:pt x="90" y="21"/>
                    </a:lnTo>
                    <a:lnTo>
                      <a:pt x="91" y="20"/>
                    </a:lnTo>
                    <a:lnTo>
                      <a:pt x="92" y="20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8" y="17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1" y="15"/>
                    </a:lnTo>
                    <a:lnTo>
                      <a:pt x="102" y="15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5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9" y="15"/>
                    </a:lnTo>
                    <a:lnTo>
                      <a:pt x="110" y="15"/>
                    </a:lnTo>
                    <a:lnTo>
                      <a:pt x="111" y="15"/>
                    </a:lnTo>
                    <a:lnTo>
                      <a:pt x="112" y="15"/>
                    </a:lnTo>
                    <a:lnTo>
                      <a:pt x="113" y="15"/>
                    </a:lnTo>
                    <a:lnTo>
                      <a:pt x="114" y="15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6" y="16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29" y="20"/>
                    </a:lnTo>
                    <a:lnTo>
                      <a:pt x="130" y="20"/>
                    </a:lnTo>
                    <a:lnTo>
                      <a:pt x="132" y="20"/>
                    </a:lnTo>
                    <a:lnTo>
                      <a:pt x="134" y="20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9" y="21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8" y="20"/>
                    </a:lnTo>
                    <a:lnTo>
                      <a:pt x="151" y="19"/>
                    </a:lnTo>
                    <a:lnTo>
                      <a:pt x="155" y="19"/>
                    </a:lnTo>
                    <a:lnTo>
                      <a:pt x="159" y="18"/>
                    </a:lnTo>
                    <a:lnTo>
                      <a:pt x="163" y="17"/>
                    </a:lnTo>
                    <a:lnTo>
                      <a:pt x="167" y="16"/>
                    </a:lnTo>
                    <a:lnTo>
                      <a:pt x="172" y="16"/>
                    </a:lnTo>
                    <a:lnTo>
                      <a:pt x="176" y="15"/>
                    </a:lnTo>
                    <a:lnTo>
                      <a:pt x="180" y="14"/>
                    </a:lnTo>
                    <a:lnTo>
                      <a:pt x="184" y="13"/>
                    </a:lnTo>
                    <a:lnTo>
                      <a:pt x="189" y="12"/>
                    </a:lnTo>
                    <a:lnTo>
                      <a:pt x="193" y="11"/>
                    </a:lnTo>
                    <a:lnTo>
                      <a:pt x="198" y="11"/>
                    </a:lnTo>
                    <a:lnTo>
                      <a:pt x="202" y="9"/>
                    </a:lnTo>
                    <a:lnTo>
                      <a:pt x="206" y="9"/>
                    </a:lnTo>
                    <a:lnTo>
                      <a:pt x="211" y="8"/>
                    </a:lnTo>
                    <a:lnTo>
                      <a:pt x="215" y="8"/>
                    </a:lnTo>
                    <a:lnTo>
                      <a:pt x="220" y="7"/>
                    </a:lnTo>
                    <a:lnTo>
                      <a:pt x="224" y="6"/>
                    </a:lnTo>
                    <a:lnTo>
                      <a:pt x="228" y="6"/>
                    </a:lnTo>
                    <a:lnTo>
                      <a:pt x="233" y="5"/>
                    </a:lnTo>
                    <a:lnTo>
                      <a:pt x="237" y="5"/>
                    </a:lnTo>
                    <a:lnTo>
                      <a:pt x="241" y="5"/>
                    </a:lnTo>
                    <a:lnTo>
                      <a:pt x="246" y="5"/>
                    </a:lnTo>
                    <a:lnTo>
                      <a:pt x="250" y="5"/>
                    </a:lnTo>
                    <a:lnTo>
                      <a:pt x="254" y="5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7" y="6"/>
                    </a:lnTo>
                    <a:lnTo>
                      <a:pt x="271" y="6"/>
                    </a:lnTo>
                    <a:lnTo>
                      <a:pt x="274" y="7"/>
                    </a:lnTo>
                    <a:lnTo>
                      <a:pt x="278" y="8"/>
                    </a:lnTo>
                    <a:lnTo>
                      <a:pt x="283" y="10"/>
                    </a:lnTo>
                  </a:path>
                </a:pathLst>
              </a:custGeom>
              <a:solidFill>
                <a:srgbClr val="E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9" name="Freeform 39"/>
              <p:cNvSpPr>
                <a:spLocks noChangeAspect="1"/>
              </p:cNvSpPr>
              <p:nvPr/>
            </p:nvSpPr>
            <p:spPr bwMode="auto">
              <a:xfrm>
                <a:off x="1265" y="1453"/>
                <a:ext cx="496" cy="468"/>
              </a:xfrm>
              <a:custGeom>
                <a:avLst/>
                <a:gdLst>
                  <a:gd name="T0" fmla="*/ 303 w 496"/>
                  <a:gd name="T1" fmla="*/ 3 h 468"/>
                  <a:gd name="T2" fmla="*/ 324 w 496"/>
                  <a:gd name="T3" fmla="*/ 0 h 468"/>
                  <a:gd name="T4" fmla="*/ 344 w 496"/>
                  <a:gd name="T5" fmla="*/ 5 h 468"/>
                  <a:gd name="T6" fmla="*/ 364 w 496"/>
                  <a:gd name="T7" fmla="*/ 12 h 468"/>
                  <a:gd name="T8" fmla="*/ 399 w 496"/>
                  <a:gd name="T9" fmla="*/ 11 h 468"/>
                  <a:gd name="T10" fmla="*/ 424 w 496"/>
                  <a:gd name="T11" fmla="*/ 22 h 468"/>
                  <a:gd name="T12" fmla="*/ 447 w 496"/>
                  <a:gd name="T13" fmla="*/ 34 h 468"/>
                  <a:gd name="T14" fmla="*/ 452 w 496"/>
                  <a:gd name="T15" fmla="*/ 66 h 468"/>
                  <a:gd name="T16" fmla="*/ 449 w 496"/>
                  <a:gd name="T17" fmla="*/ 72 h 468"/>
                  <a:gd name="T18" fmla="*/ 445 w 496"/>
                  <a:gd name="T19" fmla="*/ 76 h 468"/>
                  <a:gd name="T20" fmla="*/ 439 w 496"/>
                  <a:gd name="T21" fmla="*/ 77 h 468"/>
                  <a:gd name="T22" fmla="*/ 435 w 496"/>
                  <a:gd name="T23" fmla="*/ 77 h 468"/>
                  <a:gd name="T24" fmla="*/ 445 w 496"/>
                  <a:gd name="T25" fmla="*/ 94 h 468"/>
                  <a:gd name="T26" fmla="*/ 454 w 496"/>
                  <a:gd name="T27" fmla="*/ 110 h 468"/>
                  <a:gd name="T28" fmla="*/ 459 w 496"/>
                  <a:gd name="T29" fmla="*/ 131 h 468"/>
                  <a:gd name="T30" fmla="*/ 462 w 496"/>
                  <a:gd name="T31" fmla="*/ 153 h 468"/>
                  <a:gd name="T32" fmla="*/ 468 w 496"/>
                  <a:gd name="T33" fmla="*/ 180 h 468"/>
                  <a:gd name="T34" fmla="*/ 469 w 496"/>
                  <a:gd name="T35" fmla="*/ 215 h 468"/>
                  <a:gd name="T36" fmla="*/ 470 w 496"/>
                  <a:gd name="T37" fmla="*/ 236 h 468"/>
                  <a:gd name="T38" fmla="*/ 469 w 496"/>
                  <a:gd name="T39" fmla="*/ 258 h 468"/>
                  <a:gd name="T40" fmla="*/ 471 w 496"/>
                  <a:gd name="T41" fmla="*/ 326 h 468"/>
                  <a:gd name="T42" fmla="*/ 473 w 496"/>
                  <a:gd name="T43" fmla="*/ 399 h 468"/>
                  <a:gd name="T44" fmla="*/ 492 w 496"/>
                  <a:gd name="T45" fmla="*/ 419 h 468"/>
                  <a:gd name="T46" fmla="*/ 490 w 496"/>
                  <a:gd name="T47" fmla="*/ 436 h 468"/>
                  <a:gd name="T48" fmla="*/ 479 w 496"/>
                  <a:gd name="T49" fmla="*/ 438 h 468"/>
                  <a:gd name="T50" fmla="*/ 468 w 496"/>
                  <a:gd name="T51" fmla="*/ 442 h 468"/>
                  <a:gd name="T52" fmla="*/ 431 w 496"/>
                  <a:gd name="T53" fmla="*/ 458 h 468"/>
                  <a:gd name="T54" fmla="*/ 388 w 496"/>
                  <a:gd name="T55" fmla="*/ 461 h 468"/>
                  <a:gd name="T56" fmla="*/ 344 w 496"/>
                  <a:gd name="T57" fmla="*/ 466 h 468"/>
                  <a:gd name="T58" fmla="*/ 301 w 496"/>
                  <a:gd name="T59" fmla="*/ 465 h 468"/>
                  <a:gd name="T60" fmla="*/ 247 w 496"/>
                  <a:gd name="T61" fmla="*/ 461 h 468"/>
                  <a:gd name="T62" fmla="*/ 189 w 496"/>
                  <a:gd name="T63" fmla="*/ 462 h 468"/>
                  <a:gd name="T64" fmla="*/ 97 w 496"/>
                  <a:gd name="T65" fmla="*/ 457 h 468"/>
                  <a:gd name="T66" fmla="*/ 51 w 496"/>
                  <a:gd name="T67" fmla="*/ 445 h 468"/>
                  <a:gd name="T68" fmla="*/ 31 w 496"/>
                  <a:gd name="T69" fmla="*/ 435 h 468"/>
                  <a:gd name="T70" fmla="*/ 16 w 496"/>
                  <a:gd name="T71" fmla="*/ 423 h 468"/>
                  <a:gd name="T72" fmla="*/ 6 w 496"/>
                  <a:gd name="T73" fmla="*/ 414 h 468"/>
                  <a:gd name="T74" fmla="*/ 0 w 496"/>
                  <a:gd name="T75" fmla="*/ 407 h 468"/>
                  <a:gd name="T76" fmla="*/ 6 w 496"/>
                  <a:gd name="T77" fmla="*/ 401 h 468"/>
                  <a:gd name="T78" fmla="*/ 22 w 496"/>
                  <a:gd name="T79" fmla="*/ 389 h 468"/>
                  <a:gd name="T80" fmla="*/ 28 w 496"/>
                  <a:gd name="T81" fmla="*/ 376 h 468"/>
                  <a:gd name="T82" fmla="*/ 31 w 496"/>
                  <a:gd name="T83" fmla="*/ 363 h 468"/>
                  <a:gd name="T84" fmla="*/ 31 w 496"/>
                  <a:gd name="T85" fmla="*/ 303 h 468"/>
                  <a:gd name="T86" fmla="*/ 30 w 496"/>
                  <a:gd name="T87" fmla="*/ 249 h 468"/>
                  <a:gd name="T88" fmla="*/ 28 w 496"/>
                  <a:gd name="T89" fmla="*/ 204 h 468"/>
                  <a:gd name="T90" fmla="*/ 29 w 496"/>
                  <a:gd name="T91" fmla="*/ 156 h 468"/>
                  <a:gd name="T92" fmla="*/ 31 w 496"/>
                  <a:gd name="T93" fmla="*/ 114 h 468"/>
                  <a:gd name="T94" fmla="*/ 35 w 496"/>
                  <a:gd name="T95" fmla="*/ 98 h 468"/>
                  <a:gd name="T96" fmla="*/ 39 w 496"/>
                  <a:gd name="T97" fmla="*/ 93 h 468"/>
                  <a:gd name="T98" fmla="*/ 40 w 496"/>
                  <a:gd name="T99" fmla="*/ 89 h 468"/>
                  <a:gd name="T100" fmla="*/ 26 w 496"/>
                  <a:gd name="T101" fmla="*/ 84 h 468"/>
                  <a:gd name="T102" fmla="*/ 19 w 496"/>
                  <a:gd name="T103" fmla="*/ 75 h 468"/>
                  <a:gd name="T104" fmla="*/ 19 w 496"/>
                  <a:gd name="T105" fmla="*/ 65 h 468"/>
                  <a:gd name="T106" fmla="*/ 22 w 496"/>
                  <a:gd name="T107" fmla="*/ 53 h 468"/>
                  <a:gd name="T108" fmla="*/ 27 w 496"/>
                  <a:gd name="T109" fmla="*/ 40 h 468"/>
                  <a:gd name="T110" fmla="*/ 42 w 496"/>
                  <a:gd name="T111" fmla="*/ 32 h 468"/>
                  <a:gd name="T112" fmla="*/ 70 w 496"/>
                  <a:gd name="T113" fmla="*/ 24 h 468"/>
                  <a:gd name="T114" fmla="*/ 87 w 496"/>
                  <a:gd name="T115" fmla="*/ 22 h 468"/>
                  <a:gd name="T116" fmla="*/ 96 w 496"/>
                  <a:gd name="T117" fmla="*/ 17 h 468"/>
                  <a:gd name="T118" fmla="*/ 110 w 496"/>
                  <a:gd name="T119" fmla="*/ 15 h 468"/>
                  <a:gd name="T120" fmla="*/ 123 w 496"/>
                  <a:gd name="T121" fmla="*/ 19 h 468"/>
                  <a:gd name="T122" fmla="*/ 155 w 496"/>
                  <a:gd name="T123" fmla="*/ 19 h 468"/>
                  <a:gd name="T124" fmla="*/ 224 w 496"/>
                  <a:gd name="T125" fmla="*/ 6 h 4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6"/>
                  <a:gd name="T190" fmla="*/ 0 h 468"/>
                  <a:gd name="T191" fmla="*/ 496 w 496"/>
                  <a:gd name="T192" fmla="*/ 468 h 4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6" h="468">
                    <a:moveTo>
                      <a:pt x="283" y="10"/>
                    </a:moveTo>
                    <a:lnTo>
                      <a:pt x="284" y="10"/>
                    </a:lnTo>
                    <a:lnTo>
                      <a:pt x="285" y="9"/>
                    </a:lnTo>
                    <a:lnTo>
                      <a:pt x="286" y="9"/>
                    </a:lnTo>
                    <a:lnTo>
                      <a:pt x="287" y="8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1" y="7"/>
                    </a:lnTo>
                    <a:lnTo>
                      <a:pt x="293" y="7"/>
                    </a:lnTo>
                    <a:lnTo>
                      <a:pt x="294" y="6"/>
                    </a:lnTo>
                    <a:lnTo>
                      <a:pt x="295" y="5"/>
                    </a:lnTo>
                    <a:lnTo>
                      <a:pt x="297" y="5"/>
                    </a:lnTo>
                    <a:lnTo>
                      <a:pt x="298" y="4"/>
                    </a:lnTo>
                    <a:lnTo>
                      <a:pt x="299" y="4"/>
                    </a:lnTo>
                    <a:lnTo>
                      <a:pt x="301" y="4"/>
                    </a:lnTo>
                    <a:lnTo>
                      <a:pt x="303" y="3"/>
                    </a:lnTo>
                    <a:lnTo>
                      <a:pt x="304" y="3"/>
                    </a:lnTo>
                    <a:lnTo>
                      <a:pt x="305" y="3"/>
                    </a:lnTo>
                    <a:lnTo>
                      <a:pt x="307" y="2"/>
                    </a:lnTo>
                    <a:lnTo>
                      <a:pt x="308" y="1"/>
                    </a:lnTo>
                    <a:lnTo>
                      <a:pt x="310" y="1"/>
                    </a:lnTo>
                    <a:lnTo>
                      <a:pt x="311" y="1"/>
                    </a:lnTo>
                    <a:lnTo>
                      <a:pt x="313" y="0"/>
                    </a:lnTo>
                    <a:lnTo>
                      <a:pt x="314" y="0"/>
                    </a:lnTo>
                    <a:lnTo>
                      <a:pt x="316" y="0"/>
                    </a:lnTo>
                    <a:lnTo>
                      <a:pt x="317" y="0"/>
                    </a:lnTo>
                    <a:lnTo>
                      <a:pt x="318" y="0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3" y="0"/>
                    </a:lnTo>
                    <a:lnTo>
                      <a:pt x="324" y="0"/>
                    </a:lnTo>
                    <a:lnTo>
                      <a:pt x="325" y="0"/>
                    </a:lnTo>
                    <a:lnTo>
                      <a:pt x="326" y="0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32" y="1"/>
                    </a:lnTo>
                    <a:lnTo>
                      <a:pt x="333" y="1"/>
                    </a:lnTo>
                    <a:lnTo>
                      <a:pt x="334" y="2"/>
                    </a:lnTo>
                    <a:lnTo>
                      <a:pt x="336" y="2"/>
                    </a:lnTo>
                    <a:lnTo>
                      <a:pt x="337" y="3"/>
                    </a:lnTo>
                    <a:lnTo>
                      <a:pt x="338" y="3"/>
                    </a:lnTo>
                    <a:lnTo>
                      <a:pt x="339" y="3"/>
                    </a:lnTo>
                    <a:lnTo>
                      <a:pt x="340" y="4"/>
                    </a:lnTo>
                    <a:lnTo>
                      <a:pt x="342" y="4"/>
                    </a:lnTo>
                    <a:lnTo>
                      <a:pt x="343" y="5"/>
                    </a:lnTo>
                    <a:lnTo>
                      <a:pt x="344" y="5"/>
                    </a:lnTo>
                    <a:lnTo>
                      <a:pt x="345" y="5"/>
                    </a:lnTo>
                    <a:lnTo>
                      <a:pt x="346" y="6"/>
                    </a:lnTo>
                    <a:lnTo>
                      <a:pt x="347" y="7"/>
                    </a:lnTo>
                    <a:lnTo>
                      <a:pt x="349" y="7"/>
                    </a:lnTo>
                    <a:lnTo>
                      <a:pt x="350" y="8"/>
                    </a:lnTo>
                    <a:lnTo>
                      <a:pt x="351" y="8"/>
                    </a:lnTo>
                    <a:lnTo>
                      <a:pt x="352" y="8"/>
                    </a:lnTo>
                    <a:lnTo>
                      <a:pt x="353" y="9"/>
                    </a:lnTo>
                    <a:lnTo>
                      <a:pt x="355" y="9"/>
                    </a:lnTo>
                    <a:lnTo>
                      <a:pt x="356" y="10"/>
                    </a:lnTo>
                    <a:lnTo>
                      <a:pt x="357" y="10"/>
                    </a:lnTo>
                    <a:lnTo>
                      <a:pt x="359" y="11"/>
                    </a:lnTo>
                    <a:lnTo>
                      <a:pt x="360" y="11"/>
                    </a:lnTo>
                    <a:lnTo>
                      <a:pt x="361" y="12"/>
                    </a:lnTo>
                    <a:lnTo>
                      <a:pt x="363" y="12"/>
                    </a:lnTo>
                    <a:lnTo>
                      <a:pt x="364" y="12"/>
                    </a:lnTo>
                    <a:lnTo>
                      <a:pt x="365" y="13"/>
                    </a:lnTo>
                    <a:lnTo>
                      <a:pt x="368" y="13"/>
                    </a:lnTo>
                    <a:lnTo>
                      <a:pt x="370" y="12"/>
                    </a:lnTo>
                    <a:lnTo>
                      <a:pt x="372" y="12"/>
                    </a:lnTo>
                    <a:lnTo>
                      <a:pt x="374" y="12"/>
                    </a:lnTo>
                    <a:lnTo>
                      <a:pt x="376" y="12"/>
                    </a:lnTo>
                    <a:lnTo>
                      <a:pt x="379" y="12"/>
                    </a:lnTo>
                    <a:lnTo>
                      <a:pt x="381" y="12"/>
                    </a:lnTo>
                    <a:lnTo>
                      <a:pt x="384" y="12"/>
                    </a:lnTo>
                    <a:lnTo>
                      <a:pt x="386" y="11"/>
                    </a:lnTo>
                    <a:lnTo>
                      <a:pt x="388" y="11"/>
                    </a:lnTo>
                    <a:lnTo>
                      <a:pt x="391" y="11"/>
                    </a:lnTo>
                    <a:lnTo>
                      <a:pt x="393" y="11"/>
                    </a:lnTo>
                    <a:lnTo>
                      <a:pt x="395" y="11"/>
                    </a:lnTo>
                    <a:lnTo>
                      <a:pt x="397" y="11"/>
                    </a:lnTo>
                    <a:lnTo>
                      <a:pt x="399" y="11"/>
                    </a:lnTo>
                    <a:lnTo>
                      <a:pt x="401" y="11"/>
                    </a:lnTo>
                    <a:lnTo>
                      <a:pt x="404" y="11"/>
                    </a:lnTo>
                    <a:lnTo>
                      <a:pt x="406" y="11"/>
                    </a:lnTo>
                    <a:lnTo>
                      <a:pt x="407" y="12"/>
                    </a:lnTo>
                    <a:lnTo>
                      <a:pt x="409" y="12"/>
                    </a:lnTo>
                    <a:lnTo>
                      <a:pt x="411" y="12"/>
                    </a:lnTo>
                    <a:lnTo>
                      <a:pt x="413" y="13"/>
                    </a:lnTo>
                    <a:lnTo>
                      <a:pt x="415" y="13"/>
                    </a:lnTo>
                    <a:lnTo>
                      <a:pt x="416" y="14"/>
                    </a:lnTo>
                    <a:lnTo>
                      <a:pt x="418" y="15"/>
                    </a:lnTo>
                    <a:lnTo>
                      <a:pt x="419" y="16"/>
                    </a:lnTo>
                    <a:lnTo>
                      <a:pt x="420" y="17"/>
                    </a:lnTo>
                    <a:lnTo>
                      <a:pt x="421" y="18"/>
                    </a:lnTo>
                    <a:lnTo>
                      <a:pt x="422" y="19"/>
                    </a:lnTo>
                    <a:lnTo>
                      <a:pt x="423" y="21"/>
                    </a:lnTo>
                    <a:lnTo>
                      <a:pt x="424" y="22"/>
                    </a:lnTo>
                    <a:lnTo>
                      <a:pt x="424" y="24"/>
                    </a:lnTo>
                    <a:lnTo>
                      <a:pt x="426" y="24"/>
                    </a:lnTo>
                    <a:lnTo>
                      <a:pt x="429" y="24"/>
                    </a:lnTo>
                    <a:lnTo>
                      <a:pt x="431" y="24"/>
                    </a:lnTo>
                    <a:lnTo>
                      <a:pt x="433" y="24"/>
                    </a:lnTo>
                    <a:lnTo>
                      <a:pt x="434" y="24"/>
                    </a:lnTo>
                    <a:lnTo>
                      <a:pt x="436" y="24"/>
                    </a:lnTo>
                    <a:lnTo>
                      <a:pt x="438" y="25"/>
                    </a:lnTo>
                    <a:lnTo>
                      <a:pt x="439" y="26"/>
                    </a:lnTo>
                    <a:lnTo>
                      <a:pt x="440" y="27"/>
                    </a:lnTo>
                    <a:lnTo>
                      <a:pt x="442" y="28"/>
                    </a:lnTo>
                    <a:lnTo>
                      <a:pt x="443" y="29"/>
                    </a:lnTo>
                    <a:lnTo>
                      <a:pt x="444" y="30"/>
                    </a:lnTo>
                    <a:lnTo>
                      <a:pt x="445" y="31"/>
                    </a:lnTo>
                    <a:lnTo>
                      <a:pt x="446" y="32"/>
                    </a:lnTo>
                    <a:lnTo>
                      <a:pt x="447" y="34"/>
                    </a:lnTo>
                    <a:lnTo>
                      <a:pt x="448" y="35"/>
                    </a:lnTo>
                    <a:lnTo>
                      <a:pt x="449" y="37"/>
                    </a:lnTo>
                    <a:lnTo>
                      <a:pt x="449" y="39"/>
                    </a:lnTo>
                    <a:lnTo>
                      <a:pt x="450" y="40"/>
                    </a:lnTo>
                    <a:lnTo>
                      <a:pt x="450" y="42"/>
                    </a:lnTo>
                    <a:lnTo>
                      <a:pt x="451" y="44"/>
                    </a:lnTo>
                    <a:lnTo>
                      <a:pt x="451" y="46"/>
                    </a:lnTo>
                    <a:lnTo>
                      <a:pt x="452" y="48"/>
                    </a:lnTo>
                    <a:lnTo>
                      <a:pt x="452" y="50"/>
                    </a:lnTo>
                    <a:lnTo>
                      <a:pt x="452" y="53"/>
                    </a:lnTo>
                    <a:lnTo>
                      <a:pt x="452" y="55"/>
                    </a:lnTo>
                    <a:lnTo>
                      <a:pt x="452" y="57"/>
                    </a:lnTo>
                    <a:lnTo>
                      <a:pt x="452" y="59"/>
                    </a:lnTo>
                    <a:lnTo>
                      <a:pt x="452" y="61"/>
                    </a:lnTo>
                    <a:lnTo>
                      <a:pt x="452" y="64"/>
                    </a:lnTo>
                    <a:lnTo>
                      <a:pt x="452" y="66"/>
                    </a:lnTo>
                    <a:lnTo>
                      <a:pt x="451" y="69"/>
                    </a:lnTo>
                    <a:lnTo>
                      <a:pt x="451" y="70"/>
                    </a:lnTo>
                    <a:lnTo>
                      <a:pt x="450" y="70"/>
                    </a:lnTo>
                    <a:lnTo>
                      <a:pt x="450" y="71"/>
                    </a:lnTo>
                    <a:lnTo>
                      <a:pt x="450" y="72"/>
                    </a:lnTo>
                    <a:lnTo>
                      <a:pt x="449" y="72"/>
                    </a:lnTo>
                    <a:lnTo>
                      <a:pt x="448" y="72"/>
                    </a:lnTo>
                    <a:lnTo>
                      <a:pt x="448" y="73"/>
                    </a:lnTo>
                    <a:lnTo>
                      <a:pt x="447" y="73"/>
                    </a:lnTo>
                    <a:lnTo>
                      <a:pt x="447" y="74"/>
                    </a:lnTo>
                    <a:lnTo>
                      <a:pt x="446" y="74"/>
                    </a:lnTo>
                    <a:lnTo>
                      <a:pt x="446" y="75"/>
                    </a:lnTo>
                    <a:lnTo>
                      <a:pt x="445" y="76"/>
                    </a:lnTo>
                    <a:lnTo>
                      <a:pt x="444" y="76"/>
                    </a:lnTo>
                    <a:lnTo>
                      <a:pt x="443" y="76"/>
                    </a:lnTo>
                    <a:lnTo>
                      <a:pt x="442" y="76"/>
                    </a:lnTo>
                    <a:lnTo>
                      <a:pt x="441" y="77"/>
                    </a:lnTo>
                    <a:lnTo>
                      <a:pt x="440" y="77"/>
                    </a:lnTo>
                    <a:lnTo>
                      <a:pt x="439" y="77"/>
                    </a:lnTo>
                    <a:lnTo>
                      <a:pt x="438" y="77"/>
                    </a:lnTo>
                    <a:lnTo>
                      <a:pt x="438" y="76"/>
                    </a:lnTo>
                    <a:lnTo>
                      <a:pt x="437" y="76"/>
                    </a:lnTo>
                    <a:lnTo>
                      <a:pt x="436" y="76"/>
                    </a:lnTo>
                    <a:lnTo>
                      <a:pt x="435" y="76"/>
                    </a:lnTo>
                    <a:lnTo>
                      <a:pt x="435" y="77"/>
                    </a:lnTo>
                    <a:lnTo>
                      <a:pt x="435" y="78"/>
                    </a:lnTo>
                    <a:lnTo>
                      <a:pt x="435" y="79"/>
                    </a:lnTo>
                    <a:lnTo>
                      <a:pt x="436" y="80"/>
                    </a:lnTo>
                    <a:lnTo>
                      <a:pt x="436" y="81"/>
                    </a:lnTo>
                    <a:lnTo>
                      <a:pt x="437" y="82"/>
                    </a:lnTo>
                    <a:lnTo>
                      <a:pt x="437" y="83"/>
                    </a:lnTo>
                    <a:lnTo>
                      <a:pt x="438" y="84"/>
                    </a:lnTo>
                    <a:lnTo>
                      <a:pt x="439" y="85"/>
                    </a:lnTo>
                    <a:lnTo>
                      <a:pt x="439" y="86"/>
                    </a:lnTo>
                    <a:lnTo>
                      <a:pt x="440" y="87"/>
                    </a:lnTo>
                    <a:lnTo>
                      <a:pt x="441" y="88"/>
                    </a:lnTo>
                    <a:lnTo>
                      <a:pt x="442" y="90"/>
                    </a:lnTo>
                    <a:lnTo>
                      <a:pt x="443" y="92"/>
                    </a:lnTo>
                    <a:lnTo>
                      <a:pt x="444" y="93"/>
                    </a:lnTo>
                    <a:lnTo>
                      <a:pt x="445" y="94"/>
                    </a:lnTo>
                    <a:lnTo>
                      <a:pt x="445" y="95"/>
                    </a:lnTo>
                    <a:lnTo>
                      <a:pt x="446" y="96"/>
                    </a:lnTo>
                    <a:lnTo>
                      <a:pt x="447" y="97"/>
                    </a:lnTo>
                    <a:lnTo>
                      <a:pt x="448" y="98"/>
                    </a:lnTo>
                    <a:lnTo>
                      <a:pt x="448" y="99"/>
                    </a:lnTo>
                    <a:lnTo>
                      <a:pt x="449" y="100"/>
                    </a:lnTo>
                    <a:lnTo>
                      <a:pt x="450" y="102"/>
                    </a:lnTo>
                    <a:lnTo>
                      <a:pt x="451" y="103"/>
                    </a:lnTo>
                    <a:lnTo>
                      <a:pt x="452" y="104"/>
                    </a:lnTo>
                    <a:lnTo>
                      <a:pt x="452" y="105"/>
                    </a:lnTo>
                    <a:lnTo>
                      <a:pt x="452" y="106"/>
                    </a:lnTo>
                    <a:lnTo>
                      <a:pt x="453" y="107"/>
                    </a:lnTo>
                    <a:lnTo>
                      <a:pt x="453" y="108"/>
                    </a:lnTo>
                    <a:lnTo>
                      <a:pt x="453" y="109"/>
                    </a:lnTo>
                    <a:lnTo>
                      <a:pt x="454" y="110"/>
                    </a:lnTo>
                    <a:lnTo>
                      <a:pt x="454" y="112"/>
                    </a:lnTo>
                    <a:lnTo>
                      <a:pt x="455" y="113"/>
                    </a:lnTo>
                    <a:lnTo>
                      <a:pt x="455" y="114"/>
                    </a:lnTo>
                    <a:lnTo>
                      <a:pt x="455" y="115"/>
                    </a:lnTo>
                    <a:lnTo>
                      <a:pt x="456" y="117"/>
                    </a:lnTo>
                    <a:lnTo>
                      <a:pt x="456" y="118"/>
                    </a:lnTo>
                    <a:lnTo>
                      <a:pt x="456" y="119"/>
                    </a:lnTo>
                    <a:lnTo>
                      <a:pt x="457" y="121"/>
                    </a:lnTo>
                    <a:lnTo>
                      <a:pt x="457" y="122"/>
                    </a:lnTo>
                    <a:lnTo>
                      <a:pt x="457" y="124"/>
                    </a:lnTo>
                    <a:lnTo>
                      <a:pt x="458" y="125"/>
                    </a:lnTo>
                    <a:lnTo>
                      <a:pt x="458" y="126"/>
                    </a:lnTo>
                    <a:lnTo>
                      <a:pt x="458" y="128"/>
                    </a:lnTo>
                    <a:lnTo>
                      <a:pt x="459" y="130"/>
                    </a:lnTo>
                    <a:lnTo>
                      <a:pt x="459" y="131"/>
                    </a:lnTo>
                    <a:lnTo>
                      <a:pt x="459" y="132"/>
                    </a:lnTo>
                    <a:lnTo>
                      <a:pt x="459" y="134"/>
                    </a:lnTo>
                    <a:lnTo>
                      <a:pt x="459" y="135"/>
                    </a:lnTo>
                    <a:lnTo>
                      <a:pt x="460" y="137"/>
                    </a:lnTo>
                    <a:lnTo>
                      <a:pt x="460" y="139"/>
                    </a:lnTo>
                    <a:lnTo>
                      <a:pt x="460" y="140"/>
                    </a:lnTo>
                    <a:lnTo>
                      <a:pt x="460" y="141"/>
                    </a:lnTo>
                    <a:lnTo>
                      <a:pt x="460" y="143"/>
                    </a:lnTo>
                    <a:lnTo>
                      <a:pt x="460" y="144"/>
                    </a:lnTo>
                    <a:lnTo>
                      <a:pt x="461" y="145"/>
                    </a:lnTo>
                    <a:lnTo>
                      <a:pt x="461" y="147"/>
                    </a:lnTo>
                    <a:lnTo>
                      <a:pt x="461" y="148"/>
                    </a:lnTo>
                    <a:lnTo>
                      <a:pt x="461" y="149"/>
                    </a:lnTo>
                    <a:lnTo>
                      <a:pt x="461" y="150"/>
                    </a:lnTo>
                    <a:lnTo>
                      <a:pt x="461" y="152"/>
                    </a:lnTo>
                    <a:lnTo>
                      <a:pt x="462" y="153"/>
                    </a:lnTo>
                    <a:lnTo>
                      <a:pt x="462" y="155"/>
                    </a:lnTo>
                    <a:lnTo>
                      <a:pt x="463" y="156"/>
                    </a:lnTo>
                    <a:lnTo>
                      <a:pt x="463" y="158"/>
                    </a:lnTo>
                    <a:lnTo>
                      <a:pt x="464" y="159"/>
                    </a:lnTo>
                    <a:lnTo>
                      <a:pt x="464" y="161"/>
                    </a:lnTo>
                    <a:lnTo>
                      <a:pt x="464" y="163"/>
                    </a:lnTo>
                    <a:lnTo>
                      <a:pt x="465" y="164"/>
                    </a:lnTo>
                    <a:lnTo>
                      <a:pt x="465" y="166"/>
                    </a:lnTo>
                    <a:lnTo>
                      <a:pt x="466" y="168"/>
                    </a:lnTo>
                    <a:lnTo>
                      <a:pt x="466" y="170"/>
                    </a:lnTo>
                    <a:lnTo>
                      <a:pt x="466" y="171"/>
                    </a:lnTo>
                    <a:lnTo>
                      <a:pt x="467" y="173"/>
                    </a:lnTo>
                    <a:lnTo>
                      <a:pt x="467" y="175"/>
                    </a:lnTo>
                    <a:lnTo>
                      <a:pt x="467" y="176"/>
                    </a:lnTo>
                    <a:lnTo>
                      <a:pt x="468" y="178"/>
                    </a:lnTo>
                    <a:lnTo>
                      <a:pt x="468" y="180"/>
                    </a:lnTo>
                    <a:lnTo>
                      <a:pt x="468" y="182"/>
                    </a:lnTo>
                    <a:lnTo>
                      <a:pt x="468" y="184"/>
                    </a:lnTo>
                    <a:lnTo>
                      <a:pt x="468" y="186"/>
                    </a:lnTo>
                    <a:lnTo>
                      <a:pt x="468" y="188"/>
                    </a:lnTo>
                    <a:lnTo>
                      <a:pt x="469" y="190"/>
                    </a:lnTo>
                    <a:lnTo>
                      <a:pt x="469" y="192"/>
                    </a:lnTo>
                    <a:lnTo>
                      <a:pt x="469" y="194"/>
                    </a:lnTo>
                    <a:lnTo>
                      <a:pt x="469" y="196"/>
                    </a:lnTo>
                    <a:lnTo>
                      <a:pt x="469" y="198"/>
                    </a:lnTo>
                    <a:lnTo>
                      <a:pt x="469" y="201"/>
                    </a:lnTo>
                    <a:lnTo>
                      <a:pt x="469" y="203"/>
                    </a:lnTo>
                    <a:lnTo>
                      <a:pt x="469" y="205"/>
                    </a:lnTo>
                    <a:lnTo>
                      <a:pt x="469" y="208"/>
                    </a:lnTo>
                    <a:lnTo>
                      <a:pt x="469" y="210"/>
                    </a:lnTo>
                    <a:lnTo>
                      <a:pt x="469" y="213"/>
                    </a:lnTo>
                    <a:lnTo>
                      <a:pt x="469" y="215"/>
                    </a:lnTo>
                    <a:lnTo>
                      <a:pt x="469" y="217"/>
                    </a:lnTo>
                    <a:lnTo>
                      <a:pt x="469" y="220"/>
                    </a:lnTo>
                    <a:lnTo>
                      <a:pt x="469" y="221"/>
                    </a:lnTo>
                    <a:lnTo>
                      <a:pt x="469" y="224"/>
                    </a:lnTo>
                    <a:lnTo>
                      <a:pt x="469" y="225"/>
                    </a:lnTo>
                    <a:lnTo>
                      <a:pt x="470" y="227"/>
                    </a:lnTo>
                    <a:lnTo>
                      <a:pt x="470" y="228"/>
                    </a:lnTo>
                    <a:lnTo>
                      <a:pt x="470" y="229"/>
                    </a:lnTo>
                    <a:lnTo>
                      <a:pt x="470" y="230"/>
                    </a:lnTo>
                    <a:lnTo>
                      <a:pt x="470" y="232"/>
                    </a:lnTo>
                    <a:lnTo>
                      <a:pt x="470" y="233"/>
                    </a:lnTo>
                    <a:lnTo>
                      <a:pt x="470" y="234"/>
                    </a:lnTo>
                    <a:lnTo>
                      <a:pt x="470" y="235"/>
                    </a:lnTo>
                    <a:lnTo>
                      <a:pt x="470" y="236"/>
                    </a:lnTo>
                    <a:lnTo>
                      <a:pt x="470" y="237"/>
                    </a:lnTo>
                    <a:lnTo>
                      <a:pt x="470" y="238"/>
                    </a:lnTo>
                    <a:lnTo>
                      <a:pt x="470" y="239"/>
                    </a:lnTo>
                    <a:lnTo>
                      <a:pt x="471" y="239"/>
                    </a:lnTo>
                    <a:lnTo>
                      <a:pt x="471" y="240"/>
                    </a:lnTo>
                    <a:lnTo>
                      <a:pt x="471" y="241"/>
                    </a:lnTo>
                    <a:lnTo>
                      <a:pt x="471" y="243"/>
                    </a:lnTo>
                    <a:lnTo>
                      <a:pt x="470" y="243"/>
                    </a:lnTo>
                    <a:lnTo>
                      <a:pt x="470" y="245"/>
                    </a:lnTo>
                    <a:lnTo>
                      <a:pt x="470" y="247"/>
                    </a:lnTo>
                    <a:lnTo>
                      <a:pt x="470" y="249"/>
                    </a:lnTo>
                    <a:lnTo>
                      <a:pt x="470" y="250"/>
                    </a:lnTo>
                    <a:lnTo>
                      <a:pt x="469" y="254"/>
                    </a:lnTo>
                    <a:lnTo>
                      <a:pt x="469" y="258"/>
                    </a:lnTo>
                    <a:lnTo>
                      <a:pt x="468" y="262"/>
                    </a:lnTo>
                    <a:lnTo>
                      <a:pt x="468" y="266"/>
                    </a:lnTo>
                    <a:lnTo>
                      <a:pt x="468" y="270"/>
                    </a:lnTo>
                    <a:lnTo>
                      <a:pt x="467" y="274"/>
                    </a:lnTo>
                    <a:lnTo>
                      <a:pt x="467" y="279"/>
                    </a:lnTo>
                    <a:lnTo>
                      <a:pt x="468" y="283"/>
                    </a:lnTo>
                    <a:lnTo>
                      <a:pt x="468" y="287"/>
                    </a:lnTo>
                    <a:lnTo>
                      <a:pt x="468" y="291"/>
                    </a:lnTo>
                    <a:lnTo>
                      <a:pt x="468" y="296"/>
                    </a:lnTo>
                    <a:lnTo>
                      <a:pt x="468" y="300"/>
                    </a:lnTo>
                    <a:lnTo>
                      <a:pt x="469" y="304"/>
                    </a:lnTo>
                    <a:lnTo>
                      <a:pt x="469" y="309"/>
                    </a:lnTo>
                    <a:lnTo>
                      <a:pt x="470" y="313"/>
                    </a:lnTo>
                    <a:lnTo>
                      <a:pt x="470" y="317"/>
                    </a:lnTo>
                    <a:lnTo>
                      <a:pt x="470" y="322"/>
                    </a:lnTo>
                    <a:lnTo>
                      <a:pt x="471" y="326"/>
                    </a:lnTo>
                    <a:lnTo>
                      <a:pt x="471" y="330"/>
                    </a:lnTo>
                    <a:lnTo>
                      <a:pt x="472" y="335"/>
                    </a:lnTo>
                    <a:lnTo>
                      <a:pt x="472" y="339"/>
                    </a:lnTo>
                    <a:lnTo>
                      <a:pt x="472" y="343"/>
                    </a:lnTo>
                    <a:lnTo>
                      <a:pt x="473" y="347"/>
                    </a:lnTo>
                    <a:lnTo>
                      <a:pt x="473" y="351"/>
                    </a:lnTo>
                    <a:lnTo>
                      <a:pt x="473" y="355"/>
                    </a:lnTo>
                    <a:lnTo>
                      <a:pt x="473" y="359"/>
                    </a:lnTo>
                    <a:lnTo>
                      <a:pt x="473" y="363"/>
                    </a:lnTo>
                    <a:lnTo>
                      <a:pt x="473" y="367"/>
                    </a:lnTo>
                    <a:lnTo>
                      <a:pt x="473" y="371"/>
                    </a:lnTo>
                    <a:lnTo>
                      <a:pt x="473" y="375"/>
                    </a:lnTo>
                    <a:lnTo>
                      <a:pt x="472" y="378"/>
                    </a:lnTo>
                    <a:lnTo>
                      <a:pt x="472" y="382"/>
                    </a:lnTo>
                    <a:lnTo>
                      <a:pt x="472" y="398"/>
                    </a:lnTo>
                    <a:lnTo>
                      <a:pt x="473" y="399"/>
                    </a:lnTo>
                    <a:lnTo>
                      <a:pt x="475" y="401"/>
                    </a:lnTo>
                    <a:lnTo>
                      <a:pt x="476" y="402"/>
                    </a:lnTo>
                    <a:lnTo>
                      <a:pt x="478" y="403"/>
                    </a:lnTo>
                    <a:lnTo>
                      <a:pt x="479" y="405"/>
                    </a:lnTo>
                    <a:lnTo>
                      <a:pt x="481" y="406"/>
                    </a:lnTo>
                    <a:lnTo>
                      <a:pt x="482" y="407"/>
                    </a:lnTo>
                    <a:lnTo>
                      <a:pt x="484" y="408"/>
                    </a:lnTo>
                    <a:lnTo>
                      <a:pt x="485" y="409"/>
                    </a:lnTo>
                    <a:lnTo>
                      <a:pt x="486" y="411"/>
                    </a:lnTo>
                    <a:lnTo>
                      <a:pt x="487" y="412"/>
                    </a:lnTo>
                    <a:lnTo>
                      <a:pt x="488" y="413"/>
                    </a:lnTo>
                    <a:lnTo>
                      <a:pt x="489" y="414"/>
                    </a:lnTo>
                    <a:lnTo>
                      <a:pt x="490" y="416"/>
                    </a:lnTo>
                    <a:lnTo>
                      <a:pt x="491" y="417"/>
                    </a:lnTo>
                    <a:lnTo>
                      <a:pt x="492" y="418"/>
                    </a:lnTo>
                    <a:lnTo>
                      <a:pt x="492" y="419"/>
                    </a:lnTo>
                    <a:lnTo>
                      <a:pt x="493" y="420"/>
                    </a:lnTo>
                    <a:lnTo>
                      <a:pt x="493" y="421"/>
                    </a:lnTo>
                    <a:lnTo>
                      <a:pt x="494" y="422"/>
                    </a:lnTo>
                    <a:lnTo>
                      <a:pt x="494" y="424"/>
                    </a:lnTo>
                    <a:lnTo>
                      <a:pt x="494" y="425"/>
                    </a:lnTo>
                    <a:lnTo>
                      <a:pt x="495" y="426"/>
                    </a:lnTo>
                    <a:lnTo>
                      <a:pt x="495" y="427"/>
                    </a:lnTo>
                    <a:lnTo>
                      <a:pt x="495" y="428"/>
                    </a:lnTo>
                    <a:lnTo>
                      <a:pt x="494" y="429"/>
                    </a:lnTo>
                    <a:lnTo>
                      <a:pt x="494" y="430"/>
                    </a:lnTo>
                    <a:lnTo>
                      <a:pt x="494" y="432"/>
                    </a:lnTo>
                    <a:lnTo>
                      <a:pt x="493" y="433"/>
                    </a:lnTo>
                    <a:lnTo>
                      <a:pt x="493" y="434"/>
                    </a:lnTo>
                    <a:lnTo>
                      <a:pt x="492" y="435"/>
                    </a:lnTo>
                    <a:lnTo>
                      <a:pt x="491" y="436"/>
                    </a:lnTo>
                    <a:lnTo>
                      <a:pt x="490" y="436"/>
                    </a:lnTo>
                    <a:lnTo>
                      <a:pt x="489" y="436"/>
                    </a:lnTo>
                    <a:lnTo>
                      <a:pt x="488" y="436"/>
                    </a:lnTo>
                    <a:lnTo>
                      <a:pt x="488" y="437"/>
                    </a:lnTo>
                    <a:lnTo>
                      <a:pt x="487" y="437"/>
                    </a:lnTo>
                    <a:lnTo>
                      <a:pt x="486" y="437"/>
                    </a:lnTo>
                    <a:lnTo>
                      <a:pt x="485" y="437"/>
                    </a:lnTo>
                    <a:lnTo>
                      <a:pt x="484" y="437"/>
                    </a:lnTo>
                    <a:lnTo>
                      <a:pt x="483" y="437"/>
                    </a:lnTo>
                    <a:lnTo>
                      <a:pt x="482" y="438"/>
                    </a:lnTo>
                    <a:lnTo>
                      <a:pt x="481" y="438"/>
                    </a:lnTo>
                    <a:lnTo>
                      <a:pt x="480" y="438"/>
                    </a:lnTo>
                    <a:lnTo>
                      <a:pt x="479" y="438"/>
                    </a:lnTo>
                    <a:lnTo>
                      <a:pt x="478" y="438"/>
                    </a:lnTo>
                    <a:lnTo>
                      <a:pt x="477" y="438"/>
                    </a:lnTo>
                    <a:lnTo>
                      <a:pt x="476" y="438"/>
                    </a:lnTo>
                    <a:lnTo>
                      <a:pt x="475" y="438"/>
                    </a:lnTo>
                    <a:lnTo>
                      <a:pt x="474" y="439"/>
                    </a:lnTo>
                    <a:lnTo>
                      <a:pt x="473" y="439"/>
                    </a:lnTo>
                    <a:lnTo>
                      <a:pt x="472" y="439"/>
                    </a:lnTo>
                    <a:lnTo>
                      <a:pt x="471" y="439"/>
                    </a:lnTo>
                    <a:lnTo>
                      <a:pt x="470" y="439"/>
                    </a:lnTo>
                    <a:lnTo>
                      <a:pt x="469" y="439"/>
                    </a:lnTo>
                    <a:lnTo>
                      <a:pt x="468" y="442"/>
                    </a:lnTo>
                    <a:lnTo>
                      <a:pt x="467" y="444"/>
                    </a:lnTo>
                    <a:lnTo>
                      <a:pt x="466" y="446"/>
                    </a:lnTo>
                    <a:lnTo>
                      <a:pt x="464" y="448"/>
                    </a:lnTo>
                    <a:lnTo>
                      <a:pt x="462" y="449"/>
                    </a:lnTo>
                    <a:lnTo>
                      <a:pt x="460" y="450"/>
                    </a:lnTo>
                    <a:lnTo>
                      <a:pt x="458" y="452"/>
                    </a:lnTo>
                    <a:lnTo>
                      <a:pt x="456" y="453"/>
                    </a:lnTo>
                    <a:lnTo>
                      <a:pt x="453" y="454"/>
                    </a:lnTo>
                    <a:lnTo>
                      <a:pt x="451" y="455"/>
                    </a:lnTo>
                    <a:lnTo>
                      <a:pt x="448" y="456"/>
                    </a:lnTo>
                    <a:lnTo>
                      <a:pt x="445" y="457"/>
                    </a:lnTo>
                    <a:lnTo>
                      <a:pt x="443" y="457"/>
                    </a:lnTo>
                    <a:lnTo>
                      <a:pt x="440" y="458"/>
                    </a:lnTo>
                    <a:lnTo>
                      <a:pt x="437" y="458"/>
                    </a:lnTo>
                    <a:lnTo>
                      <a:pt x="434" y="458"/>
                    </a:lnTo>
                    <a:lnTo>
                      <a:pt x="431" y="458"/>
                    </a:lnTo>
                    <a:lnTo>
                      <a:pt x="428" y="458"/>
                    </a:lnTo>
                    <a:lnTo>
                      <a:pt x="424" y="459"/>
                    </a:lnTo>
                    <a:lnTo>
                      <a:pt x="421" y="459"/>
                    </a:lnTo>
                    <a:lnTo>
                      <a:pt x="419" y="459"/>
                    </a:lnTo>
                    <a:lnTo>
                      <a:pt x="416" y="459"/>
                    </a:lnTo>
                    <a:lnTo>
                      <a:pt x="413" y="459"/>
                    </a:lnTo>
                    <a:lnTo>
                      <a:pt x="410" y="459"/>
                    </a:lnTo>
                    <a:lnTo>
                      <a:pt x="407" y="459"/>
                    </a:lnTo>
                    <a:lnTo>
                      <a:pt x="404" y="459"/>
                    </a:lnTo>
                    <a:lnTo>
                      <a:pt x="401" y="459"/>
                    </a:lnTo>
                    <a:lnTo>
                      <a:pt x="398" y="460"/>
                    </a:lnTo>
                    <a:lnTo>
                      <a:pt x="396" y="460"/>
                    </a:lnTo>
                    <a:lnTo>
                      <a:pt x="394" y="460"/>
                    </a:lnTo>
                    <a:lnTo>
                      <a:pt x="392" y="460"/>
                    </a:lnTo>
                    <a:lnTo>
                      <a:pt x="390" y="460"/>
                    </a:lnTo>
                    <a:lnTo>
                      <a:pt x="388" y="461"/>
                    </a:lnTo>
                    <a:lnTo>
                      <a:pt x="385" y="461"/>
                    </a:lnTo>
                    <a:lnTo>
                      <a:pt x="383" y="462"/>
                    </a:lnTo>
                    <a:lnTo>
                      <a:pt x="381" y="462"/>
                    </a:lnTo>
                    <a:lnTo>
                      <a:pt x="378" y="462"/>
                    </a:lnTo>
                    <a:lnTo>
                      <a:pt x="375" y="462"/>
                    </a:lnTo>
                    <a:lnTo>
                      <a:pt x="373" y="463"/>
                    </a:lnTo>
                    <a:lnTo>
                      <a:pt x="370" y="463"/>
                    </a:lnTo>
                    <a:lnTo>
                      <a:pt x="368" y="464"/>
                    </a:lnTo>
                    <a:lnTo>
                      <a:pt x="365" y="464"/>
                    </a:lnTo>
                    <a:lnTo>
                      <a:pt x="362" y="464"/>
                    </a:lnTo>
                    <a:lnTo>
                      <a:pt x="359" y="465"/>
                    </a:lnTo>
                    <a:lnTo>
                      <a:pt x="356" y="465"/>
                    </a:lnTo>
                    <a:lnTo>
                      <a:pt x="353" y="466"/>
                    </a:lnTo>
                    <a:lnTo>
                      <a:pt x="350" y="466"/>
                    </a:lnTo>
                    <a:lnTo>
                      <a:pt x="347" y="466"/>
                    </a:lnTo>
                    <a:lnTo>
                      <a:pt x="344" y="466"/>
                    </a:lnTo>
                    <a:lnTo>
                      <a:pt x="341" y="466"/>
                    </a:lnTo>
                    <a:lnTo>
                      <a:pt x="338" y="467"/>
                    </a:lnTo>
                    <a:lnTo>
                      <a:pt x="335" y="467"/>
                    </a:lnTo>
                    <a:lnTo>
                      <a:pt x="332" y="467"/>
                    </a:lnTo>
                    <a:lnTo>
                      <a:pt x="329" y="467"/>
                    </a:lnTo>
                    <a:lnTo>
                      <a:pt x="327" y="467"/>
                    </a:lnTo>
                    <a:lnTo>
                      <a:pt x="324" y="467"/>
                    </a:lnTo>
                    <a:lnTo>
                      <a:pt x="321" y="467"/>
                    </a:lnTo>
                    <a:lnTo>
                      <a:pt x="319" y="467"/>
                    </a:lnTo>
                    <a:lnTo>
                      <a:pt x="316" y="467"/>
                    </a:lnTo>
                    <a:lnTo>
                      <a:pt x="314" y="467"/>
                    </a:lnTo>
                    <a:lnTo>
                      <a:pt x="311" y="466"/>
                    </a:lnTo>
                    <a:lnTo>
                      <a:pt x="309" y="466"/>
                    </a:lnTo>
                    <a:lnTo>
                      <a:pt x="306" y="466"/>
                    </a:lnTo>
                    <a:lnTo>
                      <a:pt x="304" y="465"/>
                    </a:lnTo>
                    <a:lnTo>
                      <a:pt x="301" y="465"/>
                    </a:lnTo>
                    <a:lnTo>
                      <a:pt x="299" y="464"/>
                    </a:lnTo>
                    <a:lnTo>
                      <a:pt x="296" y="464"/>
                    </a:lnTo>
                    <a:lnTo>
                      <a:pt x="293" y="463"/>
                    </a:lnTo>
                    <a:lnTo>
                      <a:pt x="290" y="463"/>
                    </a:lnTo>
                    <a:lnTo>
                      <a:pt x="287" y="462"/>
                    </a:lnTo>
                    <a:lnTo>
                      <a:pt x="283" y="462"/>
                    </a:lnTo>
                    <a:lnTo>
                      <a:pt x="280" y="462"/>
                    </a:lnTo>
                    <a:lnTo>
                      <a:pt x="276" y="462"/>
                    </a:lnTo>
                    <a:lnTo>
                      <a:pt x="273" y="462"/>
                    </a:lnTo>
                    <a:lnTo>
                      <a:pt x="270" y="462"/>
                    </a:lnTo>
                    <a:lnTo>
                      <a:pt x="266" y="462"/>
                    </a:lnTo>
                    <a:lnTo>
                      <a:pt x="262" y="461"/>
                    </a:lnTo>
                    <a:lnTo>
                      <a:pt x="258" y="461"/>
                    </a:lnTo>
                    <a:lnTo>
                      <a:pt x="255" y="461"/>
                    </a:lnTo>
                    <a:lnTo>
                      <a:pt x="251" y="461"/>
                    </a:lnTo>
                    <a:lnTo>
                      <a:pt x="247" y="461"/>
                    </a:lnTo>
                    <a:lnTo>
                      <a:pt x="244" y="461"/>
                    </a:lnTo>
                    <a:lnTo>
                      <a:pt x="240" y="461"/>
                    </a:lnTo>
                    <a:lnTo>
                      <a:pt x="236" y="461"/>
                    </a:lnTo>
                    <a:lnTo>
                      <a:pt x="232" y="461"/>
                    </a:lnTo>
                    <a:lnTo>
                      <a:pt x="229" y="461"/>
                    </a:lnTo>
                    <a:lnTo>
                      <a:pt x="225" y="461"/>
                    </a:lnTo>
                    <a:lnTo>
                      <a:pt x="222" y="461"/>
                    </a:lnTo>
                    <a:lnTo>
                      <a:pt x="218" y="461"/>
                    </a:lnTo>
                    <a:lnTo>
                      <a:pt x="215" y="461"/>
                    </a:lnTo>
                    <a:lnTo>
                      <a:pt x="211" y="461"/>
                    </a:lnTo>
                    <a:lnTo>
                      <a:pt x="208" y="461"/>
                    </a:lnTo>
                    <a:lnTo>
                      <a:pt x="205" y="462"/>
                    </a:lnTo>
                    <a:lnTo>
                      <a:pt x="202" y="462"/>
                    </a:lnTo>
                    <a:lnTo>
                      <a:pt x="199" y="462"/>
                    </a:lnTo>
                    <a:lnTo>
                      <a:pt x="196" y="462"/>
                    </a:lnTo>
                    <a:lnTo>
                      <a:pt x="189" y="462"/>
                    </a:lnTo>
                    <a:lnTo>
                      <a:pt x="181" y="462"/>
                    </a:lnTo>
                    <a:lnTo>
                      <a:pt x="174" y="462"/>
                    </a:lnTo>
                    <a:lnTo>
                      <a:pt x="167" y="462"/>
                    </a:lnTo>
                    <a:lnTo>
                      <a:pt x="160" y="462"/>
                    </a:lnTo>
                    <a:lnTo>
                      <a:pt x="154" y="462"/>
                    </a:lnTo>
                    <a:lnTo>
                      <a:pt x="148" y="462"/>
                    </a:lnTo>
                    <a:lnTo>
                      <a:pt x="142" y="462"/>
                    </a:lnTo>
                    <a:lnTo>
                      <a:pt x="136" y="462"/>
                    </a:lnTo>
                    <a:lnTo>
                      <a:pt x="130" y="462"/>
                    </a:lnTo>
                    <a:lnTo>
                      <a:pt x="125" y="461"/>
                    </a:lnTo>
                    <a:lnTo>
                      <a:pt x="120" y="460"/>
                    </a:lnTo>
                    <a:lnTo>
                      <a:pt x="115" y="460"/>
                    </a:lnTo>
                    <a:lnTo>
                      <a:pt x="110" y="459"/>
                    </a:lnTo>
                    <a:lnTo>
                      <a:pt x="105" y="458"/>
                    </a:lnTo>
                    <a:lnTo>
                      <a:pt x="101" y="458"/>
                    </a:lnTo>
                    <a:lnTo>
                      <a:pt x="97" y="457"/>
                    </a:lnTo>
                    <a:lnTo>
                      <a:pt x="93" y="456"/>
                    </a:lnTo>
                    <a:lnTo>
                      <a:pt x="89" y="455"/>
                    </a:lnTo>
                    <a:lnTo>
                      <a:pt x="85" y="454"/>
                    </a:lnTo>
                    <a:lnTo>
                      <a:pt x="82" y="454"/>
                    </a:lnTo>
                    <a:lnTo>
                      <a:pt x="78" y="452"/>
                    </a:lnTo>
                    <a:lnTo>
                      <a:pt x="75" y="452"/>
                    </a:lnTo>
                    <a:lnTo>
                      <a:pt x="72" y="450"/>
                    </a:lnTo>
                    <a:lnTo>
                      <a:pt x="69" y="450"/>
                    </a:lnTo>
                    <a:lnTo>
                      <a:pt x="66" y="449"/>
                    </a:lnTo>
                    <a:lnTo>
                      <a:pt x="64" y="448"/>
                    </a:lnTo>
                    <a:lnTo>
                      <a:pt x="61" y="448"/>
                    </a:lnTo>
                    <a:lnTo>
                      <a:pt x="59" y="447"/>
                    </a:lnTo>
                    <a:lnTo>
                      <a:pt x="57" y="446"/>
                    </a:lnTo>
                    <a:lnTo>
                      <a:pt x="55" y="446"/>
                    </a:lnTo>
                    <a:lnTo>
                      <a:pt x="53" y="445"/>
                    </a:lnTo>
                    <a:lnTo>
                      <a:pt x="51" y="445"/>
                    </a:lnTo>
                    <a:lnTo>
                      <a:pt x="49" y="445"/>
                    </a:lnTo>
                    <a:lnTo>
                      <a:pt x="48" y="444"/>
                    </a:lnTo>
                    <a:lnTo>
                      <a:pt x="46" y="444"/>
                    </a:lnTo>
                    <a:lnTo>
                      <a:pt x="45" y="443"/>
                    </a:lnTo>
                    <a:lnTo>
                      <a:pt x="44" y="443"/>
                    </a:lnTo>
                    <a:lnTo>
                      <a:pt x="42" y="442"/>
                    </a:lnTo>
                    <a:lnTo>
                      <a:pt x="41" y="442"/>
                    </a:lnTo>
                    <a:lnTo>
                      <a:pt x="40" y="441"/>
                    </a:lnTo>
                    <a:lnTo>
                      <a:pt x="38" y="440"/>
                    </a:lnTo>
                    <a:lnTo>
                      <a:pt x="37" y="440"/>
                    </a:lnTo>
                    <a:lnTo>
                      <a:pt x="36" y="439"/>
                    </a:lnTo>
                    <a:lnTo>
                      <a:pt x="35" y="438"/>
                    </a:lnTo>
                    <a:lnTo>
                      <a:pt x="34" y="438"/>
                    </a:lnTo>
                    <a:lnTo>
                      <a:pt x="33" y="437"/>
                    </a:lnTo>
                    <a:lnTo>
                      <a:pt x="32" y="436"/>
                    </a:lnTo>
                    <a:lnTo>
                      <a:pt x="31" y="435"/>
                    </a:lnTo>
                    <a:lnTo>
                      <a:pt x="30" y="434"/>
                    </a:lnTo>
                    <a:lnTo>
                      <a:pt x="29" y="434"/>
                    </a:lnTo>
                    <a:lnTo>
                      <a:pt x="28" y="433"/>
                    </a:lnTo>
                    <a:lnTo>
                      <a:pt x="28" y="432"/>
                    </a:lnTo>
                    <a:lnTo>
                      <a:pt x="27" y="431"/>
                    </a:lnTo>
                    <a:lnTo>
                      <a:pt x="26" y="430"/>
                    </a:lnTo>
                    <a:lnTo>
                      <a:pt x="25" y="429"/>
                    </a:lnTo>
                    <a:lnTo>
                      <a:pt x="24" y="429"/>
                    </a:lnTo>
                    <a:lnTo>
                      <a:pt x="23" y="428"/>
                    </a:lnTo>
                    <a:lnTo>
                      <a:pt x="22" y="427"/>
                    </a:lnTo>
                    <a:lnTo>
                      <a:pt x="21" y="426"/>
                    </a:lnTo>
                    <a:lnTo>
                      <a:pt x="20" y="425"/>
                    </a:lnTo>
                    <a:lnTo>
                      <a:pt x="19" y="425"/>
                    </a:lnTo>
                    <a:lnTo>
                      <a:pt x="18" y="424"/>
                    </a:lnTo>
                    <a:lnTo>
                      <a:pt x="16" y="423"/>
                    </a:lnTo>
                    <a:lnTo>
                      <a:pt x="15" y="422"/>
                    </a:lnTo>
                    <a:lnTo>
                      <a:pt x="14" y="422"/>
                    </a:lnTo>
                    <a:lnTo>
                      <a:pt x="14" y="421"/>
                    </a:lnTo>
                    <a:lnTo>
                      <a:pt x="13" y="421"/>
                    </a:lnTo>
                    <a:lnTo>
                      <a:pt x="13" y="420"/>
                    </a:lnTo>
                    <a:lnTo>
                      <a:pt x="12" y="420"/>
                    </a:lnTo>
                    <a:lnTo>
                      <a:pt x="11" y="419"/>
                    </a:lnTo>
                    <a:lnTo>
                      <a:pt x="10" y="418"/>
                    </a:lnTo>
                    <a:lnTo>
                      <a:pt x="9" y="418"/>
                    </a:lnTo>
                    <a:lnTo>
                      <a:pt x="9" y="417"/>
                    </a:lnTo>
                    <a:lnTo>
                      <a:pt x="8" y="417"/>
                    </a:lnTo>
                    <a:lnTo>
                      <a:pt x="7" y="416"/>
                    </a:lnTo>
                    <a:lnTo>
                      <a:pt x="6" y="415"/>
                    </a:lnTo>
                    <a:lnTo>
                      <a:pt x="6" y="414"/>
                    </a:lnTo>
                    <a:lnTo>
                      <a:pt x="5" y="414"/>
                    </a:lnTo>
                    <a:lnTo>
                      <a:pt x="4" y="413"/>
                    </a:lnTo>
                    <a:lnTo>
                      <a:pt x="3" y="412"/>
                    </a:lnTo>
                    <a:lnTo>
                      <a:pt x="2" y="411"/>
                    </a:lnTo>
                    <a:lnTo>
                      <a:pt x="2" y="410"/>
                    </a:lnTo>
                    <a:lnTo>
                      <a:pt x="1" y="410"/>
                    </a:lnTo>
                    <a:lnTo>
                      <a:pt x="1" y="409"/>
                    </a:lnTo>
                    <a:lnTo>
                      <a:pt x="0" y="409"/>
                    </a:lnTo>
                    <a:lnTo>
                      <a:pt x="0" y="408"/>
                    </a:lnTo>
                    <a:lnTo>
                      <a:pt x="0" y="407"/>
                    </a:lnTo>
                    <a:lnTo>
                      <a:pt x="0" y="406"/>
                    </a:lnTo>
                    <a:lnTo>
                      <a:pt x="0" y="405"/>
                    </a:lnTo>
                    <a:lnTo>
                      <a:pt x="1" y="405"/>
                    </a:lnTo>
                    <a:lnTo>
                      <a:pt x="2" y="404"/>
                    </a:lnTo>
                    <a:lnTo>
                      <a:pt x="2" y="403"/>
                    </a:lnTo>
                    <a:lnTo>
                      <a:pt x="3" y="403"/>
                    </a:lnTo>
                    <a:lnTo>
                      <a:pt x="4" y="402"/>
                    </a:lnTo>
                    <a:lnTo>
                      <a:pt x="5" y="402"/>
                    </a:lnTo>
                    <a:lnTo>
                      <a:pt x="5" y="401"/>
                    </a:lnTo>
                    <a:lnTo>
                      <a:pt x="6" y="401"/>
                    </a:lnTo>
                    <a:lnTo>
                      <a:pt x="7" y="400"/>
                    </a:lnTo>
                    <a:lnTo>
                      <a:pt x="8" y="399"/>
                    </a:lnTo>
                    <a:lnTo>
                      <a:pt x="9" y="399"/>
                    </a:lnTo>
                    <a:lnTo>
                      <a:pt x="10" y="398"/>
                    </a:lnTo>
                    <a:lnTo>
                      <a:pt x="11" y="397"/>
                    </a:lnTo>
                    <a:lnTo>
                      <a:pt x="12" y="397"/>
                    </a:lnTo>
                    <a:lnTo>
                      <a:pt x="13" y="396"/>
                    </a:lnTo>
                    <a:lnTo>
                      <a:pt x="14" y="395"/>
                    </a:lnTo>
                    <a:lnTo>
                      <a:pt x="15" y="394"/>
                    </a:lnTo>
                    <a:lnTo>
                      <a:pt x="16" y="394"/>
                    </a:lnTo>
                    <a:lnTo>
                      <a:pt x="18" y="393"/>
                    </a:lnTo>
                    <a:lnTo>
                      <a:pt x="19" y="392"/>
                    </a:lnTo>
                    <a:lnTo>
                      <a:pt x="20" y="391"/>
                    </a:lnTo>
                    <a:lnTo>
                      <a:pt x="22" y="391"/>
                    </a:lnTo>
                    <a:lnTo>
                      <a:pt x="22" y="390"/>
                    </a:lnTo>
                    <a:lnTo>
                      <a:pt x="22" y="389"/>
                    </a:lnTo>
                    <a:lnTo>
                      <a:pt x="23" y="388"/>
                    </a:lnTo>
                    <a:lnTo>
                      <a:pt x="23" y="387"/>
                    </a:lnTo>
                    <a:lnTo>
                      <a:pt x="23" y="386"/>
                    </a:lnTo>
                    <a:lnTo>
                      <a:pt x="24" y="385"/>
                    </a:lnTo>
                    <a:lnTo>
                      <a:pt x="24" y="384"/>
                    </a:lnTo>
                    <a:lnTo>
                      <a:pt x="24" y="383"/>
                    </a:lnTo>
                    <a:lnTo>
                      <a:pt x="24" y="382"/>
                    </a:lnTo>
                    <a:lnTo>
                      <a:pt x="25" y="381"/>
                    </a:lnTo>
                    <a:lnTo>
                      <a:pt x="25" y="380"/>
                    </a:lnTo>
                    <a:lnTo>
                      <a:pt x="26" y="379"/>
                    </a:lnTo>
                    <a:lnTo>
                      <a:pt x="26" y="378"/>
                    </a:lnTo>
                    <a:lnTo>
                      <a:pt x="27" y="377"/>
                    </a:lnTo>
                    <a:lnTo>
                      <a:pt x="27" y="376"/>
                    </a:lnTo>
                    <a:lnTo>
                      <a:pt x="28" y="376"/>
                    </a:lnTo>
                    <a:lnTo>
                      <a:pt x="28" y="375"/>
                    </a:lnTo>
                    <a:lnTo>
                      <a:pt x="28" y="374"/>
                    </a:lnTo>
                    <a:lnTo>
                      <a:pt x="29" y="373"/>
                    </a:lnTo>
                    <a:lnTo>
                      <a:pt x="29" y="372"/>
                    </a:lnTo>
                    <a:lnTo>
                      <a:pt x="30" y="372"/>
                    </a:lnTo>
                    <a:lnTo>
                      <a:pt x="30" y="371"/>
                    </a:lnTo>
                    <a:lnTo>
                      <a:pt x="31" y="371"/>
                    </a:lnTo>
                    <a:lnTo>
                      <a:pt x="31" y="370"/>
                    </a:lnTo>
                    <a:lnTo>
                      <a:pt x="32" y="369"/>
                    </a:lnTo>
                    <a:lnTo>
                      <a:pt x="33" y="368"/>
                    </a:lnTo>
                    <a:lnTo>
                      <a:pt x="32" y="365"/>
                    </a:lnTo>
                    <a:lnTo>
                      <a:pt x="31" y="363"/>
                    </a:lnTo>
                    <a:lnTo>
                      <a:pt x="31" y="360"/>
                    </a:lnTo>
                    <a:lnTo>
                      <a:pt x="30" y="357"/>
                    </a:lnTo>
                    <a:lnTo>
                      <a:pt x="30" y="354"/>
                    </a:lnTo>
                    <a:lnTo>
                      <a:pt x="29" y="350"/>
                    </a:lnTo>
                    <a:lnTo>
                      <a:pt x="29" y="347"/>
                    </a:lnTo>
                    <a:lnTo>
                      <a:pt x="29" y="343"/>
                    </a:lnTo>
                    <a:lnTo>
                      <a:pt x="29" y="340"/>
                    </a:lnTo>
                    <a:lnTo>
                      <a:pt x="29" y="335"/>
                    </a:lnTo>
                    <a:lnTo>
                      <a:pt x="29" y="332"/>
                    </a:lnTo>
                    <a:lnTo>
                      <a:pt x="29" y="328"/>
                    </a:lnTo>
                    <a:lnTo>
                      <a:pt x="29" y="324"/>
                    </a:lnTo>
                    <a:lnTo>
                      <a:pt x="29" y="320"/>
                    </a:lnTo>
                    <a:lnTo>
                      <a:pt x="30" y="316"/>
                    </a:lnTo>
                    <a:lnTo>
                      <a:pt x="30" y="312"/>
                    </a:lnTo>
                    <a:lnTo>
                      <a:pt x="30" y="308"/>
                    </a:lnTo>
                    <a:lnTo>
                      <a:pt x="31" y="303"/>
                    </a:lnTo>
                    <a:lnTo>
                      <a:pt x="31" y="299"/>
                    </a:lnTo>
                    <a:lnTo>
                      <a:pt x="31" y="295"/>
                    </a:lnTo>
                    <a:lnTo>
                      <a:pt x="31" y="291"/>
                    </a:lnTo>
                    <a:lnTo>
                      <a:pt x="32" y="288"/>
                    </a:lnTo>
                    <a:lnTo>
                      <a:pt x="32" y="284"/>
                    </a:lnTo>
                    <a:lnTo>
                      <a:pt x="32" y="280"/>
                    </a:lnTo>
                    <a:lnTo>
                      <a:pt x="32" y="276"/>
                    </a:lnTo>
                    <a:lnTo>
                      <a:pt x="32" y="273"/>
                    </a:lnTo>
                    <a:lnTo>
                      <a:pt x="32" y="269"/>
                    </a:lnTo>
                    <a:lnTo>
                      <a:pt x="32" y="266"/>
                    </a:lnTo>
                    <a:lnTo>
                      <a:pt x="32" y="263"/>
                    </a:lnTo>
                    <a:lnTo>
                      <a:pt x="32" y="260"/>
                    </a:lnTo>
                    <a:lnTo>
                      <a:pt x="31" y="257"/>
                    </a:lnTo>
                    <a:lnTo>
                      <a:pt x="31" y="254"/>
                    </a:lnTo>
                    <a:lnTo>
                      <a:pt x="31" y="252"/>
                    </a:lnTo>
                    <a:lnTo>
                      <a:pt x="30" y="249"/>
                    </a:lnTo>
                    <a:lnTo>
                      <a:pt x="30" y="247"/>
                    </a:lnTo>
                    <a:lnTo>
                      <a:pt x="29" y="244"/>
                    </a:lnTo>
                    <a:lnTo>
                      <a:pt x="29" y="241"/>
                    </a:lnTo>
                    <a:lnTo>
                      <a:pt x="29" y="239"/>
                    </a:lnTo>
                    <a:lnTo>
                      <a:pt x="29" y="236"/>
                    </a:lnTo>
                    <a:lnTo>
                      <a:pt x="28" y="233"/>
                    </a:lnTo>
                    <a:lnTo>
                      <a:pt x="28" y="231"/>
                    </a:lnTo>
                    <a:lnTo>
                      <a:pt x="28" y="228"/>
                    </a:lnTo>
                    <a:lnTo>
                      <a:pt x="28" y="225"/>
                    </a:lnTo>
                    <a:lnTo>
                      <a:pt x="28" y="222"/>
                    </a:lnTo>
                    <a:lnTo>
                      <a:pt x="28" y="219"/>
                    </a:lnTo>
                    <a:lnTo>
                      <a:pt x="28" y="217"/>
                    </a:lnTo>
                    <a:lnTo>
                      <a:pt x="28" y="213"/>
                    </a:lnTo>
                    <a:lnTo>
                      <a:pt x="28" y="210"/>
                    </a:lnTo>
                    <a:lnTo>
                      <a:pt x="28" y="208"/>
                    </a:lnTo>
                    <a:lnTo>
                      <a:pt x="28" y="204"/>
                    </a:lnTo>
                    <a:lnTo>
                      <a:pt x="28" y="201"/>
                    </a:lnTo>
                    <a:lnTo>
                      <a:pt x="28" y="198"/>
                    </a:lnTo>
                    <a:lnTo>
                      <a:pt x="28" y="195"/>
                    </a:lnTo>
                    <a:lnTo>
                      <a:pt x="28" y="192"/>
                    </a:lnTo>
                    <a:lnTo>
                      <a:pt x="28" y="189"/>
                    </a:lnTo>
                    <a:lnTo>
                      <a:pt x="28" y="186"/>
                    </a:lnTo>
                    <a:lnTo>
                      <a:pt x="28" y="183"/>
                    </a:lnTo>
                    <a:lnTo>
                      <a:pt x="28" y="180"/>
                    </a:lnTo>
                    <a:lnTo>
                      <a:pt x="28" y="177"/>
                    </a:lnTo>
                    <a:lnTo>
                      <a:pt x="28" y="174"/>
                    </a:lnTo>
                    <a:lnTo>
                      <a:pt x="28" y="171"/>
                    </a:lnTo>
                    <a:lnTo>
                      <a:pt x="28" y="168"/>
                    </a:lnTo>
                    <a:lnTo>
                      <a:pt x="28" y="165"/>
                    </a:lnTo>
                    <a:lnTo>
                      <a:pt x="28" y="162"/>
                    </a:lnTo>
                    <a:lnTo>
                      <a:pt x="29" y="159"/>
                    </a:lnTo>
                    <a:lnTo>
                      <a:pt x="29" y="156"/>
                    </a:lnTo>
                    <a:lnTo>
                      <a:pt x="29" y="153"/>
                    </a:lnTo>
                    <a:lnTo>
                      <a:pt x="29" y="150"/>
                    </a:lnTo>
                    <a:lnTo>
                      <a:pt x="29" y="147"/>
                    </a:lnTo>
                    <a:lnTo>
                      <a:pt x="29" y="144"/>
                    </a:lnTo>
                    <a:lnTo>
                      <a:pt x="29" y="142"/>
                    </a:lnTo>
                    <a:lnTo>
                      <a:pt x="29" y="139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30" y="131"/>
                    </a:lnTo>
                    <a:lnTo>
                      <a:pt x="30" y="128"/>
                    </a:lnTo>
                    <a:lnTo>
                      <a:pt x="30" y="126"/>
                    </a:lnTo>
                    <a:lnTo>
                      <a:pt x="30" y="123"/>
                    </a:lnTo>
                    <a:lnTo>
                      <a:pt x="30" y="121"/>
                    </a:lnTo>
                    <a:lnTo>
                      <a:pt x="30" y="119"/>
                    </a:lnTo>
                    <a:lnTo>
                      <a:pt x="31" y="117"/>
                    </a:lnTo>
                    <a:lnTo>
                      <a:pt x="31" y="114"/>
                    </a:lnTo>
                    <a:lnTo>
                      <a:pt x="31" y="113"/>
                    </a:lnTo>
                    <a:lnTo>
                      <a:pt x="31" y="111"/>
                    </a:lnTo>
                    <a:lnTo>
                      <a:pt x="31" y="109"/>
                    </a:lnTo>
                    <a:lnTo>
                      <a:pt x="32" y="107"/>
                    </a:lnTo>
                    <a:lnTo>
                      <a:pt x="32" y="106"/>
                    </a:lnTo>
                    <a:lnTo>
                      <a:pt x="32" y="104"/>
                    </a:lnTo>
                    <a:lnTo>
                      <a:pt x="32" y="103"/>
                    </a:lnTo>
                    <a:lnTo>
                      <a:pt x="33" y="102"/>
                    </a:lnTo>
                    <a:lnTo>
                      <a:pt x="33" y="101"/>
                    </a:lnTo>
                    <a:lnTo>
                      <a:pt x="33" y="100"/>
                    </a:lnTo>
                    <a:lnTo>
                      <a:pt x="34" y="99"/>
                    </a:lnTo>
                    <a:lnTo>
                      <a:pt x="34" y="98"/>
                    </a:lnTo>
                    <a:lnTo>
                      <a:pt x="35" y="98"/>
                    </a:lnTo>
                    <a:lnTo>
                      <a:pt x="35" y="97"/>
                    </a:lnTo>
                    <a:lnTo>
                      <a:pt x="36" y="97"/>
                    </a:lnTo>
                    <a:lnTo>
                      <a:pt x="36" y="96"/>
                    </a:lnTo>
                    <a:lnTo>
                      <a:pt x="37" y="96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8" y="93"/>
                    </a:lnTo>
                    <a:lnTo>
                      <a:pt x="39" y="93"/>
                    </a:lnTo>
                    <a:lnTo>
                      <a:pt x="39" y="92"/>
                    </a:lnTo>
                    <a:lnTo>
                      <a:pt x="40" y="92"/>
                    </a:lnTo>
                    <a:lnTo>
                      <a:pt x="40" y="91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2" y="90"/>
                    </a:lnTo>
                    <a:lnTo>
                      <a:pt x="41" y="89"/>
                    </a:lnTo>
                    <a:lnTo>
                      <a:pt x="40" y="89"/>
                    </a:lnTo>
                    <a:lnTo>
                      <a:pt x="39" y="89"/>
                    </a:lnTo>
                    <a:lnTo>
                      <a:pt x="38" y="89"/>
                    </a:lnTo>
                    <a:lnTo>
                      <a:pt x="37" y="89"/>
                    </a:lnTo>
                    <a:lnTo>
                      <a:pt x="36" y="89"/>
                    </a:lnTo>
                    <a:lnTo>
                      <a:pt x="35" y="88"/>
                    </a:lnTo>
                    <a:lnTo>
                      <a:pt x="34" y="88"/>
                    </a:lnTo>
                    <a:lnTo>
                      <a:pt x="33" y="88"/>
                    </a:lnTo>
                    <a:lnTo>
                      <a:pt x="32" y="87"/>
                    </a:lnTo>
                    <a:lnTo>
                      <a:pt x="31" y="87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7" y="85"/>
                    </a:lnTo>
                    <a:lnTo>
                      <a:pt x="26" y="84"/>
                    </a:lnTo>
                    <a:lnTo>
                      <a:pt x="25" y="84"/>
                    </a:lnTo>
                    <a:lnTo>
                      <a:pt x="24" y="83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19" y="74"/>
                    </a:lnTo>
                    <a:lnTo>
                      <a:pt x="18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9" y="66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19" y="63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20" y="61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1" y="57"/>
                    </a:lnTo>
                    <a:lnTo>
                      <a:pt x="22" y="55"/>
                    </a:lnTo>
                    <a:lnTo>
                      <a:pt x="22" y="53"/>
                    </a:lnTo>
                    <a:lnTo>
                      <a:pt x="23" y="52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9" y="38"/>
                    </a:lnTo>
                    <a:lnTo>
                      <a:pt x="30" y="37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1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60" y="27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5" y="26"/>
                    </a:lnTo>
                    <a:lnTo>
                      <a:pt x="66" y="25"/>
                    </a:lnTo>
                    <a:lnTo>
                      <a:pt x="68" y="25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4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2" y="23"/>
                    </a:lnTo>
                    <a:lnTo>
                      <a:pt x="83" y="23"/>
                    </a:lnTo>
                    <a:lnTo>
                      <a:pt x="84" y="22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9" y="21"/>
                    </a:lnTo>
                    <a:lnTo>
                      <a:pt x="90" y="21"/>
                    </a:lnTo>
                    <a:lnTo>
                      <a:pt x="91" y="20"/>
                    </a:lnTo>
                    <a:lnTo>
                      <a:pt x="92" y="20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8" y="17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1" y="15"/>
                    </a:lnTo>
                    <a:lnTo>
                      <a:pt x="102" y="15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5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9" y="15"/>
                    </a:lnTo>
                    <a:lnTo>
                      <a:pt x="110" y="15"/>
                    </a:lnTo>
                    <a:lnTo>
                      <a:pt x="111" y="15"/>
                    </a:lnTo>
                    <a:lnTo>
                      <a:pt x="112" y="15"/>
                    </a:lnTo>
                    <a:lnTo>
                      <a:pt x="113" y="15"/>
                    </a:lnTo>
                    <a:lnTo>
                      <a:pt x="114" y="15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6" y="16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29" y="20"/>
                    </a:lnTo>
                    <a:lnTo>
                      <a:pt x="130" y="20"/>
                    </a:lnTo>
                    <a:lnTo>
                      <a:pt x="132" y="20"/>
                    </a:lnTo>
                    <a:lnTo>
                      <a:pt x="134" y="20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9" y="21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8" y="20"/>
                    </a:lnTo>
                    <a:lnTo>
                      <a:pt x="151" y="19"/>
                    </a:lnTo>
                    <a:lnTo>
                      <a:pt x="155" y="19"/>
                    </a:lnTo>
                    <a:lnTo>
                      <a:pt x="159" y="18"/>
                    </a:lnTo>
                    <a:lnTo>
                      <a:pt x="163" y="17"/>
                    </a:lnTo>
                    <a:lnTo>
                      <a:pt x="167" y="16"/>
                    </a:lnTo>
                    <a:lnTo>
                      <a:pt x="172" y="16"/>
                    </a:lnTo>
                    <a:lnTo>
                      <a:pt x="176" y="15"/>
                    </a:lnTo>
                    <a:lnTo>
                      <a:pt x="180" y="14"/>
                    </a:lnTo>
                    <a:lnTo>
                      <a:pt x="184" y="13"/>
                    </a:lnTo>
                    <a:lnTo>
                      <a:pt x="189" y="12"/>
                    </a:lnTo>
                    <a:lnTo>
                      <a:pt x="193" y="11"/>
                    </a:lnTo>
                    <a:lnTo>
                      <a:pt x="198" y="11"/>
                    </a:lnTo>
                    <a:lnTo>
                      <a:pt x="202" y="9"/>
                    </a:lnTo>
                    <a:lnTo>
                      <a:pt x="206" y="9"/>
                    </a:lnTo>
                    <a:lnTo>
                      <a:pt x="211" y="8"/>
                    </a:lnTo>
                    <a:lnTo>
                      <a:pt x="215" y="8"/>
                    </a:lnTo>
                    <a:lnTo>
                      <a:pt x="220" y="7"/>
                    </a:lnTo>
                    <a:lnTo>
                      <a:pt x="224" y="6"/>
                    </a:lnTo>
                    <a:lnTo>
                      <a:pt x="228" y="6"/>
                    </a:lnTo>
                    <a:lnTo>
                      <a:pt x="233" y="5"/>
                    </a:lnTo>
                    <a:lnTo>
                      <a:pt x="237" y="5"/>
                    </a:lnTo>
                    <a:lnTo>
                      <a:pt x="241" y="5"/>
                    </a:lnTo>
                    <a:lnTo>
                      <a:pt x="246" y="5"/>
                    </a:lnTo>
                    <a:lnTo>
                      <a:pt x="250" y="5"/>
                    </a:lnTo>
                    <a:lnTo>
                      <a:pt x="254" y="5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7" y="6"/>
                    </a:lnTo>
                    <a:lnTo>
                      <a:pt x="271" y="6"/>
                    </a:lnTo>
                    <a:lnTo>
                      <a:pt x="274" y="7"/>
                    </a:lnTo>
                    <a:lnTo>
                      <a:pt x="278" y="8"/>
                    </a:lnTo>
                    <a:lnTo>
                      <a:pt x="283" y="10"/>
                    </a:lnTo>
                  </a:path>
                </a:pathLst>
              </a:custGeom>
              <a:noFill/>
              <a:ln w="12699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0" name="Freeform 40"/>
              <p:cNvSpPr>
                <a:spLocks noChangeAspect="1"/>
              </p:cNvSpPr>
              <p:nvPr/>
            </p:nvSpPr>
            <p:spPr bwMode="auto">
              <a:xfrm>
                <a:off x="1309" y="1542"/>
                <a:ext cx="379" cy="55"/>
              </a:xfrm>
              <a:custGeom>
                <a:avLst/>
                <a:gdLst>
                  <a:gd name="T0" fmla="*/ 179 w 379"/>
                  <a:gd name="T1" fmla="*/ 49 h 55"/>
                  <a:gd name="T2" fmla="*/ 171 w 379"/>
                  <a:gd name="T3" fmla="*/ 44 h 55"/>
                  <a:gd name="T4" fmla="*/ 165 w 379"/>
                  <a:gd name="T5" fmla="*/ 38 h 55"/>
                  <a:gd name="T6" fmla="*/ 166 w 379"/>
                  <a:gd name="T7" fmla="*/ 32 h 55"/>
                  <a:gd name="T8" fmla="*/ 176 w 379"/>
                  <a:gd name="T9" fmla="*/ 30 h 55"/>
                  <a:gd name="T10" fmla="*/ 186 w 379"/>
                  <a:gd name="T11" fmla="*/ 30 h 55"/>
                  <a:gd name="T12" fmla="*/ 196 w 379"/>
                  <a:gd name="T13" fmla="*/ 31 h 55"/>
                  <a:gd name="T14" fmla="*/ 205 w 379"/>
                  <a:gd name="T15" fmla="*/ 36 h 55"/>
                  <a:gd name="T16" fmla="*/ 214 w 379"/>
                  <a:gd name="T17" fmla="*/ 39 h 55"/>
                  <a:gd name="T18" fmla="*/ 224 w 379"/>
                  <a:gd name="T19" fmla="*/ 40 h 55"/>
                  <a:gd name="T20" fmla="*/ 235 w 379"/>
                  <a:gd name="T21" fmla="*/ 37 h 55"/>
                  <a:gd name="T22" fmla="*/ 254 w 379"/>
                  <a:gd name="T23" fmla="*/ 31 h 55"/>
                  <a:gd name="T24" fmla="*/ 273 w 379"/>
                  <a:gd name="T25" fmla="*/ 24 h 55"/>
                  <a:gd name="T26" fmla="*/ 291 w 379"/>
                  <a:gd name="T27" fmla="*/ 16 h 55"/>
                  <a:gd name="T28" fmla="*/ 307 w 379"/>
                  <a:gd name="T29" fmla="*/ 14 h 55"/>
                  <a:gd name="T30" fmla="*/ 320 w 379"/>
                  <a:gd name="T31" fmla="*/ 19 h 55"/>
                  <a:gd name="T32" fmla="*/ 334 w 379"/>
                  <a:gd name="T33" fmla="*/ 27 h 55"/>
                  <a:gd name="T34" fmla="*/ 350 w 379"/>
                  <a:gd name="T35" fmla="*/ 29 h 55"/>
                  <a:gd name="T36" fmla="*/ 364 w 379"/>
                  <a:gd name="T37" fmla="*/ 19 h 55"/>
                  <a:gd name="T38" fmla="*/ 372 w 379"/>
                  <a:gd name="T39" fmla="*/ 11 h 55"/>
                  <a:gd name="T40" fmla="*/ 377 w 379"/>
                  <a:gd name="T41" fmla="*/ 4 h 55"/>
                  <a:gd name="T42" fmla="*/ 368 w 379"/>
                  <a:gd name="T43" fmla="*/ 1 h 55"/>
                  <a:gd name="T44" fmla="*/ 345 w 379"/>
                  <a:gd name="T45" fmla="*/ 2 h 55"/>
                  <a:gd name="T46" fmla="*/ 319 w 379"/>
                  <a:gd name="T47" fmla="*/ 4 h 55"/>
                  <a:gd name="T48" fmla="*/ 291 w 379"/>
                  <a:gd name="T49" fmla="*/ 7 h 55"/>
                  <a:gd name="T50" fmla="*/ 264 w 379"/>
                  <a:gd name="T51" fmla="*/ 13 h 55"/>
                  <a:gd name="T52" fmla="*/ 238 w 379"/>
                  <a:gd name="T53" fmla="*/ 19 h 55"/>
                  <a:gd name="T54" fmla="*/ 209 w 379"/>
                  <a:gd name="T55" fmla="*/ 24 h 55"/>
                  <a:gd name="T56" fmla="*/ 175 w 379"/>
                  <a:gd name="T57" fmla="*/ 26 h 55"/>
                  <a:gd name="T58" fmla="*/ 148 w 379"/>
                  <a:gd name="T59" fmla="*/ 24 h 55"/>
                  <a:gd name="T60" fmla="*/ 123 w 379"/>
                  <a:gd name="T61" fmla="*/ 19 h 55"/>
                  <a:gd name="T62" fmla="*/ 98 w 379"/>
                  <a:gd name="T63" fmla="*/ 14 h 55"/>
                  <a:gd name="T64" fmla="*/ 71 w 379"/>
                  <a:gd name="T65" fmla="*/ 9 h 55"/>
                  <a:gd name="T66" fmla="*/ 42 w 379"/>
                  <a:gd name="T67" fmla="*/ 4 h 55"/>
                  <a:gd name="T68" fmla="*/ 15 w 379"/>
                  <a:gd name="T69" fmla="*/ 0 h 55"/>
                  <a:gd name="T70" fmla="*/ 5 w 379"/>
                  <a:gd name="T71" fmla="*/ 1 h 55"/>
                  <a:gd name="T72" fmla="*/ 21 w 379"/>
                  <a:gd name="T73" fmla="*/ 5 h 55"/>
                  <a:gd name="T74" fmla="*/ 31 w 379"/>
                  <a:gd name="T75" fmla="*/ 12 h 55"/>
                  <a:gd name="T76" fmla="*/ 36 w 379"/>
                  <a:gd name="T77" fmla="*/ 23 h 55"/>
                  <a:gd name="T78" fmla="*/ 41 w 379"/>
                  <a:gd name="T79" fmla="*/ 30 h 55"/>
                  <a:gd name="T80" fmla="*/ 47 w 379"/>
                  <a:gd name="T81" fmla="*/ 32 h 55"/>
                  <a:gd name="T82" fmla="*/ 55 w 379"/>
                  <a:gd name="T83" fmla="*/ 31 h 55"/>
                  <a:gd name="T84" fmla="*/ 63 w 379"/>
                  <a:gd name="T85" fmla="*/ 26 h 55"/>
                  <a:gd name="T86" fmla="*/ 65 w 379"/>
                  <a:gd name="T87" fmla="*/ 23 h 55"/>
                  <a:gd name="T88" fmla="*/ 67 w 379"/>
                  <a:gd name="T89" fmla="*/ 21 h 55"/>
                  <a:gd name="T90" fmla="*/ 70 w 379"/>
                  <a:gd name="T91" fmla="*/ 18 h 55"/>
                  <a:gd name="T92" fmla="*/ 78 w 379"/>
                  <a:gd name="T93" fmla="*/ 16 h 55"/>
                  <a:gd name="T94" fmla="*/ 88 w 379"/>
                  <a:gd name="T95" fmla="*/ 17 h 55"/>
                  <a:gd name="T96" fmla="*/ 96 w 379"/>
                  <a:gd name="T97" fmla="*/ 19 h 55"/>
                  <a:gd name="T98" fmla="*/ 103 w 379"/>
                  <a:gd name="T99" fmla="*/ 25 h 55"/>
                  <a:gd name="T100" fmla="*/ 102 w 379"/>
                  <a:gd name="T101" fmla="*/ 30 h 55"/>
                  <a:gd name="T102" fmla="*/ 101 w 379"/>
                  <a:gd name="T103" fmla="*/ 35 h 55"/>
                  <a:gd name="T104" fmla="*/ 103 w 379"/>
                  <a:gd name="T105" fmla="*/ 39 h 55"/>
                  <a:gd name="T106" fmla="*/ 112 w 379"/>
                  <a:gd name="T107" fmla="*/ 44 h 55"/>
                  <a:gd name="T108" fmla="*/ 126 w 379"/>
                  <a:gd name="T109" fmla="*/ 47 h 55"/>
                  <a:gd name="T110" fmla="*/ 139 w 379"/>
                  <a:gd name="T111" fmla="*/ 47 h 55"/>
                  <a:gd name="T112" fmla="*/ 153 w 379"/>
                  <a:gd name="T113" fmla="*/ 47 h 55"/>
                  <a:gd name="T114" fmla="*/ 159 w 379"/>
                  <a:gd name="T115" fmla="*/ 51 h 55"/>
                  <a:gd name="T116" fmla="*/ 168 w 379"/>
                  <a:gd name="T117" fmla="*/ 53 h 55"/>
                  <a:gd name="T118" fmla="*/ 179 w 379"/>
                  <a:gd name="T119" fmla="*/ 54 h 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79"/>
                  <a:gd name="T181" fmla="*/ 0 h 55"/>
                  <a:gd name="T182" fmla="*/ 379 w 379"/>
                  <a:gd name="T183" fmla="*/ 55 h 5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79" h="55">
                    <a:moveTo>
                      <a:pt x="185" y="54"/>
                    </a:moveTo>
                    <a:lnTo>
                      <a:pt x="184" y="53"/>
                    </a:lnTo>
                    <a:lnTo>
                      <a:pt x="183" y="52"/>
                    </a:lnTo>
                    <a:lnTo>
                      <a:pt x="182" y="51"/>
                    </a:lnTo>
                    <a:lnTo>
                      <a:pt x="181" y="51"/>
                    </a:lnTo>
                    <a:lnTo>
                      <a:pt x="181" y="50"/>
                    </a:lnTo>
                    <a:lnTo>
                      <a:pt x="180" y="49"/>
                    </a:lnTo>
                    <a:lnTo>
                      <a:pt x="179" y="49"/>
                    </a:lnTo>
                    <a:lnTo>
                      <a:pt x="178" y="49"/>
                    </a:lnTo>
                    <a:lnTo>
                      <a:pt x="177" y="48"/>
                    </a:lnTo>
                    <a:lnTo>
                      <a:pt x="177" y="47"/>
                    </a:lnTo>
                    <a:lnTo>
                      <a:pt x="176" y="47"/>
                    </a:lnTo>
                    <a:lnTo>
                      <a:pt x="175" y="46"/>
                    </a:lnTo>
                    <a:lnTo>
                      <a:pt x="174" y="45"/>
                    </a:lnTo>
                    <a:lnTo>
                      <a:pt x="173" y="45"/>
                    </a:lnTo>
                    <a:lnTo>
                      <a:pt x="172" y="44"/>
                    </a:lnTo>
                    <a:lnTo>
                      <a:pt x="171" y="44"/>
                    </a:lnTo>
                    <a:lnTo>
                      <a:pt x="170" y="43"/>
                    </a:lnTo>
                    <a:lnTo>
                      <a:pt x="170" y="42"/>
                    </a:lnTo>
                    <a:lnTo>
                      <a:pt x="169" y="42"/>
                    </a:lnTo>
                    <a:lnTo>
                      <a:pt x="168" y="41"/>
                    </a:lnTo>
                    <a:lnTo>
                      <a:pt x="168" y="40"/>
                    </a:lnTo>
                    <a:lnTo>
                      <a:pt x="167" y="40"/>
                    </a:lnTo>
                    <a:lnTo>
                      <a:pt x="166" y="39"/>
                    </a:lnTo>
                    <a:lnTo>
                      <a:pt x="165" y="38"/>
                    </a:lnTo>
                    <a:lnTo>
                      <a:pt x="164" y="37"/>
                    </a:lnTo>
                    <a:lnTo>
                      <a:pt x="164" y="36"/>
                    </a:lnTo>
                    <a:lnTo>
                      <a:pt x="163" y="36"/>
                    </a:lnTo>
                    <a:lnTo>
                      <a:pt x="163" y="35"/>
                    </a:lnTo>
                    <a:lnTo>
                      <a:pt x="162" y="34"/>
                    </a:lnTo>
                    <a:lnTo>
                      <a:pt x="162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6" y="32"/>
                    </a:lnTo>
                    <a:lnTo>
                      <a:pt x="167" y="32"/>
                    </a:lnTo>
                    <a:lnTo>
                      <a:pt x="168" y="31"/>
                    </a:lnTo>
                    <a:lnTo>
                      <a:pt x="169" y="31"/>
                    </a:lnTo>
                    <a:lnTo>
                      <a:pt x="170" y="31"/>
                    </a:lnTo>
                    <a:lnTo>
                      <a:pt x="171" y="31"/>
                    </a:lnTo>
                    <a:lnTo>
                      <a:pt x="172" y="31"/>
                    </a:lnTo>
                    <a:lnTo>
                      <a:pt x="173" y="30"/>
                    </a:lnTo>
                    <a:lnTo>
                      <a:pt x="174" y="30"/>
                    </a:lnTo>
                    <a:lnTo>
                      <a:pt x="176" y="30"/>
                    </a:lnTo>
                    <a:lnTo>
                      <a:pt x="177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80" y="30"/>
                    </a:lnTo>
                    <a:lnTo>
                      <a:pt x="181" y="29"/>
                    </a:lnTo>
                    <a:lnTo>
                      <a:pt x="183" y="29"/>
                    </a:lnTo>
                    <a:lnTo>
                      <a:pt x="184" y="29"/>
                    </a:lnTo>
                    <a:lnTo>
                      <a:pt x="185" y="30"/>
                    </a:lnTo>
                    <a:lnTo>
                      <a:pt x="186" y="30"/>
                    </a:lnTo>
                    <a:lnTo>
                      <a:pt x="187" y="30"/>
                    </a:lnTo>
                    <a:lnTo>
                      <a:pt x="188" y="30"/>
                    </a:lnTo>
                    <a:lnTo>
                      <a:pt x="189" y="30"/>
                    </a:lnTo>
                    <a:lnTo>
                      <a:pt x="190" y="30"/>
                    </a:lnTo>
                    <a:lnTo>
                      <a:pt x="191" y="30"/>
                    </a:lnTo>
                    <a:lnTo>
                      <a:pt x="192" y="31"/>
                    </a:lnTo>
                    <a:lnTo>
                      <a:pt x="194" y="31"/>
                    </a:lnTo>
                    <a:lnTo>
                      <a:pt x="195" y="31"/>
                    </a:lnTo>
                    <a:lnTo>
                      <a:pt x="196" y="31"/>
                    </a:lnTo>
                    <a:lnTo>
                      <a:pt x="198" y="31"/>
                    </a:lnTo>
                    <a:lnTo>
                      <a:pt x="199" y="31"/>
                    </a:lnTo>
                    <a:lnTo>
                      <a:pt x="200" y="32"/>
                    </a:lnTo>
                    <a:lnTo>
                      <a:pt x="201" y="33"/>
                    </a:lnTo>
                    <a:lnTo>
                      <a:pt x="201" y="34"/>
                    </a:lnTo>
                    <a:lnTo>
                      <a:pt x="202" y="35"/>
                    </a:lnTo>
                    <a:lnTo>
                      <a:pt x="203" y="35"/>
                    </a:lnTo>
                    <a:lnTo>
                      <a:pt x="204" y="36"/>
                    </a:lnTo>
                    <a:lnTo>
                      <a:pt x="205" y="36"/>
                    </a:lnTo>
                    <a:lnTo>
                      <a:pt x="206" y="36"/>
                    </a:lnTo>
                    <a:lnTo>
                      <a:pt x="207" y="37"/>
                    </a:lnTo>
                    <a:lnTo>
                      <a:pt x="208" y="37"/>
                    </a:lnTo>
                    <a:lnTo>
                      <a:pt x="209" y="38"/>
                    </a:lnTo>
                    <a:lnTo>
                      <a:pt x="210" y="38"/>
                    </a:lnTo>
                    <a:lnTo>
                      <a:pt x="211" y="39"/>
                    </a:lnTo>
                    <a:lnTo>
                      <a:pt x="212" y="39"/>
                    </a:lnTo>
                    <a:lnTo>
                      <a:pt x="213" y="39"/>
                    </a:lnTo>
                    <a:lnTo>
                      <a:pt x="214" y="39"/>
                    </a:lnTo>
                    <a:lnTo>
                      <a:pt x="215" y="39"/>
                    </a:lnTo>
                    <a:lnTo>
                      <a:pt x="216" y="39"/>
                    </a:lnTo>
                    <a:lnTo>
                      <a:pt x="218" y="40"/>
                    </a:lnTo>
                    <a:lnTo>
                      <a:pt x="219" y="40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22" y="40"/>
                    </a:lnTo>
                    <a:lnTo>
                      <a:pt x="223" y="40"/>
                    </a:lnTo>
                    <a:lnTo>
                      <a:pt x="224" y="40"/>
                    </a:lnTo>
                    <a:lnTo>
                      <a:pt x="225" y="40"/>
                    </a:lnTo>
                    <a:lnTo>
                      <a:pt x="226" y="39"/>
                    </a:lnTo>
                    <a:lnTo>
                      <a:pt x="227" y="39"/>
                    </a:lnTo>
                    <a:lnTo>
                      <a:pt x="229" y="39"/>
                    </a:lnTo>
                    <a:lnTo>
                      <a:pt x="231" y="39"/>
                    </a:lnTo>
                    <a:lnTo>
                      <a:pt x="233" y="38"/>
                    </a:lnTo>
                    <a:lnTo>
                      <a:pt x="235" y="37"/>
                    </a:lnTo>
                    <a:lnTo>
                      <a:pt x="238" y="37"/>
                    </a:lnTo>
                    <a:lnTo>
                      <a:pt x="240" y="36"/>
                    </a:lnTo>
                    <a:lnTo>
                      <a:pt x="242" y="36"/>
                    </a:lnTo>
                    <a:lnTo>
                      <a:pt x="244" y="35"/>
                    </a:lnTo>
                    <a:lnTo>
                      <a:pt x="246" y="35"/>
                    </a:lnTo>
                    <a:lnTo>
                      <a:pt x="248" y="34"/>
                    </a:lnTo>
                    <a:lnTo>
                      <a:pt x="251" y="33"/>
                    </a:lnTo>
                    <a:lnTo>
                      <a:pt x="252" y="32"/>
                    </a:lnTo>
                    <a:lnTo>
                      <a:pt x="254" y="31"/>
                    </a:lnTo>
                    <a:lnTo>
                      <a:pt x="256" y="31"/>
                    </a:lnTo>
                    <a:lnTo>
                      <a:pt x="258" y="30"/>
                    </a:lnTo>
                    <a:lnTo>
                      <a:pt x="260" y="29"/>
                    </a:lnTo>
                    <a:lnTo>
                      <a:pt x="262" y="28"/>
                    </a:lnTo>
                    <a:lnTo>
                      <a:pt x="265" y="27"/>
                    </a:lnTo>
                    <a:lnTo>
                      <a:pt x="267" y="27"/>
                    </a:lnTo>
                    <a:lnTo>
                      <a:pt x="269" y="26"/>
                    </a:lnTo>
                    <a:lnTo>
                      <a:pt x="271" y="25"/>
                    </a:lnTo>
                    <a:lnTo>
                      <a:pt x="273" y="24"/>
                    </a:lnTo>
                    <a:lnTo>
                      <a:pt x="274" y="23"/>
                    </a:lnTo>
                    <a:lnTo>
                      <a:pt x="276" y="22"/>
                    </a:lnTo>
                    <a:lnTo>
                      <a:pt x="279" y="21"/>
                    </a:lnTo>
                    <a:lnTo>
                      <a:pt x="281" y="20"/>
                    </a:lnTo>
                    <a:lnTo>
                      <a:pt x="282" y="19"/>
                    </a:lnTo>
                    <a:lnTo>
                      <a:pt x="284" y="18"/>
                    </a:lnTo>
                    <a:lnTo>
                      <a:pt x="287" y="18"/>
                    </a:lnTo>
                    <a:lnTo>
                      <a:pt x="289" y="17"/>
                    </a:lnTo>
                    <a:lnTo>
                      <a:pt x="291" y="16"/>
                    </a:lnTo>
                    <a:lnTo>
                      <a:pt x="293" y="15"/>
                    </a:lnTo>
                    <a:lnTo>
                      <a:pt x="294" y="14"/>
                    </a:lnTo>
                    <a:lnTo>
                      <a:pt x="297" y="13"/>
                    </a:lnTo>
                    <a:lnTo>
                      <a:pt x="298" y="13"/>
                    </a:lnTo>
                    <a:lnTo>
                      <a:pt x="300" y="13"/>
                    </a:lnTo>
                    <a:lnTo>
                      <a:pt x="302" y="13"/>
                    </a:lnTo>
                    <a:lnTo>
                      <a:pt x="304" y="13"/>
                    </a:lnTo>
                    <a:lnTo>
                      <a:pt x="305" y="14"/>
                    </a:lnTo>
                    <a:lnTo>
                      <a:pt x="307" y="14"/>
                    </a:lnTo>
                    <a:lnTo>
                      <a:pt x="309" y="15"/>
                    </a:lnTo>
                    <a:lnTo>
                      <a:pt x="310" y="15"/>
                    </a:lnTo>
                    <a:lnTo>
                      <a:pt x="312" y="15"/>
                    </a:lnTo>
                    <a:lnTo>
                      <a:pt x="313" y="16"/>
                    </a:lnTo>
                    <a:lnTo>
                      <a:pt x="315" y="17"/>
                    </a:lnTo>
                    <a:lnTo>
                      <a:pt x="316" y="18"/>
                    </a:lnTo>
                    <a:lnTo>
                      <a:pt x="317" y="18"/>
                    </a:lnTo>
                    <a:lnTo>
                      <a:pt x="319" y="19"/>
                    </a:lnTo>
                    <a:lnTo>
                      <a:pt x="320" y="19"/>
                    </a:lnTo>
                    <a:lnTo>
                      <a:pt x="322" y="20"/>
                    </a:lnTo>
                    <a:lnTo>
                      <a:pt x="323" y="21"/>
                    </a:lnTo>
                    <a:lnTo>
                      <a:pt x="325" y="22"/>
                    </a:lnTo>
                    <a:lnTo>
                      <a:pt x="326" y="22"/>
                    </a:lnTo>
                    <a:lnTo>
                      <a:pt x="328" y="23"/>
                    </a:lnTo>
                    <a:lnTo>
                      <a:pt x="329" y="24"/>
                    </a:lnTo>
                    <a:lnTo>
                      <a:pt x="331" y="25"/>
                    </a:lnTo>
                    <a:lnTo>
                      <a:pt x="332" y="26"/>
                    </a:lnTo>
                    <a:lnTo>
                      <a:pt x="334" y="27"/>
                    </a:lnTo>
                    <a:lnTo>
                      <a:pt x="336" y="27"/>
                    </a:lnTo>
                    <a:lnTo>
                      <a:pt x="337" y="28"/>
                    </a:lnTo>
                    <a:lnTo>
                      <a:pt x="339" y="28"/>
                    </a:lnTo>
                    <a:lnTo>
                      <a:pt x="340" y="29"/>
                    </a:lnTo>
                    <a:lnTo>
                      <a:pt x="342" y="29"/>
                    </a:lnTo>
                    <a:lnTo>
                      <a:pt x="344" y="30"/>
                    </a:lnTo>
                    <a:lnTo>
                      <a:pt x="347" y="31"/>
                    </a:lnTo>
                    <a:lnTo>
                      <a:pt x="349" y="31"/>
                    </a:lnTo>
                    <a:lnTo>
                      <a:pt x="350" y="29"/>
                    </a:lnTo>
                    <a:lnTo>
                      <a:pt x="352" y="28"/>
                    </a:lnTo>
                    <a:lnTo>
                      <a:pt x="354" y="27"/>
                    </a:lnTo>
                    <a:lnTo>
                      <a:pt x="356" y="26"/>
                    </a:lnTo>
                    <a:lnTo>
                      <a:pt x="357" y="24"/>
                    </a:lnTo>
                    <a:lnTo>
                      <a:pt x="358" y="23"/>
                    </a:lnTo>
                    <a:lnTo>
                      <a:pt x="360" y="22"/>
                    </a:lnTo>
                    <a:lnTo>
                      <a:pt x="361" y="21"/>
                    </a:lnTo>
                    <a:lnTo>
                      <a:pt x="363" y="20"/>
                    </a:lnTo>
                    <a:lnTo>
                      <a:pt x="364" y="19"/>
                    </a:lnTo>
                    <a:lnTo>
                      <a:pt x="365" y="18"/>
                    </a:lnTo>
                    <a:lnTo>
                      <a:pt x="366" y="17"/>
                    </a:lnTo>
                    <a:lnTo>
                      <a:pt x="367" y="16"/>
                    </a:lnTo>
                    <a:lnTo>
                      <a:pt x="368" y="15"/>
                    </a:lnTo>
                    <a:lnTo>
                      <a:pt x="369" y="14"/>
                    </a:lnTo>
                    <a:lnTo>
                      <a:pt x="370" y="13"/>
                    </a:lnTo>
                    <a:lnTo>
                      <a:pt x="371" y="13"/>
                    </a:lnTo>
                    <a:lnTo>
                      <a:pt x="372" y="12"/>
                    </a:lnTo>
                    <a:lnTo>
                      <a:pt x="372" y="11"/>
                    </a:lnTo>
                    <a:lnTo>
                      <a:pt x="373" y="10"/>
                    </a:lnTo>
                    <a:lnTo>
                      <a:pt x="374" y="9"/>
                    </a:lnTo>
                    <a:lnTo>
                      <a:pt x="375" y="8"/>
                    </a:lnTo>
                    <a:lnTo>
                      <a:pt x="376" y="7"/>
                    </a:lnTo>
                    <a:lnTo>
                      <a:pt x="376" y="6"/>
                    </a:lnTo>
                    <a:lnTo>
                      <a:pt x="376" y="5"/>
                    </a:lnTo>
                    <a:lnTo>
                      <a:pt x="377" y="5"/>
                    </a:lnTo>
                    <a:lnTo>
                      <a:pt x="377" y="4"/>
                    </a:lnTo>
                    <a:lnTo>
                      <a:pt x="377" y="3"/>
                    </a:lnTo>
                    <a:lnTo>
                      <a:pt x="377" y="2"/>
                    </a:lnTo>
                    <a:lnTo>
                      <a:pt x="378" y="1"/>
                    </a:lnTo>
                    <a:lnTo>
                      <a:pt x="378" y="0"/>
                    </a:lnTo>
                    <a:lnTo>
                      <a:pt x="376" y="0"/>
                    </a:lnTo>
                    <a:lnTo>
                      <a:pt x="374" y="1"/>
                    </a:lnTo>
                    <a:lnTo>
                      <a:pt x="372" y="1"/>
                    </a:lnTo>
                    <a:lnTo>
                      <a:pt x="370" y="1"/>
                    </a:lnTo>
                    <a:lnTo>
                      <a:pt x="368" y="1"/>
                    </a:lnTo>
                    <a:lnTo>
                      <a:pt x="365" y="1"/>
                    </a:lnTo>
                    <a:lnTo>
                      <a:pt x="363" y="1"/>
                    </a:lnTo>
                    <a:lnTo>
                      <a:pt x="361" y="2"/>
                    </a:lnTo>
                    <a:lnTo>
                      <a:pt x="358" y="2"/>
                    </a:lnTo>
                    <a:lnTo>
                      <a:pt x="356" y="2"/>
                    </a:lnTo>
                    <a:lnTo>
                      <a:pt x="354" y="2"/>
                    </a:lnTo>
                    <a:lnTo>
                      <a:pt x="351" y="2"/>
                    </a:lnTo>
                    <a:lnTo>
                      <a:pt x="348" y="2"/>
                    </a:lnTo>
                    <a:lnTo>
                      <a:pt x="345" y="2"/>
                    </a:lnTo>
                    <a:lnTo>
                      <a:pt x="343" y="2"/>
                    </a:lnTo>
                    <a:lnTo>
                      <a:pt x="340" y="2"/>
                    </a:lnTo>
                    <a:lnTo>
                      <a:pt x="337" y="3"/>
                    </a:lnTo>
                    <a:lnTo>
                      <a:pt x="334" y="3"/>
                    </a:lnTo>
                    <a:lnTo>
                      <a:pt x="331" y="3"/>
                    </a:lnTo>
                    <a:lnTo>
                      <a:pt x="328" y="3"/>
                    </a:lnTo>
                    <a:lnTo>
                      <a:pt x="325" y="3"/>
                    </a:lnTo>
                    <a:lnTo>
                      <a:pt x="322" y="3"/>
                    </a:lnTo>
                    <a:lnTo>
                      <a:pt x="319" y="4"/>
                    </a:lnTo>
                    <a:lnTo>
                      <a:pt x="316" y="4"/>
                    </a:lnTo>
                    <a:lnTo>
                      <a:pt x="313" y="4"/>
                    </a:lnTo>
                    <a:lnTo>
                      <a:pt x="310" y="4"/>
                    </a:lnTo>
                    <a:lnTo>
                      <a:pt x="307" y="5"/>
                    </a:lnTo>
                    <a:lnTo>
                      <a:pt x="304" y="5"/>
                    </a:lnTo>
                    <a:lnTo>
                      <a:pt x="301" y="5"/>
                    </a:lnTo>
                    <a:lnTo>
                      <a:pt x="297" y="6"/>
                    </a:lnTo>
                    <a:lnTo>
                      <a:pt x="294" y="7"/>
                    </a:lnTo>
                    <a:lnTo>
                      <a:pt x="291" y="7"/>
                    </a:lnTo>
                    <a:lnTo>
                      <a:pt x="288" y="8"/>
                    </a:lnTo>
                    <a:lnTo>
                      <a:pt x="285" y="9"/>
                    </a:lnTo>
                    <a:lnTo>
                      <a:pt x="282" y="9"/>
                    </a:lnTo>
                    <a:lnTo>
                      <a:pt x="279" y="10"/>
                    </a:lnTo>
                    <a:lnTo>
                      <a:pt x="276" y="11"/>
                    </a:lnTo>
                    <a:lnTo>
                      <a:pt x="273" y="11"/>
                    </a:lnTo>
                    <a:lnTo>
                      <a:pt x="270" y="12"/>
                    </a:lnTo>
                    <a:lnTo>
                      <a:pt x="267" y="13"/>
                    </a:lnTo>
                    <a:lnTo>
                      <a:pt x="264" y="13"/>
                    </a:lnTo>
                    <a:lnTo>
                      <a:pt x="261" y="14"/>
                    </a:lnTo>
                    <a:lnTo>
                      <a:pt x="258" y="15"/>
                    </a:lnTo>
                    <a:lnTo>
                      <a:pt x="255" y="15"/>
                    </a:lnTo>
                    <a:lnTo>
                      <a:pt x="252" y="16"/>
                    </a:lnTo>
                    <a:lnTo>
                      <a:pt x="250" y="17"/>
                    </a:lnTo>
                    <a:lnTo>
                      <a:pt x="247" y="18"/>
                    </a:lnTo>
                    <a:lnTo>
                      <a:pt x="244" y="18"/>
                    </a:lnTo>
                    <a:lnTo>
                      <a:pt x="241" y="19"/>
                    </a:lnTo>
                    <a:lnTo>
                      <a:pt x="238" y="19"/>
                    </a:lnTo>
                    <a:lnTo>
                      <a:pt x="235" y="20"/>
                    </a:lnTo>
                    <a:lnTo>
                      <a:pt x="231" y="21"/>
                    </a:lnTo>
                    <a:lnTo>
                      <a:pt x="229" y="21"/>
                    </a:lnTo>
                    <a:lnTo>
                      <a:pt x="225" y="22"/>
                    </a:lnTo>
                    <a:lnTo>
                      <a:pt x="222" y="22"/>
                    </a:lnTo>
                    <a:lnTo>
                      <a:pt x="218" y="23"/>
                    </a:lnTo>
                    <a:lnTo>
                      <a:pt x="215" y="23"/>
                    </a:lnTo>
                    <a:lnTo>
                      <a:pt x="212" y="24"/>
                    </a:lnTo>
                    <a:lnTo>
                      <a:pt x="209" y="24"/>
                    </a:lnTo>
                    <a:lnTo>
                      <a:pt x="205" y="25"/>
                    </a:lnTo>
                    <a:lnTo>
                      <a:pt x="201" y="25"/>
                    </a:lnTo>
                    <a:lnTo>
                      <a:pt x="197" y="25"/>
                    </a:lnTo>
                    <a:lnTo>
                      <a:pt x="193" y="25"/>
                    </a:lnTo>
                    <a:lnTo>
                      <a:pt x="189" y="26"/>
                    </a:lnTo>
                    <a:lnTo>
                      <a:pt x="186" y="26"/>
                    </a:lnTo>
                    <a:lnTo>
                      <a:pt x="182" y="26"/>
                    </a:lnTo>
                    <a:lnTo>
                      <a:pt x="179" y="26"/>
                    </a:lnTo>
                    <a:lnTo>
                      <a:pt x="175" y="26"/>
                    </a:lnTo>
                    <a:lnTo>
                      <a:pt x="172" y="26"/>
                    </a:lnTo>
                    <a:lnTo>
                      <a:pt x="168" y="26"/>
                    </a:lnTo>
                    <a:lnTo>
                      <a:pt x="166" y="26"/>
                    </a:lnTo>
                    <a:lnTo>
                      <a:pt x="163" y="26"/>
                    </a:lnTo>
                    <a:lnTo>
                      <a:pt x="160" y="25"/>
                    </a:lnTo>
                    <a:lnTo>
                      <a:pt x="157" y="25"/>
                    </a:lnTo>
                    <a:lnTo>
                      <a:pt x="154" y="25"/>
                    </a:lnTo>
                    <a:lnTo>
                      <a:pt x="150" y="24"/>
                    </a:lnTo>
                    <a:lnTo>
                      <a:pt x="148" y="24"/>
                    </a:lnTo>
                    <a:lnTo>
                      <a:pt x="145" y="23"/>
                    </a:lnTo>
                    <a:lnTo>
                      <a:pt x="142" y="23"/>
                    </a:lnTo>
                    <a:lnTo>
                      <a:pt x="139" y="22"/>
                    </a:lnTo>
                    <a:lnTo>
                      <a:pt x="137" y="22"/>
                    </a:lnTo>
                    <a:lnTo>
                      <a:pt x="134" y="21"/>
                    </a:lnTo>
                    <a:lnTo>
                      <a:pt x="131" y="21"/>
                    </a:lnTo>
                    <a:lnTo>
                      <a:pt x="128" y="20"/>
                    </a:lnTo>
                    <a:lnTo>
                      <a:pt x="126" y="19"/>
                    </a:lnTo>
                    <a:lnTo>
                      <a:pt x="123" y="19"/>
                    </a:lnTo>
                    <a:lnTo>
                      <a:pt x="120" y="18"/>
                    </a:lnTo>
                    <a:lnTo>
                      <a:pt x="117" y="18"/>
                    </a:lnTo>
                    <a:lnTo>
                      <a:pt x="115" y="17"/>
                    </a:lnTo>
                    <a:lnTo>
                      <a:pt x="112" y="17"/>
                    </a:lnTo>
                    <a:lnTo>
                      <a:pt x="109" y="16"/>
                    </a:lnTo>
                    <a:lnTo>
                      <a:pt x="106" y="16"/>
                    </a:lnTo>
                    <a:lnTo>
                      <a:pt x="104" y="15"/>
                    </a:lnTo>
                    <a:lnTo>
                      <a:pt x="101" y="15"/>
                    </a:lnTo>
                    <a:lnTo>
                      <a:pt x="98" y="14"/>
                    </a:lnTo>
                    <a:lnTo>
                      <a:pt x="95" y="13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6" y="13"/>
                    </a:lnTo>
                    <a:lnTo>
                      <a:pt x="83" y="12"/>
                    </a:lnTo>
                    <a:lnTo>
                      <a:pt x="80" y="11"/>
                    </a:lnTo>
                    <a:lnTo>
                      <a:pt x="77" y="11"/>
                    </a:lnTo>
                    <a:lnTo>
                      <a:pt x="74" y="10"/>
                    </a:lnTo>
                    <a:lnTo>
                      <a:pt x="71" y="9"/>
                    </a:lnTo>
                    <a:lnTo>
                      <a:pt x="68" y="9"/>
                    </a:lnTo>
                    <a:lnTo>
                      <a:pt x="64" y="9"/>
                    </a:lnTo>
                    <a:lnTo>
                      <a:pt x="61" y="8"/>
                    </a:lnTo>
                    <a:lnTo>
                      <a:pt x="58" y="7"/>
                    </a:lnTo>
                    <a:lnTo>
                      <a:pt x="55" y="6"/>
                    </a:lnTo>
                    <a:lnTo>
                      <a:pt x="52" y="5"/>
                    </a:lnTo>
                    <a:lnTo>
                      <a:pt x="49" y="5"/>
                    </a:lnTo>
                    <a:lnTo>
                      <a:pt x="45" y="4"/>
                    </a:lnTo>
                    <a:lnTo>
                      <a:pt x="42" y="4"/>
                    </a:lnTo>
                    <a:lnTo>
                      <a:pt x="39" y="3"/>
                    </a:lnTo>
                    <a:lnTo>
                      <a:pt x="36" y="3"/>
                    </a:lnTo>
                    <a:lnTo>
                      <a:pt x="33" y="2"/>
                    </a:lnTo>
                    <a:lnTo>
                      <a:pt x="30" y="2"/>
                    </a:lnTo>
                    <a:lnTo>
                      <a:pt x="27" y="1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1" y="5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31" y="12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3" y="15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6" y="22"/>
                    </a:lnTo>
                    <a:lnTo>
                      <a:pt x="36" y="23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41" y="30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5" y="31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50" y="31"/>
                    </a:lnTo>
                    <a:lnTo>
                      <a:pt x="51" y="31"/>
                    </a:lnTo>
                    <a:lnTo>
                      <a:pt x="52" y="31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5" y="31"/>
                    </a:lnTo>
                    <a:lnTo>
                      <a:pt x="56" y="30"/>
                    </a:lnTo>
                    <a:lnTo>
                      <a:pt x="57" y="29"/>
                    </a:lnTo>
                    <a:lnTo>
                      <a:pt x="58" y="29"/>
                    </a:lnTo>
                    <a:lnTo>
                      <a:pt x="59" y="28"/>
                    </a:lnTo>
                    <a:lnTo>
                      <a:pt x="61" y="28"/>
                    </a:lnTo>
                    <a:lnTo>
                      <a:pt x="62" y="27"/>
                    </a:lnTo>
                    <a:lnTo>
                      <a:pt x="63" y="27"/>
                    </a:lnTo>
                    <a:lnTo>
                      <a:pt x="63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4" y="24"/>
                    </a:lnTo>
                    <a:lnTo>
                      <a:pt x="65" y="24"/>
                    </a:lnTo>
                    <a:lnTo>
                      <a:pt x="65" y="23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8" y="20"/>
                    </a:lnTo>
                    <a:lnTo>
                      <a:pt x="68" y="19"/>
                    </a:lnTo>
                    <a:lnTo>
                      <a:pt x="69" y="19"/>
                    </a:lnTo>
                    <a:lnTo>
                      <a:pt x="69" y="18"/>
                    </a:lnTo>
                    <a:lnTo>
                      <a:pt x="70" y="18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1" y="17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5" y="18"/>
                    </a:lnTo>
                    <a:lnTo>
                      <a:pt x="96" y="19"/>
                    </a:lnTo>
                    <a:lnTo>
                      <a:pt x="97" y="20"/>
                    </a:lnTo>
                    <a:lnTo>
                      <a:pt x="98" y="20"/>
                    </a:lnTo>
                    <a:lnTo>
                      <a:pt x="99" y="21"/>
                    </a:lnTo>
                    <a:lnTo>
                      <a:pt x="100" y="22"/>
                    </a:lnTo>
                    <a:lnTo>
                      <a:pt x="101" y="22"/>
                    </a:lnTo>
                    <a:lnTo>
                      <a:pt x="102" y="23"/>
                    </a:lnTo>
                    <a:lnTo>
                      <a:pt x="103" y="24"/>
                    </a:lnTo>
                    <a:lnTo>
                      <a:pt x="103" y="25"/>
                    </a:lnTo>
                    <a:lnTo>
                      <a:pt x="103" y="26"/>
                    </a:lnTo>
                    <a:lnTo>
                      <a:pt x="103" y="27"/>
                    </a:lnTo>
                    <a:lnTo>
                      <a:pt x="102" y="27"/>
                    </a:lnTo>
                    <a:lnTo>
                      <a:pt x="102" y="28"/>
                    </a:lnTo>
                    <a:lnTo>
                      <a:pt x="102" y="29"/>
                    </a:lnTo>
                    <a:lnTo>
                      <a:pt x="102" y="30"/>
                    </a:lnTo>
                    <a:lnTo>
                      <a:pt x="102" y="31"/>
                    </a:lnTo>
                    <a:lnTo>
                      <a:pt x="102" y="32"/>
                    </a:lnTo>
                    <a:lnTo>
                      <a:pt x="101" y="32"/>
                    </a:lnTo>
                    <a:lnTo>
                      <a:pt x="101" y="33"/>
                    </a:lnTo>
                    <a:lnTo>
                      <a:pt x="101" y="34"/>
                    </a:lnTo>
                    <a:lnTo>
                      <a:pt x="101" y="35"/>
                    </a:lnTo>
                    <a:lnTo>
                      <a:pt x="102" y="36"/>
                    </a:lnTo>
                    <a:lnTo>
                      <a:pt x="102" y="37"/>
                    </a:lnTo>
                    <a:lnTo>
                      <a:pt x="103" y="38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4" y="40"/>
                    </a:lnTo>
                    <a:lnTo>
                      <a:pt x="105" y="40"/>
                    </a:lnTo>
                    <a:lnTo>
                      <a:pt x="106" y="41"/>
                    </a:lnTo>
                    <a:lnTo>
                      <a:pt x="107" y="42"/>
                    </a:lnTo>
                    <a:lnTo>
                      <a:pt x="109" y="43"/>
                    </a:lnTo>
                    <a:lnTo>
                      <a:pt x="110" y="44"/>
                    </a:lnTo>
                    <a:lnTo>
                      <a:pt x="112" y="44"/>
                    </a:lnTo>
                    <a:lnTo>
                      <a:pt x="114" y="45"/>
                    </a:lnTo>
                    <a:lnTo>
                      <a:pt x="115" y="45"/>
                    </a:lnTo>
                    <a:lnTo>
                      <a:pt x="117" y="45"/>
                    </a:lnTo>
                    <a:lnTo>
                      <a:pt x="118" y="46"/>
                    </a:lnTo>
                    <a:lnTo>
                      <a:pt x="120" y="46"/>
                    </a:lnTo>
                    <a:lnTo>
                      <a:pt x="121" y="47"/>
                    </a:lnTo>
                    <a:lnTo>
                      <a:pt x="123" y="47"/>
                    </a:lnTo>
                    <a:lnTo>
                      <a:pt x="124" y="47"/>
                    </a:lnTo>
                    <a:lnTo>
                      <a:pt x="126" y="47"/>
                    </a:lnTo>
                    <a:lnTo>
                      <a:pt x="127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3" y="47"/>
                    </a:lnTo>
                    <a:lnTo>
                      <a:pt x="135" y="47"/>
                    </a:lnTo>
                    <a:lnTo>
                      <a:pt x="136" y="47"/>
                    </a:lnTo>
                    <a:lnTo>
                      <a:pt x="138" y="47"/>
                    </a:lnTo>
                    <a:lnTo>
                      <a:pt x="139" y="47"/>
                    </a:lnTo>
                    <a:lnTo>
                      <a:pt x="141" y="47"/>
                    </a:lnTo>
                    <a:lnTo>
                      <a:pt x="142" y="47"/>
                    </a:lnTo>
                    <a:lnTo>
                      <a:pt x="144" y="47"/>
                    </a:lnTo>
                    <a:lnTo>
                      <a:pt x="146" y="47"/>
                    </a:lnTo>
                    <a:lnTo>
                      <a:pt x="147" y="47"/>
                    </a:lnTo>
                    <a:lnTo>
                      <a:pt x="148" y="47"/>
                    </a:lnTo>
                    <a:lnTo>
                      <a:pt x="150" y="47"/>
                    </a:lnTo>
                    <a:lnTo>
                      <a:pt x="151" y="47"/>
                    </a:lnTo>
                    <a:lnTo>
                      <a:pt x="153" y="47"/>
                    </a:lnTo>
                    <a:lnTo>
                      <a:pt x="153" y="48"/>
                    </a:lnTo>
                    <a:lnTo>
                      <a:pt x="154" y="48"/>
                    </a:lnTo>
                    <a:lnTo>
                      <a:pt x="154" y="49"/>
                    </a:lnTo>
                    <a:lnTo>
                      <a:pt x="155" y="49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8" y="51"/>
                    </a:lnTo>
                    <a:lnTo>
                      <a:pt x="159" y="51"/>
                    </a:lnTo>
                    <a:lnTo>
                      <a:pt x="160" y="51"/>
                    </a:lnTo>
                    <a:lnTo>
                      <a:pt x="161" y="51"/>
                    </a:lnTo>
                    <a:lnTo>
                      <a:pt x="162" y="52"/>
                    </a:lnTo>
                    <a:lnTo>
                      <a:pt x="163" y="52"/>
                    </a:lnTo>
                    <a:lnTo>
                      <a:pt x="164" y="52"/>
                    </a:lnTo>
                    <a:lnTo>
                      <a:pt x="165" y="53"/>
                    </a:lnTo>
                    <a:lnTo>
                      <a:pt x="166" y="53"/>
                    </a:lnTo>
                    <a:lnTo>
                      <a:pt x="168" y="53"/>
                    </a:lnTo>
                    <a:lnTo>
                      <a:pt x="169" y="53"/>
                    </a:lnTo>
                    <a:lnTo>
                      <a:pt x="171" y="53"/>
                    </a:lnTo>
                    <a:lnTo>
                      <a:pt x="172" y="53"/>
                    </a:lnTo>
                    <a:lnTo>
                      <a:pt x="173" y="54"/>
                    </a:lnTo>
                    <a:lnTo>
                      <a:pt x="174" y="54"/>
                    </a:lnTo>
                    <a:lnTo>
                      <a:pt x="175" y="54"/>
                    </a:lnTo>
                    <a:lnTo>
                      <a:pt x="177" y="54"/>
                    </a:lnTo>
                    <a:lnTo>
                      <a:pt x="178" y="54"/>
                    </a:lnTo>
                    <a:lnTo>
                      <a:pt x="179" y="54"/>
                    </a:lnTo>
                    <a:lnTo>
                      <a:pt x="180" y="54"/>
                    </a:lnTo>
                    <a:lnTo>
                      <a:pt x="181" y="54"/>
                    </a:lnTo>
                    <a:lnTo>
                      <a:pt x="183" y="54"/>
                    </a:lnTo>
                    <a:lnTo>
                      <a:pt x="184" y="54"/>
                    </a:lnTo>
                    <a:lnTo>
                      <a:pt x="185" y="54"/>
                    </a:lnTo>
                  </a:path>
                </a:pathLst>
              </a:custGeom>
              <a:solidFill>
                <a:srgbClr val="A38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1" name="Freeform 41"/>
              <p:cNvSpPr>
                <a:spLocks noChangeAspect="1"/>
              </p:cNvSpPr>
              <p:nvPr/>
            </p:nvSpPr>
            <p:spPr bwMode="auto">
              <a:xfrm>
                <a:off x="1265" y="1529"/>
                <a:ext cx="496" cy="392"/>
              </a:xfrm>
              <a:custGeom>
                <a:avLst/>
                <a:gdLst>
                  <a:gd name="T0" fmla="*/ 442 w 496"/>
                  <a:gd name="T1" fmla="*/ 13 h 392"/>
                  <a:gd name="T2" fmla="*/ 452 w 496"/>
                  <a:gd name="T3" fmla="*/ 28 h 392"/>
                  <a:gd name="T4" fmla="*/ 457 w 496"/>
                  <a:gd name="T5" fmla="*/ 46 h 392"/>
                  <a:gd name="T6" fmla="*/ 460 w 496"/>
                  <a:gd name="T7" fmla="*/ 68 h 392"/>
                  <a:gd name="T8" fmla="*/ 465 w 496"/>
                  <a:gd name="T9" fmla="*/ 90 h 392"/>
                  <a:gd name="T10" fmla="*/ 469 w 496"/>
                  <a:gd name="T11" fmla="*/ 118 h 392"/>
                  <a:gd name="T12" fmla="*/ 470 w 496"/>
                  <a:gd name="T13" fmla="*/ 151 h 392"/>
                  <a:gd name="T14" fmla="*/ 471 w 496"/>
                  <a:gd name="T15" fmla="*/ 164 h 392"/>
                  <a:gd name="T16" fmla="*/ 467 w 496"/>
                  <a:gd name="T17" fmla="*/ 198 h 392"/>
                  <a:gd name="T18" fmla="*/ 472 w 496"/>
                  <a:gd name="T19" fmla="*/ 263 h 392"/>
                  <a:gd name="T20" fmla="*/ 476 w 496"/>
                  <a:gd name="T21" fmla="*/ 326 h 392"/>
                  <a:gd name="T22" fmla="*/ 493 w 496"/>
                  <a:gd name="T23" fmla="*/ 344 h 392"/>
                  <a:gd name="T24" fmla="*/ 490 w 496"/>
                  <a:gd name="T25" fmla="*/ 360 h 392"/>
                  <a:gd name="T26" fmla="*/ 480 w 496"/>
                  <a:gd name="T27" fmla="*/ 362 h 392"/>
                  <a:gd name="T28" fmla="*/ 470 w 496"/>
                  <a:gd name="T29" fmla="*/ 363 h 392"/>
                  <a:gd name="T30" fmla="*/ 440 w 496"/>
                  <a:gd name="T31" fmla="*/ 382 h 392"/>
                  <a:gd name="T32" fmla="*/ 396 w 496"/>
                  <a:gd name="T33" fmla="*/ 384 h 392"/>
                  <a:gd name="T34" fmla="*/ 359 w 496"/>
                  <a:gd name="T35" fmla="*/ 389 h 392"/>
                  <a:gd name="T36" fmla="*/ 316 w 496"/>
                  <a:gd name="T37" fmla="*/ 391 h 392"/>
                  <a:gd name="T38" fmla="*/ 273 w 496"/>
                  <a:gd name="T39" fmla="*/ 386 h 392"/>
                  <a:gd name="T40" fmla="*/ 218 w 496"/>
                  <a:gd name="T41" fmla="*/ 385 h 392"/>
                  <a:gd name="T42" fmla="*/ 142 w 496"/>
                  <a:gd name="T43" fmla="*/ 386 h 392"/>
                  <a:gd name="T44" fmla="*/ 75 w 496"/>
                  <a:gd name="T45" fmla="*/ 376 h 392"/>
                  <a:gd name="T46" fmla="*/ 44 w 496"/>
                  <a:gd name="T47" fmla="*/ 367 h 392"/>
                  <a:gd name="T48" fmla="*/ 28 w 496"/>
                  <a:gd name="T49" fmla="*/ 356 h 392"/>
                  <a:gd name="T50" fmla="*/ 15 w 496"/>
                  <a:gd name="T51" fmla="*/ 346 h 392"/>
                  <a:gd name="T52" fmla="*/ 4 w 496"/>
                  <a:gd name="T53" fmla="*/ 337 h 392"/>
                  <a:gd name="T54" fmla="*/ 0 w 496"/>
                  <a:gd name="T55" fmla="*/ 330 h 392"/>
                  <a:gd name="T56" fmla="*/ 6 w 496"/>
                  <a:gd name="T57" fmla="*/ 325 h 392"/>
                  <a:gd name="T58" fmla="*/ 22 w 496"/>
                  <a:gd name="T59" fmla="*/ 314 h 392"/>
                  <a:gd name="T60" fmla="*/ 24 w 496"/>
                  <a:gd name="T61" fmla="*/ 327 h 392"/>
                  <a:gd name="T62" fmla="*/ 46 w 496"/>
                  <a:gd name="T63" fmla="*/ 341 h 392"/>
                  <a:gd name="T64" fmla="*/ 83 w 496"/>
                  <a:gd name="T65" fmla="*/ 361 h 392"/>
                  <a:gd name="T66" fmla="*/ 130 w 496"/>
                  <a:gd name="T67" fmla="*/ 370 h 392"/>
                  <a:gd name="T68" fmla="*/ 204 w 496"/>
                  <a:gd name="T69" fmla="*/ 358 h 392"/>
                  <a:gd name="T70" fmla="*/ 249 w 496"/>
                  <a:gd name="T71" fmla="*/ 340 h 392"/>
                  <a:gd name="T72" fmla="*/ 280 w 496"/>
                  <a:gd name="T73" fmla="*/ 346 h 392"/>
                  <a:gd name="T74" fmla="*/ 307 w 496"/>
                  <a:gd name="T75" fmla="*/ 361 h 392"/>
                  <a:gd name="T76" fmla="*/ 333 w 496"/>
                  <a:gd name="T77" fmla="*/ 370 h 392"/>
                  <a:gd name="T78" fmla="*/ 361 w 496"/>
                  <a:gd name="T79" fmla="*/ 367 h 392"/>
                  <a:gd name="T80" fmla="*/ 379 w 496"/>
                  <a:gd name="T81" fmla="*/ 328 h 392"/>
                  <a:gd name="T82" fmla="*/ 361 w 496"/>
                  <a:gd name="T83" fmla="*/ 311 h 392"/>
                  <a:gd name="T84" fmla="*/ 358 w 496"/>
                  <a:gd name="T85" fmla="*/ 284 h 392"/>
                  <a:gd name="T86" fmla="*/ 370 w 496"/>
                  <a:gd name="T87" fmla="*/ 275 h 392"/>
                  <a:gd name="T88" fmla="*/ 379 w 496"/>
                  <a:gd name="T89" fmla="*/ 260 h 392"/>
                  <a:gd name="T90" fmla="*/ 360 w 496"/>
                  <a:gd name="T91" fmla="*/ 251 h 392"/>
                  <a:gd name="T92" fmla="*/ 353 w 496"/>
                  <a:gd name="T93" fmla="*/ 242 h 392"/>
                  <a:gd name="T94" fmla="*/ 353 w 496"/>
                  <a:gd name="T95" fmla="*/ 229 h 392"/>
                  <a:gd name="T96" fmla="*/ 363 w 496"/>
                  <a:gd name="T97" fmla="*/ 210 h 392"/>
                  <a:gd name="T98" fmla="*/ 374 w 496"/>
                  <a:gd name="T99" fmla="*/ 183 h 392"/>
                  <a:gd name="T100" fmla="*/ 402 w 496"/>
                  <a:gd name="T101" fmla="*/ 169 h 392"/>
                  <a:gd name="T102" fmla="*/ 414 w 496"/>
                  <a:gd name="T103" fmla="*/ 156 h 392"/>
                  <a:gd name="T104" fmla="*/ 410 w 496"/>
                  <a:gd name="T105" fmla="*/ 144 h 392"/>
                  <a:gd name="T106" fmla="*/ 404 w 496"/>
                  <a:gd name="T107" fmla="*/ 123 h 392"/>
                  <a:gd name="T108" fmla="*/ 384 w 496"/>
                  <a:gd name="T109" fmla="*/ 108 h 392"/>
                  <a:gd name="T110" fmla="*/ 370 w 496"/>
                  <a:gd name="T111" fmla="*/ 89 h 392"/>
                  <a:gd name="T112" fmla="*/ 374 w 496"/>
                  <a:gd name="T113" fmla="*/ 67 h 392"/>
                  <a:gd name="T114" fmla="*/ 375 w 496"/>
                  <a:gd name="T115" fmla="*/ 50 h 392"/>
                  <a:gd name="T116" fmla="*/ 401 w 496"/>
                  <a:gd name="T117" fmla="*/ 47 h 392"/>
                  <a:gd name="T118" fmla="*/ 429 w 496"/>
                  <a:gd name="T119" fmla="*/ 36 h 392"/>
                  <a:gd name="T120" fmla="*/ 434 w 496"/>
                  <a:gd name="T121" fmla="*/ 15 h 3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6"/>
                  <a:gd name="T184" fmla="*/ 0 h 392"/>
                  <a:gd name="T185" fmla="*/ 496 w 496"/>
                  <a:gd name="T186" fmla="*/ 392 h 3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6" h="392">
                    <a:moveTo>
                      <a:pt x="435" y="0"/>
                    </a:moveTo>
                    <a:lnTo>
                      <a:pt x="435" y="0"/>
                    </a:lnTo>
                    <a:lnTo>
                      <a:pt x="435" y="1"/>
                    </a:lnTo>
                    <a:lnTo>
                      <a:pt x="435" y="2"/>
                    </a:lnTo>
                    <a:lnTo>
                      <a:pt x="435" y="3"/>
                    </a:lnTo>
                    <a:lnTo>
                      <a:pt x="436" y="4"/>
                    </a:lnTo>
                    <a:lnTo>
                      <a:pt x="436" y="5"/>
                    </a:lnTo>
                    <a:lnTo>
                      <a:pt x="437" y="6"/>
                    </a:lnTo>
                    <a:lnTo>
                      <a:pt x="437" y="7"/>
                    </a:lnTo>
                    <a:lnTo>
                      <a:pt x="438" y="8"/>
                    </a:lnTo>
                    <a:lnTo>
                      <a:pt x="439" y="9"/>
                    </a:lnTo>
                    <a:lnTo>
                      <a:pt x="439" y="10"/>
                    </a:lnTo>
                    <a:lnTo>
                      <a:pt x="440" y="11"/>
                    </a:lnTo>
                    <a:lnTo>
                      <a:pt x="441" y="12"/>
                    </a:lnTo>
                    <a:lnTo>
                      <a:pt x="442" y="13"/>
                    </a:lnTo>
                    <a:lnTo>
                      <a:pt x="442" y="14"/>
                    </a:lnTo>
                    <a:lnTo>
                      <a:pt x="443" y="16"/>
                    </a:lnTo>
                    <a:lnTo>
                      <a:pt x="444" y="16"/>
                    </a:lnTo>
                    <a:lnTo>
                      <a:pt x="445" y="18"/>
                    </a:lnTo>
                    <a:lnTo>
                      <a:pt x="445" y="19"/>
                    </a:lnTo>
                    <a:lnTo>
                      <a:pt x="446" y="20"/>
                    </a:lnTo>
                    <a:lnTo>
                      <a:pt x="447" y="21"/>
                    </a:lnTo>
                    <a:lnTo>
                      <a:pt x="448" y="22"/>
                    </a:lnTo>
                    <a:lnTo>
                      <a:pt x="448" y="23"/>
                    </a:lnTo>
                    <a:lnTo>
                      <a:pt x="449" y="24"/>
                    </a:lnTo>
                    <a:lnTo>
                      <a:pt x="450" y="25"/>
                    </a:lnTo>
                    <a:lnTo>
                      <a:pt x="450" y="26"/>
                    </a:lnTo>
                    <a:lnTo>
                      <a:pt x="451" y="27"/>
                    </a:lnTo>
                    <a:lnTo>
                      <a:pt x="452" y="28"/>
                    </a:lnTo>
                    <a:lnTo>
                      <a:pt x="452" y="30"/>
                    </a:lnTo>
                    <a:lnTo>
                      <a:pt x="453" y="30"/>
                    </a:lnTo>
                    <a:lnTo>
                      <a:pt x="453" y="31"/>
                    </a:lnTo>
                    <a:lnTo>
                      <a:pt x="453" y="32"/>
                    </a:lnTo>
                    <a:lnTo>
                      <a:pt x="454" y="33"/>
                    </a:lnTo>
                    <a:lnTo>
                      <a:pt x="454" y="34"/>
                    </a:lnTo>
                    <a:lnTo>
                      <a:pt x="454" y="36"/>
                    </a:lnTo>
                    <a:lnTo>
                      <a:pt x="455" y="37"/>
                    </a:lnTo>
                    <a:lnTo>
                      <a:pt x="455" y="38"/>
                    </a:lnTo>
                    <a:lnTo>
                      <a:pt x="455" y="39"/>
                    </a:lnTo>
                    <a:lnTo>
                      <a:pt x="456" y="41"/>
                    </a:lnTo>
                    <a:lnTo>
                      <a:pt x="456" y="42"/>
                    </a:lnTo>
                    <a:lnTo>
                      <a:pt x="456" y="43"/>
                    </a:lnTo>
                    <a:lnTo>
                      <a:pt x="457" y="45"/>
                    </a:lnTo>
                    <a:lnTo>
                      <a:pt x="457" y="46"/>
                    </a:lnTo>
                    <a:lnTo>
                      <a:pt x="457" y="48"/>
                    </a:lnTo>
                    <a:lnTo>
                      <a:pt x="458" y="49"/>
                    </a:lnTo>
                    <a:lnTo>
                      <a:pt x="458" y="50"/>
                    </a:lnTo>
                    <a:lnTo>
                      <a:pt x="458" y="52"/>
                    </a:lnTo>
                    <a:lnTo>
                      <a:pt x="459" y="53"/>
                    </a:lnTo>
                    <a:lnTo>
                      <a:pt x="459" y="55"/>
                    </a:lnTo>
                    <a:lnTo>
                      <a:pt x="459" y="56"/>
                    </a:lnTo>
                    <a:lnTo>
                      <a:pt x="459" y="58"/>
                    </a:lnTo>
                    <a:lnTo>
                      <a:pt x="459" y="59"/>
                    </a:lnTo>
                    <a:lnTo>
                      <a:pt x="460" y="61"/>
                    </a:lnTo>
                    <a:lnTo>
                      <a:pt x="460" y="62"/>
                    </a:lnTo>
                    <a:lnTo>
                      <a:pt x="460" y="64"/>
                    </a:lnTo>
                    <a:lnTo>
                      <a:pt x="460" y="65"/>
                    </a:lnTo>
                    <a:lnTo>
                      <a:pt x="460" y="66"/>
                    </a:lnTo>
                    <a:lnTo>
                      <a:pt x="460" y="68"/>
                    </a:lnTo>
                    <a:lnTo>
                      <a:pt x="461" y="69"/>
                    </a:lnTo>
                    <a:lnTo>
                      <a:pt x="461" y="70"/>
                    </a:lnTo>
                    <a:lnTo>
                      <a:pt x="461" y="72"/>
                    </a:lnTo>
                    <a:lnTo>
                      <a:pt x="461" y="73"/>
                    </a:lnTo>
                    <a:lnTo>
                      <a:pt x="461" y="74"/>
                    </a:lnTo>
                    <a:lnTo>
                      <a:pt x="461" y="76"/>
                    </a:lnTo>
                    <a:lnTo>
                      <a:pt x="462" y="77"/>
                    </a:lnTo>
                    <a:lnTo>
                      <a:pt x="462" y="78"/>
                    </a:lnTo>
                    <a:lnTo>
                      <a:pt x="463" y="80"/>
                    </a:lnTo>
                    <a:lnTo>
                      <a:pt x="463" y="82"/>
                    </a:lnTo>
                    <a:lnTo>
                      <a:pt x="464" y="83"/>
                    </a:lnTo>
                    <a:lnTo>
                      <a:pt x="464" y="85"/>
                    </a:lnTo>
                    <a:lnTo>
                      <a:pt x="464" y="86"/>
                    </a:lnTo>
                    <a:lnTo>
                      <a:pt x="465" y="88"/>
                    </a:lnTo>
                    <a:lnTo>
                      <a:pt x="465" y="90"/>
                    </a:lnTo>
                    <a:lnTo>
                      <a:pt x="466" y="91"/>
                    </a:lnTo>
                    <a:lnTo>
                      <a:pt x="466" y="93"/>
                    </a:lnTo>
                    <a:lnTo>
                      <a:pt x="466" y="95"/>
                    </a:lnTo>
                    <a:lnTo>
                      <a:pt x="467" y="97"/>
                    </a:lnTo>
                    <a:lnTo>
                      <a:pt x="467" y="98"/>
                    </a:lnTo>
                    <a:lnTo>
                      <a:pt x="467" y="100"/>
                    </a:lnTo>
                    <a:lnTo>
                      <a:pt x="468" y="102"/>
                    </a:lnTo>
                    <a:lnTo>
                      <a:pt x="468" y="104"/>
                    </a:lnTo>
                    <a:lnTo>
                      <a:pt x="468" y="106"/>
                    </a:lnTo>
                    <a:lnTo>
                      <a:pt x="468" y="108"/>
                    </a:lnTo>
                    <a:lnTo>
                      <a:pt x="468" y="110"/>
                    </a:lnTo>
                    <a:lnTo>
                      <a:pt x="468" y="112"/>
                    </a:lnTo>
                    <a:lnTo>
                      <a:pt x="469" y="114"/>
                    </a:lnTo>
                    <a:lnTo>
                      <a:pt x="469" y="116"/>
                    </a:lnTo>
                    <a:lnTo>
                      <a:pt x="469" y="118"/>
                    </a:lnTo>
                    <a:lnTo>
                      <a:pt x="469" y="120"/>
                    </a:lnTo>
                    <a:lnTo>
                      <a:pt x="469" y="122"/>
                    </a:lnTo>
                    <a:lnTo>
                      <a:pt x="469" y="125"/>
                    </a:lnTo>
                    <a:lnTo>
                      <a:pt x="469" y="127"/>
                    </a:lnTo>
                    <a:lnTo>
                      <a:pt x="469" y="129"/>
                    </a:lnTo>
                    <a:lnTo>
                      <a:pt x="469" y="131"/>
                    </a:lnTo>
                    <a:lnTo>
                      <a:pt x="469" y="134"/>
                    </a:lnTo>
                    <a:lnTo>
                      <a:pt x="469" y="136"/>
                    </a:lnTo>
                    <a:lnTo>
                      <a:pt x="469" y="139"/>
                    </a:lnTo>
                    <a:lnTo>
                      <a:pt x="469" y="141"/>
                    </a:lnTo>
                    <a:lnTo>
                      <a:pt x="469" y="144"/>
                    </a:lnTo>
                    <a:lnTo>
                      <a:pt x="469" y="145"/>
                    </a:lnTo>
                    <a:lnTo>
                      <a:pt x="469" y="147"/>
                    </a:lnTo>
                    <a:lnTo>
                      <a:pt x="469" y="149"/>
                    </a:lnTo>
                    <a:lnTo>
                      <a:pt x="470" y="151"/>
                    </a:lnTo>
                    <a:lnTo>
                      <a:pt x="470" y="152"/>
                    </a:lnTo>
                    <a:lnTo>
                      <a:pt x="470" y="153"/>
                    </a:lnTo>
                    <a:lnTo>
                      <a:pt x="470" y="154"/>
                    </a:lnTo>
                    <a:lnTo>
                      <a:pt x="470" y="155"/>
                    </a:lnTo>
                    <a:lnTo>
                      <a:pt x="470" y="156"/>
                    </a:lnTo>
                    <a:lnTo>
                      <a:pt x="470" y="157"/>
                    </a:lnTo>
                    <a:lnTo>
                      <a:pt x="470" y="158"/>
                    </a:lnTo>
                    <a:lnTo>
                      <a:pt x="470" y="159"/>
                    </a:lnTo>
                    <a:lnTo>
                      <a:pt x="470" y="160"/>
                    </a:lnTo>
                    <a:lnTo>
                      <a:pt x="470" y="161"/>
                    </a:lnTo>
                    <a:lnTo>
                      <a:pt x="470" y="162"/>
                    </a:lnTo>
                    <a:lnTo>
                      <a:pt x="471" y="163"/>
                    </a:lnTo>
                    <a:lnTo>
                      <a:pt x="471" y="164"/>
                    </a:lnTo>
                    <a:lnTo>
                      <a:pt x="471" y="165"/>
                    </a:lnTo>
                    <a:lnTo>
                      <a:pt x="471" y="166"/>
                    </a:lnTo>
                    <a:lnTo>
                      <a:pt x="470" y="167"/>
                    </a:lnTo>
                    <a:lnTo>
                      <a:pt x="470" y="168"/>
                    </a:lnTo>
                    <a:lnTo>
                      <a:pt x="470" y="169"/>
                    </a:lnTo>
                    <a:lnTo>
                      <a:pt x="470" y="171"/>
                    </a:lnTo>
                    <a:lnTo>
                      <a:pt x="470" y="172"/>
                    </a:lnTo>
                    <a:lnTo>
                      <a:pt x="470" y="173"/>
                    </a:lnTo>
                    <a:lnTo>
                      <a:pt x="469" y="177"/>
                    </a:lnTo>
                    <a:lnTo>
                      <a:pt x="469" y="182"/>
                    </a:lnTo>
                    <a:lnTo>
                      <a:pt x="468" y="186"/>
                    </a:lnTo>
                    <a:lnTo>
                      <a:pt x="468" y="190"/>
                    </a:lnTo>
                    <a:lnTo>
                      <a:pt x="468" y="194"/>
                    </a:lnTo>
                    <a:lnTo>
                      <a:pt x="467" y="198"/>
                    </a:lnTo>
                    <a:lnTo>
                      <a:pt x="467" y="203"/>
                    </a:lnTo>
                    <a:lnTo>
                      <a:pt x="468" y="207"/>
                    </a:lnTo>
                    <a:lnTo>
                      <a:pt x="468" y="211"/>
                    </a:lnTo>
                    <a:lnTo>
                      <a:pt x="468" y="215"/>
                    </a:lnTo>
                    <a:lnTo>
                      <a:pt x="468" y="220"/>
                    </a:lnTo>
                    <a:lnTo>
                      <a:pt x="468" y="224"/>
                    </a:lnTo>
                    <a:lnTo>
                      <a:pt x="469" y="228"/>
                    </a:lnTo>
                    <a:lnTo>
                      <a:pt x="469" y="233"/>
                    </a:lnTo>
                    <a:lnTo>
                      <a:pt x="470" y="237"/>
                    </a:lnTo>
                    <a:lnTo>
                      <a:pt x="470" y="241"/>
                    </a:lnTo>
                    <a:lnTo>
                      <a:pt x="470" y="246"/>
                    </a:lnTo>
                    <a:lnTo>
                      <a:pt x="471" y="250"/>
                    </a:lnTo>
                    <a:lnTo>
                      <a:pt x="471" y="254"/>
                    </a:lnTo>
                    <a:lnTo>
                      <a:pt x="472" y="258"/>
                    </a:lnTo>
                    <a:lnTo>
                      <a:pt x="472" y="263"/>
                    </a:lnTo>
                    <a:lnTo>
                      <a:pt x="472" y="267"/>
                    </a:lnTo>
                    <a:lnTo>
                      <a:pt x="473" y="271"/>
                    </a:lnTo>
                    <a:lnTo>
                      <a:pt x="473" y="275"/>
                    </a:lnTo>
                    <a:lnTo>
                      <a:pt x="473" y="279"/>
                    </a:lnTo>
                    <a:lnTo>
                      <a:pt x="473" y="283"/>
                    </a:lnTo>
                    <a:lnTo>
                      <a:pt x="473" y="287"/>
                    </a:lnTo>
                    <a:lnTo>
                      <a:pt x="473" y="291"/>
                    </a:lnTo>
                    <a:lnTo>
                      <a:pt x="473" y="295"/>
                    </a:lnTo>
                    <a:lnTo>
                      <a:pt x="473" y="298"/>
                    </a:lnTo>
                    <a:lnTo>
                      <a:pt x="472" y="302"/>
                    </a:lnTo>
                    <a:lnTo>
                      <a:pt x="472" y="306"/>
                    </a:lnTo>
                    <a:lnTo>
                      <a:pt x="472" y="322"/>
                    </a:lnTo>
                    <a:lnTo>
                      <a:pt x="473" y="323"/>
                    </a:lnTo>
                    <a:lnTo>
                      <a:pt x="475" y="325"/>
                    </a:lnTo>
                    <a:lnTo>
                      <a:pt x="476" y="326"/>
                    </a:lnTo>
                    <a:lnTo>
                      <a:pt x="478" y="327"/>
                    </a:lnTo>
                    <a:lnTo>
                      <a:pt x="479" y="329"/>
                    </a:lnTo>
                    <a:lnTo>
                      <a:pt x="481" y="330"/>
                    </a:lnTo>
                    <a:lnTo>
                      <a:pt x="482" y="331"/>
                    </a:lnTo>
                    <a:lnTo>
                      <a:pt x="484" y="332"/>
                    </a:lnTo>
                    <a:lnTo>
                      <a:pt x="485" y="333"/>
                    </a:lnTo>
                    <a:lnTo>
                      <a:pt x="486" y="335"/>
                    </a:lnTo>
                    <a:lnTo>
                      <a:pt x="487" y="336"/>
                    </a:lnTo>
                    <a:lnTo>
                      <a:pt x="488" y="337"/>
                    </a:lnTo>
                    <a:lnTo>
                      <a:pt x="489" y="338"/>
                    </a:lnTo>
                    <a:lnTo>
                      <a:pt x="490" y="339"/>
                    </a:lnTo>
                    <a:lnTo>
                      <a:pt x="491" y="341"/>
                    </a:lnTo>
                    <a:lnTo>
                      <a:pt x="492" y="342"/>
                    </a:lnTo>
                    <a:lnTo>
                      <a:pt x="492" y="343"/>
                    </a:lnTo>
                    <a:lnTo>
                      <a:pt x="493" y="344"/>
                    </a:lnTo>
                    <a:lnTo>
                      <a:pt x="493" y="345"/>
                    </a:lnTo>
                    <a:lnTo>
                      <a:pt x="494" y="346"/>
                    </a:lnTo>
                    <a:lnTo>
                      <a:pt x="494" y="348"/>
                    </a:lnTo>
                    <a:lnTo>
                      <a:pt x="494" y="349"/>
                    </a:lnTo>
                    <a:lnTo>
                      <a:pt x="495" y="350"/>
                    </a:lnTo>
                    <a:lnTo>
                      <a:pt x="495" y="351"/>
                    </a:lnTo>
                    <a:lnTo>
                      <a:pt x="495" y="352"/>
                    </a:lnTo>
                    <a:lnTo>
                      <a:pt x="494" y="353"/>
                    </a:lnTo>
                    <a:lnTo>
                      <a:pt x="494" y="354"/>
                    </a:lnTo>
                    <a:lnTo>
                      <a:pt x="494" y="355"/>
                    </a:lnTo>
                    <a:lnTo>
                      <a:pt x="493" y="357"/>
                    </a:lnTo>
                    <a:lnTo>
                      <a:pt x="493" y="358"/>
                    </a:lnTo>
                    <a:lnTo>
                      <a:pt x="492" y="359"/>
                    </a:lnTo>
                    <a:lnTo>
                      <a:pt x="491" y="360"/>
                    </a:lnTo>
                    <a:lnTo>
                      <a:pt x="490" y="360"/>
                    </a:lnTo>
                    <a:lnTo>
                      <a:pt x="489" y="360"/>
                    </a:lnTo>
                    <a:lnTo>
                      <a:pt x="488" y="360"/>
                    </a:lnTo>
                    <a:lnTo>
                      <a:pt x="487" y="361"/>
                    </a:lnTo>
                    <a:lnTo>
                      <a:pt x="486" y="361"/>
                    </a:lnTo>
                    <a:lnTo>
                      <a:pt x="485" y="361"/>
                    </a:lnTo>
                    <a:lnTo>
                      <a:pt x="484" y="361"/>
                    </a:lnTo>
                    <a:lnTo>
                      <a:pt x="483" y="361"/>
                    </a:lnTo>
                    <a:lnTo>
                      <a:pt x="482" y="361"/>
                    </a:lnTo>
                    <a:lnTo>
                      <a:pt x="481" y="362"/>
                    </a:lnTo>
                    <a:lnTo>
                      <a:pt x="480" y="362"/>
                    </a:lnTo>
                    <a:lnTo>
                      <a:pt x="479" y="362"/>
                    </a:lnTo>
                    <a:lnTo>
                      <a:pt x="478" y="362"/>
                    </a:lnTo>
                    <a:lnTo>
                      <a:pt x="477" y="362"/>
                    </a:lnTo>
                    <a:lnTo>
                      <a:pt x="476" y="362"/>
                    </a:lnTo>
                    <a:lnTo>
                      <a:pt x="475" y="362"/>
                    </a:lnTo>
                    <a:lnTo>
                      <a:pt x="474" y="362"/>
                    </a:lnTo>
                    <a:lnTo>
                      <a:pt x="474" y="363"/>
                    </a:lnTo>
                    <a:lnTo>
                      <a:pt x="473" y="363"/>
                    </a:lnTo>
                    <a:lnTo>
                      <a:pt x="472" y="363"/>
                    </a:lnTo>
                    <a:lnTo>
                      <a:pt x="471" y="363"/>
                    </a:lnTo>
                    <a:lnTo>
                      <a:pt x="470" y="363"/>
                    </a:lnTo>
                    <a:lnTo>
                      <a:pt x="469" y="363"/>
                    </a:lnTo>
                    <a:lnTo>
                      <a:pt x="468" y="365"/>
                    </a:lnTo>
                    <a:lnTo>
                      <a:pt x="467" y="368"/>
                    </a:lnTo>
                    <a:lnTo>
                      <a:pt x="466" y="370"/>
                    </a:lnTo>
                    <a:lnTo>
                      <a:pt x="464" y="371"/>
                    </a:lnTo>
                    <a:lnTo>
                      <a:pt x="462" y="373"/>
                    </a:lnTo>
                    <a:lnTo>
                      <a:pt x="460" y="374"/>
                    </a:lnTo>
                    <a:lnTo>
                      <a:pt x="458" y="376"/>
                    </a:lnTo>
                    <a:lnTo>
                      <a:pt x="456" y="377"/>
                    </a:lnTo>
                    <a:lnTo>
                      <a:pt x="453" y="378"/>
                    </a:lnTo>
                    <a:lnTo>
                      <a:pt x="451" y="379"/>
                    </a:lnTo>
                    <a:lnTo>
                      <a:pt x="448" y="380"/>
                    </a:lnTo>
                    <a:lnTo>
                      <a:pt x="445" y="380"/>
                    </a:lnTo>
                    <a:lnTo>
                      <a:pt x="443" y="381"/>
                    </a:lnTo>
                    <a:lnTo>
                      <a:pt x="440" y="382"/>
                    </a:lnTo>
                    <a:lnTo>
                      <a:pt x="437" y="382"/>
                    </a:lnTo>
                    <a:lnTo>
                      <a:pt x="434" y="382"/>
                    </a:lnTo>
                    <a:lnTo>
                      <a:pt x="431" y="382"/>
                    </a:lnTo>
                    <a:lnTo>
                      <a:pt x="428" y="382"/>
                    </a:lnTo>
                    <a:lnTo>
                      <a:pt x="424" y="383"/>
                    </a:lnTo>
                    <a:lnTo>
                      <a:pt x="421" y="383"/>
                    </a:lnTo>
                    <a:lnTo>
                      <a:pt x="419" y="383"/>
                    </a:lnTo>
                    <a:lnTo>
                      <a:pt x="416" y="383"/>
                    </a:lnTo>
                    <a:lnTo>
                      <a:pt x="413" y="383"/>
                    </a:lnTo>
                    <a:lnTo>
                      <a:pt x="410" y="383"/>
                    </a:lnTo>
                    <a:lnTo>
                      <a:pt x="407" y="383"/>
                    </a:lnTo>
                    <a:lnTo>
                      <a:pt x="404" y="383"/>
                    </a:lnTo>
                    <a:lnTo>
                      <a:pt x="401" y="383"/>
                    </a:lnTo>
                    <a:lnTo>
                      <a:pt x="398" y="383"/>
                    </a:lnTo>
                    <a:lnTo>
                      <a:pt x="396" y="384"/>
                    </a:lnTo>
                    <a:lnTo>
                      <a:pt x="394" y="384"/>
                    </a:lnTo>
                    <a:lnTo>
                      <a:pt x="392" y="384"/>
                    </a:lnTo>
                    <a:lnTo>
                      <a:pt x="390" y="384"/>
                    </a:lnTo>
                    <a:lnTo>
                      <a:pt x="388" y="385"/>
                    </a:lnTo>
                    <a:lnTo>
                      <a:pt x="385" y="385"/>
                    </a:lnTo>
                    <a:lnTo>
                      <a:pt x="383" y="386"/>
                    </a:lnTo>
                    <a:lnTo>
                      <a:pt x="381" y="386"/>
                    </a:lnTo>
                    <a:lnTo>
                      <a:pt x="378" y="386"/>
                    </a:lnTo>
                    <a:lnTo>
                      <a:pt x="375" y="386"/>
                    </a:lnTo>
                    <a:lnTo>
                      <a:pt x="373" y="387"/>
                    </a:lnTo>
                    <a:lnTo>
                      <a:pt x="370" y="387"/>
                    </a:lnTo>
                    <a:lnTo>
                      <a:pt x="368" y="388"/>
                    </a:lnTo>
                    <a:lnTo>
                      <a:pt x="365" y="388"/>
                    </a:lnTo>
                    <a:lnTo>
                      <a:pt x="362" y="388"/>
                    </a:lnTo>
                    <a:lnTo>
                      <a:pt x="359" y="389"/>
                    </a:lnTo>
                    <a:lnTo>
                      <a:pt x="356" y="389"/>
                    </a:lnTo>
                    <a:lnTo>
                      <a:pt x="353" y="390"/>
                    </a:lnTo>
                    <a:lnTo>
                      <a:pt x="350" y="390"/>
                    </a:lnTo>
                    <a:lnTo>
                      <a:pt x="347" y="390"/>
                    </a:lnTo>
                    <a:lnTo>
                      <a:pt x="344" y="390"/>
                    </a:lnTo>
                    <a:lnTo>
                      <a:pt x="341" y="390"/>
                    </a:lnTo>
                    <a:lnTo>
                      <a:pt x="338" y="391"/>
                    </a:lnTo>
                    <a:lnTo>
                      <a:pt x="335" y="391"/>
                    </a:lnTo>
                    <a:lnTo>
                      <a:pt x="332" y="391"/>
                    </a:lnTo>
                    <a:lnTo>
                      <a:pt x="329" y="391"/>
                    </a:lnTo>
                    <a:lnTo>
                      <a:pt x="327" y="391"/>
                    </a:lnTo>
                    <a:lnTo>
                      <a:pt x="324" y="391"/>
                    </a:lnTo>
                    <a:lnTo>
                      <a:pt x="321" y="391"/>
                    </a:lnTo>
                    <a:lnTo>
                      <a:pt x="319" y="391"/>
                    </a:lnTo>
                    <a:lnTo>
                      <a:pt x="316" y="391"/>
                    </a:lnTo>
                    <a:lnTo>
                      <a:pt x="314" y="390"/>
                    </a:lnTo>
                    <a:lnTo>
                      <a:pt x="311" y="390"/>
                    </a:lnTo>
                    <a:lnTo>
                      <a:pt x="309" y="390"/>
                    </a:lnTo>
                    <a:lnTo>
                      <a:pt x="306" y="390"/>
                    </a:lnTo>
                    <a:lnTo>
                      <a:pt x="304" y="389"/>
                    </a:lnTo>
                    <a:lnTo>
                      <a:pt x="301" y="389"/>
                    </a:lnTo>
                    <a:lnTo>
                      <a:pt x="299" y="388"/>
                    </a:lnTo>
                    <a:lnTo>
                      <a:pt x="296" y="388"/>
                    </a:lnTo>
                    <a:lnTo>
                      <a:pt x="293" y="387"/>
                    </a:lnTo>
                    <a:lnTo>
                      <a:pt x="290" y="387"/>
                    </a:lnTo>
                    <a:lnTo>
                      <a:pt x="287" y="386"/>
                    </a:lnTo>
                    <a:lnTo>
                      <a:pt x="283" y="386"/>
                    </a:lnTo>
                    <a:lnTo>
                      <a:pt x="280" y="386"/>
                    </a:lnTo>
                    <a:lnTo>
                      <a:pt x="276" y="386"/>
                    </a:lnTo>
                    <a:lnTo>
                      <a:pt x="273" y="386"/>
                    </a:lnTo>
                    <a:lnTo>
                      <a:pt x="270" y="386"/>
                    </a:lnTo>
                    <a:lnTo>
                      <a:pt x="266" y="385"/>
                    </a:lnTo>
                    <a:lnTo>
                      <a:pt x="262" y="385"/>
                    </a:lnTo>
                    <a:lnTo>
                      <a:pt x="258" y="385"/>
                    </a:lnTo>
                    <a:lnTo>
                      <a:pt x="255" y="385"/>
                    </a:lnTo>
                    <a:lnTo>
                      <a:pt x="251" y="385"/>
                    </a:lnTo>
                    <a:lnTo>
                      <a:pt x="247" y="385"/>
                    </a:lnTo>
                    <a:lnTo>
                      <a:pt x="244" y="385"/>
                    </a:lnTo>
                    <a:lnTo>
                      <a:pt x="240" y="385"/>
                    </a:lnTo>
                    <a:lnTo>
                      <a:pt x="236" y="385"/>
                    </a:lnTo>
                    <a:lnTo>
                      <a:pt x="232" y="385"/>
                    </a:lnTo>
                    <a:lnTo>
                      <a:pt x="229" y="385"/>
                    </a:lnTo>
                    <a:lnTo>
                      <a:pt x="225" y="385"/>
                    </a:lnTo>
                    <a:lnTo>
                      <a:pt x="222" y="385"/>
                    </a:lnTo>
                    <a:lnTo>
                      <a:pt x="218" y="385"/>
                    </a:lnTo>
                    <a:lnTo>
                      <a:pt x="215" y="385"/>
                    </a:lnTo>
                    <a:lnTo>
                      <a:pt x="211" y="385"/>
                    </a:lnTo>
                    <a:lnTo>
                      <a:pt x="208" y="385"/>
                    </a:lnTo>
                    <a:lnTo>
                      <a:pt x="205" y="385"/>
                    </a:lnTo>
                    <a:lnTo>
                      <a:pt x="202" y="385"/>
                    </a:lnTo>
                    <a:lnTo>
                      <a:pt x="199" y="385"/>
                    </a:lnTo>
                    <a:lnTo>
                      <a:pt x="196" y="385"/>
                    </a:lnTo>
                    <a:lnTo>
                      <a:pt x="189" y="386"/>
                    </a:lnTo>
                    <a:lnTo>
                      <a:pt x="181" y="386"/>
                    </a:lnTo>
                    <a:lnTo>
                      <a:pt x="174" y="386"/>
                    </a:lnTo>
                    <a:lnTo>
                      <a:pt x="167" y="386"/>
                    </a:lnTo>
                    <a:lnTo>
                      <a:pt x="160" y="386"/>
                    </a:lnTo>
                    <a:lnTo>
                      <a:pt x="154" y="386"/>
                    </a:lnTo>
                    <a:lnTo>
                      <a:pt x="148" y="386"/>
                    </a:lnTo>
                    <a:lnTo>
                      <a:pt x="142" y="386"/>
                    </a:lnTo>
                    <a:lnTo>
                      <a:pt x="136" y="386"/>
                    </a:lnTo>
                    <a:lnTo>
                      <a:pt x="130" y="386"/>
                    </a:lnTo>
                    <a:lnTo>
                      <a:pt x="125" y="385"/>
                    </a:lnTo>
                    <a:lnTo>
                      <a:pt x="120" y="384"/>
                    </a:lnTo>
                    <a:lnTo>
                      <a:pt x="115" y="384"/>
                    </a:lnTo>
                    <a:lnTo>
                      <a:pt x="110" y="383"/>
                    </a:lnTo>
                    <a:lnTo>
                      <a:pt x="105" y="382"/>
                    </a:lnTo>
                    <a:lnTo>
                      <a:pt x="101" y="382"/>
                    </a:lnTo>
                    <a:lnTo>
                      <a:pt x="97" y="381"/>
                    </a:lnTo>
                    <a:lnTo>
                      <a:pt x="93" y="380"/>
                    </a:lnTo>
                    <a:lnTo>
                      <a:pt x="89" y="379"/>
                    </a:lnTo>
                    <a:lnTo>
                      <a:pt x="85" y="378"/>
                    </a:lnTo>
                    <a:lnTo>
                      <a:pt x="82" y="378"/>
                    </a:lnTo>
                    <a:lnTo>
                      <a:pt x="78" y="376"/>
                    </a:lnTo>
                    <a:lnTo>
                      <a:pt x="75" y="376"/>
                    </a:lnTo>
                    <a:lnTo>
                      <a:pt x="72" y="374"/>
                    </a:lnTo>
                    <a:lnTo>
                      <a:pt x="69" y="374"/>
                    </a:lnTo>
                    <a:lnTo>
                      <a:pt x="66" y="373"/>
                    </a:lnTo>
                    <a:lnTo>
                      <a:pt x="64" y="372"/>
                    </a:lnTo>
                    <a:lnTo>
                      <a:pt x="61" y="372"/>
                    </a:lnTo>
                    <a:lnTo>
                      <a:pt x="59" y="371"/>
                    </a:lnTo>
                    <a:lnTo>
                      <a:pt x="57" y="370"/>
                    </a:lnTo>
                    <a:lnTo>
                      <a:pt x="55" y="370"/>
                    </a:lnTo>
                    <a:lnTo>
                      <a:pt x="53" y="369"/>
                    </a:lnTo>
                    <a:lnTo>
                      <a:pt x="51" y="369"/>
                    </a:lnTo>
                    <a:lnTo>
                      <a:pt x="49" y="369"/>
                    </a:lnTo>
                    <a:lnTo>
                      <a:pt x="48" y="368"/>
                    </a:lnTo>
                    <a:lnTo>
                      <a:pt x="46" y="368"/>
                    </a:lnTo>
                    <a:lnTo>
                      <a:pt x="45" y="367"/>
                    </a:lnTo>
                    <a:lnTo>
                      <a:pt x="44" y="367"/>
                    </a:lnTo>
                    <a:lnTo>
                      <a:pt x="42" y="366"/>
                    </a:lnTo>
                    <a:lnTo>
                      <a:pt x="41" y="366"/>
                    </a:lnTo>
                    <a:lnTo>
                      <a:pt x="40" y="365"/>
                    </a:lnTo>
                    <a:lnTo>
                      <a:pt x="38" y="364"/>
                    </a:lnTo>
                    <a:lnTo>
                      <a:pt x="37" y="364"/>
                    </a:lnTo>
                    <a:lnTo>
                      <a:pt x="36" y="363"/>
                    </a:lnTo>
                    <a:lnTo>
                      <a:pt x="35" y="362"/>
                    </a:lnTo>
                    <a:lnTo>
                      <a:pt x="34" y="362"/>
                    </a:lnTo>
                    <a:lnTo>
                      <a:pt x="33" y="361"/>
                    </a:lnTo>
                    <a:lnTo>
                      <a:pt x="32" y="360"/>
                    </a:lnTo>
                    <a:lnTo>
                      <a:pt x="31" y="359"/>
                    </a:lnTo>
                    <a:lnTo>
                      <a:pt x="30" y="358"/>
                    </a:lnTo>
                    <a:lnTo>
                      <a:pt x="29" y="358"/>
                    </a:lnTo>
                    <a:lnTo>
                      <a:pt x="28" y="357"/>
                    </a:lnTo>
                    <a:lnTo>
                      <a:pt x="28" y="356"/>
                    </a:lnTo>
                    <a:lnTo>
                      <a:pt x="27" y="355"/>
                    </a:lnTo>
                    <a:lnTo>
                      <a:pt x="26" y="354"/>
                    </a:lnTo>
                    <a:lnTo>
                      <a:pt x="25" y="353"/>
                    </a:lnTo>
                    <a:lnTo>
                      <a:pt x="24" y="353"/>
                    </a:lnTo>
                    <a:lnTo>
                      <a:pt x="23" y="352"/>
                    </a:lnTo>
                    <a:lnTo>
                      <a:pt x="22" y="351"/>
                    </a:lnTo>
                    <a:lnTo>
                      <a:pt x="21" y="350"/>
                    </a:lnTo>
                    <a:lnTo>
                      <a:pt x="20" y="349"/>
                    </a:lnTo>
                    <a:lnTo>
                      <a:pt x="19" y="349"/>
                    </a:lnTo>
                    <a:lnTo>
                      <a:pt x="18" y="348"/>
                    </a:lnTo>
                    <a:lnTo>
                      <a:pt x="16" y="347"/>
                    </a:lnTo>
                    <a:lnTo>
                      <a:pt x="16" y="346"/>
                    </a:lnTo>
                    <a:lnTo>
                      <a:pt x="15" y="346"/>
                    </a:lnTo>
                    <a:lnTo>
                      <a:pt x="14" y="346"/>
                    </a:lnTo>
                    <a:lnTo>
                      <a:pt x="14" y="345"/>
                    </a:lnTo>
                    <a:lnTo>
                      <a:pt x="13" y="345"/>
                    </a:lnTo>
                    <a:lnTo>
                      <a:pt x="13" y="344"/>
                    </a:lnTo>
                    <a:lnTo>
                      <a:pt x="12" y="344"/>
                    </a:lnTo>
                    <a:lnTo>
                      <a:pt x="11" y="343"/>
                    </a:lnTo>
                    <a:lnTo>
                      <a:pt x="10" y="342"/>
                    </a:lnTo>
                    <a:lnTo>
                      <a:pt x="9" y="342"/>
                    </a:lnTo>
                    <a:lnTo>
                      <a:pt x="9" y="341"/>
                    </a:lnTo>
                    <a:lnTo>
                      <a:pt x="8" y="341"/>
                    </a:lnTo>
                    <a:lnTo>
                      <a:pt x="7" y="340"/>
                    </a:lnTo>
                    <a:lnTo>
                      <a:pt x="6" y="339"/>
                    </a:lnTo>
                    <a:lnTo>
                      <a:pt x="6" y="338"/>
                    </a:lnTo>
                    <a:lnTo>
                      <a:pt x="5" y="338"/>
                    </a:lnTo>
                    <a:lnTo>
                      <a:pt x="4" y="337"/>
                    </a:lnTo>
                    <a:lnTo>
                      <a:pt x="4" y="336"/>
                    </a:lnTo>
                    <a:lnTo>
                      <a:pt x="3" y="336"/>
                    </a:lnTo>
                    <a:lnTo>
                      <a:pt x="2" y="335"/>
                    </a:lnTo>
                    <a:lnTo>
                      <a:pt x="2" y="334"/>
                    </a:lnTo>
                    <a:lnTo>
                      <a:pt x="1" y="334"/>
                    </a:lnTo>
                    <a:lnTo>
                      <a:pt x="1" y="333"/>
                    </a:lnTo>
                    <a:lnTo>
                      <a:pt x="0" y="333"/>
                    </a:lnTo>
                    <a:lnTo>
                      <a:pt x="0" y="332"/>
                    </a:lnTo>
                    <a:lnTo>
                      <a:pt x="0" y="331"/>
                    </a:lnTo>
                    <a:lnTo>
                      <a:pt x="0" y="330"/>
                    </a:lnTo>
                    <a:lnTo>
                      <a:pt x="0" y="329"/>
                    </a:lnTo>
                    <a:lnTo>
                      <a:pt x="1" y="329"/>
                    </a:lnTo>
                    <a:lnTo>
                      <a:pt x="2" y="328"/>
                    </a:lnTo>
                    <a:lnTo>
                      <a:pt x="2" y="327"/>
                    </a:lnTo>
                    <a:lnTo>
                      <a:pt x="3" y="327"/>
                    </a:lnTo>
                    <a:lnTo>
                      <a:pt x="3" y="326"/>
                    </a:lnTo>
                    <a:lnTo>
                      <a:pt x="4" y="326"/>
                    </a:lnTo>
                    <a:lnTo>
                      <a:pt x="5" y="325"/>
                    </a:lnTo>
                    <a:lnTo>
                      <a:pt x="6" y="325"/>
                    </a:lnTo>
                    <a:lnTo>
                      <a:pt x="7" y="324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0" y="322"/>
                    </a:lnTo>
                    <a:lnTo>
                      <a:pt x="11" y="321"/>
                    </a:lnTo>
                    <a:lnTo>
                      <a:pt x="12" y="321"/>
                    </a:lnTo>
                    <a:lnTo>
                      <a:pt x="13" y="320"/>
                    </a:lnTo>
                    <a:lnTo>
                      <a:pt x="14" y="319"/>
                    </a:lnTo>
                    <a:lnTo>
                      <a:pt x="15" y="318"/>
                    </a:lnTo>
                    <a:lnTo>
                      <a:pt x="16" y="318"/>
                    </a:lnTo>
                    <a:lnTo>
                      <a:pt x="18" y="317"/>
                    </a:lnTo>
                    <a:lnTo>
                      <a:pt x="19" y="316"/>
                    </a:lnTo>
                    <a:lnTo>
                      <a:pt x="20" y="315"/>
                    </a:lnTo>
                    <a:lnTo>
                      <a:pt x="22" y="314"/>
                    </a:lnTo>
                    <a:lnTo>
                      <a:pt x="22" y="315"/>
                    </a:lnTo>
                    <a:lnTo>
                      <a:pt x="22" y="316"/>
                    </a:lnTo>
                    <a:lnTo>
                      <a:pt x="22" y="317"/>
                    </a:lnTo>
                    <a:lnTo>
                      <a:pt x="22" y="318"/>
                    </a:lnTo>
                    <a:lnTo>
                      <a:pt x="22" y="319"/>
                    </a:lnTo>
                    <a:lnTo>
                      <a:pt x="22" y="320"/>
                    </a:lnTo>
                    <a:lnTo>
                      <a:pt x="22" y="321"/>
                    </a:lnTo>
                    <a:lnTo>
                      <a:pt x="22" y="322"/>
                    </a:lnTo>
                    <a:lnTo>
                      <a:pt x="22" y="323"/>
                    </a:lnTo>
                    <a:lnTo>
                      <a:pt x="22" y="324"/>
                    </a:lnTo>
                    <a:lnTo>
                      <a:pt x="23" y="325"/>
                    </a:lnTo>
                    <a:lnTo>
                      <a:pt x="23" y="326"/>
                    </a:lnTo>
                    <a:lnTo>
                      <a:pt x="24" y="327"/>
                    </a:lnTo>
                    <a:lnTo>
                      <a:pt x="24" y="329"/>
                    </a:lnTo>
                    <a:lnTo>
                      <a:pt x="24" y="330"/>
                    </a:lnTo>
                    <a:lnTo>
                      <a:pt x="25" y="331"/>
                    </a:lnTo>
                    <a:lnTo>
                      <a:pt x="26" y="332"/>
                    </a:lnTo>
                    <a:lnTo>
                      <a:pt x="27" y="333"/>
                    </a:lnTo>
                    <a:lnTo>
                      <a:pt x="28" y="334"/>
                    </a:lnTo>
                    <a:lnTo>
                      <a:pt x="29" y="335"/>
                    </a:lnTo>
                    <a:lnTo>
                      <a:pt x="30" y="336"/>
                    </a:lnTo>
                    <a:lnTo>
                      <a:pt x="31" y="337"/>
                    </a:lnTo>
                    <a:lnTo>
                      <a:pt x="33" y="337"/>
                    </a:lnTo>
                    <a:lnTo>
                      <a:pt x="35" y="338"/>
                    </a:lnTo>
                    <a:lnTo>
                      <a:pt x="37" y="339"/>
                    </a:lnTo>
                    <a:lnTo>
                      <a:pt x="39" y="339"/>
                    </a:lnTo>
                    <a:lnTo>
                      <a:pt x="41" y="340"/>
                    </a:lnTo>
                    <a:lnTo>
                      <a:pt x="46" y="341"/>
                    </a:lnTo>
                    <a:lnTo>
                      <a:pt x="50" y="342"/>
                    </a:lnTo>
                    <a:lnTo>
                      <a:pt x="55" y="344"/>
                    </a:lnTo>
                    <a:lnTo>
                      <a:pt x="59" y="345"/>
                    </a:lnTo>
                    <a:lnTo>
                      <a:pt x="62" y="347"/>
                    </a:lnTo>
                    <a:lnTo>
                      <a:pt x="65" y="348"/>
                    </a:lnTo>
                    <a:lnTo>
                      <a:pt x="68" y="350"/>
                    </a:lnTo>
                    <a:lnTo>
                      <a:pt x="70" y="351"/>
                    </a:lnTo>
                    <a:lnTo>
                      <a:pt x="72" y="353"/>
                    </a:lnTo>
                    <a:lnTo>
                      <a:pt x="74" y="354"/>
                    </a:lnTo>
                    <a:lnTo>
                      <a:pt x="75" y="355"/>
                    </a:lnTo>
                    <a:lnTo>
                      <a:pt x="77" y="357"/>
                    </a:lnTo>
                    <a:lnTo>
                      <a:pt x="78" y="358"/>
                    </a:lnTo>
                    <a:lnTo>
                      <a:pt x="80" y="359"/>
                    </a:lnTo>
                    <a:lnTo>
                      <a:pt x="81" y="360"/>
                    </a:lnTo>
                    <a:lnTo>
                      <a:pt x="83" y="361"/>
                    </a:lnTo>
                    <a:lnTo>
                      <a:pt x="84" y="362"/>
                    </a:lnTo>
                    <a:lnTo>
                      <a:pt x="86" y="363"/>
                    </a:lnTo>
                    <a:lnTo>
                      <a:pt x="88" y="364"/>
                    </a:lnTo>
                    <a:lnTo>
                      <a:pt x="89" y="365"/>
                    </a:lnTo>
                    <a:lnTo>
                      <a:pt x="92" y="366"/>
                    </a:lnTo>
                    <a:lnTo>
                      <a:pt x="94" y="367"/>
                    </a:lnTo>
                    <a:lnTo>
                      <a:pt x="96" y="368"/>
                    </a:lnTo>
                    <a:lnTo>
                      <a:pt x="99" y="368"/>
                    </a:lnTo>
                    <a:lnTo>
                      <a:pt x="102" y="369"/>
                    </a:lnTo>
                    <a:lnTo>
                      <a:pt x="106" y="369"/>
                    </a:lnTo>
                    <a:lnTo>
                      <a:pt x="110" y="370"/>
                    </a:lnTo>
                    <a:lnTo>
                      <a:pt x="114" y="370"/>
                    </a:lnTo>
                    <a:lnTo>
                      <a:pt x="119" y="370"/>
                    </a:lnTo>
                    <a:lnTo>
                      <a:pt x="124" y="370"/>
                    </a:lnTo>
                    <a:lnTo>
                      <a:pt x="130" y="370"/>
                    </a:lnTo>
                    <a:lnTo>
                      <a:pt x="137" y="370"/>
                    </a:lnTo>
                    <a:lnTo>
                      <a:pt x="143" y="370"/>
                    </a:lnTo>
                    <a:lnTo>
                      <a:pt x="148" y="370"/>
                    </a:lnTo>
                    <a:lnTo>
                      <a:pt x="154" y="370"/>
                    </a:lnTo>
                    <a:lnTo>
                      <a:pt x="159" y="370"/>
                    </a:lnTo>
                    <a:lnTo>
                      <a:pt x="165" y="369"/>
                    </a:lnTo>
                    <a:lnTo>
                      <a:pt x="170" y="368"/>
                    </a:lnTo>
                    <a:lnTo>
                      <a:pt x="174" y="367"/>
                    </a:lnTo>
                    <a:lnTo>
                      <a:pt x="179" y="366"/>
                    </a:lnTo>
                    <a:lnTo>
                      <a:pt x="183" y="365"/>
                    </a:lnTo>
                    <a:lnTo>
                      <a:pt x="188" y="364"/>
                    </a:lnTo>
                    <a:lnTo>
                      <a:pt x="192" y="362"/>
                    </a:lnTo>
                    <a:lnTo>
                      <a:pt x="196" y="361"/>
                    </a:lnTo>
                    <a:lnTo>
                      <a:pt x="200" y="360"/>
                    </a:lnTo>
                    <a:lnTo>
                      <a:pt x="204" y="358"/>
                    </a:lnTo>
                    <a:lnTo>
                      <a:pt x="207" y="357"/>
                    </a:lnTo>
                    <a:lnTo>
                      <a:pt x="211" y="355"/>
                    </a:lnTo>
                    <a:lnTo>
                      <a:pt x="215" y="353"/>
                    </a:lnTo>
                    <a:lnTo>
                      <a:pt x="218" y="352"/>
                    </a:lnTo>
                    <a:lnTo>
                      <a:pt x="222" y="350"/>
                    </a:lnTo>
                    <a:lnTo>
                      <a:pt x="224" y="349"/>
                    </a:lnTo>
                    <a:lnTo>
                      <a:pt x="227" y="347"/>
                    </a:lnTo>
                    <a:lnTo>
                      <a:pt x="230" y="346"/>
                    </a:lnTo>
                    <a:lnTo>
                      <a:pt x="233" y="345"/>
                    </a:lnTo>
                    <a:lnTo>
                      <a:pt x="236" y="343"/>
                    </a:lnTo>
                    <a:lnTo>
                      <a:pt x="239" y="342"/>
                    </a:lnTo>
                    <a:lnTo>
                      <a:pt x="242" y="341"/>
                    </a:lnTo>
                    <a:lnTo>
                      <a:pt x="244" y="341"/>
                    </a:lnTo>
                    <a:lnTo>
                      <a:pt x="247" y="340"/>
                    </a:lnTo>
                    <a:lnTo>
                      <a:pt x="249" y="340"/>
                    </a:lnTo>
                    <a:lnTo>
                      <a:pt x="252" y="339"/>
                    </a:lnTo>
                    <a:lnTo>
                      <a:pt x="254" y="339"/>
                    </a:lnTo>
                    <a:lnTo>
                      <a:pt x="256" y="340"/>
                    </a:lnTo>
                    <a:lnTo>
                      <a:pt x="259" y="340"/>
                    </a:lnTo>
                    <a:lnTo>
                      <a:pt x="261" y="340"/>
                    </a:lnTo>
                    <a:lnTo>
                      <a:pt x="263" y="341"/>
                    </a:lnTo>
                    <a:lnTo>
                      <a:pt x="265" y="341"/>
                    </a:lnTo>
                    <a:lnTo>
                      <a:pt x="267" y="341"/>
                    </a:lnTo>
                    <a:lnTo>
                      <a:pt x="269" y="342"/>
                    </a:lnTo>
                    <a:lnTo>
                      <a:pt x="271" y="343"/>
                    </a:lnTo>
                    <a:lnTo>
                      <a:pt x="273" y="344"/>
                    </a:lnTo>
                    <a:lnTo>
                      <a:pt x="275" y="344"/>
                    </a:lnTo>
                    <a:lnTo>
                      <a:pt x="277" y="345"/>
                    </a:lnTo>
                    <a:lnTo>
                      <a:pt x="278" y="346"/>
                    </a:lnTo>
                    <a:lnTo>
                      <a:pt x="280" y="346"/>
                    </a:lnTo>
                    <a:lnTo>
                      <a:pt x="282" y="348"/>
                    </a:lnTo>
                    <a:lnTo>
                      <a:pt x="284" y="348"/>
                    </a:lnTo>
                    <a:lnTo>
                      <a:pt x="286" y="349"/>
                    </a:lnTo>
                    <a:lnTo>
                      <a:pt x="288" y="350"/>
                    </a:lnTo>
                    <a:lnTo>
                      <a:pt x="289" y="351"/>
                    </a:lnTo>
                    <a:lnTo>
                      <a:pt x="291" y="352"/>
                    </a:lnTo>
                    <a:lnTo>
                      <a:pt x="293" y="353"/>
                    </a:lnTo>
                    <a:lnTo>
                      <a:pt x="295" y="354"/>
                    </a:lnTo>
                    <a:lnTo>
                      <a:pt x="296" y="355"/>
                    </a:lnTo>
                    <a:lnTo>
                      <a:pt x="298" y="356"/>
                    </a:lnTo>
                    <a:lnTo>
                      <a:pt x="299" y="357"/>
                    </a:lnTo>
                    <a:lnTo>
                      <a:pt x="301" y="358"/>
                    </a:lnTo>
                    <a:lnTo>
                      <a:pt x="303" y="359"/>
                    </a:lnTo>
                    <a:lnTo>
                      <a:pt x="305" y="360"/>
                    </a:lnTo>
                    <a:lnTo>
                      <a:pt x="307" y="361"/>
                    </a:lnTo>
                    <a:lnTo>
                      <a:pt x="309" y="362"/>
                    </a:lnTo>
                    <a:lnTo>
                      <a:pt x="310" y="362"/>
                    </a:lnTo>
                    <a:lnTo>
                      <a:pt x="312" y="363"/>
                    </a:lnTo>
                    <a:lnTo>
                      <a:pt x="314" y="364"/>
                    </a:lnTo>
                    <a:lnTo>
                      <a:pt x="317" y="365"/>
                    </a:lnTo>
                    <a:lnTo>
                      <a:pt x="319" y="365"/>
                    </a:lnTo>
                    <a:lnTo>
                      <a:pt x="321" y="366"/>
                    </a:lnTo>
                    <a:lnTo>
                      <a:pt x="322" y="366"/>
                    </a:lnTo>
                    <a:lnTo>
                      <a:pt x="324" y="366"/>
                    </a:lnTo>
                    <a:lnTo>
                      <a:pt x="325" y="367"/>
                    </a:lnTo>
                    <a:lnTo>
                      <a:pt x="327" y="368"/>
                    </a:lnTo>
                    <a:lnTo>
                      <a:pt x="329" y="368"/>
                    </a:lnTo>
                    <a:lnTo>
                      <a:pt x="330" y="369"/>
                    </a:lnTo>
                    <a:lnTo>
                      <a:pt x="332" y="369"/>
                    </a:lnTo>
                    <a:lnTo>
                      <a:pt x="333" y="370"/>
                    </a:lnTo>
                    <a:lnTo>
                      <a:pt x="334" y="370"/>
                    </a:lnTo>
                    <a:lnTo>
                      <a:pt x="336" y="370"/>
                    </a:lnTo>
                    <a:lnTo>
                      <a:pt x="338" y="370"/>
                    </a:lnTo>
                    <a:lnTo>
                      <a:pt x="339" y="370"/>
                    </a:lnTo>
                    <a:lnTo>
                      <a:pt x="341" y="370"/>
                    </a:lnTo>
                    <a:lnTo>
                      <a:pt x="342" y="371"/>
                    </a:lnTo>
                    <a:lnTo>
                      <a:pt x="344" y="371"/>
                    </a:lnTo>
                    <a:lnTo>
                      <a:pt x="346" y="370"/>
                    </a:lnTo>
                    <a:lnTo>
                      <a:pt x="347" y="370"/>
                    </a:lnTo>
                    <a:lnTo>
                      <a:pt x="349" y="370"/>
                    </a:lnTo>
                    <a:lnTo>
                      <a:pt x="351" y="370"/>
                    </a:lnTo>
                    <a:lnTo>
                      <a:pt x="353" y="370"/>
                    </a:lnTo>
                    <a:lnTo>
                      <a:pt x="356" y="369"/>
                    </a:lnTo>
                    <a:lnTo>
                      <a:pt x="358" y="368"/>
                    </a:lnTo>
                    <a:lnTo>
                      <a:pt x="361" y="367"/>
                    </a:lnTo>
                    <a:lnTo>
                      <a:pt x="364" y="366"/>
                    </a:lnTo>
                    <a:lnTo>
                      <a:pt x="367" y="365"/>
                    </a:lnTo>
                    <a:lnTo>
                      <a:pt x="370" y="364"/>
                    </a:lnTo>
                    <a:lnTo>
                      <a:pt x="373" y="363"/>
                    </a:lnTo>
                    <a:lnTo>
                      <a:pt x="377" y="361"/>
                    </a:lnTo>
                    <a:lnTo>
                      <a:pt x="381" y="360"/>
                    </a:lnTo>
                    <a:lnTo>
                      <a:pt x="385" y="358"/>
                    </a:lnTo>
                    <a:lnTo>
                      <a:pt x="385" y="352"/>
                    </a:lnTo>
                    <a:lnTo>
                      <a:pt x="384" y="348"/>
                    </a:lnTo>
                    <a:lnTo>
                      <a:pt x="384" y="343"/>
                    </a:lnTo>
                    <a:lnTo>
                      <a:pt x="383" y="340"/>
                    </a:lnTo>
                    <a:lnTo>
                      <a:pt x="382" y="336"/>
                    </a:lnTo>
                    <a:lnTo>
                      <a:pt x="381" y="333"/>
                    </a:lnTo>
                    <a:lnTo>
                      <a:pt x="380" y="330"/>
                    </a:lnTo>
                    <a:lnTo>
                      <a:pt x="379" y="328"/>
                    </a:lnTo>
                    <a:lnTo>
                      <a:pt x="377" y="325"/>
                    </a:lnTo>
                    <a:lnTo>
                      <a:pt x="376" y="324"/>
                    </a:lnTo>
                    <a:lnTo>
                      <a:pt x="375" y="322"/>
                    </a:lnTo>
                    <a:lnTo>
                      <a:pt x="374" y="321"/>
                    </a:lnTo>
                    <a:lnTo>
                      <a:pt x="373" y="319"/>
                    </a:lnTo>
                    <a:lnTo>
                      <a:pt x="371" y="318"/>
                    </a:lnTo>
                    <a:lnTo>
                      <a:pt x="370" y="317"/>
                    </a:lnTo>
                    <a:lnTo>
                      <a:pt x="369" y="316"/>
                    </a:lnTo>
                    <a:lnTo>
                      <a:pt x="368" y="315"/>
                    </a:lnTo>
                    <a:lnTo>
                      <a:pt x="367" y="314"/>
                    </a:lnTo>
                    <a:lnTo>
                      <a:pt x="365" y="314"/>
                    </a:lnTo>
                    <a:lnTo>
                      <a:pt x="364" y="313"/>
                    </a:lnTo>
                    <a:lnTo>
                      <a:pt x="363" y="312"/>
                    </a:lnTo>
                    <a:lnTo>
                      <a:pt x="362" y="311"/>
                    </a:lnTo>
                    <a:lnTo>
                      <a:pt x="361" y="311"/>
                    </a:lnTo>
                    <a:lnTo>
                      <a:pt x="360" y="309"/>
                    </a:lnTo>
                    <a:lnTo>
                      <a:pt x="359" y="308"/>
                    </a:lnTo>
                    <a:lnTo>
                      <a:pt x="358" y="307"/>
                    </a:lnTo>
                    <a:lnTo>
                      <a:pt x="358" y="305"/>
                    </a:lnTo>
                    <a:lnTo>
                      <a:pt x="357" y="304"/>
                    </a:lnTo>
                    <a:lnTo>
                      <a:pt x="357" y="302"/>
                    </a:lnTo>
                    <a:lnTo>
                      <a:pt x="356" y="300"/>
                    </a:lnTo>
                    <a:lnTo>
                      <a:pt x="356" y="297"/>
                    </a:lnTo>
                    <a:lnTo>
                      <a:pt x="356" y="295"/>
                    </a:lnTo>
                    <a:lnTo>
                      <a:pt x="356" y="292"/>
                    </a:lnTo>
                    <a:lnTo>
                      <a:pt x="357" y="290"/>
                    </a:lnTo>
                    <a:lnTo>
                      <a:pt x="357" y="288"/>
                    </a:lnTo>
                    <a:lnTo>
                      <a:pt x="357" y="287"/>
                    </a:lnTo>
                    <a:lnTo>
                      <a:pt x="358" y="285"/>
                    </a:lnTo>
                    <a:lnTo>
                      <a:pt x="358" y="284"/>
                    </a:lnTo>
                    <a:lnTo>
                      <a:pt x="359" y="283"/>
                    </a:lnTo>
                    <a:lnTo>
                      <a:pt x="359" y="282"/>
                    </a:lnTo>
                    <a:lnTo>
                      <a:pt x="360" y="281"/>
                    </a:lnTo>
                    <a:lnTo>
                      <a:pt x="361" y="280"/>
                    </a:lnTo>
                    <a:lnTo>
                      <a:pt x="362" y="279"/>
                    </a:lnTo>
                    <a:lnTo>
                      <a:pt x="363" y="279"/>
                    </a:lnTo>
                    <a:lnTo>
                      <a:pt x="364" y="279"/>
                    </a:lnTo>
                    <a:lnTo>
                      <a:pt x="365" y="278"/>
                    </a:lnTo>
                    <a:lnTo>
                      <a:pt x="366" y="277"/>
                    </a:lnTo>
                    <a:lnTo>
                      <a:pt x="367" y="277"/>
                    </a:lnTo>
                    <a:lnTo>
                      <a:pt x="369" y="276"/>
                    </a:lnTo>
                    <a:lnTo>
                      <a:pt x="370" y="275"/>
                    </a:lnTo>
                    <a:lnTo>
                      <a:pt x="371" y="275"/>
                    </a:lnTo>
                    <a:lnTo>
                      <a:pt x="372" y="275"/>
                    </a:lnTo>
                    <a:lnTo>
                      <a:pt x="373" y="274"/>
                    </a:lnTo>
                    <a:lnTo>
                      <a:pt x="375" y="273"/>
                    </a:lnTo>
                    <a:lnTo>
                      <a:pt x="376" y="272"/>
                    </a:lnTo>
                    <a:lnTo>
                      <a:pt x="377" y="271"/>
                    </a:lnTo>
                    <a:lnTo>
                      <a:pt x="378" y="270"/>
                    </a:lnTo>
                    <a:lnTo>
                      <a:pt x="380" y="268"/>
                    </a:lnTo>
                    <a:lnTo>
                      <a:pt x="381" y="267"/>
                    </a:lnTo>
                    <a:lnTo>
                      <a:pt x="382" y="265"/>
                    </a:lnTo>
                    <a:lnTo>
                      <a:pt x="384" y="263"/>
                    </a:lnTo>
                    <a:lnTo>
                      <a:pt x="383" y="263"/>
                    </a:lnTo>
                    <a:lnTo>
                      <a:pt x="382" y="262"/>
                    </a:lnTo>
                    <a:lnTo>
                      <a:pt x="380" y="261"/>
                    </a:lnTo>
                    <a:lnTo>
                      <a:pt x="379" y="260"/>
                    </a:lnTo>
                    <a:lnTo>
                      <a:pt x="378" y="260"/>
                    </a:lnTo>
                    <a:lnTo>
                      <a:pt x="377" y="259"/>
                    </a:lnTo>
                    <a:lnTo>
                      <a:pt x="376" y="259"/>
                    </a:lnTo>
                    <a:lnTo>
                      <a:pt x="374" y="258"/>
                    </a:lnTo>
                    <a:lnTo>
                      <a:pt x="373" y="257"/>
                    </a:lnTo>
                    <a:lnTo>
                      <a:pt x="372" y="256"/>
                    </a:lnTo>
                    <a:lnTo>
                      <a:pt x="371" y="256"/>
                    </a:lnTo>
                    <a:lnTo>
                      <a:pt x="369" y="255"/>
                    </a:lnTo>
                    <a:lnTo>
                      <a:pt x="368" y="255"/>
                    </a:lnTo>
                    <a:lnTo>
                      <a:pt x="367" y="254"/>
                    </a:lnTo>
                    <a:lnTo>
                      <a:pt x="365" y="253"/>
                    </a:lnTo>
                    <a:lnTo>
                      <a:pt x="364" y="253"/>
                    </a:lnTo>
                    <a:lnTo>
                      <a:pt x="363" y="252"/>
                    </a:lnTo>
                    <a:lnTo>
                      <a:pt x="361" y="251"/>
                    </a:lnTo>
                    <a:lnTo>
                      <a:pt x="360" y="251"/>
                    </a:lnTo>
                    <a:lnTo>
                      <a:pt x="359" y="250"/>
                    </a:lnTo>
                    <a:lnTo>
                      <a:pt x="358" y="250"/>
                    </a:lnTo>
                    <a:lnTo>
                      <a:pt x="357" y="249"/>
                    </a:lnTo>
                    <a:lnTo>
                      <a:pt x="356" y="248"/>
                    </a:lnTo>
                    <a:lnTo>
                      <a:pt x="355" y="248"/>
                    </a:lnTo>
                    <a:lnTo>
                      <a:pt x="354" y="247"/>
                    </a:lnTo>
                    <a:lnTo>
                      <a:pt x="353" y="246"/>
                    </a:lnTo>
                    <a:lnTo>
                      <a:pt x="353" y="245"/>
                    </a:lnTo>
                    <a:lnTo>
                      <a:pt x="353" y="243"/>
                    </a:lnTo>
                    <a:lnTo>
                      <a:pt x="353" y="242"/>
                    </a:lnTo>
                    <a:lnTo>
                      <a:pt x="353" y="241"/>
                    </a:lnTo>
                    <a:lnTo>
                      <a:pt x="353" y="240"/>
                    </a:lnTo>
                    <a:lnTo>
                      <a:pt x="353" y="239"/>
                    </a:lnTo>
                    <a:lnTo>
                      <a:pt x="353" y="238"/>
                    </a:lnTo>
                    <a:lnTo>
                      <a:pt x="353" y="237"/>
                    </a:lnTo>
                    <a:lnTo>
                      <a:pt x="353" y="236"/>
                    </a:lnTo>
                    <a:lnTo>
                      <a:pt x="352" y="235"/>
                    </a:lnTo>
                    <a:lnTo>
                      <a:pt x="352" y="234"/>
                    </a:lnTo>
                    <a:lnTo>
                      <a:pt x="352" y="233"/>
                    </a:lnTo>
                    <a:lnTo>
                      <a:pt x="352" y="232"/>
                    </a:lnTo>
                    <a:lnTo>
                      <a:pt x="352" y="231"/>
                    </a:lnTo>
                    <a:lnTo>
                      <a:pt x="352" y="230"/>
                    </a:lnTo>
                    <a:lnTo>
                      <a:pt x="352" y="229"/>
                    </a:lnTo>
                    <a:lnTo>
                      <a:pt x="353" y="229"/>
                    </a:lnTo>
                    <a:lnTo>
                      <a:pt x="353" y="227"/>
                    </a:lnTo>
                    <a:lnTo>
                      <a:pt x="353" y="226"/>
                    </a:lnTo>
                    <a:lnTo>
                      <a:pt x="354" y="225"/>
                    </a:lnTo>
                    <a:lnTo>
                      <a:pt x="354" y="224"/>
                    </a:lnTo>
                    <a:lnTo>
                      <a:pt x="355" y="222"/>
                    </a:lnTo>
                    <a:lnTo>
                      <a:pt x="356" y="220"/>
                    </a:lnTo>
                    <a:lnTo>
                      <a:pt x="357" y="219"/>
                    </a:lnTo>
                    <a:lnTo>
                      <a:pt x="358" y="218"/>
                    </a:lnTo>
                    <a:lnTo>
                      <a:pt x="358" y="216"/>
                    </a:lnTo>
                    <a:lnTo>
                      <a:pt x="360" y="215"/>
                    </a:lnTo>
                    <a:lnTo>
                      <a:pt x="361" y="213"/>
                    </a:lnTo>
                    <a:lnTo>
                      <a:pt x="362" y="212"/>
                    </a:lnTo>
                    <a:lnTo>
                      <a:pt x="363" y="210"/>
                    </a:lnTo>
                    <a:lnTo>
                      <a:pt x="364" y="207"/>
                    </a:lnTo>
                    <a:lnTo>
                      <a:pt x="364" y="205"/>
                    </a:lnTo>
                    <a:lnTo>
                      <a:pt x="364" y="203"/>
                    </a:lnTo>
                    <a:lnTo>
                      <a:pt x="365" y="201"/>
                    </a:lnTo>
                    <a:lnTo>
                      <a:pt x="365" y="198"/>
                    </a:lnTo>
                    <a:lnTo>
                      <a:pt x="366" y="197"/>
                    </a:lnTo>
                    <a:lnTo>
                      <a:pt x="366" y="195"/>
                    </a:lnTo>
                    <a:lnTo>
                      <a:pt x="367" y="193"/>
                    </a:lnTo>
                    <a:lnTo>
                      <a:pt x="368" y="191"/>
                    </a:lnTo>
                    <a:lnTo>
                      <a:pt x="369" y="190"/>
                    </a:lnTo>
                    <a:lnTo>
                      <a:pt x="370" y="189"/>
                    </a:lnTo>
                    <a:lnTo>
                      <a:pt x="371" y="187"/>
                    </a:lnTo>
                    <a:lnTo>
                      <a:pt x="372" y="186"/>
                    </a:lnTo>
                    <a:lnTo>
                      <a:pt x="373" y="185"/>
                    </a:lnTo>
                    <a:lnTo>
                      <a:pt x="374" y="183"/>
                    </a:lnTo>
                    <a:lnTo>
                      <a:pt x="376" y="182"/>
                    </a:lnTo>
                    <a:lnTo>
                      <a:pt x="377" y="181"/>
                    </a:lnTo>
                    <a:lnTo>
                      <a:pt x="379" y="180"/>
                    </a:lnTo>
                    <a:lnTo>
                      <a:pt x="380" y="179"/>
                    </a:lnTo>
                    <a:lnTo>
                      <a:pt x="382" y="178"/>
                    </a:lnTo>
                    <a:lnTo>
                      <a:pt x="384" y="177"/>
                    </a:lnTo>
                    <a:lnTo>
                      <a:pt x="386" y="176"/>
                    </a:lnTo>
                    <a:lnTo>
                      <a:pt x="387" y="176"/>
                    </a:lnTo>
                    <a:lnTo>
                      <a:pt x="389" y="175"/>
                    </a:lnTo>
                    <a:lnTo>
                      <a:pt x="392" y="174"/>
                    </a:lnTo>
                    <a:lnTo>
                      <a:pt x="394" y="173"/>
                    </a:lnTo>
                    <a:lnTo>
                      <a:pt x="396" y="172"/>
                    </a:lnTo>
                    <a:lnTo>
                      <a:pt x="397" y="171"/>
                    </a:lnTo>
                    <a:lnTo>
                      <a:pt x="400" y="170"/>
                    </a:lnTo>
                    <a:lnTo>
                      <a:pt x="402" y="169"/>
                    </a:lnTo>
                    <a:lnTo>
                      <a:pt x="404" y="168"/>
                    </a:lnTo>
                    <a:lnTo>
                      <a:pt x="407" y="167"/>
                    </a:lnTo>
                    <a:lnTo>
                      <a:pt x="408" y="166"/>
                    </a:lnTo>
                    <a:lnTo>
                      <a:pt x="409" y="164"/>
                    </a:lnTo>
                    <a:lnTo>
                      <a:pt x="410" y="164"/>
                    </a:lnTo>
                    <a:lnTo>
                      <a:pt x="411" y="163"/>
                    </a:lnTo>
                    <a:lnTo>
                      <a:pt x="412" y="162"/>
                    </a:lnTo>
                    <a:lnTo>
                      <a:pt x="412" y="161"/>
                    </a:lnTo>
                    <a:lnTo>
                      <a:pt x="413" y="160"/>
                    </a:lnTo>
                    <a:lnTo>
                      <a:pt x="413" y="159"/>
                    </a:lnTo>
                    <a:lnTo>
                      <a:pt x="414" y="158"/>
                    </a:lnTo>
                    <a:lnTo>
                      <a:pt x="414" y="157"/>
                    </a:lnTo>
                    <a:lnTo>
                      <a:pt x="414" y="156"/>
                    </a:lnTo>
                    <a:lnTo>
                      <a:pt x="414" y="155"/>
                    </a:lnTo>
                    <a:lnTo>
                      <a:pt x="413" y="155"/>
                    </a:lnTo>
                    <a:lnTo>
                      <a:pt x="413" y="154"/>
                    </a:lnTo>
                    <a:lnTo>
                      <a:pt x="413" y="153"/>
                    </a:lnTo>
                    <a:lnTo>
                      <a:pt x="413" y="152"/>
                    </a:lnTo>
                    <a:lnTo>
                      <a:pt x="412" y="151"/>
                    </a:lnTo>
                    <a:lnTo>
                      <a:pt x="412" y="150"/>
                    </a:lnTo>
                    <a:lnTo>
                      <a:pt x="411" y="149"/>
                    </a:lnTo>
                    <a:lnTo>
                      <a:pt x="411" y="148"/>
                    </a:lnTo>
                    <a:lnTo>
                      <a:pt x="411" y="147"/>
                    </a:lnTo>
                    <a:lnTo>
                      <a:pt x="410" y="146"/>
                    </a:lnTo>
                    <a:lnTo>
                      <a:pt x="410" y="145"/>
                    </a:lnTo>
                    <a:lnTo>
                      <a:pt x="410" y="144"/>
                    </a:lnTo>
                    <a:lnTo>
                      <a:pt x="410" y="142"/>
                    </a:lnTo>
                    <a:lnTo>
                      <a:pt x="410" y="141"/>
                    </a:lnTo>
                    <a:lnTo>
                      <a:pt x="410" y="139"/>
                    </a:lnTo>
                    <a:lnTo>
                      <a:pt x="410" y="138"/>
                    </a:lnTo>
                    <a:lnTo>
                      <a:pt x="410" y="136"/>
                    </a:lnTo>
                    <a:lnTo>
                      <a:pt x="410" y="135"/>
                    </a:lnTo>
                    <a:lnTo>
                      <a:pt x="410" y="133"/>
                    </a:lnTo>
                    <a:lnTo>
                      <a:pt x="409" y="132"/>
                    </a:lnTo>
                    <a:lnTo>
                      <a:pt x="409" y="130"/>
                    </a:lnTo>
                    <a:lnTo>
                      <a:pt x="409" y="129"/>
                    </a:lnTo>
                    <a:lnTo>
                      <a:pt x="408" y="128"/>
                    </a:lnTo>
                    <a:lnTo>
                      <a:pt x="407" y="127"/>
                    </a:lnTo>
                    <a:lnTo>
                      <a:pt x="406" y="125"/>
                    </a:lnTo>
                    <a:lnTo>
                      <a:pt x="406" y="124"/>
                    </a:lnTo>
                    <a:lnTo>
                      <a:pt x="404" y="123"/>
                    </a:lnTo>
                    <a:lnTo>
                      <a:pt x="404" y="122"/>
                    </a:lnTo>
                    <a:lnTo>
                      <a:pt x="402" y="121"/>
                    </a:lnTo>
                    <a:lnTo>
                      <a:pt x="401" y="119"/>
                    </a:lnTo>
                    <a:lnTo>
                      <a:pt x="400" y="119"/>
                    </a:lnTo>
                    <a:lnTo>
                      <a:pt x="398" y="117"/>
                    </a:lnTo>
                    <a:lnTo>
                      <a:pt x="397" y="117"/>
                    </a:lnTo>
                    <a:lnTo>
                      <a:pt x="396" y="115"/>
                    </a:lnTo>
                    <a:lnTo>
                      <a:pt x="395" y="115"/>
                    </a:lnTo>
                    <a:lnTo>
                      <a:pt x="393" y="114"/>
                    </a:lnTo>
                    <a:lnTo>
                      <a:pt x="392" y="113"/>
                    </a:lnTo>
                    <a:lnTo>
                      <a:pt x="391" y="112"/>
                    </a:lnTo>
                    <a:lnTo>
                      <a:pt x="389" y="111"/>
                    </a:lnTo>
                    <a:lnTo>
                      <a:pt x="387" y="110"/>
                    </a:lnTo>
                    <a:lnTo>
                      <a:pt x="386" y="109"/>
                    </a:lnTo>
                    <a:lnTo>
                      <a:pt x="384" y="108"/>
                    </a:lnTo>
                    <a:lnTo>
                      <a:pt x="383" y="108"/>
                    </a:lnTo>
                    <a:lnTo>
                      <a:pt x="381" y="107"/>
                    </a:lnTo>
                    <a:lnTo>
                      <a:pt x="380" y="106"/>
                    </a:lnTo>
                    <a:lnTo>
                      <a:pt x="378" y="106"/>
                    </a:lnTo>
                    <a:lnTo>
                      <a:pt x="376" y="105"/>
                    </a:lnTo>
                    <a:lnTo>
                      <a:pt x="375" y="104"/>
                    </a:lnTo>
                    <a:lnTo>
                      <a:pt x="373" y="102"/>
                    </a:lnTo>
                    <a:lnTo>
                      <a:pt x="372" y="100"/>
                    </a:lnTo>
                    <a:lnTo>
                      <a:pt x="371" y="98"/>
                    </a:lnTo>
                    <a:lnTo>
                      <a:pt x="371" y="97"/>
                    </a:lnTo>
                    <a:lnTo>
                      <a:pt x="370" y="95"/>
                    </a:lnTo>
                    <a:lnTo>
                      <a:pt x="370" y="94"/>
                    </a:lnTo>
                    <a:lnTo>
                      <a:pt x="370" y="92"/>
                    </a:lnTo>
                    <a:lnTo>
                      <a:pt x="370" y="91"/>
                    </a:lnTo>
                    <a:lnTo>
                      <a:pt x="370" y="89"/>
                    </a:lnTo>
                    <a:lnTo>
                      <a:pt x="370" y="88"/>
                    </a:lnTo>
                    <a:lnTo>
                      <a:pt x="371" y="86"/>
                    </a:lnTo>
                    <a:lnTo>
                      <a:pt x="371" y="85"/>
                    </a:lnTo>
                    <a:lnTo>
                      <a:pt x="371" y="84"/>
                    </a:lnTo>
                    <a:lnTo>
                      <a:pt x="372" y="82"/>
                    </a:lnTo>
                    <a:lnTo>
                      <a:pt x="372" y="81"/>
                    </a:lnTo>
                    <a:lnTo>
                      <a:pt x="373" y="79"/>
                    </a:lnTo>
                    <a:lnTo>
                      <a:pt x="373" y="78"/>
                    </a:lnTo>
                    <a:lnTo>
                      <a:pt x="374" y="77"/>
                    </a:lnTo>
                    <a:lnTo>
                      <a:pt x="374" y="75"/>
                    </a:lnTo>
                    <a:lnTo>
                      <a:pt x="374" y="74"/>
                    </a:lnTo>
                    <a:lnTo>
                      <a:pt x="374" y="72"/>
                    </a:lnTo>
                    <a:lnTo>
                      <a:pt x="374" y="70"/>
                    </a:lnTo>
                    <a:lnTo>
                      <a:pt x="374" y="69"/>
                    </a:lnTo>
                    <a:lnTo>
                      <a:pt x="374" y="67"/>
                    </a:lnTo>
                    <a:lnTo>
                      <a:pt x="373" y="65"/>
                    </a:lnTo>
                    <a:lnTo>
                      <a:pt x="373" y="63"/>
                    </a:lnTo>
                    <a:lnTo>
                      <a:pt x="371" y="61"/>
                    </a:lnTo>
                    <a:lnTo>
                      <a:pt x="370" y="59"/>
                    </a:lnTo>
                    <a:lnTo>
                      <a:pt x="369" y="57"/>
                    </a:lnTo>
                    <a:lnTo>
                      <a:pt x="367" y="55"/>
                    </a:lnTo>
                    <a:lnTo>
                      <a:pt x="365" y="53"/>
                    </a:lnTo>
                    <a:lnTo>
                      <a:pt x="363" y="50"/>
                    </a:lnTo>
                    <a:lnTo>
                      <a:pt x="364" y="50"/>
                    </a:lnTo>
                    <a:lnTo>
                      <a:pt x="366" y="50"/>
                    </a:lnTo>
                    <a:lnTo>
                      <a:pt x="368" y="50"/>
                    </a:lnTo>
                    <a:lnTo>
                      <a:pt x="370" y="50"/>
                    </a:lnTo>
                    <a:lnTo>
                      <a:pt x="371" y="50"/>
                    </a:lnTo>
                    <a:lnTo>
                      <a:pt x="373" y="50"/>
                    </a:lnTo>
                    <a:lnTo>
                      <a:pt x="375" y="50"/>
                    </a:lnTo>
                    <a:lnTo>
                      <a:pt x="376" y="50"/>
                    </a:lnTo>
                    <a:lnTo>
                      <a:pt x="378" y="50"/>
                    </a:lnTo>
                    <a:lnTo>
                      <a:pt x="380" y="49"/>
                    </a:lnTo>
                    <a:lnTo>
                      <a:pt x="381" y="49"/>
                    </a:lnTo>
                    <a:lnTo>
                      <a:pt x="383" y="49"/>
                    </a:lnTo>
                    <a:lnTo>
                      <a:pt x="385" y="49"/>
                    </a:lnTo>
                    <a:lnTo>
                      <a:pt x="387" y="49"/>
                    </a:lnTo>
                    <a:lnTo>
                      <a:pt x="388" y="49"/>
                    </a:lnTo>
                    <a:lnTo>
                      <a:pt x="390" y="49"/>
                    </a:lnTo>
                    <a:lnTo>
                      <a:pt x="392" y="49"/>
                    </a:lnTo>
                    <a:lnTo>
                      <a:pt x="394" y="48"/>
                    </a:lnTo>
                    <a:lnTo>
                      <a:pt x="396" y="48"/>
                    </a:lnTo>
                    <a:lnTo>
                      <a:pt x="397" y="48"/>
                    </a:lnTo>
                    <a:lnTo>
                      <a:pt x="399" y="47"/>
                    </a:lnTo>
                    <a:lnTo>
                      <a:pt x="401" y="47"/>
                    </a:lnTo>
                    <a:lnTo>
                      <a:pt x="403" y="46"/>
                    </a:lnTo>
                    <a:lnTo>
                      <a:pt x="405" y="46"/>
                    </a:lnTo>
                    <a:lnTo>
                      <a:pt x="407" y="45"/>
                    </a:lnTo>
                    <a:lnTo>
                      <a:pt x="409" y="44"/>
                    </a:lnTo>
                    <a:lnTo>
                      <a:pt x="411" y="44"/>
                    </a:lnTo>
                    <a:lnTo>
                      <a:pt x="413" y="43"/>
                    </a:lnTo>
                    <a:lnTo>
                      <a:pt x="416" y="42"/>
                    </a:lnTo>
                    <a:lnTo>
                      <a:pt x="418" y="41"/>
                    </a:lnTo>
                    <a:lnTo>
                      <a:pt x="420" y="40"/>
                    </a:lnTo>
                    <a:lnTo>
                      <a:pt x="422" y="39"/>
                    </a:lnTo>
                    <a:lnTo>
                      <a:pt x="424" y="38"/>
                    </a:lnTo>
                    <a:lnTo>
                      <a:pt x="426" y="38"/>
                    </a:lnTo>
                    <a:lnTo>
                      <a:pt x="427" y="37"/>
                    </a:lnTo>
                    <a:lnTo>
                      <a:pt x="428" y="36"/>
                    </a:lnTo>
                    <a:lnTo>
                      <a:pt x="429" y="36"/>
                    </a:lnTo>
                    <a:lnTo>
                      <a:pt x="430" y="34"/>
                    </a:lnTo>
                    <a:lnTo>
                      <a:pt x="431" y="33"/>
                    </a:lnTo>
                    <a:lnTo>
                      <a:pt x="431" y="32"/>
                    </a:lnTo>
                    <a:lnTo>
                      <a:pt x="432" y="31"/>
                    </a:lnTo>
                    <a:lnTo>
                      <a:pt x="433" y="30"/>
                    </a:lnTo>
                    <a:lnTo>
                      <a:pt x="433" y="28"/>
                    </a:lnTo>
                    <a:lnTo>
                      <a:pt x="433" y="27"/>
                    </a:lnTo>
                    <a:lnTo>
                      <a:pt x="433" y="26"/>
                    </a:lnTo>
                    <a:lnTo>
                      <a:pt x="434" y="24"/>
                    </a:lnTo>
                    <a:lnTo>
                      <a:pt x="434" y="23"/>
                    </a:lnTo>
                    <a:lnTo>
                      <a:pt x="434" y="21"/>
                    </a:lnTo>
                    <a:lnTo>
                      <a:pt x="434" y="20"/>
                    </a:lnTo>
                    <a:lnTo>
                      <a:pt x="434" y="18"/>
                    </a:lnTo>
                    <a:lnTo>
                      <a:pt x="434" y="16"/>
                    </a:lnTo>
                    <a:lnTo>
                      <a:pt x="434" y="15"/>
                    </a:lnTo>
                    <a:lnTo>
                      <a:pt x="434" y="14"/>
                    </a:lnTo>
                    <a:lnTo>
                      <a:pt x="434" y="12"/>
                    </a:lnTo>
                    <a:lnTo>
                      <a:pt x="434" y="11"/>
                    </a:lnTo>
                    <a:lnTo>
                      <a:pt x="434" y="9"/>
                    </a:lnTo>
                    <a:lnTo>
                      <a:pt x="433" y="8"/>
                    </a:lnTo>
                    <a:lnTo>
                      <a:pt x="433" y="7"/>
                    </a:lnTo>
                    <a:lnTo>
                      <a:pt x="433" y="5"/>
                    </a:lnTo>
                    <a:lnTo>
                      <a:pt x="434" y="4"/>
                    </a:lnTo>
                    <a:lnTo>
                      <a:pt x="434" y="3"/>
                    </a:lnTo>
                    <a:lnTo>
                      <a:pt x="434" y="2"/>
                    </a:lnTo>
                    <a:lnTo>
                      <a:pt x="434" y="0"/>
                    </a:lnTo>
                    <a:lnTo>
                      <a:pt x="435" y="0"/>
                    </a:lnTo>
                  </a:path>
                </a:pathLst>
              </a:custGeom>
              <a:solidFill>
                <a:srgbClr val="C9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2" name="Freeform 42"/>
              <p:cNvSpPr>
                <a:spLocks noChangeAspect="1"/>
              </p:cNvSpPr>
              <p:nvPr/>
            </p:nvSpPr>
            <p:spPr bwMode="auto">
              <a:xfrm>
                <a:off x="1284" y="1453"/>
                <a:ext cx="435" cy="117"/>
              </a:xfrm>
              <a:custGeom>
                <a:avLst/>
                <a:gdLst>
                  <a:gd name="T0" fmla="*/ 48 w 435"/>
                  <a:gd name="T1" fmla="*/ 90 h 117"/>
                  <a:gd name="T2" fmla="*/ 79 w 435"/>
                  <a:gd name="T3" fmla="*/ 96 h 117"/>
                  <a:gd name="T4" fmla="*/ 111 w 435"/>
                  <a:gd name="T5" fmla="*/ 102 h 117"/>
                  <a:gd name="T6" fmla="*/ 139 w 435"/>
                  <a:gd name="T7" fmla="*/ 107 h 117"/>
                  <a:gd name="T8" fmla="*/ 167 w 435"/>
                  <a:gd name="T9" fmla="*/ 112 h 117"/>
                  <a:gd name="T10" fmla="*/ 196 w 435"/>
                  <a:gd name="T11" fmla="*/ 116 h 117"/>
                  <a:gd name="T12" fmla="*/ 233 w 435"/>
                  <a:gd name="T13" fmla="*/ 113 h 117"/>
                  <a:gd name="T14" fmla="*/ 265 w 435"/>
                  <a:gd name="T15" fmla="*/ 108 h 117"/>
                  <a:gd name="T16" fmla="*/ 295 w 435"/>
                  <a:gd name="T17" fmla="*/ 101 h 117"/>
                  <a:gd name="T18" fmla="*/ 326 w 435"/>
                  <a:gd name="T19" fmla="*/ 95 h 117"/>
                  <a:gd name="T20" fmla="*/ 356 w 435"/>
                  <a:gd name="T21" fmla="*/ 92 h 117"/>
                  <a:gd name="T22" fmla="*/ 384 w 435"/>
                  <a:gd name="T23" fmla="*/ 91 h 117"/>
                  <a:gd name="T24" fmla="*/ 404 w 435"/>
                  <a:gd name="T25" fmla="*/ 90 h 117"/>
                  <a:gd name="T26" fmla="*/ 410 w 435"/>
                  <a:gd name="T27" fmla="*/ 86 h 117"/>
                  <a:gd name="T28" fmla="*/ 412 w 435"/>
                  <a:gd name="T29" fmla="*/ 82 h 117"/>
                  <a:gd name="T30" fmla="*/ 415 w 435"/>
                  <a:gd name="T31" fmla="*/ 77 h 117"/>
                  <a:gd name="T32" fmla="*/ 418 w 435"/>
                  <a:gd name="T33" fmla="*/ 77 h 117"/>
                  <a:gd name="T34" fmla="*/ 422 w 435"/>
                  <a:gd name="T35" fmla="*/ 77 h 117"/>
                  <a:gd name="T36" fmla="*/ 426 w 435"/>
                  <a:gd name="T37" fmla="*/ 76 h 117"/>
                  <a:gd name="T38" fmla="*/ 428 w 435"/>
                  <a:gd name="T39" fmla="*/ 74 h 117"/>
                  <a:gd name="T40" fmla="*/ 430 w 435"/>
                  <a:gd name="T41" fmla="*/ 72 h 117"/>
                  <a:gd name="T42" fmla="*/ 432 w 435"/>
                  <a:gd name="T43" fmla="*/ 70 h 117"/>
                  <a:gd name="T44" fmla="*/ 434 w 435"/>
                  <a:gd name="T45" fmla="*/ 57 h 117"/>
                  <a:gd name="T46" fmla="*/ 430 w 435"/>
                  <a:gd name="T47" fmla="*/ 37 h 117"/>
                  <a:gd name="T48" fmla="*/ 419 w 435"/>
                  <a:gd name="T49" fmla="*/ 25 h 117"/>
                  <a:gd name="T50" fmla="*/ 404 w 435"/>
                  <a:gd name="T51" fmla="*/ 19 h 117"/>
                  <a:gd name="T52" fmla="*/ 388 w 435"/>
                  <a:gd name="T53" fmla="*/ 12 h 117"/>
                  <a:gd name="T54" fmla="*/ 367 w 435"/>
                  <a:gd name="T55" fmla="*/ 11 h 117"/>
                  <a:gd name="T56" fmla="*/ 345 w 435"/>
                  <a:gd name="T57" fmla="*/ 12 h 117"/>
                  <a:gd name="T58" fmla="*/ 333 w 435"/>
                  <a:gd name="T59" fmla="*/ 8 h 117"/>
                  <a:gd name="T60" fmla="*/ 320 w 435"/>
                  <a:gd name="T61" fmla="*/ 3 h 117"/>
                  <a:gd name="T62" fmla="*/ 308 w 435"/>
                  <a:gd name="T63" fmla="*/ 0 h 117"/>
                  <a:gd name="T64" fmla="*/ 295 w 435"/>
                  <a:gd name="T65" fmla="*/ 0 h 117"/>
                  <a:gd name="T66" fmla="*/ 281 w 435"/>
                  <a:gd name="T67" fmla="*/ 4 h 117"/>
                  <a:gd name="T68" fmla="*/ 267 w 435"/>
                  <a:gd name="T69" fmla="*/ 9 h 117"/>
                  <a:gd name="T70" fmla="*/ 236 w 435"/>
                  <a:gd name="T71" fmla="*/ 5 h 117"/>
                  <a:gd name="T72" fmla="*/ 192 w 435"/>
                  <a:gd name="T73" fmla="*/ 8 h 117"/>
                  <a:gd name="T74" fmla="*/ 148 w 435"/>
                  <a:gd name="T75" fmla="*/ 17 h 117"/>
                  <a:gd name="T76" fmla="*/ 117 w 435"/>
                  <a:gd name="T77" fmla="*/ 21 h 117"/>
                  <a:gd name="T78" fmla="*/ 104 w 435"/>
                  <a:gd name="T79" fmla="*/ 19 h 117"/>
                  <a:gd name="T80" fmla="*/ 96 w 435"/>
                  <a:gd name="T81" fmla="*/ 16 h 117"/>
                  <a:gd name="T82" fmla="*/ 87 w 435"/>
                  <a:gd name="T83" fmla="*/ 15 h 117"/>
                  <a:gd name="T84" fmla="*/ 78 w 435"/>
                  <a:gd name="T85" fmla="*/ 17 h 117"/>
                  <a:gd name="T86" fmla="*/ 72 w 435"/>
                  <a:gd name="T87" fmla="*/ 21 h 117"/>
                  <a:gd name="T88" fmla="*/ 67 w 435"/>
                  <a:gd name="T89" fmla="*/ 22 h 117"/>
                  <a:gd name="T90" fmla="*/ 55 w 435"/>
                  <a:gd name="T91" fmla="*/ 24 h 117"/>
                  <a:gd name="T92" fmla="*/ 40 w 435"/>
                  <a:gd name="T93" fmla="*/ 27 h 117"/>
                  <a:gd name="T94" fmla="*/ 22 w 435"/>
                  <a:gd name="T95" fmla="*/ 33 h 117"/>
                  <a:gd name="T96" fmla="*/ 11 w 435"/>
                  <a:gd name="T97" fmla="*/ 38 h 117"/>
                  <a:gd name="T98" fmla="*/ 7 w 435"/>
                  <a:gd name="T99" fmla="*/ 43 h 117"/>
                  <a:gd name="T100" fmla="*/ 4 w 435"/>
                  <a:gd name="T101" fmla="*/ 52 h 117"/>
                  <a:gd name="T102" fmla="*/ 1 w 435"/>
                  <a:gd name="T103" fmla="*/ 61 h 117"/>
                  <a:gd name="T104" fmla="*/ 0 w 435"/>
                  <a:gd name="T105" fmla="*/ 68 h 117"/>
                  <a:gd name="T106" fmla="*/ 0 w 435"/>
                  <a:gd name="T107" fmla="*/ 74 h 117"/>
                  <a:gd name="T108" fmla="*/ 2 w 435"/>
                  <a:gd name="T109" fmla="*/ 79 h 117"/>
                  <a:gd name="T110" fmla="*/ 8 w 435"/>
                  <a:gd name="T111" fmla="*/ 85 h 117"/>
                  <a:gd name="T112" fmla="*/ 17 w 435"/>
                  <a:gd name="T113" fmla="*/ 89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5"/>
                  <a:gd name="T172" fmla="*/ 0 h 117"/>
                  <a:gd name="T173" fmla="*/ 435 w 435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5" h="117">
                    <a:moveTo>
                      <a:pt x="24" y="90"/>
                    </a:moveTo>
                    <a:lnTo>
                      <a:pt x="26" y="90"/>
                    </a:lnTo>
                    <a:lnTo>
                      <a:pt x="28" y="89"/>
                    </a:lnTo>
                    <a:lnTo>
                      <a:pt x="31" y="89"/>
                    </a:lnTo>
                    <a:lnTo>
                      <a:pt x="34" y="89"/>
                    </a:lnTo>
                    <a:lnTo>
                      <a:pt x="36" y="89"/>
                    </a:lnTo>
                    <a:lnTo>
                      <a:pt x="39" y="90"/>
                    </a:lnTo>
                    <a:lnTo>
                      <a:pt x="42" y="90"/>
                    </a:lnTo>
                    <a:lnTo>
                      <a:pt x="45" y="90"/>
                    </a:lnTo>
                    <a:lnTo>
                      <a:pt x="48" y="90"/>
                    </a:lnTo>
                    <a:lnTo>
                      <a:pt x="51" y="91"/>
                    </a:lnTo>
                    <a:lnTo>
                      <a:pt x="54" y="91"/>
                    </a:lnTo>
                    <a:lnTo>
                      <a:pt x="57" y="91"/>
                    </a:lnTo>
                    <a:lnTo>
                      <a:pt x="60" y="92"/>
                    </a:lnTo>
                    <a:lnTo>
                      <a:pt x="63" y="93"/>
                    </a:lnTo>
                    <a:lnTo>
                      <a:pt x="66" y="93"/>
                    </a:lnTo>
                    <a:lnTo>
                      <a:pt x="70" y="94"/>
                    </a:lnTo>
                    <a:lnTo>
                      <a:pt x="73" y="94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2" y="96"/>
                    </a:lnTo>
                    <a:lnTo>
                      <a:pt x="85" y="97"/>
                    </a:lnTo>
                    <a:lnTo>
                      <a:pt x="89" y="98"/>
                    </a:lnTo>
                    <a:lnTo>
                      <a:pt x="92" y="98"/>
                    </a:lnTo>
                    <a:lnTo>
                      <a:pt x="95" y="99"/>
                    </a:lnTo>
                    <a:lnTo>
                      <a:pt x="98" y="99"/>
                    </a:lnTo>
                    <a:lnTo>
                      <a:pt x="101" y="100"/>
                    </a:lnTo>
                    <a:lnTo>
                      <a:pt x="104" y="101"/>
                    </a:lnTo>
                    <a:lnTo>
                      <a:pt x="107" y="101"/>
                    </a:lnTo>
                    <a:lnTo>
                      <a:pt x="111" y="102"/>
                    </a:lnTo>
                    <a:lnTo>
                      <a:pt x="113" y="103"/>
                    </a:lnTo>
                    <a:lnTo>
                      <a:pt x="116" y="103"/>
                    </a:lnTo>
                    <a:lnTo>
                      <a:pt x="119" y="103"/>
                    </a:lnTo>
                    <a:lnTo>
                      <a:pt x="122" y="103"/>
                    </a:lnTo>
                    <a:lnTo>
                      <a:pt x="125" y="104"/>
                    </a:lnTo>
                    <a:lnTo>
                      <a:pt x="128" y="105"/>
                    </a:lnTo>
                    <a:lnTo>
                      <a:pt x="131" y="105"/>
                    </a:lnTo>
                    <a:lnTo>
                      <a:pt x="133" y="106"/>
                    </a:lnTo>
                    <a:lnTo>
                      <a:pt x="136" y="106"/>
                    </a:lnTo>
                    <a:lnTo>
                      <a:pt x="139" y="107"/>
                    </a:lnTo>
                    <a:lnTo>
                      <a:pt x="142" y="107"/>
                    </a:lnTo>
                    <a:lnTo>
                      <a:pt x="144" y="108"/>
                    </a:lnTo>
                    <a:lnTo>
                      <a:pt x="147" y="108"/>
                    </a:lnTo>
                    <a:lnTo>
                      <a:pt x="150" y="109"/>
                    </a:lnTo>
                    <a:lnTo>
                      <a:pt x="153" y="109"/>
                    </a:lnTo>
                    <a:lnTo>
                      <a:pt x="155" y="110"/>
                    </a:lnTo>
                    <a:lnTo>
                      <a:pt x="158" y="111"/>
                    </a:lnTo>
                    <a:lnTo>
                      <a:pt x="161" y="111"/>
                    </a:lnTo>
                    <a:lnTo>
                      <a:pt x="164" y="112"/>
                    </a:lnTo>
                    <a:lnTo>
                      <a:pt x="167" y="112"/>
                    </a:lnTo>
                    <a:lnTo>
                      <a:pt x="169" y="113"/>
                    </a:lnTo>
                    <a:lnTo>
                      <a:pt x="172" y="113"/>
                    </a:lnTo>
                    <a:lnTo>
                      <a:pt x="175" y="114"/>
                    </a:lnTo>
                    <a:lnTo>
                      <a:pt x="178" y="114"/>
                    </a:lnTo>
                    <a:lnTo>
                      <a:pt x="181" y="115"/>
                    </a:lnTo>
                    <a:lnTo>
                      <a:pt x="184" y="115"/>
                    </a:lnTo>
                    <a:lnTo>
                      <a:pt x="187" y="115"/>
                    </a:lnTo>
                    <a:lnTo>
                      <a:pt x="190" y="115"/>
                    </a:lnTo>
                    <a:lnTo>
                      <a:pt x="193" y="115"/>
                    </a:lnTo>
                    <a:lnTo>
                      <a:pt x="196" y="116"/>
                    </a:lnTo>
                    <a:lnTo>
                      <a:pt x="200" y="116"/>
                    </a:lnTo>
                    <a:lnTo>
                      <a:pt x="203" y="116"/>
                    </a:lnTo>
                    <a:lnTo>
                      <a:pt x="207" y="115"/>
                    </a:lnTo>
                    <a:lnTo>
                      <a:pt x="210" y="115"/>
                    </a:lnTo>
                    <a:lnTo>
                      <a:pt x="214" y="115"/>
                    </a:lnTo>
                    <a:lnTo>
                      <a:pt x="218" y="115"/>
                    </a:lnTo>
                    <a:lnTo>
                      <a:pt x="221" y="115"/>
                    </a:lnTo>
                    <a:lnTo>
                      <a:pt x="225" y="114"/>
                    </a:lnTo>
                    <a:lnTo>
                      <a:pt x="229" y="114"/>
                    </a:lnTo>
                    <a:lnTo>
                      <a:pt x="233" y="113"/>
                    </a:lnTo>
                    <a:lnTo>
                      <a:pt x="237" y="113"/>
                    </a:lnTo>
                    <a:lnTo>
                      <a:pt x="240" y="113"/>
                    </a:lnTo>
                    <a:lnTo>
                      <a:pt x="243" y="112"/>
                    </a:lnTo>
                    <a:lnTo>
                      <a:pt x="246" y="112"/>
                    </a:lnTo>
                    <a:lnTo>
                      <a:pt x="250" y="111"/>
                    </a:lnTo>
                    <a:lnTo>
                      <a:pt x="253" y="111"/>
                    </a:lnTo>
                    <a:lnTo>
                      <a:pt x="256" y="110"/>
                    </a:lnTo>
                    <a:lnTo>
                      <a:pt x="260" y="109"/>
                    </a:lnTo>
                    <a:lnTo>
                      <a:pt x="263" y="109"/>
                    </a:lnTo>
                    <a:lnTo>
                      <a:pt x="265" y="108"/>
                    </a:lnTo>
                    <a:lnTo>
                      <a:pt x="268" y="107"/>
                    </a:lnTo>
                    <a:lnTo>
                      <a:pt x="271" y="107"/>
                    </a:lnTo>
                    <a:lnTo>
                      <a:pt x="274" y="106"/>
                    </a:lnTo>
                    <a:lnTo>
                      <a:pt x="277" y="105"/>
                    </a:lnTo>
                    <a:lnTo>
                      <a:pt x="280" y="105"/>
                    </a:lnTo>
                    <a:lnTo>
                      <a:pt x="283" y="104"/>
                    </a:lnTo>
                    <a:lnTo>
                      <a:pt x="286" y="103"/>
                    </a:lnTo>
                    <a:lnTo>
                      <a:pt x="289" y="103"/>
                    </a:lnTo>
                    <a:lnTo>
                      <a:pt x="292" y="102"/>
                    </a:lnTo>
                    <a:lnTo>
                      <a:pt x="295" y="101"/>
                    </a:lnTo>
                    <a:lnTo>
                      <a:pt x="298" y="101"/>
                    </a:lnTo>
                    <a:lnTo>
                      <a:pt x="301" y="100"/>
                    </a:lnTo>
                    <a:lnTo>
                      <a:pt x="304" y="99"/>
                    </a:lnTo>
                    <a:lnTo>
                      <a:pt x="307" y="98"/>
                    </a:lnTo>
                    <a:lnTo>
                      <a:pt x="310" y="98"/>
                    </a:lnTo>
                    <a:lnTo>
                      <a:pt x="313" y="97"/>
                    </a:lnTo>
                    <a:lnTo>
                      <a:pt x="316" y="97"/>
                    </a:lnTo>
                    <a:lnTo>
                      <a:pt x="319" y="96"/>
                    </a:lnTo>
                    <a:lnTo>
                      <a:pt x="322" y="95"/>
                    </a:lnTo>
                    <a:lnTo>
                      <a:pt x="326" y="95"/>
                    </a:lnTo>
                    <a:lnTo>
                      <a:pt x="329" y="94"/>
                    </a:lnTo>
                    <a:lnTo>
                      <a:pt x="332" y="94"/>
                    </a:lnTo>
                    <a:lnTo>
                      <a:pt x="335" y="94"/>
                    </a:lnTo>
                    <a:lnTo>
                      <a:pt x="338" y="94"/>
                    </a:lnTo>
                    <a:lnTo>
                      <a:pt x="341" y="93"/>
                    </a:lnTo>
                    <a:lnTo>
                      <a:pt x="344" y="93"/>
                    </a:lnTo>
                    <a:lnTo>
                      <a:pt x="347" y="93"/>
                    </a:lnTo>
                    <a:lnTo>
                      <a:pt x="350" y="93"/>
                    </a:lnTo>
                    <a:lnTo>
                      <a:pt x="353" y="92"/>
                    </a:lnTo>
                    <a:lnTo>
                      <a:pt x="356" y="92"/>
                    </a:lnTo>
                    <a:lnTo>
                      <a:pt x="359" y="92"/>
                    </a:lnTo>
                    <a:lnTo>
                      <a:pt x="362" y="92"/>
                    </a:lnTo>
                    <a:lnTo>
                      <a:pt x="365" y="92"/>
                    </a:lnTo>
                    <a:lnTo>
                      <a:pt x="368" y="92"/>
                    </a:lnTo>
                    <a:lnTo>
                      <a:pt x="370" y="91"/>
                    </a:lnTo>
                    <a:lnTo>
                      <a:pt x="373" y="91"/>
                    </a:lnTo>
                    <a:lnTo>
                      <a:pt x="376" y="91"/>
                    </a:lnTo>
                    <a:lnTo>
                      <a:pt x="379" y="91"/>
                    </a:lnTo>
                    <a:lnTo>
                      <a:pt x="381" y="91"/>
                    </a:lnTo>
                    <a:lnTo>
                      <a:pt x="384" y="91"/>
                    </a:lnTo>
                    <a:lnTo>
                      <a:pt x="386" y="91"/>
                    </a:lnTo>
                    <a:lnTo>
                      <a:pt x="388" y="91"/>
                    </a:lnTo>
                    <a:lnTo>
                      <a:pt x="390" y="91"/>
                    </a:lnTo>
                    <a:lnTo>
                      <a:pt x="393" y="91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401" y="90"/>
                    </a:lnTo>
                    <a:lnTo>
                      <a:pt x="403" y="90"/>
                    </a:lnTo>
                    <a:lnTo>
                      <a:pt x="404" y="90"/>
                    </a:lnTo>
                    <a:lnTo>
                      <a:pt x="405" y="89"/>
                    </a:lnTo>
                    <a:lnTo>
                      <a:pt x="406" y="89"/>
                    </a:lnTo>
                    <a:lnTo>
                      <a:pt x="407" y="89"/>
                    </a:lnTo>
                    <a:lnTo>
                      <a:pt x="408" y="88"/>
                    </a:lnTo>
                    <a:lnTo>
                      <a:pt x="409" y="88"/>
                    </a:lnTo>
                    <a:lnTo>
                      <a:pt x="409" y="87"/>
                    </a:lnTo>
                    <a:lnTo>
                      <a:pt x="410" y="86"/>
                    </a:lnTo>
                    <a:lnTo>
                      <a:pt x="411" y="85"/>
                    </a:lnTo>
                    <a:lnTo>
                      <a:pt x="412" y="84"/>
                    </a:lnTo>
                    <a:lnTo>
                      <a:pt x="412" y="83"/>
                    </a:lnTo>
                    <a:lnTo>
                      <a:pt x="412" y="82"/>
                    </a:lnTo>
                    <a:lnTo>
                      <a:pt x="413" y="81"/>
                    </a:lnTo>
                    <a:lnTo>
                      <a:pt x="413" y="80"/>
                    </a:lnTo>
                    <a:lnTo>
                      <a:pt x="414" y="79"/>
                    </a:lnTo>
                    <a:lnTo>
                      <a:pt x="414" y="78"/>
                    </a:lnTo>
                    <a:lnTo>
                      <a:pt x="414" y="77"/>
                    </a:lnTo>
                    <a:lnTo>
                      <a:pt x="415" y="77"/>
                    </a:lnTo>
                    <a:lnTo>
                      <a:pt x="415" y="76"/>
                    </a:lnTo>
                    <a:lnTo>
                      <a:pt x="416" y="76"/>
                    </a:lnTo>
                    <a:lnTo>
                      <a:pt x="416" y="77"/>
                    </a:lnTo>
                    <a:lnTo>
                      <a:pt x="417" y="77"/>
                    </a:lnTo>
                    <a:lnTo>
                      <a:pt x="418" y="77"/>
                    </a:lnTo>
                    <a:lnTo>
                      <a:pt x="419" y="77"/>
                    </a:lnTo>
                    <a:lnTo>
                      <a:pt x="420" y="77"/>
                    </a:lnTo>
                    <a:lnTo>
                      <a:pt x="421" y="77"/>
                    </a:lnTo>
                    <a:lnTo>
                      <a:pt x="422" y="77"/>
                    </a:lnTo>
                    <a:lnTo>
                      <a:pt x="423" y="77"/>
                    </a:lnTo>
                    <a:lnTo>
                      <a:pt x="424" y="77"/>
                    </a:lnTo>
                    <a:lnTo>
                      <a:pt x="425" y="77"/>
                    </a:lnTo>
                    <a:lnTo>
                      <a:pt x="425" y="76"/>
                    </a:lnTo>
                    <a:lnTo>
                      <a:pt x="426" y="76"/>
                    </a:lnTo>
                    <a:lnTo>
                      <a:pt x="427" y="76"/>
                    </a:lnTo>
                    <a:lnTo>
                      <a:pt x="427" y="75"/>
                    </a:lnTo>
                    <a:lnTo>
                      <a:pt x="428" y="75"/>
                    </a:lnTo>
                    <a:lnTo>
                      <a:pt x="428" y="74"/>
                    </a:lnTo>
                    <a:lnTo>
                      <a:pt x="429" y="74"/>
                    </a:lnTo>
                    <a:lnTo>
                      <a:pt x="429" y="73"/>
                    </a:lnTo>
                    <a:lnTo>
                      <a:pt x="430" y="73"/>
                    </a:lnTo>
                    <a:lnTo>
                      <a:pt x="430" y="72"/>
                    </a:lnTo>
                    <a:lnTo>
                      <a:pt x="431" y="72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2" y="70"/>
                    </a:lnTo>
                    <a:lnTo>
                      <a:pt x="432" y="69"/>
                    </a:lnTo>
                    <a:lnTo>
                      <a:pt x="433" y="69"/>
                    </a:lnTo>
                    <a:lnTo>
                      <a:pt x="433" y="66"/>
                    </a:lnTo>
                    <a:lnTo>
                      <a:pt x="433" y="64"/>
                    </a:lnTo>
                    <a:lnTo>
                      <a:pt x="433" y="61"/>
                    </a:lnTo>
                    <a:lnTo>
                      <a:pt x="434" y="59"/>
                    </a:lnTo>
                    <a:lnTo>
                      <a:pt x="434" y="57"/>
                    </a:lnTo>
                    <a:lnTo>
                      <a:pt x="434" y="55"/>
                    </a:lnTo>
                    <a:lnTo>
                      <a:pt x="434" y="53"/>
                    </a:lnTo>
                    <a:lnTo>
                      <a:pt x="433" y="51"/>
                    </a:lnTo>
                    <a:lnTo>
                      <a:pt x="433" y="48"/>
                    </a:lnTo>
                    <a:lnTo>
                      <a:pt x="433" y="47"/>
                    </a:lnTo>
                    <a:lnTo>
                      <a:pt x="432" y="44"/>
                    </a:lnTo>
                    <a:lnTo>
                      <a:pt x="432" y="42"/>
                    </a:lnTo>
                    <a:lnTo>
                      <a:pt x="431" y="41"/>
                    </a:lnTo>
                    <a:lnTo>
                      <a:pt x="431" y="39"/>
                    </a:lnTo>
                    <a:lnTo>
                      <a:pt x="430" y="37"/>
                    </a:lnTo>
                    <a:lnTo>
                      <a:pt x="429" y="35"/>
                    </a:lnTo>
                    <a:lnTo>
                      <a:pt x="429" y="34"/>
                    </a:lnTo>
                    <a:lnTo>
                      <a:pt x="428" y="33"/>
                    </a:lnTo>
                    <a:lnTo>
                      <a:pt x="427" y="31"/>
                    </a:lnTo>
                    <a:lnTo>
                      <a:pt x="425" y="30"/>
                    </a:lnTo>
                    <a:lnTo>
                      <a:pt x="424" y="29"/>
                    </a:lnTo>
                    <a:lnTo>
                      <a:pt x="423" y="28"/>
                    </a:lnTo>
                    <a:lnTo>
                      <a:pt x="421" y="27"/>
                    </a:lnTo>
                    <a:lnTo>
                      <a:pt x="420" y="26"/>
                    </a:lnTo>
                    <a:lnTo>
                      <a:pt x="419" y="25"/>
                    </a:lnTo>
                    <a:lnTo>
                      <a:pt x="417" y="25"/>
                    </a:lnTo>
                    <a:lnTo>
                      <a:pt x="415" y="24"/>
                    </a:lnTo>
                    <a:lnTo>
                      <a:pt x="414" y="24"/>
                    </a:lnTo>
                    <a:lnTo>
                      <a:pt x="412" y="24"/>
                    </a:lnTo>
                    <a:lnTo>
                      <a:pt x="410" y="24"/>
                    </a:lnTo>
                    <a:lnTo>
                      <a:pt x="408" y="24"/>
                    </a:lnTo>
                    <a:lnTo>
                      <a:pt x="406" y="24"/>
                    </a:lnTo>
                    <a:lnTo>
                      <a:pt x="405" y="22"/>
                    </a:lnTo>
                    <a:lnTo>
                      <a:pt x="405" y="21"/>
                    </a:lnTo>
                    <a:lnTo>
                      <a:pt x="404" y="19"/>
                    </a:lnTo>
                    <a:lnTo>
                      <a:pt x="403" y="18"/>
                    </a:lnTo>
                    <a:lnTo>
                      <a:pt x="401" y="17"/>
                    </a:lnTo>
                    <a:lnTo>
                      <a:pt x="400" y="16"/>
                    </a:lnTo>
                    <a:lnTo>
                      <a:pt x="399" y="15"/>
                    </a:lnTo>
                    <a:lnTo>
                      <a:pt x="397" y="14"/>
                    </a:lnTo>
                    <a:lnTo>
                      <a:pt x="396" y="13"/>
                    </a:lnTo>
                    <a:lnTo>
                      <a:pt x="394" y="13"/>
                    </a:lnTo>
                    <a:lnTo>
                      <a:pt x="392" y="12"/>
                    </a:lnTo>
                    <a:lnTo>
                      <a:pt x="390" y="12"/>
                    </a:lnTo>
                    <a:lnTo>
                      <a:pt x="388" y="12"/>
                    </a:lnTo>
                    <a:lnTo>
                      <a:pt x="387" y="11"/>
                    </a:lnTo>
                    <a:lnTo>
                      <a:pt x="385" y="11"/>
                    </a:lnTo>
                    <a:lnTo>
                      <a:pt x="383" y="11"/>
                    </a:lnTo>
                    <a:lnTo>
                      <a:pt x="381" y="11"/>
                    </a:lnTo>
                    <a:lnTo>
                      <a:pt x="378" y="11"/>
                    </a:lnTo>
                    <a:lnTo>
                      <a:pt x="376" y="11"/>
                    </a:lnTo>
                    <a:lnTo>
                      <a:pt x="374" y="11"/>
                    </a:lnTo>
                    <a:lnTo>
                      <a:pt x="372" y="11"/>
                    </a:lnTo>
                    <a:lnTo>
                      <a:pt x="369" y="11"/>
                    </a:lnTo>
                    <a:lnTo>
                      <a:pt x="367" y="11"/>
                    </a:lnTo>
                    <a:lnTo>
                      <a:pt x="365" y="11"/>
                    </a:lnTo>
                    <a:lnTo>
                      <a:pt x="362" y="12"/>
                    </a:lnTo>
                    <a:lnTo>
                      <a:pt x="360" y="12"/>
                    </a:lnTo>
                    <a:lnTo>
                      <a:pt x="358" y="12"/>
                    </a:lnTo>
                    <a:lnTo>
                      <a:pt x="355" y="12"/>
                    </a:lnTo>
                    <a:lnTo>
                      <a:pt x="353" y="12"/>
                    </a:lnTo>
                    <a:lnTo>
                      <a:pt x="351" y="12"/>
                    </a:lnTo>
                    <a:lnTo>
                      <a:pt x="349" y="12"/>
                    </a:lnTo>
                    <a:lnTo>
                      <a:pt x="346" y="13"/>
                    </a:lnTo>
                    <a:lnTo>
                      <a:pt x="345" y="12"/>
                    </a:lnTo>
                    <a:lnTo>
                      <a:pt x="344" y="12"/>
                    </a:lnTo>
                    <a:lnTo>
                      <a:pt x="342" y="12"/>
                    </a:lnTo>
                    <a:lnTo>
                      <a:pt x="341" y="11"/>
                    </a:lnTo>
                    <a:lnTo>
                      <a:pt x="340" y="11"/>
                    </a:lnTo>
                    <a:lnTo>
                      <a:pt x="338" y="10"/>
                    </a:lnTo>
                    <a:lnTo>
                      <a:pt x="337" y="10"/>
                    </a:lnTo>
                    <a:lnTo>
                      <a:pt x="336" y="9"/>
                    </a:lnTo>
                    <a:lnTo>
                      <a:pt x="335" y="9"/>
                    </a:lnTo>
                    <a:lnTo>
                      <a:pt x="334" y="8"/>
                    </a:lnTo>
                    <a:lnTo>
                      <a:pt x="333" y="8"/>
                    </a:lnTo>
                    <a:lnTo>
                      <a:pt x="331" y="8"/>
                    </a:lnTo>
                    <a:lnTo>
                      <a:pt x="330" y="7"/>
                    </a:lnTo>
                    <a:lnTo>
                      <a:pt x="329" y="7"/>
                    </a:lnTo>
                    <a:lnTo>
                      <a:pt x="328" y="6"/>
                    </a:lnTo>
                    <a:lnTo>
                      <a:pt x="326" y="5"/>
                    </a:lnTo>
                    <a:lnTo>
                      <a:pt x="325" y="5"/>
                    </a:lnTo>
                    <a:lnTo>
                      <a:pt x="324" y="4"/>
                    </a:lnTo>
                    <a:lnTo>
                      <a:pt x="323" y="4"/>
                    </a:lnTo>
                    <a:lnTo>
                      <a:pt x="321" y="4"/>
                    </a:lnTo>
                    <a:lnTo>
                      <a:pt x="320" y="3"/>
                    </a:lnTo>
                    <a:lnTo>
                      <a:pt x="319" y="3"/>
                    </a:lnTo>
                    <a:lnTo>
                      <a:pt x="318" y="3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4" y="1"/>
                    </a:lnTo>
                    <a:lnTo>
                      <a:pt x="313" y="1"/>
                    </a:lnTo>
                    <a:lnTo>
                      <a:pt x="312" y="1"/>
                    </a:lnTo>
                    <a:lnTo>
                      <a:pt x="310" y="0"/>
                    </a:lnTo>
                    <a:lnTo>
                      <a:pt x="309" y="0"/>
                    </a:lnTo>
                    <a:lnTo>
                      <a:pt x="308" y="0"/>
                    </a:lnTo>
                    <a:lnTo>
                      <a:pt x="306" y="0"/>
                    </a:lnTo>
                    <a:lnTo>
                      <a:pt x="305" y="0"/>
                    </a:lnTo>
                    <a:lnTo>
                      <a:pt x="304" y="0"/>
                    </a:lnTo>
                    <a:lnTo>
                      <a:pt x="303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9" y="0"/>
                    </a:lnTo>
                    <a:lnTo>
                      <a:pt x="298" y="0"/>
                    </a:lnTo>
                    <a:lnTo>
                      <a:pt x="297" y="0"/>
                    </a:lnTo>
                    <a:lnTo>
                      <a:pt x="295" y="0"/>
                    </a:lnTo>
                    <a:lnTo>
                      <a:pt x="294" y="0"/>
                    </a:lnTo>
                    <a:lnTo>
                      <a:pt x="292" y="1"/>
                    </a:lnTo>
                    <a:lnTo>
                      <a:pt x="291" y="1"/>
                    </a:lnTo>
                    <a:lnTo>
                      <a:pt x="289" y="1"/>
                    </a:lnTo>
                    <a:lnTo>
                      <a:pt x="289" y="2"/>
                    </a:lnTo>
                    <a:lnTo>
                      <a:pt x="287" y="2"/>
                    </a:lnTo>
                    <a:lnTo>
                      <a:pt x="285" y="3"/>
                    </a:lnTo>
                    <a:lnTo>
                      <a:pt x="284" y="3"/>
                    </a:lnTo>
                    <a:lnTo>
                      <a:pt x="282" y="4"/>
                    </a:lnTo>
                    <a:lnTo>
                      <a:pt x="281" y="4"/>
                    </a:lnTo>
                    <a:lnTo>
                      <a:pt x="280" y="4"/>
                    </a:lnTo>
                    <a:lnTo>
                      <a:pt x="278" y="5"/>
                    </a:lnTo>
                    <a:lnTo>
                      <a:pt x="276" y="5"/>
                    </a:lnTo>
                    <a:lnTo>
                      <a:pt x="275" y="6"/>
                    </a:lnTo>
                    <a:lnTo>
                      <a:pt x="274" y="7"/>
                    </a:lnTo>
                    <a:lnTo>
                      <a:pt x="272" y="7"/>
                    </a:lnTo>
                    <a:lnTo>
                      <a:pt x="271" y="8"/>
                    </a:lnTo>
                    <a:lnTo>
                      <a:pt x="270" y="8"/>
                    </a:lnTo>
                    <a:lnTo>
                      <a:pt x="268" y="8"/>
                    </a:lnTo>
                    <a:lnTo>
                      <a:pt x="267" y="9"/>
                    </a:lnTo>
                    <a:lnTo>
                      <a:pt x="266" y="9"/>
                    </a:lnTo>
                    <a:lnTo>
                      <a:pt x="265" y="10"/>
                    </a:lnTo>
                    <a:lnTo>
                      <a:pt x="264" y="10"/>
                    </a:lnTo>
                    <a:lnTo>
                      <a:pt x="260" y="8"/>
                    </a:lnTo>
                    <a:lnTo>
                      <a:pt x="256" y="7"/>
                    </a:lnTo>
                    <a:lnTo>
                      <a:pt x="252" y="6"/>
                    </a:lnTo>
                    <a:lnTo>
                      <a:pt x="248" y="6"/>
                    </a:lnTo>
                    <a:lnTo>
                      <a:pt x="243" y="5"/>
                    </a:lnTo>
                    <a:lnTo>
                      <a:pt x="240" y="5"/>
                    </a:lnTo>
                    <a:lnTo>
                      <a:pt x="236" y="5"/>
                    </a:lnTo>
                    <a:lnTo>
                      <a:pt x="231" y="5"/>
                    </a:lnTo>
                    <a:lnTo>
                      <a:pt x="227" y="5"/>
                    </a:lnTo>
                    <a:lnTo>
                      <a:pt x="222" y="5"/>
                    </a:lnTo>
                    <a:lnTo>
                      <a:pt x="218" y="5"/>
                    </a:lnTo>
                    <a:lnTo>
                      <a:pt x="214" y="5"/>
                    </a:lnTo>
                    <a:lnTo>
                      <a:pt x="210" y="6"/>
                    </a:lnTo>
                    <a:lnTo>
                      <a:pt x="205" y="6"/>
                    </a:lnTo>
                    <a:lnTo>
                      <a:pt x="201" y="7"/>
                    </a:lnTo>
                    <a:lnTo>
                      <a:pt x="196" y="8"/>
                    </a:lnTo>
                    <a:lnTo>
                      <a:pt x="192" y="8"/>
                    </a:lnTo>
                    <a:lnTo>
                      <a:pt x="188" y="9"/>
                    </a:lnTo>
                    <a:lnTo>
                      <a:pt x="183" y="9"/>
                    </a:lnTo>
                    <a:lnTo>
                      <a:pt x="179" y="10"/>
                    </a:lnTo>
                    <a:lnTo>
                      <a:pt x="174" y="11"/>
                    </a:lnTo>
                    <a:lnTo>
                      <a:pt x="170" y="12"/>
                    </a:lnTo>
                    <a:lnTo>
                      <a:pt x="166" y="13"/>
                    </a:lnTo>
                    <a:lnTo>
                      <a:pt x="161" y="14"/>
                    </a:lnTo>
                    <a:lnTo>
                      <a:pt x="157" y="15"/>
                    </a:lnTo>
                    <a:lnTo>
                      <a:pt x="153" y="15"/>
                    </a:lnTo>
                    <a:lnTo>
                      <a:pt x="148" y="17"/>
                    </a:lnTo>
                    <a:lnTo>
                      <a:pt x="144" y="17"/>
                    </a:lnTo>
                    <a:lnTo>
                      <a:pt x="141" y="18"/>
                    </a:lnTo>
                    <a:lnTo>
                      <a:pt x="137" y="19"/>
                    </a:lnTo>
                    <a:lnTo>
                      <a:pt x="133" y="19"/>
                    </a:lnTo>
                    <a:lnTo>
                      <a:pt x="129" y="20"/>
                    </a:lnTo>
                    <a:lnTo>
                      <a:pt x="125" y="21"/>
                    </a:lnTo>
                    <a:lnTo>
                      <a:pt x="123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7" y="21"/>
                    </a:lnTo>
                    <a:lnTo>
                      <a:pt x="115" y="21"/>
                    </a:lnTo>
                    <a:lnTo>
                      <a:pt x="114" y="21"/>
                    </a:lnTo>
                    <a:lnTo>
                      <a:pt x="112" y="21"/>
                    </a:lnTo>
                    <a:lnTo>
                      <a:pt x="111" y="20"/>
                    </a:lnTo>
                    <a:lnTo>
                      <a:pt x="109" y="20"/>
                    </a:lnTo>
                    <a:lnTo>
                      <a:pt x="108" y="20"/>
                    </a:lnTo>
                    <a:lnTo>
                      <a:pt x="107" y="20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4" y="19"/>
                    </a:lnTo>
                    <a:lnTo>
                      <a:pt x="103" y="18"/>
                    </a:lnTo>
                    <a:lnTo>
                      <a:pt x="102" y="18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9" y="17"/>
                    </a:lnTo>
                    <a:lnTo>
                      <a:pt x="98" y="17"/>
                    </a:lnTo>
                    <a:lnTo>
                      <a:pt x="97" y="16"/>
                    </a:lnTo>
                    <a:lnTo>
                      <a:pt x="96" y="16"/>
                    </a:lnTo>
                    <a:lnTo>
                      <a:pt x="95" y="15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2" y="15"/>
                    </a:lnTo>
                    <a:lnTo>
                      <a:pt x="91" y="15"/>
                    </a:lnTo>
                    <a:lnTo>
                      <a:pt x="90" y="15"/>
                    </a:lnTo>
                    <a:lnTo>
                      <a:pt x="89" y="15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2" y="16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0" y="17"/>
                    </a:lnTo>
                    <a:lnTo>
                      <a:pt x="79" y="17"/>
                    </a:lnTo>
                    <a:lnTo>
                      <a:pt x="78" y="17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6" y="18"/>
                    </a:lnTo>
                    <a:lnTo>
                      <a:pt x="75" y="19"/>
                    </a:lnTo>
                    <a:lnTo>
                      <a:pt x="74" y="19"/>
                    </a:lnTo>
                    <a:lnTo>
                      <a:pt x="73" y="20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1" y="21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7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2" y="23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5" y="26"/>
                    </a:lnTo>
                    <a:lnTo>
                      <a:pt x="43" y="26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22" y="33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7" y="43"/>
                    </a:lnTo>
                    <a:lnTo>
                      <a:pt x="7" y="44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5" y="49"/>
                    </a:lnTo>
                    <a:lnTo>
                      <a:pt x="5" y="50"/>
                    </a:lnTo>
                    <a:lnTo>
                      <a:pt x="5" y="51"/>
                    </a:lnTo>
                    <a:lnTo>
                      <a:pt x="4" y="52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1" y="78"/>
                    </a:lnTo>
                    <a:lnTo>
                      <a:pt x="1" y="79"/>
                    </a:lnTo>
                    <a:lnTo>
                      <a:pt x="2" y="79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5" y="83"/>
                    </a:lnTo>
                    <a:lnTo>
                      <a:pt x="6" y="84"/>
                    </a:lnTo>
                    <a:lnTo>
                      <a:pt x="7" y="85"/>
                    </a:lnTo>
                    <a:lnTo>
                      <a:pt x="8" y="85"/>
                    </a:lnTo>
                    <a:lnTo>
                      <a:pt x="9" y="86"/>
                    </a:lnTo>
                    <a:lnTo>
                      <a:pt x="10" y="86"/>
                    </a:lnTo>
                    <a:lnTo>
                      <a:pt x="11" y="87"/>
                    </a:lnTo>
                    <a:lnTo>
                      <a:pt x="12" y="87"/>
                    </a:lnTo>
                    <a:lnTo>
                      <a:pt x="13" y="87"/>
                    </a:lnTo>
                    <a:lnTo>
                      <a:pt x="14" y="88"/>
                    </a:lnTo>
                    <a:lnTo>
                      <a:pt x="15" y="88"/>
                    </a:lnTo>
                    <a:lnTo>
                      <a:pt x="16" y="89"/>
                    </a:lnTo>
                    <a:lnTo>
                      <a:pt x="17" y="89"/>
                    </a:lnTo>
                    <a:lnTo>
                      <a:pt x="18" y="89"/>
                    </a:lnTo>
                    <a:lnTo>
                      <a:pt x="19" y="89"/>
                    </a:lnTo>
                    <a:lnTo>
                      <a:pt x="20" y="89"/>
                    </a:lnTo>
                    <a:lnTo>
                      <a:pt x="21" y="90"/>
                    </a:lnTo>
                    <a:lnTo>
                      <a:pt x="22" y="90"/>
                    </a:lnTo>
                    <a:lnTo>
                      <a:pt x="23" y="90"/>
                    </a:lnTo>
                    <a:lnTo>
                      <a:pt x="24" y="90"/>
                    </a:lnTo>
                  </a:path>
                </a:pathLst>
              </a:custGeom>
              <a:solidFill>
                <a:srgbClr val="E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3" name="Freeform 43"/>
              <p:cNvSpPr>
                <a:spLocks noChangeAspect="1"/>
              </p:cNvSpPr>
              <p:nvPr/>
            </p:nvSpPr>
            <p:spPr bwMode="auto">
              <a:xfrm>
                <a:off x="1284" y="1453"/>
                <a:ext cx="435" cy="117"/>
              </a:xfrm>
              <a:custGeom>
                <a:avLst/>
                <a:gdLst>
                  <a:gd name="T0" fmla="*/ 48 w 435"/>
                  <a:gd name="T1" fmla="*/ 90 h 117"/>
                  <a:gd name="T2" fmla="*/ 79 w 435"/>
                  <a:gd name="T3" fmla="*/ 96 h 117"/>
                  <a:gd name="T4" fmla="*/ 111 w 435"/>
                  <a:gd name="T5" fmla="*/ 102 h 117"/>
                  <a:gd name="T6" fmla="*/ 139 w 435"/>
                  <a:gd name="T7" fmla="*/ 107 h 117"/>
                  <a:gd name="T8" fmla="*/ 167 w 435"/>
                  <a:gd name="T9" fmla="*/ 112 h 117"/>
                  <a:gd name="T10" fmla="*/ 196 w 435"/>
                  <a:gd name="T11" fmla="*/ 116 h 117"/>
                  <a:gd name="T12" fmla="*/ 233 w 435"/>
                  <a:gd name="T13" fmla="*/ 113 h 117"/>
                  <a:gd name="T14" fmla="*/ 265 w 435"/>
                  <a:gd name="T15" fmla="*/ 108 h 117"/>
                  <a:gd name="T16" fmla="*/ 295 w 435"/>
                  <a:gd name="T17" fmla="*/ 101 h 117"/>
                  <a:gd name="T18" fmla="*/ 326 w 435"/>
                  <a:gd name="T19" fmla="*/ 95 h 117"/>
                  <a:gd name="T20" fmla="*/ 356 w 435"/>
                  <a:gd name="T21" fmla="*/ 92 h 117"/>
                  <a:gd name="T22" fmla="*/ 384 w 435"/>
                  <a:gd name="T23" fmla="*/ 91 h 117"/>
                  <a:gd name="T24" fmla="*/ 404 w 435"/>
                  <a:gd name="T25" fmla="*/ 90 h 117"/>
                  <a:gd name="T26" fmla="*/ 410 w 435"/>
                  <a:gd name="T27" fmla="*/ 86 h 117"/>
                  <a:gd name="T28" fmla="*/ 412 w 435"/>
                  <a:gd name="T29" fmla="*/ 82 h 117"/>
                  <a:gd name="T30" fmla="*/ 415 w 435"/>
                  <a:gd name="T31" fmla="*/ 77 h 117"/>
                  <a:gd name="T32" fmla="*/ 418 w 435"/>
                  <a:gd name="T33" fmla="*/ 77 h 117"/>
                  <a:gd name="T34" fmla="*/ 422 w 435"/>
                  <a:gd name="T35" fmla="*/ 77 h 117"/>
                  <a:gd name="T36" fmla="*/ 426 w 435"/>
                  <a:gd name="T37" fmla="*/ 76 h 117"/>
                  <a:gd name="T38" fmla="*/ 428 w 435"/>
                  <a:gd name="T39" fmla="*/ 74 h 117"/>
                  <a:gd name="T40" fmla="*/ 430 w 435"/>
                  <a:gd name="T41" fmla="*/ 72 h 117"/>
                  <a:gd name="T42" fmla="*/ 432 w 435"/>
                  <a:gd name="T43" fmla="*/ 70 h 117"/>
                  <a:gd name="T44" fmla="*/ 434 w 435"/>
                  <a:gd name="T45" fmla="*/ 57 h 117"/>
                  <a:gd name="T46" fmla="*/ 430 w 435"/>
                  <a:gd name="T47" fmla="*/ 37 h 117"/>
                  <a:gd name="T48" fmla="*/ 419 w 435"/>
                  <a:gd name="T49" fmla="*/ 25 h 117"/>
                  <a:gd name="T50" fmla="*/ 404 w 435"/>
                  <a:gd name="T51" fmla="*/ 19 h 117"/>
                  <a:gd name="T52" fmla="*/ 388 w 435"/>
                  <a:gd name="T53" fmla="*/ 12 h 117"/>
                  <a:gd name="T54" fmla="*/ 367 w 435"/>
                  <a:gd name="T55" fmla="*/ 11 h 117"/>
                  <a:gd name="T56" fmla="*/ 345 w 435"/>
                  <a:gd name="T57" fmla="*/ 12 h 117"/>
                  <a:gd name="T58" fmla="*/ 333 w 435"/>
                  <a:gd name="T59" fmla="*/ 8 h 117"/>
                  <a:gd name="T60" fmla="*/ 320 w 435"/>
                  <a:gd name="T61" fmla="*/ 3 h 117"/>
                  <a:gd name="T62" fmla="*/ 308 w 435"/>
                  <a:gd name="T63" fmla="*/ 0 h 117"/>
                  <a:gd name="T64" fmla="*/ 295 w 435"/>
                  <a:gd name="T65" fmla="*/ 0 h 117"/>
                  <a:gd name="T66" fmla="*/ 281 w 435"/>
                  <a:gd name="T67" fmla="*/ 4 h 117"/>
                  <a:gd name="T68" fmla="*/ 267 w 435"/>
                  <a:gd name="T69" fmla="*/ 9 h 117"/>
                  <a:gd name="T70" fmla="*/ 236 w 435"/>
                  <a:gd name="T71" fmla="*/ 5 h 117"/>
                  <a:gd name="T72" fmla="*/ 192 w 435"/>
                  <a:gd name="T73" fmla="*/ 8 h 117"/>
                  <a:gd name="T74" fmla="*/ 148 w 435"/>
                  <a:gd name="T75" fmla="*/ 17 h 117"/>
                  <a:gd name="T76" fmla="*/ 117 w 435"/>
                  <a:gd name="T77" fmla="*/ 21 h 117"/>
                  <a:gd name="T78" fmla="*/ 104 w 435"/>
                  <a:gd name="T79" fmla="*/ 19 h 117"/>
                  <a:gd name="T80" fmla="*/ 96 w 435"/>
                  <a:gd name="T81" fmla="*/ 16 h 117"/>
                  <a:gd name="T82" fmla="*/ 87 w 435"/>
                  <a:gd name="T83" fmla="*/ 15 h 117"/>
                  <a:gd name="T84" fmla="*/ 78 w 435"/>
                  <a:gd name="T85" fmla="*/ 17 h 117"/>
                  <a:gd name="T86" fmla="*/ 72 w 435"/>
                  <a:gd name="T87" fmla="*/ 21 h 117"/>
                  <a:gd name="T88" fmla="*/ 67 w 435"/>
                  <a:gd name="T89" fmla="*/ 22 h 117"/>
                  <a:gd name="T90" fmla="*/ 55 w 435"/>
                  <a:gd name="T91" fmla="*/ 24 h 117"/>
                  <a:gd name="T92" fmla="*/ 40 w 435"/>
                  <a:gd name="T93" fmla="*/ 27 h 117"/>
                  <a:gd name="T94" fmla="*/ 22 w 435"/>
                  <a:gd name="T95" fmla="*/ 33 h 117"/>
                  <a:gd name="T96" fmla="*/ 11 w 435"/>
                  <a:gd name="T97" fmla="*/ 38 h 117"/>
                  <a:gd name="T98" fmla="*/ 7 w 435"/>
                  <a:gd name="T99" fmla="*/ 43 h 117"/>
                  <a:gd name="T100" fmla="*/ 4 w 435"/>
                  <a:gd name="T101" fmla="*/ 52 h 117"/>
                  <a:gd name="T102" fmla="*/ 1 w 435"/>
                  <a:gd name="T103" fmla="*/ 61 h 117"/>
                  <a:gd name="T104" fmla="*/ 0 w 435"/>
                  <a:gd name="T105" fmla="*/ 68 h 117"/>
                  <a:gd name="T106" fmla="*/ 0 w 435"/>
                  <a:gd name="T107" fmla="*/ 74 h 117"/>
                  <a:gd name="T108" fmla="*/ 2 w 435"/>
                  <a:gd name="T109" fmla="*/ 79 h 117"/>
                  <a:gd name="T110" fmla="*/ 8 w 435"/>
                  <a:gd name="T111" fmla="*/ 85 h 117"/>
                  <a:gd name="T112" fmla="*/ 17 w 435"/>
                  <a:gd name="T113" fmla="*/ 89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5"/>
                  <a:gd name="T172" fmla="*/ 0 h 117"/>
                  <a:gd name="T173" fmla="*/ 435 w 435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5" h="117">
                    <a:moveTo>
                      <a:pt x="24" y="90"/>
                    </a:moveTo>
                    <a:lnTo>
                      <a:pt x="26" y="90"/>
                    </a:lnTo>
                    <a:lnTo>
                      <a:pt x="28" y="89"/>
                    </a:lnTo>
                    <a:lnTo>
                      <a:pt x="31" y="89"/>
                    </a:lnTo>
                    <a:lnTo>
                      <a:pt x="34" y="89"/>
                    </a:lnTo>
                    <a:lnTo>
                      <a:pt x="36" y="89"/>
                    </a:lnTo>
                    <a:lnTo>
                      <a:pt x="39" y="90"/>
                    </a:lnTo>
                    <a:lnTo>
                      <a:pt x="42" y="90"/>
                    </a:lnTo>
                    <a:lnTo>
                      <a:pt x="45" y="90"/>
                    </a:lnTo>
                    <a:lnTo>
                      <a:pt x="48" y="90"/>
                    </a:lnTo>
                    <a:lnTo>
                      <a:pt x="51" y="91"/>
                    </a:lnTo>
                    <a:lnTo>
                      <a:pt x="54" y="91"/>
                    </a:lnTo>
                    <a:lnTo>
                      <a:pt x="57" y="91"/>
                    </a:lnTo>
                    <a:lnTo>
                      <a:pt x="60" y="92"/>
                    </a:lnTo>
                    <a:lnTo>
                      <a:pt x="63" y="93"/>
                    </a:lnTo>
                    <a:lnTo>
                      <a:pt x="66" y="93"/>
                    </a:lnTo>
                    <a:lnTo>
                      <a:pt x="70" y="94"/>
                    </a:lnTo>
                    <a:lnTo>
                      <a:pt x="73" y="94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2" y="96"/>
                    </a:lnTo>
                    <a:lnTo>
                      <a:pt x="85" y="97"/>
                    </a:lnTo>
                    <a:lnTo>
                      <a:pt x="89" y="98"/>
                    </a:lnTo>
                    <a:lnTo>
                      <a:pt x="92" y="98"/>
                    </a:lnTo>
                    <a:lnTo>
                      <a:pt x="95" y="99"/>
                    </a:lnTo>
                    <a:lnTo>
                      <a:pt x="98" y="99"/>
                    </a:lnTo>
                    <a:lnTo>
                      <a:pt x="101" y="100"/>
                    </a:lnTo>
                    <a:lnTo>
                      <a:pt x="104" y="101"/>
                    </a:lnTo>
                    <a:lnTo>
                      <a:pt x="107" y="101"/>
                    </a:lnTo>
                    <a:lnTo>
                      <a:pt x="111" y="102"/>
                    </a:lnTo>
                    <a:lnTo>
                      <a:pt x="113" y="103"/>
                    </a:lnTo>
                    <a:lnTo>
                      <a:pt x="116" y="103"/>
                    </a:lnTo>
                    <a:lnTo>
                      <a:pt x="119" y="103"/>
                    </a:lnTo>
                    <a:lnTo>
                      <a:pt x="122" y="103"/>
                    </a:lnTo>
                    <a:lnTo>
                      <a:pt x="125" y="104"/>
                    </a:lnTo>
                    <a:lnTo>
                      <a:pt x="128" y="105"/>
                    </a:lnTo>
                    <a:lnTo>
                      <a:pt x="131" y="105"/>
                    </a:lnTo>
                    <a:lnTo>
                      <a:pt x="133" y="106"/>
                    </a:lnTo>
                    <a:lnTo>
                      <a:pt x="136" y="106"/>
                    </a:lnTo>
                    <a:lnTo>
                      <a:pt x="139" y="107"/>
                    </a:lnTo>
                    <a:lnTo>
                      <a:pt x="142" y="107"/>
                    </a:lnTo>
                    <a:lnTo>
                      <a:pt x="144" y="108"/>
                    </a:lnTo>
                    <a:lnTo>
                      <a:pt x="147" y="108"/>
                    </a:lnTo>
                    <a:lnTo>
                      <a:pt x="150" y="109"/>
                    </a:lnTo>
                    <a:lnTo>
                      <a:pt x="153" y="109"/>
                    </a:lnTo>
                    <a:lnTo>
                      <a:pt x="155" y="110"/>
                    </a:lnTo>
                    <a:lnTo>
                      <a:pt x="158" y="111"/>
                    </a:lnTo>
                    <a:lnTo>
                      <a:pt x="161" y="111"/>
                    </a:lnTo>
                    <a:lnTo>
                      <a:pt x="164" y="112"/>
                    </a:lnTo>
                    <a:lnTo>
                      <a:pt x="167" y="112"/>
                    </a:lnTo>
                    <a:lnTo>
                      <a:pt x="169" y="113"/>
                    </a:lnTo>
                    <a:lnTo>
                      <a:pt x="172" y="113"/>
                    </a:lnTo>
                    <a:lnTo>
                      <a:pt x="175" y="114"/>
                    </a:lnTo>
                    <a:lnTo>
                      <a:pt x="178" y="114"/>
                    </a:lnTo>
                    <a:lnTo>
                      <a:pt x="181" y="115"/>
                    </a:lnTo>
                    <a:lnTo>
                      <a:pt x="184" y="115"/>
                    </a:lnTo>
                    <a:lnTo>
                      <a:pt x="187" y="115"/>
                    </a:lnTo>
                    <a:lnTo>
                      <a:pt x="190" y="115"/>
                    </a:lnTo>
                    <a:lnTo>
                      <a:pt x="193" y="115"/>
                    </a:lnTo>
                    <a:lnTo>
                      <a:pt x="196" y="116"/>
                    </a:lnTo>
                    <a:lnTo>
                      <a:pt x="200" y="116"/>
                    </a:lnTo>
                    <a:lnTo>
                      <a:pt x="203" y="116"/>
                    </a:lnTo>
                    <a:lnTo>
                      <a:pt x="207" y="115"/>
                    </a:lnTo>
                    <a:lnTo>
                      <a:pt x="210" y="115"/>
                    </a:lnTo>
                    <a:lnTo>
                      <a:pt x="214" y="115"/>
                    </a:lnTo>
                    <a:lnTo>
                      <a:pt x="218" y="115"/>
                    </a:lnTo>
                    <a:lnTo>
                      <a:pt x="221" y="115"/>
                    </a:lnTo>
                    <a:lnTo>
                      <a:pt x="225" y="114"/>
                    </a:lnTo>
                    <a:lnTo>
                      <a:pt x="229" y="114"/>
                    </a:lnTo>
                    <a:lnTo>
                      <a:pt x="233" y="113"/>
                    </a:lnTo>
                    <a:lnTo>
                      <a:pt x="237" y="113"/>
                    </a:lnTo>
                    <a:lnTo>
                      <a:pt x="240" y="113"/>
                    </a:lnTo>
                    <a:lnTo>
                      <a:pt x="243" y="112"/>
                    </a:lnTo>
                    <a:lnTo>
                      <a:pt x="246" y="112"/>
                    </a:lnTo>
                    <a:lnTo>
                      <a:pt x="250" y="111"/>
                    </a:lnTo>
                    <a:lnTo>
                      <a:pt x="253" y="111"/>
                    </a:lnTo>
                    <a:lnTo>
                      <a:pt x="256" y="110"/>
                    </a:lnTo>
                    <a:lnTo>
                      <a:pt x="260" y="109"/>
                    </a:lnTo>
                    <a:lnTo>
                      <a:pt x="263" y="109"/>
                    </a:lnTo>
                    <a:lnTo>
                      <a:pt x="265" y="108"/>
                    </a:lnTo>
                    <a:lnTo>
                      <a:pt x="268" y="107"/>
                    </a:lnTo>
                    <a:lnTo>
                      <a:pt x="271" y="107"/>
                    </a:lnTo>
                    <a:lnTo>
                      <a:pt x="274" y="106"/>
                    </a:lnTo>
                    <a:lnTo>
                      <a:pt x="277" y="105"/>
                    </a:lnTo>
                    <a:lnTo>
                      <a:pt x="280" y="105"/>
                    </a:lnTo>
                    <a:lnTo>
                      <a:pt x="283" y="104"/>
                    </a:lnTo>
                    <a:lnTo>
                      <a:pt x="286" y="103"/>
                    </a:lnTo>
                    <a:lnTo>
                      <a:pt x="289" y="103"/>
                    </a:lnTo>
                    <a:lnTo>
                      <a:pt x="292" y="102"/>
                    </a:lnTo>
                    <a:lnTo>
                      <a:pt x="295" y="101"/>
                    </a:lnTo>
                    <a:lnTo>
                      <a:pt x="298" y="101"/>
                    </a:lnTo>
                    <a:lnTo>
                      <a:pt x="301" y="100"/>
                    </a:lnTo>
                    <a:lnTo>
                      <a:pt x="304" y="99"/>
                    </a:lnTo>
                    <a:lnTo>
                      <a:pt x="307" y="98"/>
                    </a:lnTo>
                    <a:lnTo>
                      <a:pt x="310" y="98"/>
                    </a:lnTo>
                    <a:lnTo>
                      <a:pt x="313" y="97"/>
                    </a:lnTo>
                    <a:lnTo>
                      <a:pt x="316" y="97"/>
                    </a:lnTo>
                    <a:lnTo>
                      <a:pt x="319" y="96"/>
                    </a:lnTo>
                    <a:lnTo>
                      <a:pt x="322" y="95"/>
                    </a:lnTo>
                    <a:lnTo>
                      <a:pt x="326" y="95"/>
                    </a:lnTo>
                    <a:lnTo>
                      <a:pt x="329" y="94"/>
                    </a:lnTo>
                    <a:lnTo>
                      <a:pt x="332" y="94"/>
                    </a:lnTo>
                    <a:lnTo>
                      <a:pt x="335" y="94"/>
                    </a:lnTo>
                    <a:lnTo>
                      <a:pt x="338" y="94"/>
                    </a:lnTo>
                    <a:lnTo>
                      <a:pt x="341" y="93"/>
                    </a:lnTo>
                    <a:lnTo>
                      <a:pt x="344" y="93"/>
                    </a:lnTo>
                    <a:lnTo>
                      <a:pt x="347" y="93"/>
                    </a:lnTo>
                    <a:lnTo>
                      <a:pt x="350" y="93"/>
                    </a:lnTo>
                    <a:lnTo>
                      <a:pt x="353" y="92"/>
                    </a:lnTo>
                    <a:lnTo>
                      <a:pt x="356" y="92"/>
                    </a:lnTo>
                    <a:lnTo>
                      <a:pt x="359" y="92"/>
                    </a:lnTo>
                    <a:lnTo>
                      <a:pt x="362" y="92"/>
                    </a:lnTo>
                    <a:lnTo>
                      <a:pt x="365" y="92"/>
                    </a:lnTo>
                    <a:lnTo>
                      <a:pt x="368" y="92"/>
                    </a:lnTo>
                    <a:lnTo>
                      <a:pt x="370" y="91"/>
                    </a:lnTo>
                    <a:lnTo>
                      <a:pt x="373" y="91"/>
                    </a:lnTo>
                    <a:lnTo>
                      <a:pt x="376" y="91"/>
                    </a:lnTo>
                    <a:lnTo>
                      <a:pt x="379" y="91"/>
                    </a:lnTo>
                    <a:lnTo>
                      <a:pt x="381" y="91"/>
                    </a:lnTo>
                    <a:lnTo>
                      <a:pt x="384" y="91"/>
                    </a:lnTo>
                    <a:lnTo>
                      <a:pt x="386" y="91"/>
                    </a:lnTo>
                    <a:lnTo>
                      <a:pt x="388" y="91"/>
                    </a:lnTo>
                    <a:lnTo>
                      <a:pt x="390" y="91"/>
                    </a:lnTo>
                    <a:lnTo>
                      <a:pt x="393" y="91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401" y="90"/>
                    </a:lnTo>
                    <a:lnTo>
                      <a:pt x="403" y="90"/>
                    </a:lnTo>
                    <a:lnTo>
                      <a:pt x="404" y="90"/>
                    </a:lnTo>
                    <a:lnTo>
                      <a:pt x="405" y="89"/>
                    </a:lnTo>
                    <a:lnTo>
                      <a:pt x="406" y="89"/>
                    </a:lnTo>
                    <a:lnTo>
                      <a:pt x="407" y="89"/>
                    </a:lnTo>
                    <a:lnTo>
                      <a:pt x="408" y="88"/>
                    </a:lnTo>
                    <a:lnTo>
                      <a:pt x="409" y="88"/>
                    </a:lnTo>
                    <a:lnTo>
                      <a:pt x="409" y="87"/>
                    </a:lnTo>
                    <a:lnTo>
                      <a:pt x="410" y="86"/>
                    </a:lnTo>
                    <a:lnTo>
                      <a:pt x="411" y="85"/>
                    </a:lnTo>
                    <a:lnTo>
                      <a:pt x="412" y="84"/>
                    </a:lnTo>
                    <a:lnTo>
                      <a:pt x="412" y="83"/>
                    </a:lnTo>
                    <a:lnTo>
                      <a:pt x="412" y="82"/>
                    </a:lnTo>
                    <a:lnTo>
                      <a:pt x="413" y="81"/>
                    </a:lnTo>
                    <a:lnTo>
                      <a:pt x="413" y="80"/>
                    </a:lnTo>
                    <a:lnTo>
                      <a:pt x="414" y="79"/>
                    </a:lnTo>
                    <a:lnTo>
                      <a:pt x="414" y="78"/>
                    </a:lnTo>
                    <a:lnTo>
                      <a:pt x="414" y="77"/>
                    </a:lnTo>
                    <a:lnTo>
                      <a:pt x="415" y="77"/>
                    </a:lnTo>
                    <a:lnTo>
                      <a:pt x="415" y="76"/>
                    </a:lnTo>
                    <a:lnTo>
                      <a:pt x="416" y="76"/>
                    </a:lnTo>
                    <a:lnTo>
                      <a:pt x="416" y="77"/>
                    </a:lnTo>
                    <a:lnTo>
                      <a:pt x="417" y="77"/>
                    </a:lnTo>
                    <a:lnTo>
                      <a:pt x="418" y="77"/>
                    </a:lnTo>
                    <a:lnTo>
                      <a:pt x="419" y="77"/>
                    </a:lnTo>
                    <a:lnTo>
                      <a:pt x="420" y="77"/>
                    </a:lnTo>
                    <a:lnTo>
                      <a:pt x="421" y="77"/>
                    </a:lnTo>
                    <a:lnTo>
                      <a:pt x="422" y="77"/>
                    </a:lnTo>
                    <a:lnTo>
                      <a:pt x="423" y="77"/>
                    </a:lnTo>
                    <a:lnTo>
                      <a:pt x="424" y="77"/>
                    </a:lnTo>
                    <a:lnTo>
                      <a:pt x="425" y="77"/>
                    </a:lnTo>
                    <a:lnTo>
                      <a:pt x="425" y="76"/>
                    </a:lnTo>
                    <a:lnTo>
                      <a:pt x="426" y="76"/>
                    </a:lnTo>
                    <a:lnTo>
                      <a:pt x="427" y="76"/>
                    </a:lnTo>
                    <a:lnTo>
                      <a:pt x="427" y="75"/>
                    </a:lnTo>
                    <a:lnTo>
                      <a:pt x="428" y="75"/>
                    </a:lnTo>
                    <a:lnTo>
                      <a:pt x="428" y="74"/>
                    </a:lnTo>
                    <a:lnTo>
                      <a:pt x="429" y="74"/>
                    </a:lnTo>
                    <a:lnTo>
                      <a:pt x="429" y="73"/>
                    </a:lnTo>
                    <a:lnTo>
                      <a:pt x="430" y="73"/>
                    </a:lnTo>
                    <a:lnTo>
                      <a:pt x="430" y="72"/>
                    </a:lnTo>
                    <a:lnTo>
                      <a:pt x="431" y="72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2" y="70"/>
                    </a:lnTo>
                    <a:lnTo>
                      <a:pt x="432" y="69"/>
                    </a:lnTo>
                    <a:lnTo>
                      <a:pt x="433" y="69"/>
                    </a:lnTo>
                    <a:lnTo>
                      <a:pt x="433" y="66"/>
                    </a:lnTo>
                    <a:lnTo>
                      <a:pt x="433" y="64"/>
                    </a:lnTo>
                    <a:lnTo>
                      <a:pt x="433" y="61"/>
                    </a:lnTo>
                    <a:lnTo>
                      <a:pt x="434" y="59"/>
                    </a:lnTo>
                    <a:lnTo>
                      <a:pt x="434" y="57"/>
                    </a:lnTo>
                    <a:lnTo>
                      <a:pt x="434" y="55"/>
                    </a:lnTo>
                    <a:lnTo>
                      <a:pt x="434" y="53"/>
                    </a:lnTo>
                    <a:lnTo>
                      <a:pt x="433" y="51"/>
                    </a:lnTo>
                    <a:lnTo>
                      <a:pt x="433" y="48"/>
                    </a:lnTo>
                    <a:lnTo>
                      <a:pt x="433" y="47"/>
                    </a:lnTo>
                    <a:lnTo>
                      <a:pt x="432" y="44"/>
                    </a:lnTo>
                    <a:lnTo>
                      <a:pt x="432" y="42"/>
                    </a:lnTo>
                    <a:lnTo>
                      <a:pt x="431" y="41"/>
                    </a:lnTo>
                    <a:lnTo>
                      <a:pt x="431" y="39"/>
                    </a:lnTo>
                    <a:lnTo>
                      <a:pt x="430" y="37"/>
                    </a:lnTo>
                    <a:lnTo>
                      <a:pt x="429" y="35"/>
                    </a:lnTo>
                    <a:lnTo>
                      <a:pt x="429" y="34"/>
                    </a:lnTo>
                    <a:lnTo>
                      <a:pt x="428" y="33"/>
                    </a:lnTo>
                    <a:lnTo>
                      <a:pt x="427" y="31"/>
                    </a:lnTo>
                    <a:lnTo>
                      <a:pt x="425" y="30"/>
                    </a:lnTo>
                    <a:lnTo>
                      <a:pt x="424" y="29"/>
                    </a:lnTo>
                    <a:lnTo>
                      <a:pt x="423" y="28"/>
                    </a:lnTo>
                    <a:lnTo>
                      <a:pt x="421" y="27"/>
                    </a:lnTo>
                    <a:lnTo>
                      <a:pt x="420" y="26"/>
                    </a:lnTo>
                    <a:lnTo>
                      <a:pt x="419" y="25"/>
                    </a:lnTo>
                    <a:lnTo>
                      <a:pt x="417" y="25"/>
                    </a:lnTo>
                    <a:lnTo>
                      <a:pt x="415" y="24"/>
                    </a:lnTo>
                    <a:lnTo>
                      <a:pt x="414" y="24"/>
                    </a:lnTo>
                    <a:lnTo>
                      <a:pt x="412" y="24"/>
                    </a:lnTo>
                    <a:lnTo>
                      <a:pt x="410" y="24"/>
                    </a:lnTo>
                    <a:lnTo>
                      <a:pt x="408" y="24"/>
                    </a:lnTo>
                    <a:lnTo>
                      <a:pt x="406" y="24"/>
                    </a:lnTo>
                    <a:lnTo>
                      <a:pt x="405" y="22"/>
                    </a:lnTo>
                    <a:lnTo>
                      <a:pt x="405" y="21"/>
                    </a:lnTo>
                    <a:lnTo>
                      <a:pt x="404" y="19"/>
                    </a:lnTo>
                    <a:lnTo>
                      <a:pt x="403" y="18"/>
                    </a:lnTo>
                    <a:lnTo>
                      <a:pt x="401" y="17"/>
                    </a:lnTo>
                    <a:lnTo>
                      <a:pt x="400" y="16"/>
                    </a:lnTo>
                    <a:lnTo>
                      <a:pt x="399" y="15"/>
                    </a:lnTo>
                    <a:lnTo>
                      <a:pt x="397" y="14"/>
                    </a:lnTo>
                    <a:lnTo>
                      <a:pt x="396" y="13"/>
                    </a:lnTo>
                    <a:lnTo>
                      <a:pt x="394" y="13"/>
                    </a:lnTo>
                    <a:lnTo>
                      <a:pt x="392" y="12"/>
                    </a:lnTo>
                    <a:lnTo>
                      <a:pt x="390" y="12"/>
                    </a:lnTo>
                    <a:lnTo>
                      <a:pt x="388" y="12"/>
                    </a:lnTo>
                    <a:lnTo>
                      <a:pt x="387" y="11"/>
                    </a:lnTo>
                    <a:lnTo>
                      <a:pt x="385" y="11"/>
                    </a:lnTo>
                    <a:lnTo>
                      <a:pt x="383" y="11"/>
                    </a:lnTo>
                    <a:lnTo>
                      <a:pt x="381" y="11"/>
                    </a:lnTo>
                    <a:lnTo>
                      <a:pt x="378" y="11"/>
                    </a:lnTo>
                    <a:lnTo>
                      <a:pt x="376" y="11"/>
                    </a:lnTo>
                    <a:lnTo>
                      <a:pt x="374" y="11"/>
                    </a:lnTo>
                    <a:lnTo>
                      <a:pt x="372" y="11"/>
                    </a:lnTo>
                    <a:lnTo>
                      <a:pt x="369" y="11"/>
                    </a:lnTo>
                    <a:lnTo>
                      <a:pt x="367" y="11"/>
                    </a:lnTo>
                    <a:lnTo>
                      <a:pt x="365" y="11"/>
                    </a:lnTo>
                    <a:lnTo>
                      <a:pt x="362" y="12"/>
                    </a:lnTo>
                    <a:lnTo>
                      <a:pt x="360" y="12"/>
                    </a:lnTo>
                    <a:lnTo>
                      <a:pt x="358" y="12"/>
                    </a:lnTo>
                    <a:lnTo>
                      <a:pt x="355" y="12"/>
                    </a:lnTo>
                    <a:lnTo>
                      <a:pt x="353" y="12"/>
                    </a:lnTo>
                    <a:lnTo>
                      <a:pt x="351" y="12"/>
                    </a:lnTo>
                    <a:lnTo>
                      <a:pt x="349" y="12"/>
                    </a:lnTo>
                    <a:lnTo>
                      <a:pt x="346" y="13"/>
                    </a:lnTo>
                    <a:lnTo>
                      <a:pt x="345" y="12"/>
                    </a:lnTo>
                    <a:lnTo>
                      <a:pt x="344" y="12"/>
                    </a:lnTo>
                    <a:lnTo>
                      <a:pt x="342" y="12"/>
                    </a:lnTo>
                    <a:lnTo>
                      <a:pt x="341" y="11"/>
                    </a:lnTo>
                    <a:lnTo>
                      <a:pt x="340" y="11"/>
                    </a:lnTo>
                    <a:lnTo>
                      <a:pt x="338" y="10"/>
                    </a:lnTo>
                    <a:lnTo>
                      <a:pt x="337" y="10"/>
                    </a:lnTo>
                    <a:lnTo>
                      <a:pt x="336" y="9"/>
                    </a:lnTo>
                    <a:lnTo>
                      <a:pt x="335" y="9"/>
                    </a:lnTo>
                    <a:lnTo>
                      <a:pt x="334" y="8"/>
                    </a:lnTo>
                    <a:lnTo>
                      <a:pt x="333" y="8"/>
                    </a:lnTo>
                    <a:lnTo>
                      <a:pt x="331" y="8"/>
                    </a:lnTo>
                    <a:lnTo>
                      <a:pt x="330" y="7"/>
                    </a:lnTo>
                    <a:lnTo>
                      <a:pt x="329" y="7"/>
                    </a:lnTo>
                    <a:lnTo>
                      <a:pt x="328" y="6"/>
                    </a:lnTo>
                    <a:lnTo>
                      <a:pt x="326" y="5"/>
                    </a:lnTo>
                    <a:lnTo>
                      <a:pt x="325" y="5"/>
                    </a:lnTo>
                    <a:lnTo>
                      <a:pt x="324" y="4"/>
                    </a:lnTo>
                    <a:lnTo>
                      <a:pt x="323" y="4"/>
                    </a:lnTo>
                    <a:lnTo>
                      <a:pt x="321" y="4"/>
                    </a:lnTo>
                    <a:lnTo>
                      <a:pt x="320" y="3"/>
                    </a:lnTo>
                    <a:lnTo>
                      <a:pt x="319" y="3"/>
                    </a:lnTo>
                    <a:lnTo>
                      <a:pt x="318" y="3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4" y="1"/>
                    </a:lnTo>
                    <a:lnTo>
                      <a:pt x="313" y="1"/>
                    </a:lnTo>
                    <a:lnTo>
                      <a:pt x="312" y="1"/>
                    </a:lnTo>
                    <a:lnTo>
                      <a:pt x="310" y="0"/>
                    </a:lnTo>
                    <a:lnTo>
                      <a:pt x="309" y="0"/>
                    </a:lnTo>
                    <a:lnTo>
                      <a:pt x="308" y="0"/>
                    </a:lnTo>
                    <a:lnTo>
                      <a:pt x="306" y="0"/>
                    </a:lnTo>
                    <a:lnTo>
                      <a:pt x="305" y="0"/>
                    </a:lnTo>
                    <a:lnTo>
                      <a:pt x="304" y="0"/>
                    </a:lnTo>
                    <a:lnTo>
                      <a:pt x="303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9" y="0"/>
                    </a:lnTo>
                    <a:lnTo>
                      <a:pt x="298" y="0"/>
                    </a:lnTo>
                    <a:lnTo>
                      <a:pt x="297" y="0"/>
                    </a:lnTo>
                    <a:lnTo>
                      <a:pt x="295" y="0"/>
                    </a:lnTo>
                    <a:lnTo>
                      <a:pt x="294" y="0"/>
                    </a:lnTo>
                    <a:lnTo>
                      <a:pt x="292" y="1"/>
                    </a:lnTo>
                    <a:lnTo>
                      <a:pt x="291" y="1"/>
                    </a:lnTo>
                    <a:lnTo>
                      <a:pt x="289" y="1"/>
                    </a:lnTo>
                    <a:lnTo>
                      <a:pt x="289" y="2"/>
                    </a:lnTo>
                    <a:lnTo>
                      <a:pt x="287" y="2"/>
                    </a:lnTo>
                    <a:lnTo>
                      <a:pt x="285" y="3"/>
                    </a:lnTo>
                    <a:lnTo>
                      <a:pt x="284" y="3"/>
                    </a:lnTo>
                    <a:lnTo>
                      <a:pt x="282" y="4"/>
                    </a:lnTo>
                    <a:lnTo>
                      <a:pt x="281" y="4"/>
                    </a:lnTo>
                    <a:lnTo>
                      <a:pt x="280" y="4"/>
                    </a:lnTo>
                    <a:lnTo>
                      <a:pt x="278" y="5"/>
                    </a:lnTo>
                    <a:lnTo>
                      <a:pt x="276" y="5"/>
                    </a:lnTo>
                    <a:lnTo>
                      <a:pt x="275" y="6"/>
                    </a:lnTo>
                    <a:lnTo>
                      <a:pt x="274" y="7"/>
                    </a:lnTo>
                    <a:lnTo>
                      <a:pt x="272" y="7"/>
                    </a:lnTo>
                    <a:lnTo>
                      <a:pt x="271" y="8"/>
                    </a:lnTo>
                    <a:lnTo>
                      <a:pt x="270" y="8"/>
                    </a:lnTo>
                    <a:lnTo>
                      <a:pt x="268" y="8"/>
                    </a:lnTo>
                    <a:lnTo>
                      <a:pt x="267" y="9"/>
                    </a:lnTo>
                    <a:lnTo>
                      <a:pt x="266" y="9"/>
                    </a:lnTo>
                    <a:lnTo>
                      <a:pt x="265" y="10"/>
                    </a:lnTo>
                    <a:lnTo>
                      <a:pt x="264" y="10"/>
                    </a:lnTo>
                    <a:lnTo>
                      <a:pt x="260" y="8"/>
                    </a:lnTo>
                    <a:lnTo>
                      <a:pt x="256" y="7"/>
                    </a:lnTo>
                    <a:lnTo>
                      <a:pt x="252" y="6"/>
                    </a:lnTo>
                    <a:lnTo>
                      <a:pt x="248" y="6"/>
                    </a:lnTo>
                    <a:lnTo>
                      <a:pt x="243" y="5"/>
                    </a:lnTo>
                    <a:lnTo>
                      <a:pt x="240" y="5"/>
                    </a:lnTo>
                    <a:lnTo>
                      <a:pt x="236" y="5"/>
                    </a:lnTo>
                    <a:lnTo>
                      <a:pt x="231" y="5"/>
                    </a:lnTo>
                    <a:lnTo>
                      <a:pt x="227" y="5"/>
                    </a:lnTo>
                    <a:lnTo>
                      <a:pt x="222" y="5"/>
                    </a:lnTo>
                    <a:lnTo>
                      <a:pt x="218" y="5"/>
                    </a:lnTo>
                    <a:lnTo>
                      <a:pt x="214" y="5"/>
                    </a:lnTo>
                    <a:lnTo>
                      <a:pt x="210" y="6"/>
                    </a:lnTo>
                    <a:lnTo>
                      <a:pt x="205" y="6"/>
                    </a:lnTo>
                    <a:lnTo>
                      <a:pt x="201" y="7"/>
                    </a:lnTo>
                    <a:lnTo>
                      <a:pt x="196" y="8"/>
                    </a:lnTo>
                    <a:lnTo>
                      <a:pt x="192" y="8"/>
                    </a:lnTo>
                    <a:lnTo>
                      <a:pt x="188" y="9"/>
                    </a:lnTo>
                    <a:lnTo>
                      <a:pt x="183" y="9"/>
                    </a:lnTo>
                    <a:lnTo>
                      <a:pt x="179" y="10"/>
                    </a:lnTo>
                    <a:lnTo>
                      <a:pt x="174" y="11"/>
                    </a:lnTo>
                    <a:lnTo>
                      <a:pt x="170" y="12"/>
                    </a:lnTo>
                    <a:lnTo>
                      <a:pt x="166" y="13"/>
                    </a:lnTo>
                    <a:lnTo>
                      <a:pt x="161" y="14"/>
                    </a:lnTo>
                    <a:lnTo>
                      <a:pt x="157" y="15"/>
                    </a:lnTo>
                    <a:lnTo>
                      <a:pt x="153" y="15"/>
                    </a:lnTo>
                    <a:lnTo>
                      <a:pt x="148" y="17"/>
                    </a:lnTo>
                    <a:lnTo>
                      <a:pt x="144" y="17"/>
                    </a:lnTo>
                    <a:lnTo>
                      <a:pt x="141" y="18"/>
                    </a:lnTo>
                    <a:lnTo>
                      <a:pt x="137" y="19"/>
                    </a:lnTo>
                    <a:lnTo>
                      <a:pt x="133" y="19"/>
                    </a:lnTo>
                    <a:lnTo>
                      <a:pt x="129" y="20"/>
                    </a:lnTo>
                    <a:lnTo>
                      <a:pt x="125" y="21"/>
                    </a:lnTo>
                    <a:lnTo>
                      <a:pt x="123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7" y="21"/>
                    </a:lnTo>
                    <a:lnTo>
                      <a:pt x="115" y="21"/>
                    </a:lnTo>
                    <a:lnTo>
                      <a:pt x="114" y="21"/>
                    </a:lnTo>
                    <a:lnTo>
                      <a:pt x="112" y="21"/>
                    </a:lnTo>
                    <a:lnTo>
                      <a:pt x="111" y="20"/>
                    </a:lnTo>
                    <a:lnTo>
                      <a:pt x="109" y="20"/>
                    </a:lnTo>
                    <a:lnTo>
                      <a:pt x="108" y="20"/>
                    </a:lnTo>
                    <a:lnTo>
                      <a:pt x="107" y="20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4" y="19"/>
                    </a:lnTo>
                    <a:lnTo>
                      <a:pt x="103" y="18"/>
                    </a:lnTo>
                    <a:lnTo>
                      <a:pt x="102" y="18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9" y="17"/>
                    </a:lnTo>
                    <a:lnTo>
                      <a:pt x="98" y="17"/>
                    </a:lnTo>
                    <a:lnTo>
                      <a:pt x="97" y="16"/>
                    </a:lnTo>
                    <a:lnTo>
                      <a:pt x="96" y="16"/>
                    </a:lnTo>
                    <a:lnTo>
                      <a:pt x="95" y="15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2" y="15"/>
                    </a:lnTo>
                    <a:lnTo>
                      <a:pt x="91" y="15"/>
                    </a:lnTo>
                    <a:lnTo>
                      <a:pt x="90" y="15"/>
                    </a:lnTo>
                    <a:lnTo>
                      <a:pt x="89" y="15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2" y="16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0" y="17"/>
                    </a:lnTo>
                    <a:lnTo>
                      <a:pt x="79" y="17"/>
                    </a:lnTo>
                    <a:lnTo>
                      <a:pt x="78" y="17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6" y="18"/>
                    </a:lnTo>
                    <a:lnTo>
                      <a:pt x="75" y="19"/>
                    </a:lnTo>
                    <a:lnTo>
                      <a:pt x="74" y="19"/>
                    </a:lnTo>
                    <a:lnTo>
                      <a:pt x="73" y="20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1" y="21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7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2" y="23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5" y="26"/>
                    </a:lnTo>
                    <a:lnTo>
                      <a:pt x="43" y="26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22" y="33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7" y="43"/>
                    </a:lnTo>
                    <a:lnTo>
                      <a:pt x="7" y="44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5" y="49"/>
                    </a:lnTo>
                    <a:lnTo>
                      <a:pt x="5" y="50"/>
                    </a:lnTo>
                    <a:lnTo>
                      <a:pt x="5" y="51"/>
                    </a:lnTo>
                    <a:lnTo>
                      <a:pt x="4" y="52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1" y="78"/>
                    </a:lnTo>
                    <a:lnTo>
                      <a:pt x="1" y="79"/>
                    </a:lnTo>
                    <a:lnTo>
                      <a:pt x="2" y="79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5" y="83"/>
                    </a:lnTo>
                    <a:lnTo>
                      <a:pt x="6" y="84"/>
                    </a:lnTo>
                    <a:lnTo>
                      <a:pt x="7" y="85"/>
                    </a:lnTo>
                    <a:lnTo>
                      <a:pt x="8" y="85"/>
                    </a:lnTo>
                    <a:lnTo>
                      <a:pt x="9" y="86"/>
                    </a:lnTo>
                    <a:lnTo>
                      <a:pt x="10" y="86"/>
                    </a:lnTo>
                    <a:lnTo>
                      <a:pt x="11" y="87"/>
                    </a:lnTo>
                    <a:lnTo>
                      <a:pt x="12" y="87"/>
                    </a:lnTo>
                    <a:lnTo>
                      <a:pt x="13" y="87"/>
                    </a:lnTo>
                    <a:lnTo>
                      <a:pt x="14" y="88"/>
                    </a:lnTo>
                    <a:lnTo>
                      <a:pt x="15" y="88"/>
                    </a:lnTo>
                    <a:lnTo>
                      <a:pt x="16" y="89"/>
                    </a:lnTo>
                    <a:lnTo>
                      <a:pt x="17" y="89"/>
                    </a:lnTo>
                    <a:lnTo>
                      <a:pt x="18" y="89"/>
                    </a:lnTo>
                    <a:lnTo>
                      <a:pt x="19" y="89"/>
                    </a:lnTo>
                    <a:lnTo>
                      <a:pt x="20" y="89"/>
                    </a:lnTo>
                    <a:lnTo>
                      <a:pt x="21" y="90"/>
                    </a:lnTo>
                    <a:lnTo>
                      <a:pt x="22" y="90"/>
                    </a:lnTo>
                    <a:lnTo>
                      <a:pt x="23" y="90"/>
                    </a:lnTo>
                    <a:lnTo>
                      <a:pt x="24" y="90"/>
                    </a:lnTo>
                  </a:path>
                </a:pathLst>
              </a:custGeom>
              <a:noFill/>
              <a:ln w="12699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4" name="Freeform 44"/>
              <p:cNvSpPr>
                <a:spLocks noChangeAspect="1"/>
              </p:cNvSpPr>
              <p:nvPr/>
            </p:nvSpPr>
            <p:spPr bwMode="auto">
              <a:xfrm>
                <a:off x="1287" y="1529"/>
                <a:ext cx="474" cy="364"/>
              </a:xfrm>
              <a:custGeom>
                <a:avLst/>
                <a:gdLst>
                  <a:gd name="T0" fmla="*/ 457 w 474"/>
                  <a:gd name="T1" fmla="*/ 358 h 364"/>
                  <a:gd name="T2" fmla="*/ 464 w 474"/>
                  <a:gd name="T3" fmla="*/ 353 h 364"/>
                  <a:gd name="T4" fmla="*/ 463 w 474"/>
                  <a:gd name="T5" fmla="*/ 345 h 364"/>
                  <a:gd name="T6" fmla="*/ 457 w 474"/>
                  <a:gd name="T7" fmla="*/ 340 h 364"/>
                  <a:gd name="T8" fmla="*/ 450 w 474"/>
                  <a:gd name="T9" fmla="*/ 340 h 364"/>
                  <a:gd name="T10" fmla="*/ 446 w 474"/>
                  <a:gd name="T11" fmla="*/ 336 h 364"/>
                  <a:gd name="T12" fmla="*/ 440 w 474"/>
                  <a:gd name="T13" fmla="*/ 320 h 364"/>
                  <a:gd name="T14" fmla="*/ 440 w 474"/>
                  <a:gd name="T15" fmla="*/ 275 h 364"/>
                  <a:gd name="T16" fmla="*/ 435 w 474"/>
                  <a:gd name="T17" fmla="*/ 229 h 364"/>
                  <a:gd name="T18" fmla="*/ 438 w 474"/>
                  <a:gd name="T19" fmla="*/ 191 h 364"/>
                  <a:gd name="T20" fmla="*/ 438 w 474"/>
                  <a:gd name="T21" fmla="*/ 154 h 364"/>
                  <a:gd name="T22" fmla="*/ 442 w 474"/>
                  <a:gd name="T23" fmla="*/ 123 h 364"/>
                  <a:gd name="T24" fmla="*/ 440 w 474"/>
                  <a:gd name="T25" fmla="*/ 86 h 364"/>
                  <a:gd name="T26" fmla="*/ 433 w 474"/>
                  <a:gd name="T27" fmla="*/ 57 h 364"/>
                  <a:gd name="T28" fmla="*/ 423 w 474"/>
                  <a:gd name="T29" fmla="*/ 34 h 364"/>
                  <a:gd name="T30" fmla="*/ 407 w 474"/>
                  <a:gd name="T31" fmla="*/ 13 h 364"/>
                  <a:gd name="T32" fmla="*/ 408 w 474"/>
                  <a:gd name="T33" fmla="*/ 8 h 364"/>
                  <a:gd name="T34" fmla="*/ 411 w 474"/>
                  <a:gd name="T35" fmla="*/ 2 h 364"/>
                  <a:gd name="T36" fmla="*/ 415 w 474"/>
                  <a:gd name="T37" fmla="*/ 7 h 364"/>
                  <a:gd name="T38" fmla="*/ 426 w 474"/>
                  <a:gd name="T39" fmla="*/ 22 h 364"/>
                  <a:gd name="T40" fmla="*/ 432 w 474"/>
                  <a:gd name="T41" fmla="*/ 36 h 364"/>
                  <a:gd name="T42" fmla="*/ 437 w 474"/>
                  <a:gd name="T43" fmla="*/ 55 h 364"/>
                  <a:gd name="T44" fmla="*/ 439 w 474"/>
                  <a:gd name="T45" fmla="*/ 74 h 364"/>
                  <a:gd name="T46" fmla="*/ 445 w 474"/>
                  <a:gd name="T47" fmla="*/ 97 h 364"/>
                  <a:gd name="T48" fmla="*/ 447 w 474"/>
                  <a:gd name="T49" fmla="*/ 125 h 364"/>
                  <a:gd name="T50" fmla="*/ 448 w 474"/>
                  <a:gd name="T51" fmla="*/ 153 h 364"/>
                  <a:gd name="T52" fmla="*/ 449 w 474"/>
                  <a:gd name="T53" fmla="*/ 164 h 364"/>
                  <a:gd name="T54" fmla="*/ 445 w 474"/>
                  <a:gd name="T55" fmla="*/ 198 h 364"/>
                  <a:gd name="T56" fmla="*/ 450 w 474"/>
                  <a:gd name="T57" fmla="*/ 258 h 364"/>
                  <a:gd name="T58" fmla="*/ 451 w 474"/>
                  <a:gd name="T59" fmla="*/ 323 h 364"/>
                  <a:gd name="T60" fmla="*/ 469 w 474"/>
                  <a:gd name="T61" fmla="*/ 340 h 364"/>
                  <a:gd name="T62" fmla="*/ 471 w 474"/>
                  <a:gd name="T63" fmla="*/ 356 h 364"/>
                  <a:gd name="T64" fmla="*/ 461 w 474"/>
                  <a:gd name="T65" fmla="*/ 361 h 364"/>
                  <a:gd name="T66" fmla="*/ 452 w 474"/>
                  <a:gd name="T67" fmla="*/ 363 h 364"/>
                  <a:gd name="T68" fmla="*/ 2 w 474"/>
                  <a:gd name="T69" fmla="*/ 308 h 364"/>
                  <a:gd name="T70" fmla="*/ 7 w 474"/>
                  <a:gd name="T71" fmla="*/ 298 h 364"/>
                  <a:gd name="T72" fmla="*/ 14 w 474"/>
                  <a:gd name="T73" fmla="*/ 288 h 364"/>
                  <a:gd name="T74" fmla="*/ 13 w 474"/>
                  <a:gd name="T75" fmla="*/ 271 h 364"/>
                  <a:gd name="T76" fmla="*/ 13 w 474"/>
                  <a:gd name="T77" fmla="*/ 254 h 364"/>
                  <a:gd name="T78" fmla="*/ 14 w 474"/>
                  <a:gd name="T79" fmla="*/ 214 h 364"/>
                  <a:gd name="T80" fmla="*/ 9 w 474"/>
                  <a:gd name="T81" fmla="*/ 166 h 364"/>
                  <a:gd name="T82" fmla="*/ 9 w 474"/>
                  <a:gd name="T83" fmla="*/ 125 h 364"/>
                  <a:gd name="T84" fmla="*/ 10 w 474"/>
                  <a:gd name="T85" fmla="*/ 81 h 364"/>
                  <a:gd name="T86" fmla="*/ 14 w 474"/>
                  <a:gd name="T87" fmla="*/ 46 h 364"/>
                  <a:gd name="T88" fmla="*/ 20 w 474"/>
                  <a:gd name="T89" fmla="*/ 28 h 364"/>
                  <a:gd name="T90" fmla="*/ 30 w 474"/>
                  <a:gd name="T91" fmla="*/ 12 h 364"/>
                  <a:gd name="T92" fmla="*/ 27 w 474"/>
                  <a:gd name="T93" fmla="*/ 14 h 364"/>
                  <a:gd name="T94" fmla="*/ 24 w 474"/>
                  <a:gd name="T95" fmla="*/ 16 h 364"/>
                  <a:gd name="T96" fmla="*/ 21 w 474"/>
                  <a:gd name="T97" fmla="*/ 20 h 364"/>
                  <a:gd name="T98" fmla="*/ 18 w 474"/>
                  <a:gd name="T99" fmla="*/ 24 h 364"/>
                  <a:gd name="T100" fmla="*/ 13 w 474"/>
                  <a:gd name="T101" fmla="*/ 34 h 364"/>
                  <a:gd name="T102" fmla="*/ 9 w 474"/>
                  <a:gd name="T103" fmla="*/ 63 h 364"/>
                  <a:gd name="T104" fmla="*/ 7 w 474"/>
                  <a:gd name="T105" fmla="*/ 104 h 364"/>
                  <a:gd name="T106" fmla="*/ 6 w 474"/>
                  <a:gd name="T107" fmla="*/ 146 h 364"/>
                  <a:gd name="T108" fmla="*/ 10 w 474"/>
                  <a:gd name="T109" fmla="*/ 183 h 364"/>
                  <a:gd name="T110" fmla="*/ 8 w 474"/>
                  <a:gd name="T111" fmla="*/ 236 h 364"/>
                  <a:gd name="T112" fmla="*/ 9 w 474"/>
                  <a:gd name="T113" fmla="*/ 286 h 364"/>
                  <a:gd name="T114" fmla="*/ 6 w 474"/>
                  <a:gd name="T115" fmla="*/ 298 h 364"/>
                  <a:gd name="T116" fmla="*/ 1 w 474"/>
                  <a:gd name="T117" fmla="*/ 309 h 3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4"/>
                  <a:gd name="T178" fmla="*/ 0 h 364"/>
                  <a:gd name="T179" fmla="*/ 474 w 474"/>
                  <a:gd name="T180" fmla="*/ 364 h 3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4" h="364">
                    <a:moveTo>
                      <a:pt x="447" y="363"/>
                    </a:moveTo>
                    <a:lnTo>
                      <a:pt x="448" y="363"/>
                    </a:lnTo>
                    <a:lnTo>
                      <a:pt x="448" y="362"/>
                    </a:lnTo>
                    <a:lnTo>
                      <a:pt x="449" y="362"/>
                    </a:lnTo>
                    <a:lnTo>
                      <a:pt x="450" y="362"/>
                    </a:lnTo>
                    <a:lnTo>
                      <a:pt x="451" y="362"/>
                    </a:lnTo>
                    <a:lnTo>
                      <a:pt x="452" y="361"/>
                    </a:lnTo>
                    <a:lnTo>
                      <a:pt x="453" y="360"/>
                    </a:lnTo>
                    <a:lnTo>
                      <a:pt x="454" y="360"/>
                    </a:lnTo>
                    <a:lnTo>
                      <a:pt x="455" y="360"/>
                    </a:lnTo>
                    <a:lnTo>
                      <a:pt x="455" y="359"/>
                    </a:lnTo>
                    <a:lnTo>
                      <a:pt x="456" y="359"/>
                    </a:lnTo>
                    <a:lnTo>
                      <a:pt x="457" y="358"/>
                    </a:lnTo>
                    <a:lnTo>
                      <a:pt x="458" y="358"/>
                    </a:lnTo>
                    <a:lnTo>
                      <a:pt x="459" y="358"/>
                    </a:lnTo>
                    <a:lnTo>
                      <a:pt x="459" y="357"/>
                    </a:lnTo>
                    <a:lnTo>
                      <a:pt x="460" y="356"/>
                    </a:lnTo>
                    <a:lnTo>
                      <a:pt x="461" y="356"/>
                    </a:lnTo>
                    <a:lnTo>
                      <a:pt x="461" y="355"/>
                    </a:lnTo>
                    <a:lnTo>
                      <a:pt x="462" y="355"/>
                    </a:lnTo>
                    <a:lnTo>
                      <a:pt x="462" y="354"/>
                    </a:lnTo>
                    <a:lnTo>
                      <a:pt x="463" y="354"/>
                    </a:lnTo>
                    <a:lnTo>
                      <a:pt x="464" y="353"/>
                    </a:lnTo>
                    <a:lnTo>
                      <a:pt x="464" y="352"/>
                    </a:lnTo>
                    <a:lnTo>
                      <a:pt x="464" y="351"/>
                    </a:lnTo>
                    <a:lnTo>
                      <a:pt x="464" y="350"/>
                    </a:lnTo>
                    <a:lnTo>
                      <a:pt x="464" y="349"/>
                    </a:lnTo>
                    <a:lnTo>
                      <a:pt x="464" y="348"/>
                    </a:lnTo>
                    <a:lnTo>
                      <a:pt x="464" y="347"/>
                    </a:lnTo>
                    <a:lnTo>
                      <a:pt x="464" y="346"/>
                    </a:lnTo>
                    <a:lnTo>
                      <a:pt x="463" y="346"/>
                    </a:lnTo>
                    <a:lnTo>
                      <a:pt x="463" y="345"/>
                    </a:lnTo>
                    <a:lnTo>
                      <a:pt x="462" y="344"/>
                    </a:lnTo>
                    <a:lnTo>
                      <a:pt x="462" y="343"/>
                    </a:lnTo>
                    <a:lnTo>
                      <a:pt x="461" y="342"/>
                    </a:lnTo>
                    <a:lnTo>
                      <a:pt x="460" y="342"/>
                    </a:lnTo>
                    <a:lnTo>
                      <a:pt x="459" y="341"/>
                    </a:lnTo>
                    <a:lnTo>
                      <a:pt x="458" y="341"/>
                    </a:lnTo>
                    <a:lnTo>
                      <a:pt x="457" y="341"/>
                    </a:lnTo>
                    <a:lnTo>
                      <a:pt x="457" y="340"/>
                    </a:lnTo>
                    <a:lnTo>
                      <a:pt x="456" y="340"/>
                    </a:lnTo>
                    <a:lnTo>
                      <a:pt x="455" y="340"/>
                    </a:lnTo>
                    <a:lnTo>
                      <a:pt x="454" y="340"/>
                    </a:lnTo>
                    <a:lnTo>
                      <a:pt x="453" y="340"/>
                    </a:lnTo>
                    <a:lnTo>
                      <a:pt x="452" y="340"/>
                    </a:lnTo>
                    <a:lnTo>
                      <a:pt x="451" y="340"/>
                    </a:lnTo>
                    <a:lnTo>
                      <a:pt x="450" y="340"/>
                    </a:lnTo>
                    <a:lnTo>
                      <a:pt x="449" y="339"/>
                    </a:lnTo>
                    <a:lnTo>
                      <a:pt x="448" y="339"/>
                    </a:lnTo>
                    <a:lnTo>
                      <a:pt x="448" y="338"/>
                    </a:lnTo>
                    <a:lnTo>
                      <a:pt x="447" y="337"/>
                    </a:lnTo>
                    <a:lnTo>
                      <a:pt x="446" y="337"/>
                    </a:lnTo>
                    <a:lnTo>
                      <a:pt x="446" y="336"/>
                    </a:lnTo>
                    <a:lnTo>
                      <a:pt x="445" y="335"/>
                    </a:lnTo>
                    <a:lnTo>
                      <a:pt x="444" y="334"/>
                    </a:lnTo>
                    <a:lnTo>
                      <a:pt x="443" y="334"/>
                    </a:lnTo>
                    <a:lnTo>
                      <a:pt x="442" y="333"/>
                    </a:lnTo>
                    <a:lnTo>
                      <a:pt x="442" y="332"/>
                    </a:lnTo>
                    <a:lnTo>
                      <a:pt x="441" y="332"/>
                    </a:lnTo>
                    <a:lnTo>
                      <a:pt x="440" y="332"/>
                    </a:lnTo>
                    <a:lnTo>
                      <a:pt x="440" y="320"/>
                    </a:lnTo>
                    <a:lnTo>
                      <a:pt x="441" y="317"/>
                    </a:lnTo>
                    <a:lnTo>
                      <a:pt x="442" y="314"/>
                    </a:lnTo>
                    <a:lnTo>
                      <a:pt x="442" y="310"/>
                    </a:lnTo>
                    <a:lnTo>
                      <a:pt x="442" y="307"/>
                    </a:lnTo>
                    <a:lnTo>
                      <a:pt x="442" y="304"/>
                    </a:lnTo>
                    <a:lnTo>
                      <a:pt x="442" y="301"/>
                    </a:lnTo>
                    <a:lnTo>
                      <a:pt x="442" y="298"/>
                    </a:lnTo>
                    <a:lnTo>
                      <a:pt x="442" y="295"/>
                    </a:lnTo>
                    <a:lnTo>
                      <a:pt x="442" y="292"/>
                    </a:lnTo>
                    <a:lnTo>
                      <a:pt x="441" y="288"/>
                    </a:lnTo>
                    <a:lnTo>
                      <a:pt x="441" y="285"/>
                    </a:lnTo>
                    <a:lnTo>
                      <a:pt x="441" y="282"/>
                    </a:lnTo>
                    <a:lnTo>
                      <a:pt x="440" y="278"/>
                    </a:lnTo>
                    <a:lnTo>
                      <a:pt x="440" y="275"/>
                    </a:lnTo>
                    <a:lnTo>
                      <a:pt x="439" y="272"/>
                    </a:lnTo>
                    <a:lnTo>
                      <a:pt x="439" y="269"/>
                    </a:lnTo>
                    <a:lnTo>
                      <a:pt x="438" y="265"/>
                    </a:lnTo>
                    <a:lnTo>
                      <a:pt x="438" y="262"/>
                    </a:lnTo>
                    <a:lnTo>
                      <a:pt x="437" y="259"/>
                    </a:lnTo>
                    <a:lnTo>
                      <a:pt x="437" y="255"/>
                    </a:lnTo>
                    <a:lnTo>
                      <a:pt x="436" y="252"/>
                    </a:lnTo>
                    <a:lnTo>
                      <a:pt x="436" y="249"/>
                    </a:lnTo>
                    <a:lnTo>
                      <a:pt x="435" y="245"/>
                    </a:lnTo>
                    <a:lnTo>
                      <a:pt x="435" y="242"/>
                    </a:lnTo>
                    <a:lnTo>
                      <a:pt x="435" y="239"/>
                    </a:lnTo>
                    <a:lnTo>
                      <a:pt x="435" y="236"/>
                    </a:lnTo>
                    <a:lnTo>
                      <a:pt x="435" y="232"/>
                    </a:lnTo>
                    <a:lnTo>
                      <a:pt x="435" y="229"/>
                    </a:lnTo>
                    <a:lnTo>
                      <a:pt x="435" y="226"/>
                    </a:lnTo>
                    <a:lnTo>
                      <a:pt x="436" y="223"/>
                    </a:lnTo>
                    <a:lnTo>
                      <a:pt x="436" y="219"/>
                    </a:lnTo>
                    <a:lnTo>
                      <a:pt x="437" y="216"/>
                    </a:lnTo>
                    <a:lnTo>
                      <a:pt x="437" y="214"/>
                    </a:lnTo>
                    <a:lnTo>
                      <a:pt x="437" y="212"/>
                    </a:lnTo>
                    <a:lnTo>
                      <a:pt x="438" y="209"/>
                    </a:lnTo>
                    <a:lnTo>
                      <a:pt x="438" y="207"/>
                    </a:lnTo>
                    <a:lnTo>
                      <a:pt x="438" y="204"/>
                    </a:lnTo>
                    <a:lnTo>
                      <a:pt x="438" y="202"/>
                    </a:lnTo>
                    <a:lnTo>
                      <a:pt x="438" y="199"/>
                    </a:lnTo>
                    <a:lnTo>
                      <a:pt x="438" y="197"/>
                    </a:lnTo>
                    <a:lnTo>
                      <a:pt x="438" y="194"/>
                    </a:lnTo>
                    <a:lnTo>
                      <a:pt x="438" y="191"/>
                    </a:lnTo>
                    <a:lnTo>
                      <a:pt x="438" y="189"/>
                    </a:lnTo>
                    <a:lnTo>
                      <a:pt x="438" y="186"/>
                    </a:lnTo>
                    <a:lnTo>
                      <a:pt x="438" y="183"/>
                    </a:lnTo>
                    <a:lnTo>
                      <a:pt x="438" y="181"/>
                    </a:lnTo>
                    <a:lnTo>
                      <a:pt x="438" y="178"/>
                    </a:lnTo>
                    <a:lnTo>
                      <a:pt x="438" y="175"/>
                    </a:lnTo>
                    <a:lnTo>
                      <a:pt x="438" y="173"/>
                    </a:lnTo>
                    <a:lnTo>
                      <a:pt x="438" y="170"/>
                    </a:lnTo>
                    <a:lnTo>
                      <a:pt x="438" y="167"/>
                    </a:lnTo>
                    <a:lnTo>
                      <a:pt x="438" y="165"/>
                    </a:lnTo>
                    <a:lnTo>
                      <a:pt x="438" y="163"/>
                    </a:lnTo>
                    <a:lnTo>
                      <a:pt x="438" y="159"/>
                    </a:lnTo>
                    <a:lnTo>
                      <a:pt x="438" y="157"/>
                    </a:lnTo>
                    <a:lnTo>
                      <a:pt x="438" y="154"/>
                    </a:lnTo>
                    <a:lnTo>
                      <a:pt x="438" y="152"/>
                    </a:lnTo>
                    <a:lnTo>
                      <a:pt x="438" y="149"/>
                    </a:lnTo>
                    <a:lnTo>
                      <a:pt x="439" y="147"/>
                    </a:lnTo>
                    <a:lnTo>
                      <a:pt x="439" y="144"/>
                    </a:lnTo>
                    <a:lnTo>
                      <a:pt x="439" y="142"/>
                    </a:lnTo>
                    <a:lnTo>
                      <a:pt x="440" y="139"/>
                    </a:lnTo>
                    <a:lnTo>
                      <a:pt x="440" y="137"/>
                    </a:lnTo>
                    <a:lnTo>
                      <a:pt x="440" y="135"/>
                    </a:lnTo>
                    <a:lnTo>
                      <a:pt x="441" y="133"/>
                    </a:lnTo>
                    <a:lnTo>
                      <a:pt x="441" y="131"/>
                    </a:lnTo>
                    <a:lnTo>
                      <a:pt x="441" y="129"/>
                    </a:lnTo>
                    <a:lnTo>
                      <a:pt x="442" y="127"/>
                    </a:lnTo>
                    <a:lnTo>
                      <a:pt x="442" y="125"/>
                    </a:lnTo>
                    <a:lnTo>
                      <a:pt x="442" y="123"/>
                    </a:lnTo>
                    <a:lnTo>
                      <a:pt x="442" y="121"/>
                    </a:lnTo>
                    <a:lnTo>
                      <a:pt x="442" y="118"/>
                    </a:lnTo>
                    <a:lnTo>
                      <a:pt x="442" y="115"/>
                    </a:lnTo>
                    <a:lnTo>
                      <a:pt x="442" y="113"/>
                    </a:lnTo>
                    <a:lnTo>
                      <a:pt x="442" y="110"/>
                    </a:lnTo>
                    <a:lnTo>
                      <a:pt x="442" y="108"/>
                    </a:lnTo>
                    <a:lnTo>
                      <a:pt x="442" y="106"/>
                    </a:lnTo>
                    <a:lnTo>
                      <a:pt x="441" y="103"/>
                    </a:lnTo>
                    <a:lnTo>
                      <a:pt x="441" y="100"/>
                    </a:lnTo>
                    <a:lnTo>
                      <a:pt x="441" y="97"/>
                    </a:lnTo>
                    <a:lnTo>
                      <a:pt x="441" y="95"/>
                    </a:lnTo>
                    <a:lnTo>
                      <a:pt x="440" y="92"/>
                    </a:lnTo>
                    <a:lnTo>
                      <a:pt x="440" y="89"/>
                    </a:lnTo>
                    <a:lnTo>
                      <a:pt x="440" y="86"/>
                    </a:lnTo>
                    <a:lnTo>
                      <a:pt x="439" y="84"/>
                    </a:lnTo>
                    <a:lnTo>
                      <a:pt x="439" y="81"/>
                    </a:lnTo>
                    <a:lnTo>
                      <a:pt x="438" y="79"/>
                    </a:lnTo>
                    <a:lnTo>
                      <a:pt x="438" y="77"/>
                    </a:lnTo>
                    <a:lnTo>
                      <a:pt x="437" y="74"/>
                    </a:lnTo>
                    <a:lnTo>
                      <a:pt x="437" y="72"/>
                    </a:lnTo>
                    <a:lnTo>
                      <a:pt x="436" y="69"/>
                    </a:lnTo>
                    <a:lnTo>
                      <a:pt x="436" y="68"/>
                    </a:lnTo>
                    <a:lnTo>
                      <a:pt x="435" y="65"/>
                    </a:lnTo>
                    <a:lnTo>
                      <a:pt x="434" y="63"/>
                    </a:lnTo>
                    <a:lnTo>
                      <a:pt x="434" y="61"/>
                    </a:lnTo>
                    <a:lnTo>
                      <a:pt x="433" y="60"/>
                    </a:lnTo>
                    <a:lnTo>
                      <a:pt x="433" y="58"/>
                    </a:lnTo>
                    <a:lnTo>
                      <a:pt x="433" y="57"/>
                    </a:lnTo>
                    <a:lnTo>
                      <a:pt x="432" y="56"/>
                    </a:lnTo>
                    <a:lnTo>
                      <a:pt x="432" y="54"/>
                    </a:lnTo>
                    <a:lnTo>
                      <a:pt x="432" y="53"/>
                    </a:lnTo>
                    <a:lnTo>
                      <a:pt x="431" y="51"/>
                    </a:lnTo>
                    <a:lnTo>
                      <a:pt x="431" y="49"/>
                    </a:lnTo>
                    <a:lnTo>
                      <a:pt x="430" y="48"/>
                    </a:lnTo>
                    <a:lnTo>
                      <a:pt x="429" y="46"/>
                    </a:lnTo>
                    <a:lnTo>
                      <a:pt x="428" y="44"/>
                    </a:lnTo>
                    <a:lnTo>
                      <a:pt x="427" y="42"/>
                    </a:lnTo>
                    <a:lnTo>
                      <a:pt x="426" y="40"/>
                    </a:lnTo>
                    <a:lnTo>
                      <a:pt x="426" y="39"/>
                    </a:lnTo>
                    <a:lnTo>
                      <a:pt x="424" y="37"/>
                    </a:lnTo>
                    <a:lnTo>
                      <a:pt x="423" y="36"/>
                    </a:lnTo>
                    <a:lnTo>
                      <a:pt x="423" y="34"/>
                    </a:lnTo>
                    <a:lnTo>
                      <a:pt x="422" y="32"/>
                    </a:lnTo>
                    <a:lnTo>
                      <a:pt x="421" y="31"/>
                    </a:lnTo>
                    <a:lnTo>
                      <a:pt x="419" y="29"/>
                    </a:lnTo>
                    <a:lnTo>
                      <a:pt x="418" y="28"/>
                    </a:lnTo>
                    <a:lnTo>
                      <a:pt x="417" y="26"/>
                    </a:lnTo>
                    <a:lnTo>
                      <a:pt x="416" y="24"/>
                    </a:lnTo>
                    <a:lnTo>
                      <a:pt x="415" y="23"/>
                    </a:lnTo>
                    <a:lnTo>
                      <a:pt x="414" y="21"/>
                    </a:lnTo>
                    <a:lnTo>
                      <a:pt x="413" y="20"/>
                    </a:lnTo>
                    <a:lnTo>
                      <a:pt x="411" y="18"/>
                    </a:lnTo>
                    <a:lnTo>
                      <a:pt x="410" y="17"/>
                    </a:lnTo>
                    <a:lnTo>
                      <a:pt x="409" y="16"/>
                    </a:lnTo>
                    <a:lnTo>
                      <a:pt x="408" y="14"/>
                    </a:lnTo>
                    <a:lnTo>
                      <a:pt x="407" y="13"/>
                    </a:lnTo>
                    <a:lnTo>
                      <a:pt x="406" y="12"/>
                    </a:lnTo>
                    <a:lnTo>
                      <a:pt x="405" y="11"/>
                    </a:lnTo>
                    <a:lnTo>
                      <a:pt x="406" y="11"/>
                    </a:lnTo>
                    <a:lnTo>
                      <a:pt x="406" y="10"/>
                    </a:lnTo>
                    <a:lnTo>
                      <a:pt x="407" y="10"/>
                    </a:lnTo>
                    <a:lnTo>
                      <a:pt x="407" y="9"/>
                    </a:lnTo>
                    <a:lnTo>
                      <a:pt x="408" y="8"/>
                    </a:lnTo>
                    <a:lnTo>
                      <a:pt x="408" y="7"/>
                    </a:lnTo>
                    <a:lnTo>
                      <a:pt x="409" y="7"/>
                    </a:lnTo>
                    <a:lnTo>
                      <a:pt x="409" y="6"/>
                    </a:lnTo>
                    <a:lnTo>
                      <a:pt x="409" y="5"/>
                    </a:lnTo>
                    <a:lnTo>
                      <a:pt x="410" y="4"/>
                    </a:lnTo>
                    <a:lnTo>
                      <a:pt x="410" y="3"/>
                    </a:lnTo>
                    <a:lnTo>
                      <a:pt x="411" y="3"/>
                    </a:lnTo>
                    <a:lnTo>
                      <a:pt x="411" y="2"/>
                    </a:lnTo>
                    <a:lnTo>
                      <a:pt x="411" y="1"/>
                    </a:lnTo>
                    <a:lnTo>
                      <a:pt x="412" y="0"/>
                    </a:lnTo>
                    <a:lnTo>
                      <a:pt x="413" y="0"/>
                    </a:lnTo>
                    <a:lnTo>
                      <a:pt x="413" y="1"/>
                    </a:lnTo>
                    <a:lnTo>
                      <a:pt x="413" y="2"/>
                    </a:lnTo>
                    <a:lnTo>
                      <a:pt x="413" y="3"/>
                    </a:lnTo>
                    <a:lnTo>
                      <a:pt x="413" y="4"/>
                    </a:lnTo>
                    <a:lnTo>
                      <a:pt x="414" y="5"/>
                    </a:lnTo>
                    <a:lnTo>
                      <a:pt x="415" y="6"/>
                    </a:lnTo>
                    <a:lnTo>
                      <a:pt x="415" y="7"/>
                    </a:lnTo>
                    <a:lnTo>
                      <a:pt x="416" y="8"/>
                    </a:lnTo>
                    <a:lnTo>
                      <a:pt x="417" y="9"/>
                    </a:lnTo>
                    <a:lnTo>
                      <a:pt x="417" y="10"/>
                    </a:lnTo>
                    <a:lnTo>
                      <a:pt x="418" y="11"/>
                    </a:lnTo>
                    <a:lnTo>
                      <a:pt x="419" y="12"/>
                    </a:lnTo>
                    <a:lnTo>
                      <a:pt x="420" y="13"/>
                    </a:lnTo>
                    <a:lnTo>
                      <a:pt x="420" y="14"/>
                    </a:lnTo>
                    <a:lnTo>
                      <a:pt x="421" y="16"/>
                    </a:lnTo>
                    <a:lnTo>
                      <a:pt x="422" y="16"/>
                    </a:lnTo>
                    <a:lnTo>
                      <a:pt x="423" y="18"/>
                    </a:lnTo>
                    <a:lnTo>
                      <a:pt x="423" y="19"/>
                    </a:lnTo>
                    <a:lnTo>
                      <a:pt x="424" y="20"/>
                    </a:lnTo>
                    <a:lnTo>
                      <a:pt x="425" y="21"/>
                    </a:lnTo>
                    <a:lnTo>
                      <a:pt x="426" y="22"/>
                    </a:lnTo>
                    <a:lnTo>
                      <a:pt x="426" y="23"/>
                    </a:lnTo>
                    <a:lnTo>
                      <a:pt x="427" y="24"/>
                    </a:lnTo>
                    <a:lnTo>
                      <a:pt x="428" y="25"/>
                    </a:lnTo>
                    <a:lnTo>
                      <a:pt x="428" y="26"/>
                    </a:lnTo>
                    <a:lnTo>
                      <a:pt x="429" y="27"/>
                    </a:lnTo>
                    <a:lnTo>
                      <a:pt x="430" y="28"/>
                    </a:lnTo>
                    <a:lnTo>
                      <a:pt x="430" y="30"/>
                    </a:lnTo>
                    <a:lnTo>
                      <a:pt x="431" y="30"/>
                    </a:lnTo>
                    <a:lnTo>
                      <a:pt x="431" y="31"/>
                    </a:lnTo>
                    <a:lnTo>
                      <a:pt x="431" y="32"/>
                    </a:lnTo>
                    <a:lnTo>
                      <a:pt x="432" y="33"/>
                    </a:lnTo>
                    <a:lnTo>
                      <a:pt x="432" y="34"/>
                    </a:lnTo>
                    <a:lnTo>
                      <a:pt x="432" y="36"/>
                    </a:lnTo>
                    <a:lnTo>
                      <a:pt x="433" y="36"/>
                    </a:lnTo>
                    <a:lnTo>
                      <a:pt x="433" y="38"/>
                    </a:lnTo>
                    <a:lnTo>
                      <a:pt x="433" y="39"/>
                    </a:lnTo>
                    <a:lnTo>
                      <a:pt x="434" y="40"/>
                    </a:lnTo>
                    <a:lnTo>
                      <a:pt x="434" y="42"/>
                    </a:lnTo>
                    <a:lnTo>
                      <a:pt x="434" y="43"/>
                    </a:lnTo>
                    <a:lnTo>
                      <a:pt x="435" y="44"/>
                    </a:lnTo>
                    <a:lnTo>
                      <a:pt x="435" y="46"/>
                    </a:lnTo>
                    <a:lnTo>
                      <a:pt x="435" y="48"/>
                    </a:lnTo>
                    <a:lnTo>
                      <a:pt x="436" y="49"/>
                    </a:lnTo>
                    <a:lnTo>
                      <a:pt x="436" y="50"/>
                    </a:lnTo>
                    <a:lnTo>
                      <a:pt x="436" y="52"/>
                    </a:lnTo>
                    <a:lnTo>
                      <a:pt x="437" y="53"/>
                    </a:lnTo>
                    <a:lnTo>
                      <a:pt x="437" y="55"/>
                    </a:lnTo>
                    <a:lnTo>
                      <a:pt x="437" y="56"/>
                    </a:lnTo>
                    <a:lnTo>
                      <a:pt x="437" y="58"/>
                    </a:lnTo>
                    <a:lnTo>
                      <a:pt x="437" y="59"/>
                    </a:lnTo>
                    <a:lnTo>
                      <a:pt x="438" y="61"/>
                    </a:lnTo>
                    <a:lnTo>
                      <a:pt x="438" y="62"/>
                    </a:lnTo>
                    <a:lnTo>
                      <a:pt x="438" y="64"/>
                    </a:lnTo>
                    <a:lnTo>
                      <a:pt x="438" y="65"/>
                    </a:lnTo>
                    <a:lnTo>
                      <a:pt x="438" y="66"/>
                    </a:lnTo>
                    <a:lnTo>
                      <a:pt x="438" y="68"/>
                    </a:lnTo>
                    <a:lnTo>
                      <a:pt x="439" y="69"/>
                    </a:lnTo>
                    <a:lnTo>
                      <a:pt x="439" y="70"/>
                    </a:lnTo>
                    <a:lnTo>
                      <a:pt x="439" y="72"/>
                    </a:lnTo>
                    <a:lnTo>
                      <a:pt x="439" y="73"/>
                    </a:lnTo>
                    <a:lnTo>
                      <a:pt x="439" y="74"/>
                    </a:lnTo>
                    <a:lnTo>
                      <a:pt x="439" y="76"/>
                    </a:lnTo>
                    <a:lnTo>
                      <a:pt x="440" y="77"/>
                    </a:lnTo>
                    <a:lnTo>
                      <a:pt x="440" y="78"/>
                    </a:lnTo>
                    <a:lnTo>
                      <a:pt x="441" y="80"/>
                    </a:lnTo>
                    <a:lnTo>
                      <a:pt x="441" y="81"/>
                    </a:lnTo>
                    <a:lnTo>
                      <a:pt x="442" y="83"/>
                    </a:lnTo>
                    <a:lnTo>
                      <a:pt x="442" y="85"/>
                    </a:lnTo>
                    <a:lnTo>
                      <a:pt x="442" y="86"/>
                    </a:lnTo>
                    <a:lnTo>
                      <a:pt x="443" y="88"/>
                    </a:lnTo>
                    <a:lnTo>
                      <a:pt x="443" y="90"/>
                    </a:lnTo>
                    <a:lnTo>
                      <a:pt x="444" y="91"/>
                    </a:lnTo>
                    <a:lnTo>
                      <a:pt x="444" y="93"/>
                    </a:lnTo>
                    <a:lnTo>
                      <a:pt x="444" y="95"/>
                    </a:lnTo>
                    <a:lnTo>
                      <a:pt x="445" y="97"/>
                    </a:lnTo>
                    <a:lnTo>
                      <a:pt x="445" y="98"/>
                    </a:lnTo>
                    <a:lnTo>
                      <a:pt x="445" y="100"/>
                    </a:lnTo>
                    <a:lnTo>
                      <a:pt x="446" y="102"/>
                    </a:lnTo>
                    <a:lnTo>
                      <a:pt x="446" y="104"/>
                    </a:lnTo>
                    <a:lnTo>
                      <a:pt x="446" y="106"/>
                    </a:lnTo>
                    <a:lnTo>
                      <a:pt x="446" y="108"/>
                    </a:lnTo>
                    <a:lnTo>
                      <a:pt x="446" y="110"/>
                    </a:lnTo>
                    <a:lnTo>
                      <a:pt x="446" y="112"/>
                    </a:lnTo>
                    <a:lnTo>
                      <a:pt x="447" y="114"/>
                    </a:lnTo>
                    <a:lnTo>
                      <a:pt x="447" y="116"/>
                    </a:lnTo>
                    <a:lnTo>
                      <a:pt x="447" y="118"/>
                    </a:lnTo>
                    <a:lnTo>
                      <a:pt x="447" y="120"/>
                    </a:lnTo>
                    <a:lnTo>
                      <a:pt x="447" y="122"/>
                    </a:lnTo>
                    <a:lnTo>
                      <a:pt x="447" y="125"/>
                    </a:lnTo>
                    <a:lnTo>
                      <a:pt x="447" y="127"/>
                    </a:lnTo>
                    <a:lnTo>
                      <a:pt x="447" y="129"/>
                    </a:lnTo>
                    <a:lnTo>
                      <a:pt x="447" y="131"/>
                    </a:lnTo>
                    <a:lnTo>
                      <a:pt x="447" y="134"/>
                    </a:lnTo>
                    <a:lnTo>
                      <a:pt x="447" y="136"/>
                    </a:lnTo>
                    <a:lnTo>
                      <a:pt x="447" y="139"/>
                    </a:lnTo>
                    <a:lnTo>
                      <a:pt x="447" y="141"/>
                    </a:lnTo>
                    <a:lnTo>
                      <a:pt x="447" y="143"/>
                    </a:lnTo>
                    <a:lnTo>
                      <a:pt x="447" y="145"/>
                    </a:lnTo>
                    <a:lnTo>
                      <a:pt x="447" y="147"/>
                    </a:lnTo>
                    <a:lnTo>
                      <a:pt x="447" y="149"/>
                    </a:lnTo>
                    <a:lnTo>
                      <a:pt x="448" y="150"/>
                    </a:lnTo>
                    <a:lnTo>
                      <a:pt x="448" y="152"/>
                    </a:lnTo>
                    <a:lnTo>
                      <a:pt x="448" y="153"/>
                    </a:lnTo>
                    <a:lnTo>
                      <a:pt x="448" y="154"/>
                    </a:lnTo>
                    <a:lnTo>
                      <a:pt x="448" y="155"/>
                    </a:lnTo>
                    <a:lnTo>
                      <a:pt x="448" y="156"/>
                    </a:lnTo>
                    <a:lnTo>
                      <a:pt x="448" y="157"/>
                    </a:lnTo>
                    <a:lnTo>
                      <a:pt x="448" y="158"/>
                    </a:lnTo>
                    <a:lnTo>
                      <a:pt x="448" y="159"/>
                    </a:lnTo>
                    <a:lnTo>
                      <a:pt x="448" y="160"/>
                    </a:lnTo>
                    <a:lnTo>
                      <a:pt x="448" y="161"/>
                    </a:lnTo>
                    <a:lnTo>
                      <a:pt x="448" y="162"/>
                    </a:lnTo>
                    <a:lnTo>
                      <a:pt x="449" y="163"/>
                    </a:lnTo>
                    <a:lnTo>
                      <a:pt x="449" y="164"/>
                    </a:lnTo>
                    <a:lnTo>
                      <a:pt x="449" y="165"/>
                    </a:lnTo>
                    <a:lnTo>
                      <a:pt x="449" y="166"/>
                    </a:lnTo>
                    <a:lnTo>
                      <a:pt x="448" y="167"/>
                    </a:lnTo>
                    <a:lnTo>
                      <a:pt x="448" y="168"/>
                    </a:lnTo>
                    <a:lnTo>
                      <a:pt x="448" y="169"/>
                    </a:lnTo>
                    <a:lnTo>
                      <a:pt x="448" y="171"/>
                    </a:lnTo>
                    <a:lnTo>
                      <a:pt x="448" y="172"/>
                    </a:lnTo>
                    <a:lnTo>
                      <a:pt x="448" y="173"/>
                    </a:lnTo>
                    <a:lnTo>
                      <a:pt x="447" y="177"/>
                    </a:lnTo>
                    <a:lnTo>
                      <a:pt x="447" y="182"/>
                    </a:lnTo>
                    <a:lnTo>
                      <a:pt x="446" y="186"/>
                    </a:lnTo>
                    <a:lnTo>
                      <a:pt x="446" y="190"/>
                    </a:lnTo>
                    <a:lnTo>
                      <a:pt x="446" y="194"/>
                    </a:lnTo>
                    <a:lnTo>
                      <a:pt x="445" y="198"/>
                    </a:lnTo>
                    <a:lnTo>
                      <a:pt x="445" y="203"/>
                    </a:lnTo>
                    <a:lnTo>
                      <a:pt x="446" y="207"/>
                    </a:lnTo>
                    <a:lnTo>
                      <a:pt x="446" y="211"/>
                    </a:lnTo>
                    <a:lnTo>
                      <a:pt x="446" y="215"/>
                    </a:lnTo>
                    <a:lnTo>
                      <a:pt x="446" y="220"/>
                    </a:lnTo>
                    <a:lnTo>
                      <a:pt x="446" y="224"/>
                    </a:lnTo>
                    <a:lnTo>
                      <a:pt x="447" y="228"/>
                    </a:lnTo>
                    <a:lnTo>
                      <a:pt x="447" y="232"/>
                    </a:lnTo>
                    <a:lnTo>
                      <a:pt x="448" y="237"/>
                    </a:lnTo>
                    <a:lnTo>
                      <a:pt x="448" y="241"/>
                    </a:lnTo>
                    <a:lnTo>
                      <a:pt x="448" y="245"/>
                    </a:lnTo>
                    <a:lnTo>
                      <a:pt x="449" y="249"/>
                    </a:lnTo>
                    <a:lnTo>
                      <a:pt x="449" y="254"/>
                    </a:lnTo>
                    <a:lnTo>
                      <a:pt x="450" y="258"/>
                    </a:lnTo>
                    <a:lnTo>
                      <a:pt x="450" y="262"/>
                    </a:lnTo>
                    <a:lnTo>
                      <a:pt x="450" y="266"/>
                    </a:lnTo>
                    <a:lnTo>
                      <a:pt x="451" y="270"/>
                    </a:lnTo>
                    <a:lnTo>
                      <a:pt x="451" y="275"/>
                    </a:lnTo>
                    <a:lnTo>
                      <a:pt x="451" y="279"/>
                    </a:lnTo>
                    <a:lnTo>
                      <a:pt x="451" y="283"/>
                    </a:lnTo>
                    <a:lnTo>
                      <a:pt x="451" y="286"/>
                    </a:lnTo>
                    <a:lnTo>
                      <a:pt x="451" y="290"/>
                    </a:lnTo>
                    <a:lnTo>
                      <a:pt x="451" y="294"/>
                    </a:lnTo>
                    <a:lnTo>
                      <a:pt x="451" y="298"/>
                    </a:lnTo>
                    <a:lnTo>
                      <a:pt x="450" y="302"/>
                    </a:lnTo>
                    <a:lnTo>
                      <a:pt x="450" y="305"/>
                    </a:lnTo>
                    <a:lnTo>
                      <a:pt x="450" y="322"/>
                    </a:lnTo>
                    <a:lnTo>
                      <a:pt x="451" y="323"/>
                    </a:lnTo>
                    <a:lnTo>
                      <a:pt x="453" y="324"/>
                    </a:lnTo>
                    <a:lnTo>
                      <a:pt x="454" y="326"/>
                    </a:lnTo>
                    <a:lnTo>
                      <a:pt x="456" y="327"/>
                    </a:lnTo>
                    <a:lnTo>
                      <a:pt x="457" y="328"/>
                    </a:lnTo>
                    <a:lnTo>
                      <a:pt x="459" y="330"/>
                    </a:lnTo>
                    <a:lnTo>
                      <a:pt x="460" y="330"/>
                    </a:lnTo>
                    <a:lnTo>
                      <a:pt x="462" y="332"/>
                    </a:lnTo>
                    <a:lnTo>
                      <a:pt x="463" y="333"/>
                    </a:lnTo>
                    <a:lnTo>
                      <a:pt x="464" y="334"/>
                    </a:lnTo>
                    <a:lnTo>
                      <a:pt x="465" y="335"/>
                    </a:lnTo>
                    <a:lnTo>
                      <a:pt x="466" y="337"/>
                    </a:lnTo>
                    <a:lnTo>
                      <a:pt x="467" y="338"/>
                    </a:lnTo>
                    <a:lnTo>
                      <a:pt x="468" y="339"/>
                    </a:lnTo>
                    <a:lnTo>
                      <a:pt x="469" y="340"/>
                    </a:lnTo>
                    <a:lnTo>
                      <a:pt x="470" y="342"/>
                    </a:lnTo>
                    <a:lnTo>
                      <a:pt x="471" y="344"/>
                    </a:lnTo>
                    <a:lnTo>
                      <a:pt x="471" y="345"/>
                    </a:lnTo>
                    <a:lnTo>
                      <a:pt x="472" y="346"/>
                    </a:lnTo>
                    <a:lnTo>
                      <a:pt x="472" y="347"/>
                    </a:lnTo>
                    <a:lnTo>
                      <a:pt x="472" y="348"/>
                    </a:lnTo>
                    <a:lnTo>
                      <a:pt x="473" y="350"/>
                    </a:lnTo>
                    <a:lnTo>
                      <a:pt x="473" y="352"/>
                    </a:lnTo>
                    <a:lnTo>
                      <a:pt x="472" y="353"/>
                    </a:lnTo>
                    <a:lnTo>
                      <a:pt x="472" y="354"/>
                    </a:lnTo>
                    <a:lnTo>
                      <a:pt x="472" y="355"/>
                    </a:lnTo>
                    <a:lnTo>
                      <a:pt x="471" y="356"/>
                    </a:lnTo>
                    <a:lnTo>
                      <a:pt x="471" y="357"/>
                    </a:lnTo>
                    <a:lnTo>
                      <a:pt x="470" y="358"/>
                    </a:lnTo>
                    <a:lnTo>
                      <a:pt x="469" y="360"/>
                    </a:lnTo>
                    <a:lnTo>
                      <a:pt x="468" y="360"/>
                    </a:lnTo>
                    <a:lnTo>
                      <a:pt x="467" y="360"/>
                    </a:lnTo>
                    <a:lnTo>
                      <a:pt x="466" y="360"/>
                    </a:lnTo>
                    <a:lnTo>
                      <a:pt x="465" y="360"/>
                    </a:lnTo>
                    <a:lnTo>
                      <a:pt x="464" y="360"/>
                    </a:lnTo>
                    <a:lnTo>
                      <a:pt x="463" y="360"/>
                    </a:lnTo>
                    <a:lnTo>
                      <a:pt x="462" y="361"/>
                    </a:lnTo>
                    <a:lnTo>
                      <a:pt x="461" y="361"/>
                    </a:lnTo>
                    <a:lnTo>
                      <a:pt x="460" y="361"/>
                    </a:lnTo>
                    <a:lnTo>
                      <a:pt x="459" y="361"/>
                    </a:lnTo>
                    <a:lnTo>
                      <a:pt x="458" y="362"/>
                    </a:lnTo>
                    <a:lnTo>
                      <a:pt x="457" y="362"/>
                    </a:lnTo>
                    <a:lnTo>
                      <a:pt x="456" y="362"/>
                    </a:lnTo>
                    <a:lnTo>
                      <a:pt x="455" y="362"/>
                    </a:lnTo>
                    <a:lnTo>
                      <a:pt x="454" y="362"/>
                    </a:lnTo>
                    <a:lnTo>
                      <a:pt x="453" y="362"/>
                    </a:lnTo>
                    <a:lnTo>
                      <a:pt x="452" y="362"/>
                    </a:lnTo>
                    <a:lnTo>
                      <a:pt x="452" y="363"/>
                    </a:lnTo>
                    <a:lnTo>
                      <a:pt x="451" y="363"/>
                    </a:lnTo>
                    <a:lnTo>
                      <a:pt x="450" y="363"/>
                    </a:lnTo>
                    <a:lnTo>
                      <a:pt x="449" y="363"/>
                    </a:lnTo>
                    <a:lnTo>
                      <a:pt x="448" y="363"/>
                    </a:lnTo>
                    <a:lnTo>
                      <a:pt x="447" y="363"/>
                    </a:lnTo>
                    <a:lnTo>
                      <a:pt x="0" y="314"/>
                    </a:lnTo>
                    <a:lnTo>
                      <a:pt x="0" y="313"/>
                    </a:lnTo>
                    <a:lnTo>
                      <a:pt x="0" y="312"/>
                    </a:lnTo>
                    <a:lnTo>
                      <a:pt x="1" y="311"/>
                    </a:lnTo>
                    <a:lnTo>
                      <a:pt x="1" y="310"/>
                    </a:lnTo>
                    <a:lnTo>
                      <a:pt x="2" y="309"/>
                    </a:lnTo>
                    <a:lnTo>
                      <a:pt x="2" y="308"/>
                    </a:lnTo>
                    <a:lnTo>
                      <a:pt x="2" y="307"/>
                    </a:lnTo>
                    <a:lnTo>
                      <a:pt x="3" y="306"/>
                    </a:lnTo>
                    <a:lnTo>
                      <a:pt x="3" y="305"/>
                    </a:lnTo>
                    <a:lnTo>
                      <a:pt x="4" y="305"/>
                    </a:lnTo>
                    <a:lnTo>
                      <a:pt x="4" y="304"/>
                    </a:lnTo>
                    <a:lnTo>
                      <a:pt x="4" y="303"/>
                    </a:lnTo>
                    <a:lnTo>
                      <a:pt x="5" y="303"/>
                    </a:lnTo>
                    <a:lnTo>
                      <a:pt x="5" y="302"/>
                    </a:lnTo>
                    <a:lnTo>
                      <a:pt x="6" y="301"/>
                    </a:lnTo>
                    <a:lnTo>
                      <a:pt x="6" y="300"/>
                    </a:lnTo>
                    <a:lnTo>
                      <a:pt x="7" y="299"/>
                    </a:lnTo>
                    <a:lnTo>
                      <a:pt x="7" y="298"/>
                    </a:lnTo>
                    <a:lnTo>
                      <a:pt x="8" y="297"/>
                    </a:lnTo>
                    <a:lnTo>
                      <a:pt x="9" y="297"/>
                    </a:lnTo>
                    <a:lnTo>
                      <a:pt x="9" y="296"/>
                    </a:lnTo>
                    <a:lnTo>
                      <a:pt x="10" y="295"/>
                    </a:lnTo>
                    <a:lnTo>
                      <a:pt x="11" y="294"/>
                    </a:lnTo>
                    <a:lnTo>
                      <a:pt x="11" y="293"/>
                    </a:lnTo>
                    <a:lnTo>
                      <a:pt x="12" y="293"/>
                    </a:lnTo>
                    <a:lnTo>
                      <a:pt x="13" y="292"/>
                    </a:lnTo>
                    <a:lnTo>
                      <a:pt x="13" y="291"/>
                    </a:lnTo>
                    <a:lnTo>
                      <a:pt x="14" y="290"/>
                    </a:lnTo>
                    <a:lnTo>
                      <a:pt x="15" y="289"/>
                    </a:lnTo>
                    <a:lnTo>
                      <a:pt x="14" y="288"/>
                    </a:lnTo>
                    <a:lnTo>
                      <a:pt x="14" y="287"/>
                    </a:lnTo>
                    <a:lnTo>
                      <a:pt x="14" y="286"/>
                    </a:lnTo>
                    <a:lnTo>
                      <a:pt x="14" y="285"/>
                    </a:lnTo>
                    <a:lnTo>
                      <a:pt x="14" y="284"/>
                    </a:lnTo>
                    <a:lnTo>
                      <a:pt x="14" y="283"/>
                    </a:lnTo>
                    <a:lnTo>
                      <a:pt x="14" y="282"/>
                    </a:lnTo>
                    <a:lnTo>
                      <a:pt x="13" y="281"/>
                    </a:lnTo>
                    <a:lnTo>
                      <a:pt x="13" y="279"/>
                    </a:lnTo>
                    <a:lnTo>
                      <a:pt x="13" y="278"/>
                    </a:lnTo>
                    <a:lnTo>
                      <a:pt x="13" y="277"/>
                    </a:lnTo>
                    <a:lnTo>
                      <a:pt x="13" y="275"/>
                    </a:lnTo>
                    <a:lnTo>
                      <a:pt x="13" y="274"/>
                    </a:lnTo>
                    <a:lnTo>
                      <a:pt x="13" y="273"/>
                    </a:lnTo>
                    <a:lnTo>
                      <a:pt x="13" y="271"/>
                    </a:lnTo>
                    <a:lnTo>
                      <a:pt x="13" y="270"/>
                    </a:lnTo>
                    <a:lnTo>
                      <a:pt x="13" y="268"/>
                    </a:lnTo>
                    <a:lnTo>
                      <a:pt x="13" y="267"/>
                    </a:lnTo>
                    <a:lnTo>
                      <a:pt x="13" y="265"/>
                    </a:lnTo>
                    <a:lnTo>
                      <a:pt x="13" y="264"/>
                    </a:lnTo>
                    <a:lnTo>
                      <a:pt x="13" y="263"/>
                    </a:lnTo>
                    <a:lnTo>
                      <a:pt x="13" y="261"/>
                    </a:lnTo>
                    <a:lnTo>
                      <a:pt x="13" y="260"/>
                    </a:lnTo>
                    <a:lnTo>
                      <a:pt x="13" y="259"/>
                    </a:lnTo>
                    <a:lnTo>
                      <a:pt x="13" y="258"/>
                    </a:lnTo>
                    <a:lnTo>
                      <a:pt x="13" y="256"/>
                    </a:lnTo>
                    <a:lnTo>
                      <a:pt x="13" y="255"/>
                    </a:lnTo>
                    <a:lnTo>
                      <a:pt x="13" y="254"/>
                    </a:lnTo>
                    <a:lnTo>
                      <a:pt x="13" y="253"/>
                    </a:lnTo>
                    <a:lnTo>
                      <a:pt x="13" y="252"/>
                    </a:lnTo>
                    <a:lnTo>
                      <a:pt x="13" y="250"/>
                    </a:lnTo>
                    <a:lnTo>
                      <a:pt x="14" y="247"/>
                    </a:lnTo>
                    <a:lnTo>
                      <a:pt x="14" y="244"/>
                    </a:lnTo>
                    <a:lnTo>
                      <a:pt x="14" y="241"/>
                    </a:lnTo>
                    <a:lnTo>
                      <a:pt x="15" y="238"/>
                    </a:lnTo>
                    <a:lnTo>
                      <a:pt x="15" y="235"/>
                    </a:lnTo>
                    <a:lnTo>
                      <a:pt x="15" y="232"/>
                    </a:lnTo>
                    <a:lnTo>
                      <a:pt x="15" y="228"/>
                    </a:lnTo>
                    <a:lnTo>
                      <a:pt x="15" y="225"/>
                    </a:lnTo>
                    <a:lnTo>
                      <a:pt x="14" y="221"/>
                    </a:lnTo>
                    <a:lnTo>
                      <a:pt x="14" y="218"/>
                    </a:lnTo>
                    <a:lnTo>
                      <a:pt x="14" y="214"/>
                    </a:lnTo>
                    <a:lnTo>
                      <a:pt x="14" y="211"/>
                    </a:lnTo>
                    <a:lnTo>
                      <a:pt x="13" y="207"/>
                    </a:lnTo>
                    <a:lnTo>
                      <a:pt x="13" y="203"/>
                    </a:lnTo>
                    <a:lnTo>
                      <a:pt x="13" y="200"/>
                    </a:lnTo>
                    <a:lnTo>
                      <a:pt x="12" y="196"/>
                    </a:lnTo>
                    <a:lnTo>
                      <a:pt x="12" y="193"/>
                    </a:lnTo>
                    <a:lnTo>
                      <a:pt x="11" y="189"/>
                    </a:lnTo>
                    <a:lnTo>
                      <a:pt x="11" y="186"/>
                    </a:lnTo>
                    <a:lnTo>
                      <a:pt x="11" y="183"/>
                    </a:lnTo>
                    <a:lnTo>
                      <a:pt x="10" y="179"/>
                    </a:lnTo>
                    <a:lnTo>
                      <a:pt x="10" y="175"/>
                    </a:lnTo>
                    <a:lnTo>
                      <a:pt x="9" y="172"/>
                    </a:lnTo>
                    <a:lnTo>
                      <a:pt x="9" y="169"/>
                    </a:lnTo>
                    <a:lnTo>
                      <a:pt x="9" y="166"/>
                    </a:lnTo>
                    <a:lnTo>
                      <a:pt x="8" y="163"/>
                    </a:lnTo>
                    <a:lnTo>
                      <a:pt x="8" y="160"/>
                    </a:lnTo>
                    <a:lnTo>
                      <a:pt x="8" y="157"/>
                    </a:lnTo>
                    <a:lnTo>
                      <a:pt x="7" y="154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6"/>
                    </a:lnTo>
                    <a:lnTo>
                      <a:pt x="8" y="143"/>
                    </a:lnTo>
                    <a:lnTo>
                      <a:pt x="8" y="140"/>
                    </a:lnTo>
                    <a:lnTo>
                      <a:pt x="9" y="137"/>
                    </a:lnTo>
                    <a:lnTo>
                      <a:pt x="9" y="134"/>
                    </a:lnTo>
                    <a:lnTo>
                      <a:pt x="9" y="131"/>
                    </a:lnTo>
                    <a:lnTo>
                      <a:pt x="9" y="128"/>
                    </a:lnTo>
                    <a:lnTo>
                      <a:pt x="9" y="125"/>
                    </a:lnTo>
                    <a:lnTo>
                      <a:pt x="10" y="122"/>
                    </a:lnTo>
                    <a:lnTo>
                      <a:pt x="10" y="119"/>
                    </a:lnTo>
                    <a:lnTo>
                      <a:pt x="10" y="116"/>
                    </a:lnTo>
                    <a:lnTo>
                      <a:pt x="10" y="113"/>
                    </a:lnTo>
                    <a:lnTo>
                      <a:pt x="10" y="110"/>
                    </a:lnTo>
                    <a:lnTo>
                      <a:pt x="10" y="107"/>
                    </a:lnTo>
                    <a:lnTo>
                      <a:pt x="10" y="103"/>
                    </a:lnTo>
                    <a:lnTo>
                      <a:pt x="10" y="100"/>
                    </a:lnTo>
                    <a:lnTo>
                      <a:pt x="10" y="97"/>
                    </a:lnTo>
                    <a:lnTo>
                      <a:pt x="10" y="94"/>
                    </a:lnTo>
                    <a:lnTo>
                      <a:pt x="10" y="91"/>
                    </a:lnTo>
                    <a:lnTo>
                      <a:pt x="10" y="88"/>
                    </a:lnTo>
                    <a:lnTo>
                      <a:pt x="10" y="85"/>
                    </a:lnTo>
                    <a:lnTo>
                      <a:pt x="10" y="81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10" y="72"/>
                    </a:lnTo>
                    <a:lnTo>
                      <a:pt x="11" y="69"/>
                    </a:lnTo>
                    <a:lnTo>
                      <a:pt x="11" y="66"/>
                    </a:lnTo>
                    <a:lnTo>
                      <a:pt x="11" y="63"/>
                    </a:lnTo>
                    <a:lnTo>
                      <a:pt x="11" y="60"/>
                    </a:lnTo>
                    <a:lnTo>
                      <a:pt x="12" y="57"/>
                    </a:lnTo>
                    <a:lnTo>
                      <a:pt x="12" y="54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7" y="35"/>
                    </a:lnTo>
                    <a:lnTo>
                      <a:pt x="17" y="34"/>
                    </a:lnTo>
                    <a:lnTo>
                      <a:pt x="18" y="32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20" y="28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5" y="19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28" y="16"/>
                    </a:lnTo>
                    <a:lnTo>
                      <a:pt x="28" y="15"/>
                    </a:lnTo>
                    <a:lnTo>
                      <a:pt x="29" y="14"/>
                    </a:lnTo>
                    <a:lnTo>
                      <a:pt x="30" y="12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1" y="42"/>
                    </a:lnTo>
                    <a:lnTo>
                      <a:pt x="11" y="44"/>
                    </a:lnTo>
                    <a:lnTo>
                      <a:pt x="11" y="46"/>
                    </a:lnTo>
                    <a:lnTo>
                      <a:pt x="10" y="48"/>
                    </a:lnTo>
                    <a:lnTo>
                      <a:pt x="10" y="51"/>
                    </a:lnTo>
                    <a:lnTo>
                      <a:pt x="10" y="53"/>
                    </a:lnTo>
                    <a:lnTo>
                      <a:pt x="9" y="56"/>
                    </a:lnTo>
                    <a:lnTo>
                      <a:pt x="9" y="58"/>
                    </a:lnTo>
                    <a:lnTo>
                      <a:pt x="9" y="61"/>
                    </a:lnTo>
                    <a:lnTo>
                      <a:pt x="9" y="63"/>
                    </a:lnTo>
                    <a:lnTo>
                      <a:pt x="9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80"/>
                    </a:lnTo>
                    <a:lnTo>
                      <a:pt x="7" y="82"/>
                    </a:lnTo>
                    <a:lnTo>
                      <a:pt x="7" y="85"/>
                    </a:lnTo>
                    <a:lnTo>
                      <a:pt x="7" y="89"/>
                    </a:lnTo>
                    <a:lnTo>
                      <a:pt x="7" y="92"/>
                    </a:lnTo>
                    <a:lnTo>
                      <a:pt x="7" y="9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7" y="104"/>
                    </a:lnTo>
                    <a:lnTo>
                      <a:pt x="7" y="107"/>
                    </a:lnTo>
                    <a:lnTo>
                      <a:pt x="7" y="110"/>
                    </a:lnTo>
                    <a:lnTo>
                      <a:pt x="7" y="113"/>
                    </a:lnTo>
                    <a:lnTo>
                      <a:pt x="6" y="116"/>
                    </a:lnTo>
                    <a:lnTo>
                      <a:pt x="6" y="119"/>
                    </a:lnTo>
                    <a:lnTo>
                      <a:pt x="6" y="122"/>
                    </a:lnTo>
                    <a:lnTo>
                      <a:pt x="6" y="125"/>
                    </a:lnTo>
                    <a:lnTo>
                      <a:pt x="6" y="128"/>
                    </a:lnTo>
                    <a:lnTo>
                      <a:pt x="6" y="131"/>
                    </a:lnTo>
                    <a:lnTo>
                      <a:pt x="6" y="134"/>
                    </a:lnTo>
                    <a:lnTo>
                      <a:pt x="6" y="137"/>
                    </a:lnTo>
                    <a:lnTo>
                      <a:pt x="6" y="140"/>
                    </a:lnTo>
                    <a:lnTo>
                      <a:pt x="6" y="143"/>
                    </a:lnTo>
                    <a:lnTo>
                      <a:pt x="6" y="146"/>
                    </a:lnTo>
                    <a:lnTo>
                      <a:pt x="6" y="149"/>
                    </a:lnTo>
                    <a:lnTo>
                      <a:pt x="6" y="152"/>
                    </a:lnTo>
                    <a:lnTo>
                      <a:pt x="6" y="154"/>
                    </a:lnTo>
                    <a:lnTo>
                      <a:pt x="7" y="157"/>
                    </a:lnTo>
                    <a:lnTo>
                      <a:pt x="7" y="160"/>
                    </a:lnTo>
                    <a:lnTo>
                      <a:pt x="7" y="163"/>
                    </a:lnTo>
                    <a:lnTo>
                      <a:pt x="7" y="165"/>
                    </a:lnTo>
                    <a:lnTo>
                      <a:pt x="7" y="168"/>
                    </a:lnTo>
                    <a:lnTo>
                      <a:pt x="8" y="171"/>
                    </a:lnTo>
                    <a:lnTo>
                      <a:pt x="8" y="173"/>
                    </a:lnTo>
                    <a:lnTo>
                      <a:pt x="9" y="175"/>
                    </a:lnTo>
                    <a:lnTo>
                      <a:pt x="9" y="178"/>
                    </a:lnTo>
                    <a:lnTo>
                      <a:pt x="9" y="180"/>
                    </a:lnTo>
                    <a:lnTo>
                      <a:pt x="10" y="183"/>
                    </a:lnTo>
                    <a:lnTo>
                      <a:pt x="10" y="187"/>
                    </a:lnTo>
                    <a:lnTo>
                      <a:pt x="10" y="189"/>
                    </a:lnTo>
                    <a:lnTo>
                      <a:pt x="10" y="193"/>
                    </a:lnTo>
                    <a:lnTo>
                      <a:pt x="10" y="196"/>
                    </a:lnTo>
                    <a:lnTo>
                      <a:pt x="10" y="200"/>
                    </a:lnTo>
                    <a:lnTo>
                      <a:pt x="10" y="203"/>
                    </a:lnTo>
                    <a:lnTo>
                      <a:pt x="10" y="208"/>
                    </a:lnTo>
                    <a:lnTo>
                      <a:pt x="10" y="211"/>
                    </a:lnTo>
                    <a:lnTo>
                      <a:pt x="9" y="215"/>
                    </a:lnTo>
                    <a:lnTo>
                      <a:pt x="9" y="219"/>
                    </a:lnTo>
                    <a:lnTo>
                      <a:pt x="9" y="223"/>
                    </a:lnTo>
                    <a:lnTo>
                      <a:pt x="9" y="227"/>
                    </a:lnTo>
                    <a:lnTo>
                      <a:pt x="8" y="231"/>
                    </a:lnTo>
                    <a:lnTo>
                      <a:pt x="8" y="236"/>
                    </a:lnTo>
                    <a:lnTo>
                      <a:pt x="8" y="240"/>
                    </a:lnTo>
                    <a:lnTo>
                      <a:pt x="7" y="244"/>
                    </a:lnTo>
                    <a:lnTo>
                      <a:pt x="7" y="248"/>
                    </a:lnTo>
                    <a:lnTo>
                      <a:pt x="7" y="252"/>
                    </a:lnTo>
                    <a:lnTo>
                      <a:pt x="7" y="255"/>
                    </a:lnTo>
                    <a:lnTo>
                      <a:pt x="7" y="259"/>
                    </a:lnTo>
                    <a:lnTo>
                      <a:pt x="7" y="263"/>
                    </a:lnTo>
                    <a:lnTo>
                      <a:pt x="7" y="267"/>
                    </a:lnTo>
                    <a:lnTo>
                      <a:pt x="7" y="270"/>
                    </a:lnTo>
                    <a:lnTo>
                      <a:pt x="7" y="274"/>
                    </a:lnTo>
                    <a:lnTo>
                      <a:pt x="8" y="277"/>
                    </a:lnTo>
                    <a:lnTo>
                      <a:pt x="8" y="281"/>
                    </a:lnTo>
                    <a:lnTo>
                      <a:pt x="9" y="284"/>
                    </a:lnTo>
                    <a:lnTo>
                      <a:pt x="9" y="286"/>
                    </a:lnTo>
                    <a:lnTo>
                      <a:pt x="10" y="289"/>
                    </a:lnTo>
                    <a:lnTo>
                      <a:pt x="11" y="292"/>
                    </a:lnTo>
                    <a:lnTo>
                      <a:pt x="10" y="293"/>
                    </a:lnTo>
                    <a:lnTo>
                      <a:pt x="9" y="293"/>
                    </a:lnTo>
                    <a:lnTo>
                      <a:pt x="9" y="294"/>
                    </a:lnTo>
                    <a:lnTo>
                      <a:pt x="8" y="295"/>
                    </a:lnTo>
                    <a:lnTo>
                      <a:pt x="8" y="296"/>
                    </a:lnTo>
                    <a:lnTo>
                      <a:pt x="7" y="296"/>
                    </a:lnTo>
                    <a:lnTo>
                      <a:pt x="7" y="297"/>
                    </a:lnTo>
                    <a:lnTo>
                      <a:pt x="6" y="298"/>
                    </a:lnTo>
                    <a:lnTo>
                      <a:pt x="6" y="299"/>
                    </a:lnTo>
                    <a:lnTo>
                      <a:pt x="5" y="300"/>
                    </a:lnTo>
                    <a:lnTo>
                      <a:pt x="5" y="301"/>
                    </a:lnTo>
                    <a:lnTo>
                      <a:pt x="4" y="301"/>
                    </a:lnTo>
                    <a:lnTo>
                      <a:pt x="4" y="302"/>
                    </a:lnTo>
                    <a:lnTo>
                      <a:pt x="4" y="303"/>
                    </a:lnTo>
                    <a:lnTo>
                      <a:pt x="3" y="304"/>
                    </a:lnTo>
                    <a:lnTo>
                      <a:pt x="3" y="305"/>
                    </a:lnTo>
                    <a:lnTo>
                      <a:pt x="2" y="305"/>
                    </a:lnTo>
                    <a:lnTo>
                      <a:pt x="2" y="306"/>
                    </a:lnTo>
                    <a:lnTo>
                      <a:pt x="2" y="307"/>
                    </a:lnTo>
                    <a:lnTo>
                      <a:pt x="2" y="308"/>
                    </a:lnTo>
                    <a:lnTo>
                      <a:pt x="1" y="309"/>
                    </a:lnTo>
                    <a:lnTo>
                      <a:pt x="1" y="310"/>
                    </a:lnTo>
                    <a:lnTo>
                      <a:pt x="0" y="310"/>
                    </a:lnTo>
                    <a:lnTo>
                      <a:pt x="0" y="312"/>
                    </a:lnTo>
                    <a:lnTo>
                      <a:pt x="0" y="314"/>
                    </a:lnTo>
                    <a:lnTo>
                      <a:pt x="447" y="363"/>
                    </a:lnTo>
                  </a:path>
                </a:pathLst>
              </a:custGeom>
              <a:solidFill>
                <a:srgbClr val="A38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5" name="Freeform 45"/>
              <p:cNvSpPr>
                <a:spLocks noChangeAspect="1"/>
              </p:cNvSpPr>
              <p:nvPr/>
            </p:nvSpPr>
            <p:spPr bwMode="auto">
              <a:xfrm>
                <a:off x="1302" y="1469"/>
                <a:ext cx="395" cy="79"/>
              </a:xfrm>
              <a:custGeom>
                <a:avLst/>
                <a:gdLst>
                  <a:gd name="T0" fmla="*/ 336 w 395"/>
                  <a:gd name="T1" fmla="*/ 29 h 79"/>
                  <a:gd name="T2" fmla="*/ 350 w 395"/>
                  <a:gd name="T3" fmla="*/ 27 h 79"/>
                  <a:gd name="T4" fmla="*/ 365 w 395"/>
                  <a:gd name="T5" fmla="*/ 26 h 79"/>
                  <a:gd name="T6" fmla="*/ 379 w 395"/>
                  <a:gd name="T7" fmla="*/ 27 h 79"/>
                  <a:gd name="T8" fmla="*/ 383 w 395"/>
                  <a:gd name="T9" fmla="*/ 27 h 79"/>
                  <a:gd name="T10" fmla="*/ 386 w 395"/>
                  <a:gd name="T11" fmla="*/ 26 h 79"/>
                  <a:gd name="T12" fmla="*/ 389 w 395"/>
                  <a:gd name="T13" fmla="*/ 24 h 79"/>
                  <a:gd name="T14" fmla="*/ 392 w 395"/>
                  <a:gd name="T15" fmla="*/ 21 h 79"/>
                  <a:gd name="T16" fmla="*/ 394 w 395"/>
                  <a:gd name="T17" fmla="*/ 27 h 79"/>
                  <a:gd name="T18" fmla="*/ 390 w 395"/>
                  <a:gd name="T19" fmla="*/ 41 h 79"/>
                  <a:gd name="T20" fmla="*/ 383 w 395"/>
                  <a:gd name="T21" fmla="*/ 57 h 79"/>
                  <a:gd name="T22" fmla="*/ 372 w 395"/>
                  <a:gd name="T23" fmla="*/ 71 h 79"/>
                  <a:gd name="T24" fmla="*/ 360 w 395"/>
                  <a:gd name="T25" fmla="*/ 72 h 79"/>
                  <a:gd name="T26" fmla="*/ 349 w 395"/>
                  <a:gd name="T27" fmla="*/ 73 h 79"/>
                  <a:gd name="T28" fmla="*/ 338 w 395"/>
                  <a:gd name="T29" fmla="*/ 73 h 79"/>
                  <a:gd name="T30" fmla="*/ 326 w 395"/>
                  <a:gd name="T31" fmla="*/ 73 h 79"/>
                  <a:gd name="T32" fmla="*/ 322 w 395"/>
                  <a:gd name="T33" fmla="*/ 73 h 79"/>
                  <a:gd name="T34" fmla="*/ 319 w 395"/>
                  <a:gd name="T35" fmla="*/ 73 h 79"/>
                  <a:gd name="T36" fmla="*/ 315 w 395"/>
                  <a:gd name="T37" fmla="*/ 75 h 79"/>
                  <a:gd name="T38" fmla="*/ 310 w 395"/>
                  <a:gd name="T39" fmla="*/ 77 h 79"/>
                  <a:gd name="T40" fmla="*/ 315 w 395"/>
                  <a:gd name="T41" fmla="*/ 69 h 79"/>
                  <a:gd name="T42" fmla="*/ 328 w 395"/>
                  <a:gd name="T43" fmla="*/ 63 h 79"/>
                  <a:gd name="T44" fmla="*/ 345 w 395"/>
                  <a:gd name="T45" fmla="*/ 56 h 79"/>
                  <a:gd name="T46" fmla="*/ 360 w 395"/>
                  <a:gd name="T47" fmla="*/ 45 h 79"/>
                  <a:gd name="T48" fmla="*/ 359 w 395"/>
                  <a:gd name="T49" fmla="*/ 37 h 79"/>
                  <a:gd name="T50" fmla="*/ 348 w 395"/>
                  <a:gd name="T51" fmla="*/ 35 h 79"/>
                  <a:gd name="T52" fmla="*/ 335 w 395"/>
                  <a:gd name="T53" fmla="*/ 35 h 79"/>
                  <a:gd name="T54" fmla="*/ 328 w 395"/>
                  <a:gd name="T55" fmla="*/ 33 h 79"/>
                  <a:gd name="T56" fmla="*/ 96 w 395"/>
                  <a:gd name="T57" fmla="*/ 5 h 79"/>
                  <a:gd name="T58" fmla="*/ 86 w 395"/>
                  <a:gd name="T59" fmla="*/ 4 h 79"/>
                  <a:gd name="T60" fmla="*/ 79 w 395"/>
                  <a:gd name="T61" fmla="*/ 1 h 79"/>
                  <a:gd name="T62" fmla="*/ 73 w 395"/>
                  <a:gd name="T63" fmla="*/ 0 h 79"/>
                  <a:gd name="T64" fmla="*/ 65 w 395"/>
                  <a:gd name="T65" fmla="*/ 0 h 79"/>
                  <a:gd name="T66" fmla="*/ 59 w 395"/>
                  <a:gd name="T67" fmla="*/ 3 h 79"/>
                  <a:gd name="T68" fmla="*/ 54 w 395"/>
                  <a:gd name="T69" fmla="*/ 5 h 79"/>
                  <a:gd name="T70" fmla="*/ 50 w 395"/>
                  <a:gd name="T71" fmla="*/ 7 h 79"/>
                  <a:gd name="T72" fmla="*/ 43 w 395"/>
                  <a:gd name="T73" fmla="*/ 8 h 79"/>
                  <a:gd name="T74" fmla="*/ 32 w 395"/>
                  <a:gd name="T75" fmla="*/ 10 h 79"/>
                  <a:gd name="T76" fmla="*/ 19 w 395"/>
                  <a:gd name="T77" fmla="*/ 13 h 79"/>
                  <a:gd name="T78" fmla="*/ 4 w 395"/>
                  <a:gd name="T79" fmla="*/ 17 h 79"/>
                  <a:gd name="T80" fmla="*/ 4 w 395"/>
                  <a:gd name="T81" fmla="*/ 19 h 79"/>
                  <a:gd name="T82" fmla="*/ 11 w 395"/>
                  <a:gd name="T83" fmla="*/ 18 h 79"/>
                  <a:gd name="T84" fmla="*/ 17 w 395"/>
                  <a:gd name="T85" fmla="*/ 17 h 79"/>
                  <a:gd name="T86" fmla="*/ 22 w 395"/>
                  <a:gd name="T87" fmla="*/ 17 h 79"/>
                  <a:gd name="T88" fmla="*/ 27 w 395"/>
                  <a:gd name="T89" fmla="*/ 19 h 79"/>
                  <a:gd name="T90" fmla="*/ 32 w 395"/>
                  <a:gd name="T91" fmla="*/ 21 h 79"/>
                  <a:gd name="T92" fmla="*/ 36 w 395"/>
                  <a:gd name="T93" fmla="*/ 24 h 79"/>
                  <a:gd name="T94" fmla="*/ 40 w 395"/>
                  <a:gd name="T95" fmla="*/ 27 h 79"/>
                  <a:gd name="T96" fmla="*/ 46 w 395"/>
                  <a:gd name="T97" fmla="*/ 23 h 79"/>
                  <a:gd name="T98" fmla="*/ 55 w 395"/>
                  <a:gd name="T99" fmla="*/ 18 h 79"/>
                  <a:gd name="T100" fmla="*/ 64 w 395"/>
                  <a:gd name="T101" fmla="*/ 16 h 79"/>
                  <a:gd name="T102" fmla="*/ 72 w 395"/>
                  <a:gd name="T103" fmla="*/ 15 h 79"/>
                  <a:gd name="T104" fmla="*/ 76 w 395"/>
                  <a:gd name="T105" fmla="*/ 14 h 79"/>
                  <a:gd name="T106" fmla="*/ 76 w 395"/>
                  <a:gd name="T107" fmla="*/ 12 h 79"/>
                  <a:gd name="T108" fmla="*/ 78 w 395"/>
                  <a:gd name="T109" fmla="*/ 10 h 79"/>
                  <a:gd name="T110" fmla="*/ 80 w 395"/>
                  <a:gd name="T111" fmla="*/ 9 h 79"/>
                  <a:gd name="T112" fmla="*/ 84 w 395"/>
                  <a:gd name="T113" fmla="*/ 9 h 79"/>
                  <a:gd name="T114" fmla="*/ 90 w 395"/>
                  <a:gd name="T115" fmla="*/ 8 h 79"/>
                  <a:gd name="T116" fmla="*/ 99 w 395"/>
                  <a:gd name="T117" fmla="*/ 6 h 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5"/>
                  <a:gd name="T178" fmla="*/ 0 h 79"/>
                  <a:gd name="T179" fmla="*/ 395 w 395"/>
                  <a:gd name="T180" fmla="*/ 79 h 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5" h="79">
                    <a:moveTo>
                      <a:pt x="328" y="32"/>
                    </a:moveTo>
                    <a:lnTo>
                      <a:pt x="328" y="32"/>
                    </a:lnTo>
                    <a:lnTo>
                      <a:pt x="329" y="31"/>
                    </a:lnTo>
                    <a:lnTo>
                      <a:pt x="330" y="31"/>
                    </a:lnTo>
                    <a:lnTo>
                      <a:pt x="332" y="30"/>
                    </a:lnTo>
                    <a:lnTo>
                      <a:pt x="333" y="30"/>
                    </a:lnTo>
                    <a:lnTo>
                      <a:pt x="335" y="29"/>
                    </a:lnTo>
                    <a:lnTo>
                      <a:pt x="336" y="29"/>
                    </a:lnTo>
                    <a:lnTo>
                      <a:pt x="338" y="29"/>
                    </a:lnTo>
                    <a:lnTo>
                      <a:pt x="339" y="28"/>
                    </a:lnTo>
                    <a:lnTo>
                      <a:pt x="341" y="28"/>
                    </a:lnTo>
                    <a:lnTo>
                      <a:pt x="343" y="28"/>
                    </a:lnTo>
                    <a:lnTo>
                      <a:pt x="345" y="28"/>
                    </a:lnTo>
                    <a:lnTo>
                      <a:pt x="347" y="28"/>
                    </a:lnTo>
                    <a:lnTo>
                      <a:pt x="348" y="27"/>
                    </a:lnTo>
                    <a:lnTo>
                      <a:pt x="350" y="27"/>
                    </a:lnTo>
                    <a:lnTo>
                      <a:pt x="352" y="27"/>
                    </a:lnTo>
                    <a:lnTo>
                      <a:pt x="354" y="27"/>
                    </a:lnTo>
                    <a:lnTo>
                      <a:pt x="356" y="27"/>
                    </a:lnTo>
                    <a:lnTo>
                      <a:pt x="358" y="27"/>
                    </a:lnTo>
                    <a:lnTo>
                      <a:pt x="360" y="26"/>
                    </a:lnTo>
                    <a:lnTo>
                      <a:pt x="361" y="26"/>
                    </a:lnTo>
                    <a:lnTo>
                      <a:pt x="363" y="26"/>
                    </a:lnTo>
                    <a:lnTo>
                      <a:pt x="365" y="26"/>
                    </a:lnTo>
                    <a:lnTo>
                      <a:pt x="367" y="26"/>
                    </a:lnTo>
                    <a:lnTo>
                      <a:pt x="369" y="26"/>
                    </a:lnTo>
                    <a:lnTo>
                      <a:pt x="371" y="26"/>
                    </a:lnTo>
                    <a:lnTo>
                      <a:pt x="373" y="26"/>
                    </a:lnTo>
                    <a:lnTo>
                      <a:pt x="374" y="26"/>
                    </a:lnTo>
                    <a:lnTo>
                      <a:pt x="376" y="27"/>
                    </a:lnTo>
                    <a:lnTo>
                      <a:pt x="378" y="27"/>
                    </a:lnTo>
                    <a:lnTo>
                      <a:pt x="379" y="27"/>
                    </a:lnTo>
                    <a:lnTo>
                      <a:pt x="381" y="27"/>
                    </a:lnTo>
                    <a:lnTo>
                      <a:pt x="382" y="27"/>
                    </a:lnTo>
                    <a:lnTo>
                      <a:pt x="383" y="27"/>
                    </a:lnTo>
                    <a:lnTo>
                      <a:pt x="384" y="27"/>
                    </a:lnTo>
                    <a:lnTo>
                      <a:pt x="385" y="27"/>
                    </a:lnTo>
                    <a:lnTo>
                      <a:pt x="385" y="26"/>
                    </a:lnTo>
                    <a:lnTo>
                      <a:pt x="386" y="26"/>
                    </a:lnTo>
                    <a:lnTo>
                      <a:pt x="387" y="26"/>
                    </a:lnTo>
                    <a:lnTo>
                      <a:pt x="387" y="25"/>
                    </a:lnTo>
                    <a:lnTo>
                      <a:pt x="388" y="25"/>
                    </a:lnTo>
                    <a:lnTo>
                      <a:pt x="389" y="24"/>
                    </a:lnTo>
                    <a:lnTo>
                      <a:pt x="390" y="24"/>
                    </a:lnTo>
                    <a:lnTo>
                      <a:pt x="390" y="23"/>
                    </a:lnTo>
                    <a:lnTo>
                      <a:pt x="391" y="23"/>
                    </a:lnTo>
                    <a:lnTo>
                      <a:pt x="391" y="22"/>
                    </a:lnTo>
                    <a:lnTo>
                      <a:pt x="392" y="21"/>
                    </a:lnTo>
                    <a:lnTo>
                      <a:pt x="393" y="21"/>
                    </a:lnTo>
                    <a:lnTo>
                      <a:pt x="393" y="22"/>
                    </a:lnTo>
                    <a:lnTo>
                      <a:pt x="393" y="23"/>
                    </a:lnTo>
                    <a:lnTo>
                      <a:pt x="394" y="24"/>
                    </a:lnTo>
                    <a:lnTo>
                      <a:pt x="394" y="25"/>
                    </a:lnTo>
                    <a:lnTo>
                      <a:pt x="394" y="26"/>
                    </a:lnTo>
                    <a:lnTo>
                      <a:pt x="394" y="27"/>
                    </a:lnTo>
                    <a:lnTo>
                      <a:pt x="393" y="28"/>
                    </a:lnTo>
                    <a:lnTo>
                      <a:pt x="393" y="30"/>
                    </a:lnTo>
                    <a:lnTo>
                      <a:pt x="393" y="32"/>
                    </a:lnTo>
                    <a:lnTo>
                      <a:pt x="392" y="33"/>
                    </a:lnTo>
                    <a:lnTo>
                      <a:pt x="392" y="35"/>
                    </a:lnTo>
                    <a:lnTo>
                      <a:pt x="392" y="37"/>
                    </a:lnTo>
                    <a:lnTo>
                      <a:pt x="391" y="39"/>
                    </a:lnTo>
                    <a:lnTo>
                      <a:pt x="390" y="41"/>
                    </a:lnTo>
                    <a:lnTo>
                      <a:pt x="390" y="43"/>
                    </a:lnTo>
                    <a:lnTo>
                      <a:pt x="389" y="45"/>
                    </a:lnTo>
                    <a:lnTo>
                      <a:pt x="388" y="47"/>
                    </a:lnTo>
                    <a:lnTo>
                      <a:pt x="387" y="49"/>
                    </a:lnTo>
                    <a:lnTo>
                      <a:pt x="386" y="51"/>
                    </a:lnTo>
                    <a:lnTo>
                      <a:pt x="385" y="53"/>
                    </a:lnTo>
                    <a:lnTo>
                      <a:pt x="384" y="55"/>
                    </a:lnTo>
                    <a:lnTo>
                      <a:pt x="383" y="57"/>
                    </a:lnTo>
                    <a:lnTo>
                      <a:pt x="382" y="59"/>
                    </a:lnTo>
                    <a:lnTo>
                      <a:pt x="380" y="61"/>
                    </a:lnTo>
                    <a:lnTo>
                      <a:pt x="379" y="63"/>
                    </a:lnTo>
                    <a:lnTo>
                      <a:pt x="378" y="65"/>
                    </a:lnTo>
                    <a:lnTo>
                      <a:pt x="376" y="66"/>
                    </a:lnTo>
                    <a:lnTo>
                      <a:pt x="375" y="68"/>
                    </a:lnTo>
                    <a:lnTo>
                      <a:pt x="373" y="69"/>
                    </a:lnTo>
                    <a:lnTo>
                      <a:pt x="372" y="71"/>
                    </a:lnTo>
                    <a:lnTo>
                      <a:pt x="371" y="72"/>
                    </a:lnTo>
                    <a:lnTo>
                      <a:pt x="369" y="72"/>
                    </a:lnTo>
                    <a:lnTo>
                      <a:pt x="368" y="72"/>
                    </a:lnTo>
                    <a:lnTo>
                      <a:pt x="366" y="72"/>
                    </a:lnTo>
                    <a:lnTo>
                      <a:pt x="365" y="72"/>
                    </a:lnTo>
                    <a:lnTo>
                      <a:pt x="363" y="72"/>
                    </a:lnTo>
                    <a:lnTo>
                      <a:pt x="361" y="72"/>
                    </a:lnTo>
                    <a:lnTo>
                      <a:pt x="360" y="72"/>
                    </a:lnTo>
                    <a:lnTo>
                      <a:pt x="359" y="72"/>
                    </a:lnTo>
                    <a:lnTo>
                      <a:pt x="357" y="72"/>
                    </a:lnTo>
                    <a:lnTo>
                      <a:pt x="356" y="72"/>
                    </a:lnTo>
                    <a:lnTo>
                      <a:pt x="354" y="72"/>
                    </a:lnTo>
                    <a:lnTo>
                      <a:pt x="353" y="73"/>
                    </a:lnTo>
                    <a:lnTo>
                      <a:pt x="351" y="73"/>
                    </a:lnTo>
                    <a:lnTo>
                      <a:pt x="350" y="73"/>
                    </a:lnTo>
                    <a:lnTo>
                      <a:pt x="349" y="73"/>
                    </a:lnTo>
                    <a:lnTo>
                      <a:pt x="348" y="73"/>
                    </a:lnTo>
                    <a:lnTo>
                      <a:pt x="346" y="73"/>
                    </a:lnTo>
                    <a:lnTo>
                      <a:pt x="345" y="73"/>
                    </a:lnTo>
                    <a:lnTo>
                      <a:pt x="343" y="73"/>
                    </a:lnTo>
                    <a:lnTo>
                      <a:pt x="342" y="73"/>
                    </a:lnTo>
                    <a:lnTo>
                      <a:pt x="340" y="73"/>
                    </a:lnTo>
                    <a:lnTo>
                      <a:pt x="339" y="73"/>
                    </a:lnTo>
                    <a:lnTo>
                      <a:pt x="338" y="73"/>
                    </a:lnTo>
                    <a:lnTo>
                      <a:pt x="336" y="73"/>
                    </a:lnTo>
                    <a:lnTo>
                      <a:pt x="334" y="73"/>
                    </a:lnTo>
                    <a:lnTo>
                      <a:pt x="333" y="73"/>
                    </a:lnTo>
                    <a:lnTo>
                      <a:pt x="332" y="73"/>
                    </a:lnTo>
                    <a:lnTo>
                      <a:pt x="330" y="73"/>
                    </a:lnTo>
                    <a:lnTo>
                      <a:pt x="328" y="73"/>
                    </a:lnTo>
                    <a:lnTo>
                      <a:pt x="326" y="73"/>
                    </a:lnTo>
                    <a:lnTo>
                      <a:pt x="324" y="73"/>
                    </a:lnTo>
                    <a:lnTo>
                      <a:pt x="323" y="73"/>
                    </a:lnTo>
                    <a:lnTo>
                      <a:pt x="322" y="73"/>
                    </a:lnTo>
                    <a:lnTo>
                      <a:pt x="321" y="73"/>
                    </a:lnTo>
                    <a:lnTo>
                      <a:pt x="320" y="73"/>
                    </a:lnTo>
                    <a:lnTo>
                      <a:pt x="319" y="73"/>
                    </a:lnTo>
                    <a:lnTo>
                      <a:pt x="318" y="73"/>
                    </a:lnTo>
                    <a:lnTo>
                      <a:pt x="318" y="74"/>
                    </a:lnTo>
                    <a:lnTo>
                      <a:pt x="317" y="74"/>
                    </a:lnTo>
                    <a:lnTo>
                      <a:pt x="316" y="74"/>
                    </a:lnTo>
                    <a:lnTo>
                      <a:pt x="315" y="75"/>
                    </a:lnTo>
                    <a:lnTo>
                      <a:pt x="314" y="75"/>
                    </a:lnTo>
                    <a:lnTo>
                      <a:pt x="314" y="76"/>
                    </a:lnTo>
                    <a:lnTo>
                      <a:pt x="313" y="76"/>
                    </a:lnTo>
                    <a:lnTo>
                      <a:pt x="312" y="76"/>
                    </a:lnTo>
                    <a:lnTo>
                      <a:pt x="312" y="77"/>
                    </a:lnTo>
                    <a:lnTo>
                      <a:pt x="311" y="77"/>
                    </a:lnTo>
                    <a:lnTo>
                      <a:pt x="310" y="77"/>
                    </a:lnTo>
                    <a:lnTo>
                      <a:pt x="309" y="78"/>
                    </a:lnTo>
                    <a:lnTo>
                      <a:pt x="310" y="76"/>
                    </a:lnTo>
                    <a:lnTo>
                      <a:pt x="310" y="75"/>
                    </a:lnTo>
                    <a:lnTo>
                      <a:pt x="311" y="73"/>
                    </a:lnTo>
                    <a:lnTo>
                      <a:pt x="312" y="73"/>
                    </a:lnTo>
                    <a:lnTo>
                      <a:pt x="312" y="71"/>
                    </a:lnTo>
                    <a:lnTo>
                      <a:pt x="314" y="70"/>
                    </a:lnTo>
                    <a:lnTo>
                      <a:pt x="315" y="69"/>
                    </a:lnTo>
                    <a:lnTo>
                      <a:pt x="316" y="69"/>
                    </a:lnTo>
                    <a:lnTo>
                      <a:pt x="317" y="68"/>
                    </a:lnTo>
                    <a:lnTo>
                      <a:pt x="319" y="67"/>
                    </a:lnTo>
                    <a:lnTo>
                      <a:pt x="321" y="66"/>
                    </a:lnTo>
                    <a:lnTo>
                      <a:pt x="323" y="65"/>
                    </a:lnTo>
                    <a:lnTo>
                      <a:pt x="324" y="65"/>
                    </a:lnTo>
                    <a:lnTo>
                      <a:pt x="326" y="64"/>
                    </a:lnTo>
                    <a:lnTo>
                      <a:pt x="328" y="63"/>
                    </a:lnTo>
                    <a:lnTo>
                      <a:pt x="330" y="62"/>
                    </a:lnTo>
                    <a:lnTo>
                      <a:pt x="332" y="61"/>
                    </a:lnTo>
                    <a:lnTo>
                      <a:pt x="334" y="61"/>
                    </a:lnTo>
                    <a:lnTo>
                      <a:pt x="336" y="60"/>
                    </a:lnTo>
                    <a:lnTo>
                      <a:pt x="338" y="59"/>
                    </a:lnTo>
                    <a:lnTo>
                      <a:pt x="341" y="58"/>
                    </a:lnTo>
                    <a:lnTo>
                      <a:pt x="343" y="57"/>
                    </a:lnTo>
                    <a:lnTo>
                      <a:pt x="345" y="56"/>
                    </a:lnTo>
                    <a:lnTo>
                      <a:pt x="347" y="55"/>
                    </a:lnTo>
                    <a:lnTo>
                      <a:pt x="349" y="53"/>
                    </a:lnTo>
                    <a:lnTo>
                      <a:pt x="351" y="53"/>
                    </a:lnTo>
                    <a:lnTo>
                      <a:pt x="352" y="51"/>
                    </a:lnTo>
                    <a:lnTo>
                      <a:pt x="354" y="50"/>
                    </a:lnTo>
                    <a:lnTo>
                      <a:pt x="356" y="49"/>
                    </a:lnTo>
                    <a:lnTo>
                      <a:pt x="358" y="47"/>
                    </a:lnTo>
                    <a:lnTo>
                      <a:pt x="360" y="45"/>
                    </a:lnTo>
                    <a:lnTo>
                      <a:pt x="361" y="44"/>
                    </a:lnTo>
                    <a:lnTo>
                      <a:pt x="362" y="43"/>
                    </a:lnTo>
                    <a:lnTo>
                      <a:pt x="362" y="41"/>
                    </a:lnTo>
                    <a:lnTo>
                      <a:pt x="361" y="41"/>
                    </a:lnTo>
                    <a:lnTo>
                      <a:pt x="361" y="39"/>
                    </a:lnTo>
                    <a:lnTo>
                      <a:pt x="360" y="38"/>
                    </a:lnTo>
                    <a:lnTo>
                      <a:pt x="359" y="37"/>
                    </a:lnTo>
                    <a:lnTo>
                      <a:pt x="358" y="36"/>
                    </a:lnTo>
                    <a:lnTo>
                      <a:pt x="356" y="36"/>
                    </a:lnTo>
                    <a:lnTo>
                      <a:pt x="355" y="36"/>
                    </a:lnTo>
                    <a:lnTo>
                      <a:pt x="354" y="35"/>
                    </a:lnTo>
                    <a:lnTo>
                      <a:pt x="352" y="35"/>
                    </a:lnTo>
                    <a:lnTo>
                      <a:pt x="351" y="35"/>
                    </a:lnTo>
                    <a:lnTo>
                      <a:pt x="350" y="35"/>
                    </a:lnTo>
                    <a:lnTo>
                      <a:pt x="348" y="35"/>
                    </a:lnTo>
                    <a:lnTo>
                      <a:pt x="346" y="35"/>
                    </a:lnTo>
                    <a:lnTo>
                      <a:pt x="345" y="35"/>
                    </a:lnTo>
                    <a:lnTo>
                      <a:pt x="343" y="35"/>
                    </a:lnTo>
                    <a:lnTo>
                      <a:pt x="341" y="35"/>
                    </a:lnTo>
                    <a:lnTo>
                      <a:pt x="339" y="35"/>
                    </a:lnTo>
                    <a:lnTo>
                      <a:pt x="338" y="35"/>
                    </a:lnTo>
                    <a:lnTo>
                      <a:pt x="336" y="35"/>
                    </a:lnTo>
                    <a:lnTo>
                      <a:pt x="335" y="35"/>
                    </a:lnTo>
                    <a:lnTo>
                      <a:pt x="334" y="35"/>
                    </a:lnTo>
                    <a:lnTo>
                      <a:pt x="332" y="34"/>
                    </a:lnTo>
                    <a:lnTo>
                      <a:pt x="331" y="34"/>
                    </a:lnTo>
                    <a:lnTo>
                      <a:pt x="330" y="34"/>
                    </a:lnTo>
                    <a:lnTo>
                      <a:pt x="329" y="34"/>
                    </a:lnTo>
                    <a:lnTo>
                      <a:pt x="328" y="33"/>
                    </a:lnTo>
                    <a:lnTo>
                      <a:pt x="328" y="32"/>
                    </a:lnTo>
                    <a:lnTo>
                      <a:pt x="108" y="5"/>
                    </a:lnTo>
                    <a:lnTo>
                      <a:pt x="105" y="5"/>
                    </a:lnTo>
                    <a:lnTo>
                      <a:pt x="103" y="5"/>
                    </a:lnTo>
                    <a:lnTo>
                      <a:pt x="101" y="6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6" y="5"/>
                    </a:lnTo>
                    <a:lnTo>
                      <a:pt x="94" y="5"/>
                    </a:lnTo>
                    <a:lnTo>
                      <a:pt x="93" y="5"/>
                    </a:lnTo>
                    <a:lnTo>
                      <a:pt x="91" y="5"/>
                    </a:lnTo>
                    <a:lnTo>
                      <a:pt x="90" y="5"/>
                    </a:lnTo>
                    <a:lnTo>
                      <a:pt x="89" y="4"/>
                    </a:lnTo>
                    <a:lnTo>
                      <a:pt x="88" y="4"/>
                    </a:lnTo>
                    <a:lnTo>
                      <a:pt x="87" y="4"/>
                    </a:lnTo>
                    <a:lnTo>
                      <a:pt x="86" y="4"/>
                    </a:lnTo>
                    <a:lnTo>
                      <a:pt x="85" y="3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2"/>
                    </a:lnTo>
                    <a:lnTo>
                      <a:pt x="81" y="1"/>
                    </a:lnTo>
                    <a:lnTo>
                      <a:pt x="80" y="1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3" y="1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0" y="2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4"/>
                    </a:lnTo>
                    <a:lnTo>
                      <a:pt x="56" y="4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1" y="6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49" y="7"/>
                    </a:lnTo>
                    <a:lnTo>
                      <a:pt x="47" y="7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2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20"/>
                    </a:lnTo>
                    <a:lnTo>
                      <a:pt x="30" y="20"/>
                    </a:lnTo>
                    <a:lnTo>
                      <a:pt x="31" y="20"/>
                    </a:lnTo>
                    <a:lnTo>
                      <a:pt x="32" y="21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38" y="25"/>
                    </a:lnTo>
                    <a:lnTo>
                      <a:pt x="39" y="26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6" y="23"/>
                    </a:lnTo>
                    <a:lnTo>
                      <a:pt x="47" y="22"/>
                    </a:lnTo>
                    <a:lnTo>
                      <a:pt x="48" y="21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5" y="16"/>
                    </a:lnTo>
                    <a:lnTo>
                      <a:pt x="67" y="16"/>
                    </a:lnTo>
                    <a:lnTo>
                      <a:pt x="68" y="16"/>
                    </a:lnTo>
                    <a:lnTo>
                      <a:pt x="69" y="15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3" y="15"/>
                    </a:lnTo>
                    <a:lnTo>
                      <a:pt x="74" y="16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6" y="13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4" y="9"/>
                    </a:lnTo>
                    <a:lnTo>
                      <a:pt x="85" y="8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89" y="8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6" y="5"/>
                    </a:lnTo>
                    <a:lnTo>
                      <a:pt x="108" y="5"/>
                    </a:lnTo>
                    <a:lnTo>
                      <a:pt x="328" y="32"/>
                    </a:lnTo>
                  </a:path>
                </a:pathLst>
              </a:custGeom>
              <a:solidFill>
                <a:srgbClr val="C9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6" name="Freeform 46"/>
              <p:cNvSpPr>
                <a:spLocks noChangeAspect="1"/>
              </p:cNvSpPr>
              <p:nvPr/>
            </p:nvSpPr>
            <p:spPr bwMode="auto">
              <a:xfrm>
                <a:off x="1365" y="1470"/>
                <a:ext cx="327" cy="23"/>
              </a:xfrm>
              <a:custGeom>
                <a:avLst/>
                <a:gdLst>
                  <a:gd name="T0" fmla="*/ 307 w 327"/>
                  <a:gd name="T1" fmla="*/ 20 h 23"/>
                  <a:gd name="T2" fmla="*/ 310 w 327"/>
                  <a:gd name="T3" fmla="*/ 19 h 23"/>
                  <a:gd name="T4" fmla="*/ 313 w 327"/>
                  <a:gd name="T5" fmla="*/ 18 h 23"/>
                  <a:gd name="T6" fmla="*/ 317 w 327"/>
                  <a:gd name="T7" fmla="*/ 17 h 23"/>
                  <a:gd name="T8" fmla="*/ 320 w 327"/>
                  <a:gd name="T9" fmla="*/ 16 h 23"/>
                  <a:gd name="T10" fmla="*/ 322 w 327"/>
                  <a:gd name="T11" fmla="*/ 16 h 23"/>
                  <a:gd name="T12" fmla="*/ 324 w 327"/>
                  <a:gd name="T13" fmla="*/ 17 h 23"/>
                  <a:gd name="T14" fmla="*/ 325 w 327"/>
                  <a:gd name="T15" fmla="*/ 18 h 23"/>
                  <a:gd name="T16" fmla="*/ 324 w 327"/>
                  <a:gd name="T17" fmla="*/ 19 h 23"/>
                  <a:gd name="T18" fmla="*/ 322 w 327"/>
                  <a:gd name="T19" fmla="*/ 20 h 23"/>
                  <a:gd name="T20" fmla="*/ 319 w 327"/>
                  <a:gd name="T21" fmla="*/ 21 h 23"/>
                  <a:gd name="T22" fmla="*/ 316 w 327"/>
                  <a:gd name="T23" fmla="*/ 21 h 23"/>
                  <a:gd name="T24" fmla="*/ 313 w 327"/>
                  <a:gd name="T25" fmla="*/ 22 h 23"/>
                  <a:gd name="T26" fmla="*/ 310 w 327"/>
                  <a:gd name="T27" fmla="*/ 22 h 23"/>
                  <a:gd name="T28" fmla="*/ 307 w 327"/>
                  <a:gd name="T29" fmla="*/ 22 h 23"/>
                  <a:gd name="T30" fmla="*/ 305 w 327"/>
                  <a:gd name="T31" fmla="*/ 22 h 23"/>
                  <a:gd name="T32" fmla="*/ 30 w 327"/>
                  <a:gd name="T33" fmla="*/ 5 h 23"/>
                  <a:gd name="T34" fmla="*/ 25 w 327"/>
                  <a:gd name="T35" fmla="*/ 4 h 23"/>
                  <a:gd name="T36" fmla="*/ 21 w 327"/>
                  <a:gd name="T37" fmla="*/ 3 h 23"/>
                  <a:gd name="T38" fmla="*/ 17 w 327"/>
                  <a:gd name="T39" fmla="*/ 2 h 23"/>
                  <a:gd name="T40" fmla="*/ 13 w 327"/>
                  <a:gd name="T41" fmla="*/ 0 h 23"/>
                  <a:gd name="T42" fmla="*/ 10 w 327"/>
                  <a:gd name="T43" fmla="*/ 0 h 23"/>
                  <a:gd name="T44" fmla="*/ 6 w 327"/>
                  <a:gd name="T45" fmla="*/ 0 h 23"/>
                  <a:gd name="T46" fmla="*/ 2 w 327"/>
                  <a:gd name="T47" fmla="*/ 0 h 23"/>
                  <a:gd name="T48" fmla="*/ 1 w 327"/>
                  <a:gd name="T49" fmla="*/ 0 h 23"/>
                  <a:gd name="T50" fmla="*/ 3 w 327"/>
                  <a:gd name="T51" fmla="*/ 1 h 23"/>
                  <a:gd name="T52" fmla="*/ 5 w 327"/>
                  <a:gd name="T53" fmla="*/ 3 h 23"/>
                  <a:gd name="T54" fmla="*/ 6 w 327"/>
                  <a:gd name="T55" fmla="*/ 4 h 23"/>
                  <a:gd name="T56" fmla="*/ 7 w 327"/>
                  <a:gd name="T57" fmla="*/ 7 h 23"/>
                  <a:gd name="T58" fmla="*/ 7 w 327"/>
                  <a:gd name="T59" fmla="*/ 9 h 23"/>
                  <a:gd name="T60" fmla="*/ 8 w 327"/>
                  <a:gd name="T61" fmla="*/ 11 h 23"/>
                  <a:gd name="T62" fmla="*/ 9 w 327"/>
                  <a:gd name="T63" fmla="*/ 13 h 23"/>
                  <a:gd name="T64" fmla="*/ 10 w 327"/>
                  <a:gd name="T65" fmla="*/ 14 h 23"/>
                  <a:gd name="T66" fmla="*/ 11 w 327"/>
                  <a:gd name="T67" fmla="*/ 13 h 23"/>
                  <a:gd name="T68" fmla="*/ 12 w 327"/>
                  <a:gd name="T69" fmla="*/ 12 h 23"/>
                  <a:gd name="T70" fmla="*/ 12 w 327"/>
                  <a:gd name="T71" fmla="*/ 11 h 23"/>
                  <a:gd name="T72" fmla="*/ 13 w 327"/>
                  <a:gd name="T73" fmla="*/ 10 h 23"/>
                  <a:gd name="T74" fmla="*/ 13 w 327"/>
                  <a:gd name="T75" fmla="*/ 9 h 23"/>
                  <a:gd name="T76" fmla="*/ 14 w 327"/>
                  <a:gd name="T77" fmla="*/ 8 h 23"/>
                  <a:gd name="T78" fmla="*/ 15 w 327"/>
                  <a:gd name="T79" fmla="*/ 8 h 23"/>
                  <a:gd name="T80" fmla="*/ 17 w 327"/>
                  <a:gd name="T81" fmla="*/ 7 h 23"/>
                  <a:gd name="T82" fmla="*/ 19 w 327"/>
                  <a:gd name="T83" fmla="*/ 7 h 23"/>
                  <a:gd name="T84" fmla="*/ 21 w 327"/>
                  <a:gd name="T85" fmla="*/ 7 h 23"/>
                  <a:gd name="T86" fmla="*/ 24 w 327"/>
                  <a:gd name="T87" fmla="*/ 7 h 23"/>
                  <a:gd name="T88" fmla="*/ 26 w 327"/>
                  <a:gd name="T89" fmla="*/ 6 h 23"/>
                  <a:gd name="T90" fmla="*/ 28 w 327"/>
                  <a:gd name="T91" fmla="*/ 6 h 23"/>
                  <a:gd name="T92" fmla="*/ 31 w 327"/>
                  <a:gd name="T93" fmla="*/ 6 h 23"/>
                  <a:gd name="T94" fmla="*/ 33 w 327"/>
                  <a:gd name="T95" fmla="*/ 5 h 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27"/>
                  <a:gd name="T145" fmla="*/ 0 h 23"/>
                  <a:gd name="T146" fmla="*/ 327 w 327"/>
                  <a:gd name="T147" fmla="*/ 23 h 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27" h="23">
                    <a:moveTo>
                      <a:pt x="305" y="22"/>
                    </a:moveTo>
                    <a:lnTo>
                      <a:pt x="306" y="22"/>
                    </a:lnTo>
                    <a:lnTo>
                      <a:pt x="306" y="21"/>
                    </a:lnTo>
                    <a:lnTo>
                      <a:pt x="307" y="20"/>
                    </a:lnTo>
                    <a:lnTo>
                      <a:pt x="308" y="20"/>
                    </a:lnTo>
                    <a:lnTo>
                      <a:pt x="309" y="20"/>
                    </a:lnTo>
                    <a:lnTo>
                      <a:pt x="309" y="19"/>
                    </a:lnTo>
                    <a:lnTo>
                      <a:pt x="310" y="19"/>
                    </a:lnTo>
                    <a:lnTo>
                      <a:pt x="311" y="18"/>
                    </a:lnTo>
                    <a:lnTo>
                      <a:pt x="312" y="18"/>
                    </a:lnTo>
                    <a:lnTo>
                      <a:pt x="313" y="18"/>
                    </a:lnTo>
                    <a:lnTo>
                      <a:pt x="314" y="18"/>
                    </a:lnTo>
                    <a:lnTo>
                      <a:pt x="315" y="17"/>
                    </a:lnTo>
                    <a:lnTo>
                      <a:pt x="316" y="17"/>
                    </a:lnTo>
                    <a:lnTo>
                      <a:pt x="317" y="17"/>
                    </a:lnTo>
                    <a:lnTo>
                      <a:pt x="318" y="16"/>
                    </a:lnTo>
                    <a:lnTo>
                      <a:pt x="319" y="16"/>
                    </a:lnTo>
                    <a:lnTo>
                      <a:pt x="320" y="16"/>
                    </a:lnTo>
                    <a:lnTo>
                      <a:pt x="321" y="16"/>
                    </a:lnTo>
                    <a:lnTo>
                      <a:pt x="322" y="16"/>
                    </a:lnTo>
                    <a:lnTo>
                      <a:pt x="323" y="16"/>
                    </a:lnTo>
                    <a:lnTo>
                      <a:pt x="324" y="17"/>
                    </a:lnTo>
                    <a:lnTo>
                      <a:pt x="325" y="17"/>
                    </a:lnTo>
                    <a:lnTo>
                      <a:pt x="325" y="18"/>
                    </a:lnTo>
                    <a:lnTo>
                      <a:pt x="326" y="18"/>
                    </a:lnTo>
                    <a:lnTo>
                      <a:pt x="325" y="18"/>
                    </a:lnTo>
                    <a:lnTo>
                      <a:pt x="325" y="19"/>
                    </a:lnTo>
                    <a:lnTo>
                      <a:pt x="324" y="19"/>
                    </a:lnTo>
                    <a:lnTo>
                      <a:pt x="323" y="20"/>
                    </a:lnTo>
                    <a:lnTo>
                      <a:pt x="322" y="20"/>
                    </a:lnTo>
                    <a:lnTo>
                      <a:pt x="321" y="20"/>
                    </a:lnTo>
                    <a:lnTo>
                      <a:pt x="320" y="20"/>
                    </a:lnTo>
                    <a:lnTo>
                      <a:pt x="319" y="21"/>
                    </a:lnTo>
                    <a:lnTo>
                      <a:pt x="318" y="21"/>
                    </a:lnTo>
                    <a:lnTo>
                      <a:pt x="317" y="21"/>
                    </a:lnTo>
                    <a:lnTo>
                      <a:pt x="316" y="21"/>
                    </a:lnTo>
                    <a:lnTo>
                      <a:pt x="315" y="21"/>
                    </a:lnTo>
                    <a:lnTo>
                      <a:pt x="314" y="22"/>
                    </a:lnTo>
                    <a:lnTo>
                      <a:pt x="313" y="22"/>
                    </a:lnTo>
                    <a:lnTo>
                      <a:pt x="312" y="22"/>
                    </a:lnTo>
                    <a:lnTo>
                      <a:pt x="311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8" y="22"/>
                    </a:lnTo>
                    <a:lnTo>
                      <a:pt x="307" y="22"/>
                    </a:lnTo>
                    <a:lnTo>
                      <a:pt x="306" y="22"/>
                    </a:lnTo>
                    <a:lnTo>
                      <a:pt x="305" y="22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05" y="22"/>
                    </a:lnTo>
                  </a:path>
                </a:pathLst>
              </a:custGeom>
              <a:solidFill>
                <a:srgbClr val="A38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7" name="Freeform 47"/>
              <p:cNvSpPr>
                <a:spLocks noChangeAspect="1"/>
              </p:cNvSpPr>
              <p:nvPr/>
            </p:nvSpPr>
            <p:spPr bwMode="auto">
              <a:xfrm>
                <a:off x="1548" y="1455"/>
                <a:ext cx="132" cy="38"/>
              </a:xfrm>
              <a:custGeom>
                <a:avLst/>
                <a:gdLst>
                  <a:gd name="T0" fmla="*/ 117 w 132"/>
                  <a:gd name="T1" fmla="*/ 34 h 38"/>
                  <a:gd name="T2" fmla="*/ 113 w 132"/>
                  <a:gd name="T3" fmla="*/ 32 h 38"/>
                  <a:gd name="T4" fmla="*/ 108 w 132"/>
                  <a:gd name="T5" fmla="*/ 30 h 38"/>
                  <a:gd name="T6" fmla="*/ 104 w 132"/>
                  <a:gd name="T7" fmla="*/ 29 h 38"/>
                  <a:gd name="T8" fmla="*/ 99 w 132"/>
                  <a:gd name="T9" fmla="*/ 28 h 38"/>
                  <a:gd name="T10" fmla="*/ 95 w 132"/>
                  <a:gd name="T11" fmla="*/ 26 h 38"/>
                  <a:gd name="T12" fmla="*/ 88 w 132"/>
                  <a:gd name="T13" fmla="*/ 25 h 38"/>
                  <a:gd name="T14" fmla="*/ 77 w 132"/>
                  <a:gd name="T15" fmla="*/ 21 h 38"/>
                  <a:gd name="T16" fmla="*/ 63 w 132"/>
                  <a:gd name="T17" fmla="*/ 17 h 38"/>
                  <a:gd name="T18" fmla="*/ 50 w 132"/>
                  <a:gd name="T19" fmla="*/ 12 h 38"/>
                  <a:gd name="T20" fmla="*/ 38 w 132"/>
                  <a:gd name="T21" fmla="*/ 9 h 38"/>
                  <a:gd name="T22" fmla="*/ 29 w 132"/>
                  <a:gd name="T23" fmla="*/ 6 h 38"/>
                  <a:gd name="T24" fmla="*/ 24 w 132"/>
                  <a:gd name="T25" fmla="*/ 6 h 38"/>
                  <a:gd name="T26" fmla="*/ 20 w 132"/>
                  <a:gd name="T27" fmla="*/ 4 h 38"/>
                  <a:gd name="T28" fmla="*/ 16 w 132"/>
                  <a:gd name="T29" fmla="*/ 4 h 38"/>
                  <a:gd name="T30" fmla="*/ 12 w 132"/>
                  <a:gd name="T31" fmla="*/ 5 h 38"/>
                  <a:gd name="T32" fmla="*/ 8 w 132"/>
                  <a:gd name="T33" fmla="*/ 6 h 38"/>
                  <a:gd name="T34" fmla="*/ 4 w 132"/>
                  <a:gd name="T35" fmla="*/ 7 h 38"/>
                  <a:gd name="T36" fmla="*/ 0 w 132"/>
                  <a:gd name="T37" fmla="*/ 8 h 38"/>
                  <a:gd name="T38" fmla="*/ 4 w 132"/>
                  <a:gd name="T39" fmla="*/ 7 h 38"/>
                  <a:gd name="T40" fmla="*/ 11 w 132"/>
                  <a:gd name="T41" fmla="*/ 5 h 38"/>
                  <a:gd name="T42" fmla="*/ 18 w 132"/>
                  <a:gd name="T43" fmla="*/ 3 h 38"/>
                  <a:gd name="T44" fmla="*/ 24 w 132"/>
                  <a:gd name="T45" fmla="*/ 1 h 38"/>
                  <a:gd name="T46" fmla="*/ 29 w 132"/>
                  <a:gd name="T47" fmla="*/ 0 h 38"/>
                  <a:gd name="T48" fmla="*/ 35 w 132"/>
                  <a:gd name="T49" fmla="*/ 0 h 38"/>
                  <a:gd name="T50" fmla="*/ 41 w 132"/>
                  <a:gd name="T51" fmla="*/ 0 h 38"/>
                  <a:gd name="T52" fmla="*/ 47 w 132"/>
                  <a:gd name="T53" fmla="*/ 1 h 38"/>
                  <a:gd name="T54" fmla="*/ 53 w 132"/>
                  <a:gd name="T55" fmla="*/ 3 h 38"/>
                  <a:gd name="T56" fmla="*/ 60 w 132"/>
                  <a:gd name="T57" fmla="*/ 5 h 38"/>
                  <a:gd name="T58" fmla="*/ 67 w 132"/>
                  <a:gd name="T59" fmla="*/ 8 h 38"/>
                  <a:gd name="T60" fmla="*/ 74 w 132"/>
                  <a:gd name="T61" fmla="*/ 10 h 38"/>
                  <a:gd name="T62" fmla="*/ 81 w 132"/>
                  <a:gd name="T63" fmla="*/ 12 h 38"/>
                  <a:gd name="T64" fmla="*/ 88 w 132"/>
                  <a:gd name="T65" fmla="*/ 12 h 38"/>
                  <a:gd name="T66" fmla="*/ 95 w 132"/>
                  <a:gd name="T67" fmla="*/ 11 h 38"/>
                  <a:gd name="T68" fmla="*/ 103 w 132"/>
                  <a:gd name="T69" fmla="*/ 11 h 38"/>
                  <a:gd name="T70" fmla="*/ 110 w 132"/>
                  <a:gd name="T71" fmla="*/ 10 h 38"/>
                  <a:gd name="T72" fmla="*/ 118 w 132"/>
                  <a:gd name="T73" fmla="*/ 10 h 38"/>
                  <a:gd name="T74" fmla="*/ 125 w 132"/>
                  <a:gd name="T75" fmla="*/ 12 h 38"/>
                  <a:gd name="T76" fmla="*/ 128 w 132"/>
                  <a:gd name="T77" fmla="*/ 14 h 38"/>
                  <a:gd name="T78" fmla="*/ 125 w 132"/>
                  <a:gd name="T79" fmla="*/ 14 h 38"/>
                  <a:gd name="T80" fmla="*/ 122 w 132"/>
                  <a:gd name="T81" fmla="*/ 15 h 38"/>
                  <a:gd name="T82" fmla="*/ 119 w 132"/>
                  <a:gd name="T83" fmla="*/ 15 h 38"/>
                  <a:gd name="T84" fmla="*/ 117 w 132"/>
                  <a:gd name="T85" fmla="*/ 15 h 38"/>
                  <a:gd name="T86" fmla="*/ 114 w 132"/>
                  <a:gd name="T87" fmla="*/ 15 h 38"/>
                  <a:gd name="T88" fmla="*/ 111 w 132"/>
                  <a:gd name="T89" fmla="*/ 14 h 38"/>
                  <a:gd name="T90" fmla="*/ 114 w 132"/>
                  <a:gd name="T91" fmla="*/ 17 h 38"/>
                  <a:gd name="T92" fmla="*/ 117 w 132"/>
                  <a:gd name="T93" fmla="*/ 18 h 38"/>
                  <a:gd name="T94" fmla="*/ 121 w 132"/>
                  <a:gd name="T95" fmla="*/ 20 h 38"/>
                  <a:gd name="T96" fmla="*/ 124 w 132"/>
                  <a:gd name="T97" fmla="*/ 22 h 38"/>
                  <a:gd name="T98" fmla="*/ 128 w 132"/>
                  <a:gd name="T99" fmla="*/ 24 h 38"/>
                  <a:gd name="T100" fmla="*/ 130 w 132"/>
                  <a:gd name="T101" fmla="*/ 26 h 38"/>
                  <a:gd name="T102" fmla="*/ 130 w 132"/>
                  <a:gd name="T103" fmla="*/ 28 h 38"/>
                  <a:gd name="T104" fmla="*/ 128 w 132"/>
                  <a:gd name="T105" fmla="*/ 30 h 38"/>
                  <a:gd name="T106" fmla="*/ 126 w 132"/>
                  <a:gd name="T107" fmla="*/ 32 h 38"/>
                  <a:gd name="T108" fmla="*/ 124 w 132"/>
                  <a:gd name="T109" fmla="*/ 33 h 38"/>
                  <a:gd name="T110" fmla="*/ 122 w 132"/>
                  <a:gd name="T111" fmla="*/ 34 h 38"/>
                  <a:gd name="T112" fmla="*/ 121 w 132"/>
                  <a:gd name="T113" fmla="*/ 35 h 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2"/>
                  <a:gd name="T172" fmla="*/ 0 h 38"/>
                  <a:gd name="T173" fmla="*/ 132 w 132"/>
                  <a:gd name="T174" fmla="*/ 38 h 3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2" h="38">
                    <a:moveTo>
                      <a:pt x="121" y="37"/>
                    </a:moveTo>
                    <a:lnTo>
                      <a:pt x="120" y="36"/>
                    </a:lnTo>
                    <a:lnTo>
                      <a:pt x="119" y="36"/>
                    </a:lnTo>
                    <a:lnTo>
                      <a:pt x="118" y="35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5" y="33"/>
                    </a:lnTo>
                    <a:lnTo>
                      <a:pt x="114" y="33"/>
                    </a:lnTo>
                    <a:lnTo>
                      <a:pt x="113" y="32"/>
                    </a:lnTo>
                    <a:lnTo>
                      <a:pt x="112" y="32"/>
                    </a:lnTo>
                    <a:lnTo>
                      <a:pt x="111" y="32"/>
                    </a:lnTo>
                    <a:lnTo>
                      <a:pt x="110" y="31"/>
                    </a:lnTo>
                    <a:lnTo>
                      <a:pt x="109" y="31"/>
                    </a:lnTo>
                    <a:lnTo>
                      <a:pt x="108" y="30"/>
                    </a:lnTo>
                    <a:lnTo>
                      <a:pt x="107" y="30"/>
                    </a:lnTo>
                    <a:lnTo>
                      <a:pt x="106" y="30"/>
                    </a:lnTo>
                    <a:lnTo>
                      <a:pt x="105" y="29"/>
                    </a:lnTo>
                    <a:lnTo>
                      <a:pt x="104" y="29"/>
                    </a:lnTo>
                    <a:lnTo>
                      <a:pt x="103" y="29"/>
                    </a:lnTo>
                    <a:lnTo>
                      <a:pt x="102" y="28"/>
                    </a:lnTo>
                    <a:lnTo>
                      <a:pt x="101" y="28"/>
                    </a:lnTo>
                    <a:lnTo>
                      <a:pt x="100" y="28"/>
                    </a:lnTo>
                    <a:lnTo>
                      <a:pt x="99" y="28"/>
                    </a:lnTo>
                    <a:lnTo>
                      <a:pt x="99" y="27"/>
                    </a:lnTo>
                    <a:lnTo>
                      <a:pt x="98" y="27"/>
                    </a:lnTo>
                    <a:lnTo>
                      <a:pt x="97" y="27"/>
                    </a:lnTo>
                    <a:lnTo>
                      <a:pt x="96" y="26"/>
                    </a:lnTo>
                    <a:lnTo>
                      <a:pt x="95" y="26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3" y="25"/>
                    </a:lnTo>
                    <a:lnTo>
                      <a:pt x="91" y="25"/>
                    </a:lnTo>
                    <a:lnTo>
                      <a:pt x="88" y="25"/>
                    </a:lnTo>
                    <a:lnTo>
                      <a:pt x="86" y="24"/>
                    </a:lnTo>
                    <a:lnTo>
                      <a:pt x="84" y="23"/>
                    </a:lnTo>
                    <a:lnTo>
                      <a:pt x="81" y="22"/>
                    </a:lnTo>
                    <a:lnTo>
                      <a:pt x="79" y="22"/>
                    </a:lnTo>
                    <a:lnTo>
                      <a:pt x="77" y="21"/>
                    </a:lnTo>
                    <a:lnTo>
                      <a:pt x="74" y="20"/>
                    </a:lnTo>
                    <a:lnTo>
                      <a:pt x="71" y="19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0" y="16"/>
                    </a:lnTo>
                    <a:lnTo>
                      <a:pt x="58" y="15"/>
                    </a:lnTo>
                    <a:lnTo>
                      <a:pt x="55" y="14"/>
                    </a:lnTo>
                    <a:lnTo>
                      <a:pt x="52" y="13"/>
                    </a:lnTo>
                    <a:lnTo>
                      <a:pt x="50" y="12"/>
                    </a:lnTo>
                    <a:lnTo>
                      <a:pt x="48" y="11"/>
                    </a:lnTo>
                    <a:lnTo>
                      <a:pt x="45" y="11"/>
                    </a:lnTo>
                    <a:lnTo>
                      <a:pt x="43" y="10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6" y="8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4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0" y="12"/>
                    </a:lnTo>
                    <a:lnTo>
                      <a:pt x="92" y="11"/>
                    </a:lnTo>
                    <a:lnTo>
                      <a:pt x="93" y="11"/>
                    </a:lnTo>
                    <a:lnTo>
                      <a:pt x="95" y="11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1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6" y="10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5" y="10"/>
                    </a:lnTo>
                    <a:lnTo>
                      <a:pt x="117" y="10"/>
                    </a:lnTo>
                    <a:lnTo>
                      <a:pt x="118" y="10"/>
                    </a:lnTo>
                    <a:lnTo>
                      <a:pt x="120" y="11"/>
                    </a:lnTo>
                    <a:lnTo>
                      <a:pt x="121" y="11"/>
                    </a:lnTo>
                    <a:lnTo>
                      <a:pt x="123" y="11"/>
                    </a:lnTo>
                    <a:lnTo>
                      <a:pt x="124" y="11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8" y="13"/>
                    </a:lnTo>
                    <a:lnTo>
                      <a:pt x="128" y="14"/>
                    </a:lnTo>
                    <a:lnTo>
                      <a:pt x="127" y="14"/>
                    </a:lnTo>
                    <a:lnTo>
                      <a:pt x="126" y="14"/>
                    </a:lnTo>
                    <a:lnTo>
                      <a:pt x="125" y="14"/>
                    </a:lnTo>
                    <a:lnTo>
                      <a:pt x="124" y="14"/>
                    </a:lnTo>
                    <a:lnTo>
                      <a:pt x="123" y="14"/>
                    </a:lnTo>
                    <a:lnTo>
                      <a:pt x="123" y="15"/>
                    </a:lnTo>
                    <a:lnTo>
                      <a:pt x="122" y="15"/>
                    </a:lnTo>
                    <a:lnTo>
                      <a:pt x="121" y="15"/>
                    </a:lnTo>
                    <a:lnTo>
                      <a:pt x="120" y="15"/>
                    </a:lnTo>
                    <a:lnTo>
                      <a:pt x="119" y="15"/>
                    </a:lnTo>
                    <a:lnTo>
                      <a:pt x="118" y="15"/>
                    </a:lnTo>
                    <a:lnTo>
                      <a:pt x="117" y="15"/>
                    </a:lnTo>
                    <a:lnTo>
                      <a:pt x="116" y="15"/>
                    </a:lnTo>
                    <a:lnTo>
                      <a:pt x="115" y="15"/>
                    </a:lnTo>
                    <a:lnTo>
                      <a:pt x="114" y="15"/>
                    </a:lnTo>
                    <a:lnTo>
                      <a:pt x="113" y="15"/>
                    </a:lnTo>
                    <a:lnTo>
                      <a:pt x="112" y="15"/>
                    </a:lnTo>
                    <a:lnTo>
                      <a:pt x="111" y="14"/>
                    </a:lnTo>
                    <a:lnTo>
                      <a:pt x="112" y="15"/>
                    </a:lnTo>
                    <a:lnTo>
                      <a:pt x="112" y="16"/>
                    </a:lnTo>
                    <a:lnTo>
                      <a:pt x="113" y="16"/>
                    </a:lnTo>
                    <a:lnTo>
                      <a:pt x="114" y="17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0" y="20"/>
                    </a:lnTo>
                    <a:lnTo>
                      <a:pt x="121" y="20"/>
                    </a:lnTo>
                    <a:lnTo>
                      <a:pt x="122" y="21"/>
                    </a:lnTo>
                    <a:lnTo>
                      <a:pt x="123" y="21"/>
                    </a:lnTo>
                    <a:lnTo>
                      <a:pt x="124" y="21"/>
                    </a:lnTo>
                    <a:lnTo>
                      <a:pt x="124" y="22"/>
                    </a:lnTo>
                    <a:lnTo>
                      <a:pt x="125" y="22"/>
                    </a:lnTo>
                    <a:lnTo>
                      <a:pt x="126" y="22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4"/>
                    </a:lnTo>
                    <a:lnTo>
                      <a:pt x="129" y="24"/>
                    </a:lnTo>
                    <a:lnTo>
                      <a:pt x="129" y="25"/>
                    </a:lnTo>
                    <a:lnTo>
                      <a:pt x="130" y="25"/>
                    </a:lnTo>
                    <a:lnTo>
                      <a:pt x="130" y="26"/>
                    </a:lnTo>
                    <a:lnTo>
                      <a:pt x="131" y="26"/>
                    </a:lnTo>
                    <a:lnTo>
                      <a:pt x="131" y="27"/>
                    </a:lnTo>
                    <a:lnTo>
                      <a:pt x="130" y="28"/>
                    </a:lnTo>
                    <a:lnTo>
                      <a:pt x="130" y="29"/>
                    </a:lnTo>
                    <a:lnTo>
                      <a:pt x="129" y="29"/>
                    </a:lnTo>
                    <a:lnTo>
                      <a:pt x="129" y="30"/>
                    </a:lnTo>
                    <a:lnTo>
                      <a:pt x="128" y="30"/>
                    </a:lnTo>
                    <a:lnTo>
                      <a:pt x="128" y="31"/>
                    </a:lnTo>
                    <a:lnTo>
                      <a:pt x="127" y="31"/>
                    </a:lnTo>
                    <a:lnTo>
                      <a:pt x="126" y="32"/>
                    </a:lnTo>
                    <a:lnTo>
                      <a:pt x="125" y="32"/>
                    </a:lnTo>
                    <a:lnTo>
                      <a:pt x="124" y="33"/>
                    </a:lnTo>
                    <a:lnTo>
                      <a:pt x="123" y="33"/>
                    </a:lnTo>
                    <a:lnTo>
                      <a:pt x="122" y="34"/>
                    </a:lnTo>
                    <a:lnTo>
                      <a:pt x="121" y="34"/>
                    </a:lnTo>
                    <a:lnTo>
                      <a:pt x="121" y="35"/>
                    </a:lnTo>
                    <a:lnTo>
                      <a:pt x="121" y="36"/>
                    </a:lnTo>
                    <a:lnTo>
                      <a:pt x="121" y="37"/>
                    </a:lnTo>
                  </a:path>
                </a:pathLst>
              </a:custGeom>
              <a:solidFill>
                <a:srgbClr val="A38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8" name="Freeform 48"/>
              <p:cNvSpPr>
                <a:spLocks noChangeAspect="1"/>
              </p:cNvSpPr>
              <p:nvPr/>
            </p:nvSpPr>
            <p:spPr bwMode="auto">
              <a:xfrm>
                <a:off x="1342" y="1458"/>
                <a:ext cx="329" cy="58"/>
              </a:xfrm>
              <a:custGeom>
                <a:avLst/>
                <a:gdLst>
                  <a:gd name="T0" fmla="*/ 210 w 329"/>
                  <a:gd name="T1" fmla="*/ 4 h 58"/>
                  <a:gd name="T2" fmla="*/ 217 w 329"/>
                  <a:gd name="T3" fmla="*/ 2 h 58"/>
                  <a:gd name="T4" fmla="*/ 223 w 329"/>
                  <a:gd name="T5" fmla="*/ 1 h 58"/>
                  <a:gd name="T6" fmla="*/ 229 w 329"/>
                  <a:gd name="T7" fmla="*/ 2 h 58"/>
                  <a:gd name="T8" fmla="*/ 238 w 329"/>
                  <a:gd name="T9" fmla="*/ 4 h 58"/>
                  <a:gd name="T10" fmla="*/ 256 w 329"/>
                  <a:gd name="T11" fmla="*/ 9 h 58"/>
                  <a:gd name="T12" fmla="*/ 277 w 329"/>
                  <a:gd name="T13" fmla="*/ 16 h 58"/>
                  <a:gd name="T14" fmla="*/ 297 w 329"/>
                  <a:gd name="T15" fmla="*/ 22 h 58"/>
                  <a:gd name="T16" fmla="*/ 305 w 329"/>
                  <a:gd name="T17" fmla="*/ 24 h 58"/>
                  <a:gd name="T18" fmla="*/ 312 w 329"/>
                  <a:gd name="T19" fmla="*/ 27 h 58"/>
                  <a:gd name="T20" fmla="*/ 319 w 329"/>
                  <a:gd name="T21" fmla="*/ 29 h 58"/>
                  <a:gd name="T22" fmla="*/ 327 w 329"/>
                  <a:gd name="T23" fmla="*/ 33 h 58"/>
                  <a:gd name="T24" fmla="*/ 317 w 329"/>
                  <a:gd name="T25" fmla="*/ 34 h 58"/>
                  <a:gd name="T26" fmla="*/ 304 w 329"/>
                  <a:gd name="T27" fmla="*/ 35 h 58"/>
                  <a:gd name="T28" fmla="*/ 289 w 329"/>
                  <a:gd name="T29" fmla="*/ 38 h 58"/>
                  <a:gd name="T30" fmla="*/ 272 w 329"/>
                  <a:gd name="T31" fmla="*/ 40 h 58"/>
                  <a:gd name="T32" fmla="*/ 245 w 329"/>
                  <a:gd name="T33" fmla="*/ 49 h 58"/>
                  <a:gd name="T34" fmla="*/ 226 w 329"/>
                  <a:gd name="T35" fmla="*/ 55 h 58"/>
                  <a:gd name="T36" fmla="*/ 210 w 329"/>
                  <a:gd name="T37" fmla="*/ 57 h 58"/>
                  <a:gd name="T38" fmla="*/ 191 w 329"/>
                  <a:gd name="T39" fmla="*/ 55 h 58"/>
                  <a:gd name="T40" fmla="*/ 171 w 329"/>
                  <a:gd name="T41" fmla="*/ 53 h 58"/>
                  <a:gd name="T42" fmla="*/ 155 w 329"/>
                  <a:gd name="T43" fmla="*/ 54 h 58"/>
                  <a:gd name="T44" fmla="*/ 139 w 329"/>
                  <a:gd name="T45" fmla="*/ 56 h 58"/>
                  <a:gd name="T46" fmla="*/ 119 w 329"/>
                  <a:gd name="T47" fmla="*/ 56 h 58"/>
                  <a:gd name="T48" fmla="*/ 108 w 329"/>
                  <a:gd name="T49" fmla="*/ 55 h 58"/>
                  <a:gd name="T50" fmla="*/ 98 w 329"/>
                  <a:gd name="T51" fmla="*/ 52 h 58"/>
                  <a:gd name="T52" fmla="*/ 84 w 329"/>
                  <a:gd name="T53" fmla="*/ 48 h 58"/>
                  <a:gd name="T54" fmla="*/ 68 w 329"/>
                  <a:gd name="T55" fmla="*/ 47 h 58"/>
                  <a:gd name="T56" fmla="*/ 57 w 329"/>
                  <a:gd name="T57" fmla="*/ 45 h 58"/>
                  <a:gd name="T58" fmla="*/ 45 w 329"/>
                  <a:gd name="T59" fmla="*/ 43 h 58"/>
                  <a:gd name="T60" fmla="*/ 32 w 329"/>
                  <a:gd name="T61" fmla="*/ 42 h 58"/>
                  <a:gd name="T62" fmla="*/ 21 w 329"/>
                  <a:gd name="T63" fmla="*/ 43 h 58"/>
                  <a:gd name="T64" fmla="*/ 18 w 329"/>
                  <a:gd name="T65" fmla="*/ 43 h 58"/>
                  <a:gd name="T66" fmla="*/ 16 w 329"/>
                  <a:gd name="T67" fmla="*/ 42 h 58"/>
                  <a:gd name="T68" fmla="*/ 14 w 329"/>
                  <a:gd name="T69" fmla="*/ 40 h 58"/>
                  <a:gd name="T70" fmla="*/ 11 w 329"/>
                  <a:gd name="T71" fmla="*/ 38 h 58"/>
                  <a:gd name="T72" fmla="*/ 9 w 329"/>
                  <a:gd name="T73" fmla="*/ 37 h 58"/>
                  <a:gd name="T74" fmla="*/ 6 w 329"/>
                  <a:gd name="T75" fmla="*/ 37 h 58"/>
                  <a:gd name="T76" fmla="*/ 3 w 329"/>
                  <a:gd name="T77" fmla="*/ 38 h 58"/>
                  <a:gd name="T78" fmla="*/ 0 w 329"/>
                  <a:gd name="T79" fmla="*/ 38 h 58"/>
                  <a:gd name="T80" fmla="*/ 7 w 329"/>
                  <a:gd name="T81" fmla="*/ 32 h 58"/>
                  <a:gd name="T82" fmla="*/ 15 w 329"/>
                  <a:gd name="T83" fmla="*/ 28 h 58"/>
                  <a:gd name="T84" fmla="*/ 24 w 329"/>
                  <a:gd name="T85" fmla="*/ 26 h 58"/>
                  <a:gd name="T86" fmla="*/ 33 w 329"/>
                  <a:gd name="T87" fmla="*/ 26 h 58"/>
                  <a:gd name="T88" fmla="*/ 34 w 329"/>
                  <a:gd name="T89" fmla="*/ 24 h 58"/>
                  <a:gd name="T90" fmla="*/ 35 w 329"/>
                  <a:gd name="T91" fmla="*/ 22 h 58"/>
                  <a:gd name="T92" fmla="*/ 36 w 329"/>
                  <a:gd name="T93" fmla="*/ 20 h 58"/>
                  <a:gd name="T94" fmla="*/ 39 w 329"/>
                  <a:gd name="T95" fmla="*/ 19 h 58"/>
                  <a:gd name="T96" fmla="*/ 44 w 329"/>
                  <a:gd name="T97" fmla="*/ 19 h 58"/>
                  <a:gd name="T98" fmla="*/ 51 w 329"/>
                  <a:gd name="T99" fmla="*/ 18 h 58"/>
                  <a:gd name="T100" fmla="*/ 61 w 329"/>
                  <a:gd name="T101" fmla="*/ 16 h 58"/>
                  <a:gd name="T102" fmla="*/ 86 w 329"/>
                  <a:gd name="T103" fmla="*/ 12 h 58"/>
                  <a:gd name="T104" fmla="*/ 120 w 329"/>
                  <a:gd name="T105" fmla="*/ 5 h 58"/>
                  <a:gd name="T106" fmla="*/ 155 w 329"/>
                  <a:gd name="T107" fmla="*/ 0 h 58"/>
                  <a:gd name="T108" fmla="*/ 189 w 329"/>
                  <a:gd name="T109" fmla="*/ 0 h 58"/>
                  <a:gd name="T110" fmla="*/ 202 w 329"/>
                  <a:gd name="T111" fmla="*/ 3 h 58"/>
                  <a:gd name="T112" fmla="*/ 204 w 329"/>
                  <a:gd name="T113" fmla="*/ 4 h 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9"/>
                  <a:gd name="T172" fmla="*/ 0 h 58"/>
                  <a:gd name="T173" fmla="*/ 329 w 329"/>
                  <a:gd name="T174" fmla="*/ 58 h 5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9" h="58">
                    <a:moveTo>
                      <a:pt x="206" y="5"/>
                    </a:moveTo>
                    <a:lnTo>
                      <a:pt x="206" y="5"/>
                    </a:lnTo>
                    <a:lnTo>
                      <a:pt x="207" y="5"/>
                    </a:lnTo>
                    <a:lnTo>
                      <a:pt x="208" y="5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10" y="4"/>
                    </a:lnTo>
                    <a:lnTo>
                      <a:pt x="211" y="4"/>
                    </a:lnTo>
                    <a:lnTo>
                      <a:pt x="212" y="4"/>
                    </a:lnTo>
                    <a:lnTo>
                      <a:pt x="213" y="3"/>
                    </a:lnTo>
                    <a:lnTo>
                      <a:pt x="214" y="3"/>
                    </a:lnTo>
                    <a:lnTo>
                      <a:pt x="215" y="3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21" y="1"/>
                    </a:lnTo>
                    <a:lnTo>
                      <a:pt x="222" y="1"/>
                    </a:lnTo>
                    <a:lnTo>
                      <a:pt x="223" y="1"/>
                    </a:lnTo>
                    <a:lnTo>
                      <a:pt x="224" y="1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7" y="1"/>
                    </a:lnTo>
                    <a:lnTo>
                      <a:pt x="228" y="1"/>
                    </a:lnTo>
                    <a:lnTo>
                      <a:pt x="229" y="2"/>
                    </a:lnTo>
                    <a:lnTo>
                      <a:pt x="230" y="2"/>
                    </a:lnTo>
                    <a:lnTo>
                      <a:pt x="231" y="2"/>
                    </a:lnTo>
                    <a:lnTo>
                      <a:pt x="233" y="2"/>
                    </a:lnTo>
                    <a:lnTo>
                      <a:pt x="234" y="3"/>
                    </a:lnTo>
                    <a:lnTo>
                      <a:pt x="235" y="3"/>
                    </a:lnTo>
                    <a:lnTo>
                      <a:pt x="237" y="3"/>
                    </a:lnTo>
                    <a:lnTo>
                      <a:pt x="238" y="4"/>
                    </a:lnTo>
                    <a:lnTo>
                      <a:pt x="240" y="4"/>
                    </a:lnTo>
                    <a:lnTo>
                      <a:pt x="242" y="5"/>
                    </a:lnTo>
                    <a:lnTo>
                      <a:pt x="244" y="5"/>
                    </a:lnTo>
                    <a:lnTo>
                      <a:pt x="246" y="6"/>
                    </a:lnTo>
                    <a:lnTo>
                      <a:pt x="249" y="7"/>
                    </a:lnTo>
                    <a:lnTo>
                      <a:pt x="251" y="8"/>
                    </a:lnTo>
                    <a:lnTo>
                      <a:pt x="254" y="8"/>
                    </a:lnTo>
                    <a:lnTo>
                      <a:pt x="256" y="9"/>
                    </a:lnTo>
                    <a:lnTo>
                      <a:pt x="259" y="10"/>
                    </a:lnTo>
                    <a:lnTo>
                      <a:pt x="262" y="11"/>
                    </a:lnTo>
                    <a:lnTo>
                      <a:pt x="264" y="12"/>
                    </a:lnTo>
                    <a:lnTo>
                      <a:pt x="267" y="13"/>
                    </a:lnTo>
                    <a:lnTo>
                      <a:pt x="269" y="14"/>
                    </a:lnTo>
                    <a:lnTo>
                      <a:pt x="272" y="15"/>
                    </a:lnTo>
                    <a:lnTo>
                      <a:pt x="275" y="15"/>
                    </a:lnTo>
                    <a:lnTo>
                      <a:pt x="277" y="16"/>
                    </a:lnTo>
                    <a:lnTo>
                      <a:pt x="280" y="17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88" y="20"/>
                    </a:lnTo>
                    <a:lnTo>
                      <a:pt x="290" y="20"/>
                    </a:lnTo>
                    <a:lnTo>
                      <a:pt x="293" y="21"/>
                    </a:lnTo>
                    <a:lnTo>
                      <a:pt x="295" y="22"/>
                    </a:lnTo>
                    <a:lnTo>
                      <a:pt x="297" y="22"/>
                    </a:lnTo>
                    <a:lnTo>
                      <a:pt x="299" y="23"/>
                    </a:lnTo>
                    <a:lnTo>
                      <a:pt x="300" y="23"/>
                    </a:lnTo>
                    <a:lnTo>
                      <a:pt x="301" y="23"/>
                    </a:lnTo>
                    <a:lnTo>
                      <a:pt x="302" y="23"/>
                    </a:lnTo>
                    <a:lnTo>
                      <a:pt x="303" y="24"/>
                    </a:lnTo>
                    <a:lnTo>
                      <a:pt x="304" y="24"/>
                    </a:lnTo>
                    <a:lnTo>
                      <a:pt x="305" y="24"/>
                    </a:lnTo>
                    <a:lnTo>
                      <a:pt x="305" y="25"/>
                    </a:lnTo>
                    <a:lnTo>
                      <a:pt x="306" y="25"/>
                    </a:lnTo>
                    <a:lnTo>
                      <a:pt x="307" y="25"/>
                    </a:lnTo>
                    <a:lnTo>
                      <a:pt x="308" y="25"/>
                    </a:lnTo>
                    <a:lnTo>
                      <a:pt x="309" y="26"/>
                    </a:lnTo>
                    <a:lnTo>
                      <a:pt x="310" y="26"/>
                    </a:lnTo>
                    <a:lnTo>
                      <a:pt x="311" y="26"/>
                    </a:lnTo>
                    <a:lnTo>
                      <a:pt x="312" y="27"/>
                    </a:lnTo>
                    <a:lnTo>
                      <a:pt x="313" y="27"/>
                    </a:lnTo>
                    <a:lnTo>
                      <a:pt x="314" y="28"/>
                    </a:lnTo>
                    <a:lnTo>
                      <a:pt x="315" y="28"/>
                    </a:lnTo>
                    <a:lnTo>
                      <a:pt x="316" y="28"/>
                    </a:lnTo>
                    <a:lnTo>
                      <a:pt x="317" y="29"/>
                    </a:lnTo>
                    <a:lnTo>
                      <a:pt x="318" y="29"/>
                    </a:lnTo>
                    <a:lnTo>
                      <a:pt x="319" y="29"/>
                    </a:lnTo>
                    <a:lnTo>
                      <a:pt x="320" y="30"/>
                    </a:lnTo>
                    <a:lnTo>
                      <a:pt x="321" y="30"/>
                    </a:lnTo>
                    <a:lnTo>
                      <a:pt x="322" y="31"/>
                    </a:lnTo>
                    <a:lnTo>
                      <a:pt x="323" y="31"/>
                    </a:lnTo>
                    <a:lnTo>
                      <a:pt x="324" y="32"/>
                    </a:lnTo>
                    <a:lnTo>
                      <a:pt x="325" y="32"/>
                    </a:lnTo>
                    <a:lnTo>
                      <a:pt x="326" y="33"/>
                    </a:lnTo>
                    <a:lnTo>
                      <a:pt x="327" y="33"/>
                    </a:lnTo>
                    <a:lnTo>
                      <a:pt x="328" y="34"/>
                    </a:lnTo>
                    <a:lnTo>
                      <a:pt x="326" y="34"/>
                    </a:lnTo>
                    <a:lnTo>
                      <a:pt x="325" y="34"/>
                    </a:lnTo>
                    <a:lnTo>
                      <a:pt x="323" y="34"/>
                    </a:lnTo>
                    <a:lnTo>
                      <a:pt x="322" y="34"/>
                    </a:lnTo>
                    <a:lnTo>
                      <a:pt x="320" y="34"/>
                    </a:lnTo>
                    <a:lnTo>
                      <a:pt x="319" y="34"/>
                    </a:lnTo>
                    <a:lnTo>
                      <a:pt x="317" y="34"/>
                    </a:lnTo>
                    <a:lnTo>
                      <a:pt x="316" y="34"/>
                    </a:lnTo>
                    <a:lnTo>
                      <a:pt x="314" y="34"/>
                    </a:lnTo>
                    <a:lnTo>
                      <a:pt x="312" y="34"/>
                    </a:lnTo>
                    <a:lnTo>
                      <a:pt x="311" y="34"/>
                    </a:lnTo>
                    <a:lnTo>
                      <a:pt x="309" y="34"/>
                    </a:lnTo>
                    <a:lnTo>
                      <a:pt x="307" y="34"/>
                    </a:lnTo>
                    <a:lnTo>
                      <a:pt x="306" y="35"/>
                    </a:lnTo>
                    <a:lnTo>
                      <a:pt x="304" y="35"/>
                    </a:lnTo>
                    <a:lnTo>
                      <a:pt x="302" y="35"/>
                    </a:lnTo>
                    <a:lnTo>
                      <a:pt x="300" y="36"/>
                    </a:lnTo>
                    <a:lnTo>
                      <a:pt x="298" y="36"/>
                    </a:lnTo>
                    <a:lnTo>
                      <a:pt x="297" y="36"/>
                    </a:lnTo>
                    <a:lnTo>
                      <a:pt x="295" y="36"/>
                    </a:lnTo>
                    <a:lnTo>
                      <a:pt x="293" y="37"/>
                    </a:lnTo>
                    <a:lnTo>
                      <a:pt x="291" y="37"/>
                    </a:lnTo>
                    <a:lnTo>
                      <a:pt x="289" y="38"/>
                    </a:lnTo>
                    <a:lnTo>
                      <a:pt x="287" y="38"/>
                    </a:lnTo>
                    <a:lnTo>
                      <a:pt x="285" y="38"/>
                    </a:lnTo>
                    <a:lnTo>
                      <a:pt x="283" y="38"/>
                    </a:lnTo>
                    <a:lnTo>
                      <a:pt x="281" y="38"/>
                    </a:lnTo>
                    <a:lnTo>
                      <a:pt x="279" y="39"/>
                    </a:lnTo>
                    <a:lnTo>
                      <a:pt x="276" y="39"/>
                    </a:lnTo>
                    <a:lnTo>
                      <a:pt x="274" y="40"/>
                    </a:lnTo>
                    <a:lnTo>
                      <a:pt x="272" y="40"/>
                    </a:lnTo>
                    <a:lnTo>
                      <a:pt x="270" y="41"/>
                    </a:lnTo>
                    <a:lnTo>
                      <a:pt x="266" y="42"/>
                    </a:lnTo>
                    <a:lnTo>
                      <a:pt x="262" y="43"/>
                    </a:lnTo>
                    <a:lnTo>
                      <a:pt x="258" y="45"/>
                    </a:lnTo>
                    <a:lnTo>
                      <a:pt x="254" y="46"/>
                    </a:lnTo>
                    <a:lnTo>
                      <a:pt x="251" y="47"/>
                    </a:lnTo>
                    <a:lnTo>
                      <a:pt x="248" y="48"/>
                    </a:lnTo>
                    <a:lnTo>
                      <a:pt x="245" y="49"/>
                    </a:lnTo>
                    <a:lnTo>
                      <a:pt x="242" y="50"/>
                    </a:lnTo>
                    <a:lnTo>
                      <a:pt x="239" y="51"/>
                    </a:lnTo>
                    <a:lnTo>
                      <a:pt x="237" y="52"/>
                    </a:lnTo>
                    <a:lnTo>
                      <a:pt x="235" y="52"/>
                    </a:lnTo>
                    <a:lnTo>
                      <a:pt x="232" y="53"/>
                    </a:lnTo>
                    <a:lnTo>
                      <a:pt x="230" y="54"/>
                    </a:lnTo>
                    <a:lnTo>
                      <a:pt x="228" y="54"/>
                    </a:lnTo>
                    <a:lnTo>
                      <a:pt x="226" y="55"/>
                    </a:lnTo>
                    <a:lnTo>
                      <a:pt x="224" y="55"/>
                    </a:lnTo>
                    <a:lnTo>
                      <a:pt x="221" y="56"/>
                    </a:lnTo>
                    <a:lnTo>
                      <a:pt x="219" y="56"/>
                    </a:lnTo>
                    <a:lnTo>
                      <a:pt x="217" y="56"/>
                    </a:lnTo>
                    <a:lnTo>
                      <a:pt x="216" y="56"/>
                    </a:lnTo>
                    <a:lnTo>
                      <a:pt x="214" y="56"/>
                    </a:lnTo>
                    <a:lnTo>
                      <a:pt x="212" y="56"/>
                    </a:lnTo>
                    <a:lnTo>
                      <a:pt x="210" y="57"/>
                    </a:lnTo>
                    <a:lnTo>
                      <a:pt x="208" y="56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1" y="56"/>
                    </a:lnTo>
                    <a:lnTo>
                      <a:pt x="199" y="56"/>
                    </a:lnTo>
                    <a:lnTo>
                      <a:pt x="197" y="56"/>
                    </a:lnTo>
                    <a:lnTo>
                      <a:pt x="194" y="55"/>
                    </a:lnTo>
                    <a:lnTo>
                      <a:pt x="191" y="55"/>
                    </a:lnTo>
                    <a:lnTo>
                      <a:pt x="188" y="54"/>
                    </a:lnTo>
                    <a:lnTo>
                      <a:pt x="185" y="54"/>
                    </a:lnTo>
                    <a:lnTo>
                      <a:pt x="182" y="54"/>
                    </a:lnTo>
                    <a:lnTo>
                      <a:pt x="180" y="53"/>
                    </a:lnTo>
                    <a:lnTo>
                      <a:pt x="178" y="53"/>
                    </a:lnTo>
                    <a:lnTo>
                      <a:pt x="175" y="53"/>
                    </a:lnTo>
                    <a:lnTo>
                      <a:pt x="173" y="53"/>
                    </a:lnTo>
                    <a:lnTo>
                      <a:pt x="171" y="53"/>
                    </a:lnTo>
                    <a:lnTo>
                      <a:pt x="169" y="53"/>
                    </a:lnTo>
                    <a:lnTo>
                      <a:pt x="166" y="53"/>
                    </a:lnTo>
                    <a:lnTo>
                      <a:pt x="164" y="53"/>
                    </a:lnTo>
                    <a:lnTo>
                      <a:pt x="162" y="53"/>
                    </a:lnTo>
                    <a:lnTo>
                      <a:pt x="160" y="54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3" y="54"/>
                    </a:lnTo>
                    <a:lnTo>
                      <a:pt x="151" y="55"/>
                    </a:lnTo>
                    <a:lnTo>
                      <a:pt x="149" y="55"/>
                    </a:lnTo>
                    <a:lnTo>
                      <a:pt x="147" y="55"/>
                    </a:lnTo>
                    <a:lnTo>
                      <a:pt x="145" y="56"/>
                    </a:lnTo>
                    <a:lnTo>
                      <a:pt x="143" y="56"/>
                    </a:lnTo>
                    <a:lnTo>
                      <a:pt x="141" y="56"/>
                    </a:lnTo>
                    <a:lnTo>
                      <a:pt x="139" y="56"/>
                    </a:lnTo>
                    <a:lnTo>
                      <a:pt x="137" y="56"/>
                    </a:lnTo>
                    <a:lnTo>
                      <a:pt x="134" y="57"/>
                    </a:lnTo>
                    <a:lnTo>
                      <a:pt x="132" y="57"/>
                    </a:lnTo>
                    <a:lnTo>
                      <a:pt x="129" y="57"/>
                    </a:lnTo>
                    <a:lnTo>
                      <a:pt x="127" y="57"/>
                    </a:lnTo>
                    <a:lnTo>
                      <a:pt x="124" y="57"/>
                    </a:lnTo>
                    <a:lnTo>
                      <a:pt x="121" y="57"/>
                    </a:lnTo>
                    <a:lnTo>
                      <a:pt x="119" y="56"/>
                    </a:lnTo>
                    <a:lnTo>
                      <a:pt x="116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2" y="56"/>
                    </a:lnTo>
                    <a:lnTo>
                      <a:pt x="111" y="56"/>
                    </a:lnTo>
                    <a:lnTo>
                      <a:pt x="110" y="55"/>
                    </a:lnTo>
                    <a:lnTo>
                      <a:pt x="108" y="55"/>
                    </a:lnTo>
                    <a:lnTo>
                      <a:pt x="107" y="54"/>
                    </a:lnTo>
                    <a:lnTo>
                      <a:pt x="106" y="54"/>
                    </a:lnTo>
                    <a:lnTo>
                      <a:pt x="105" y="54"/>
                    </a:lnTo>
                    <a:lnTo>
                      <a:pt x="103" y="53"/>
                    </a:lnTo>
                    <a:lnTo>
                      <a:pt x="102" y="52"/>
                    </a:lnTo>
                    <a:lnTo>
                      <a:pt x="100" y="52"/>
                    </a:lnTo>
                    <a:lnTo>
                      <a:pt x="99" y="52"/>
                    </a:lnTo>
                    <a:lnTo>
                      <a:pt x="98" y="52"/>
                    </a:lnTo>
                    <a:lnTo>
                      <a:pt x="96" y="51"/>
                    </a:lnTo>
                    <a:lnTo>
                      <a:pt x="94" y="50"/>
                    </a:lnTo>
                    <a:lnTo>
                      <a:pt x="93" y="50"/>
                    </a:lnTo>
                    <a:lnTo>
                      <a:pt x="91" y="50"/>
                    </a:lnTo>
                    <a:lnTo>
                      <a:pt x="89" y="49"/>
                    </a:lnTo>
                    <a:lnTo>
                      <a:pt x="88" y="48"/>
                    </a:lnTo>
                    <a:lnTo>
                      <a:pt x="86" y="48"/>
                    </a:lnTo>
                    <a:lnTo>
                      <a:pt x="84" y="48"/>
                    </a:lnTo>
                    <a:lnTo>
                      <a:pt x="82" y="47"/>
                    </a:lnTo>
                    <a:lnTo>
                      <a:pt x="80" y="47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4" y="47"/>
                    </a:lnTo>
                    <a:lnTo>
                      <a:pt x="72" y="47"/>
                    </a:lnTo>
                    <a:lnTo>
                      <a:pt x="70" y="47"/>
                    </a:lnTo>
                    <a:lnTo>
                      <a:pt x="68" y="47"/>
                    </a:lnTo>
                    <a:lnTo>
                      <a:pt x="66" y="47"/>
                    </a:lnTo>
                    <a:lnTo>
                      <a:pt x="65" y="47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4" y="45"/>
                    </a:lnTo>
                    <a:lnTo>
                      <a:pt x="53" y="44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48" y="43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3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4" y="38"/>
                    </a:lnTo>
                    <a:lnTo>
                      <a:pt x="3" y="38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3" y="34"/>
                    </a:lnTo>
                    <a:lnTo>
                      <a:pt x="4" y="34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2" y="26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4" y="24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7" y="16"/>
                    </a:lnTo>
                    <a:lnTo>
                      <a:pt x="58" y="16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6" y="15"/>
                    </a:lnTo>
                    <a:lnTo>
                      <a:pt x="70" y="15"/>
                    </a:lnTo>
                    <a:lnTo>
                      <a:pt x="74" y="14"/>
                    </a:lnTo>
                    <a:lnTo>
                      <a:pt x="78" y="14"/>
                    </a:lnTo>
                    <a:lnTo>
                      <a:pt x="82" y="13"/>
                    </a:lnTo>
                    <a:lnTo>
                      <a:pt x="86" y="12"/>
                    </a:lnTo>
                    <a:lnTo>
                      <a:pt x="89" y="11"/>
                    </a:lnTo>
                    <a:lnTo>
                      <a:pt x="94" y="10"/>
                    </a:lnTo>
                    <a:lnTo>
                      <a:pt x="98" y="9"/>
                    </a:lnTo>
                    <a:lnTo>
                      <a:pt x="102" y="9"/>
                    </a:lnTo>
                    <a:lnTo>
                      <a:pt x="107" y="8"/>
                    </a:lnTo>
                    <a:lnTo>
                      <a:pt x="111" y="7"/>
                    </a:lnTo>
                    <a:lnTo>
                      <a:pt x="116" y="6"/>
                    </a:lnTo>
                    <a:lnTo>
                      <a:pt x="120" y="5"/>
                    </a:lnTo>
                    <a:lnTo>
                      <a:pt x="124" y="4"/>
                    </a:lnTo>
                    <a:lnTo>
                      <a:pt x="129" y="4"/>
                    </a:lnTo>
                    <a:lnTo>
                      <a:pt x="133" y="3"/>
                    </a:lnTo>
                    <a:lnTo>
                      <a:pt x="138" y="2"/>
                    </a:lnTo>
                    <a:lnTo>
                      <a:pt x="142" y="2"/>
                    </a:lnTo>
                    <a:lnTo>
                      <a:pt x="147" y="1"/>
                    </a:lnTo>
                    <a:lnTo>
                      <a:pt x="151" y="1"/>
                    </a:lnTo>
                    <a:lnTo>
                      <a:pt x="155" y="0"/>
                    </a:lnTo>
                    <a:lnTo>
                      <a:pt x="159" y="0"/>
                    </a:lnTo>
                    <a:lnTo>
                      <a:pt x="164" y="0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1" y="0"/>
                    </a:lnTo>
                    <a:lnTo>
                      <a:pt x="185" y="0"/>
                    </a:lnTo>
                    <a:lnTo>
                      <a:pt x="189" y="0"/>
                    </a:lnTo>
                    <a:lnTo>
                      <a:pt x="193" y="1"/>
                    </a:lnTo>
                    <a:lnTo>
                      <a:pt x="197" y="2"/>
                    </a:lnTo>
                    <a:lnTo>
                      <a:pt x="201" y="3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5" y="5"/>
                    </a:lnTo>
                    <a:lnTo>
                      <a:pt x="206" y="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9" name="Freeform 49"/>
              <p:cNvSpPr>
                <a:spLocks noChangeAspect="1"/>
              </p:cNvSpPr>
              <p:nvPr/>
            </p:nvSpPr>
            <p:spPr bwMode="auto">
              <a:xfrm>
                <a:off x="1342" y="1458"/>
                <a:ext cx="329" cy="58"/>
              </a:xfrm>
              <a:custGeom>
                <a:avLst/>
                <a:gdLst>
                  <a:gd name="T0" fmla="*/ 210 w 329"/>
                  <a:gd name="T1" fmla="*/ 4 h 58"/>
                  <a:gd name="T2" fmla="*/ 217 w 329"/>
                  <a:gd name="T3" fmla="*/ 2 h 58"/>
                  <a:gd name="T4" fmla="*/ 223 w 329"/>
                  <a:gd name="T5" fmla="*/ 1 h 58"/>
                  <a:gd name="T6" fmla="*/ 229 w 329"/>
                  <a:gd name="T7" fmla="*/ 2 h 58"/>
                  <a:gd name="T8" fmla="*/ 238 w 329"/>
                  <a:gd name="T9" fmla="*/ 4 h 58"/>
                  <a:gd name="T10" fmla="*/ 256 w 329"/>
                  <a:gd name="T11" fmla="*/ 9 h 58"/>
                  <a:gd name="T12" fmla="*/ 277 w 329"/>
                  <a:gd name="T13" fmla="*/ 16 h 58"/>
                  <a:gd name="T14" fmla="*/ 297 w 329"/>
                  <a:gd name="T15" fmla="*/ 22 h 58"/>
                  <a:gd name="T16" fmla="*/ 305 w 329"/>
                  <a:gd name="T17" fmla="*/ 24 h 58"/>
                  <a:gd name="T18" fmla="*/ 312 w 329"/>
                  <a:gd name="T19" fmla="*/ 27 h 58"/>
                  <a:gd name="T20" fmla="*/ 319 w 329"/>
                  <a:gd name="T21" fmla="*/ 29 h 58"/>
                  <a:gd name="T22" fmla="*/ 327 w 329"/>
                  <a:gd name="T23" fmla="*/ 33 h 58"/>
                  <a:gd name="T24" fmla="*/ 317 w 329"/>
                  <a:gd name="T25" fmla="*/ 34 h 58"/>
                  <a:gd name="T26" fmla="*/ 304 w 329"/>
                  <a:gd name="T27" fmla="*/ 35 h 58"/>
                  <a:gd name="T28" fmla="*/ 289 w 329"/>
                  <a:gd name="T29" fmla="*/ 38 h 58"/>
                  <a:gd name="T30" fmla="*/ 272 w 329"/>
                  <a:gd name="T31" fmla="*/ 40 h 58"/>
                  <a:gd name="T32" fmla="*/ 245 w 329"/>
                  <a:gd name="T33" fmla="*/ 49 h 58"/>
                  <a:gd name="T34" fmla="*/ 226 w 329"/>
                  <a:gd name="T35" fmla="*/ 55 h 58"/>
                  <a:gd name="T36" fmla="*/ 210 w 329"/>
                  <a:gd name="T37" fmla="*/ 57 h 58"/>
                  <a:gd name="T38" fmla="*/ 191 w 329"/>
                  <a:gd name="T39" fmla="*/ 55 h 58"/>
                  <a:gd name="T40" fmla="*/ 171 w 329"/>
                  <a:gd name="T41" fmla="*/ 53 h 58"/>
                  <a:gd name="T42" fmla="*/ 155 w 329"/>
                  <a:gd name="T43" fmla="*/ 54 h 58"/>
                  <a:gd name="T44" fmla="*/ 139 w 329"/>
                  <a:gd name="T45" fmla="*/ 56 h 58"/>
                  <a:gd name="T46" fmla="*/ 119 w 329"/>
                  <a:gd name="T47" fmla="*/ 56 h 58"/>
                  <a:gd name="T48" fmla="*/ 108 w 329"/>
                  <a:gd name="T49" fmla="*/ 55 h 58"/>
                  <a:gd name="T50" fmla="*/ 98 w 329"/>
                  <a:gd name="T51" fmla="*/ 52 h 58"/>
                  <a:gd name="T52" fmla="*/ 84 w 329"/>
                  <a:gd name="T53" fmla="*/ 48 h 58"/>
                  <a:gd name="T54" fmla="*/ 68 w 329"/>
                  <a:gd name="T55" fmla="*/ 47 h 58"/>
                  <a:gd name="T56" fmla="*/ 57 w 329"/>
                  <a:gd name="T57" fmla="*/ 45 h 58"/>
                  <a:gd name="T58" fmla="*/ 45 w 329"/>
                  <a:gd name="T59" fmla="*/ 43 h 58"/>
                  <a:gd name="T60" fmla="*/ 32 w 329"/>
                  <a:gd name="T61" fmla="*/ 42 h 58"/>
                  <a:gd name="T62" fmla="*/ 21 w 329"/>
                  <a:gd name="T63" fmla="*/ 43 h 58"/>
                  <a:gd name="T64" fmla="*/ 18 w 329"/>
                  <a:gd name="T65" fmla="*/ 43 h 58"/>
                  <a:gd name="T66" fmla="*/ 16 w 329"/>
                  <a:gd name="T67" fmla="*/ 42 h 58"/>
                  <a:gd name="T68" fmla="*/ 14 w 329"/>
                  <a:gd name="T69" fmla="*/ 40 h 58"/>
                  <a:gd name="T70" fmla="*/ 11 w 329"/>
                  <a:gd name="T71" fmla="*/ 38 h 58"/>
                  <a:gd name="T72" fmla="*/ 9 w 329"/>
                  <a:gd name="T73" fmla="*/ 37 h 58"/>
                  <a:gd name="T74" fmla="*/ 6 w 329"/>
                  <a:gd name="T75" fmla="*/ 37 h 58"/>
                  <a:gd name="T76" fmla="*/ 3 w 329"/>
                  <a:gd name="T77" fmla="*/ 38 h 58"/>
                  <a:gd name="T78" fmla="*/ 0 w 329"/>
                  <a:gd name="T79" fmla="*/ 38 h 58"/>
                  <a:gd name="T80" fmla="*/ 7 w 329"/>
                  <a:gd name="T81" fmla="*/ 32 h 58"/>
                  <a:gd name="T82" fmla="*/ 15 w 329"/>
                  <a:gd name="T83" fmla="*/ 28 h 58"/>
                  <a:gd name="T84" fmla="*/ 24 w 329"/>
                  <a:gd name="T85" fmla="*/ 26 h 58"/>
                  <a:gd name="T86" fmla="*/ 33 w 329"/>
                  <a:gd name="T87" fmla="*/ 26 h 58"/>
                  <a:gd name="T88" fmla="*/ 34 w 329"/>
                  <a:gd name="T89" fmla="*/ 24 h 58"/>
                  <a:gd name="T90" fmla="*/ 35 w 329"/>
                  <a:gd name="T91" fmla="*/ 22 h 58"/>
                  <a:gd name="T92" fmla="*/ 36 w 329"/>
                  <a:gd name="T93" fmla="*/ 20 h 58"/>
                  <a:gd name="T94" fmla="*/ 39 w 329"/>
                  <a:gd name="T95" fmla="*/ 19 h 58"/>
                  <a:gd name="T96" fmla="*/ 44 w 329"/>
                  <a:gd name="T97" fmla="*/ 19 h 58"/>
                  <a:gd name="T98" fmla="*/ 51 w 329"/>
                  <a:gd name="T99" fmla="*/ 18 h 58"/>
                  <a:gd name="T100" fmla="*/ 61 w 329"/>
                  <a:gd name="T101" fmla="*/ 16 h 58"/>
                  <a:gd name="T102" fmla="*/ 86 w 329"/>
                  <a:gd name="T103" fmla="*/ 12 h 58"/>
                  <a:gd name="T104" fmla="*/ 120 w 329"/>
                  <a:gd name="T105" fmla="*/ 5 h 58"/>
                  <a:gd name="T106" fmla="*/ 155 w 329"/>
                  <a:gd name="T107" fmla="*/ 0 h 58"/>
                  <a:gd name="T108" fmla="*/ 189 w 329"/>
                  <a:gd name="T109" fmla="*/ 0 h 58"/>
                  <a:gd name="T110" fmla="*/ 202 w 329"/>
                  <a:gd name="T111" fmla="*/ 3 h 58"/>
                  <a:gd name="T112" fmla="*/ 204 w 329"/>
                  <a:gd name="T113" fmla="*/ 4 h 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9"/>
                  <a:gd name="T172" fmla="*/ 0 h 58"/>
                  <a:gd name="T173" fmla="*/ 329 w 329"/>
                  <a:gd name="T174" fmla="*/ 58 h 5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9" h="58">
                    <a:moveTo>
                      <a:pt x="206" y="5"/>
                    </a:moveTo>
                    <a:lnTo>
                      <a:pt x="206" y="5"/>
                    </a:lnTo>
                    <a:lnTo>
                      <a:pt x="207" y="5"/>
                    </a:lnTo>
                    <a:lnTo>
                      <a:pt x="208" y="5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10" y="4"/>
                    </a:lnTo>
                    <a:lnTo>
                      <a:pt x="211" y="4"/>
                    </a:lnTo>
                    <a:lnTo>
                      <a:pt x="212" y="4"/>
                    </a:lnTo>
                    <a:lnTo>
                      <a:pt x="213" y="3"/>
                    </a:lnTo>
                    <a:lnTo>
                      <a:pt x="214" y="3"/>
                    </a:lnTo>
                    <a:lnTo>
                      <a:pt x="215" y="3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21" y="1"/>
                    </a:lnTo>
                    <a:lnTo>
                      <a:pt x="222" y="1"/>
                    </a:lnTo>
                    <a:lnTo>
                      <a:pt x="223" y="1"/>
                    </a:lnTo>
                    <a:lnTo>
                      <a:pt x="224" y="1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7" y="1"/>
                    </a:lnTo>
                    <a:lnTo>
                      <a:pt x="228" y="1"/>
                    </a:lnTo>
                    <a:lnTo>
                      <a:pt x="229" y="2"/>
                    </a:lnTo>
                    <a:lnTo>
                      <a:pt x="230" y="2"/>
                    </a:lnTo>
                    <a:lnTo>
                      <a:pt x="231" y="2"/>
                    </a:lnTo>
                    <a:lnTo>
                      <a:pt x="233" y="2"/>
                    </a:lnTo>
                    <a:lnTo>
                      <a:pt x="234" y="3"/>
                    </a:lnTo>
                    <a:lnTo>
                      <a:pt x="235" y="3"/>
                    </a:lnTo>
                    <a:lnTo>
                      <a:pt x="237" y="3"/>
                    </a:lnTo>
                    <a:lnTo>
                      <a:pt x="238" y="4"/>
                    </a:lnTo>
                    <a:lnTo>
                      <a:pt x="240" y="4"/>
                    </a:lnTo>
                    <a:lnTo>
                      <a:pt x="242" y="5"/>
                    </a:lnTo>
                    <a:lnTo>
                      <a:pt x="244" y="5"/>
                    </a:lnTo>
                    <a:lnTo>
                      <a:pt x="246" y="6"/>
                    </a:lnTo>
                    <a:lnTo>
                      <a:pt x="249" y="7"/>
                    </a:lnTo>
                    <a:lnTo>
                      <a:pt x="251" y="8"/>
                    </a:lnTo>
                    <a:lnTo>
                      <a:pt x="254" y="8"/>
                    </a:lnTo>
                    <a:lnTo>
                      <a:pt x="256" y="9"/>
                    </a:lnTo>
                    <a:lnTo>
                      <a:pt x="259" y="10"/>
                    </a:lnTo>
                    <a:lnTo>
                      <a:pt x="262" y="11"/>
                    </a:lnTo>
                    <a:lnTo>
                      <a:pt x="264" y="12"/>
                    </a:lnTo>
                    <a:lnTo>
                      <a:pt x="267" y="13"/>
                    </a:lnTo>
                    <a:lnTo>
                      <a:pt x="269" y="14"/>
                    </a:lnTo>
                    <a:lnTo>
                      <a:pt x="272" y="15"/>
                    </a:lnTo>
                    <a:lnTo>
                      <a:pt x="275" y="15"/>
                    </a:lnTo>
                    <a:lnTo>
                      <a:pt x="277" y="16"/>
                    </a:lnTo>
                    <a:lnTo>
                      <a:pt x="280" y="17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88" y="20"/>
                    </a:lnTo>
                    <a:lnTo>
                      <a:pt x="290" y="20"/>
                    </a:lnTo>
                    <a:lnTo>
                      <a:pt x="293" y="21"/>
                    </a:lnTo>
                    <a:lnTo>
                      <a:pt x="295" y="22"/>
                    </a:lnTo>
                    <a:lnTo>
                      <a:pt x="297" y="22"/>
                    </a:lnTo>
                    <a:lnTo>
                      <a:pt x="299" y="23"/>
                    </a:lnTo>
                    <a:lnTo>
                      <a:pt x="300" y="23"/>
                    </a:lnTo>
                    <a:lnTo>
                      <a:pt x="301" y="23"/>
                    </a:lnTo>
                    <a:lnTo>
                      <a:pt x="302" y="23"/>
                    </a:lnTo>
                    <a:lnTo>
                      <a:pt x="303" y="24"/>
                    </a:lnTo>
                    <a:lnTo>
                      <a:pt x="304" y="24"/>
                    </a:lnTo>
                    <a:lnTo>
                      <a:pt x="305" y="24"/>
                    </a:lnTo>
                    <a:lnTo>
                      <a:pt x="305" y="25"/>
                    </a:lnTo>
                    <a:lnTo>
                      <a:pt x="306" y="25"/>
                    </a:lnTo>
                    <a:lnTo>
                      <a:pt x="307" y="25"/>
                    </a:lnTo>
                    <a:lnTo>
                      <a:pt x="308" y="25"/>
                    </a:lnTo>
                    <a:lnTo>
                      <a:pt x="309" y="26"/>
                    </a:lnTo>
                    <a:lnTo>
                      <a:pt x="310" y="26"/>
                    </a:lnTo>
                    <a:lnTo>
                      <a:pt x="311" y="26"/>
                    </a:lnTo>
                    <a:lnTo>
                      <a:pt x="312" y="27"/>
                    </a:lnTo>
                    <a:lnTo>
                      <a:pt x="313" y="27"/>
                    </a:lnTo>
                    <a:lnTo>
                      <a:pt x="314" y="28"/>
                    </a:lnTo>
                    <a:lnTo>
                      <a:pt x="315" y="28"/>
                    </a:lnTo>
                    <a:lnTo>
                      <a:pt x="316" y="28"/>
                    </a:lnTo>
                    <a:lnTo>
                      <a:pt x="317" y="29"/>
                    </a:lnTo>
                    <a:lnTo>
                      <a:pt x="318" y="29"/>
                    </a:lnTo>
                    <a:lnTo>
                      <a:pt x="319" y="29"/>
                    </a:lnTo>
                    <a:lnTo>
                      <a:pt x="320" y="30"/>
                    </a:lnTo>
                    <a:lnTo>
                      <a:pt x="321" y="30"/>
                    </a:lnTo>
                    <a:lnTo>
                      <a:pt x="322" y="31"/>
                    </a:lnTo>
                    <a:lnTo>
                      <a:pt x="323" y="31"/>
                    </a:lnTo>
                    <a:lnTo>
                      <a:pt x="324" y="32"/>
                    </a:lnTo>
                    <a:lnTo>
                      <a:pt x="325" y="32"/>
                    </a:lnTo>
                    <a:lnTo>
                      <a:pt x="326" y="33"/>
                    </a:lnTo>
                    <a:lnTo>
                      <a:pt x="327" y="33"/>
                    </a:lnTo>
                    <a:lnTo>
                      <a:pt x="328" y="34"/>
                    </a:lnTo>
                    <a:lnTo>
                      <a:pt x="326" y="34"/>
                    </a:lnTo>
                    <a:lnTo>
                      <a:pt x="325" y="34"/>
                    </a:lnTo>
                    <a:lnTo>
                      <a:pt x="323" y="34"/>
                    </a:lnTo>
                    <a:lnTo>
                      <a:pt x="322" y="34"/>
                    </a:lnTo>
                    <a:lnTo>
                      <a:pt x="320" y="34"/>
                    </a:lnTo>
                    <a:lnTo>
                      <a:pt x="319" y="34"/>
                    </a:lnTo>
                    <a:lnTo>
                      <a:pt x="317" y="34"/>
                    </a:lnTo>
                    <a:lnTo>
                      <a:pt x="316" y="34"/>
                    </a:lnTo>
                    <a:lnTo>
                      <a:pt x="314" y="34"/>
                    </a:lnTo>
                    <a:lnTo>
                      <a:pt x="312" y="34"/>
                    </a:lnTo>
                    <a:lnTo>
                      <a:pt x="311" y="34"/>
                    </a:lnTo>
                    <a:lnTo>
                      <a:pt x="309" y="34"/>
                    </a:lnTo>
                    <a:lnTo>
                      <a:pt x="307" y="34"/>
                    </a:lnTo>
                    <a:lnTo>
                      <a:pt x="306" y="35"/>
                    </a:lnTo>
                    <a:lnTo>
                      <a:pt x="304" y="35"/>
                    </a:lnTo>
                    <a:lnTo>
                      <a:pt x="302" y="35"/>
                    </a:lnTo>
                    <a:lnTo>
                      <a:pt x="300" y="36"/>
                    </a:lnTo>
                    <a:lnTo>
                      <a:pt x="298" y="36"/>
                    </a:lnTo>
                    <a:lnTo>
                      <a:pt x="297" y="36"/>
                    </a:lnTo>
                    <a:lnTo>
                      <a:pt x="295" y="36"/>
                    </a:lnTo>
                    <a:lnTo>
                      <a:pt x="293" y="37"/>
                    </a:lnTo>
                    <a:lnTo>
                      <a:pt x="291" y="37"/>
                    </a:lnTo>
                    <a:lnTo>
                      <a:pt x="289" y="38"/>
                    </a:lnTo>
                    <a:lnTo>
                      <a:pt x="287" y="38"/>
                    </a:lnTo>
                    <a:lnTo>
                      <a:pt x="285" y="38"/>
                    </a:lnTo>
                    <a:lnTo>
                      <a:pt x="283" y="38"/>
                    </a:lnTo>
                    <a:lnTo>
                      <a:pt x="281" y="38"/>
                    </a:lnTo>
                    <a:lnTo>
                      <a:pt x="279" y="39"/>
                    </a:lnTo>
                    <a:lnTo>
                      <a:pt x="276" y="39"/>
                    </a:lnTo>
                    <a:lnTo>
                      <a:pt x="274" y="40"/>
                    </a:lnTo>
                    <a:lnTo>
                      <a:pt x="272" y="40"/>
                    </a:lnTo>
                    <a:lnTo>
                      <a:pt x="270" y="41"/>
                    </a:lnTo>
                    <a:lnTo>
                      <a:pt x="266" y="42"/>
                    </a:lnTo>
                    <a:lnTo>
                      <a:pt x="262" y="43"/>
                    </a:lnTo>
                    <a:lnTo>
                      <a:pt x="258" y="45"/>
                    </a:lnTo>
                    <a:lnTo>
                      <a:pt x="254" y="46"/>
                    </a:lnTo>
                    <a:lnTo>
                      <a:pt x="251" y="47"/>
                    </a:lnTo>
                    <a:lnTo>
                      <a:pt x="248" y="48"/>
                    </a:lnTo>
                    <a:lnTo>
                      <a:pt x="245" y="49"/>
                    </a:lnTo>
                    <a:lnTo>
                      <a:pt x="242" y="50"/>
                    </a:lnTo>
                    <a:lnTo>
                      <a:pt x="239" y="51"/>
                    </a:lnTo>
                    <a:lnTo>
                      <a:pt x="237" y="52"/>
                    </a:lnTo>
                    <a:lnTo>
                      <a:pt x="235" y="52"/>
                    </a:lnTo>
                    <a:lnTo>
                      <a:pt x="232" y="53"/>
                    </a:lnTo>
                    <a:lnTo>
                      <a:pt x="230" y="54"/>
                    </a:lnTo>
                    <a:lnTo>
                      <a:pt x="228" y="54"/>
                    </a:lnTo>
                    <a:lnTo>
                      <a:pt x="226" y="55"/>
                    </a:lnTo>
                    <a:lnTo>
                      <a:pt x="224" y="55"/>
                    </a:lnTo>
                    <a:lnTo>
                      <a:pt x="221" y="56"/>
                    </a:lnTo>
                    <a:lnTo>
                      <a:pt x="219" y="56"/>
                    </a:lnTo>
                    <a:lnTo>
                      <a:pt x="217" y="56"/>
                    </a:lnTo>
                    <a:lnTo>
                      <a:pt x="216" y="56"/>
                    </a:lnTo>
                    <a:lnTo>
                      <a:pt x="214" y="56"/>
                    </a:lnTo>
                    <a:lnTo>
                      <a:pt x="212" y="56"/>
                    </a:lnTo>
                    <a:lnTo>
                      <a:pt x="210" y="57"/>
                    </a:lnTo>
                    <a:lnTo>
                      <a:pt x="208" y="56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1" y="56"/>
                    </a:lnTo>
                    <a:lnTo>
                      <a:pt x="199" y="56"/>
                    </a:lnTo>
                    <a:lnTo>
                      <a:pt x="197" y="56"/>
                    </a:lnTo>
                    <a:lnTo>
                      <a:pt x="194" y="55"/>
                    </a:lnTo>
                    <a:lnTo>
                      <a:pt x="191" y="55"/>
                    </a:lnTo>
                    <a:lnTo>
                      <a:pt x="188" y="54"/>
                    </a:lnTo>
                    <a:lnTo>
                      <a:pt x="185" y="54"/>
                    </a:lnTo>
                    <a:lnTo>
                      <a:pt x="182" y="54"/>
                    </a:lnTo>
                    <a:lnTo>
                      <a:pt x="180" y="53"/>
                    </a:lnTo>
                    <a:lnTo>
                      <a:pt x="178" y="53"/>
                    </a:lnTo>
                    <a:lnTo>
                      <a:pt x="175" y="53"/>
                    </a:lnTo>
                    <a:lnTo>
                      <a:pt x="173" y="53"/>
                    </a:lnTo>
                    <a:lnTo>
                      <a:pt x="171" y="53"/>
                    </a:lnTo>
                    <a:lnTo>
                      <a:pt x="169" y="53"/>
                    </a:lnTo>
                    <a:lnTo>
                      <a:pt x="166" y="53"/>
                    </a:lnTo>
                    <a:lnTo>
                      <a:pt x="164" y="53"/>
                    </a:lnTo>
                    <a:lnTo>
                      <a:pt x="162" y="53"/>
                    </a:lnTo>
                    <a:lnTo>
                      <a:pt x="160" y="54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3" y="54"/>
                    </a:lnTo>
                    <a:lnTo>
                      <a:pt x="151" y="55"/>
                    </a:lnTo>
                    <a:lnTo>
                      <a:pt x="149" y="55"/>
                    </a:lnTo>
                    <a:lnTo>
                      <a:pt x="147" y="55"/>
                    </a:lnTo>
                    <a:lnTo>
                      <a:pt x="145" y="56"/>
                    </a:lnTo>
                    <a:lnTo>
                      <a:pt x="143" y="56"/>
                    </a:lnTo>
                    <a:lnTo>
                      <a:pt x="141" y="56"/>
                    </a:lnTo>
                    <a:lnTo>
                      <a:pt x="139" y="56"/>
                    </a:lnTo>
                    <a:lnTo>
                      <a:pt x="137" y="56"/>
                    </a:lnTo>
                    <a:lnTo>
                      <a:pt x="134" y="57"/>
                    </a:lnTo>
                    <a:lnTo>
                      <a:pt x="132" y="57"/>
                    </a:lnTo>
                    <a:lnTo>
                      <a:pt x="129" y="57"/>
                    </a:lnTo>
                    <a:lnTo>
                      <a:pt x="127" y="57"/>
                    </a:lnTo>
                    <a:lnTo>
                      <a:pt x="124" y="57"/>
                    </a:lnTo>
                    <a:lnTo>
                      <a:pt x="121" y="57"/>
                    </a:lnTo>
                    <a:lnTo>
                      <a:pt x="119" y="56"/>
                    </a:lnTo>
                    <a:lnTo>
                      <a:pt x="116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2" y="56"/>
                    </a:lnTo>
                    <a:lnTo>
                      <a:pt x="111" y="56"/>
                    </a:lnTo>
                    <a:lnTo>
                      <a:pt x="110" y="55"/>
                    </a:lnTo>
                    <a:lnTo>
                      <a:pt x="108" y="55"/>
                    </a:lnTo>
                    <a:lnTo>
                      <a:pt x="107" y="54"/>
                    </a:lnTo>
                    <a:lnTo>
                      <a:pt x="106" y="54"/>
                    </a:lnTo>
                    <a:lnTo>
                      <a:pt x="105" y="54"/>
                    </a:lnTo>
                    <a:lnTo>
                      <a:pt x="103" y="53"/>
                    </a:lnTo>
                    <a:lnTo>
                      <a:pt x="102" y="52"/>
                    </a:lnTo>
                    <a:lnTo>
                      <a:pt x="100" y="52"/>
                    </a:lnTo>
                    <a:lnTo>
                      <a:pt x="99" y="52"/>
                    </a:lnTo>
                    <a:lnTo>
                      <a:pt x="98" y="52"/>
                    </a:lnTo>
                    <a:lnTo>
                      <a:pt x="96" y="51"/>
                    </a:lnTo>
                    <a:lnTo>
                      <a:pt x="94" y="50"/>
                    </a:lnTo>
                    <a:lnTo>
                      <a:pt x="93" y="50"/>
                    </a:lnTo>
                    <a:lnTo>
                      <a:pt x="91" y="50"/>
                    </a:lnTo>
                    <a:lnTo>
                      <a:pt x="89" y="49"/>
                    </a:lnTo>
                    <a:lnTo>
                      <a:pt x="88" y="48"/>
                    </a:lnTo>
                    <a:lnTo>
                      <a:pt x="86" y="48"/>
                    </a:lnTo>
                    <a:lnTo>
                      <a:pt x="84" y="48"/>
                    </a:lnTo>
                    <a:lnTo>
                      <a:pt x="82" y="47"/>
                    </a:lnTo>
                    <a:lnTo>
                      <a:pt x="80" y="47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4" y="47"/>
                    </a:lnTo>
                    <a:lnTo>
                      <a:pt x="72" y="47"/>
                    </a:lnTo>
                    <a:lnTo>
                      <a:pt x="70" y="47"/>
                    </a:lnTo>
                    <a:lnTo>
                      <a:pt x="68" y="47"/>
                    </a:lnTo>
                    <a:lnTo>
                      <a:pt x="66" y="47"/>
                    </a:lnTo>
                    <a:lnTo>
                      <a:pt x="65" y="47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4" y="45"/>
                    </a:lnTo>
                    <a:lnTo>
                      <a:pt x="53" y="44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48" y="43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3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4" y="38"/>
                    </a:lnTo>
                    <a:lnTo>
                      <a:pt x="3" y="38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3" y="34"/>
                    </a:lnTo>
                    <a:lnTo>
                      <a:pt x="4" y="34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2" y="26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4" y="24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7" y="16"/>
                    </a:lnTo>
                    <a:lnTo>
                      <a:pt x="58" y="16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6" y="15"/>
                    </a:lnTo>
                    <a:lnTo>
                      <a:pt x="70" y="15"/>
                    </a:lnTo>
                    <a:lnTo>
                      <a:pt x="74" y="14"/>
                    </a:lnTo>
                    <a:lnTo>
                      <a:pt x="78" y="14"/>
                    </a:lnTo>
                    <a:lnTo>
                      <a:pt x="82" y="13"/>
                    </a:lnTo>
                    <a:lnTo>
                      <a:pt x="86" y="12"/>
                    </a:lnTo>
                    <a:lnTo>
                      <a:pt x="89" y="11"/>
                    </a:lnTo>
                    <a:lnTo>
                      <a:pt x="94" y="10"/>
                    </a:lnTo>
                    <a:lnTo>
                      <a:pt x="98" y="9"/>
                    </a:lnTo>
                    <a:lnTo>
                      <a:pt x="102" y="9"/>
                    </a:lnTo>
                    <a:lnTo>
                      <a:pt x="107" y="8"/>
                    </a:lnTo>
                    <a:lnTo>
                      <a:pt x="111" y="7"/>
                    </a:lnTo>
                    <a:lnTo>
                      <a:pt x="116" y="6"/>
                    </a:lnTo>
                    <a:lnTo>
                      <a:pt x="120" y="5"/>
                    </a:lnTo>
                    <a:lnTo>
                      <a:pt x="124" y="4"/>
                    </a:lnTo>
                    <a:lnTo>
                      <a:pt x="129" y="4"/>
                    </a:lnTo>
                    <a:lnTo>
                      <a:pt x="133" y="3"/>
                    </a:lnTo>
                    <a:lnTo>
                      <a:pt x="138" y="2"/>
                    </a:lnTo>
                    <a:lnTo>
                      <a:pt x="142" y="2"/>
                    </a:lnTo>
                    <a:lnTo>
                      <a:pt x="147" y="1"/>
                    </a:lnTo>
                    <a:lnTo>
                      <a:pt x="151" y="1"/>
                    </a:lnTo>
                    <a:lnTo>
                      <a:pt x="155" y="0"/>
                    </a:lnTo>
                    <a:lnTo>
                      <a:pt x="159" y="0"/>
                    </a:lnTo>
                    <a:lnTo>
                      <a:pt x="164" y="0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1" y="0"/>
                    </a:lnTo>
                    <a:lnTo>
                      <a:pt x="185" y="0"/>
                    </a:lnTo>
                    <a:lnTo>
                      <a:pt x="189" y="0"/>
                    </a:lnTo>
                    <a:lnTo>
                      <a:pt x="193" y="1"/>
                    </a:lnTo>
                    <a:lnTo>
                      <a:pt x="197" y="2"/>
                    </a:lnTo>
                    <a:lnTo>
                      <a:pt x="201" y="3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5" y="5"/>
                    </a:lnTo>
                    <a:lnTo>
                      <a:pt x="206" y="5"/>
                    </a:lnTo>
                  </a:path>
                </a:pathLst>
              </a:custGeom>
              <a:noFill/>
              <a:ln w="12699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0" name="Freeform 50"/>
              <p:cNvSpPr>
                <a:spLocks noChangeAspect="1"/>
              </p:cNvSpPr>
              <p:nvPr/>
            </p:nvSpPr>
            <p:spPr bwMode="auto">
              <a:xfrm>
                <a:off x="1342" y="1482"/>
                <a:ext cx="276" cy="34"/>
              </a:xfrm>
              <a:custGeom>
                <a:avLst/>
                <a:gdLst>
                  <a:gd name="T0" fmla="*/ 114 w 276"/>
                  <a:gd name="T1" fmla="*/ 0 h 34"/>
                  <a:gd name="T2" fmla="*/ 123 w 276"/>
                  <a:gd name="T3" fmla="*/ 2 h 34"/>
                  <a:gd name="T4" fmla="*/ 136 w 276"/>
                  <a:gd name="T5" fmla="*/ 6 h 34"/>
                  <a:gd name="T6" fmla="*/ 150 w 276"/>
                  <a:gd name="T7" fmla="*/ 10 h 34"/>
                  <a:gd name="T8" fmla="*/ 163 w 276"/>
                  <a:gd name="T9" fmla="*/ 14 h 34"/>
                  <a:gd name="T10" fmla="*/ 172 w 276"/>
                  <a:gd name="T11" fmla="*/ 17 h 34"/>
                  <a:gd name="T12" fmla="*/ 178 w 276"/>
                  <a:gd name="T13" fmla="*/ 17 h 34"/>
                  <a:gd name="T14" fmla="*/ 184 w 276"/>
                  <a:gd name="T15" fmla="*/ 18 h 34"/>
                  <a:gd name="T16" fmla="*/ 191 w 276"/>
                  <a:gd name="T17" fmla="*/ 18 h 34"/>
                  <a:gd name="T18" fmla="*/ 197 w 276"/>
                  <a:gd name="T19" fmla="*/ 19 h 34"/>
                  <a:gd name="T20" fmla="*/ 204 w 276"/>
                  <a:gd name="T21" fmla="*/ 22 h 34"/>
                  <a:gd name="T22" fmla="*/ 220 w 276"/>
                  <a:gd name="T23" fmla="*/ 23 h 34"/>
                  <a:gd name="T24" fmla="*/ 241 w 276"/>
                  <a:gd name="T25" fmla="*/ 21 h 34"/>
                  <a:gd name="T26" fmla="*/ 261 w 276"/>
                  <a:gd name="T27" fmla="*/ 18 h 34"/>
                  <a:gd name="T28" fmla="*/ 273 w 276"/>
                  <a:gd name="T29" fmla="*/ 16 h 34"/>
                  <a:gd name="T30" fmla="*/ 270 w 276"/>
                  <a:gd name="T31" fmla="*/ 17 h 34"/>
                  <a:gd name="T32" fmla="*/ 248 w 276"/>
                  <a:gd name="T33" fmla="*/ 24 h 34"/>
                  <a:gd name="T34" fmla="*/ 232 w 276"/>
                  <a:gd name="T35" fmla="*/ 29 h 34"/>
                  <a:gd name="T36" fmla="*/ 219 w 276"/>
                  <a:gd name="T37" fmla="*/ 32 h 34"/>
                  <a:gd name="T38" fmla="*/ 208 w 276"/>
                  <a:gd name="T39" fmla="*/ 32 h 34"/>
                  <a:gd name="T40" fmla="*/ 194 w 276"/>
                  <a:gd name="T41" fmla="*/ 31 h 34"/>
                  <a:gd name="T42" fmla="*/ 178 w 276"/>
                  <a:gd name="T43" fmla="*/ 29 h 34"/>
                  <a:gd name="T44" fmla="*/ 164 w 276"/>
                  <a:gd name="T45" fmla="*/ 29 h 34"/>
                  <a:gd name="T46" fmla="*/ 153 w 276"/>
                  <a:gd name="T47" fmla="*/ 30 h 34"/>
                  <a:gd name="T48" fmla="*/ 141 w 276"/>
                  <a:gd name="T49" fmla="*/ 32 h 34"/>
                  <a:gd name="T50" fmla="*/ 127 w 276"/>
                  <a:gd name="T51" fmla="*/ 33 h 34"/>
                  <a:gd name="T52" fmla="*/ 114 w 276"/>
                  <a:gd name="T53" fmla="*/ 32 h 34"/>
                  <a:gd name="T54" fmla="*/ 107 w 276"/>
                  <a:gd name="T55" fmla="*/ 30 h 34"/>
                  <a:gd name="T56" fmla="*/ 99 w 276"/>
                  <a:gd name="T57" fmla="*/ 28 h 34"/>
                  <a:gd name="T58" fmla="*/ 90 w 276"/>
                  <a:gd name="T59" fmla="*/ 25 h 34"/>
                  <a:gd name="T60" fmla="*/ 78 w 276"/>
                  <a:gd name="T61" fmla="*/ 23 h 34"/>
                  <a:gd name="T62" fmla="*/ 66 w 276"/>
                  <a:gd name="T63" fmla="*/ 23 h 34"/>
                  <a:gd name="T64" fmla="*/ 59 w 276"/>
                  <a:gd name="T65" fmla="*/ 22 h 34"/>
                  <a:gd name="T66" fmla="*/ 50 w 276"/>
                  <a:gd name="T67" fmla="*/ 20 h 34"/>
                  <a:gd name="T68" fmla="*/ 40 w 276"/>
                  <a:gd name="T69" fmla="*/ 18 h 34"/>
                  <a:gd name="T70" fmla="*/ 31 w 276"/>
                  <a:gd name="T71" fmla="*/ 18 h 34"/>
                  <a:gd name="T72" fmla="*/ 23 w 276"/>
                  <a:gd name="T73" fmla="*/ 19 h 34"/>
                  <a:gd name="T74" fmla="*/ 19 w 276"/>
                  <a:gd name="T75" fmla="*/ 20 h 34"/>
                  <a:gd name="T76" fmla="*/ 17 w 276"/>
                  <a:gd name="T77" fmla="*/ 18 h 34"/>
                  <a:gd name="T78" fmla="*/ 16 w 276"/>
                  <a:gd name="T79" fmla="*/ 18 h 34"/>
                  <a:gd name="T80" fmla="*/ 14 w 276"/>
                  <a:gd name="T81" fmla="*/ 16 h 34"/>
                  <a:gd name="T82" fmla="*/ 12 w 276"/>
                  <a:gd name="T83" fmla="*/ 14 h 34"/>
                  <a:gd name="T84" fmla="*/ 10 w 276"/>
                  <a:gd name="T85" fmla="*/ 14 h 34"/>
                  <a:gd name="T86" fmla="*/ 8 w 276"/>
                  <a:gd name="T87" fmla="*/ 13 h 34"/>
                  <a:gd name="T88" fmla="*/ 7 w 276"/>
                  <a:gd name="T89" fmla="*/ 13 h 34"/>
                  <a:gd name="T90" fmla="*/ 5 w 276"/>
                  <a:gd name="T91" fmla="*/ 13 h 34"/>
                  <a:gd name="T92" fmla="*/ 2 w 276"/>
                  <a:gd name="T93" fmla="*/ 14 h 34"/>
                  <a:gd name="T94" fmla="*/ 0 w 276"/>
                  <a:gd name="T95" fmla="*/ 13 h 34"/>
                  <a:gd name="T96" fmla="*/ 7 w 276"/>
                  <a:gd name="T97" fmla="*/ 9 h 34"/>
                  <a:gd name="T98" fmla="*/ 17 w 276"/>
                  <a:gd name="T99" fmla="*/ 7 h 34"/>
                  <a:gd name="T100" fmla="*/ 27 w 276"/>
                  <a:gd name="T101" fmla="*/ 7 h 34"/>
                  <a:gd name="T102" fmla="*/ 36 w 276"/>
                  <a:gd name="T103" fmla="*/ 7 h 34"/>
                  <a:gd name="T104" fmla="*/ 44 w 276"/>
                  <a:gd name="T105" fmla="*/ 8 h 34"/>
                  <a:gd name="T106" fmla="*/ 47 w 276"/>
                  <a:gd name="T107" fmla="*/ 7 h 34"/>
                  <a:gd name="T108" fmla="*/ 50 w 276"/>
                  <a:gd name="T109" fmla="*/ 6 h 34"/>
                  <a:gd name="T110" fmla="*/ 54 w 276"/>
                  <a:gd name="T111" fmla="*/ 6 h 34"/>
                  <a:gd name="T112" fmla="*/ 58 w 276"/>
                  <a:gd name="T113" fmla="*/ 5 h 34"/>
                  <a:gd name="T114" fmla="*/ 61 w 276"/>
                  <a:gd name="T115" fmla="*/ 5 h 34"/>
                  <a:gd name="T116" fmla="*/ 68 w 276"/>
                  <a:gd name="T117" fmla="*/ 8 h 34"/>
                  <a:gd name="T118" fmla="*/ 76 w 276"/>
                  <a:gd name="T119" fmla="*/ 11 h 34"/>
                  <a:gd name="T120" fmla="*/ 81 w 276"/>
                  <a:gd name="T121" fmla="*/ 11 h 34"/>
                  <a:gd name="T122" fmla="*/ 87 w 276"/>
                  <a:gd name="T123" fmla="*/ 8 h 34"/>
                  <a:gd name="T124" fmla="*/ 96 w 276"/>
                  <a:gd name="T125" fmla="*/ 3 h 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76"/>
                  <a:gd name="T190" fmla="*/ 0 h 34"/>
                  <a:gd name="T191" fmla="*/ 276 w 276"/>
                  <a:gd name="T192" fmla="*/ 34 h 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76" h="34">
                    <a:moveTo>
                      <a:pt x="109" y="0"/>
                    </a:moveTo>
                    <a:lnTo>
                      <a:pt x="110" y="0"/>
                    </a:lnTo>
                    <a:lnTo>
                      <a:pt x="111" y="0"/>
                    </a:lnTo>
                    <a:lnTo>
                      <a:pt x="112" y="0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18" y="1"/>
                    </a:lnTo>
                    <a:lnTo>
                      <a:pt x="120" y="1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5" y="3"/>
                    </a:lnTo>
                    <a:lnTo>
                      <a:pt x="127" y="3"/>
                    </a:lnTo>
                    <a:lnTo>
                      <a:pt x="129" y="4"/>
                    </a:lnTo>
                    <a:lnTo>
                      <a:pt x="131" y="5"/>
                    </a:lnTo>
                    <a:lnTo>
                      <a:pt x="134" y="5"/>
                    </a:lnTo>
                    <a:lnTo>
                      <a:pt x="136" y="6"/>
                    </a:lnTo>
                    <a:lnTo>
                      <a:pt x="138" y="7"/>
                    </a:lnTo>
                    <a:lnTo>
                      <a:pt x="140" y="8"/>
                    </a:lnTo>
                    <a:lnTo>
                      <a:pt x="143" y="8"/>
                    </a:lnTo>
                    <a:lnTo>
                      <a:pt x="145" y="9"/>
                    </a:lnTo>
                    <a:lnTo>
                      <a:pt x="147" y="10"/>
                    </a:lnTo>
                    <a:lnTo>
                      <a:pt x="150" y="10"/>
                    </a:lnTo>
                    <a:lnTo>
                      <a:pt x="152" y="11"/>
                    </a:lnTo>
                    <a:lnTo>
                      <a:pt x="154" y="12"/>
                    </a:lnTo>
                    <a:lnTo>
                      <a:pt x="156" y="13"/>
                    </a:lnTo>
                    <a:lnTo>
                      <a:pt x="159" y="14"/>
                    </a:lnTo>
                    <a:lnTo>
                      <a:pt x="161" y="14"/>
                    </a:lnTo>
                    <a:lnTo>
                      <a:pt x="163" y="14"/>
                    </a:lnTo>
                    <a:lnTo>
                      <a:pt x="165" y="15"/>
                    </a:lnTo>
                    <a:lnTo>
                      <a:pt x="167" y="15"/>
                    </a:lnTo>
                    <a:lnTo>
                      <a:pt x="169" y="16"/>
                    </a:lnTo>
                    <a:lnTo>
                      <a:pt x="170" y="16"/>
                    </a:lnTo>
                    <a:lnTo>
                      <a:pt x="171" y="16"/>
                    </a:lnTo>
                    <a:lnTo>
                      <a:pt x="172" y="17"/>
                    </a:lnTo>
                    <a:lnTo>
                      <a:pt x="173" y="17"/>
                    </a:lnTo>
                    <a:lnTo>
                      <a:pt x="174" y="17"/>
                    </a:lnTo>
                    <a:lnTo>
                      <a:pt x="175" y="17"/>
                    </a:lnTo>
                    <a:lnTo>
                      <a:pt x="176" y="17"/>
                    </a:lnTo>
                    <a:lnTo>
                      <a:pt x="177" y="17"/>
                    </a:lnTo>
                    <a:lnTo>
                      <a:pt x="178" y="17"/>
                    </a:lnTo>
                    <a:lnTo>
                      <a:pt x="179" y="17"/>
                    </a:lnTo>
                    <a:lnTo>
                      <a:pt x="180" y="17"/>
                    </a:lnTo>
                    <a:lnTo>
                      <a:pt x="181" y="17"/>
                    </a:lnTo>
                    <a:lnTo>
                      <a:pt x="182" y="17"/>
                    </a:lnTo>
                    <a:lnTo>
                      <a:pt x="183" y="18"/>
                    </a:lnTo>
                    <a:lnTo>
                      <a:pt x="184" y="18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89" y="18"/>
                    </a:lnTo>
                    <a:lnTo>
                      <a:pt x="190" y="18"/>
                    </a:lnTo>
                    <a:lnTo>
                      <a:pt x="191" y="18"/>
                    </a:lnTo>
                    <a:lnTo>
                      <a:pt x="192" y="18"/>
                    </a:lnTo>
                    <a:lnTo>
                      <a:pt x="193" y="18"/>
                    </a:lnTo>
                    <a:lnTo>
                      <a:pt x="194" y="18"/>
                    </a:lnTo>
                    <a:lnTo>
                      <a:pt x="195" y="18"/>
                    </a:lnTo>
                    <a:lnTo>
                      <a:pt x="197" y="19"/>
                    </a:lnTo>
                    <a:lnTo>
                      <a:pt x="198" y="19"/>
                    </a:lnTo>
                    <a:lnTo>
                      <a:pt x="200" y="20"/>
                    </a:lnTo>
                    <a:lnTo>
                      <a:pt x="201" y="21"/>
                    </a:lnTo>
                    <a:lnTo>
                      <a:pt x="202" y="22"/>
                    </a:lnTo>
                    <a:lnTo>
                      <a:pt x="204" y="22"/>
                    </a:lnTo>
                    <a:lnTo>
                      <a:pt x="206" y="23"/>
                    </a:lnTo>
                    <a:lnTo>
                      <a:pt x="209" y="23"/>
                    </a:lnTo>
                    <a:lnTo>
                      <a:pt x="211" y="23"/>
                    </a:lnTo>
                    <a:lnTo>
                      <a:pt x="214" y="23"/>
                    </a:lnTo>
                    <a:lnTo>
                      <a:pt x="217" y="23"/>
                    </a:lnTo>
                    <a:lnTo>
                      <a:pt x="220" y="23"/>
                    </a:lnTo>
                    <a:lnTo>
                      <a:pt x="224" y="23"/>
                    </a:lnTo>
                    <a:lnTo>
                      <a:pt x="227" y="23"/>
                    </a:lnTo>
                    <a:lnTo>
                      <a:pt x="231" y="22"/>
                    </a:lnTo>
                    <a:lnTo>
                      <a:pt x="234" y="22"/>
                    </a:lnTo>
                    <a:lnTo>
                      <a:pt x="238" y="22"/>
                    </a:lnTo>
                    <a:lnTo>
                      <a:pt x="241" y="21"/>
                    </a:lnTo>
                    <a:lnTo>
                      <a:pt x="244" y="21"/>
                    </a:lnTo>
                    <a:lnTo>
                      <a:pt x="248" y="20"/>
                    </a:lnTo>
                    <a:lnTo>
                      <a:pt x="252" y="20"/>
                    </a:lnTo>
                    <a:lnTo>
                      <a:pt x="255" y="19"/>
                    </a:lnTo>
                    <a:lnTo>
                      <a:pt x="258" y="19"/>
                    </a:lnTo>
                    <a:lnTo>
                      <a:pt x="261" y="18"/>
                    </a:lnTo>
                    <a:lnTo>
                      <a:pt x="264" y="18"/>
                    </a:lnTo>
                    <a:lnTo>
                      <a:pt x="266" y="18"/>
                    </a:lnTo>
                    <a:lnTo>
                      <a:pt x="269" y="17"/>
                    </a:lnTo>
                    <a:lnTo>
                      <a:pt x="271" y="17"/>
                    </a:lnTo>
                    <a:lnTo>
                      <a:pt x="272" y="16"/>
                    </a:lnTo>
                    <a:lnTo>
                      <a:pt x="273" y="16"/>
                    </a:lnTo>
                    <a:lnTo>
                      <a:pt x="274" y="16"/>
                    </a:lnTo>
                    <a:lnTo>
                      <a:pt x="275" y="16"/>
                    </a:lnTo>
                    <a:lnTo>
                      <a:pt x="274" y="16"/>
                    </a:lnTo>
                    <a:lnTo>
                      <a:pt x="272" y="16"/>
                    </a:lnTo>
                    <a:lnTo>
                      <a:pt x="270" y="17"/>
                    </a:lnTo>
                    <a:lnTo>
                      <a:pt x="266" y="18"/>
                    </a:lnTo>
                    <a:lnTo>
                      <a:pt x="262" y="19"/>
                    </a:lnTo>
                    <a:lnTo>
                      <a:pt x="258" y="21"/>
                    </a:lnTo>
                    <a:lnTo>
                      <a:pt x="254" y="22"/>
                    </a:lnTo>
                    <a:lnTo>
                      <a:pt x="251" y="23"/>
                    </a:lnTo>
                    <a:lnTo>
                      <a:pt x="248" y="24"/>
                    </a:lnTo>
                    <a:lnTo>
                      <a:pt x="245" y="25"/>
                    </a:lnTo>
                    <a:lnTo>
                      <a:pt x="242" y="26"/>
                    </a:lnTo>
                    <a:lnTo>
                      <a:pt x="240" y="27"/>
                    </a:lnTo>
                    <a:lnTo>
                      <a:pt x="237" y="28"/>
                    </a:lnTo>
                    <a:lnTo>
                      <a:pt x="235" y="28"/>
                    </a:lnTo>
                    <a:lnTo>
                      <a:pt x="232" y="29"/>
                    </a:lnTo>
                    <a:lnTo>
                      <a:pt x="230" y="30"/>
                    </a:lnTo>
                    <a:lnTo>
                      <a:pt x="228" y="30"/>
                    </a:lnTo>
                    <a:lnTo>
                      <a:pt x="226" y="31"/>
                    </a:lnTo>
                    <a:lnTo>
                      <a:pt x="224" y="31"/>
                    </a:lnTo>
                    <a:lnTo>
                      <a:pt x="221" y="32"/>
                    </a:lnTo>
                    <a:lnTo>
                      <a:pt x="219" y="32"/>
                    </a:lnTo>
                    <a:lnTo>
                      <a:pt x="217" y="32"/>
                    </a:lnTo>
                    <a:lnTo>
                      <a:pt x="216" y="32"/>
                    </a:lnTo>
                    <a:lnTo>
                      <a:pt x="214" y="32"/>
                    </a:lnTo>
                    <a:lnTo>
                      <a:pt x="212" y="32"/>
                    </a:lnTo>
                    <a:lnTo>
                      <a:pt x="210" y="33"/>
                    </a:lnTo>
                    <a:lnTo>
                      <a:pt x="208" y="32"/>
                    </a:lnTo>
                    <a:lnTo>
                      <a:pt x="206" y="32"/>
                    </a:lnTo>
                    <a:lnTo>
                      <a:pt x="204" y="32"/>
                    </a:lnTo>
                    <a:lnTo>
                      <a:pt x="201" y="32"/>
                    </a:lnTo>
                    <a:lnTo>
                      <a:pt x="199" y="32"/>
                    </a:lnTo>
                    <a:lnTo>
                      <a:pt x="197" y="32"/>
                    </a:lnTo>
                    <a:lnTo>
                      <a:pt x="194" y="31"/>
                    </a:lnTo>
                    <a:lnTo>
                      <a:pt x="191" y="31"/>
                    </a:lnTo>
                    <a:lnTo>
                      <a:pt x="188" y="30"/>
                    </a:lnTo>
                    <a:lnTo>
                      <a:pt x="185" y="30"/>
                    </a:lnTo>
                    <a:lnTo>
                      <a:pt x="183" y="30"/>
                    </a:lnTo>
                    <a:lnTo>
                      <a:pt x="180" y="29"/>
                    </a:lnTo>
                    <a:lnTo>
                      <a:pt x="178" y="29"/>
                    </a:lnTo>
                    <a:lnTo>
                      <a:pt x="175" y="29"/>
                    </a:lnTo>
                    <a:lnTo>
                      <a:pt x="173" y="29"/>
                    </a:lnTo>
                    <a:lnTo>
                      <a:pt x="171" y="29"/>
                    </a:lnTo>
                    <a:lnTo>
                      <a:pt x="169" y="29"/>
                    </a:lnTo>
                    <a:lnTo>
                      <a:pt x="166" y="29"/>
                    </a:lnTo>
                    <a:lnTo>
                      <a:pt x="164" y="29"/>
                    </a:lnTo>
                    <a:lnTo>
                      <a:pt x="162" y="29"/>
                    </a:lnTo>
                    <a:lnTo>
                      <a:pt x="160" y="30"/>
                    </a:lnTo>
                    <a:lnTo>
                      <a:pt x="158" y="30"/>
                    </a:lnTo>
                    <a:lnTo>
                      <a:pt x="156" y="30"/>
                    </a:lnTo>
                    <a:lnTo>
                      <a:pt x="155" y="30"/>
                    </a:lnTo>
                    <a:lnTo>
                      <a:pt x="153" y="30"/>
                    </a:lnTo>
                    <a:lnTo>
                      <a:pt x="151" y="31"/>
                    </a:lnTo>
                    <a:lnTo>
                      <a:pt x="149" y="31"/>
                    </a:lnTo>
                    <a:lnTo>
                      <a:pt x="147" y="31"/>
                    </a:lnTo>
                    <a:lnTo>
                      <a:pt x="145" y="32"/>
                    </a:lnTo>
                    <a:lnTo>
                      <a:pt x="143" y="32"/>
                    </a:lnTo>
                    <a:lnTo>
                      <a:pt x="141" y="32"/>
                    </a:lnTo>
                    <a:lnTo>
                      <a:pt x="139" y="32"/>
                    </a:lnTo>
                    <a:lnTo>
                      <a:pt x="137" y="32"/>
                    </a:lnTo>
                    <a:lnTo>
                      <a:pt x="134" y="33"/>
                    </a:lnTo>
                    <a:lnTo>
                      <a:pt x="132" y="33"/>
                    </a:lnTo>
                    <a:lnTo>
                      <a:pt x="129" y="33"/>
                    </a:lnTo>
                    <a:lnTo>
                      <a:pt x="127" y="33"/>
                    </a:lnTo>
                    <a:lnTo>
                      <a:pt x="124" y="33"/>
                    </a:lnTo>
                    <a:lnTo>
                      <a:pt x="122" y="33"/>
                    </a:lnTo>
                    <a:lnTo>
                      <a:pt x="119" y="32"/>
                    </a:lnTo>
                    <a:lnTo>
                      <a:pt x="116" y="32"/>
                    </a:lnTo>
                    <a:lnTo>
                      <a:pt x="114" y="32"/>
                    </a:lnTo>
                    <a:lnTo>
                      <a:pt x="113" y="32"/>
                    </a:lnTo>
                    <a:lnTo>
                      <a:pt x="112" y="32"/>
                    </a:lnTo>
                    <a:lnTo>
                      <a:pt x="111" y="32"/>
                    </a:lnTo>
                    <a:lnTo>
                      <a:pt x="110" y="31"/>
                    </a:lnTo>
                    <a:lnTo>
                      <a:pt x="108" y="31"/>
                    </a:lnTo>
                    <a:lnTo>
                      <a:pt x="107" y="30"/>
                    </a:lnTo>
                    <a:lnTo>
                      <a:pt x="106" y="30"/>
                    </a:lnTo>
                    <a:lnTo>
                      <a:pt x="105" y="30"/>
                    </a:lnTo>
                    <a:lnTo>
                      <a:pt x="103" y="29"/>
                    </a:lnTo>
                    <a:lnTo>
                      <a:pt x="102" y="28"/>
                    </a:lnTo>
                    <a:lnTo>
                      <a:pt x="100" y="28"/>
                    </a:lnTo>
                    <a:lnTo>
                      <a:pt x="99" y="28"/>
                    </a:lnTo>
                    <a:lnTo>
                      <a:pt x="98" y="28"/>
                    </a:lnTo>
                    <a:lnTo>
                      <a:pt x="96" y="27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90" y="25"/>
                    </a:lnTo>
                    <a:lnTo>
                      <a:pt x="88" y="24"/>
                    </a:lnTo>
                    <a:lnTo>
                      <a:pt x="86" y="24"/>
                    </a:lnTo>
                    <a:lnTo>
                      <a:pt x="84" y="24"/>
                    </a:lnTo>
                    <a:lnTo>
                      <a:pt x="82" y="23"/>
                    </a:lnTo>
                    <a:lnTo>
                      <a:pt x="80" y="23"/>
                    </a:lnTo>
                    <a:lnTo>
                      <a:pt x="78" y="23"/>
                    </a:lnTo>
                    <a:lnTo>
                      <a:pt x="76" y="23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70" y="23"/>
                    </a:lnTo>
                    <a:lnTo>
                      <a:pt x="68" y="23"/>
                    </a:lnTo>
                    <a:lnTo>
                      <a:pt x="66" y="23"/>
                    </a:lnTo>
                    <a:lnTo>
                      <a:pt x="65" y="23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61" y="22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7" y="21"/>
                    </a:lnTo>
                    <a:lnTo>
                      <a:pt x="56" y="21"/>
                    </a:lnTo>
                    <a:lnTo>
                      <a:pt x="54" y="21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0" y="20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9" y="18"/>
                    </a:lnTo>
                    <a:lnTo>
                      <a:pt x="37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2" y="18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4" y="6"/>
                    </a:lnTo>
                    <a:lnTo>
                      <a:pt x="66" y="7"/>
                    </a:lnTo>
                    <a:lnTo>
                      <a:pt x="68" y="8"/>
                    </a:lnTo>
                    <a:lnTo>
                      <a:pt x="69" y="9"/>
                    </a:lnTo>
                    <a:lnTo>
                      <a:pt x="71" y="9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8" y="7"/>
                    </a:lnTo>
                    <a:lnTo>
                      <a:pt x="90" y="6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3" y="1"/>
                    </a:lnTo>
                    <a:lnTo>
                      <a:pt x="106" y="0"/>
                    </a:lnTo>
                    <a:lnTo>
                      <a:pt x="109" y="0"/>
                    </a:ln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1" name="Freeform 51"/>
              <p:cNvSpPr>
                <a:spLocks noChangeAspect="1"/>
              </p:cNvSpPr>
              <p:nvPr/>
            </p:nvSpPr>
            <p:spPr bwMode="auto">
              <a:xfrm>
                <a:off x="1503" y="1681"/>
                <a:ext cx="18" cy="24"/>
              </a:xfrm>
              <a:custGeom>
                <a:avLst/>
                <a:gdLst>
                  <a:gd name="T0" fmla="*/ 2 w 18"/>
                  <a:gd name="T1" fmla="*/ 0 h 24"/>
                  <a:gd name="T2" fmla="*/ 1 w 18"/>
                  <a:gd name="T3" fmla="*/ 1 h 24"/>
                  <a:gd name="T4" fmla="*/ 0 w 18"/>
                  <a:gd name="T5" fmla="*/ 2 h 24"/>
                  <a:gd name="T6" fmla="*/ 0 w 18"/>
                  <a:gd name="T7" fmla="*/ 4 h 24"/>
                  <a:gd name="T8" fmla="*/ 0 w 18"/>
                  <a:gd name="T9" fmla="*/ 5 h 24"/>
                  <a:gd name="T10" fmla="*/ 0 w 18"/>
                  <a:gd name="T11" fmla="*/ 7 h 24"/>
                  <a:gd name="T12" fmla="*/ 0 w 18"/>
                  <a:gd name="T13" fmla="*/ 9 h 24"/>
                  <a:gd name="T14" fmla="*/ 0 w 18"/>
                  <a:gd name="T15" fmla="*/ 12 h 24"/>
                  <a:gd name="T16" fmla="*/ 1 w 18"/>
                  <a:gd name="T17" fmla="*/ 13 h 24"/>
                  <a:gd name="T18" fmla="*/ 2 w 18"/>
                  <a:gd name="T19" fmla="*/ 16 h 24"/>
                  <a:gd name="T20" fmla="*/ 3 w 18"/>
                  <a:gd name="T21" fmla="*/ 18 h 24"/>
                  <a:gd name="T22" fmla="*/ 5 w 18"/>
                  <a:gd name="T23" fmla="*/ 19 h 24"/>
                  <a:gd name="T24" fmla="*/ 6 w 18"/>
                  <a:gd name="T25" fmla="*/ 21 h 24"/>
                  <a:gd name="T26" fmla="*/ 8 w 18"/>
                  <a:gd name="T27" fmla="*/ 22 h 24"/>
                  <a:gd name="T28" fmla="*/ 10 w 18"/>
                  <a:gd name="T29" fmla="*/ 23 h 24"/>
                  <a:gd name="T30" fmla="*/ 11 w 18"/>
                  <a:gd name="T31" fmla="*/ 23 h 24"/>
                  <a:gd name="T32" fmla="*/ 14 w 18"/>
                  <a:gd name="T33" fmla="*/ 22 h 24"/>
                  <a:gd name="T34" fmla="*/ 15 w 18"/>
                  <a:gd name="T35" fmla="*/ 22 h 24"/>
                  <a:gd name="T36" fmla="*/ 16 w 18"/>
                  <a:gd name="T37" fmla="*/ 20 h 24"/>
                  <a:gd name="T38" fmla="*/ 17 w 18"/>
                  <a:gd name="T39" fmla="*/ 19 h 24"/>
                  <a:gd name="T40" fmla="*/ 17 w 18"/>
                  <a:gd name="T41" fmla="*/ 17 h 24"/>
                  <a:gd name="T42" fmla="*/ 17 w 18"/>
                  <a:gd name="T43" fmla="*/ 15 h 24"/>
                  <a:gd name="T44" fmla="*/ 17 w 18"/>
                  <a:gd name="T45" fmla="*/ 13 h 24"/>
                  <a:gd name="T46" fmla="*/ 15 w 18"/>
                  <a:gd name="T47" fmla="*/ 11 h 24"/>
                  <a:gd name="T48" fmla="*/ 15 w 18"/>
                  <a:gd name="T49" fmla="*/ 9 h 24"/>
                  <a:gd name="T50" fmla="*/ 14 w 18"/>
                  <a:gd name="T51" fmla="*/ 6 h 24"/>
                  <a:gd name="T52" fmla="*/ 13 w 18"/>
                  <a:gd name="T53" fmla="*/ 4 h 24"/>
                  <a:gd name="T54" fmla="*/ 11 w 18"/>
                  <a:gd name="T55" fmla="*/ 3 h 24"/>
                  <a:gd name="T56" fmla="*/ 10 w 18"/>
                  <a:gd name="T57" fmla="*/ 1 h 24"/>
                  <a:gd name="T58" fmla="*/ 8 w 18"/>
                  <a:gd name="T59" fmla="*/ 0 h 24"/>
                  <a:gd name="T60" fmla="*/ 6 w 18"/>
                  <a:gd name="T61" fmla="*/ 0 h 24"/>
                  <a:gd name="T62" fmla="*/ 5 w 18"/>
                  <a:gd name="T63" fmla="*/ 0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"/>
                  <a:gd name="T97" fmla="*/ 0 h 24"/>
                  <a:gd name="T98" fmla="*/ 18 w 18"/>
                  <a:gd name="T99" fmla="*/ 24 h 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" h="24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6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E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2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1174" y="1595"/>
                <a:ext cx="687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>
                    <a:latin typeface="Arial" panose="020B0604020202020204" pitchFamily="34" charset="0"/>
                  </a:rPr>
                  <a:t>N P K</a:t>
                </a:r>
              </a:p>
            </p:txBody>
          </p:sp>
        </p:grpSp>
        <p:sp>
          <p:nvSpPr>
            <p:cNvPr id="85" name="Line 86"/>
            <p:cNvSpPr>
              <a:spLocks noChangeShapeType="1"/>
            </p:cNvSpPr>
            <p:nvPr/>
          </p:nvSpPr>
          <p:spPr bwMode="auto">
            <a:xfrm flipH="1">
              <a:off x="3298935" y="2702760"/>
              <a:ext cx="217488" cy="301625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6" name="Line 87"/>
            <p:cNvSpPr>
              <a:spLocks noChangeShapeType="1"/>
            </p:cNvSpPr>
            <p:nvPr/>
          </p:nvSpPr>
          <p:spPr bwMode="auto">
            <a:xfrm flipH="1">
              <a:off x="3335448" y="2656723"/>
              <a:ext cx="219075" cy="303212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7" name="Line 88"/>
            <p:cNvSpPr>
              <a:spLocks noChangeShapeType="1"/>
            </p:cNvSpPr>
            <p:nvPr/>
          </p:nvSpPr>
          <p:spPr bwMode="auto">
            <a:xfrm flipH="1">
              <a:off x="3402123" y="2674185"/>
              <a:ext cx="215900" cy="304800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" name="Line 89"/>
            <p:cNvSpPr>
              <a:spLocks noChangeShapeType="1"/>
            </p:cNvSpPr>
            <p:nvPr/>
          </p:nvSpPr>
          <p:spPr bwMode="auto">
            <a:xfrm flipH="1">
              <a:off x="3467210" y="2674185"/>
              <a:ext cx="217488" cy="304800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1964" name="Line 90"/>
            <p:cNvSpPr>
              <a:spLocks noChangeShapeType="1"/>
            </p:cNvSpPr>
            <p:nvPr/>
          </p:nvSpPr>
          <p:spPr bwMode="auto">
            <a:xfrm flipH="1">
              <a:off x="3486260" y="2593222"/>
              <a:ext cx="217487" cy="3032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91"/>
            <p:cNvSpPr>
              <a:spLocks noChangeShapeType="1"/>
            </p:cNvSpPr>
            <p:nvPr/>
          </p:nvSpPr>
          <p:spPr bwMode="auto">
            <a:xfrm flipH="1">
              <a:off x="3687873" y="2685298"/>
              <a:ext cx="219075" cy="303212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1" name="Line 92"/>
            <p:cNvSpPr>
              <a:spLocks noChangeShapeType="1"/>
            </p:cNvSpPr>
            <p:nvPr/>
          </p:nvSpPr>
          <p:spPr bwMode="auto">
            <a:xfrm flipH="1">
              <a:off x="3618023" y="2686885"/>
              <a:ext cx="215900" cy="301625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2" name="Line 93"/>
            <p:cNvSpPr>
              <a:spLocks noChangeShapeType="1"/>
            </p:cNvSpPr>
            <p:nvPr/>
          </p:nvSpPr>
          <p:spPr bwMode="auto">
            <a:xfrm flipH="1">
              <a:off x="3298935" y="2675773"/>
              <a:ext cx="217488" cy="303212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3" name="Line 94"/>
            <p:cNvSpPr>
              <a:spLocks noChangeShapeType="1"/>
            </p:cNvSpPr>
            <p:nvPr/>
          </p:nvSpPr>
          <p:spPr bwMode="auto">
            <a:xfrm flipH="1">
              <a:off x="3402123" y="2648785"/>
              <a:ext cx="215900" cy="303213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4" name="Line 95"/>
            <p:cNvSpPr>
              <a:spLocks noChangeShapeType="1"/>
            </p:cNvSpPr>
            <p:nvPr/>
          </p:nvSpPr>
          <p:spPr bwMode="auto">
            <a:xfrm flipH="1">
              <a:off x="3467210" y="2648785"/>
              <a:ext cx="217488" cy="303213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1970" name="Line 96"/>
            <p:cNvSpPr>
              <a:spLocks noChangeShapeType="1"/>
            </p:cNvSpPr>
            <p:nvPr/>
          </p:nvSpPr>
          <p:spPr bwMode="auto">
            <a:xfrm flipH="1">
              <a:off x="3486260" y="2566235"/>
              <a:ext cx="217487" cy="30321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71" name="Group 99"/>
            <p:cNvGrpSpPr>
              <a:grpSpLocks/>
            </p:cNvGrpSpPr>
            <p:nvPr/>
          </p:nvGrpSpPr>
          <p:grpSpPr bwMode="auto">
            <a:xfrm rot="-2193363">
              <a:off x="892285" y="2461460"/>
              <a:ext cx="163512" cy="596900"/>
              <a:chOff x="232" y="1920"/>
              <a:chExt cx="161" cy="523"/>
            </a:xfrm>
          </p:grpSpPr>
          <p:sp>
            <p:nvSpPr>
              <p:cNvPr id="82002" name="Oval 100"/>
              <p:cNvSpPr>
                <a:spLocks noChangeAspect="1" noChangeArrowheads="1"/>
              </p:cNvSpPr>
              <p:nvPr/>
            </p:nvSpPr>
            <p:spPr bwMode="auto">
              <a:xfrm>
                <a:off x="297" y="2410"/>
                <a:ext cx="33" cy="3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82003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297" y="2204"/>
                <a:ext cx="33" cy="222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82004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307" y="2230"/>
                <a:ext cx="14" cy="175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82005" name="Line 103"/>
              <p:cNvSpPr>
                <a:spLocks noChangeAspect="1" noChangeShapeType="1"/>
              </p:cNvSpPr>
              <p:nvPr/>
            </p:nvSpPr>
            <p:spPr bwMode="auto">
              <a:xfrm>
                <a:off x="311" y="1920"/>
                <a:ext cx="3" cy="28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06" name="Line 104"/>
              <p:cNvSpPr>
                <a:spLocks noChangeAspect="1" noChangeShapeType="1"/>
              </p:cNvSpPr>
              <p:nvPr/>
            </p:nvSpPr>
            <p:spPr bwMode="auto">
              <a:xfrm>
                <a:off x="232" y="1920"/>
                <a:ext cx="161" cy="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07" name="Line 105"/>
              <p:cNvSpPr>
                <a:spLocks noChangeAspect="1" noChangeShapeType="1"/>
              </p:cNvSpPr>
              <p:nvPr/>
            </p:nvSpPr>
            <p:spPr bwMode="auto">
              <a:xfrm>
                <a:off x="310" y="2209"/>
                <a:ext cx="69" cy="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72" name="Group 106"/>
            <p:cNvGrpSpPr>
              <a:grpSpLocks/>
            </p:cNvGrpSpPr>
            <p:nvPr/>
          </p:nvGrpSpPr>
          <p:grpSpPr bwMode="auto">
            <a:xfrm>
              <a:off x="838310" y="2878972"/>
              <a:ext cx="98425" cy="157163"/>
              <a:chOff x="5394" y="1645"/>
              <a:chExt cx="498" cy="468"/>
            </a:xfrm>
          </p:grpSpPr>
          <p:sp>
            <p:nvSpPr>
              <p:cNvPr id="81990" name="Freeform 107"/>
              <p:cNvSpPr>
                <a:spLocks/>
              </p:cNvSpPr>
              <p:nvPr/>
            </p:nvSpPr>
            <p:spPr bwMode="auto">
              <a:xfrm>
                <a:off x="5394" y="1645"/>
                <a:ext cx="498" cy="468"/>
              </a:xfrm>
              <a:custGeom>
                <a:avLst/>
                <a:gdLst>
                  <a:gd name="T0" fmla="*/ 323 w 496"/>
                  <a:gd name="T1" fmla="*/ 3 h 468"/>
                  <a:gd name="T2" fmla="*/ 344 w 496"/>
                  <a:gd name="T3" fmla="*/ 0 h 468"/>
                  <a:gd name="T4" fmla="*/ 364 w 496"/>
                  <a:gd name="T5" fmla="*/ 5 h 468"/>
                  <a:gd name="T6" fmla="*/ 396 w 496"/>
                  <a:gd name="T7" fmla="*/ 12 h 468"/>
                  <a:gd name="T8" fmla="*/ 439 w 496"/>
                  <a:gd name="T9" fmla="*/ 11 h 468"/>
                  <a:gd name="T10" fmla="*/ 464 w 496"/>
                  <a:gd name="T11" fmla="*/ 22 h 468"/>
                  <a:gd name="T12" fmla="*/ 487 w 496"/>
                  <a:gd name="T13" fmla="*/ 34 h 468"/>
                  <a:gd name="T14" fmla="*/ 492 w 496"/>
                  <a:gd name="T15" fmla="*/ 66 h 468"/>
                  <a:gd name="T16" fmla="*/ 489 w 496"/>
                  <a:gd name="T17" fmla="*/ 72 h 468"/>
                  <a:gd name="T18" fmla="*/ 485 w 496"/>
                  <a:gd name="T19" fmla="*/ 76 h 468"/>
                  <a:gd name="T20" fmla="*/ 479 w 496"/>
                  <a:gd name="T21" fmla="*/ 77 h 468"/>
                  <a:gd name="T22" fmla="*/ 475 w 496"/>
                  <a:gd name="T23" fmla="*/ 77 h 468"/>
                  <a:gd name="T24" fmla="*/ 485 w 496"/>
                  <a:gd name="T25" fmla="*/ 94 h 468"/>
                  <a:gd name="T26" fmla="*/ 494 w 496"/>
                  <a:gd name="T27" fmla="*/ 110 h 468"/>
                  <a:gd name="T28" fmla="*/ 499 w 496"/>
                  <a:gd name="T29" fmla="*/ 131 h 468"/>
                  <a:gd name="T30" fmla="*/ 502 w 496"/>
                  <a:gd name="T31" fmla="*/ 153 h 468"/>
                  <a:gd name="T32" fmla="*/ 508 w 496"/>
                  <a:gd name="T33" fmla="*/ 180 h 468"/>
                  <a:gd name="T34" fmla="*/ 509 w 496"/>
                  <a:gd name="T35" fmla="*/ 215 h 468"/>
                  <a:gd name="T36" fmla="*/ 510 w 496"/>
                  <a:gd name="T37" fmla="*/ 236 h 468"/>
                  <a:gd name="T38" fmla="*/ 509 w 496"/>
                  <a:gd name="T39" fmla="*/ 258 h 468"/>
                  <a:gd name="T40" fmla="*/ 511 w 496"/>
                  <a:gd name="T41" fmla="*/ 326 h 468"/>
                  <a:gd name="T42" fmla="*/ 513 w 496"/>
                  <a:gd name="T43" fmla="*/ 399 h 468"/>
                  <a:gd name="T44" fmla="*/ 532 w 496"/>
                  <a:gd name="T45" fmla="*/ 419 h 468"/>
                  <a:gd name="T46" fmla="*/ 530 w 496"/>
                  <a:gd name="T47" fmla="*/ 436 h 468"/>
                  <a:gd name="T48" fmla="*/ 519 w 496"/>
                  <a:gd name="T49" fmla="*/ 438 h 468"/>
                  <a:gd name="T50" fmla="*/ 508 w 496"/>
                  <a:gd name="T51" fmla="*/ 442 h 468"/>
                  <a:gd name="T52" fmla="*/ 471 w 496"/>
                  <a:gd name="T53" fmla="*/ 458 h 468"/>
                  <a:gd name="T54" fmla="*/ 428 w 496"/>
                  <a:gd name="T55" fmla="*/ 461 h 468"/>
                  <a:gd name="T56" fmla="*/ 364 w 496"/>
                  <a:gd name="T57" fmla="*/ 466 h 468"/>
                  <a:gd name="T58" fmla="*/ 321 w 496"/>
                  <a:gd name="T59" fmla="*/ 465 h 468"/>
                  <a:gd name="T60" fmla="*/ 267 w 496"/>
                  <a:gd name="T61" fmla="*/ 461 h 468"/>
                  <a:gd name="T62" fmla="*/ 209 w 496"/>
                  <a:gd name="T63" fmla="*/ 462 h 468"/>
                  <a:gd name="T64" fmla="*/ 97 w 496"/>
                  <a:gd name="T65" fmla="*/ 457 h 468"/>
                  <a:gd name="T66" fmla="*/ 51 w 496"/>
                  <a:gd name="T67" fmla="*/ 445 h 468"/>
                  <a:gd name="T68" fmla="*/ 31 w 496"/>
                  <a:gd name="T69" fmla="*/ 435 h 468"/>
                  <a:gd name="T70" fmla="*/ 16 w 496"/>
                  <a:gd name="T71" fmla="*/ 423 h 468"/>
                  <a:gd name="T72" fmla="*/ 6 w 496"/>
                  <a:gd name="T73" fmla="*/ 414 h 468"/>
                  <a:gd name="T74" fmla="*/ 0 w 496"/>
                  <a:gd name="T75" fmla="*/ 407 h 468"/>
                  <a:gd name="T76" fmla="*/ 6 w 496"/>
                  <a:gd name="T77" fmla="*/ 401 h 468"/>
                  <a:gd name="T78" fmla="*/ 22 w 496"/>
                  <a:gd name="T79" fmla="*/ 389 h 468"/>
                  <a:gd name="T80" fmla="*/ 28 w 496"/>
                  <a:gd name="T81" fmla="*/ 376 h 468"/>
                  <a:gd name="T82" fmla="*/ 31 w 496"/>
                  <a:gd name="T83" fmla="*/ 363 h 468"/>
                  <a:gd name="T84" fmla="*/ 31 w 496"/>
                  <a:gd name="T85" fmla="*/ 303 h 468"/>
                  <a:gd name="T86" fmla="*/ 30 w 496"/>
                  <a:gd name="T87" fmla="*/ 249 h 468"/>
                  <a:gd name="T88" fmla="*/ 28 w 496"/>
                  <a:gd name="T89" fmla="*/ 204 h 468"/>
                  <a:gd name="T90" fmla="*/ 29 w 496"/>
                  <a:gd name="T91" fmla="*/ 156 h 468"/>
                  <a:gd name="T92" fmla="*/ 31 w 496"/>
                  <a:gd name="T93" fmla="*/ 114 h 468"/>
                  <a:gd name="T94" fmla="*/ 35 w 496"/>
                  <a:gd name="T95" fmla="*/ 98 h 468"/>
                  <a:gd name="T96" fmla="*/ 39 w 496"/>
                  <a:gd name="T97" fmla="*/ 93 h 468"/>
                  <a:gd name="T98" fmla="*/ 40 w 496"/>
                  <a:gd name="T99" fmla="*/ 89 h 468"/>
                  <a:gd name="T100" fmla="*/ 26 w 496"/>
                  <a:gd name="T101" fmla="*/ 84 h 468"/>
                  <a:gd name="T102" fmla="*/ 19 w 496"/>
                  <a:gd name="T103" fmla="*/ 75 h 468"/>
                  <a:gd name="T104" fmla="*/ 19 w 496"/>
                  <a:gd name="T105" fmla="*/ 65 h 468"/>
                  <a:gd name="T106" fmla="*/ 22 w 496"/>
                  <a:gd name="T107" fmla="*/ 53 h 468"/>
                  <a:gd name="T108" fmla="*/ 27 w 496"/>
                  <a:gd name="T109" fmla="*/ 40 h 468"/>
                  <a:gd name="T110" fmla="*/ 42 w 496"/>
                  <a:gd name="T111" fmla="*/ 32 h 468"/>
                  <a:gd name="T112" fmla="*/ 70 w 496"/>
                  <a:gd name="T113" fmla="*/ 24 h 468"/>
                  <a:gd name="T114" fmla="*/ 87 w 496"/>
                  <a:gd name="T115" fmla="*/ 22 h 468"/>
                  <a:gd name="T116" fmla="*/ 96 w 496"/>
                  <a:gd name="T117" fmla="*/ 17 h 468"/>
                  <a:gd name="T118" fmla="*/ 110 w 496"/>
                  <a:gd name="T119" fmla="*/ 15 h 468"/>
                  <a:gd name="T120" fmla="*/ 123 w 496"/>
                  <a:gd name="T121" fmla="*/ 19 h 468"/>
                  <a:gd name="T122" fmla="*/ 175 w 496"/>
                  <a:gd name="T123" fmla="*/ 19 h 468"/>
                  <a:gd name="T124" fmla="*/ 244 w 496"/>
                  <a:gd name="T125" fmla="*/ 6 h 4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6"/>
                  <a:gd name="T190" fmla="*/ 0 h 468"/>
                  <a:gd name="T191" fmla="*/ 496 w 496"/>
                  <a:gd name="T192" fmla="*/ 468 h 4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6" h="468">
                    <a:moveTo>
                      <a:pt x="283" y="10"/>
                    </a:moveTo>
                    <a:lnTo>
                      <a:pt x="284" y="10"/>
                    </a:lnTo>
                    <a:lnTo>
                      <a:pt x="285" y="9"/>
                    </a:lnTo>
                    <a:lnTo>
                      <a:pt x="286" y="9"/>
                    </a:lnTo>
                    <a:lnTo>
                      <a:pt x="287" y="8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1" y="7"/>
                    </a:lnTo>
                    <a:lnTo>
                      <a:pt x="293" y="7"/>
                    </a:lnTo>
                    <a:lnTo>
                      <a:pt x="294" y="6"/>
                    </a:lnTo>
                    <a:lnTo>
                      <a:pt x="295" y="5"/>
                    </a:lnTo>
                    <a:lnTo>
                      <a:pt x="297" y="5"/>
                    </a:lnTo>
                    <a:lnTo>
                      <a:pt x="298" y="4"/>
                    </a:lnTo>
                    <a:lnTo>
                      <a:pt x="299" y="4"/>
                    </a:lnTo>
                    <a:lnTo>
                      <a:pt x="301" y="4"/>
                    </a:lnTo>
                    <a:lnTo>
                      <a:pt x="303" y="3"/>
                    </a:lnTo>
                    <a:lnTo>
                      <a:pt x="304" y="3"/>
                    </a:lnTo>
                    <a:lnTo>
                      <a:pt x="305" y="3"/>
                    </a:lnTo>
                    <a:lnTo>
                      <a:pt x="307" y="2"/>
                    </a:lnTo>
                    <a:lnTo>
                      <a:pt x="308" y="1"/>
                    </a:lnTo>
                    <a:lnTo>
                      <a:pt x="310" y="1"/>
                    </a:lnTo>
                    <a:lnTo>
                      <a:pt x="311" y="1"/>
                    </a:lnTo>
                    <a:lnTo>
                      <a:pt x="313" y="0"/>
                    </a:lnTo>
                    <a:lnTo>
                      <a:pt x="314" y="0"/>
                    </a:lnTo>
                    <a:lnTo>
                      <a:pt x="316" y="0"/>
                    </a:lnTo>
                    <a:lnTo>
                      <a:pt x="317" y="0"/>
                    </a:lnTo>
                    <a:lnTo>
                      <a:pt x="318" y="0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3" y="0"/>
                    </a:lnTo>
                    <a:lnTo>
                      <a:pt x="324" y="0"/>
                    </a:lnTo>
                    <a:lnTo>
                      <a:pt x="325" y="0"/>
                    </a:lnTo>
                    <a:lnTo>
                      <a:pt x="326" y="0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32" y="1"/>
                    </a:lnTo>
                    <a:lnTo>
                      <a:pt x="333" y="1"/>
                    </a:lnTo>
                    <a:lnTo>
                      <a:pt x="334" y="2"/>
                    </a:lnTo>
                    <a:lnTo>
                      <a:pt x="336" y="2"/>
                    </a:lnTo>
                    <a:lnTo>
                      <a:pt x="337" y="3"/>
                    </a:lnTo>
                    <a:lnTo>
                      <a:pt x="338" y="3"/>
                    </a:lnTo>
                    <a:lnTo>
                      <a:pt x="339" y="3"/>
                    </a:lnTo>
                    <a:lnTo>
                      <a:pt x="340" y="4"/>
                    </a:lnTo>
                    <a:lnTo>
                      <a:pt x="342" y="4"/>
                    </a:lnTo>
                    <a:lnTo>
                      <a:pt x="343" y="5"/>
                    </a:lnTo>
                    <a:lnTo>
                      <a:pt x="344" y="5"/>
                    </a:lnTo>
                    <a:lnTo>
                      <a:pt x="345" y="5"/>
                    </a:lnTo>
                    <a:lnTo>
                      <a:pt x="346" y="6"/>
                    </a:lnTo>
                    <a:lnTo>
                      <a:pt x="347" y="7"/>
                    </a:lnTo>
                    <a:lnTo>
                      <a:pt x="349" y="7"/>
                    </a:lnTo>
                    <a:lnTo>
                      <a:pt x="350" y="8"/>
                    </a:lnTo>
                    <a:lnTo>
                      <a:pt x="351" y="8"/>
                    </a:lnTo>
                    <a:lnTo>
                      <a:pt x="352" y="8"/>
                    </a:lnTo>
                    <a:lnTo>
                      <a:pt x="353" y="9"/>
                    </a:lnTo>
                    <a:lnTo>
                      <a:pt x="355" y="9"/>
                    </a:lnTo>
                    <a:lnTo>
                      <a:pt x="356" y="10"/>
                    </a:lnTo>
                    <a:lnTo>
                      <a:pt x="357" y="10"/>
                    </a:lnTo>
                    <a:lnTo>
                      <a:pt x="359" y="11"/>
                    </a:lnTo>
                    <a:lnTo>
                      <a:pt x="360" y="11"/>
                    </a:lnTo>
                    <a:lnTo>
                      <a:pt x="361" y="12"/>
                    </a:lnTo>
                    <a:lnTo>
                      <a:pt x="363" y="12"/>
                    </a:lnTo>
                    <a:lnTo>
                      <a:pt x="364" y="12"/>
                    </a:lnTo>
                    <a:lnTo>
                      <a:pt x="365" y="13"/>
                    </a:lnTo>
                    <a:lnTo>
                      <a:pt x="368" y="13"/>
                    </a:lnTo>
                    <a:lnTo>
                      <a:pt x="370" y="12"/>
                    </a:lnTo>
                    <a:lnTo>
                      <a:pt x="372" y="12"/>
                    </a:lnTo>
                    <a:lnTo>
                      <a:pt x="374" y="12"/>
                    </a:lnTo>
                    <a:lnTo>
                      <a:pt x="376" y="12"/>
                    </a:lnTo>
                    <a:lnTo>
                      <a:pt x="379" y="12"/>
                    </a:lnTo>
                    <a:lnTo>
                      <a:pt x="381" y="12"/>
                    </a:lnTo>
                    <a:lnTo>
                      <a:pt x="384" y="12"/>
                    </a:lnTo>
                    <a:lnTo>
                      <a:pt x="386" y="11"/>
                    </a:lnTo>
                    <a:lnTo>
                      <a:pt x="388" y="11"/>
                    </a:lnTo>
                    <a:lnTo>
                      <a:pt x="391" y="11"/>
                    </a:lnTo>
                    <a:lnTo>
                      <a:pt x="393" y="11"/>
                    </a:lnTo>
                    <a:lnTo>
                      <a:pt x="395" y="11"/>
                    </a:lnTo>
                    <a:lnTo>
                      <a:pt x="397" y="11"/>
                    </a:lnTo>
                    <a:lnTo>
                      <a:pt x="399" y="11"/>
                    </a:lnTo>
                    <a:lnTo>
                      <a:pt x="401" y="11"/>
                    </a:lnTo>
                    <a:lnTo>
                      <a:pt x="404" y="11"/>
                    </a:lnTo>
                    <a:lnTo>
                      <a:pt x="406" y="11"/>
                    </a:lnTo>
                    <a:lnTo>
                      <a:pt x="407" y="12"/>
                    </a:lnTo>
                    <a:lnTo>
                      <a:pt x="409" y="12"/>
                    </a:lnTo>
                    <a:lnTo>
                      <a:pt x="411" y="12"/>
                    </a:lnTo>
                    <a:lnTo>
                      <a:pt x="413" y="13"/>
                    </a:lnTo>
                    <a:lnTo>
                      <a:pt x="415" y="13"/>
                    </a:lnTo>
                    <a:lnTo>
                      <a:pt x="416" y="14"/>
                    </a:lnTo>
                    <a:lnTo>
                      <a:pt x="418" y="15"/>
                    </a:lnTo>
                    <a:lnTo>
                      <a:pt x="419" y="16"/>
                    </a:lnTo>
                    <a:lnTo>
                      <a:pt x="420" y="17"/>
                    </a:lnTo>
                    <a:lnTo>
                      <a:pt x="421" y="18"/>
                    </a:lnTo>
                    <a:lnTo>
                      <a:pt x="422" y="19"/>
                    </a:lnTo>
                    <a:lnTo>
                      <a:pt x="423" y="21"/>
                    </a:lnTo>
                    <a:lnTo>
                      <a:pt x="424" y="22"/>
                    </a:lnTo>
                    <a:lnTo>
                      <a:pt x="424" y="24"/>
                    </a:lnTo>
                    <a:lnTo>
                      <a:pt x="426" y="24"/>
                    </a:lnTo>
                    <a:lnTo>
                      <a:pt x="429" y="24"/>
                    </a:lnTo>
                    <a:lnTo>
                      <a:pt x="431" y="24"/>
                    </a:lnTo>
                    <a:lnTo>
                      <a:pt x="433" y="24"/>
                    </a:lnTo>
                    <a:lnTo>
                      <a:pt x="434" y="24"/>
                    </a:lnTo>
                    <a:lnTo>
                      <a:pt x="436" y="24"/>
                    </a:lnTo>
                    <a:lnTo>
                      <a:pt x="438" y="25"/>
                    </a:lnTo>
                    <a:lnTo>
                      <a:pt x="439" y="26"/>
                    </a:lnTo>
                    <a:lnTo>
                      <a:pt x="440" y="27"/>
                    </a:lnTo>
                    <a:lnTo>
                      <a:pt x="442" y="28"/>
                    </a:lnTo>
                    <a:lnTo>
                      <a:pt x="443" y="29"/>
                    </a:lnTo>
                    <a:lnTo>
                      <a:pt x="444" y="30"/>
                    </a:lnTo>
                    <a:lnTo>
                      <a:pt x="445" y="31"/>
                    </a:lnTo>
                    <a:lnTo>
                      <a:pt x="446" y="32"/>
                    </a:lnTo>
                    <a:lnTo>
                      <a:pt x="447" y="34"/>
                    </a:lnTo>
                    <a:lnTo>
                      <a:pt x="448" y="35"/>
                    </a:lnTo>
                    <a:lnTo>
                      <a:pt x="449" y="37"/>
                    </a:lnTo>
                    <a:lnTo>
                      <a:pt x="449" y="39"/>
                    </a:lnTo>
                    <a:lnTo>
                      <a:pt x="450" y="40"/>
                    </a:lnTo>
                    <a:lnTo>
                      <a:pt x="450" y="42"/>
                    </a:lnTo>
                    <a:lnTo>
                      <a:pt x="451" y="44"/>
                    </a:lnTo>
                    <a:lnTo>
                      <a:pt x="451" y="46"/>
                    </a:lnTo>
                    <a:lnTo>
                      <a:pt x="452" y="48"/>
                    </a:lnTo>
                    <a:lnTo>
                      <a:pt x="452" y="50"/>
                    </a:lnTo>
                    <a:lnTo>
                      <a:pt x="452" y="53"/>
                    </a:lnTo>
                    <a:lnTo>
                      <a:pt x="452" y="55"/>
                    </a:lnTo>
                    <a:lnTo>
                      <a:pt x="452" y="57"/>
                    </a:lnTo>
                    <a:lnTo>
                      <a:pt x="452" y="59"/>
                    </a:lnTo>
                    <a:lnTo>
                      <a:pt x="452" y="61"/>
                    </a:lnTo>
                    <a:lnTo>
                      <a:pt x="452" y="64"/>
                    </a:lnTo>
                    <a:lnTo>
                      <a:pt x="452" y="66"/>
                    </a:lnTo>
                    <a:lnTo>
                      <a:pt x="451" y="69"/>
                    </a:lnTo>
                    <a:lnTo>
                      <a:pt x="451" y="70"/>
                    </a:lnTo>
                    <a:lnTo>
                      <a:pt x="450" y="70"/>
                    </a:lnTo>
                    <a:lnTo>
                      <a:pt x="450" y="71"/>
                    </a:lnTo>
                    <a:lnTo>
                      <a:pt x="450" y="72"/>
                    </a:lnTo>
                    <a:lnTo>
                      <a:pt x="449" y="72"/>
                    </a:lnTo>
                    <a:lnTo>
                      <a:pt x="448" y="72"/>
                    </a:lnTo>
                    <a:lnTo>
                      <a:pt x="448" y="73"/>
                    </a:lnTo>
                    <a:lnTo>
                      <a:pt x="447" y="73"/>
                    </a:lnTo>
                    <a:lnTo>
                      <a:pt x="447" y="74"/>
                    </a:lnTo>
                    <a:lnTo>
                      <a:pt x="446" y="74"/>
                    </a:lnTo>
                    <a:lnTo>
                      <a:pt x="446" y="75"/>
                    </a:lnTo>
                    <a:lnTo>
                      <a:pt x="445" y="76"/>
                    </a:lnTo>
                    <a:lnTo>
                      <a:pt x="444" y="76"/>
                    </a:lnTo>
                    <a:lnTo>
                      <a:pt x="443" y="76"/>
                    </a:lnTo>
                    <a:lnTo>
                      <a:pt x="442" y="76"/>
                    </a:lnTo>
                    <a:lnTo>
                      <a:pt x="441" y="77"/>
                    </a:lnTo>
                    <a:lnTo>
                      <a:pt x="440" y="77"/>
                    </a:lnTo>
                    <a:lnTo>
                      <a:pt x="439" y="77"/>
                    </a:lnTo>
                    <a:lnTo>
                      <a:pt x="438" y="77"/>
                    </a:lnTo>
                    <a:lnTo>
                      <a:pt x="438" y="76"/>
                    </a:lnTo>
                    <a:lnTo>
                      <a:pt x="437" y="76"/>
                    </a:lnTo>
                    <a:lnTo>
                      <a:pt x="436" y="76"/>
                    </a:lnTo>
                    <a:lnTo>
                      <a:pt x="435" y="76"/>
                    </a:lnTo>
                    <a:lnTo>
                      <a:pt x="435" y="77"/>
                    </a:lnTo>
                    <a:lnTo>
                      <a:pt x="435" y="78"/>
                    </a:lnTo>
                    <a:lnTo>
                      <a:pt x="435" y="79"/>
                    </a:lnTo>
                    <a:lnTo>
                      <a:pt x="436" y="80"/>
                    </a:lnTo>
                    <a:lnTo>
                      <a:pt x="436" y="81"/>
                    </a:lnTo>
                    <a:lnTo>
                      <a:pt x="437" y="82"/>
                    </a:lnTo>
                    <a:lnTo>
                      <a:pt x="437" y="83"/>
                    </a:lnTo>
                    <a:lnTo>
                      <a:pt x="438" y="84"/>
                    </a:lnTo>
                    <a:lnTo>
                      <a:pt x="439" y="85"/>
                    </a:lnTo>
                    <a:lnTo>
                      <a:pt x="439" y="86"/>
                    </a:lnTo>
                    <a:lnTo>
                      <a:pt x="440" y="87"/>
                    </a:lnTo>
                    <a:lnTo>
                      <a:pt x="441" y="88"/>
                    </a:lnTo>
                    <a:lnTo>
                      <a:pt x="442" y="90"/>
                    </a:lnTo>
                    <a:lnTo>
                      <a:pt x="443" y="92"/>
                    </a:lnTo>
                    <a:lnTo>
                      <a:pt x="444" y="93"/>
                    </a:lnTo>
                    <a:lnTo>
                      <a:pt x="445" y="94"/>
                    </a:lnTo>
                    <a:lnTo>
                      <a:pt x="445" y="95"/>
                    </a:lnTo>
                    <a:lnTo>
                      <a:pt x="446" y="96"/>
                    </a:lnTo>
                    <a:lnTo>
                      <a:pt x="447" y="97"/>
                    </a:lnTo>
                    <a:lnTo>
                      <a:pt x="448" y="98"/>
                    </a:lnTo>
                    <a:lnTo>
                      <a:pt x="448" y="99"/>
                    </a:lnTo>
                    <a:lnTo>
                      <a:pt x="449" y="100"/>
                    </a:lnTo>
                    <a:lnTo>
                      <a:pt x="450" y="102"/>
                    </a:lnTo>
                    <a:lnTo>
                      <a:pt x="451" y="103"/>
                    </a:lnTo>
                    <a:lnTo>
                      <a:pt x="452" y="104"/>
                    </a:lnTo>
                    <a:lnTo>
                      <a:pt x="452" y="105"/>
                    </a:lnTo>
                    <a:lnTo>
                      <a:pt x="452" y="106"/>
                    </a:lnTo>
                    <a:lnTo>
                      <a:pt x="453" y="107"/>
                    </a:lnTo>
                    <a:lnTo>
                      <a:pt x="453" y="108"/>
                    </a:lnTo>
                    <a:lnTo>
                      <a:pt x="453" y="109"/>
                    </a:lnTo>
                    <a:lnTo>
                      <a:pt x="454" y="110"/>
                    </a:lnTo>
                    <a:lnTo>
                      <a:pt x="454" y="112"/>
                    </a:lnTo>
                    <a:lnTo>
                      <a:pt x="455" y="113"/>
                    </a:lnTo>
                    <a:lnTo>
                      <a:pt x="455" y="114"/>
                    </a:lnTo>
                    <a:lnTo>
                      <a:pt x="455" y="115"/>
                    </a:lnTo>
                    <a:lnTo>
                      <a:pt x="456" y="117"/>
                    </a:lnTo>
                    <a:lnTo>
                      <a:pt x="456" y="118"/>
                    </a:lnTo>
                    <a:lnTo>
                      <a:pt x="456" y="119"/>
                    </a:lnTo>
                    <a:lnTo>
                      <a:pt x="457" y="121"/>
                    </a:lnTo>
                    <a:lnTo>
                      <a:pt x="457" y="122"/>
                    </a:lnTo>
                    <a:lnTo>
                      <a:pt x="457" y="124"/>
                    </a:lnTo>
                    <a:lnTo>
                      <a:pt x="458" y="125"/>
                    </a:lnTo>
                    <a:lnTo>
                      <a:pt x="458" y="126"/>
                    </a:lnTo>
                    <a:lnTo>
                      <a:pt x="458" y="128"/>
                    </a:lnTo>
                    <a:lnTo>
                      <a:pt x="459" y="130"/>
                    </a:lnTo>
                    <a:lnTo>
                      <a:pt x="459" y="131"/>
                    </a:lnTo>
                    <a:lnTo>
                      <a:pt x="459" y="132"/>
                    </a:lnTo>
                    <a:lnTo>
                      <a:pt x="459" y="134"/>
                    </a:lnTo>
                    <a:lnTo>
                      <a:pt x="459" y="135"/>
                    </a:lnTo>
                    <a:lnTo>
                      <a:pt x="460" y="137"/>
                    </a:lnTo>
                    <a:lnTo>
                      <a:pt x="460" y="139"/>
                    </a:lnTo>
                    <a:lnTo>
                      <a:pt x="460" y="140"/>
                    </a:lnTo>
                    <a:lnTo>
                      <a:pt x="460" y="141"/>
                    </a:lnTo>
                    <a:lnTo>
                      <a:pt x="460" y="143"/>
                    </a:lnTo>
                    <a:lnTo>
                      <a:pt x="460" y="144"/>
                    </a:lnTo>
                    <a:lnTo>
                      <a:pt x="461" y="145"/>
                    </a:lnTo>
                    <a:lnTo>
                      <a:pt x="461" y="147"/>
                    </a:lnTo>
                    <a:lnTo>
                      <a:pt x="461" y="148"/>
                    </a:lnTo>
                    <a:lnTo>
                      <a:pt x="461" y="149"/>
                    </a:lnTo>
                    <a:lnTo>
                      <a:pt x="461" y="150"/>
                    </a:lnTo>
                    <a:lnTo>
                      <a:pt x="461" y="152"/>
                    </a:lnTo>
                    <a:lnTo>
                      <a:pt x="462" y="153"/>
                    </a:lnTo>
                    <a:lnTo>
                      <a:pt x="462" y="155"/>
                    </a:lnTo>
                    <a:lnTo>
                      <a:pt x="463" y="156"/>
                    </a:lnTo>
                    <a:lnTo>
                      <a:pt x="463" y="158"/>
                    </a:lnTo>
                    <a:lnTo>
                      <a:pt x="464" y="159"/>
                    </a:lnTo>
                    <a:lnTo>
                      <a:pt x="464" y="161"/>
                    </a:lnTo>
                    <a:lnTo>
                      <a:pt x="464" y="163"/>
                    </a:lnTo>
                    <a:lnTo>
                      <a:pt x="465" y="164"/>
                    </a:lnTo>
                    <a:lnTo>
                      <a:pt x="465" y="166"/>
                    </a:lnTo>
                    <a:lnTo>
                      <a:pt x="466" y="168"/>
                    </a:lnTo>
                    <a:lnTo>
                      <a:pt x="466" y="170"/>
                    </a:lnTo>
                    <a:lnTo>
                      <a:pt x="466" y="171"/>
                    </a:lnTo>
                    <a:lnTo>
                      <a:pt x="467" y="173"/>
                    </a:lnTo>
                    <a:lnTo>
                      <a:pt x="467" y="175"/>
                    </a:lnTo>
                    <a:lnTo>
                      <a:pt x="467" y="176"/>
                    </a:lnTo>
                    <a:lnTo>
                      <a:pt x="468" y="178"/>
                    </a:lnTo>
                    <a:lnTo>
                      <a:pt x="468" y="180"/>
                    </a:lnTo>
                    <a:lnTo>
                      <a:pt x="468" y="182"/>
                    </a:lnTo>
                    <a:lnTo>
                      <a:pt x="468" y="184"/>
                    </a:lnTo>
                    <a:lnTo>
                      <a:pt x="468" y="186"/>
                    </a:lnTo>
                    <a:lnTo>
                      <a:pt x="468" y="188"/>
                    </a:lnTo>
                    <a:lnTo>
                      <a:pt x="469" y="190"/>
                    </a:lnTo>
                    <a:lnTo>
                      <a:pt x="469" y="192"/>
                    </a:lnTo>
                    <a:lnTo>
                      <a:pt x="469" y="194"/>
                    </a:lnTo>
                    <a:lnTo>
                      <a:pt x="469" y="196"/>
                    </a:lnTo>
                    <a:lnTo>
                      <a:pt x="469" y="198"/>
                    </a:lnTo>
                    <a:lnTo>
                      <a:pt x="469" y="201"/>
                    </a:lnTo>
                    <a:lnTo>
                      <a:pt x="469" y="203"/>
                    </a:lnTo>
                    <a:lnTo>
                      <a:pt x="469" y="205"/>
                    </a:lnTo>
                    <a:lnTo>
                      <a:pt x="469" y="208"/>
                    </a:lnTo>
                    <a:lnTo>
                      <a:pt x="469" y="210"/>
                    </a:lnTo>
                    <a:lnTo>
                      <a:pt x="469" y="213"/>
                    </a:lnTo>
                    <a:lnTo>
                      <a:pt x="469" y="215"/>
                    </a:lnTo>
                    <a:lnTo>
                      <a:pt x="469" y="217"/>
                    </a:lnTo>
                    <a:lnTo>
                      <a:pt x="469" y="220"/>
                    </a:lnTo>
                    <a:lnTo>
                      <a:pt x="469" y="221"/>
                    </a:lnTo>
                    <a:lnTo>
                      <a:pt x="469" y="224"/>
                    </a:lnTo>
                    <a:lnTo>
                      <a:pt x="469" y="225"/>
                    </a:lnTo>
                    <a:lnTo>
                      <a:pt x="470" y="227"/>
                    </a:lnTo>
                    <a:lnTo>
                      <a:pt x="470" y="228"/>
                    </a:lnTo>
                    <a:lnTo>
                      <a:pt x="470" y="229"/>
                    </a:lnTo>
                    <a:lnTo>
                      <a:pt x="470" y="230"/>
                    </a:lnTo>
                    <a:lnTo>
                      <a:pt x="470" y="232"/>
                    </a:lnTo>
                    <a:lnTo>
                      <a:pt x="470" y="233"/>
                    </a:lnTo>
                    <a:lnTo>
                      <a:pt x="470" y="234"/>
                    </a:lnTo>
                    <a:lnTo>
                      <a:pt x="470" y="235"/>
                    </a:lnTo>
                    <a:lnTo>
                      <a:pt x="470" y="236"/>
                    </a:lnTo>
                    <a:lnTo>
                      <a:pt x="470" y="237"/>
                    </a:lnTo>
                    <a:lnTo>
                      <a:pt x="470" y="238"/>
                    </a:lnTo>
                    <a:lnTo>
                      <a:pt x="470" y="239"/>
                    </a:lnTo>
                    <a:lnTo>
                      <a:pt x="471" y="239"/>
                    </a:lnTo>
                    <a:lnTo>
                      <a:pt x="471" y="240"/>
                    </a:lnTo>
                    <a:lnTo>
                      <a:pt x="471" y="241"/>
                    </a:lnTo>
                    <a:lnTo>
                      <a:pt x="471" y="243"/>
                    </a:lnTo>
                    <a:lnTo>
                      <a:pt x="470" y="243"/>
                    </a:lnTo>
                    <a:lnTo>
                      <a:pt x="470" y="245"/>
                    </a:lnTo>
                    <a:lnTo>
                      <a:pt x="470" y="247"/>
                    </a:lnTo>
                    <a:lnTo>
                      <a:pt x="470" y="249"/>
                    </a:lnTo>
                    <a:lnTo>
                      <a:pt x="470" y="250"/>
                    </a:lnTo>
                    <a:lnTo>
                      <a:pt x="469" y="254"/>
                    </a:lnTo>
                    <a:lnTo>
                      <a:pt x="469" y="258"/>
                    </a:lnTo>
                    <a:lnTo>
                      <a:pt x="468" y="262"/>
                    </a:lnTo>
                    <a:lnTo>
                      <a:pt x="468" y="266"/>
                    </a:lnTo>
                    <a:lnTo>
                      <a:pt x="468" y="270"/>
                    </a:lnTo>
                    <a:lnTo>
                      <a:pt x="467" y="274"/>
                    </a:lnTo>
                    <a:lnTo>
                      <a:pt x="467" y="279"/>
                    </a:lnTo>
                    <a:lnTo>
                      <a:pt x="468" y="283"/>
                    </a:lnTo>
                    <a:lnTo>
                      <a:pt x="468" y="287"/>
                    </a:lnTo>
                    <a:lnTo>
                      <a:pt x="468" y="291"/>
                    </a:lnTo>
                    <a:lnTo>
                      <a:pt x="468" y="296"/>
                    </a:lnTo>
                    <a:lnTo>
                      <a:pt x="468" y="300"/>
                    </a:lnTo>
                    <a:lnTo>
                      <a:pt x="469" y="304"/>
                    </a:lnTo>
                    <a:lnTo>
                      <a:pt x="469" y="309"/>
                    </a:lnTo>
                    <a:lnTo>
                      <a:pt x="470" y="313"/>
                    </a:lnTo>
                    <a:lnTo>
                      <a:pt x="470" y="317"/>
                    </a:lnTo>
                    <a:lnTo>
                      <a:pt x="470" y="322"/>
                    </a:lnTo>
                    <a:lnTo>
                      <a:pt x="471" y="326"/>
                    </a:lnTo>
                    <a:lnTo>
                      <a:pt x="471" y="330"/>
                    </a:lnTo>
                    <a:lnTo>
                      <a:pt x="472" y="335"/>
                    </a:lnTo>
                    <a:lnTo>
                      <a:pt x="472" y="339"/>
                    </a:lnTo>
                    <a:lnTo>
                      <a:pt x="472" y="343"/>
                    </a:lnTo>
                    <a:lnTo>
                      <a:pt x="473" y="347"/>
                    </a:lnTo>
                    <a:lnTo>
                      <a:pt x="473" y="351"/>
                    </a:lnTo>
                    <a:lnTo>
                      <a:pt x="473" y="355"/>
                    </a:lnTo>
                    <a:lnTo>
                      <a:pt x="473" y="359"/>
                    </a:lnTo>
                    <a:lnTo>
                      <a:pt x="473" y="363"/>
                    </a:lnTo>
                    <a:lnTo>
                      <a:pt x="473" y="367"/>
                    </a:lnTo>
                    <a:lnTo>
                      <a:pt x="473" y="371"/>
                    </a:lnTo>
                    <a:lnTo>
                      <a:pt x="473" y="375"/>
                    </a:lnTo>
                    <a:lnTo>
                      <a:pt x="472" y="378"/>
                    </a:lnTo>
                    <a:lnTo>
                      <a:pt x="472" y="382"/>
                    </a:lnTo>
                    <a:lnTo>
                      <a:pt x="472" y="398"/>
                    </a:lnTo>
                    <a:lnTo>
                      <a:pt x="473" y="399"/>
                    </a:lnTo>
                    <a:lnTo>
                      <a:pt x="475" y="401"/>
                    </a:lnTo>
                    <a:lnTo>
                      <a:pt x="476" y="402"/>
                    </a:lnTo>
                    <a:lnTo>
                      <a:pt x="478" y="403"/>
                    </a:lnTo>
                    <a:lnTo>
                      <a:pt x="479" y="405"/>
                    </a:lnTo>
                    <a:lnTo>
                      <a:pt x="481" y="406"/>
                    </a:lnTo>
                    <a:lnTo>
                      <a:pt x="482" y="407"/>
                    </a:lnTo>
                    <a:lnTo>
                      <a:pt x="484" y="408"/>
                    </a:lnTo>
                    <a:lnTo>
                      <a:pt x="485" y="409"/>
                    </a:lnTo>
                    <a:lnTo>
                      <a:pt x="486" y="411"/>
                    </a:lnTo>
                    <a:lnTo>
                      <a:pt x="487" y="412"/>
                    </a:lnTo>
                    <a:lnTo>
                      <a:pt x="488" y="413"/>
                    </a:lnTo>
                    <a:lnTo>
                      <a:pt x="489" y="414"/>
                    </a:lnTo>
                    <a:lnTo>
                      <a:pt x="490" y="416"/>
                    </a:lnTo>
                    <a:lnTo>
                      <a:pt x="491" y="417"/>
                    </a:lnTo>
                    <a:lnTo>
                      <a:pt x="492" y="418"/>
                    </a:lnTo>
                    <a:lnTo>
                      <a:pt x="492" y="419"/>
                    </a:lnTo>
                    <a:lnTo>
                      <a:pt x="493" y="420"/>
                    </a:lnTo>
                    <a:lnTo>
                      <a:pt x="493" y="421"/>
                    </a:lnTo>
                    <a:lnTo>
                      <a:pt x="494" y="422"/>
                    </a:lnTo>
                    <a:lnTo>
                      <a:pt x="494" y="424"/>
                    </a:lnTo>
                    <a:lnTo>
                      <a:pt x="494" y="425"/>
                    </a:lnTo>
                    <a:lnTo>
                      <a:pt x="495" y="426"/>
                    </a:lnTo>
                    <a:lnTo>
                      <a:pt x="495" y="427"/>
                    </a:lnTo>
                    <a:lnTo>
                      <a:pt x="495" y="428"/>
                    </a:lnTo>
                    <a:lnTo>
                      <a:pt x="494" y="429"/>
                    </a:lnTo>
                    <a:lnTo>
                      <a:pt x="494" y="430"/>
                    </a:lnTo>
                    <a:lnTo>
                      <a:pt x="494" y="432"/>
                    </a:lnTo>
                    <a:lnTo>
                      <a:pt x="493" y="433"/>
                    </a:lnTo>
                    <a:lnTo>
                      <a:pt x="493" y="434"/>
                    </a:lnTo>
                    <a:lnTo>
                      <a:pt x="492" y="435"/>
                    </a:lnTo>
                    <a:lnTo>
                      <a:pt x="491" y="436"/>
                    </a:lnTo>
                    <a:lnTo>
                      <a:pt x="490" y="436"/>
                    </a:lnTo>
                    <a:lnTo>
                      <a:pt x="489" y="436"/>
                    </a:lnTo>
                    <a:lnTo>
                      <a:pt x="488" y="436"/>
                    </a:lnTo>
                    <a:lnTo>
                      <a:pt x="488" y="437"/>
                    </a:lnTo>
                    <a:lnTo>
                      <a:pt x="487" y="437"/>
                    </a:lnTo>
                    <a:lnTo>
                      <a:pt x="486" y="437"/>
                    </a:lnTo>
                    <a:lnTo>
                      <a:pt x="485" y="437"/>
                    </a:lnTo>
                    <a:lnTo>
                      <a:pt x="484" y="437"/>
                    </a:lnTo>
                    <a:lnTo>
                      <a:pt x="483" y="437"/>
                    </a:lnTo>
                    <a:lnTo>
                      <a:pt x="482" y="438"/>
                    </a:lnTo>
                    <a:lnTo>
                      <a:pt x="481" y="438"/>
                    </a:lnTo>
                    <a:lnTo>
                      <a:pt x="480" y="438"/>
                    </a:lnTo>
                    <a:lnTo>
                      <a:pt x="479" y="438"/>
                    </a:lnTo>
                    <a:lnTo>
                      <a:pt x="478" y="438"/>
                    </a:lnTo>
                    <a:lnTo>
                      <a:pt x="477" y="438"/>
                    </a:lnTo>
                    <a:lnTo>
                      <a:pt x="476" y="438"/>
                    </a:lnTo>
                    <a:lnTo>
                      <a:pt x="475" y="438"/>
                    </a:lnTo>
                    <a:lnTo>
                      <a:pt x="474" y="439"/>
                    </a:lnTo>
                    <a:lnTo>
                      <a:pt x="473" y="439"/>
                    </a:lnTo>
                    <a:lnTo>
                      <a:pt x="472" y="439"/>
                    </a:lnTo>
                    <a:lnTo>
                      <a:pt x="471" y="439"/>
                    </a:lnTo>
                    <a:lnTo>
                      <a:pt x="470" y="439"/>
                    </a:lnTo>
                    <a:lnTo>
                      <a:pt x="469" y="439"/>
                    </a:lnTo>
                    <a:lnTo>
                      <a:pt x="468" y="442"/>
                    </a:lnTo>
                    <a:lnTo>
                      <a:pt x="467" y="444"/>
                    </a:lnTo>
                    <a:lnTo>
                      <a:pt x="466" y="446"/>
                    </a:lnTo>
                    <a:lnTo>
                      <a:pt x="464" y="448"/>
                    </a:lnTo>
                    <a:lnTo>
                      <a:pt x="462" y="449"/>
                    </a:lnTo>
                    <a:lnTo>
                      <a:pt x="460" y="450"/>
                    </a:lnTo>
                    <a:lnTo>
                      <a:pt x="458" y="452"/>
                    </a:lnTo>
                    <a:lnTo>
                      <a:pt x="456" y="453"/>
                    </a:lnTo>
                    <a:lnTo>
                      <a:pt x="453" y="454"/>
                    </a:lnTo>
                    <a:lnTo>
                      <a:pt x="451" y="455"/>
                    </a:lnTo>
                    <a:lnTo>
                      <a:pt x="448" y="456"/>
                    </a:lnTo>
                    <a:lnTo>
                      <a:pt x="445" y="457"/>
                    </a:lnTo>
                    <a:lnTo>
                      <a:pt x="443" y="457"/>
                    </a:lnTo>
                    <a:lnTo>
                      <a:pt x="440" y="458"/>
                    </a:lnTo>
                    <a:lnTo>
                      <a:pt x="437" y="458"/>
                    </a:lnTo>
                    <a:lnTo>
                      <a:pt x="434" y="458"/>
                    </a:lnTo>
                    <a:lnTo>
                      <a:pt x="431" y="458"/>
                    </a:lnTo>
                    <a:lnTo>
                      <a:pt x="428" y="458"/>
                    </a:lnTo>
                    <a:lnTo>
                      <a:pt x="424" y="459"/>
                    </a:lnTo>
                    <a:lnTo>
                      <a:pt x="421" y="459"/>
                    </a:lnTo>
                    <a:lnTo>
                      <a:pt x="419" y="459"/>
                    </a:lnTo>
                    <a:lnTo>
                      <a:pt x="416" y="459"/>
                    </a:lnTo>
                    <a:lnTo>
                      <a:pt x="413" y="459"/>
                    </a:lnTo>
                    <a:lnTo>
                      <a:pt x="410" y="459"/>
                    </a:lnTo>
                    <a:lnTo>
                      <a:pt x="407" y="459"/>
                    </a:lnTo>
                    <a:lnTo>
                      <a:pt x="404" y="459"/>
                    </a:lnTo>
                    <a:lnTo>
                      <a:pt x="401" y="459"/>
                    </a:lnTo>
                    <a:lnTo>
                      <a:pt x="398" y="460"/>
                    </a:lnTo>
                    <a:lnTo>
                      <a:pt x="396" y="460"/>
                    </a:lnTo>
                    <a:lnTo>
                      <a:pt x="394" y="460"/>
                    </a:lnTo>
                    <a:lnTo>
                      <a:pt x="392" y="460"/>
                    </a:lnTo>
                    <a:lnTo>
                      <a:pt x="390" y="460"/>
                    </a:lnTo>
                    <a:lnTo>
                      <a:pt x="388" y="461"/>
                    </a:lnTo>
                    <a:lnTo>
                      <a:pt x="385" y="461"/>
                    </a:lnTo>
                    <a:lnTo>
                      <a:pt x="383" y="462"/>
                    </a:lnTo>
                    <a:lnTo>
                      <a:pt x="381" y="462"/>
                    </a:lnTo>
                    <a:lnTo>
                      <a:pt x="378" y="462"/>
                    </a:lnTo>
                    <a:lnTo>
                      <a:pt x="375" y="462"/>
                    </a:lnTo>
                    <a:lnTo>
                      <a:pt x="373" y="463"/>
                    </a:lnTo>
                    <a:lnTo>
                      <a:pt x="370" y="463"/>
                    </a:lnTo>
                    <a:lnTo>
                      <a:pt x="368" y="464"/>
                    </a:lnTo>
                    <a:lnTo>
                      <a:pt x="365" y="464"/>
                    </a:lnTo>
                    <a:lnTo>
                      <a:pt x="362" y="464"/>
                    </a:lnTo>
                    <a:lnTo>
                      <a:pt x="359" y="465"/>
                    </a:lnTo>
                    <a:lnTo>
                      <a:pt x="356" y="465"/>
                    </a:lnTo>
                    <a:lnTo>
                      <a:pt x="353" y="466"/>
                    </a:lnTo>
                    <a:lnTo>
                      <a:pt x="350" y="466"/>
                    </a:lnTo>
                    <a:lnTo>
                      <a:pt x="347" y="466"/>
                    </a:lnTo>
                    <a:lnTo>
                      <a:pt x="344" y="466"/>
                    </a:lnTo>
                    <a:lnTo>
                      <a:pt x="341" y="466"/>
                    </a:lnTo>
                    <a:lnTo>
                      <a:pt x="338" y="467"/>
                    </a:lnTo>
                    <a:lnTo>
                      <a:pt x="335" y="467"/>
                    </a:lnTo>
                    <a:lnTo>
                      <a:pt x="332" y="467"/>
                    </a:lnTo>
                    <a:lnTo>
                      <a:pt x="329" y="467"/>
                    </a:lnTo>
                    <a:lnTo>
                      <a:pt x="327" y="467"/>
                    </a:lnTo>
                    <a:lnTo>
                      <a:pt x="324" y="467"/>
                    </a:lnTo>
                    <a:lnTo>
                      <a:pt x="321" y="467"/>
                    </a:lnTo>
                    <a:lnTo>
                      <a:pt x="319" y="467"/>
                    </a:lnTo>
                    <a:lnTo>
                      <a:pt x="316" y="467"/>
                    </a:lnTo>
                    <a:lnTo>
                      <a:pt x="314" y="467"/>
                    </a:lnTo>
                    <a:lnTo>
                      <a:pt x="311" y="466"/>
                    </a:lnTo>
                    <a:lnTo>
                      <a:pt x="309" y="466"/>
                    </a:lnTo>
                    <a:lnTo>
                      <a:pt x="306" y="466"/>
                    </a:lnTo>
                    <a:lnTo>
                      <a:pt x="304" y="465"/>
                    </a:lnTo>
                    <a:lnTo>
                      <a:pt x="301" y="465"/>
                    </a:lnTo>
                    <a:lnTo>
                      <a:pt x="299" y="464"/>
                    </a:lnTo>
                    <a:lnTo>
                      <a:pt x="296" y="464"/>
                    </a:lnTo>
                    <a:lnTo>
                      <a:pt x="293" y="463"/>
                    </a:lnTo>
                    <a:lnTo>
                      <a:pt x="290" y="463"/>
                    </a:lnTo>
                    <a:lnTo>
                      <a:pt x="287" y="462"/>
                    </a:lnTo>
                    <a:lnTo>
                      <a:pt x="283" y="462"/>
                    </a:lnTo>
                    <a:lnTo>
                      <a:pt x="280" y="462"/>
                    </a:lnTo>
                    <a:lnTo>
                      <a:pt x="276" y="462"/>
                    </a:lnTo>
                    <a:lnTo>
                      <a:pt x="273" y="462"/>
                    </a:lnTo>
                    <a:lnTo>
                      <a:pt x="270" y="462"/>
                    </a:lnTo>
                    <a:lnTo>
                      <a:pt x="266" y="462"/>
                    </a:lnTo>
                    <a:lnTo>
                      <a:pt x="262" y="461"/>
                    </a:lnTo>
                    <a:lnTo>
                      <a:pt x="258" y="461"/>
                    </a:lnTo>
                    <a:lnTo>
                      <a:pt x="255" y="461"/>
                    </a:lnTo>
                    <a:lnTo>
                      <a:pt x="251" y="461"/>
                    </a:lnTo>
                    <a:lnTo>
                      <a:pt x="247" y="461"/>
                    </a:lnTo>
                    <a:lnTo>
                      <a:pt x="244" y="461"/>
                    </a:lnTo>
                    <a:lnTo>
                      <a:pt x="240" y="461"/>
                    </a:lnTo>
                    <a:lnTo>
                      <a:pt x="236" y="461"/>
                    </a:lnTo>
                    <a:lnTo>
                      <a:pt x="232" y="461"/>
                    </a:lnTo>
                    <a:lnTo>
                      <a:pt x="229" y="461"/>
                    </a:lnTo>
                    <a:lnTo>
                      <a:pt x="225" y="461"/>
                    </a:lnTo>
                    <a:lnTo>
                      <a:pt x="222" y="461"/>
                    </a:lnTo>
                    <a:lnTo>
                      <a:pt x="218" y="461"/>
                    </a:lnTo>
                    <a:lnTo>
                      <a:pt x="215" y="461"/>
                    </a:lnTo>
                    <a:lnTo>
                      <a:pt x="211" y="461"/>
                    </a:lnTo>
                    <a:lnTo>
                      <a:pt x="208" y="461"/>
                    </a:lnTo>
                    <a:lnTo>
                      <a:pt x="205" y="462"/>
                    </a:lnTo>
                    <a:lnTo>
                      <a:pt x="202" y="462"/>
                    </a:lnTo>
                    <a:lnTo>
                      <a:pt x="199" y="462"/>
                    </a:lnTo>
                    <a:lnTo>
                      <a:pt x="196" y="462"/>
                    </a:lnTo>
                    <a:lnTo>
                      <a:pt x="189" y="462"/>
                    </a:lnTo>
                    <a:lnTo>
                      <a:pt x="181" y="462"/>
                    </a:lnTo>
                    <a:lnTo>
                      <a:pt x="174" y="462"/>
                    </a:lnTo>
                    <a:lnTo>
                      <a:pt x="167" y="462"/>
                    </a:lnTo>
                    <a:lnTo>
                      <a:pt x="160" y="462"/>
                    </a:lnTo>
                    <a:lnTo>
                      <a:pt x="154" y="462"/>
                    </a:lnTo>
                    <a:lnTo>
                      <a:pt x="148" y="462"/>
                    </a:lnTo>
                    <a:lnTo>
                      <a:pt x="142" y="462"/>
                    </a:lnTo>
                    <a:lnTo>
                      <a:pt x="136" y="462"/>
                    </a:lnTo>
                    <a:lnTo>
                      <a:pt x="130" y="462"/>
                    </a:lnTo>
                    <a:lnTo>
                      <a:pt x="125" y="461"/>
                    </a:lnTo>
                    <a:lnTo>
                      <a:pt x="120" y="460"/>
                    </a:lnTo>
                    <a:lnTo>
                      <a:pt x="115" y="460"/>
                    </a:lnTo>
                    <a:lnTo>
                      <a:pt x="110" y="459"/>
                    </a:lnTo>
                    <a:lnTo>
                      <a:pt x="105" y="458"/>
                    </a:lnTo>
                    <a:lnTo>
                      <a:pt x="101" y="458"/>
                    </a:lnTo>
                    <a:lnTo>
                      <a:pt x="97" y="457"/>
                    </a:lnTo>
                    <a:lnTo>
                      <a:pt x="93" y="456"/>
                    </a:lnTo>
                    <a:lnTo>
                      <a:pt x="89" y="455"/>
                    </a:lnTo>
                    <a:lnTo>
                      <a:pt x="85" y="454"/>
                    </a:lnTo>
                    <a:lnTo>
                      <a:pt x="82" y="454"/>
                    </a:lnTo>
                    <a:lnTo>
                      <a:pt x="78" y="452"/>
                    </a:lnTo>
                    <a:lnTo>
                      <a:pt x="75" y="452"/>
                    </a:lnTo>
                    <a:lnTo>
                      <a:pt x="72" y="450"/>
                    </a:lnTo>
                    <a:lnTo>
                      <a:pt x="69" y="450"/>
                    </a:lnTo>
                    <a:lnTo>
                      <a:pt x="66" y="449"/>
                    </a:lnTo>
                    <a:lnTo>
                      <a:pt x="64" y="448"/>
                    </a:lnTo>
                    <a:lnTo>
                      <a:pt x="61" y="448"/>
                    </a:lnTo>
                    <a:lnTo>
                      <a:pt x="59" y="447"/>
                    </a:lnTo>
                    <a:lnTo>
                      <a:pt x="57" y="446"/>
                    </a:lnTo>
                    <a:lnTo>
                      <a:pt x="55" y="446"/>
                    </a:lnTo>
                    <a:lnTo>
                      <a:pt x="53" y="445"/>
                    </a:lnTo>
                    <a:lnTo>
                      <a:pt x="51" y="445"/>
                    </a:lnTo>
                    <a:lnTo>
                      <a:pt x="49" y="445"/>
                    </a:lnTo>
                    <a:lnTo>
                      <a:pt x="48" y="444"/>
                    </a:lnTo>
                    <a:lnTo>
                      <a:pt x="46" y="444"/>
                    </a:lnTo>
                    <a:lnTo>
                      <a:pt x="45" y="443"/>
                    </a:lnTo>
                    <a:lnTo>
                      <a:pt x="44" y="443"/>
                    </a:lnTo>
                    <a:lnTo>
                      <a:pt x="42" y="442"/>
                    </a:lnTo>
                    <a:lnTo>
                      <a:pt x="41" y="442"/>
                    </a:lnTo>
                    <a:lnTo>
                      <a:pt x="40" y="441"/>
                    </a:lnTo>
                    <a:lnTo>
                      <a:pt x="38" y="440"/>
                    </a:lnTo>
                    <a:lnTo>
                      <a:pt x="37" y="440"/>
                    </a:lnTo>
                    <a:lnTo>
                      <a:pt x="36" y="439"/>
                    </a:lnTo>
                    <a:lnTo>
                      <a:pt x="35" y="438"/>
                    </a:lnTo>
                    <a:lnTo>
                      <a:pt x="34" y="438"/>
                    </a:lnTo>
                    <a:lnTo>
                      <a:pt x="33" y="437"/>
                    </a:lnTo>
                    <a:lnTo>
                      <a:pt x="32" y="436"/>
                    </a:lnTo>
                    <a:lnTo>
                      <a:pt x="31" y="435"/>
                    </a:lnTo>
                    <a:lnTo>
                      <a:pt x="30" y="434"/>
                    </a:lnTo>
                    <a:lnTo>
                      <a:pt x="29" y="434"/>
                    </a:lnTo>
                    <a:lnTo>
                      <a:pt x="28" y="433"/>
                    </a:lnTo>
                    <a:lnTo>
                      <a:pt x="28" y="432"/>
                    </a:lnTo>
                    <a:lnTo>
                      <a:pt x="27" y="431"/>
                    </a:lnTo>
                    <a:lnTo>
                      <a:pt x="26" y="430"/>
                    </a:lnTo>
                    <a:lnTo>
                      <a:pt x="25" y="429"/>
                    </a:lnTo>
                    <a:lnTo>
                      <a:pt x="24" y="429"/>
                    </a:lnTo>
                    <a:lnTo>
                      <a:pt x="23" y="428"/>
                    </a:lnTo>
                    <a:lnTo>
                      <a:pt x="22" y="427"/>
                    </a:lnTo>
                    <a:lnTo>
                      <a:pt x="21" y="426"/>
                    </a:lnTo>
                    <a:lnTo>
                      <a:pt x="20" y="425"/>
                    </a:lnTo>
                    <a:lnTo>
                      <a:pt x="19" y="425"/>
                    </a:lnTo>
                    <a:lnTo>
                      <a:pt x="18" y="424"/>
                    </a:lnTo>
                    <a:lnTo>
                      <a:pt x="16" y="423"/>
                    </a:lnTo>
                    <a:lnTo>
                      <a:pt x="15" y="422"/>
                    </a:lnTo>
                    <a:lnTo>
                      <a:pt x="14" y="422"/>
                    </a:lnTo>
                    <a:lnTo>
                      <a:pt x="14" y="421"/>
                    </a:lnTo>
                    <a:lnTo>
                      <a:pt x="13" y="421"/>
                    </a:lnTo>
                    <a:lnTo>
                      <a:pt x="13" y="420"/>
                    </a:lnTo>
                    <a:lnTo>
                      <a:pt x="12" y="420"/>
                    </a:lnTo>
                    <a:lnTo>
                      <a:pt x="11" y="419"/>
                    </a:lnTo>
                    <a:lnTo>
                      <a:pt x="10" y="418"/>
                    </a:lnTo>
                    <a:lnTo>
                      <a:pt x="9" y="418"/>
                    </a:lnTo>
                    <a:lnTo>
                      <a:pt x="9" y="417"/>
                    </a:lnTo>
                    <a:lnTo>
                      <a:pt x="8" y="417"/>
                    </a:lnTo>
                    <a:lnTo>
                      <a:pt x="7" y="416"/>
                    </a:lnTo>
                    <a:lnTo>
                      <a:pt x="6" y="415"/>
                    </a:lnTo>
                    <a:lnTo>
                      <a:pt x="6" y="414"/>
                    </a:lnTo>
                    <a:lnTo>
                      <a:pt x="5" y="414"/>
                    </a:lnTo>
                    <a:lnTo>
                      <a:pt x="4" y="413"/>
                    </a:lnTo>
                    <a:lnTo>
                      <a:pt x="3" y="412"/>
                    </a:lnTo>
                    <a:lnTo>
                      <a:pt x="2" y="411"/>
                    </a:lnTo>
                    <a:lnTo>
                      <a:pt x="2" y="410"/>
                    </a:lnTo>
                    <a:lnTo>
                      <a:pt x="1" y="410"/>
                    </a:lnTo>
                    <a:lnTo>
                      <a:pt x="1" y="409"/>
                    </a:lnTo>
                    <a:lnTo>
                      <a:pt x="0" y="409"/>
                    </a:lnTo>
                    <a:lnTo>
                      <a:pt x="0" y="408"/>
                    </a:lnTo>
                    <a:lnTo>
                      <a:pt x="0" y="407"/>
                    </a:lnTo>
                    <a:lnTo>
                      <a:pt x="0" y="406"/>
                    </a:lnTo>
                    <a:lnTo>
                      <a:pt x="0" y="405"/>
                    </a:lnTo>
                    <a:lnTo>
                      <a:pt x="1" y="405"/>
                    </a:lnTo>
                    <a:lnTo>
                      <a:pt x="2" y="404"/>
                    </a:lnTo>
                    <a:lnTo>
                      <a:pt x="2" y="403"/>
                    </a:lnTo>
                    <a:lnTo>
                      <a:pt x="3" y="403"/>
                    </a:lnTo>
                    <a:lnTo>
                      <a:pt x="4" y="402"/>
                    </a:lnTo>
                    <a:lnTo>
                      <a:pt x="5" y="402"/>
                    </a:lnTo>
                    <a:lnTo>
                      <a:pt x="5" y="401"/>
                    </a:lnTo>
                    <a:lnTo>
                      <a:pt x="6" y="401"/>
                    </a:lnTo>
                    <a:lnTo>
                      <a:pt x="7" y="400"/>
                    </a:lnTo>
                    <a:lnTo>
                      <a:pt x="8" y="399"/>
                    </a:lnTo>
                    <a:lnTo>
                      <a:pt x="9" y="399"/>
                    </a:lnTo>
                    <a:lnTo>
                      <a:pt x="10" y="398"/>
                    </a:lnTo>
                    <a:lnTo>
                      <a:pt x="11" y="397"/>
                    </a:lnTo>
                    <a:lnTo>
                      <a:pt x="12" y="397"/>
                    </a:lnTo>
                    <a:lnTo>
                      <a:pt x="13" y="396"/>
                    </a:lnTo>
                    <a:lnTo>
                      <a:pt x="14" y="395"/>
                    </a:lnTo>
                    <a:lnTo>
                      <a:pt x="15" y="394"/>
                    </a:lnTo>
                    <a:lnTo>
                      <a:pt x="16" y="394"/>
                    </a:lnTo>
                    <a:lnTo>
                      <a:pt x="18" y="393"/>
                    </a:lnTo>
                    <a:lnTo>
                      <a:pt x="19" y="392"/>
                    </a:lnTo>
                    <a:lnTo>
                      <a:pt x="20" y="391"/>
                    </a:lnTo>
                    <a:lnTo>
                      <a:pt x="22" y="391"/>
                    </a:lnTo>
                    <a:lnTo>
                      <a:pt x="22" y="390"/>
                    </a:lnTo>
                    <a:lnTo>
                      <a:pt x="22" y="389"/>
                    </a:lnTo>
                    <a:lnTo>
                      <a:pt x="23" y="388"/>
                    </a:lnTo>
                    <a:lnTo>
                      <a:pt x="23" y="387"/>
                    </a:lnTo>
                    <a:lnTo>
                      <a:pt x="23" y="386"/>
                    </a:lnTo>
                    <a:lnTo>
                      <a:pt x="24" y="385"/>
                    </a:lnTo>
                    <a:lnTo>
                      <a:pt x="24" y="384"/>
                    </a:lnTo>
                    <a:lnTo>
                      <a:pt x="24" y="383"/>
                    </a:lnTo>
                    <a:lnTo>
                      <a:pt x="24" y="382"/>
                    </a:lnTo>
                    <a:lnTo>
                      <a:pt x="25" y="381"/>
                    </a:lnTo>
                    <a:lnTo>
                      <a:pt x="25" y="380"/>
                    </a:lnTo>
                    <a:lnTo>
                      <a:pt x="26" y="379"/>
                    </a:lnTo>
                    <a:lnTo>
                      <a:pt x="26" y="378"/>
                    </a:lnTo>
                    <a:lnTo>
                      <a:pt x="27" y="377"/>
                    </a:lnTo>
                    <a:lnTo>
                      <a:pt x="27" y="376"/>
                    </a:lnTo>
                    <a:lnTo>
                      <a:pt x="28" y="376"/>
                    </a:lnTo>
                    <a:lnTo>
                      <a:pt x="28" y="375"/>
                    </a:lnTo>
                    <a:lnTo>
                      <a:pt x="28" y="374"/>
                    </a:lnTo>
                    <a:lnTo>
                      <a:pt x="29" y="373"/>
                    </a:lnTo>
                    <a:lnTo>
                      <a:pt x="29" y="372"/>
                    </a:lnTo>
                    <a:lnTo>
                      <a:pt x="30" y="372"/>
                    </a:lnTo>
                    <a:lnTo>
                      <a:pt x="30" y="371"/>
                    </a:lnTo>
                    <a:lnTo>
                      <a:pt x="31" y="371"/>
                    </a:lnTo>
                    <a:lnTo>
                      <a:pt x="31" y="370"/>
                    </a:lnTo>
                    <a:lnTo>
                      <a:pt x="32" y="369"/>
                    </a:lnTo>
                    <a:lnTo>
                      <a:pt x="33" y="368"/>
                    </a:lnTo>
                    <a:lnTo>
                      <a:pt x="32" y="365"/>
                    </a:lnTo>
                    <a:lnTo>
                      <a:pt x="31" y="363"/>
                    </a:lnTo>
                    <a:lnTo>
                      <a:pt x="31" y="360"/>
                    </a:lnTo>
                    <a:lnTo>
                      <a:pt x="30" y="357"/>
                    </a:lnTo>
                    <a:lnTo>
                      <a:pt x="30" y="354"/>
                    </a:lnTo>
                    <a:lnTo>
                      <a:pt x="29" y="350"/>
                    </a:lnTo>
                    <a:lnTo>
                      <a:pt x="29" y="347"/>
                    </a:lnTo>
                    <a:lnTo>
                      <a:pt x="29" y="343"/>
                    </a:lnTo>
                    <a:lnTo>
                      <a:pt x="29" y="340"/>
                    </a:lnTo>
                    <a:lnTo>
                      <a:pt x="29" y="335"/>
                    </a:lnTo>
                    <a:lnTo>
                      <a:pt x="29" y="332"/>
                    </a:lnTo>
                    <a:lnTo>
                      <a:pt x="29" y="328"/>
                    </a:lnTo>
                    <a:lnTo>
                      <a:pt x="29" y="324"/>
                    </a:lnTo>
                    <a:lnTo>
                      <a:pt x="29" y="320"/>
                    </a:lnTo>
                    <a:lnTo>
                      <a:pt x="30" y="316"/>
                    </a:lnTo>
                    <a:lnTo>
                      <a:pt x="30" y="312"/>
                    </a:lnTo>
                    <a:lnTo>
                      <a:pt x="30" y="308"/>
                    </a:lnTo>
                    <a:lnTo>
                      <a:pt x="31" y="303"/>
                    </a:lnTo>
                    <a:lnTo>
                      <a:pt x="31" y="299"/>
                    </a:lnTo>
                    <a:lnTo>
                      <a:pt x="31" y="295"/>
                    </a:lnTo>
                    <a:lnTo>
                      <a:pt x="31" y="291"/>
                    </a:lnTo>
                    <a:lnTo>
                      <a:pt x="32" y="288"/>
                    </a:lnTo>
                    <a:lnTo>
                      <a:pt x="32" y="284"/>
                    </a:lnTo>
                    <a:lnTo>
                      <a:pt x="32" y="280"/>
                    </a:lnTo>
                    <a:lnTo>
                      <a:pt x="32" y="276"/>
                    </a:lnTo>
                    <a:lnTo>
                      <a:pt x="32" y="273"/>
                    </a:lnTo>
                    <a:lnTo>
                      <a:pt x="32" y="269"/>
                    </a:lnTo>
                    <a:lnTo>
                      <a:pt x="32" y="266"/>
                    </a:lnTo>
                    <a:lnTo>
                      <a:pt x="32" y="263"/>
                    </a:lnTo>
                    <a:lnTo>
                      <a:pt x="32" y="260"/>
                    </a:lnTo>
                    <a:lnTo>
                      <a:pt x="31" y="257"/>
                    </a:lnTo>
                    <a:lnTo>
                      <a:pt x="31" y="254"/>
                    </a:lnTo>
                    <a:lnTo>
                      <a:pt x="31" y="252"/>
                    </a:lnTo>
                    <a:lnTo>
                      <a:pt x="30" y="249"/>
                    </a:lnTo>
                    <a:lnTo>
                      <a:pt x="30" y="247"/>
                    </a:lnTo>
                    <a:lnTo>
                      <a:pt x="29" y="244"/>
                    </a:lnTo>
                    <a:lnTo>
                      <a:pt x="29" y="241"/>
                    </a:lnTo>
                    <a:lnTo>
                      <a:pt x="29" y="239"/>
                    </a:lnTo>
                    <a:lnTo>
                      <a:pt x="29" y="236"/>
                    </a:lnTo>
                    <a:lnTo>
                      <a:pt x="28" y="233"/>
                    </a:lnTo>
                    <a:lnTo>
                      <a:pt x="28" y="231"/>
                    </a:lnTo>
                    <a:lnTo>
                      <a:pt x="28" y="228"/>
                    </a:lnTo>
                    <a:lnTo>
                      <a:pt x="28" y="225"/>
                    </a:lnTo>
                    <a:lnTo>
                      <a:pt x="28" y="222"/>
                    </a:lnTo>
                    <a:lnTo>
                      <a:pt x="28" y="219"/>
                    </a:lnTo>
                    <a:lnTo>
                      <a:pt x="28" y="217"/>
                    </a:lnTo>
                    <a:lnTo>
                      <a:pt x="28" y="213"/>
                    </a:lnTo>
                    <a:lnTo>
                      <a:pt x="28" y="210"/>
                    </a:lnTo>
                    <a:lnTo>
                      <a:pt x="28" y="208"/>
                    </a:lnTo>
                    <a:lnTo>
                      <a:pt x="28" y="204"/>
                    </a:lnTo>
                    <a:lnTo>
                      <a:pt x="28" y="201"/>
                    </a:lnTo>
                    <a:lnTo>
                      <a:pt x="28" y="198"/>
                    </a:lnTo>
                    <a:lnTo>
                      <a:pt x="28" y="195"/>
                    </a:lnTo>
                    <a:lnTo>
                      <a:pt x="28" y="192"/>
                    </a:lnTo>
                    <a:lnTo>
                      <a:pt x="28" y="189"/>
                    </a:lnTo>
                    <a:lnTo>
                      <a:pt x="28" y="186"/>
                    </a:lnTo>
                    <a:lnTo>
                      <a:pt x="28" y="183"/>
                    </a:lnTo>
                    <a:lnTo>
                      <a:pt x="28" y="180"/>
                    </a:lnTo>
                    <a:lnTo>
                      <a:pt x="28" y="177"/>
                    </a:lnTo>
                    <a:lnTo>
                      <a:pt x="28" y="174"/>
                    </a:lnTo>
                    <a:lnTo>
                      <a:pt x="28" y="171"/>
                    </a:lnTo>
                    <a:lnTo>
                      <a:pt x="28" y="168"/>
                    </a:lnTo>
                    <a:lnTo>
                      <a:pt x="28" y="165"/>
                    </a:lnTo>
                    <a:lnTo>
                      <a:pt x="28" y="162"/>
                    </a:lnTo>
                    <a:lnTo>
                      <a:pt x="29" y="159"/>
                    </a:lnTo>
                    <a:lnTo>
                      <a:pt x="29" y="156"/>
                    </a:lnTo>
                    <a:lnTo>
                      <a:pt x="29" y="153"/>
                    </a:lnTo>
                    <a:lnTo>
                      <a:pt x="29" y="150"/>
                    </a:lnTo>
                    <a:lnTo>
                      <a:pt x="29" y="147"/>
                    </a:lnTo>
                    <a:lnTo>
                      <a:pt x="29" y="144"/>
                    </a:lnTo>
                    <a:lnTo>
                      <a:pt x="29" y="142"/>
                    </a:lnTo>
                    <a:lnTo>
                      <a:pt x="29" y="139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30" y="131"/>
                    </a:lnTo>
                    <a:lnTo>
                      <a:pt x="30" y="128"/>
                    </a:lnTo>
                    <a:lnTo>
                      <a:pt x="30" y="126"/>
                    </a:lnTo>
                    <a:lnTo>
                      <a:pt x="30" y="123"/>
                    </a:lnTo>
                    <a:lnTo>
                      <a:pt x="30" y="121"/>
                    </a:lnTo>
                    <a:lnTo>
                      <a:pt x="30" y="119"/>
                    </a:lnTo>
                    <a:lnTo>
                      <a:pt x="31" y="117"/>
                    </a:lnTo>
                    <a:lnTo>
                      <a:pt x="31" y="114"/>
                    </a:lnTo>
                    <a:lnTo>
                      <a:pt x="31" y="113"/>
                    </a:lnTo>
                    <a:lnTo>
                      <a:pt x="31" y="111"/>
                    </a:lnTo>
                    <a:lnTo>
                      <a:pt x="31" y="109"/>
                    </a:lnTo>
                    <a:lnTo>
                      <a:pt x="32" y="107"/>
                    </a:lnTo>
                    <a:lnTo>
                      <a:pt x="32" y="106"/>
                    </a:lnTo>
                    <a:lnTo>
                      <a:pt x="32" y="104"/>
                    </a:lnTo>
                    <a:lnTo>
                      <a:pt x="32" y="103"/>
                    </a:lnTo>
                    <a:lnTo>
                      <a:pt x="33" y="102"/>
                    </a:lnTo>
                    <a:lnTo>
                      <a:pt x="33" y="101"/>
                    </a:lnTo>
                    <a:lnTo>
                      <a:pt x="33" y="100"/>
                    </a:lnTo>
                    <a:lnTo>
                      <a:pt x="34" y="99"/>
                    </a:lnTo>
                    <a:lnTo>
                      <a:pt x="34" y="98"/>
                    </a:lnTo>
                    <a:lnTo>
                      <a:pt x="35" y="98"/>
                    </a:lnTo>
                    <a:lnTo>
                      <a:pt x="35" y="97"/>
                    </a:lnTo>
                    <a:lnTo>
                      <a:pt x="36" y="97"/>
                    </a:lnTo>
                    <a:lnTo>
                      <a:pt x="36" y="96"/>
                    </a:lnTo>
                    <a:lnTo>
                      <a:pt x="37" y="96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8" y="93"/>
                    </a:lnTo>
                    <a:lnTo>
                      <a:pt x="39" y="93"/>
                    </a:lnTo>
                    <a:lnTo>
                      <a:pt x="39" y="92"/>
                    </a:lnTo>
                    <a:lnTo>
                      <a:pt x="40" y="92"/>
                    </a:lnTo>
                    <a:lnTo>
                      <a:pt x="40" y="91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2" y="90"/>
                    </a:lnTo>
                    <a:lnTo>
                      <a:pt x="41" y="89"/>
                    </a:lnTo>
                    <a:lnTo>
                      <a:pt x="40" y="89"/>
                    </a:lnTo>
                    <a:lnTo>
                      <a:pt x="39" y="89"/>
                    </a:lnTo>
                    <a:lnTo>
                      <a:pt x="38" y="89"/>
                    </a:lnTo>
                    <a:lnTo>
                      <a:pt x="37" y="89"/>
                    </a:lnTo>
                    <a:lnTo>
                      <a:pt x="36" y="89"/>
                    </a:lnTo>
                    <a:lnTo>
                      <a:pt x="35" y="88"/>
                    </a:lnTo>
                    <a:lnTo>
                      <a:pt x="34" y="88"/>
                    </a:lnTo>
                    <a:lnTo>
                      <a:pt x="33" y="88"/>
                    </a:lnTo>
                    <a:lnTo>
                      <a:pt x="32" y="87"/>
                    </a:lnTo>
                    <a:lnTo>
                      <a:pt x="31" y="87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7" y="85"/>
                    </a:lnTo>
                    <a:lnTo>
                      <a:pt x="26" y="84"/>
                    </a:lnTo>
                    <a:lnTo>
                      <a:pt x="25" y="84"/>
                    </a:lnTo>
                    <a:lnTo>
                      <a:pt x="24" y="83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19" y="74"/>
                    </a:lnTo>
                    <a:lnTo>
                      <a:pt x="18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9" y="66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19" y="63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20" y="61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1" y="57"/>
                    </a:lnTo>
                    <a:lnTo>
                      <a:pt x="22" y="55"/>
                    </a:lnTo>
                    <a:lnTo>
                      <a:pt x="22" y="53"/>
                    </a:lnTo>
                    <a:lnTo>
                      <a:pt x="23" y="52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9" y="38"/>
                    </a:lnTo>
                    <a:lnTo>
                      <a:pt x="30" y="37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1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60" y="27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5" y="26"/>
                    </a:lnTo>
                    <a:lnTo>
                      <a:pt x="66" y="25"/>
                    </a:lnTo>
                    <a:lnTo>
                      <a:pt x="68" y="25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4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2" y="23"/>
                    </a:lnTo>
                    <a:lnTo>
                      <a:pt x="83" y="23"/>
                    </a:lnTo>
                    <a:lnTo>
                      <a:pt x="84" y="22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9" y="21"/>
                    </a:lnTo>
                    <a:lnTo>
                      <a:pt x="90" y="21"/>
                    </a:lnTo>
                    <a:lnTo>
                      <a:pt x="91" y="20"/>
                    </a:lnTo>
                    <a:lnTo>
                      <a:pt x="92" y="20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8" y="17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1" y="15"/>
                    </a:lnTo>
                    <a:lnTo>
                      <a:pt x="102" y="15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5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9" y="15"/>
                    </a:lnTo>
                    <a:lnTo>
                      <a:pt x="110" y="15"/>
                    </a:lnTo>
                    <a:lnTo>
                      <a:pt x="111" y="15"/>
                    </a:lnTo>
                    <a:lnTo>
                      <a:pt x="112" y="15"/>
                    </a:lnTo>
                    <a:lnTo>
                      <a:pt x="113" y="15"/>
                    </a:lnTo>
                    <a:lnTo>
                      <a:pt x="114" y="15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6" y="16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29" y="20"/>
                    </a:lnTo>
                    <a:lnTo>
                      <a:pt x="130" y="20"/>
                    </a:lnTo>
                    <a:lnTo>
                      <a:pt x="132" y="20"/>
                    </a:lnTo>
                    <a:lnTo>
                      <a:pt x="134" y="20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9" y="21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8" y="20"/>
                    </a:lnTo>
                    <a:lnTo>
                      <a:pt x="151" y="19"/>
                    </a:lnTo>
                    <a:lnTo>
                      <a:pt x="155" y="19"/>
                    </a:lnTo>
                    <a:lnTo>
                      <a:pt x="159" y="18"/>
                    </a:lnTo>
                    <a:lnTo>
                      <a:pt x="163" y="17"/>
                    </a:lnTo>
                    <a:lnTo>
                      <a:pt x="167" y="16"/>
                    </a:lnTo>
                    <a:lnTo>
                      <a:pt x="172" y="16"/>
                    </a:lnTo>
                    <a:lnTo>
                      <a:pt x="176" y="15"/>
                    </a:lnTo>
                    <a:lnTo>
                      <a:pt x="180" y="14"/>
                    </a:lnTo>
                    <a:lnTo>
                      <a:pt x="184" y="13"/>
                    </a:lnTo>
                    <a:lnTo>
                      <a:pt x="189" y="12"/>
                    </a:lnTo>
                    <a:lnTo>
                      <a:pt x="193" y="11"/>
                    </a:lnTo>
                    <a:lnTo>
                      <a:pt x="198" y="11"/>
                    </a:lnTo>
                    <a:lnTo>
                      <a:pt x="202" y="9"/>
                    </a:lnTo>
                    <a:lnTo>
                      <a:pt x="206" y="9"/>
                    </a:lnTo>
                    <a:lnTo>
                      <a:pt x="211" y="8"/>
                    </a:lnTo>
                    <a:lnTo>
                      <a:pt x="215" y="8"/>
                    </a:lnTo>
                    <a:lnTo>
                      <a:pt x="220" y="7"/>
                    </a:lnTo>
                    <a:lnTo>
                      <a:pt x="224" y="6"/>
                    </a:lnTo>
                    <a:lnTo>
                      <a:pt x="228" y="6"/>
                    </a:lnTo>
                    <a:lnTo>
                      <a:pt x="233" y="5"/>
                    </a:lnTo>
                    <a:lnTo>
                      <a:pt x="237" y="5"/>
                    </a:lnTo>
                    <a:lnTo>
                      <a:pt x="241" y="5"/>
                    </a:lnTo>
                    <a:lnTo>
                      <a:pt x="246" y="5"/>
                    </a:lnTo>
                    <a:lnTo>
                      <a:pt x="250" y="5"/>
                    </a:lnTo>
                    <a:lnTo>
                      <a:pt x="254" y="5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7" y="6"/>
                    </a:lnTo>
                    <a:lnTo>
                      <a:pt x="271" y="6"/>
                    </a:lnTo>
                    <a:lnTo>
                      <a:pt x="274" y="7"/>
                    </a:lnTo>
                    <a:lnTo>
                      <a:pt x="278" y="8"/>
                    </a:lnTo>
                    <a:lnTo>
                      <a:pt x="283" y="10"/>
                    </a:lnTo>
                  </a:path>
                </a:pathLst>
              </a:custGeom>
              <a:solidFill>
                <a:srgbClr val="E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1" name="Freeform 108"/>
              <p:cNvSpPr>
                <a:spLocks/>
              </p:cNvSpPr>
              <p:nvPr/>
            </p:nvSpPr>
            <p:spPr bwMode="auto">
              <a:xfrm>
                <a:off x="5394" y="1645"/>
                <a:ext cx="498" cy="468"/>
              </a:xfrm>
              <a:custGeom>
                <a:avLst/>
                <a:gdLst>
                  <a:gd name="T0" fmla="*/ 323 w 496"/>
                  <a:gd name="T1" fmla="*/ 3 h 468"/>
                  <a:gd name="T2" fmla="*/ 344 w 496"/>
                  <a:gd name="T3" fmla="*/ 0 h 468"/>
                  <a:gd name="T4" fmla="*/ 364 w 496"/>
                  <a:gd name="T5" fmla="*/ 5 h 468"/>
                  <a:gd name="T6" fmla="*/ 396 w 496"/>
                  <a:gd name="T7" fmla="*/ 12 h 468"/>
                  <a:gd name="T8" fmla="*/ 439 w 496"/>
                  <a:gd name="T9" fmla="*/ 11 h 468"/>
                  <a:gd name="T10" fmla="*/ 464 w 496"/>
                  <a:gd name="T11" fmla="*/ 22 h 468"/>
                  <a:gd name="T12" fmla="*/ 487 w 496"/>
                  <a:gd name="T13" fmla="*/ 34 h 468"/>
                  <a:gd name="T14" fmla="*/ 492 w 496"/>
                  <a:gd name="T15" fmla="*/ 66 h 468"/>
                  <a:gd name="T16" fmla="*/ 489 w 496"/>
                  <a:gd name="T17" fmla="*/ 72 h 468"/>
                  <a:gd name="T18" fmla="*/ 485 w 496"/>
                  <a:gd name="T19" fmla="*/ 76 h 468"/>
                  <a:gd name="T20" fmla="*/ 479 w 496"/>
                  <a:gd name="T21" fmla="*/ 77 h 468"/>
                  <a:gd name="T22" fmla="*/ 475 w 496"/>
                  <a:gd name="T23" fmla="*/ 77 h 468"/>
                  <a:gd name="T24" fmla="*/ 485 w 496"/>
                  <a:gd name="T25" fmla="*/ 94 h 468"/>
                  <a:gd name="T26" fmla="*/ 494 w 496"/>
                  <a:gd name="T27" fmla="*/ 110 h 468"/>
                  <a:gd name="T28" fmla="*/ 499 w 496"/>
                  <a:gd name="T29" fmla="*/ 131 h 468"/>
                  <a:gd name="T30" fmla="*/ 502 w 496"/>
                  <a:gd name="T31" fmla="*/ 153 h 468"/>
                  <a:gd name="T32" fmla="*/ 508 w 496"/>
                  <a:gd name="T33" fmla="*/ 180 h 468"/>
                  <a:gd name="T34" fmla="*/ 509 w 496"/>
                  <a:gd name="T35" fmla="*/ 215 h 468"/>
                  <a:gd name="T36" fmla="*/ 510 w 496"/>
                  <a:gd name="T37" fmla="*/ 236 h 468"/>
                  <a:gd name="T38" fmla="*/ 509 w 496"/>
                  <a:gd name="T39" fmla="*/ 258 h 468"/>
                  <a:gd name="T40" fmla="*/ 511 w 496"/>
                  <a:gd name="T41" fmla="*/ 326 h 468"/>
                  <a:gd name="T42" fmla="*/ 513 w 496"/>
                  <a:gd name="T43" fmla="*/ 399 h 468"/>
                  <a:gd name="T44" fmla="*/ 532 w 496"/>
                  <a:gd name="T45" fmla="*/ 419 h 468"/>
                  <a:gd name="T46" fmla="*/ 530 w 496"/>
                  <a:gd name="T47" fmla="*/ 436 h 468"/>
                  <a:gd name="T48" fmla="*/ 519 w 496"/>
                  <a:gd name="T49" fmla="*/ 438 h 468"/>
                  <a:gd name="T50" fmla="*/ 508 w 496"/>
                  <a:gd name="T51" fmla="*/ 442 h 468"/>
                  <a:gd name="T52" fmla="*/ 471 w 496"/>
                  <a:gd name="T53" fmla="*/ 458 h 468"/>
                  <a:gd name="T54" fmla="*/ 428 w 496"/>
                  <a:gd name="T55" fmla="*/ 461 h 468"/>
                  <a:gd name="T56" fmla="*/ 364 w 496"/>
                  <a:gd name="T57" fmla="*/ 466 h 468"/>
                  <a:gd name="T58" fmla="*/ 321 w 496"/>
                  <a:gd name="T59" fmla="*/ 465 h 468"/>
                  <a:gd name="T60" fmla="*/ 267 w 496"/>
                  <a:gd name="T61" fmla="*/ 461 h 468"/>
                  <a:gd name="T62" fmla="*/ 209 w 496"/>
                  <a:gd name="T63" fmla="*/ 462 h 468"/>
                  <a:gd name="T64" fmla="*/ 97 w 496"/>
                  <a:gd name="T65" fmla="*/ 457 h 468"/>
                  <a:gd name="T66" fmla="*/ 51 w 496"/>
                  <a:gd name="T67" fmla="*/ 445 h 468"/>
                  <a:gd name="T68" fmla="*/ 31 w 496"/>
                  <a:gd name="T69" fmla="*/ 435 h 468"/>
                  <a:gd name="T70" fmla="*/ 16 w 496"/>
                  <a:gd name="T71" fmla="*/ 423 h 468"/>
                  <a:gd name="T72" fmla="*/ 6 w 496"/>
                  <a:gd name="T73" fmla="*/ 414 h 468"/>
                  <a:gd name="T74" fmla="*/ 0 w 496"/>
                  <a:gd name="T75" fmla="*/ 407 h 468"/>
                  <a:gd name="T76" fmla="*/ 6 w 496"/>
                  <a:gd name="T77" fmla="*/ 401 h 468"/>
                  <a:gd name="T78" fmla="*/ 22 w 496"/>
                  <a:gd name="T79" fmla="*/ 389 h 468"/>
                  <a:gd name="T80" fmla="*/ 28 w 496"/>
                  <a:gd name="T81" fmla="*/ 376 h 468"/>
                  <a:gd name="T82" fmla="*/ 31 w 496"/>
                  <a:gd name="T83" fmla="*/ 363 h 468"/>
                  <a:gd name="T84" fmla="*/ 31 w 496"/>
                  <a:gd name="T85" fmla="*/ 303 h 468"/>
                  <a:gd name="T86" fmla="*/ 30 w 496"/>
                  <a:gd name="T87" fmla="*/ 249 h 468"/>
                  <a:gd name="T88" fmla="*/ 28 w 496"/>
                  <a:gd name="T89" fmla="*/ 204 h 468"/>
                  <a:gd name="T90" fmla="*/ 29 w 496"/>
                  <a:gd name="T91" fmla="*/ 156 h 468"/>
                  <a:gd name="T92" fmla="*/ 31 w 496"/>
                  <a:gd name="T93" fmla="*/ 114 h 468"/>
                  <a:gd name="T94" fmla="*/ 35 w 496"/>
                  <a:gd name="T95" fmla="*/ 98 h 468"/>
                  <a:gd name="T96" fmla="*/ 39 w 496"/>
                  <a:gd name="T97" fmla="*/ 93 h 468"/>
                  <a:gd name="T98" fmla="*/ 40 w 496"/>
                  <a:gd name="T99" fmla="*/ 89 h 468"/>
                  <a:gd name="T100" fmla="*/ 26 w 496"/>
                  <a:gd name="T101" fmla="*/ 84 h 468"/>
                  <a:gd name="T102" fmla="*/ 19 w 496"/>
                  <a:gd name="T103" fmla="*/ 75 h 468"/>
                  <a:gd name="T104" fmla="*/ 19 w 496"/>
                  <a:gd name="T105" fmla="*/ 65 h 468"/>
                  <a:gd name="T106" fmla="*/ 22 w 496"/>
                  <a:gd name="T107" fmla="*/ 53 h 468"/>
                  <a:gd name="T108" fmla="*/ 27 w 496"/>
                  <a:gd name="T109" fmla="*/ 40 h 468"/>
                  <a:gd name="T110" fmla="*/ 42 w 496"/>
                  <a:gd name="T111" fmla="*/ 32 h 468"/>
                  <a:gd name="T112" fmla="*/ 70 w 496"/>
                  <a:gd name="T113" fmla="*/ 24 h 468"/>
                  <a:gd name="T114" fmla="*/ 87 w 496"/>
                  <a:gd name="T115" fmla="*/ 22 h 468"/>
                  <a:gd name="T116" fmla="*/ 96 w 496"/>
                  <a:gd name="T117" fmla="*/ 17 h 468"/>
                  <a:gd name="T118" fmla="*/ 110 w 496"/>
                  <a:gd name="T119" fmla="*/ 15 h 468"/>
                  <a:gd name="T120" fmla="*/ 123 w 496"/>
                  <a:gd name="T121" fmla="*/ 19 h 468"/>
                  <a:gd name="T122" fmla="*/ 175 w 496"/>
                  <a:gd name="T123" fmla="*/ 19 h 468"/>
                  <a:gd name="T124" fmla="*/ 244 w 496"/>
                  <a:gd name="T125" fmla="*/ 6 h 4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6"/>
                  <a:gd name="T190" fmla="*/ 0 h 468"/>
                  <a:gd name="T191" fmla="*/ 496 w 496"/>
                  <a:gd name="T192" fmla="*/ 468 h 4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6" h="468">
                    <a:moveTo>
                      <a:pt x="283" y="10"/>
                    </a:moveTo>
                    <a:lnTo>
                      <a:pt x="284" y="10"/>
                    </a:lnTo>
                    <a:lnTo>
                      <a:pt x="285" y="9"/>
                    </a:lnTo>
                    <a:lnTo>
                      <a:pt x="286" y="9"/>
                    </a:lnTo>
                    <a:lnTo>
                      <a:pt x="287" y="8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1" y="7"/>
                    </a:lnTo>
                    <a:lnTo>
                      <a:pt x="293" y="7"/>
                    </a:lnTo>
                    <a:lnTo>
                      <a:pt x="294" y="6"/>
                    </a:lnTo>
                    <a:lnTo>
                      <a:pt x="295" y="5"/>
                    </a:lnTo>
                    <a:lnTo>
                      <a:pt x="297" y="5"/>
                    </a:lnTo>
                    <a:lnTo>
                      <a:pt x="298" y="4"/>
                    </a:lnTo>
                    <a:lnTo>
                      <a:pt x="299" y="4"/>
                    </a:lnTo>
                    <a:lnTo>
                      <a:pt x="301" y="4"/>
                    </a:lnTo>
                    <a:lnTo>
                      <a:pt x="303" y="3"/>
                    </a:lnTo>
                    <a:lnTo>
                      <a:pt x="304" y="3"/>
                    </a:lnTo>
                    <a:lnTo>
                      <a:pt x="305" y="3"/>
                    </a:lnTo>
                    <a:lnTo>
                      <a:pt x="307" y="2"/>
                    </a:lnTo>
                    <a:lnTo>
                      <a:pt x="308" y="1"/>
                    </a:lnTo>
                    <a:lnTo>
                      <a:pt x="310" y="1"/>
                    </a:lnTo>
                    <a:lnTo>
                      <a:pt x="311" y="1"/>
                    </a:lnTo>
                    <a:lnTo>
                      <a:pt x="313" y="0"/>
                    </a:lnTo>
                    <a:lnTo>
                      <a:pt x="314" y="0"/>
                    </a:lnTo>
                    <a:lnTo>
                      <a:pt x="316" y="0"/>
                    </a:lnTo>
                    <a:lnTo>
                      <a:pt x="317" y="0"/>
                    </a:lnTo>
                    <a:lnTo>
                      <a:pt x="318" y="0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3" y="0"/>
                    </a:lnTo>
                    <a:lnTo>
                      <a:pt x="324" y="0"/>
                    </a:lnTo>
                    <a:lnTo>
                      <a:pt x="325" y="0"/>
                    </a:lnTo>
                    <a:lnTo>
                      <a:pt x="326" y="0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32" y="1"/>
                    </a:lnTo>
                    <a:lnTo>
                      <a:pt x="333" y="1"/>
                    </a:lnTo>
                    <a:lnTo>
                      <a:pt x="334" y="2"/>
                    </a:lnTo>
                    <a:lnTo>
                      <a:pt x="336" y="2"/>
                    </a:lnTo>
                    <a:lnTo>
                      <a:pt x="337" y="3"/>
                    </a:lnTo>
                    <a:lnTo>
                      <a:pt x="338" y="3"/>
                    </a:lnTo>
                    <a:lnTo>
                      <a:pt x="339" y="3"/>
                    </a:lnTo>
                    <a:lnTo>
                      <a:pt x="340" y="4"/>
                    </a:lnTo>
                    <a:lnTo>
                      <a:pt x="342" y="4"/>
                    </a:lnTo>
                    <a:lnTo>
                      <a:pt x="343" y="5"/>
                    </a:lnTo>
                    <a:lnTo>
                      <a:pt x="344" y="5"/>
                    </a:lnTo>
                    <a:lnTo>
                      <a:pt x="345" y="5"/>
                    </a:lnTo>
                    <a:lnTo>
                      <a:pt x="346" y="6"/>
                    </a:lnTo>
                    <a:lnTo>
                      <a:pt x="347" y="7"/>
                    </a:lnTo>
                    <a:lnTo>
                      <a:pt x="349" y="7"/>
                    </a:lnTo>
                    <a:lnTo>
                      <a:pt x="350" y="8"/>
                    </a:lnTo>
                    <a:lnTo>
                      <a:pt x="351" y="8"/>
                    </a:lnTo>
                    <a:lnTo>
                      <a:pt x="352" y="8"/>
                    </a:lnTo>
                    <a:lnTo>
                      <a:pt x="353" y="9"/>
                    </a:lnTo>
                    <a:lnTo>
                      <a:pt x="355" y="9"/>
                    </a:lnTo>
                    <a:lnTo>
                      <a:pt x="356" y="10"/>
                    </a:lnTo>
                    <a:lnTo>
                      <a:pt x="357" y="10"/>
                    </a:lnTo>
                    <a:lnTo>
                      <a:pt x="359" y="11"/>
                    </a:lnTo>
                    <a:lnTo>
                      <a:pt x="360" y="11"/>
                    </a:lnTo>
                    <a:lnTo>
                      <a:pt x="361" y="12"/>
                    </a:lnTo>
                    <a:lnTo>
                      <a:pt x="363" y="12"/>
                    </a:lnTo>
                    <a:lnTo>
                      <a:pt x="364" y="12"/>
                    </a:lnTo>
                    <a:lnTo>
                      <a:pt x="365" y="13"/>
                    </a:lnTo>
                    <a:lnTo>
                      <a:pt x="368" y="13"/>
                    </a:lnTo>
                    <a:lnTo>
                      <a:pt x="370" y="12"/>
                    </a:lnTo>
                    <a:lnTo>
                      <a:pt x="372" y="12"/>
                    </a:lnTo>
                    <a:lnTo>
                      <a:pt x="374" y="12"/>
                    </a:lnTo>
                    <a:lnTo>
                      <a:pt x="376" y="12"/>
                    </a:lnTo>
                    <a:lnTo>
                      <a:pt x="379" y="12"/>
                    </a:lnTo>
                    <a:lnTo>
                      <a:pt x="381" y="12"/>
                    </a:lnTo>
                    <a:lnTo>
                      <a:pt x="384" y="12"/>
                    </a:lnTo>
                    <a:lnTo>
                      <a:pt x="386" y="11"/>
                    </a:lnTo>
                    <a:lnTo>
                      <a:pt x="388" y="11"/>
                    </a:lnTo>
                    <a:lnTo>
                      <a:pt x="391" y="11"/>
                    </a:lnTo>
                    <a:lnTo>
                      <a:pt x="393" y="11"/>
                    </a:lnTo>
                    <a:lnTo>
                      <a:pt x="395" y="11"/>
                    </a:lnTo>
                    <a:lnTo>
                      <a:pt x="397" y="11"/>
                    </a:lnTo>
                    <a:lnTo>
                      <a:pt x="399" y="11"/>
                    </a:lnTo>
                    <a:lnTo>
                      <a:pt x="401" y="11"/>
                    </a:lnTo>
                    <a:lnTo>
                      <a:pt x="404" y="11"/>
                    </a:lnTo>
                    <a:lnTo>
                      <a:pt x="406" y="11"/>
                    </a:lnTo>
                    <a:lnTo>
                      <a:pt x="407" y="12"/>
                    </a:lnTo>
                    <a:lnTo>
                      <a:pt x="409" y="12"/>
                    </a:lnTo>
                    <a:lnTo>
                      <a:pt x="411" y="12"/>
                    </a:lnTo>
                    <a:lnTo>
                      <a:pt x="413" y="13"/>
                    </a:lnTo>
                    <a:lnTo>
                      <a:pt x="415" y="13"/>
                    </a:lnTo>
                    <a:lnTo>
                      <a:pt x="416" y="14"/>
                    </a:lnTo>
                    <a:lnTo>
                      <a:pt x="418" y="15"/>
                    </a:lnTo>
                    <a:lnTo>
                      <a:pt x="419" y="16"/>
                    </a:lnTo>
                    <a:lnTo>
                      <a:pt x="420" y="17"/>
                    </a:lnTo>
                    <a:lnTo>
                      <a:pt x="421" y="18"/>
                    </a:lnTo>
                    <a:lnTo>
                      <a:pt x="422" y="19"/>
                    </a:lnTo>
                    <a:lnTo>
                      <a:pt x="423" y="21"/>
                    </a:lnTo>
                    <a:lnTo>
                      <a:pt x="424" y="22"/>
                    </a:lnTo>
                    <a:lnTo>
                      <a:pt x="424" y="24"/>
                    </a:lnTo>
                    <a:lnTo>
                      <a:pt x="426" y="24"/>
                    </a:lnTo>
                    <a:lnTo>
                      <a:pt x="429" y="24"/>
                    </a:lnTo>
                    <a:lnTo>
                      <a:pt x="431" y="24"/>
                    </a:lnTo>
                    <a:lnTo>
                      <a:pt x="433" y="24"/>
                    </a:lnTo>
                    <a:lnTo>
                      <a:pt x="434" y="24"/>
                    </a:lnTo>
                    <a:lnTo>
                      <a:pt x="436" y="24"/>
                    </a:lnTo>
                    <a:lnTo>
                      <a:pt x="438" y="25"/>
                    </a:lnTo>
                    <a:lnTo>
                      <a:pt x="439" y="26"/>
                    </a:lnTo>
                    <a:lnTo>
                      <a:pt x="440" y="27"/>
                    </a:lnTo>
                    <a:lnTo>
                      <a:pt x="442" y="28"/>
                    </a:lnTo>
                    <a:lnTo>
                      <a:pt x="443" y="29"/>
                    </a:lnTo>
                    <a:lnTo>
                      <a:pt x="444" y="30"/>
                    </a:lnTo>
                    <a:lnTo>
                      <a:pt x="445" y="31"/>
                    </a:lnTo>
                    <a:lnTo>
                      <a:pt x="446" y="32"/>
                    </a:lnTo>
                    <a:lnTo>
                      <a:pt x="447" y="34"/>
                    </a:lnTo>
                    <a:lnTo>
                      <a:pt x="448" y="35"/>
                    </a:lnTo>
                    <a:lnTo>
                      <a:pt x="449" y="37"/>
                    </a:lnTo>
                    <a:lnTo>
                      <a:pt x="449" y="39"/>
                    </a:lnTo>
                    <a:lnTo>
                      <a:pt x="450" y="40"/>
                    </a:lnTo>
                    <a:lnTo>
                      <a:pt x="450" y="42"/>
                    </a:lnTo>
                    <a:lnTo>
                      <a:pt x="451" y="44"/>
                    </a:lnTo>
                    <a:lnTo>
                      <a:pt x="451" y="46"/>
                    </a:lnTo>
                    <a:lnTo>
                      <a:pt x="452" y="48"/>
                    </a:lnTo>
                    <a:lnTo>
                      <a:pt x="452" y="50"/>
                    </a:lnTo>
                    <a:lnTo>
                      <a:pt x="452" y="53"/>
                    </a:lnTo>
                    <a:lnTo>
                      <a:pt x="452" y="55"/>
                    </a:lnTo>
                    <a:lnTo>
                      <a:pt x="452" y="57"/>
                    </a:lnTo>
                    <a:lnTo>
                      <a:pt x="452" y="59"/>
                    </a:lnTo>
                    <a:lnTo>
                      <a:pt x="452" y="61"/>
                    </a:lnTo>
                    <a:lnTo>
                      <a:pt x="452" y="64"/>
                    </a:lnTo>
                    <a:lnTo>
                      <a:pt x="452" y="66"/>
                    </a:lnTo>
                    <a:lnTo>
                      <a:pt x="451" y="69"/>
                    </a:lnTo>
                    <a:lnTo>
                      <a:pt x="451" y="70"/>
                    </a:lnTo>
                    <a:lnTo>
                      <a:pt x="450" y="70"/>
                    </a:lnTo>
                    <a:lnTo>
                      <a:pt x="450" y="71"/>
                    </a:lnTo>
                    <a:lnTo>
                      <a:pt x="450" y="72"/>
                    </a:lnTo>
                    <a:lnTo>
                      <a:pt x="449" y="72"/>
                    </a:lnTo>
                    <a:lnTo>
                      <a:pt x="448" y="72"/>
                    </a:lnTo>
                    <a:lnTo>
                      <a:pt x="448" y="73"/>
                    </a:lnTo>
                    <a:lnTo>
                      <a:pt x="447" y="73"/>
                    </a:lnTo>
                    <a:lnTo>
                      <a:pt x="447" y="74"/>
                    </a:lnTo>
                    <a:lnTo>
                      <a:pt x="446" y="74"/>
                    </a:lnTo>
                    <a:lnTo>
                      <a:pt x="446" y="75"/>
                    </a:lnTo>
                    <a:lnTo>
                      <a:pt x="445" y="76"/>
                    </a:lnTo>
                    <a:lnTo>
                      <a:pt x="444" y="76"/>
                    </a:lnTo>
                    <a:lnTo>
                      <a:pt x="443" y="76"/>
                    </a:lnTo>
                    <a:lnTo>
                      <a:pt x="442" y="76"/>
                    </a:lnTo>
                    <a:lnTo>
                      <a:pt x="441" y="77"/>
                    </a:lnTo>
                    <a:lnTo>
                      <a:pt x="440" y="77"/>
                    </a:lnTo>
                    <a:lnTo>
                      <a:pt x="439" y="77"/>
                    </a:lnTo>
                    <a:lnTo>
                      <a:pt x="438" y="77"/>
                    </a:lnTo>
                    <a:lnTo>
                      <a:pt x="438" y="76"/>
                    </a:lnTo>
                    <a:lnTo>
                      <a:pt x="437" y="76"/>
                    </a:lnTo>
                    <a:lnTo>
                      <a:pt x="436" y="76"/>
                    </a:lnTo>
                    <a:lnTo>
                      <a:pt x="435" y="76"/>
                    </a:lnTo>
                    <a:lnTo>
                      <a:pt x="435" y="77"/>
                    </a:lnTo>
                    <a:lnTo>
                      <a:pt x="435" y="78"/>
                    </a:lnTo>
                    <a:lnTo>
                      <a:pt x="435" y="79"/>
                    </a:lnTo>
                    <a:lnTo>
                      <a:pt x="436" y="80"/>
                    </a:lnTo>
                    <a:lnTo>
                      <a:pt x="436" y="81"/>
                    </a:lnTo>
                    <a:lnTo>
                      <a:pt x="437" y="82"/>
                    </a:lnTo>
                    <a:lnTo>
                      <a:pt x="437" y="83"/>
                    </a:lnTo>
                    <a:lnTo>
                      <a:pt x="438" y="84"/>
                    </a:lnTo>
                    <a:lnTo>
                      <a:pt x="439" y="85"/>
                    </a:lnTo>
                    <a:lnTo>
                      <a:pt x="439" y="86"/>
                    </a:lnTo>
                    <a:lnTo>
                      <a:pt x="440" y="87"/>
                    </a:lnTo>
                    <a:lnTo>
                      <a:pt x="441" y="88"/>
                    </a:lnTo>
                    <a:lnTo>
                      <a:pt x="442" y="90"/>
                    </a:lnTo>
                    <a:lnTo>
                      <a:pt x="443" y="92"/>
                    </a:lnTo>
                    <a:lnTo>
                      <a:pt x="444" y="93"/>
                    </a:lnTo>
                    <a:lnTo>
                      <a:pt x="445" y="94"/>
                    </a:lnTo>
                    <a:lnTo>
                      <a:pt x="445" y="95"/>
                    </a:lnTo>
                    <a:lnTo>
                      <a:pt x="446" y="96"/>
                    </a:lnTo>
                    <a:lnTo>
                      <a:pt x="447" y="97"/>
                    </a:lnTo>
                    <a:lnTo>
                      <a:pt x="448" y="98"/>
                    </a:lnTo>
                    <a:lnTo>
                      <a:pt x="448" y="99"/>
                    </a:lnTo>
                    <a:lnTo>
                      <a:pt x="449" y="100"/>
                    </a:lnTo>
                    <a:lnTo>
                      <a:pt x="450" y="102"/>
                    </a:lnTo>
                    <a:lnTo>
                      <a:pt x="451" y="103"/>
                    </a:lnTo>
                    <a:lnTo>
                      <a:pt x="452" y="104"/>
                    </a:lnTo>
                    <a:lnTo>
                      <a:pt x="452" y="105"/>
                    </a:lnTo>
                    <a:lnTo>
                      <a:pt x="452" y="106"/>
                    </a:lnTo>
                    <a:lnTo>
                      <a:pt x="453" y="107"/>
                    </a:lnTo>
                    <a:lnTo>
                      <a:pt x="453" y="108"/>
                    </a:lnTo>
                    <a:lnTo>
                      <a:pt x="453" y="109"/>
                    </a:lnTo>
                    <a:lnTo>
                      <a:pt x="454" y="110"/>
                    </a:lnTo>
                    <a:lnTo>
                      <a:pt x="454" y="112"/>
                    </a:lnTo>
                    <a:lnTo>
                      <a:pt x="455" y="113"/>
                    </a:lnTo>
                    <a:lnTo>
                      <a:pt x="455" y="114"/>
                    </a:lnTo>
                    <a:lnTo>
                      <a:pt x="455" y="115"/>
                    </a:lnTo>
                    <a:lnTo>
                      <a:pt x="456" y="117"/>
                    </a:lnTo>
                    <a:lnTo>
                      <a:pt x="456" y="118"/>
                    </a:lnTo>
                    <a:lnTo>
                      <a:pt x="456" y="119"/>
                    </a:lnTo>
                    <a:lnTo>
                      <a:pt x="457" y="121"/>
                    </a:lnTo>
                    <a:lnTo>
                      <a:pt x="457" y="122"/>
                    </a:lnTo>
                    <a:lnTo>
                      <a:pt x="457" y="124"/>
                    </a:lnTo>
                    <a:lnTo>
                      <a:pt x="458" y="125"/>
                    </a:lnTo>
                    <a:lnTo>
                      <a:pt x="458" y="126"/>
                    </a:lnTo>
                    <a:lnTo>
                      <a:pt x="458" y="128"/>
                    </a:lnTo>
                    <a:lnTo>
                      <a:pt x="459" y="130"/>
                    </a:lnTo>
                    <a:lnTo>
                      <a:pt x="459" y="131"/>
                    </a:lnTo>
                    <a:lnTo>
                      <a:pt x="459" y="132"/>
                    </a:lnTo>
                    <a:lnTo>
                      <a:pt x="459" y="134"/>
                    </a:lnTo>
                    <a:lnTo>
                      <a:pt x="459" y="135"/>
                    </a:lnTo>
                    <a:lnTo>
                      <a:pt x="460" y="137"/>
                    </a:lnTo>
                    <a:lnTo>
                      <a:pt x="460" y="139"/>
                    </a:lnTo>
                    <a:lnTo>
                      <a:pt x="460" y="140"/>
                    </a:lnTo>
                    <a:lnTo>
                      <a:pt x="460" y="141"/>
                    </a:lnTo>
                    <a:lnTo>
                      <a:pt x="460" y="143"/>
                    </a:lnTo>
                    <a:lnTo>
                      <a:pt x="460" y="144"/>
                    </a:lnTo>
                    <a:lnTo>
                      <a:pt x="461" y="145"/>
                    </a:lnTo>
                    <a:lnTo>
                      <a:pt x="461" y="147"/>
                    </a:lnTo>
                    <a:lnTo>
                      <a:pt x="461" y="148"/>
                    </a:lnTo>
                    <a:lnTo>
                      <a:pt x="461" y="149"/>
                    </a:lnTo>
                    <a:lnTo>
                      <a:pt x="461" y="150"/>
                    </a:lnTo>
                    <a:lnTo>
                      <a:pt x="461" y="152"/>
                    </a:lnTo>
                    <a:lnTo>
                      <a:pt x="462" y="153"/>
                    </a:lnTo>
                    <a:lnTo>
                      <a:pt x="462" y="155"/>
                    </a:lnTo>
                    <a:lnTo>
                      <a:pt x="463" y="156"/>
                    </a:lnTo>
                    <a:lnTo>
                      <a:pt x="463" y="158"/>
                    </a:lnTo>
                    <a:lnTo>
                      <a:pt x="464" y="159"/>
                    </a:lnTo>
                    <a:lnTo>
                      <a:pt x="464" y="161"/>
                    </a:lnTo>
                    <a:lnTo>
                      <a:pt x="464" y="163"/>
                    </a:lnTo>
                    <a:lnTo>
                      <a:pt x="465" y="164"/>
                    </a:lnTo>
                    <a:lnTo>
                      <a:pt x="465" y="166"/>
                    </a:lnTo>
                    <a:lnTo>
                      <a:pt x="466" y="168"/>
                    </a:lnTo>
                    <a:lnTo>
                      <a:pt x="466" y="170"/>
                    </a:lnTo>
                    <a:lnTo>
                      <a:pt x="466" y="171"/>
                    </a:lnTo>
                    <a:lnTo>
                      <a:pt x="467" y="173"/>
                    </a:lnTo>
                    <a:lnTo>
                      <a:pt x="467" y="175"/>
                    </a:lnTo>
                    <a:lnTo>
                      <a:pt x="467" y="176"/>
                    </a:lnTo>
                    <a:lnTo>
                      <a:pt x="468" y="178"/>
                    </a:lnTo>
                    <a:lnTo>
                      <a:pt x="468" y="180"/>
                    </a:lnTo>
                    <a:lnTo>
                      <a:pt x="468" y="182"/>
                    </a:lnTo>
                    <a:lnTo>
                      <a:pt x="468" y="184"/>
                    </a:lnTo>
                    <a:lnTo>
                      <a:pt x="468" y="186"/>
                    </a:lnTo>
                    <a:lnTo>
                      <a:pt x="468" y="188"/>
                    </a:lnTo>
                    <a:lnTo>
                      <a:pt x="469" y="190"/>
                    </a:lnTo>
                    <a:lnTo>
                      <a:pt x="469" y="192"/>
                    </a:lnTo>
                    <a:lnTo>
                      <a:pt x="469" y="194"/>
                    </a:lnTo>
                    <a:lnTo>
                      <a:pt x="469" y="196"/>
                    </a:lnTo>
                    <a:lnTo>
                      <a:pt x="469" y="198"/>
                    </a:lnTo>
                    <a:lnTo>
                      <a:pt x="469" y="201"/>
                    </a:lnTo>
                    <a:lnTo>
                      <a:pt x="469" y="203"/>
                    </a:lnTo>
                    <a:lnTo>
                      <a:pt x="469" y="205"/>
                    </a:lnTo>
                    <a:lnTo>
                      <a:pt x="469" y="208"/>
                    </a:lnTo>
                    <a:lnTo>
                      <a:pt x="469" y="210"/>
                    </a:lnTo>
                    <a:lnTo>
                      <a:pt x="469" y="213"/>
                    </a:lnTo>
                    <a:lnTo>
                      <a:pt x="469" y="215"/>
                    </a:lnTo>
                    <a:lnTo>
                      <a:pt x="469" y="217"/>
                    </a:lnTo>
                    <a:lnTo>
                      <a:pt x="469" y="220"/>
                    </a:lnTo>
                    <a:lnTo>
                      <a:pt x="469" y="221"/>
                    </a:lnTo>
                    <a:lnTo>
                      <a:pt x="469" y="224"/>
                    </a:lnTo>
                    <a:lnTo>
                      <a:pt x="469" y="225"/>
                    </a:lnTo>
                    <a:lnTo>
                      <a:pt x="470" y="227"/>
                    </a:lnTo>
                    <a:lnTo>
                      <a:pt x="470" y="228"/>
                    </a:lnTo>
                    <a:lnTo>
                      <a:pt x="470" y="229"/>
                    </a:lnTo>
                    <a:lnTo>
                      <a:pt x="470" y="230"/>
                    </a:lnTo>
                    <a:lnTo>
                      <a:pt x="470" y="232"/>
                    </a:lnTo>
                    <a:lnTo>
                      <a:pt x="470" y="233"/>
                    </a:lnTo>
                    <a:lnTo>
                      <a:pt x="470" y="234"/>
                    </a:lnTo>
                    <a:lnTo>
                      <a:pt x="470" y="235"/>
                    </a:lnTo>
                    <a:lnTo>
                      <a:pt x="470" y="236"/>
                    </a:lnTo>
                    <a:lnTo>
                      <a:pt x="470" y="237"/>
                    </a:lnTo>
                    <a:lnTo>
                      <a:pt x="470" y="238"/>
                    </a:lnTo>
                    <a:lnTo>
                      <a:pt x="470" y="239"/>
                    </a:lnTo>
                    <a:lnTo>
                      <a:pt x="471" y="239"/>
                    </a:lnTo>
                    <a:lnTo>
                      <a:pt x="471" y="240"/>
                    </a:lnTo>
                    <a:lnTo>
                      <a:pt x="471" y="241"/>
                    </a:lnTo>
                    <a:lnTo>
                      <a:pt x="471" y="243"/>
                    </a:lnTo>
                    <a:lnTo>
                      <a:pt x="470" y="243"/>
                    </a:lnTo>
                    <a:lnTo>
                      <a:pt x="470" y="245"/>
                    </a:lnTo>
                    <a:lnTo>
                      <a:pt x="470" y="247"/>
                    </a:lnTo>
                    <a:lnTo>
                      <a:pt x="470" y="249"/>
                    </a:lnTo>
                    <a:lnTo>
                      <a:pt x="470" y="250"/>
                    </a:lnTo>
                    <a:lnTo>
                      <a:pt x="469" y="254"/>
                    </a:lnTo>
                    <a:lnTo>
                      <a:pt x="469" y="258"/>
                    </a:lnTo>
                    <a:lnTo>
                      <a:pt x="468" y="262"/>
                    </a:lnTo>
                    <a:lnTo>
                      <a:pt x="468" y="266"/>
                    </a:lnTo>
                    <a:lnTo>
                      <a:pt x="468" y="270"/>
                    </a:lnTo>
                    <a:lnTo>
                      <a:pt x="467" y="274"/>
                    </a:lnTo>
                    <a:lnTo>
                      <a:pt x="467" y="279"/>
                    </a:lnTo>
                    <a:lnTo>
                      <a:pt x="468" y="283"/>
                    </a:lnTo>
                    <a:lnTo>
                      <a:pt x="468" y="287"/>
                    </a:lnTo>
                    <a:lnTo>
                      <a:pt x="468" y="291"/>
                    </a:lnTo>
                    <a:lnTo>
                      <a:pt x="468" y="296"/>
                    </a:lnTo>
                    <a:lnTo>
                      <a:pt x="468" y="300"/>
                    </a:lnTo>
                    <a:lnTo>
                      <a:pt x="469" y="304"/>
                    </a:lnTo>
                    <a:lnTo>
                      <a:pt x="469" y="309"/>
                    </a:lnTo>
                    <a:lnTo>
                      <a:pt x="470" y="313"/>
                    </a:lnTo>
                    <a:lnTo>
                      <a:pt x="470" y="317"/>
                    </a:lnTo>
                    <a:lnTo>
                      <a:pt x="470" y="322"/>
                    </a:lnTo>
                    <a:lnTo>
                      <a:pt x="471" y="326"/>
                    </a:lnTo>
                    <a:lnTo>
                      <a:pt x="471" y="330"/>
                    </a:lnTo>
                    <a:lnTo>
                      <a:pt x="472" y="335"/>
                    </a:lnTo>
                    <a:lnTo>
                      <a:pt x="472" y="339"/>
                    </a:lnTo>
                    <a:lnTo>
                      <a:pt x="472" y="343"/>
                    </a:lnTo>
                    <a:lnTo>
                      <a:pt x="473" y="347"/>
                    </a:lnTo>
                    <a:lnTo>
                      <a:pt x="473" y="351"/>
                    </a:lnTo>
                    <a:lnTo>
                      <a:pt x="473" y="355"/>
                    </a:lnTo>
                    <a:lnTo>
                      <a:pt x="473" y="359"/>
                    </a:lnTo>
                    <a:lnTo>
                      <a:pt x="473" y="363"/>
                    </a:lnTo>
                    <a:lnTo>
                      <a:pt x="473" y="367"/>
                    </a:lnTo>
                    <a:lnTo>
                      <a:pt x="473" y="371"/>
                    </a:lnTo>
                    <a:lnTo>
                      <a:pt x="473" y="375"/>
                    </a:lnTo>
                    <a:lnTo>
                      <a:pt x="472" y="378"/>
                    </a:lnTo>
                    <a:lnTo>
                      <a:pt x="472" y="382"/>
                    </a:lnTo>
                    <a:lnTo>
                      <a:pt x="472" y="398"/>
                    </a:lnTo>
                    <a:lnTo>
                      <a:pt x="473" y="399"/>
                    </a:lnTo>
                    <a:lnTo>
                      <a:pt x="475" y="401"/>
                    </a:lnTo>
                    <a:lnTo>
                      <a:pt x="476" y="402"/>
                    </a:lnTo>
                    <a:lnTo>
                      <a:pt x="478" y="403"/>
                    </a:lnTo>
                    <a:lnTo>
                      <a:pt x="479" y="405"/>
                    </a:lnTo>
                    <a:lnTo>
                      <a:pt x="481" y="406"/>
                    </a:lnTo>
                    <a:lnTo>
                      <a:pt x="482" y="407"/>
                    </a:lnTo>
                    <a:lnTo>
                      <a:pt x="484" y="408"/>
                    </a:lnTo>
                    <a:lnTo>
                      <a:pt x="485" y="409"/>
                    </a:lnTo>
                    <a:lnTo>
                      <a:pt x="486" y="411"/>
                    </a:lnTo>
                    <a:lnTo>
                      <a:pt x="487" y="412"/>
                    </a:lnTo>
                    <a:lnTo>
                      <a:pt x="488" y="413"/>
                    </a:lnTo>
                    <a:lnTo>
                      <a:pt x="489" y="414"/>
                    </a:lnTo>
                    <a:lnTo>
                      <a:pt x="490" y="416"/>
                    </a:lnTo>
                    <a:lnTo>
                      <a:pt x="491" y="417"/>
                    </a:lnTo>
                    <a:lnTo>
                      <a:pt x="492" y="418"/>
                    </a:lnTo>
                    <a:lnTo>
                      <a:pt x="492" y="419"/>
                    </a:lnTo>
                    <a:lnTo>
                      <a:pt x="493" y="420"/>
                    </a:lnTo>
                    <a:lnTo>
                      <a:pt x="493" y="421"/>
                    </a:lnTo>
                    <a:lnTo>
                      <a:pt x="494" y="422"/>
                    </a:lnTo>
                    <a:lnTo>
                      <a:pt x="494" y="424"/>
                    </a:lnTo>
                    <a:lnTo>
                      <a:pt x="494" y="425"/>
                    </a:lnTo>
                    <a:lnTo>
                      <a:pt x="495" y="426"/>
                    </a:lnTo>
                    <a:lnTo>
                      <a:pt x="495" y="427"/>
                    </a:lnTo>
                    <a:lnTo>
                      <a:pt x="495" y="428"/>
                    </a:lnTo>
                    <a:lnTo>
                      <a:pt x="494" y="429"/>
                    </a:lnTo>
                    <a:lnTo>
                      <a:pt x="494" y="430"/>
                    </a:lnTo>
                    <a:lnTo>
                      <a:pt x="494" y="432"/>
                    </a:lnTo>
                    <a:lnTo>
                      <a:pt x="493" y="433"/>
                    </a:lnTo>
                    <a:lnTo>
                      <a:pt x="493" y="434"/>
                    </a:lnTo>
                    <a:lnTo>
                      <a:pt x="492" y="435"/>
                    </a:lnTo>
                    <a:lnTo>
                      <a:pt x="491" y="436"/>
                    </a:lnTo>
                    <a:lnTo>
                      <a:pt x="490" y="436"/>
                    </a:lnTo>
                    <a:lnTo>
                      <a:pt x="489" y="436"/>
                    </a:lnTo>
                    <a:lnTo>
                      <a:pt x="488" y="436"/>
                    </a:lnTo>
                    <a:lnTo>
                      <a:pt x="488" y="437"/>
                    </a:lnTo>
                    <a:lnTo>
                      <a:pt x="487" y="437"/>
                    </a:lnTo>
                    <a:lnTo>
                      <a:pt x="486" y="437"/>
                    </a:lnTo>
                    <a:lnTo>
                      <a:pt x="485" y="437"/>
                    </a:lnTo>
                    <a:lnTo>
                      <a:pt x="484" y="437"/>
                    </a:lnTo>
                    <a:lnTo>
                      <a:pt x="483" y="437"/>
                    </a:lnTo>
                    <a:lnTo>
                      <a:pt x="482" y="438"/>
                    </a:lnTo>
                    <a:lnTo>
                      <a:pt x="481" y="438"/>
                    </a:lnTo>
                    <a:lnTo>
                      <a:pt x="480" y="438"/>
                    </a:lnTo>
                    <a:lnTo>
                      <a:pt x="479" y="438"/>
                    </a:lnTo>
                    <a:lnTo>
                      <a:pt x="478" y="438"/>
                    </a:lnTo>
                    <a:lnTo>
                      <a:pt x="477" y="438"/>
                    </a:lnTo>
                    <a:lnTo>
                      <a:pt x="476" y="438"/>
                    </a:lnTo>
                    <a:lnTo>
                      <a:pt x="475" y="438"/>
                    </a:lnTo>
                    <a:lnTo>
                      <a:pt x="474" y="439"/>
                    </a:lnTo>
                    <a:lnTo>
                      <a:pt x="473" y="439"/>
                    </a:lnTo>
                    <a:lnTo>
                      <a:pt x="472" y="439"/>
                    </a:lnTo>
                    <a:lnTo>
                      <a:pt x="471" y="439"/>
                    </a:lnTo>
                    <a:lnTo>
                      <a:pt x="470" y="439"/>
                    </a:lnTo>
                    <a:lnTo>
                      <a:pt x="469" y="439"/>
                    </a:lnTo>
                    <a:lnTo>
                      <a:pt x="468" y="442"/>
                    </a:lnTo>
                    <a:lnTo>
                      <a:pt x="467" y="444"/>
                    </a:lnTo>
                    <a:lnTo>
                      <a:pt x="466" y="446"/>
                    </a:lnTo>
                    <a:lnTo>
                      <a:pt x="464" y="448"/>
                    </a:lnTo>
                    <a:lnTo>
                      <a:pt x="462" y="449"/>
                    </a:lnTo>
                    <a:lnTo>
                      <a:pt x="460" y="450"/>
                    </a:lnTo>
                    <a:lnTo>
                      <a:pt x="458" y="452"/>
                    </a:lnTo>
                    <a:lnTo>
                      <a:pt x="456" y="453"/>
                    </a:lnTo>
                    <a:lnTo>
                      <a:pt x="453" y="454"/>
                    </a:lnTo>
                    <a:lnTo>
                      <a:pt x="451" y="455"/>
                    </a:lnTo>
                    <a:lnTo>
                      <a:pt x="448" y="456"/>
                    </a:lnTo>
                    <a:lnTo>
                      <a:pt x="445" y="457"/>
                    </a:lnTo>
                    <a:lnTo>
                      <a:pt x="443" y="457"/>
                    </a:lnTo>
                    <a:lnTo>
                      <a:pt x="440" y="458"/>
                    </a:lnTo>
                    <a:lnTo>
                      <a:pt x="437" y="458"/>
                    </a:lnTo>
                    <a:lnTo>
                      <a:pt x="434" y="458"/>
                    </a:lnTo>
                    <a:lnTo>
                      <a:pt x="431" y="458"/>
                    </a:lnTo>
                    <a:lnTo>
                      <a:pt x="428" y="458"/>
                    </a:lnTo>
                    <a:lnTo>
                      <a:pt x="424" y="459"/>
                    </a:lnTo>
                    <a:lnTo>
                      <a:pt x="421" y="459"/>
                    </a:lnTo>
                    <a:lnTo>
                      <a:pt x="419" y="459"/>
                    </a:lnTo>
                    <a:lnTo>
                      <a:pt x="416" y="459"/>
                    </a:lnTo>
                    <a:lnTo>
                      <a:pt x="413" y="459"/>
                    </a:lnTo>
                    <a:lnTo>
                      <a:pt x="410" y="459"/>
                    </a:lnTo>
                    <a:lnTo>
                      <a:pt x="407" y="459"/>
                    </a:lnTo>
                    <a:lnTo>
                      <a:pt x="404" y="459"/>
                    </a:lnTo>
                    <a:lnTo>
                      <a:pt x="401" y="459"/>
                    </a:lnTo>
                    <a:lnTo>
                      <a:pt x="398" y="460"/>
                    </a:lnTo>
                    <a:lnTo>
                      <a:pt x="396" y="460"/>
                    </a:lnTo>
                    <a:lnTo>
                      <a:pt x="394" y="460"/>
                    </a:lnTo>
                    <a:lnTo>
                      <a:pt x="392" y="460"/>
                    </a:lnTo>
                    <a:lnTo>
                      <a:pt x="390" y="460"/>
                    </a:lnTo>
                    <a:lnTo>
                      <a:pt x="388" y="461"/>
                    </a:lnTo>
                    <a:lnTo>
                      <a:pt x="385" y="461"/>
                    </a:lnTo>
                    <a:lnTo>
                      <a:pt x="383" y="462"/>
                    </a:lnTo>
                    <a:lnTo>
                      <a:pt x="381" y="462"/>
                    </a:lnTo>
                    <a:lnTo>
                      <a:pt x="378" y="462"/>
                    </a:lnTo>
                    <a:lnTo>
                      <a:pt x="375" y="462"/>
                    </a:lnTo>
                    <a:lnTo>
                      <a:pt x="373" y="463"/>
                    </a:lnTo>
                    <a:lnTo>
                      <a:pt x="370" y="463"/>
                    </a:lnTo>
                    <a:lnTo>
                      <a:pt x="368" y="464"/>
                    </a:lnTo>
                    <a:lnTo>
                      <a:pt x="365" y="464"/>
                    </a:lnTo>
                    <a:lnTo>
                      <a:pt x="362" y="464"/>
                    </a:lnTo>
                    <a:lnTo>
                      <a:pt x="359" y="465"/>
                    </a:lnTo>
                    <a:lnTo>
                      <a:pt x="356" y="465"/>
                    </a:lnTo>
                    <a:lnTo>
                      <a:pt x="353" y="466"/>
                    </a:lnTo>
                    <a:lnTo>
                      <a:pt x="350" y="466"/>
                    </a:lnTo>
                    <a:lnTo>
                      <a:pt x="347" y="466"/>
                    </a:lnTo>
                    <a:lnTo>
                      <a:pt x="344" y="466"/>
                    </a:lnTo>
                    <a:lnTo>
                      <a:pt x="341" y="466"/>
                    </a:lnTo>
                    <a:lnTo>
                      <a:pt x="338" y="467"/>
                    </a:lnTo>
                    <a:lnTo>
                      <a:pt x="335" y="467"/>
                    </a:lnTo>
                    <a:lnTo>
                      <a:pt x="332" y="467"/>
                    </a:lnTo>
                    <a:lnTo>
                      <a:pt x="329" y="467"/>
                    </a:lnTo>
                    <a:lnTo>
                      <a:pt x="327" y="467"/>
                    </a:lnTo>
                    <a:lnTo>
                      <a:pt x="324" y="467"/>
                    </a:lnTo>
                    <a:lnTo>
                      <a:pt x="321" y="467"/>
                    </a:lnTo>
                    <a:lnTo>
                      <a:pt x="319" y="467"/>
                    </a:lnTo>
                    <a:lnTo>
                      <a:pt x="316" y="467"/>
                    </a:lnTo>
                    <a:lnTo>
                      <a:pt x="314" y="467"/>
                    </a:lnTo>
                    <a:lnTo>
                      <a:pt x="311" y="466"/>
                    </a:lnTo>
                    <a:lnTo>
                      <a:pt x="309" y="466"/>
                    </a:lnTo>
                    <a:lnTo>
                      <a:pt x="306" y="466"/>
                    </a:lnTo>
                    <a:lnTo>
                      <a:pt x="304" y="465"/>
                    </a:lnTo>
                    <a:lnTo>
                      <a:pt x="301" y="465"/>
                    </a:lnTo>
                    <a:lnTo>
                      <a:pt x="299" y="464"/>
                    </a:lnTo>
                    <a:lnTo>
                      <a:pt x="296" y="464"/>
                    </a:lnTo>
                    <a:lnTo>
                      <a:pt x="293" y="463"/>
                    </a:lnTo>
                    <a:lnTo>
                      <a:pt x="290" y="463"/>
                    </a:lnTo>
                    <a:lnTo>
                      <a:pt x="287" y="462"/>
                    </a:lnTo>
                    <a:lnTo>
                      <a:pt x="283" y="462"/>
                    </a:lnTo>
                    <a:lnTo>
                      <a:pt x="280" y="462"/>
                    </a:lnTo>
                    <a:lnTo>
                      <a:pt x="276" y="462"/>
                    </a:lnTo>
                    <a:lnTo>
                      <a:pt x="273" y="462"/>
                    </a:lnTo>
                    <a:lnTo>
                      <a:pt x="270" y="462"/>
                    </a:lnTo>
                    <a:lnTo>
                      <a:pt x="266" y="462"/>
                    </a:lnTo>
                    <a:lnTo>
                      <a:pt x="262" y="461"/>
                    </a:lnTo>
                    <a:lnTo>
                      <a:pt x="258" y="461"/>
                    </a:lnTo>
                    <a:lnTo>
                      <a:pt x="255" y="461"/>
                    </a:lnTo>
                    <a:lnTo>
                      <a:pt x="251" y="461"/>
                    </a:lnTo>
                    <a:lnTo>
                      <a:pt x="247" y="461"/>
                    </a:lnTo>
                    <a:lnTo>
                      <a:pt x="244" y="461"/>
                    </a:lnTo>
                    <a:lnTo>
                      <a:pt x="240" y="461"/>
                    </a:lnTo>
                    <a:lnTo>
                      <a:pt x="236" y="461"/>
                    </a:lnTo>
                    <a:lnTo>
                      <a:pt x="232" y="461"/>
                    </a:lnTo>
                    <a:lnTo>
                      <a:pt x="229" y="461"/>
                    </a:lnTo>
                    <a:lnTo>
                      <a:pt x="225" y="461"/>
                    </a:lnTo>
                    <a:lnTo>
                      <a:pt x="222" y="461"/>
                    </a:lnTo>
                    <a:lnTo>
                      <a:pt x="218" y="461"/>
                    </a:lnTo>
                    <a:lnTo>
                      <a:pt x="215" y="461"/>
                    </a:lnTo>
                    <a:lnTo>
                      <a:pt x="211" y="461"/>
                    </a:lnTo>
                    <a:lnTo>
                      <a:pt x="208" y="461"/>
                    </a:lnTo>
                    <a:lnTo>
                      <a:pt x="205" y="462"/>
                    </a:lnTo>
                    <a:lnTo>
                      <a:pt x="202" y="462"/>
                    </a:lnTo>
                    <a:lnTo>
                      <a:pt x="199" y="462"/>
                    </a:lnTo>
                    <a:lnTo>
                      <a:pt x="196" y="462"/>
                    </a:lnTo>
                    <a:lnTo>
                      <a:pt x="189" y="462"/>
                    </a:lnTo>
                    <a:lnTo>
                      <a:pt x="181" y="462"/>
                    </a:lnTo>
                    <a:lnTo>
                      <a:pt x="174" y="462"/>
                    </a:lnTo>
                    <a:lnTo>
                      <a:pt x="167" y="462"/>
                    </a:lnTo>
                    <a:lnTo>
                      <a:pt x="160" y="462"/>
                    </a:lnTo>
                    <a:lnTo>
                      <a:pt x="154" y="462"/>
                    </a:lnTo>
                    <a:lnTo>
                      <a:pt x="148" y="462"/>
                    </a:lnTo>
                    <a:lnTo>
                      <a:pt x="142" y="462"/>
                    </a:lnTo>
                    <a:lnTo>
                      <a:pt x="136" y="462"/>
                    </a:lnTo>
                    <a:lnTo>
                      <a:pt x="130" y="462"/>
                    </a:lnTo>
                    <a:lnTo>
                      <a:pt x="125" y="461"/>
                    </a:lnTo>
                    <a:lnTo>
                      <a:pt x="120" y="460"/>
                    </a:lnTo>
                    <a:lnTo>
                      <a:pt x="115" y="460"/>
                    </a:lnTo>
                    <a:lnTo>
                      <a:pt x="110" y="459"/>
                    </a:lnTo>
                    <a:lnTo>
                      <a:pt x="105" y="458"/>
                    </a:lnTo>
                    <a:lnTo>
                      <a:pt x="101" y="458"/>
                    </a:lnTo>
                    <a:lnTo>
                      <a:pt x="97" y="457"/>
                    </a:lnTo>
                    <a:lnTo>
                      <a:pt x="93" y="456"/>
                    </a:lnTo>
                    <a:lnTo>
                      <a:pt x="89" y="455"/>
                    </a:lnTo>
                    <a:lnTo>
                      <a:pt x="85" y="454"/>
                    </a:lnTo>
                    <a:lnTo>
                      <a:pt x="82" y="454"/>
                    </a:lnTo>
                    <a:lnTo>
                      <a:pt x="78" y="452"/>
                    </a:lnTo>
                    <a:lnTo>
                      <a:pt x="75" y="452"/>
                    </a:lnTo>
                    <a:lnTo>
                      <a:pt x="72" y="450"/>
                    </a:lnTo>
                    <a:lnTo>
                      <a:pt x="69" y="450"/>
                    </a:lnTo>
                    <a:lnTo>
                      <a:pt x="66" y="449"/>
                    </a:lnTo>
                    <a:lnTo>
                      <a:pt x="64" y="448"/>
                    </a:lnTo>
                    <a:lnTo>
                      <a:pt x="61" y="448"/>
                    </a:lnTo>
                    <a:lnTo>
                      <a:pt x="59" y="447"/>
                    </a:lnTo>
                    <a:lnTo>
                      <a:pt x="57" y="446"/>
                    </a:lnTo>
                    <a:lnTo>
                      <a:pt x="55" y="446"/>
                    </a:lnTo>
                    <a:lnTo>
                      <a:pt x="53" y="445"/>
                    </a:lnTo>
                    <a:lnTo>
                      <a:pt x="51" y="445"/>
                    </a:lnTo>
                    <a:lnTo>
                      <a:pt x="49" y="445"/>
                    </a:lnTo>
                    <a:lnTo>
                      <a:pt x="48" y="444"/>
                    </a:lnTo>
                    <a:lnTo>
                      <a:pt x="46" y="444"/>
                    </a:lnTo>
                    <a:lnTo>
                      <a:pt x="45" y="443"/>
                    </a:lnTo>
                    <a:lnTo>
                      <a:pt x="44" y="443"/>
                    </a:lnTo>
                    <a:lnTo>
                      <a:pt x="42" y="442"/>
                    </a:lnTo>
                    <a:lnTo>
                      <a:pt x="41" y="442"/>
                    </a:lnTo>
                    <a:lnTo>
                      <a:pt x="40" y="441"/>
                    </a:lnTo>
                    <a:lnTo>
                      <a:pt x="38" y="440"/>
                    </a:lnTo>
                    <a:lnTo>
                      <a:pt x="37" y="440"/>
                    </a:lnTo>
                    <a:lnTo>
                      <a:pt x="36" y="439"/>
                    </a:lnTo>
                    <a:lnTo>
                      <a:pt x="35" y="438"/>
                    </a:lnTo>
                    <a:lnTo>
                      <a:pt x="34" y="438"/>
                    </a:lnTo>
                    <a:lnTo>
                      <a:pt x="33" y="437"/>
                    </a:lnTo>
                    <a:lnTo>
                      <a:pt x="32" y="436"/>
                    </a:lnTo>
                    <a:lnTo>
                      <a:pt x="31" y="435"/>
                    </a:lnTo>
                    <a:lnTo>
                      <a:pt x="30" y="434"/>
                    </a:lnTo>
                    <a:lnTo>
                      <a:pt x="29" y="434"/>
                    </a:lnTo>
                    <a:lnTo>
                      <a:pt x="28" y="433"/>
                    </a:lnTo>
                    <a:lnTo>
                      <a:pt x="28" y="432"/>
                    </a:lnTo>
                    <a:lnTo>
                      <a:pt x="27" y="431"/>
                    </a:lnTo>
                    <a:lnTo>
                      <a:pt x="26" y="430"/>
                    </a:lnTo>
                    <a:lnTo>
                      <a:pt x="25" y="429"/>
                    </a:lnTo>
                    <a:lnTo>
                      <a:pt x="24" y="429"/>
                    </a:lnTo>
                    <a:lnTo>
                      <a:pt x="23" y="428"/>
                    </a:lnTo>
                    <a:lnTo>
                      <a:pt x="22" y="427"/>
                    </a:lnTo>
                    <a:lnTo>
                      <a:pt x="21" y="426"/>
                    </a:lnTo>
                    <a:lnTo>
                      <a:pt x="20" y="425"/>
                    </a:lnTo>
                    <a:lnTo>
                      <a:pt x="19" y="425"/>
                    </a:lnTo>
                    <a:lnTo>
                      <a:pt x="18" y="424"/>
                    </a:lnTo>
                    <a:lnTo>
                      <a:pt x="16" y="423"/>
                    </a:lnTo>
                    <a:lnTo>
                      <a:pt x="15" y="422"/>
                    </a:lnTo>
                    <a:lnTo>
                      <a:pt x="14" y="422"/>
                    </a:lnTo>
                    <a:lnTo>
                      <a:pt x="14" y="421"/>
                    </a:lnTo>
                    <a:lnTo>
                      <a:pt x="13" y="421"/>
                    </a:lnTo>
                    <a:lnTo>
                      <a:pt x="13" y="420"/>
                    </a:lnTo>
                    <a:lnTo>
                      <a:pt x="12" y="420"/>
                    </a:lnTo>
                    <a:lnTo>
                      <a:pt x="11" y="419"/>
                    </a:lnTo>
                    <a:lnTo>
                      <a:pt x="10" y="418"/>
                    </a:lnTo>
                    <a:lnTo>
                      <a:pt x="9" y="418"/>
                    </a:lnTo>
                    <a:lnTo>
                      <a:pt x="9" y="417"/>
                    </a:lnTo>
                    <a:lnTo>
                      <a:pt x="8" y="417"/>
                    </a:lnTo>
                    <a:lnTo>
                      <a:pt x="7" y="416"/>
                    </a:lnTo>
                    <a:lnTo>
                      <a:pt x="6" y="415"/>
                    </a:lnTo>
                    <a:lnTo>
                      <a:pt x="6" y="414"/>
                    </a:lnTo>
                    <a:lnTo>
                      <a:pt x="5" y="414"/>
                    </a:lnTo>
                    <a:lnTo>
                      <a:pt x="4" y="413"/>
                    </a:lnTo>
                    <a:lnTo>
                      <a:pt x="3" y="412"/>
                    </a:lnTo>
                    <a:lnTo>
                      <a:pt x="2" y="411"/>
                    </a:lnTo>
                    <a:lnTo>
                      <a:pt x="2" y="410"/>
                    </a:lnTo>
                    <a:lnTo>
                      <a:pt x="1" y="410"/>
                    </a:lnTo>
                    <a:lnTo>
                      <a:pt x="1" y="409"/>
                    </a:lnTo>
                    <a:lnTo>
                      <a:pt x="0" y="409"/>
                    </a:lnTo>
                    <a:lnTo>
                      <a:pt x="0" y="408"/>
                    </a:lnTo>
                    <a:lnTo>
                      <a:pt x="0" y="407"/>
                    </a:lnTo>
                    <a:lnTo>
                      <a:pt x="0" y="406"/>
                    </a:lnTo>
                    <a:lnTo>
                      <a:pt x="0" y="405"/>
                    </a:lnTo>
                    <a:lnTo>
                      <a:pt x="1" y="405"/>
                    </a:lnTo>
                    <a:lnTo>
                      <a:pt x="2" y="404"/>
                    </a:lnTo>
                    <a:lnTo>
                      <a:pt x="2" y="403"/>
                    </a:lnTo>
                    <a:lnTo>
                      <a:pt x="3" y="403"/>
                    </a:lnTo>
                    <a:lnTo>
                      <a:pt x="4" y="402"/>
                    </a:lnTo>
                    <a:lnTo>
                      <a:pt x="5" y="402"/>
                    </a:lnTo>
                    <a:lnTo>
                      <a:pt x="5" y="401"/>
                    </a:lnTo>
                    <a:lnTo>
                      <a:pt x="6" y="401"/>
                    </a:lnTo>
                    <a:lnTo>
                      <a:pt x="7" y="400"/>
                    </a:lnTo>
                    <a:lnTo>
                      <a:pt x="8" y="399"/>
                    </a:lnTo>
                    <a:lnTo>
                      <a:pt x="9" y="399"/>
                    </a:lnTo>
                    <a:lnTo>
                      <a:pt x="10" y="398"/>
                    </a:lnTo>
                    <a:lnTo>
                      <a:pt x="11" y="397"/>
                    </a:lnTo>
                    <a:lnTo>
                      <a:pt x="12" y="397"/>
                    </a:lnTo>
                    <a:lnTo>
                      <a:pt x="13" y="396"/>
                    </a:lnTo>
                    <a:lnTo>
                      <a:pt x="14" y="395"/>
                    </a:lnTo>
                    <a:lnTo>
                      <a:pt x="15" y="394"/>
                    </a:lnTo>
                    <a:lnTo>
                      <a:pt x="16" y="394"/>
                    </a:lnTo>
                    <a:lnTo>
                      <a:pt x="18" y="393"/>
                    </a:lnTo>
                    <a:lnTo>
                      <a:pt x="19" y="392"/>
                    </a:lnTo>
                    <a:lnTo>
                      <a:pt x="20" y="391"/>
                    </a:lnTo>
                    <a:lnTo>
                      <a:pt x="22" y="391"/>
                    </a:lnTo>
                    <a:lnTo>
                      <a:pt x="22" y="390"/>
                    </a:lnTo>
                    <a:lnTo>
                      <a:pt x="22" y="389"/>
                    </a:lnTo>
                    <a:lnTo>
                      <a:pt x="23" y="388"/>
                    </a:lnTo>
                    <a:lnTo>
                      <a:pt x="23" y="387"/>
                    </a:lnTo>
                    <a:lnTo>
                      <a:pt x="23" y="386"/>
                    </a:lnTo>
                    <a:lnTo>
                      <a:pt x="24" y="385"/>
                    </a:lnTo>
                    <a:lnTo>
                      <a:pt x="24" y="384"/>
                    </a:lnTo>
                    <a:lnTo>
                      <a:pt x="24" y="383"/>
                    </a:lnTo>
                    <a:lnTo>
                      <a:pt x="24" y="382"/>
                    </a:lnTo>
                    <a:lnTo>
                      <a:pt x="25" y="381"/>
                    </a:lnTo>
                    <a:lnTo>
                      <a:pt x="25" y="380"/>
                    </a:lnTo>
                    <a:lnTo>
                      <a:pt x="26" y="379"/>
                    </a:lnTo>
                    <a:lnTo>
                      <a:pt x="26" y="378"/>
                    </a:lnTo>
                    <a:lnTo>
                      <a:pt x="27" y="377"/>
                    </a:lnTo>
                    <a:lnTo>
                      <a:pt x="27" y="376"/>
                    </a:lnTo>
                    <a:lnTo>
                      <a:pt x="28" y="376"/>
                    </a:lnTo>
                    <a:lnTo>
                      <a:pt x="28" y="375"/>
                    </a:lnTo>
                    <a:lnTo>
                      <a:pt x="28" y="374"/>
                    </a:lnTo>
                    <a:lnTo>
                      <a:pt x="29" y="373"/>
                    </a:lnTo>
                    <a:lnTo>
                      <a:pt x="29" y="372"/>
                    </a:lnTo>
                    <a:lnTo>
                      <a:pt x="30" y="372"/>
                    </a:lnTo>
                    <a:lnTo>
                      <a:pt x="30" y="371"/>
                    </a:lnTo>
                    <a:lnTo>
                      <a:pt x="31" y="371"/>
                    </a:lnTo>
                    <a:lnTo>
                      <a:pt x="31" y="370"/>
                    </a:lnTo>
                    <a:lnTo>
                      <a:pt x="32" y="369"/>
                    </a:lnTo>
                    <a:lnTo>
                      <a:pt x="33" y="368"/>
                    </a:lnTo>
                    <a:lnTo>
                      <a:pt x="32" y="365"/>
                    </a:lnTo>
                    <a:lnTo>
                      <a:pt x="31" y="363"/>
                    </a:lnTo>
                    <a:lnTo>
                      <a:pt x="31" y="360"/>
                    </a:lnTo>
                    <a:lnTo>
                      <a:pt x="30" y="357"/>
                    </a:lnTo>
                    <a:lnTo>
                      <a:pt x="30" y="354"/>
                    </a:lnTo>
                    <a:lnTo>
                      <a:pt x="29" y="350"/>
                    </a:lnTo>
                    <a:lnTo>
                      <a:pt x="29" y="347"/>
                    </a:lnTo>
                    <a:lnTo>
                      <a:pt x="29" y="343"/>
                    </a:lnTo>
                    <a:lnTo>
                      <a:pt x="29" y="340"/>
                    </a:lnTo>
                    <a:lnTo>
                      <a:pt x="29" y="335"/>
                    </a:lnTo>
                    <a:lnTo>
                      <a:pt x="29" y="332"/>
                    </a:lnTo>
                    <a:lnTo>
                      <a:pt x="29" y="328"/>
                    </a:lnTo>
                    <a:lnTo>
                      <a:pt x="29" y="324"/>
                    </a:lnTo>
                    <a:lnTo>
                      <a:pt x="29" y="320"/>
                    </a:lnTo>
                    <a:lnTo>
                      <a:pt x="30" y="316"/>
                    </a:lnTo>
                    <a:lnTo>
                      <a:pt x="30" y="312"/>
                    </a:lnTo>
                    <a:lnTo>
                      <a:pt x="30" y="308"/>
                    </a:lnTo>
                    <a:lnTo>
                      <a:pt x="31" y="303"/>
                    </a:lnTo>
                    <a:lnTo>
                      <a:pt x="31" y="299"/>
                    </a:lnTo>
                    <a:lnTo>
                      <a:pt x="31" y="295"/>
                    </a:lnTo>
                    <a:lnTo>
                      <a:pt x="31" y="291"/>
                    </a:lnTo>
                    <a:lnTo>
                      <a:pt x="32" y="288"/>
                    </a:lnTo>
                    <a:lnTo>
                      <a:pt x="32" y="284"/>
                    </a:lnTo>
                    <a:lnTo>
                      <a:pt x="32" y="280"/>
                    </a:lnTo>
                    <a:lnTo>
                      <a:pt x="32" y="276"/>
                    </a:lnTo>
                    <a:lnTo>
                      <a:pt x="32" y="273"/>
                    </a:lnTo>
                    <a:lnTo>
                      <a:pt x="32" y="269"/>
                    </a:lnTo>
                    <a:lnTo>
                      <a:pt x="32" y="266"/>
                    </a:lnTo>
                    <a:lnTo>
                      <a:pt x="32" y="263"/>
                    </a:lnTo>
                    <a:lnTo>
                      <a:pt x="32" y="260"/>
                    </a:lnTo>
                    <a:lnTo>
                      <a:pt x="31" y="257"/>
                    </a:lnTo>
                    <a:lnTo>
                      <a:pt x="31" y="254"/>
                    </a:lnTo>
                    <a:lnTo>
                      <a:pt x="31" y="252"/>
                    </a:lnTo>
                    <a:lnTo>
                      <a:pt x="30" y="249"/>
                    </a:lnTo>
                    <a:lnTo>
                      <a:pt x="30" y="247"/>
                    </a:lnTo>
                    <a:lnTo>
                      <a:pt x="29" y="244"/>
                    </a:lnTo>
                    <a:lnTo>
                      <a:pt x="29" y="241"/>
                    </a:lnTo>
                    <a:lnTo>
                      <a:pt x="29" y="239"/>
                    </a:lnTo>
                    <a:lnTo>
                      <a:pt x="29" y="236"/>
                    </a:lnTo>
                    <a:lnTo>
                      <a:pt x="28" y="233"/>
                    </a:lnTo>
                    <a:lnTo>
                      <a:pt x="28" y="231"/>
                    </a:lnTo>
                    <a:lnTo>
                      <a:pt x="28" y="228"/>
                    </a:lnTo>
                    <a:lnTo>
                      <a:pt x="28" y="225"/>
                    </a:lnTo>
                    <a:lnTo>
                      <a:pt x="28" y="222"/>
                    </a:lnTo>
                    <a:lnTo>
                      <a:pt x="28" y="219"/>
                    </a:lnTo>
                    <a:lnTo>
                      <a:pt x="28" y="217"/>
                    </a:lnTo>
                    <a:lnTo>
                      <a:pt x="28" y="213"/>
                    </a:lnTo>
                    <a:lnTo>
                      <a:pt x="28" y="210"/>
                    </a:lnTo>
                    <a:lnTo>
                      <a:pt x="28" y="208"/>
                    </a:lnTo>
                    <a:lnTo>
                      <a:pt x="28" y="204"/>
                    </a:lnTo>
                    <a:lnTo>
                      <a:pt x="28" y="201"/>
                    </a:lnTo>
                    <a:lnTo>
                      <a:pt x="28" y="198"/>
                    </a:lnTo>
                    <a:lnTo>
                      <a:pt x="28" y="195"/>
                    </a:lnTo>
                    <a:lnTo>
                      <a:pt x="28" y="192"/>
                    </a:lnTo>
                    <a:lnTo>
                      <a:pt x="28" y="189"/>
                    </a:lnTo>
                    <a:lnTo>
                      <a:pt x="28" y="186"/>
                    </a:lnTo>
                    <a:lnTo>
                      <a:pt x="28" y="183"/>
                    </a:lnTo>
                    <a:lnTo>
                      <a:pt x="28" y="180"/>
                    </a:lnTo>
                    <a:lnTo>
                      <a:pt x="28" y="177"/>
                    </a:lnTo>
                    <a:lnTo>
                      <a:pt x="28" y="174"/>
                    </a:lnTo>
                    <a:lnTo>
                      <a:pt x="28" y="171"/>
                    </a:lnTo>
                    <a:lnTo>
                      <a:pt x="28" y="168"/>
                    </a:lnTo>
                    <a:lnTo>
                      <a:pt x="28" y="165"/>
                    </a:lnTo>
                    <a:lnTo>
                      <a:pt x="28" y="162"/>
                    </a:lnTo>
                    <a:lnTo>
                      <a:pt x="29" y="159"/>
                    </a:lnTo>
                    <a:lnTo>
                      <a:pt x="29" y="156"/>
                    </a:lnTo>
                    <a:lnTo>
                      <a:pt x="29" y="153"/>
                    </a:lnTo>
                    <a:lnTo>
                      <a:pt x="29" y="150"/>
                    </a:lnTo>
                    <a:lnTo>
                      <a:pt x="29" y="147"/>
                    </a:lnTo>
                    <a:lnTo>
                      <a:pt x="29" y="144"/>
                    </a:lnTo>
                    <a:lnTo>
                      <a:pt x="29" y="142"/>
                    </a:lnTo>
                    <a:lnTo>
                      <a:pt x="29" y="139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30" y="131"/>
                    </a:lnTo>
                    <a:lnTo>
                      <a:pt x="30" y="128"/>
                    </a:lnTo>
                    <a:lnTo>
                      <a:pt x="30" y="126"/>
                    </a:lnTo>
                    <a:lnTo>
                      <a:pt x="30" y="123"/>
                    </a:lnTo>
                    <a:lnTo>
                      <a:pt x="30" y="121"/>
                    </a:lnTo>
                    <a:lnTo>
                      <a:pt x="30" y="119"/>
                    </a:lnTo>
                    <a:lnTo>
                      <a:pt x="31" y="117"/>
                    </a:lnTo>
                    <a:lnTo>
                      <a:pt x="31" y="114"/>
                    </a:lnTo>
                    <a:lnTo>
                      <a:pt x="31" y="113"/>
                    </a:lnTo>
                    <a:lnTo>
                      <a:pt x="31" y="111"/>
                    </a:lnTo>
                    <a:lnTo>
                      <a:pt x="31" y="109"/>
                    </a:lnTo>
                    <a:lnTo>
                      <a:pt x="32" y="107"/>
                    </a:lnTo>
                    <a:lnTo>
                      <a:pt x="32" y="106"/>
                    </a:lnTo>
                    <a:lnTo>
                      <a:pt x="32" y="104"/>
                    </a:lnTo>
                    <a:lnTo>
                      <a:pt x="32" y="103"/>
                    </a:lnTo>
                    <a:lnTo>
                      <a:pt x="33" y="102"/>
                    </a:lnTo>
                    <a:lnTo>
                      <a:pt x="33" y="101"/>
                    </a:lnTo>
                    <a:lnTo>
                      <a:pt x="33" y="100"/>
                    </a:lnTo>
                    <a:lnTo>
                      <a:pt x="34" y="99"/>
                    </a:lnTo>
                    <a:lnTo>
                      <a:pt x="34" y="98"/>
                    </a:lnTo>
                    <a:lnTo>
                      <a:pt x="35" y="98"/>
                    </a:lnTo>
                    <a:lnTo>
                      <a:pt x="35" y="97"/>
                    </a:lnTo>
                    <a:lnTo>
                      <a:pt x="36" y="97"/>
                    </a:lnTo>
                    <a:lnTo>
                      <a:pt x="36" y="96"/>
                    </a:lnTo>
                    <a:lnTo>
                      <a:pt x="37" y="96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8" y="93"/>
                    </a:lnTo>
                    <a:lnTo>
                      <a:pt x="39" y="93"/>
                    </a:lnTo>
                    <a:lnTo>
                      <a:pt x="39" y="92"/>
                    </a:lnTo>
                    <a:lnTo>
                      <a:pt x="40" y="92"/>
                    </a:lnTo>
                    <a:lnTo>
                      <a:pt x="40" y="91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2" y="90"/>
                    </a:lnTo>
                    <a:lnTo>
                      <a:pt x="41" y="89"/>
                    </a:lnTo>
                    <a:lnTo>
                      <a:pt x="40" y="89"/>
                    </a:lnTo>
                    <a:lnTo>
                      <a:pt x="39" y="89"/>
                    </a:lnTo>
                    <a:lnTo>
                      <a:pt x="38" y="89"/>
                    </a:lnTo>
                    <a:lnTo>
                      <a:pt x="37" y="89"/>
                    </a:lnTo>
                    <a:lnTo>
                      <a:pt x="36" y="89"/>
                    </a:lnTo>
                    <a:lnTo>
                      <a:pt x="35" y="88"/>
                    </a:lnTo>
                    <a:lnTo>
                      <a:pt x="34" y="88"/>
                    </a:lnTo>
                    <a:lnTo>
                      <a:pt x="33" y="88"/>
                    </a:lnTo>
                    <a:lnTo>
                      <a:pt x="32" y="87"/>
                    </a:lnTo>
                    <a:lnTo>
                      <a:pt x="31" y="87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7" y="85"/>
                    </a:lnTo>
                    <a:lnTo>
                      <a:pt x="26" y="84"/>
                    </a:lnTo>
                    <a:lnTo>
                      <a:pt x="25" y="84"/>
                    </a:lnTo>
                    <a:lnTo>
                      <a:pt x="24" y="83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19" y="74"/>
                    </a:lnTo>
                    <a:lnTo>
                      <a:pt x="18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9" y="66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19" y="63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20" y="61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1" y="57"/>
                    </a:lnTo>
                    <a:lnTo>
                      <a:pt x="22" y="55"/>
                    </a:lnTo>
                    <a:lnTo>
                      <a:pt x="22" y="53"/>
                    </a:lnTo>
                    <a:lnTo>
                      <a:pt x="23" y="52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9" y="38"/>
                    </a:lnTo>
                    <a:lnTo>
                      <a:pt x="30" y="37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1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60" y="27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5" y="26"/>
                    </a:lnTo>
                    <a:lnTo>
                      <a:pt x="66" y="25"/>
                    </a:lnTo>
                    <a:lnTo>
                      <a:pt x="68" y="25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4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2" y="23"/>
                    </a:lnTo>
                    <a:lnTo>
                      <a:pt x="83" y="23"/>
                    </a:lnTo>
                    <a:lnTo>
                      <a:pt x="84" y="22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9" y="21"/>
                    </a:lnTo>
                    <a:lnTo>
                      <a:pt x="90" y="21"/>
                    </a:lnTo>
                    <a:lnTo>
                      <a:pt x="91" y="20"/>
                    </a:lnTo>
                    <a:lnTo>
                      <a:pt x="92" y="20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8" y="17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1" y="15"/>
                    </a:lnTo>
                    <a:lnTo>
                      <a:pt x="102" y="15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5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9" y="15"/>
                    </a:lnTo>
                    <a:lnTo>
                      <a:pt x="110" y="15"/>
                    </a:lnTo>
                    <a:lnTo>
                      <a:pt x="111" y="15"/>
                    </a:lnTo>
                    <a:lnTo>
                      <a:pt x="112" y="15"/>
                    </a:lnTo>
                    <a:lnTo>
                      <a:pt x="113" y="15"/>
                    </a:lnTo>
                    <a:lnTo>
                      <a:pt x="114" y="15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6" y="16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29" y="20"/>
                    </a:lnTo>
                    <a:lnTo>
                      <a:pt x="130" y="20"/>
                    </a:lnTo>
                    <a:lnTo>
                      <a:pt x="132" y="20"/>
                    </a:lnTo>
                    <a:lnTo>
                      <a:pt x="134" y="20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9" y="21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8" y="20"/>
                    </a:lnTo>
                    <a:lnTo>
                      <a:pt x="151" y="19"/>
                    </a:lnTo>
                    <a:lnTo>
                      <a:pt x="155" y="19"/>
                    </a:lnTo>
                    <a:lnTo>
                      <a:pt x="159" y="18"/>
                    </a:lnTo>
                    <a:lnTo>
                      <a:pt x="163" y="17"/>
                    </a:lnTo>
                    <a:lnTo>
                      <a:pt x="167" y="16"/>
                    </a:lnTo>
                    <a:lnTo>
                      <a:pt x="172" y="16"/>
                    </a:lnTo>
                    <a:lnTo>
                      <a:pt x="176" y="15"/>
                    </a:lnTo>
                    <a:lnTo>
                      <a:pt x="180" y="14"/>
                    </a:lnTo>
                    <a:lnTo>
                      <a:pt x="184" y="13"/>
                    </a:lnTo>
                    <a:lnTo>
                      <a:pt x="189" y="12"/>
                    </a:lnTo>
                    <a:lnTo>
                      <a:pt x="193" y="11"/>
                    </a:lnTo>
                    <a:lnTo>
                      <a:pt x="198" y="11"/>
                    </a:lnTo>
                    <a:lnTo>
                      <a:pt x="202" y="9"/>
                    </a:lnTo>
                    <a:lnTo>
                      <a:pt x="206" y="9"/>
                    </a:lnTo>
                    <a:lnTo>
                      <a:pt x="211" y="8"/>
                    </a:lnTo>
                    <a:lnTo>
                      <a:pt x="215" y="8"/>
                    </a:lnTo>
                    <a:lnTo>
                      <a:pt x="220" y="7"/>
                    </a:lnTo>
                    <a:lnTo>
                      <a:pt x="224" y="6"/>
                    </a:lnTo>
                    <a:lnTo>
                      <a:pt x="228" y="6"/>
                    </a:lnTo>
                    <a:lnTo>
                      <a:pt x="233" y="5"/>
                    </a:lnTo>
                    <a:lnTo>
                      <a:pt x="237" y="5"/>
                    </a:lnTo>
                    <a:lnTo>
                      <a:pt x="241" y="5"/>
                    </a:lnTo>
                    <a:lnTo>
                      <a:pt x="246" y="5"/>
                    </a:lnTo>
                    <a:lnTo>
                      <a:pt x="250" y="5"/>
                    </a:lnTo>
                    <a:lnTo>
                      <a:pt x="254" y="5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7" y="6"/>
                    </a:lnTo>
                    <a:lnTo>
                      <a:pt x="271" y="6"/>
                    </a:lnTo>
                    <a:lnTo>
                      <a:pt x="274" y="7"/>
                    </a:lnTo>
                    <a:lnTo>
                      <a:pt x="278" y="8"/>
                    </a:lnTo>
                    <a:lnTo>
                      <a:pt x="283" y="10"/>
                    </a:lnTo>
                  </a:path>
                </a:pathLst>
              </a:custGeom>
              <a:noFill/>
              <a:ln w="12699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2" name="Freeform 109"/>
              <p:cNvSpPr>
                <a:spLocks/>
              </p:cNvSpPr>
              <p:nvPr/>
            </p:nvSpPr>
            <p:spPr bwMode="auto">
              <a:xfrm>
                <a:off x="5438" y="1734"/>
                <a:ext cx="381" cy="55"/>
              </a:xfrm>
              <a:custGeom>
                <a:avLst/>
                <a:gdLst>
                  <a:gd name="T0" fmla="*/ 199 w 379"/>
                  <a:gd name="T1" fmla="*/ 49 h 55"/>
                  <a:gd name="T2" fmla="*/ 191 w 379"/>
                  <a:gd name="T3" fmla="*/ 44 h 55"/>
                  <a:gd name="T4" fmla="*/ 185 w 379"/>
                  <a:gd name="T5" fmla="*/ 38 h 55"/>
                  <a:gd name="T6" fmla="*/ 186 w 379"/>
                  <a:gd name="T7" fmla="*/ 32 h 55"/>
                  <a:gd name="T8" fmla="*/ 196 w 379"/>
                  <a:gd name="T9" fmla="*/ 30 h 55"/>
                  <a:gd name="T10" fmla="*/ 206 w 379"/>
                  <a:gd name="T11" fmla="*/ 30 h 55"/>
                  <a:gd name="T12" fmla="*/ 216 w 379"/>
                  <a:gd name="T13" fmla="*/ 31 h 55"/>
                  <a:gd name="T14" fmla="*/ 225 w 379"/>
                  <a:gd name="T15" fmla="*/ 36 h 55"/>
                  <a:gd name="T16" fmla="*/ 234 w 379"/>
                  <a:gd name="T17" fmla="*/ 39 h 55"/>
                  <a:gd name="T18" fmla="*/ 244 w 379"/>
                  <a:gd name="T19" fmla="*/ 40 h 55"/>
                  <a:gd name="T20" fmla="*/ 255 w 379"/>
                  <a:gd name="T21" fmla="*/ 37 h 55"/>
                  <a:gd name="T22" fmla="*/ 274 w 379"/>
                  <a:gd name="T23" fmla="*/ 31 h 55"/>
                  <a:gd name="T24" fmla="*/ 301 w 379"/>
                  <a:gd name="T25" fmla="*/ 24 h 55"/>
                  <a:gd name="T26" fmla="*/ 331 w 379"/>
                  <a:gd name="T27" fmla="*/ 16 h 55"/>
                  <a:gd name="T28" fmla="*/ 347 w 379"/>
                  <a:gd name="T29" fmla="*/ 14 h 55"/>
                  <a:gd name="T30" fmla="*/ 360 w 379"/>
                  <a:gd name="T31" fmla="*/ 19 h 55"/>
                  <a:gd name="T32" fmla="*/ 374 w 379"/>
                  <a:gd name="T33" fmla="*/ 27 h 55"/>
                  <a:gd name="T34" fmla="*/ 390 w 379"/>
                  <a:gd name="T35" fmla="*/ 29 h 55"/>
                  <a:gd name="T36" fmla="*/ 404 w 379"/>
                  <a:gd name="T37" fmla="*/ 19 h 55"/>
                  <a:gd name="T38" fmla="*/ 412 w 379"/>
                  <a:gd name="T39" fmla="*/ 11 h 55"/>
                  <a:gd name="T40" fmla="*/ 417 w 379"/>
                  <a:gd name="T41" fmla="*/ 4 h 55"/>
                  <a:gd name="T42" fmla="*/ 408 w 379"/>
                  <a:gd name="T43" fmla="*/ 1 h 55"/>
                  <a:gd name="T44" fmla="*/ 385 w 379"/>
                  <a:gd name="T45" fmla="*/ 2 h 55"/>
                  <a:gd name="T46" fmla="*/ 359 w 379"/>
                  <a:gd name="T47" fmla="*/ 4 h 55"/>
                  <a:gd name="T48" fmla="*/ 331 w 379"/>
                  <a:gd name="T49" fmla="*/ 7 h 55"/>
                  <a:gd name="T50" fmla="*/ 284 w 379"/>
                  <a:gd name="T51" fmla="*/ 13 h 55"/>
                  <a:gd name="T52" fmla="*/ 258 w 379"/>
                  <a:gd name="T53" fmla="*/ 19 h 55"/>
                  <a:gd name="T54" fmla="*/ 229 w 379"/>
                  <a:gd name="T55" fmla="*/ 24 h 55"/>
                  <a:gd name="T56" fmla="*/ 195 w 379"/>
                  <a:gd name="T57" fmla="*/ 26 h 55"/>
                  <a:gd name="T58" fmla="*/ 168 w 379"/>
                  <a:gd name="T59" fmla="*/ 24 h 55"/>
                  <a:gd name="T60" fmla="*/ 143 w 379"/>
                  <a:gd name="T61" fmla="*/ 19 h 55"/>
                  <a:gd name="T62" fmla="*/ 118 w 379"/>
                  <a:gd name="T63" fmla="*/ 14 h 55"/>
                  <a:gd name="T64" fmla="*/ 71 w 379"/>
                  <a:gd name="T65" fmla="*/ 9 h 55"/>
                  <a:gd name="T66" fmla="*/ 42 w 379"/>
                  <a:gd name="T67" fmla="*/ 4 h 55"/>
                  <a:gd name="T68" fmla="*/ 15 w 379"/>
                  <a:gd name="T69" fmla="*/ 0 h 55"/>
                  <a:gd name="T70" fmla="*/ 5 w 379"/>
                  <a:gd name="T71" fmla="*/ 1 h 55"/>
                  <a:gd name="T72" fmla="*/ 21 w 379"/>
                  <a:gd name="T73" fmla="*/ 5 h 55"/>
                  <a:gd name="T74" fmla="*/ 31 w 379"/>
                  <a:gd name="T75" fmla="*/ 12 h 55"/>
                  <a:gd name="T76" fmla="*/ 36 w 379"/>
                  <a:gd name="T77" fmla="*/ 23 h 55"/>
                  <a:gd name="T78" fmla="*/ 41 w 379"/>
                  <a:gd name="T79" fmla="*/ 30 h 55"/>
                  <a:gd name="T80" fmla="*/ 47 w 379"/>
                  <a:gd name="T81" fmla="*/ 32 h 55"/>
                  <a:gd name="T82" fmla="*/ 55 w 379"/>
                  <a:gd name="T83" fmla="*/ 31 h 55"/>
                  <a:gd name="T84" fmla="*/ 63 w 379"/>
                  <a:gd name="T85" fmla="*/ 26 h 55"/>
                  <a:gd name="T86" fmla="*/ 65 w 379"/>
                  <a:gd name="T87" fmla="*/ 23 h 55"/>
                  <a:gd name="T88" fmla="*/ 67 w 379"/>
                  <a:gd name="T89" fmla="*/ 21 h 55"/>
                  <a:gd name="T90" fmla="*/ 70 w 379"/>
                  <a:gd name="T91" fmla="*/ 18 h 55"/>
                  <a:gd name="T92" fmla="*/ 78 w 379"/>
                  <a:gd name="T93" fmla="*/ 16 h 55"/>
                  <a:gd name="T94" fmla="*/ 88 w 379"/>
                  <a:gd name="T95" fmla="*/ 17 h 55"/>
                  <a:gd name="T96" fmla="*/ 116 w 379"/>
                  <a:gd name="T97" fmla="*/ 19 h 55"/>
                  <a:gd name="T98" fmla="*/ 123 w 379"/>
                  <a:gd name="T99" fmla="*/ 25 h 55"/>
                  <a:gd name="T100" fmla="*/ 122 w 379"/>
                  <a:gd name="T101" fmla="*/ 30 h 55"/>
                  <a:gd name="T102" fmla="*/ 121 w 379"/>
                  <a:gd name="T103" fmla="*/ 35 h 55"/>
                  <a:gd name="T104" fmla="*/ 123 w 379"/>
                  <a:gd name="T105" fmla="*/ 39 h 55"/>
                  <a:gd name="T106" fmla="*/ 132 w 379"/>
                  <a:gd name="T107" fmla="*/ 44 h 55"/>
                  <a:gd name="T108" fmla="*/ 146 w 379"/>
                  <a:gd name="T109" fmla="*/ 47 h 55"/>
                  <a:gd name="T110" fmla="*/ 159 w 379"/>
                  <a:gd name="T111" fmla="*/ 47 h 55"/>
                  <a:gd name="T112" fmla="*/ 173 w 379"/>
                  <a:gd name="T113" fmla="*/ 47 h 55"/>
                  <a:gd name="T114" fmla="*/ 179 w 379"/>
                  <a:gd name="T115" fmla="*/ 51 h 55"/>
                  <a:gd name="T116" fmla="*/ 188 w 379"/>
                  <a:gd name="T117" fmla="*/ 53 h 55"/>
                  <a:gd name="T118" fmla="*/ 199 w 379"/>
                  <a:gd name="T119" fmla="*/ 54 h 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79"/>
                  <a:gd name="T181" fmla="*/ 0 h 55"/>
                  <a:gd name="T182" fmla="*/ 379 w 379"/>
                  <a:gd name="T183" fmla="*/ 55 h 5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79" h="55">
                    <a:moveTo>
                      <a:pt x="185" y="54"/>
                    </a:moveTo>
                    <a:lnTo>
                      <a:pt x="184" y="53"/>
                    </a:lnTo>
                    <a:lnTo>
                      <a:pt x="183" y="52"/>
                    </a:lnTo>
                    <a:lnTo>
                      <a:pt x="182" y="51"/>
                    </a:lnTo>
                    <a:lnTo>
                      <a:pt x="181" y="51"/>
                    </a:lnTo>
                    <a:lnTo>
                      <a:pt x="181" y="50"/>
                    </a:lnTo>
                    <a:lnTo>
                      <a:pt x="180" y="49"/>
                    </a:lnTo>
                    <a:lnTo>
                      <a:pt x="179" y="49"/>
                    </a:lnTo>
                    <a:lnTo>
                      <a:pt x="178" y="49"/>
                    </a:lnTo>
                    <a:lnTo>
                      <a:pt x="177" y="48"/>
                    </a:lnTo>
                    <a:lnTo>
                      <a:pt x="177" y="47"/>
                    </a:lnTo>
                    <a:lnTo>
                      <a:pt x="176" y="47"/>
                    </a:lnTo>
                    <a:lnTo>
                      <a:pt x="175" y="46"/>
                    </a:lnTo>
                    <a:lnTo>
                      <a:pt x="174" y="45"/>
                    </a:lnTo>
                    <a:lnTo>
                      <a:pt x="173" y="45"/>
                    </a:lnTo>
                    <a:lnTo>
                      <a:pt x="172" y="44"/>
                    </a:lnTo>
                    <a:lnTo>
                      <a:pt x="171" y="44"/>
                    </a:lnTo>
                    <a:lnTo>
                      <a:pt x="170" y="43"/>
                    </a:lnTo>
                    <a:lnTo>
                      <a:pt x="170" y="42"/>
                    </a:lnTo>
                    <a:lnTo>
                      <a:pt x="169" y="42"/>
                    </a:lnTo>
                    <a:lnTo>
                      <a:pt x="168" y="41"/>
                    </a:lnTo>
                    <a:lnTo>
                      <a:pt x="168" y="40"/>
                    </a:lnTo>
                    <a:lnTo>
                      <a:pt x="167" y="40"/>
                    </a:lnTo>
                    <a:lnTo>
                      <a:pt x="166" y="39"/>
                    </a:lnTo>
                    <a:lnTo>
                      <a:pt x="165" y="38"/>
                    </a:lnTo>
                    <a:lnTo>
                      <a:pt x="164" y="37"/>
                    </a:lnTo>
                    <a:lnTo>
                      <a:pt x="164" y="36"/>
                    </a:lnTo>
                    <a:lnTo>
                      <a:pt x="163" y="36"/>
                    </a:lnTo>
                    <a:lnTo>
                      <a:pt x="163" y="35"/>
                    </a:lnTo>
                    <a:lnTo>
                      <a:pt x="162" y="34"/>
                    </a:lnTo>
                    <a:lnTo>
                      <a:pt x="162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6" y="32"/>
                    </a:lnTo>
                    <a:lnTo>
                      <a:pt x="167" y="32"/>
                    </a:lnTo>
                    <a:lnTo>
                      <a:pt x="168" y="31"/>
                    </a:lnTo>
                    <a:lnTo>
                      <a:pt x="169" y="31"/>
                    </a:lnTo>
                    <a:lnTo>
                      <a:pt x="170" y="31"/>
                    </a:lnTo>
                    <a:lnTo>
                      <a:pt x="171" y="31"/>
                    </a:lnTo>
                    <a:lnTo>
                      <a:pt x="172" y="31"/>
                    </a:lnTo>
                    <a:lnTo>
                      <a:pt x="173" y="30"/>
                    </a:lnTo>
                    <a:lnTo>
                      <a:pt x="174" y="30"/>
                    </a:lnTo>
                    <a:lnTo>
                      <a:pt x="176" y="30"/>
                    </a:lnTo>
                    <a:lnTo>
                      <a:pt x="177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80" y="30"/>
                    </a:lnTo>
                    <a:lnTo>
                      <a:pt x="181" y="29"/>
                    </a:lnTo>
                    <a:lnTo>
                      <a:pt x="183" y="29"/>
                    </a:lnTo>
                    <a:lnTo>
                      <a:pt x="184" y="29"/>
                    </a:lnTo>
                    <a:lnTo>
                      <a:pt x="185" y="30"/>
                    </a:lnTo>
                    <a:lnTo>
                      <a:pt x="186" y="30"/>
                    </a:lnTo>
                    <a:lnTo>
                      <a:pt x="187" y="30"/>
                    </a:lnTo>
                    <a:lnTo>
                      <a:pt x="188" y="30"/>
                    </a:lnTo>
                    <a:lnTo>
                      <a:pt x="189" y="30"/>
                    </a:lnTo>
                    <a:lnTo>
                      <a:pt x="190" y="30"/>
                    </a:lnTo>
                    <a:lnTo>
                      <a:pt x="191" y="30"/>
                    </a:lnTo>
                    <a:lnTo>
                      <a:pt x="192" y="31"/>
                    </a:lnTo>
                    <a:lnTo>
                      <a:pt x="194" y="31"/>
                    </a:lnTo>
                    <a:lnTo>
                      <a:pt x="195" y="31"/>
                    </a:lnTo>
                    <a:lnTo>
                      <a:pt x="196" y="31"/>
                    </a:lnTo>
                    <a:lnTo>
                      <a:pt x="198" y="31"/>
                    </a:lnTo>
                    <a:lnTo>
                      <a:pt x="199" y="31"/>
                    </a:lnTo>
                    <a:lnTo>
                      <a:pt x="200" y="32"/>
                    </a:lnTo>
                    <a:lnTo>
                      <a:pt x="201" y="33"/>
                    </a:lnTo>
                    <a:lnTo>
                      <a:pt x="201" y="34"/>
                    </a:lnTo>
                    <a:lnTo>
                      <a:pt x="202" y="35"/>
                    </a:lnTo>
                    <a:lnTo>
                      <a:pt x="203" y="35"/>
                    </a:lnTo>
                    <a:lnTo>
                      <a:pt x="204" y="36"/>
                    </a:lnTo>
                    <a:lnTo>
                      <a:pt x="205" y="36"/>
                    </a:lnTo>
                    <a:lnTo>
                      <a:pt x="206" y="36"/>
                    </a:lnTo>
                    <a:lnTo>
                      <a:pt x="207" y="37"/>
                    </a:lnTo>
                    <a:lnTo>
                      <a:pt x="208" y="37"/>
                    </a:lnTo>
                    <a:lnTo>
                      <a:pt x="209" y="38"/>
                    </a:lnTo>
                    <a:lnTo>
                      <a:pt x="210" y="38"/>
                    </a:lnTo>
                    <a:lnTo>
                      <a:pt x="211" y="39"/>
                    </a:lnTo>
                    <a:lnTo>
                      <a:pt x="212" y="39"/>
                    </a:lnTo>
                    <a:lnTo>
                      <a:pt x="213" y="39"/>
                    </a:lnTo>
                    <a:lnTo>
                      <a:pt x="214" y="39"/>
                    </a:lnTo>
                    <a:lnTo>
                      <a:pt x="215" y="39"/>
                    </a:lnTo>
                    <a:lnTo>
                      <a:pt x="216" y="39"/>
                    </a:lnTo>
                    <a:lnTo>
                      <a:pt x="218" y="40"/>
                    </a:lnTo>
                    <a:lnTo>
                      <a:pt x="219" y="40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22" y="40"/>
                    </a:lnTo>
                    <a:lnTo>
                      <a:pt x="223" y="40"/>
                    </a:lnTo>
                    <a:lnTo>
                      <a:pt x="224" y="40"/>
                    </a:lnTo>
                    <a:lnTo>
                      <a:pt x="225" y="40"/>
                    </a:lnTo>
                    <a:lnTo>
                      <a:pt x="226" y="39"/>
                    </a:lnTo>
                    <a:lnTo>
                      <a:pt x="227" y="39"/>
                    </a:lnTo>
                    <a:lnTo>
                      <a:pt x="229" y="39"/>
                    </a:lnTo>
                    <a:lnTo>
                      <a:pt x="231" y="39"/>
                    </a:lnTo>
                    <a:lnTo>
                      <a:pt x="233" y="38"/>
                    </a:lnTo>
                    <a:lnTo>
                      <a:pt x="235" y="37"/>
                    </a:lnTo>
                    <a:lnTo>
                      <a:pt x="238" y="37"/>
                    </a:lnTo>
                    <a:lnTo>
                      <a:pt x="240" y="36"/>
                    </a:lnTo>
                    <a:lnTo>
                      <a:pt x="242" y="36"/>
                    </a:lnTo>
                    <a:lnTo>
                      <a:pt x="244" y="35"/>
                    </a:lnTo>
                    <a:lnTo>
                      <a:pt x="246" y="35"/>
                    </a:lnTo>
                    <a:lnTo>
                      <a:pt x="248" y="34"/>
                    </a:lnTo>
                    <a:lnTo>
                      <a:pt x="251" y="33"/>
                    </a:lnTo>
                    <a:lnTo>
                      <a:pt x="252" y="32"/>
                    </a:lnTo>
                    <a:lnTo>
                      <a:pt x="254" y="31"/>
                    </a:lnTo>
                    <a:lnTo>
                      <a:pt x="256" y="31"/>
                    </a:lnTo>
                    <a:lnTo>
                      <a:pt x="258" y="30"/>
                    </a:lnTo>
                    <a:lnTo>
                      <a:pt x="260" y="29"/>
                    </a:lnTo>
                    <a:lnTo>
                      <a:pt x="262" y="28"/>
                    </a:lnTo>
                    <a:lnTo>
                      <a:pt x="265" y="27"/>
                    </a:lnTo>
                    <a:lnTo>
                      <a:pt x="267" y="27"/>
                    </a:lnTo>
                    <a:lnTo>
                      <a:pt x="269" y="26"/>
                    </a:lnTo>
                    <a:lnTo>
                      <a:pt x="271" y="25"/>
                    </a:lnTo>
                    <a:lnTo>
                      <a:pt x="273" y="24"/>
                    </a:lnTo>
                    <a:lnTo>
                      <a:pt x="274" y="23"/>
                    </a:lnTo>
                    <a:lnTo>
                      <a:pt x="276" y="22"/>
                    </a:lnTo>
                    <a:lnTo>
                      <a:pt x="279" y="21"/>
                    </a:lnTo>
                    <a:lnTo>
                      <a:pt x="281" y="20"/>
                    </a:lnTo>
                    <a:lnTo>
                      <a:pt x="282" y="19"/>
                    </a:lnTo>
                    <a:lnTo>
                      <a:pt x="284" y="18"/>
                    </a:lnTo>
                    <a:lnTo>
                      <a:pt x="287" y="18"/>
                    </a:lnTo>
                    <a:lnTo>
                      <a:pt x="289" y="17"/>
                    </a:lnTo>
                    <a:lnTo>
                      <a:pt x="291" y="16"/>
                    </a:lnTo>
                    <a:lnTo>
                      <a:pt x="293" y="15"/>
                    </a:lnTo>
                    <a:lnTo>
                      <a:pt x="294" y="14"/>
                    </a:lnTo>
                    <a:lnTo>
                      <a:pt x="297" y="13"/>
                    </a:lnTo>
                    <a:lnTo>
                      <a:pt x="298" y="13"/>
                    </a:lnTo>
                    <a:lnTo>
                      <a:pt x="300" y="13"/>
                    </a:lnTo>
                    <a:lnTo>
                      <a:pt x="302" y="13"/>
                    </a:lnTo>
                    <a:lnTo>
                      <a:pt x="304" y="13"/>
                    </a:lnTo>
                    <a:lnTo>
                      <a:pt x="305" y="14"/>
                    </a:lnTo>
                    <a:lnTo>
                      <a:pt x="307" y="14"/>
                    </a:lnTo>
                    <a:lnTo>
                      <a:pt x="309" y="15"/>
                    </a:lnTo>
                    <a:lnTo>
                      <a:pt x="310" y="15"/>
                    </a:lnTo>
                    <a:lnTo>
                      <a:pt x="312" y="15"/>
                    </a:lnTo>
                    <a:lnTo>
                      <a:pt x="313" y="16"/>
                    </a:lnTo>
                    <a:lnTo>
                      <a:pt x="315" y="17"/>
                    </a:lnTo>
                    <a:lnTo>
                      <a:pt x="316" y="18"/>
                    </a:lnTo>
                    <a:lnTo>
                      <a:pt x="317" y="18"/>
                    </a:lnTo>
                    <a:lnTo>
                      <a:pt x="319" y="19"/>
                    </a:lnTo>
                    <a:lnTo>
                      <a:pt x="320" y="19"/>
                    </a:lnTo>
                    <a:lnTo>
                      <a:pt x="322" y="20"/>
                    </a:lnTo>
                    <a:lnTo>
                      <a:pt x="323" y="21"/>
                    </a:lnTo>
                    <a:lnTo>
                      <a:pt x="325" y="22"/>
                    </a:lnTo>
                    <a:lnTo>
                      <a:pt x="326" y="22"/>
                    </a:lnTo>
                    <a:lnTo>
                      <a:pt x="328" y="23"/>
                    </a:lnTo>
                    <a:lnTo>
                      <a:pt x="329" y="24"/>
                    </a:lnTo>
                    <a:lnTo>
                      <a:pt x="331" y="25"/>
                    </a:lnTo>
                    <a:lnTo>
                      <a:pt x="332" y="26"/>
                    </a:lnTo>
                    <a:lnTo>
                      <a:pt x="334" y="27"/>
                    </a:lnTo>
                    <a:lnTo>
                      <a:pt x="336" y="27"/>
                    </a:lnTo>
                    <a:lnTo>
                      <a:pt x="337" y="28"/>
                    </a:lnTo>
                    <a:lnTo>
                      <a:pt x="339" y="28"/>
                    </a:lnTo>
                    <a:lnTo>
                      <a:pt x="340" y="29"/>
                    </a:lnTo>
                    <a:lnTo>
                      <a:pt x="342" y="29"/>
                    </a:lnTo>
                    <a:lnTo>
                      <a:pt x="344" y="30"/>
                    </a:lnTo>
                    <a:lnTo>
                      <a:pt x="347" y="31"/>
                    </a:lnTo>
                    <a:lnTo>
                      <a:pt x="349" y="31"/>
                    </a:lnTo>
                    <a:lnTo>
                      <a:pt x="350" y="29"/>
                    </a:lnTo>
                    <a:lnTo>
                      <a:pt x="352" y="28"/>
                    </a:lnTo>
                    <a:lnTo>
                      <a:pt x="354" y="27"/>
                    </a:lnTo>
                    <a:lnTo>
                      <a:pt x="356" y="26"/>
                    </a:lnTo>
                    <a:lnTo>
                      <a:pt x="357" y="24"/>
                    </a:lnTo>
                    <a:lnTo>
                      <a:pt x="358" y="23"/>
                    </a:lnTo>
                    <a:lnTo>
                      <a:pt x="360" y="22"/>
                    </a:lnTo>
                    <a:lnTo>
                      <a:pt x="361" y="21"/>
                    </a:lnTo>
                    <a:lnTo>
                      <a:pt x="363" y="20"/>
                    </a:lnTo>
                    <a:lnTo>
                      <a:pt x="364" y="19"/>
                    </a:lnTo>
                    <a:lnTo>
                      <a:pt x="365" y="18"/>
                    </a:lnTo>
                    <a:lnTo>
                      <a:pt x="366" y="17"/>
                    </a:lnTo>
                    <a:lnTo>
                      <a:pt x="367" y="16"/>
                    </a:lnTo>
                    <a:lnTo>
                      <a:pt x="368" y="15"/>
                    </a:lnTo>
                    <a:lnTo>
                      <a:pt x="369" y="14"/>
                    </a:lnTo>
                    <a:lnTo>
                      <a:pt x="370" y="13"/>
                    </a:lnTo>
                    <a:lnTo>
                      <a:pt x="371" y="13"/>
                    </a:lnTo>
                    <a:lnTo>
                      <a:pt x="372" y="12"/>
                    </a:lnTo>
                    <a:lnTo>
                      <a:pt x="372" y="11"/>
                    </a:lnTo>
                    <a:lnTo>
                      <a:pt x="373" y="10"/>
                    </a:lnTo>
                    <a:lnTo>
                      <a:pt x="374" y="9"/>
                    </a:lnTo>
                    <a:lnTo>
                      <a:pt x="375" y="8"/>
                    </a:lnTo>
                    <a:lnTo>
                      <a:pt x="376" y="7"/>
                    </a:lnTo>
                    <a:lnTo>
                      <a:pt x="376" y="6"/>
                    </a:lnTo>
                    <a:lnTo>
                      <a:pt x="376" y="5"/>
                    </a:lnTo>
                    <a:lnTo>
                      <a:pt x="377" y="5"/>
                    </a:lnTo>
                    <a:lnTo>
                      <a:pt x="377" y="4"/>
                    </a:lnTo>
                    <a:lnTo>
                      <a:pt x="377" y="3"/>
                    </a:lnTo>
                    <a:lnTo>
                      <a:pt x="377" y="2"/>
                    </a:lnTo>
                    <a:lnTo>
                      <a:pt x="378" y="1"/>
                    </a:lnTo>
                    <a:lnTo>
                      <a:pt x="378" y="0"/>
                    </a:lnTo>
                    <a:lnTo>
                      <a:pt x="376" y="0"/>
                    </a:lnTo>
                    <a:lnTo>
                      <a:pt x="374" y="1"/>
                    </a:lnTo>
                    <a:lnTo>
                      <a:pt x="372" y="1"/>
                    </a:lnTo>
                    <a:lnTo>
                      <a:pt x="370" y="1"/>
                    </a:lnTo>
                    <a:lnTo>
                      <a:pt x="368" y="1"/>
                    </a:lnTo>
                    <a:lnTo>
                      <a:pt x="365" y="1"/>
                    </a:lnTo>
                    <a:lnTo>
                      <a:pt x="363" y="1"/>
                    </a:lnTo>
                    <a:lnTo>
                      <a:pt x="361" y="2"/>
                    </a:lnTo>
                    <a:lnTo>
                      <a:pt x="358" y="2"/>
                    </a:lnTo>
                    <a:lnTo>
                      <a:pt x="356" y="2"/>
                    </a:lnTo>
                    <a:lnTo>
                      <a:pt x="354" y="2"/>
                    </a:lnTo>
                    <a:lnTo>
                      <a:pt x="351" y="2"/>
                    </a:lnTo>
                    <a:lnTo>
                      <a:pt x="348" y="2"/>
                    </a:lnTo>
                    <a:lnTo>
                      <a:pt x="345" y="2"/>
                    </a:lnTo>
                    <a:lnTo>
                      <a:pt x="343" y="2"/>
                    </a:lnTo>
                    <a:lnTo>
                      <a:pt x="340" y="2"/>
                    </a:lnTo>
                    <a:lnTo>
                      <a:pt x="337" y="3"/>
                    </a:lnTo>
                    <a:lnTo>
                      <a:pt x="334" y="3"/>
                    </a:lnTo>
                    <a:lnTo>
                      <a:pt x="331" y="3"/>
                    </a:lnTo>
                    <a:lnTo>
                      <a:pt x="328" y="3"/>
                    </a:lnTo>
                    <a:lnTo>
                      <a:pt x="325" y="3"/>
                    </a:lnTo>
                    <a:lnTo>
                      <a:pt x="322" y="3"/>
                    </a:lnTo>
                    <a:lnTo>
                      <a:pt x="319" y="4"/>
                    </a:lnTo>
                    <a:lnTo>
                      <a:pt x="316" y="4"/>
                    </a:lnTo>
                    <a:lnTo>
                      <a:pt x="313" y="4"/>
                    </a:lnTo>
                    <a:lnTo>
                      <a:pt x="310" y="4"/>
                    </a:lnTo>
                    <a:lnTo>
                      <a:pt x="307" y="5"/>
                    </a:lnTo>
                    <a:lnTo>
                      <a:pt x="304" y="5"/>
                    </a:lnTo>
                    <a:lnTo>
                      <a:pt x="301" y="5"/>
                    </a:lnTo>
                    <a:lnTo>
                      <a:pt x="297" y="6"/>
                    </a:lnTo>
                    <a:lnTo>
                      <a:pt x="294" y="7"/>
                    </a:lnTo>
                    <a:lnTo>
                      <a:pt x="291" y="7"/>
                    </a:lnTo>
                    <a:lnTo>
                      <a:pt x="288" y="8"/>
                    </a:lnTo>
                    <a:lnTo>
                      <a:pt x="285" y="9"/>
                    </a:lnTo>
                    <a:lnTo>
                      <a:pt x="282" y="9"/>
                    </a:lnTo>
                    <a:lnTo>
                      <a:pt x="279" y="10"/>
                    </a:lnTo>
                    <a:lnTo>
                      <a:pt x="276" y="11"/>
                    </a:lnTo>
                    <a:lnTo>
                      <a:pt x="273" y="11"/>
                    </a:lnTo>
                    <a:lnTo>
                      <a:pt x="270" y="12"/>
                    </a:lnTo>
                    <a:lnTo>
                      <a:pt x="267" y="13"/>
                    </a:lnTo>
                    <a:lnTo>
                      <a:pt x="264" y="13"/>
                    </a:lnTo>
                    <a:lnTo>
                      <a:pt x="261" y="14"/>
                    </a:lnTo>
                    <a:lnTo>
                      <a:pt x="258" y="15"/>
                    </a:lnTo>
                    <a:lnTo>
                      <a:pt x="255" y="15"/>
                    </a:lnTo>
                    <a:lnTo>
                      <a:pt x="252" y="16"/>
                    </a:lnTo>
                    <a:lnTo>
                      <a:pt x="250" y="17"/>
                    </a:lnTo>
                    <a:lnTo>
                      <a:pt x="247" y="18"/>
                    </a:lnTo>
                    <a:lnTo>
                      <a:pt x="244" y="18"/>
                    </a:lnTo>
                    <a:lnTo>
                      <a:pt x="241" y="19"/>
                    </a:lnTo>
                    <a:lnTo>
                      <a:pt x="238" y="19"/>
                    </a:lnTo>
                    <a:lnTo>
                      <a:pt x="235" y="20"/>
                    </a:lnTo>
                    <a:lnTo>
                      <a:pt x="231" y="21"/>
                    </a:lnTo>
                    <a:lnTo>
                      <a:pt x="229" y="21"/>
                    </a:lnTo>
                    <a:lnTo>
                      <a:pt x="225" y="22"/>
                    </a:lnTo>
                    <a:lnTo>
                      <a:pt x="222" y="22"/>
                    </a:lnTo>
                    <a:lnTo>
                      <a:pt x="218" y="23"/>
                    </a:lnTo>
                    <a:lnTo>
                      <a:pt x="215" y="23"/>
                    </a:lnTo>
                    <a:lnTo>
                      <a:pt x="212" y="24"/>
                    </a:lnTo>
                    <a:lnTo>
                      <a:pt x="209" y="24"/>
                    </a:lnTo>
                    <a:lnTo>
                      <a:pt x="205" y="25"/>
                    </a:lnTo>
                    <a:lnTo>
                      <a:pt x="201" y="25"/>
                    </a:lnTo>
                    <a:lnTo>
                      <a:pt x="197" y="25"/>
                    </a:lnTo>
                    <a:lnTo>
                      <a:pt x="193" y="25"/>
                    </a:lnTo>
                    <a:lnTo>
                      <a:pt x="189" y="26"/>
                    </a:lnTo>
                    <a:lnTo>
                      <a:pt x="186" y="26"/>
                    </a:lnTo>
                    <a:lnTo>
                      <a:pt x="182" y="26"/>
                    </a:lnTo>
                    <a:lnTo>
                      <a:pt x="179" y="26"/>
                    </a:lnTo>
                    <a:lnTo>
                      <a:pt x="175" y="26"/>
                    </a:lnTo>
                    <a:lnTo>
                      <a:pt x="172" y="26"/>
                    </a:lnTo>
                    <a:lnTo>
                      <a:pt x="168" y="26"/>
                    </a:lnTo>
                    <a:lnTo>
                      <a:pt x="166" y="26"/>
                    </a:lnTo>
                    <a:lnTo>
                      <a:pt x="163" y="26"/>
                    </a:lnTo>
                    <a:lnTo>
                      <a:pt x="160" y="25"/>
                    </a:lnTo>
                    <a:lnTo>
                      <a:pt x="157" y="25"/>
                    </a:lnTo>
                    <a:lnTo>
                      <a:pt x="154" y="25"/>
                    </a:lnTo>
                    <a:lnTo>
                      <a:pt x="150" y="24"/>
                    </a:lnTo>
                    <a:lnTo>
                      <a:pt x="148" y="24"/>
                    </a:lnTo>
                    <a:lnTo>
                      <a:pt x="145" y="23"/>
                    </a:lnTo>
                    <a:lnTo>
                      <a:pt x="142" y="23"/>
                    </a:lnTo>
                    <a:lnTo>
                      <a:pt x="139" y="22"/>
                    </a:lnTo>
                    <a:lnTo>
                      <a:pt x="137" y="22"/>
                    </a:lnTo>
                    <a:lnTo>
                      <a:pt x="134" y="21"/>
                    </a:lnTo>
                    <a:lnTo>
                      <a:pt x="131" y="21"/>
                    </a:lnTo>
                    <a:lnTo>
                      <a:pt x="128" y="20"/>
                    </a:lnTo>
                    <a:lnTo>
                      <a:pt x="126" y="19"/>
                    </a:lnTo>
                    <a:lnTo>
                      <a:pt x="123" y="19"/>
                    </a:lnTo>
                    <a:lnTo>
                      <a:pt x="120" y="18"/>
                    </a:lnTo>
                    <a:lnTo>
                      <a:pt x="117" y="18"/>
                    </a:lnTo>
                    <a:lnTo>
                      <a:pt x="115" y="17"/>
                    </a:lnTo>
                    <a:lnTo>
                      <a:pt x="112" y="17"/>
                    </a:lnTo>
                    <a:lnTo>
                      <a:pt x="109" y="16"/>
                    </a:lnTo>
                    <a:lnTo>
                      <a:pt x="106" y="16"/>
                    </a:lnTo>
                    <a:lnTo>
                      <a:pt x="104" y="15"/>
                    </a:lnTo>
                    <a:lnTo>
                      <a:pt x="101" y="15"/>
                    </a:lnTo>
                    <a:lnTo>
                      <a:pt x="98" y="14"/>
                    </a:lnTo>
                    <a:lnTo>
                      <a:pt x="95" y="13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6" y="13"/>
                    </a:lnTo>
                    <a:lnTo>
                      <a:pt x="83" y="12"/>
                    </a:lnTo>
                    <a:lnTo>
                      <a:pt x="80" y="11"/>
                    </a:lnTo>
                    <a:lnTo>
                      <a:pt x="77" y="11"/>
                    </a:lnTo>
                    <a:lnTo>
                      <a:pt x="74" y="10"/>
                    </a:lnTo>
                    <a:lnTo>
                      <a:pt x="71" y="9"/>
                    </a:lnTo>
                    <a:lnTo>
                      <a:pt x="68" y="9"/>
                    </a:lnTo>
                    <a:lnTo>
                      <a:pt x="64" y="9"/>
                    </a:lnTo>
                    <a:lnTo>
                      <a:pt x="61" y="8"/>
                    </a:lnTo>
                    <a:lnTo>
                      <a:pt x="58" y="7"/>
                    </a:lnTo>
                    <a:lnTo>
                      <a:pt x="55" y="6"/>
                    </a:lnTo>
                    <a:lnTo>
                      <a:pt x="52" y="5"/>
                    </a:lnTo>
                    <a:lnTo>
                      <a:pt x="49" y="5"/>
                    </a:lnTo>
                    <a:lnTo>
                      <a:pt x="45" y="4"/>
                    </a:lnTo>
                    <a:lnTo>
                      <a:pt x="42" y="4"/>
                    </a:lnTo>
                    <a:lnTo>
                      <a:pt x="39" y="3"/>
                    </a:lnTo>
                    <a:lnTo>
                      <a:pt x="36" y="3"/>
                    </a:lnTo>
                    <a:lnTo>
                      <a:pt x="33" y="2"/>
                    </a:lnTo>
                    <a:lnTo>
                      <a:pt x="30" y="2"/>
                    </a:lnTo>
                    <a:lnTo>
                      <a:pt x="27" y="1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1" y="5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31" y="12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3" y="15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6" y="22"/>
                    </a:lnTo>
                    <a:lnTo>
                      <a:pt x="36" y="23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41" y="30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5" y="31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50" y="31"/>
                    </a:lnTo>
                    <a:lnTo>
                      <a:pt x="51" y="31"/>
                    </a:lnTo>
                    <a:lnTo>
                      <a:pt x="52" y="31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5" y="31"/>
                    </a:lnTo>
                    <a:lnTo>
                      <a:pt x="56" y="30"/>
                    </a:lnTo>
                    <a:lnTo>
                      <a:pt x="57" y="29"/>
                    </a:lnTo>
                    <a:lnTo>
                      <a:pt x="58" y="29"/>
                    </a:lnTo>
                    <a:lnTo>
                      <a:pt x="59" y="28"/>
                    </a:lnTo>
                    <a:lnTo>
                      <a:pt x="61" y="28"/>
                    </a:lnTo>
                    <a:lnTo>
                      <a:pt x="62" y="27"/>
                    </a:lnTo>
                    <a:lnTo>
                      <a:pt x="63" y="27"/>
                    </a:lnTo>
                    <a:lnTo>
                      <a:pt x="63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4" y="24"/>
                    </a:lnTo>
                    <a:lnTo>
                      <a:pt x="65" y="24"/>
                    </a:lnTo>
                    <a:lnTo>
                      <a:pt x="65" y="23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8" y="20"/>
                    </a:lnTo>
                    <a:lnTo>
                      <a:pt x="68" y="19"/>
                    </a:lnTo>
                    <a:lnTo>
                      <a:pt x="69" y="19"/>
                    </a:lnTo>
                    <a:lnTo>
                      <a:pt x="69" y="18"/>
                    </a:lnTo>
                    <a:lnTo>
                      <a:pt x="70" y="18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1" y="17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5" y="18"/>
                    </a:lnTo>
                    <a:lnTo>
                      <a:pt x="96" y="19"/>
                    </a:lnTo>
                    <a:lnTo>
                      <a:pt x="97" y="20"/>
                    </a:lnTo>
                    <a:lnTo>
                      <a:pt x="98" y="20"/>
                    </a:lnTo>
                    <a:lnTo>
                      <a:pt x="99" y="21"/>
                    </a:lnTo>
                    <a:lnTo>
                      <a:pt x="100" y="22"/>
                    </a:lnTo>
                    <a:lnTo>
                      <a:pt x="101" y="22"/>
                    </a:lnTo>
                    <a:lnTo>
                      <a:pt x="102" y="23"/>
                    </a:lnTo>
                    <a:lnTo>
                      <a:pt x="103" y="24"/>
                    </a:lnTo>
                    <a:lnTo>
                      <a:pt x="103" y="25"/>
                    </a:lnTo>
                    <a:lnTo>
                      <a:pt x="103" y="26"/>
                    </a:lnTo>
                    <a:lnTo>
                      <a:pt x="103" y="27"/>
                    </a:lnTo>
                    <a:lnTo>
                      <a:pt x="102" y="27"/>
                    </a:lnTo>
                    <a:lnTo>
                      <a:pt x="102" y="28"/>
                    </a:lnTo>
                    <a:lnTo>
                      <a:pt x="102" y="29"/>
                    </a:lnTo>
                    <a:lnTo>
                      <a:pt x="102" y="30"/>
                    </a:lnTo>
                    <a:lnTo>
                      <a:pt x="102" y="31"/>
                    </a:lnTo>
                    <a:lnTo>
                      <a:pt x="102" y="32"/>
                    </a:lnTo>
                    <a:lnTo>
                      <a:pt x="101" y="32"/>
                    </a:lnTo>
                    <a:lnTo>
                      <a:pt x="101" y="33"/>
                    </a:lnTo>
                    <a:lnTo>
                      <a:pt x="101" y="34"/>
                    </a:lnTo>
                    <a:lnTo>
                      <a:pt x="101" y="35"/>
                    </a:lnTo>
                    <a:lnTo>
                      <a:pt x="102" y="36"/>
                    </a:lnTo>
                    <a:lnTo>
                      <a:pt x="102" y="37"/>
                    </a:lnTo>
                    <a:lnTo>
                      <a:pt x="103" y="38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4" y="40"/>
                    </a:lnTo>
                    <a:lnTo>
                      <a:pt x="105" y="40"/>
                    </a:lnTo>
                    <a:lnTo>
                      <a:pt x="106" y="41"/>
                    </a:lnTo>
                    <a:lnTo>
                      <a:pt x="107" y="42"/>
                    </a:lnTo>
                    <a:lnTo>
                      <a:pt x="109" y="43"/>
                    </a:lnTo>
                    <a:lnTo>
                      <a:pt x="110" y="44"/>
                    </a:lnTo>
                    <a:lnTo>
                      <a:pt x="112" y="44"/>
                    </a:lnTo>
                    <a:lnTo>
                      <a:pt x="114" y="45"/>
                    </a:lnTo>
                    <a:lnTo>
                      <a:pt x="115" y="45"/>
                    </a:lnTo>
                    <a:lnTo>
                      <a:pt x="117" y="45"/>
                    </a:lnTo>
                    <a:lnTo>
                      <a:pt x="118" y="46"/>
                    </a:lnTo>
                    <a:lnTo>
                      <a:pt x="120" y="46"/>
                    </a:lnTo>
                    <a:lnTo>
                      <a:pt x="121" y="47"/>
                    </a:lnTo>
                    <a:lnTo>
                      <a:pt x="123" y="47"/>
                    </a:lnTo>
                    <a:lnTo>
                      <a:pt x="124" y="47"/>
                    </a:lnTo>
                    <a:lnTo>
                      <a:pt x="126" y="47"/>
                    </a:lnTo>
                    <a:lnTo>
                      <a:pt x="127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3" y="47"/>
                    </a:lnTo>
                    <a:lnTo>
                      <a:pt x="135" y="47"/>
                    </a:lnTo>
                    <a:lnTo>
                      <a:pt x="136" y="47"/>
                    </a:lnTo>
                    <a:lnTo>
                      <a:pt x="138" y="47"/>
                    </a:lnTo>
                    <a:lnTo>
                      <a:pt x="139" y="47"/>
                    </a:lnTo>
                    <a:lnTo>
                      <a:pt x="141" y="47"/>
                    </a:lnTo>
                    <a:lnTo>
                      <a:pt x="142" y="47"/>
                    </a:lnTo>
                    <a:lnTo>
                      <a:pt x="144" y="47"/>
                    </a:lnTo>
                    <a:lnTo>
                      <a:pt x="146" y="47"/>
                    </a:lnTo>
                    <a:lnTo>
                      <a:pt x="147" y="47"/>
                    </a:lnTo>
                    <a:lnTo>
                      <a:pt x="148" y="47"/>
                    </a:lnTo>
                    <a:lnTo>
                      <a:pt x="150" y="47"/>
                    </a:lnTo>
                    <a:lnTo>
                      <a:pt x="151" y="47"/>
                    </a:lnTo>
                    <a:lnTo>
                      <a:pt x="153" y="47"/>
                    </a:lnTo>
                    <a:lnTo>
                      <a:pt x="153" y="48"/>
                    </a:lnTo>
                    <a:lnTo>
                      <a:pt x="154" y="48"/>
                    </a:lnTo>
                    <a:lnTo>
                      <a:pt x="154" y="49"/>
                    </a:lnTo>
                    <a:lnTo>
                      <a:pt x="155" y="49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8" y="51"/>
                    </a:lnTo>
                    <a:lnTo>
                      <a:pt x="159" y="51"/>
                    </a:lnTo>
                    <a:lnTo>
                      <a:pt x="160" y="51"/>
                    </a:lnTo>
                    <a:lnTo>
                      <a:pt x="161" y="51"/>
                    </a:lnTo>
                    <a:lnTo>
                      <a:pt x="162" y="52"/>
                    </a:lnTo>
                    <a:lnTo>
                      <a:pt x="163" y="52"/>
                    </a:lnTo>
                    <a:lnTo>
                      <a:pt x="164" y="52"/>
                    </a:lnTo>
                    <a:lnTo>
                      <a:pt x="165" y="53"/>
                    </a:lnTo>
                    <a:lnTo>
                      <a:pt x="166" y="53"/>
                    </a:lnTo>
                    <a:lnTo>
                      <a:pt x="168" y="53"/>
                    </a:lnTo>
                    <a:lnTo>
                      <a:pt x="169" y="53"/>
                    </a:lnTo>
                    <a:lnTo>
                      <a:pt x="171" y="53"/>
                    </a:lnTo>
                    <a:lnTo>
                      <a:pt x="172" y="53"/>
                    </a:lnTo>
                    <a:lnTo>
                      <a:pt x="173" y="54"/>
                    </a:lnTo>
                    <a:lnTo>
                      <a:pt x="174" y="54"/>
                    </a:lnTo>
                    <a:lnTo>
                      <a:pt x="175" y="54"/>
                    </a:lnTo>
                    <a:lnTo>
                      <a:pt x="177" y="54"/>
                    </a:lnTo>
                    <a:lnTo>
                      <a:pt x="178" y="54"/>
                    </a:lnTo>
                    <a:lnTo>
                      <a:pt x="179" y="54"/>
                    </a:lnTo>
                    <a:lnTo>
                      <a:pt x="180" y="54"/>
                    </a:lnTo>
                    <a:lnTo>
                      <a:pt x="181" y="54"/>
                    </a:lnTo>
                    <a:lnTo>
                      <a:pt x="183" y="54"/>
                    </a:lnTo>
                    <a:lnTo>
                      <a:pt x="184" y="54"/>
                    </a:lnTo>
                    <a:lnTo>
                      <a:pt x="185" y="54"/>
                    </a:lnTo>
                  </a:path>
                </a:pathLst>
              </a:custGeom>
              <a:solidFill>
                <a:srgbClr val="A38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3" name="Freeform 110"/>
              <p:cNvSpPr>
                <a:spLocks/>
              </p:cNvSpPr>
              <p:nvPr/>
            </p:nvSpPr>
            <p:spPr bwMode="auto">
              <a:xfrm>
                <a:off x="5394" y="1721"/>
                <a:ext cx="498" cy="392"/>
              </a:xfrm>
              <a:custGeom>
                <a:avLst/>
                <a:gdLst>
                  <a:gd name="T0" fmla="*/ 482 w 496"/>
                  <a:gd name="T1" fmla="*/ 13 h 392"/>
                  <a:gd name="T2" fmla="*/ 492 w 496"/>
                  <a:gd name="T3" fmla="*/ 28 h 392"/>
                  <a:gd name="T4" fmla="*/ 497 w 496"/>
                  <a:gd name="T5" fmla="*/ 46 h 392"/>
                  <a:gd name="T6" fmla="*/ 500 w 496"/>
                  <a:gd name="T7" fmla="*/ 68 h 392"/>
                  <a:gd name="T8" fmla="*/ 505 w 496"/>
                  <a:gd name="T9" fmla="*/ 90 h 392"/>
                  <a:gd name="T10" fmla="*/ 509 w 496"/>
                  <a:gd name="T11" fmla="*/ 118 h 392"/>
                  <a:gd name="T12" fmla="*/ 510 w 496"/>
                  <a:gd name="T13" fmla="*/ 151 h 392"/>
                  <a:gd name="T14" fmla="*/ 511 w 496"/>
                  <a:gd name="T15" fmla="*/ 164 h 392"/>
                  <a:gd name="T16" fmla="*/ 507 w 496"/>
                  <a:gd name="T17" fmla="*/ 198 h 392"/>
                  <a:gd name="T18" fmla="*/ 512 w 496"/>
                  <a:gd name="T19" fmla="*/ 263 h 392"/>
                  <a:gd name="T20" fmla="*/ 516 w 496"/>
                  <a:gd name="T21" fmla="*/ 326 h 392"/>
                  <a:gd name="T22" fmla="*/ 533 w 496"/>
                  <a:gd name="T23" fmla="*/ 344 h 392"/>
                  <a:gd name="T24" fmla="*/ 530 w 496"/>
                  <a:gd name="T25" fmla="*/ 360 h 392"/>
                  <a:gd name="T26" fmla="*/ 520 w 496"/>
                  <a:gd name="T27" fmla="*/ 362 h 392"/>
                  <a:gd name="T28" fmla="*/ 510 w 496"/>
                  <a:gd name="T29" fmla="*/ 363 h 392"/>
                  <a:gd name="T30" fmla="*/ 480 w 496"/>
                  <a:gd name="T31" fmla="*/ 382 h 392"/>
                  <a:gd name="T32" fmla="*/ 436 w 496"/>
                  <a:gd name="T33" fmla="*/ 384 h 392"/>
                  <a:gd name="T34" fmla="*/ 386 w 496"/>
                  <a:gd name="T35" fmla="*/ 389 h 392"/>
                  <a:gd name="T36" fmla="*/ 336 w 496"/>
                  <a:gd name="T37" fmla="*/ 391 h 392"/>
                  <a:gd name="T38" fmla="*/ 293 w 496"/>
                  <a:gd name="T39" fmla="*/ 386 h 392"/>
                  <a:gd name="T40" fmla="*/ 238 w 496"/>
                  <a:gd name="T41" fmla="*/ 385 h 392"/>
                  <a:gd name="T42" fmla="*/ 162 w 496"/>
                  <a:gd name="T43" fmla="*/ 386 h 392"/>
                  <a:gd name="T44" fmla="*/ 75 w 496"/>
                  <a:gd name="T45" fmla="*/ 376 h 392"/>
                  <a:gd name="T46" fmla="*/ 44 w 496"/>
                  <a:gd name="T47" fmla="*/ 367 h 392"/>
                  <a:gd name="T48" fmla="*/ 28 w 496"/>
                  <a:gd name="T49" fmla="*/ 356 h 392"/>
                  <a:gd name="T50" fmla="*/ 15 w 496"/>
                  <a:gd name="T51" fmla="*/ 346 h 392"/>
                  <a:gd name="T52" fmla="*/ 4 w 496"/>
                  <a:gd name="T53" fmla="*/ 337 h 392"/>
                  <a:gd name="T54" fmla="*/ 0 w 496"/>
                  <a:gd name="T55" fmla="*/ 330 h 392"/>
                  <a:gd name="T56" fmla="*/ 6 w 496"/>
                  <a:gd name="T57" fmla="*/ 325 h 392"/>
                  <a:gd name="T58" fmla="*/ 22 w 496"/>
                  <a:gd name="T59" fmla="*/ 314 h 392"/>
                  <a:gd name="T60" fmla="*/ 24 w 496"/>
                  <a:gd name="T61" fmla="*/ 327 h 392"/>
                  <a:gd name="T62" fmla="*/ 46 w 496"/>
                  <a:gd name="T63" fmla="*/ 341 h 392"/>
                  <a:gd name="T64" fmla="*/ 83 w 496"/>
                  <a:gd name="T65" fmla="*/ 361 h 392"/>
                  <a:gd name="T66" fmla="*/ 150 w 496"/>
                  <a:gd name="T67" fmla="*/ 370 h 392"/>
                  <a:gd name="T68" fmla="*/ 224 w 496"/>
                  <a:gd name="T69" fmla="*/ 358 h 392"/>
                  <a:gd name="T70" fmla="*/ 269 w 496"/>
                  <a:gd name="T71" fmla="*/ 340 h 392"/>
                  <a:gd name="T72" fmla="*/ 300 w 496"/>
                  <a:gd name="T73" fmla="*/ 346 h 392"/>
                  <a:gd name="T74" fmla="*/ 327 w 496"/>
                  <a:gd name="T75" fmla="*/ 361 h 392"/>
                  <a:gd name="T76" fmla="*/ 353 w 496"/>
                  <a:gd name="T77" fmla="*/ 370 h 392"/>
                  <a:gd name="T78" fmla="*/ 390 w 496"/>
                  <a:gd name="T79" fmla="*/ 367 h 392"/>
                  <a:gd name="T80" fmla="*/ 419 w 496"/>
                  <a:gd name="T81" fmla="*/ 328 h 392"/>
                  <a:gd name="T82" fmla="*/ 390 w 496"/>
                  <a:gd name="T83" fmla="*/ 311 h 392"/>
                  <a:gd name="T84" fmla="*/ 384 w 496"/>
                  <a:gd name="T85" fmla="*/ 284 h 392"/>
                  <a:gd name="T86" fmla="*/ 408 w 496"/>
                  <a:gd name="T87" fmla="*/ 275 h 392"/>
                  <a:gd name="T88" fmla="*/ 419 w 496"/>
                  <a:gd name="T89" fmla="*/ 260 h 392"/>
                  <a:gd name="T90" fmla="*/ 388 w 496"/>
                  <a:gd name="T91" fmla="*/ 251 h 392"/>
                  <a:gd name="T92" fmla="*/ 374 w 496"/>
                  <a:gd name="T93" fmla="*/ 242 h 392"/>
                  <a:gd name="T94" fmla="*/ 374 w 496"/>
                  <a:gd name="T95" fmla="*/ 229 h 392"/>
                  <a:gd name="T96" fmla="*/ 394 w 496"/>
                  <a:gd name="T97" fmla="*/ 210 h 392"/>
                  <a:gd name="T98" fmla="*/ 414 w 496"/>
                  <a:gd name="T99" fmla="*/ 183 h 392"/>
                  <a:gd name="T100" fmla="*/ 442 w 496"/>
                  <a:gd name="T101" fmla="*/ 169 h 392"/>
                  <a:gd name="T102" fmla="*/ 454 w 496"/>
                  <a:gd name="T103" fmla="*/ 156 h 392"/>
                  <a:gd name="T104" fmla="*/ 450 w 496"/>
                  <a:gd name="T105" fmla="*/ 144 h 392"/>
                  <a:gd name="T106" fmla="*/ 444 w 496"/>
                  <a:gd name="T107" fmla="*/ 123 h 392"/>
                  <a:gd name="T108" fmla="*/ 424 w 496"/>
                  <a:gd name="T109" fmla="*/ 108 h 392"/>
                  <a:gd name="T110" fmla="*/ 408 w 496"/>
                  <a:gd name="T111" fmla="*/ 89 h 392"/>
                  <a:gd name="T112" fmla="*/ 414 w 496"/>
                  <a:gd name="T113" fmla="*/ 67 h 392"/>
                  <a:gd name="T114" fmla="*/ 415 w 496"/>
                  <a:gd name="T115" fmla="*/ 50 h 392"/>
                  <a:gd name="T116" fmla="*/ 441 w 496"/>
                  <a:gd name="T117" fmla="*/ 47 h 392"/>
                  <a:gd name="T118" fmla="*/ 469 w 496"/>
                  <a:gd name="T119" fmla="*/ 36 h 392"/>
                  <a:gd name="T120" fmla="*/ 474 w 496"/>
                  <a:gd name="T121" fmla="*/ 15 h 3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6"/>
                  <a:gd name="T184" fmla="*/ 0 h 392"/>
                  <a:gd name="T185" fmla="*/ 496 w 496"/>
                  <a:gd name="T186" fmla="*/ 392 h 3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6" h="392">
                    <a:moveTo>
                      <a:pt x="435" y="0"/>
                    </a:moveTo>
                    <a:lnTo>
                      <a:pt x="435" y="0"/>
                    </a:lnTo>
                    <a:lnTo>
                      <a:pt x="435" y="1"/>
                    </a:lnTo>
                    <a:lnTo>
                      <a:pt x="435" y="2"/>
                    </a:lnTo>
                    <a:lnTo>
                      <a:pt x="435" y="3"/>
                    </a:lnTo>
                    <a:lnTo>
                      <a:pt x="436" y="4"/>
                    </a:lnTo>
                    <a:lnTo>
                      <a:pt x="436" y="5"/>
                    </a:lnTo>
                    <a:lnTo>
                      <a:pt x="437" y="6"/>
                    </a:lnTo>
                    <a:lnTo>
                      <a:pt x="437" y="7"/>
                    </a:lnTo>
                    <a:lnTo>
                      <a:pt x="438" y="8"/>
                    </a:lnTo>
                    <a:lnTo>
                      <a:pt x="439" y="9"/>
                    </a:lnTo>
                    <a:lnTo>
                      <a:pt x="439" y="10"/>
                    </a:lnTo>
                    <a:lnTo>
                      <a:pt x="440" y="11"/>
                    </a:lnTo>
                    <a:lnTo>
                      <a:pt x="441" y="12"/>
                    </a:lnTo>
                    <a:lnTo>
                      <a:pt x="442" y="13"/>
                    </a:lnTo>
                    <a:lnTo>
                      <a:pt x="442" y="14"/>
                    </a:lnTo>
                    <a:lnTo>
                      <a:pt x="443" y="16"/>
                    </a:lnTo>
                    <a:lnTo>
                      <a:pt x="444" y="16"/>
                    </a:lnTo>
                    <a:lnTo>
                      <a:pt x="445" y="18"/>
                    </a:lnTo>
                    <a:lnTo>
                      <a:pt x="445" y="19"/>
                    </a:lnTo>
                    <a:lnTo>
                      <a:pt x="446" y="20"/>
                    </a:lnTo>
                    <a:lnTo>
                      <a:pt x="447" y="21"/>
                    </a:lnTo>
                    <a:lnTo>
                      <a:pt x="448" y="22"/>
                    </a:lnTo>
                    <a:lnTo>
                      <a:pt x="448" y="23"/>
                    </a:lnTo>
                    <a:lnTo>
                      <a:pt x="449" y="24"/>
                    </a:lnTo>
                    <a:lnTo>
                      <a:pt x="450" y="25"/>
                    </a:lnTo>
                    <a:lnTo>
                      <a:pt x="450" y="26"/>
                    </a:lnTo>
                    <a:lnTo>
                      <a:pt x="451" y="27"/>
                    </a:lnTo>
                    <a:lnTo>
                      <a:pt x="452" y="28"/>
                    </a:lnTo>
                    <a:lnTo>
                      <a:pt x="452" y="30"/>
                    </a:lnTo>
                    <a:lnTo>
                      <a:pt x="453" y="30"/>
                    </a:lnTo>
                    <a:lnTo>
                      <a:pt x="453" y="31"/>
                    </a:lnTo>
                    <a:lnTo>
                      <a:pt x="453" y="32"/>
                    </a:lnTo>
                    <a:lnTo>
                      <a:pt x="454" y="33"/>
                    </a:lnTo>
                    <a:lnTo>
                      <a:pt x="454" y="34"/>
                    </a:lnTo>
                    <a:lnTo>
                      <a:pt x="454" y="36"/>
                    </a:lnTo>
                    <a:lnTo>
                      <a:pt x="455" y="37"/>
                    </a:lnTo>
                    <a:lnTo>
                      <a:pt x="455" y="38"/>
                    </a:lnTo>
                    <a:lnTo>
                      <a:pt x="455" y="39"/>
                    </a:lnTo>
                    <a:lnTo>
                      <a:pt x="456" y="41"/>
                    </a:lnTo>
                    <a:lnTo>
                      <a:pt x="456" y="42"/>
                    </a:lnTo>
                    <a:lnTo>
                      <a:pt x="456" y="43"/>
                    </a:lnTo>
                    <a:lnTo>
                      <a:pt x="457" y="45"/>
                    </a:lnTo>
                    <a:lnTo>
                      <a:pt x="457" y="46"/>
                    </a:lnTo>
                    <a:lnTo>
                      <a:pt x="457" y="48"/>
                    </a:lnTo>
                    <a:lnTo>
                      <a:pt x="458" y="49"/>
                    </a:lnTo>
                    <a:lnTo>
                      <a:pt x="458" y="50"/>
                    </a:lnTo>
                    <a:lnTo>
                      <a:pt x="458" y="52"/>
                    </a:lnTo>
                    <a:lnTo>
                      <a:pt x="459" y="53"/>
                    </a:lnTo>
                    <a:lnTo>
                      <a:pt x="459" y="55"/>
                    </a:lnTo>
                    <a:lnTo>
                      <a:pt x="459" y="56"/>
                    </a:lnTo>
                    <a:lnTo>
                      <a:pt x="459" y="58"/>
                    </a:lnTo>
                    <a:lnTo>
                      <a:pt x="459" y="59"/>
                    </a:lnTo>
                    <a:lnTo>
                      <a:pt x="460" y="61"/>
                    </a:lnTo>
                    <a:lnTo>
                      <a:pt x="460" y="62"/>
                    </a:lnTo>
                    <a:lnTo>
                      <a:pt x="460" y="64"/>
                    </a:lnTo>
                    <a:lnTo>
                      <a:pt x="460" y="65"/>
                    </a:lnTo>
                    <a:lnTo>
                      <a:pt x="460" y="66"/>
                    </a:lnTo>
                    <a:lnTo>
                      <a:pt x="460" y="68"/>
                    </a:lnTo>
                    <a:lnTo>
                      <a:pt x="461" y="69"/>
                    </a:lnTo>
                    <a:lnTo>
                      <a:pt x="461" y="70"/>
                    </a:lnTo>
                    <a:lnTo>
                      <a:pt x="461" y="72"/>
                    </a:lnTo>
                    <a:lnTo>
                      <a:pt x="461" y="73"/>
                    </a:lnTo>
                    <a:lnTo>
                      <a:pt x="461" y="74"/>
                    </a:lnTo>
                    <a:lnTo>
                      <a:pt x="461" y="76"/>
                    </a:lnTo>
                    <a:lnTo>
                      <a:pt x="462" y="77"/>
                    </a:lnTo>
                    <a:lnTo>
                      <a:pt x="462" y="78"/>
                    </a:lnTo>
                    <a:lnTo>
                      <a:pt x="463" y="80"/>
                    </a:lnTo>
                    <a:lnTo>
                      <a:pt x="463" y="82"/>
                    </a:lnTo>
                    <a:lnTo>
                      <a:pt x="464" y="83"/>
                    </a:lnTo>
                    <a:lnTo>
                      <a:pt x="464" y="85"/>
                    </a:lnTo>
                    <a:lnTo>
                      <a:pt x="464" y="86"/>
                    </a:lnTo>
                    <a:lnTo>
                      <a:pt x="465" y="88"/>
                    </a:lnTo>
                    <a:lnTo>
                      <a:pt x="465" y="90"/>
                    </a:lnTo>
                    <a:lnTo>
                      <a:pt x="466" y="91"/>
                    </a:lnTo>
                    <a:lnTo>
                      <a:pt x="466" y="93"/>
                    </a:lnTo>
                    <a:lnTo>
                      <a:pt x="466" y="95"/>
                    </a:lnTo>
                    <a:lnTo>
                      <a:pt x="467" y="97"/>
                    </a:lnTo>
                    <a:lnTo>
                      <a:pt x="467" y="98"/>
                    </a:lnTo>
                    <a:lnTo>
                      <a:pt x="467" y="100"/>
                    </a:lnTo>
                    <a:lnTo>
                      <a:pt x="468" y="102"/>
                    </a:lnTo>
                    <a:lnTo>
                      <a:pt x="468" y="104"/>
                    </a:lnTo>
                    <a:lnTo>
                      <a:pt x="468" y="106"/>
                    </a:lnTo>
                    <a:lnTo>
                      <a:pt x="468" y="108"/>
                    </a:lnTo>
                    <a:lnTo>
                      <a:pt x="468" y="110"/>
                    </a:lnTo>
                    <a:lnTo>
                      <a:pt x="468" y="112"/>
                    </a:lnTo>
                    <a:lnTo>
                      <a:pt x="469" y="114"/>
                    </a:lnTo>
                    <a:lnTo>
                      <a:pt x="469" y="116"/>
                    </a:lnTo>
                    <a:lnTo>
                      <a:pt x="469" y="118"/>
                    </a:lnTo>
                    <a:lnTo>
                      <a:pt x="469" y="120"/>
                    </a:lnTo>
                    <a:lnTo>
                      <a:pt x="469" y="122"/>
                    </a:lnTo>
                    <a:lnTo>
                      <a:pt x="469" y="125"/>
                    </a:lnTo>
                    <a:lnTo>
                      <a:pt x="469" y="127"/>
                    </a:lnTo>
                    <a:lnTo>
                      <a:pt x="469" y="129"/>
                    </a:lnTo>
                    <a:lnTo>
                      <a:pt x="469" y="131"/>
                    </a:lnTo>
                    <a:lnTo>
                      <a:pt x="469" y="134"/>
                    </a:lnTo>
                    <a:lnTo>
                      <a:pt x="469" y="136"/>
                    </a:lnTo>
                    <a:lnTo>
                      <a:pt x="469" y="139"/>
                    </a:lnTo>
                    <a:lnTo>
                      <a:pt x="469" y="141"/>
                    </a:lnTo>
                    <a:lnTo>
                      <a:pt x="469" y="144"/>
                    </a:lnTo>
                    <a:lnTo>
                      <a:pt x="469" y="145"/>
                    </a:lnTo>
                    <a:lnTo>
                      <a:pt x="469" y="147"/>
                    </a:lnTo>
                    <a:lnTo>
                      <a:pt x="469" y="149"/>
                    </a:lnTo>
                    <a:lnTo>
                      <a:pt x="470" y="151"/>
                    </a:lnTo>
                    <a:lnTo>
                      <a:pt x="470" y="152"/>
                    </a:lnTo>
                    <a:lnTo>
                      <a:pt x="470" y="153"/>
                    </a:lnTo>
                    <a:lnTo>
                      <a:pt x="470" y="154"/>
                    </a:lnTo>
                    <a:lnTo>
                      <a:pt x="470" y="155"/>
                    </a:lnTo>
                    <a:lnTo>
                      <a:pt x="470" y="156"/>
                    </a:lnTo>
                    <a:lnTo>
                      <a:pt x="470" y="157"/>
                    </a:lnTo>
                    <a:lnTo>
                      <a:pt x="470" y="158"/>
                    </a:lnTo>
                    <a:lnTo>
                      <a:pt x="470" y="159"/>
                    </a:lnTo>
                    <a:lnTo>
                      <a:pt x="470" y="160"/>
                    </a:lnTo>
                    <a:lnTo>
                      <a:pt x="470" y="161"/>
                    </a:lnTo>
                    <a:lnTo>
                      <a:pt x="470" y="162"/>
                    </a:lnTo>
                    <a:lnTo>
                      <a:pt x="471" y="163"/>
                    </a:lnTo>
                    <a:lnTo>
                      <a:pt x="471" y="164"/>
                    </a:lnTo>
                    <a:lnTo>
                      <a:pt x="471" y="165"/>
                    </a:lnTo>
                    <a:lnTo>
                      <a:pt x="471" y="166"/>
                    </a:lnTo>
                    <a:lnTo>
                      <a:pt x="470" y="167"/>
                    </a:lnTo>
                    <a:lnTo>
                      <a:pt x="470" y="168"/>
                    </a:lnTo>
                    <a:lnTo>
                      <a:pt x="470" y="169"/>
                    </a:lnTo>
                    <a:lnTo>
                      <a:pt x="470" y="171"/>
                    </a:lnTo>
                    <a:lnTo>
                      <a:pt x="470" y="172"/>
                    </a:lnTo>
                    <a:lnTo>
                      <a:pt x="470" y="173"/>
                    </a:lnTo>
                    <a:lnTo>
                      <a:pt x="469" y="177"/>
                    </a:lnTo>
                    <a:lnTo>
                      <a:pt x="469" y="182"/>
                    </a:lnTo>
                    <a:lnTo>
                      <a:pt x="468" y="186"/>
                    </a:lnTo>
                    <a:lnTo>
                      <a:pt x="468" y="190"/>
                    </a:lnTo>
                    <a:lnTo>
                      <a:pt x="468" y="194"/>
                    </a:lnTo>
                    <a:lnTo>
                      <a:pt x="467" y="198"/>
                    </a:lnTo>
                    <a:lnTo>
                      <a:pt x="467" y="203"/>
                    </a:lnTo>
                    <a:lnTo>
                      <a:pt x="468" y="207"/>
                    </a:lnTo>
                    <a:lnTo>
                      <a:pt x="468" y="211"/>
                    </a:lnTo>
                    <a:lnTo>
                      <a:pt x="468" y="215"/>
                    </a:lnTo>
                    <a:lnTo>
                      <a:pt x="468" y="220"/>
                    </a:lnTo>
                    <a:lnTo>
                      <a:pt x="468" y="224"/>
                    </a:lnTo>
                    <a:lnTo>
                      <a:pt x="469" y="228"/>
                    </a:lnTo>
                    <a:lnTo>
                      <a:pt x="469" y="233"/>
                    </a:lnTo>
                    <a:lnTo>
                      <a:pt x="470" y="237"/>
                    </a:lnTo>
                    <a:lnTo>
                      <a:pt x="470" y="241"/>
                    </a:lnTo>
                    <a:lnTo>
                      <a:pt x="470" y="246"/>
                    </a:lnTo>
                    <a:lnTo>
                      <a:pt x="471" y="250"/>
                    </a:lnTo>
                    <a:lnTo>
                      <a:pt x="471" y="254"/>
                    </a:lnTo>
                    <a:lnTo>
                      <a:pt x="472" y="258"/>
                    </a:lnTo>
                    <a:lnTo>
                      <a:pt x="472" y="263"/>
                    </a:lnTo>
                    <a:lnTo>
                      <a:pt x="472" y="267"/>
                    </a:lnTo>
                    <a:lnTo>
                      <a:pt x="473" y="271"/>
                    </a:lnTo>
                    <a:lnTo>
                      <a:pt x="473" y="275"/>
                    </a:lnTo>
                    <a:lnTo>
                      <a:pt x="473" y="279"/>
                    </a:lnTo>
                    <a:lnTo>
                      <a:pt x="473" y="283"/>
                    </a:lnTo>
                    <a:lnTo>
                      <a:pt x="473" y="287"/>
                    </a:lnTo>
                    <a:lnTo>
                      <a:pt x="473" y="291"/>
                    </a:lnTo>
                    <a:lnTo>
                      <a:pt x="473" y="295"/>
                    </a:lnTo>
                    <a:lnTo>
                      <a:pt x="473" y="298"/>
                    </a:lnTo>
                    <a:lnTo>
                      <a:pt x="472" y="302"/>
                    </a:lnTo>
                    <a:lnTo>
                      <a:pt x="472" y="306"/>
                    </a:lnTo>
                    <a:lnTo>
                      <a:pt x="472" y="322"/>
                    </a:lnTo>
                    <a:lnTo>
                      <a:pt x="473" y="323"/>
                    </a:lnTo>
                    <a:lnTo>
                      <a:pt x="475" y="325"/>
                    </a:lnTo>
                    <a:lnTo>
                      <a:pt x="476" y="326"/>
                    </a:lnTo>
                    <a:lnTo>
                      <a:pt x="478" y="327"/>
                    </a:lnTo>
                    <a:lnTo>
                      <a:pt x="479" y="329"/>
                    </a:lnTo>
                    <a:lnTo>
                      <a:pt x="481" y="330"/>
                    </a:lnTo>
                    <a:lnTo>
                      <a:pt x="482" y="331"/>
                    </a:lnTo>
                    <a:lnTo>
                      <a:pt x="484" y="332"/>
                    </a:lnTo>
                    <a:lnTo>
                      <a:pt x="485" y="333"/>
                    </a:lnTo>
                    <a:lnTo>
                      <a:pt x="486" y="335"/>
                    </a:lnTo>
                    <a:lnTo>
                      <a:pt x="487" y="336"/>
                    </a:lnTo>
                    <a:lnTo>
                      <a:pt x="488" y="337"/>
                    </a:lnTo>
                    <a:lnTo>
                      <a:pt x="489" y="338"/>
                    </a:lnTo>
                    <a:lnTo>
                      <a:pt x="490" y="339"/>
                    </a:lnTo>
                    <a:lnTo>
                      <a:pt x="491" y="341"/>
                    </a:lnTo>
                    <a:lnTo>
                      <a:pt x="492" y="342"/>
                    </a:lnTo>
                    <a:lnTo>
                      <a:pt x="492" y="343"/>
                    </a:lnTo>
                    <a:lnTo>
                      <a:pt x="493" y="344"/>
                    </a:lnTo>
                    <a:lnTo>
                      <a:pt x="493" y="345"/>
                    </a:lnTo>
                    <a:lnTo>
                      <a:pt x="494" y="346"/>
                    </a:lnTo>
                    <a:lnTo>
                      <a:pt x="494" y="348"/>
                    </a:lnTo>
                    <a:lnTo>
                      <a:pt x="494" y="349"/>
                    </a:lnTo>
                    <a:lnTo>
                      <a:pt x="495" y="350"/>
                    </a:lnTo>
                    <a:lnTo>
                      <a:pt x="495" y="351"/>
                    </a:lnTo>
                    <a:lnTo>
                      <a:pt x="495" y="352"/>
                    </a:lnTo>
                    <a:lnTo>
                      <a:pt x="494" y="353"/>
                    </a:lnTo>
                    <a:lnTo>
                      <a:pt x="494" y="354"/>
                    </a:lnTo>
                    <a:lnTo>
                      <a:pt x="494" y="355"/>
                    </a:lnTo>
                    <a:lnTo>
                      <a:pt x="493" y="357"/>
                    </a:lnTo>
                    <a:lnTo>
                      <a:pt x="493" y="358"/>
                    </a:lnTo>
                    <a:lnTo>
                      <a:pt x="492" y="359"/>
                    </a:lnTo>
                    <a:lnTo>
                      <a:pt x="491" y="360"/>
                    </a:lnTo>
                    <a:lnTo>
                      <a:pt x="490" y="360"/>
                    </a:lnTo>
                    <a:lnTo>
                      <a:pt x="489" y="360"/>
                    </a:lnTo>
                    <a:lnTo>
                      <a:pt x="488" y="360"/>
                    </a:lnTo>
                    <a:lnTo>
                      <a:pt x="487" y="361"/>
                    </a:lnTo>
                    <a:lnTo>
                      <a:pt x="486" y="361"/>
                    </a:lnTo>
                    <a:lnTo>
                      <a:pt x="485" y="361"/>
                    </a:lnTo>
                    <a:lnTo>
                      <a:pt x="484" y="361"/>
                    </a:lnTo>
                    <a:lnTo>
                      <a:pt x="483" y="361"/>
                    </a:lnTo>
                    <a:lnTo>
                      <a:pt x="482" y="361"/>
                    </a:lnTo>
                    <a:lnTo>
                      <a:pt x="481" y="362"/>
                    </a:lnTo>
                    <a:lnTo>
                      <a:pt x="480" y="362"/>
                    </a:lnTo>
                    <a:lnTo>
                      <a:pt x="479" y="362"/>
                    </a:lnTo>
                    <a:lnTo>
                      <a:pt x="478" y="362"/>
                    </a:lnTo>
                    <a:lnTo>
                      <a:pt x="477" y="362"/>
                    </a:lnTo>
                    <a:lnTo>
                      <a:pt x="476" y="362"/>
                    </a:lnTo>
                    <a:lnTo>
                      <a:pt x="475" y="362"/>
                    </a:lnTo>
                    <a:lnTo>
                      <a:pt x="474" y="362"/>
                    </a:lnTo>
                    <a:lnTo>
                      <a:pt x="474" y="363"/>
                    </a:lnTo>
                    <a:lnTo>
                      <a:pt x="473" y="363"/>
                    </a:lnTo>
                    <a:lnTo>
                      <a:pt x="472" y="363"/>
                    </a:lnTo>
                    <a:lnTo>
                      <a:pt x="471" y="363"/>
                    </a:lnTo>
                    <a:lnTo>
                      <a:pt x="470" y="363"/>
                    </a:lnTo>
                    <a:lnTo>
                      <a:pt x="469" y="363"/>
                    </a:lnTo>
                    <a:lnTo>
                      <a:pt x="468" y="365"/>
                    </a:lnTo>
                    <a:lnTo>
                      <a:pt x="467" y="368"/>
                    </a:lnTo>
                    <a:lnTo>
                      <a:pt x="466" y="370"/>
                    </a:lnTo>
                    <a:lnTo>
                      <a:pt x="464" y="371"/>
                    </a:lnTo>
                    <a:lnTo>
                      <a:pt x="462" y="373"/>
                    </a:lnTo>
                    <a:lnTo>
                      <a:pt x="460" y="374"/>
                    </a:lnTo>
                    <a:lnTo>
                      <a:pt x="458" y="376"/>
                    </a:lnTo>
                    <a:lnTo>
                      <a:pt x="456" y="377"/>
                    </a:lnTo>
                    <a:lnTo>
                      <a:pt x="453" y="378"/>
                    </a:lnTo>
                    <a:lnTo>
                      <a:pt x="451" y="379"/>
                    </a:lnTo>
                    <a:lnTo>
                      <a:pt x="448" y="380"/>
                    </a:lnTo>
                    <a:lnTo>
                      <a:pt x="445" y="380"/>
                    </a:lnTo>
                    <a:lnTo>
                      <a:pt x="443" y="381"/>
                    </a:lnTo>
                    <a:lnTo>
                      <a:pt x="440" y="382"/>
                    </a:lnTo>
                    <a:lnTo>
                      <a:pt x="437" y="382"/>
                    </a:lnTo>
                    <a:lnTo>
                      <a:pt x="434" y="382"/>
                    </a:lnTo>
                    <a:lnTo>
                      <a:pt x="431" y="382"/>
                    </a:lnTo>
                    <a:lnTo>
                      <a:pt x="428" y="382"/>
                    </a:lnTo>
                    <a:lnTo>
                      <a:pt x="424" y="383"/>
                    </a:lnTo>
                    <a:lnTo>
                      <a:pt x="421" y="383"/>
                    </a:lnTo>
                    <a:lnTo>
                      <a:pt x="419" y="383"/>
                    </a:lnTo>
                    <a:lnTo>
                      <a:pt x="416" y="383"/>
                    </a:lnTo>
                    <a:lnTo>
                      <a:pt x="413" y="383"/>
                    </a:lnTo>
                    <a:lnTo>
                      <a:pt x="410" y="383"/>
                    </a:lnTo>
                    <a:lnTo>
                      <a:pt x="407" y="383"/>
                    </a:lnTo>
                    <a:lnTo>
                      <a:pt x="404" y="383"/>
                    </a:lnTo>
                    <a:lnTo>
                      <a:pt x="401" y="383"/>
                    </a:lnTo>
                    <a:lnTo>
                      <a:pt x="398" y="383"/>
                    </a:lnTo>
                    <a:lnTo>
                      <a:pt x="396" y="384"/>
                    </a:lnTo>
                    <a:lnTo>
                      <a:pt x="394" y="384"/>
                    </a:lnTo>
                    <a:lnTo>
                      <a:pt x="392" y="384"/>
                    </a:lnTo>
                    <a:lnTo>
                      <a:pt x="390" y="384"/>
                    </a:lnTo>
                    <a:lnTo>
                      <a:pt x="388" y="385"/>
                    </a:lnTo>
                    <a:lnTo>
                      <a:pt x="385" y="385"/>
                    </a:lnTo>
                    <a:lnTo>
                      <a:pt x="383" y="386"/>
                    </a:lnTo>
                    <a:lnTo>
                      <a:pt x="381" y="386"/>
                    </a:lnTo>
                    <a:lnTo>
                      <a:pt x="378" y="386"/>
                    </a:lnTo>
                    <a:lnTo>
                      <a:pt x="375" y="386"/>
                    </a:lnTo>
                    <a:lnTo>
                      <a:pt x="373" y="387"/>
                    </a:lnTo>
                    <a:lnTo>
                      <a:pt x="370" y="387"/>
                    </a:lnTo>
                    <a:lnTo>
                      <a:pt x="368" y="388"/>
                    </a:lnTo>
                    <a:lnTo>
                      <a:pt x="365" y="388"/>
                    </a:lnTo>
                    <a:lnTo>
                      <a:pt x="362" y="388"/>
                    </a:lnTo>
                    <a:lnTo>
                      <a:pt x="359" y="389"/>
                    </a:lnTo>
                    <a:lnTo>
                      <a:pt x="356" y="389"/>
                    </a:lnTo>
                    <a:lnTo>
                      <a:pt x="353" y="390"/>
                    </a:lnTo>
                    <a:lnTo>
                      <a:pt x="350" y="390"/>
                    </a:lnTo>
                    <a:lnTo>
                      <a:pt x="347" y="390"/>
                    </a:lnTo>
                    <a:lnTo>
                      <a:pt x="344" y="390"/>
                    </a:lnTo>
                    <a:lnTo>
                      <a:pt x="341" y="390"/>
                    </a:lnTo>
                    <a:lnTo>
                      <a:pt x="338" y="391"/>
                    </a:lnTo>
                    <a:lnTo>
                      <a:pt x="335" y="391"/>
                    </a:lnTo>
                    <a:lnTo>
                      <a:pt x="332" y="391"/>
                    </a:lnTo>
                    <a:lnTo>
                      <a:pt x="329" y="391"/>
                    </a:lnTo>
                    <a:lnTo>
                      <a:pt x="327" y="391"/>
                    </a:lnTo>
                    <a:lnTo>
                      <a:pt x="324" y="391"/>
                    </a:lnTo>
                    <a:lnTo>
                      <a:pt x="321" y="391"/>
                    </a:lnTo>
                    <a:lnTo>
                      <a:pt x="319" y="391"/>
                    </a:lnTo>
                    <a:lnTo>
                      <a:pt x="316" y="391"/>
                    </a:lnTo>
                    <a:lnTo>
                      <a:pt x="314" y="390"/>
                    </a:lnTo>
                    <a:lnTo>
                      <a:pt x="311" y="390"/>
                    </a:lnTo>
                    <a:lnTo>
                      <a:pt x="309" y="390"/>
                    </a:lnTo>
                    <a:lnTo>
                      <a:pt x="306" y="390"/>
                    </a:lnTo>
                    <a:lnTo>
                      <a:pt x="304" y="389"/>
                    </a:lnTo>
                    <a:lnTo>
                      <a:pt x="301" y="389"/>
                    </a:lnTo>
                    <a:lnTo>
                      <a:pt x="299" y="388"/>
                    </a:lnTo>
                    <a:lnTo>
                      <a:pt x="296" y="388"/>
                    </a:lnTo>
                    <a:lnTo>
                      <a:pt x="293" y="387"/>
                    </a:lnTo>
                    <a:lnTo>
                      <a:pt x="290" y="387"/>
                    </a:lnTo>
                    <a:lnTo>
                      <a:pt x="287" y="386"/>
                    </a:lnTo>
                    <a:lnTo>
                      <a:pt x="283" y="386"/>
                    </a:lnTo>
                    <a:lnTo>
                      <a:pt x="280" y="386"/>
                    </a:lnTo>
                    <a:lnTo>
                      <a:pt x="276" y="386"/>
                    </a:lnTo>
                    <a:lnTo>
                      <a:pt x="273" y="386"/>
                    </a:lnTo>
                    <a:lnTo>
                      <a:pt x="270" y="386"/>
                    </a:lnTo>
                    <a:lnTo>
                      <a:pt x="266" y="385"/>
                    </a:lnTo>
                    <a:lnTo>
                      <a:pt x="262" y="385"/>
                    </a:lnTo>
                    <a:lnTo>
                      <a:pt x="258" y="385"/>
                    </a:lnTo>
                    <a:lnTo>
                      <a:pt x="255" y="385"/>
                    </a:lnTo>
                    <a:lnTo>
                      <a:pt x="251" y="385"/>
                    </a:lnTo>
                    <a:lnTo>
                      <a:pt x="247" y="385"/>
                    </a:lnTo>
                    <a:lnTo>
                      <a:pt x="244" y="385"/>
                    </a:lnTo>
                    <a:lnTo>
                      <a:pt x="240" y="385"/>
                    </a:lnTo>
                    <a:lnTo>
                      <a:pt x="236" y="385"/>
                    </a:lnTo>
                    <a:lnTo>
                      <a:pt x="232" y="385"/>
                    </a:lnTo>
                    <a:lnTo>
                      <a:pt x="229" y="385"/>
                    </a:lnTo>
                    <a:lnTo>
                      <a:pt x="225" y="385"/>
                    </a:lnTo>
                    <a:lnTo>
                      <a:pt x="222" y="385"/>
                    </a:lnTo>
                    <a:lnTo>
                      <a:pt x="218" y="385"/>
                    </a:lnTo>
                    <a:lnTo>
                      <a:pt x="215" y="385"/>
                    </a:lnTo>
                    <a:lnTo>
                      <a:pt x="211" y="385"/>
                    </a:lnTo>
                    <a:lnTo>
                      <a:pt x="208" y="385"/>
                    </a:lnTo>
                    <a:lnTo>
                      <a:pt x="205" y="385"/>
                    </a:lnTo>
                    <a:lnTo>
                      <a:pt x="202" y="385"/>
                    </a:lnTo>
                    <a:lnTo>
                      <a:pt x="199" y="385"/>
                    </a:lnTo>
                    <a:lnTo>
                      <a:pt x="196" y="385"/>
                    </a:lnTo>
                    <a:lnTo>
                      <a:pt x="189" y="386"/>
                    </a:lnTo>
                    <a:lnTo>
                      <a:pt x="181" y="386"/>
                    </a:lnTo>
                    <a:lnTo>
                      <a:pt x="174" y="386"/>
                    </a:lnTo>
                    <a:lnTo>
                      <a:pt x="167" y="386"/>
                    </a:lnTo>
                    <a:lnTo>
                      <a:pt x="160" y="386"/>
                    </a:lnTo>
                    <a:lnTo>
                      <a:pt x="154" y="386"/>
                    </a:lnTo>
                    <a:lnTo>
                      <a:pt x="148" y="386"/>
                    </a:lnTo>
                    <a:lnTo>
                      <a:pt x="142" y="386"/>
                    </a:lnTo>
                    <a:lnTo>
                      <a:pt x="136" y="386"/>
                    </a:lnTo>
                    <a:lnTo>
                      <a:pt x="130" y="386"/>
                    </a:lnTo>
                    <a:lnTo>
                      <a:pt x="125" y="385"/>
                    </a:lnTo>
                    <a:lnTo>
                      <a:pt x="120" y="384"/>
                    </a:lnTo>
                    <a:lnTo>
                      <a:pt x="115" y="384"/>
                    </a:lnTo>
                    <a:lnTo>
                      <a:pt x="110" y="383"/>
                    </a:lnTo>
                    <a:lnTo>
                      <a:pt x="105" y="382"/>
                    </a:lnTo>
                    <a:lnTo>
                      <a:pt x="101" y="382"/>
                    </a:lnTo>
                    <a:lnTo>
                      <a:pt x="97" y="381"/>
                    </a:lnTo>
                    <a:lnTo>
                      <a:pt x="93" y="380"/>
                    </a:lnTo>
                    <a:lnTo>
                      <a:pt x="89" y="379"/>
                    </a:lnTo>
                    <a:lnTo>
                      <a:pt x="85" y="378"/>
                    </a:lnTo>
                    <a:lnTo>
                      <a:pt x="82" y="378"/>
                    </a:lnTo>
                    <a:lnTo>
                      <a:pt x="78" y="376"/>
                    </a:lnTo>
                    <a:lnTo>
                      <a:pt x="75" y="376"/>
                    </a:lnTo>
                    <a:lnTo>
                      <a:pt x="72" y="374"/>
                    </a:lnTo>
                    <a:lnTo>
                      <a:pt x="69" y="374"/>
                    </a:lnTo>
                    <a:lnTo>
                      <a:pt x="66" y="373"/>
                    </a:lnTo>
                    <a:lnTo>
                      <a:pt x="64" y="372"/>
                    </a:lnTo>
                    <a:lnTo>
                      <a:pt x="61" y="372"/>
                    </a:lnTo>
                    <a:lnTo>
                      <a:pt x="59" y="371"/>
                    </a:lnTo>
                    <a:lnTo>
                      <a:pt x="57" y="370"/>
                    </a:lnTo>
                    <a:lnTo>
                      <a:pt x="55" y="370"/>
                    </a:lnTo>
                    <a:lnTo>
                      <a:pt x="53" y="369"/>
                    </a:lnTo>
                    <a:lnTo>
                      <a:pt x="51" y="369"/>
                    </a:lnTo>
                    <a:lnTo>
                      <a:pt x="49" y="369"/>
                    </a:lnTo>
                    <a:lnTo>
                      <a:pt x="48" y="368"/>
                    </a:lnTo>
                    <a:lnTo>
                      <a:pt x="46" y="368"/>
                    </a:lnTo>
                    <a:lnTo>
                      <a:pt x="45" y="367"/>
                    </a:lnTo>
                    <a:lnTo>
                      <a:pt x="44" y="367"/>
                    </a:lnTo>
                    <a:lnTo>
                      <a:pt x="42" y="366"/>
                    </a:lnTo>
                    <a:lnTo>
                      <a:pt x="41" y="366"/>
                    </a:lnTo>
                    <a:lnTo>
                      <a:pt x="40" y="365"/>
                    </a:lnTo>
                    <a:lnTo>
                      <a:pt x="38" y="364"/>
                    </a:lnTo>
                    <a:lnTo>
                      <a:pt x="37" y="364"/>
                    </a:lnTo>
                    <a:lnTo>
                      <a:pt x="36" y="363"/>
                    </a:lnTo>
                    <a:lnTo>
                      <a:pt x="35" y="362"/>
                    </a:lnTo>
                    <a:lnTo>
                      <a:pt x="34" y="362"/>
                    </a:lnTo>
                    <a:lnTo>
                      <a:pt x="33" y="361"/>
                    </a:lnTo>
                    <a:lnTo>
                      <a:pt x="32" y="360"/>
                    </a:lnTo>
                    <a:lnTo>
                      <a:pt x="31" y="359"/>
                    </a:lnTo>
                    <a:lnTo>
                      <a:pt x="30" y="358"/>
                    </a:lnTo>
                    <a:lnTo>
                      <a:pt x="29" y="358"/>
                    </a:lnTo>
                    <a:lnTo>
                      <a:pt x="28" y="357"/>
                    </a:lnTo>
                    <a:lnTo>
                      <a:pt x="28" y="356"/>
                    </a:lnTo>
                    <a:lnTo>
                      <a:pt x="27" y="355"/>
                    </a:lnTo>
                    <a:lnTo>
                      <a:pt x="26" y="354"/>
                    </a:lnTo>
                    <a:lnTo>
                      <a:pt x="25" y="353"/>
                    </a:lnTo>
                    <a:lnTo>
                      <a:pt x="24" y="353"/>
                    </a:lnTo>
                    <a:lnTo>
                      <a:pt x="23" y="352"/>
                    </a:lnTo>
                    <a:lnTo>
                      <a:pt x="22" y="351"/>
                    </a:lnTo>
                    <a:lnTo>
                      <a:pt x="21" y="350"/>
                    </a:lnTo>
                    <a:lnTo>
                      <a:pt x="20" y="349"/>
                    </a:lnTo>
                    <a:lnTo>
                      <a:pt x="19" y="349"/>
                    </a:lnTo>
                    <a:lnTo>
                      <a:pt x="18" y="348"/>
                    </a:lnTo>
                    <a:lnTo>
                      <a:pt x="16" y="347"/>
                    </a:lnTo>
                    <a:lnTo>
                      <a:pt x="16" y="346"/>
                    </a:lnTo>
                    <a:lnTo>
                      <a:pt x="15" y="346"/>
                    </a:lnTo>
                    <a:lnTo>
                      <a:pt x="14" y="346"/>
                    </a:lnTo>
                    <a:lnTo>
                      <a:pt x="14" y="345"/>
                    </a:lnTo>
                    <a:lnTo>
                      <a:pt x="13" y="345"/>
                    </a:lnTo>
                    <a:lnTo>
                      <a:pt x="13" y="344"/>
                    </a:lnTo>
                    <a:lnTo>
                      <a:pt x="12" y="344"/>
                    </a:lnTo>
                    <a:lnTo>
                      <a:pt x="11" y="343"/>
                    </a:lnTo>
                    <a:lnTo>
                      <a:pt x="10" y="342"/>
                    </a:lnTo>
                    <a:lnTo>
                      <a:pt x="9" y="342"/>
                    </a:lnTo>
                    <a:lnTo>
                      <a:pt x="9" y="341"/>
                    </a:lnTo>
                    <a:lnTo>
                      <a:pt x="8" y="341"/>
                    </a:lnTo>
                    <a:lnTo>
                      <a:pt x="7" y="340"/>
                    </a:lnTo>
                    <a:lnTo>
                      <a:pt x="6" y="339"/>
                    </a:lnTo>
                    <a:lnTo>
                      <a:pt x="6" y="338"/>
                    </a:lnTo>
                    <a:lnTo>
                      <a:pt x="5" y="338"/>
                    </a:lnTo>
                    <a:lnTo>
                      <a:pt x="4" y="337"/>
                    </a:lnTo>
                    <a:lnTo>
                      <a:pt x="4" y="336"/>
                    </a:lnTo>
                    <a:lnTo>
                      <a:pt x="3" y="336"/>
                    </a:lnTo>
                    <a:lnTo>
                      <a:pt x="2" y="335"/>
                    </a:lnTo>
                    <a:lnTo>
                      <a:pt x="2" y="334"/>
                    </a:lnTo>
                    <a:lnTo>
                      <a:pt x="1" y="334"/>
                    </a:lnTo>
                    <a:lnTo>
                      <a:pt x="1" y="333"/>
                    </a:lnTo>
                    <a:lnTo>
                      <a:pt x="0" y="333"/>
                    </a:lnTo>
                    <a:lnTo>
                      <a:pt x="0" y="332"/>
                    </a:lnTo>
                    <a:lnTo>
                      <a:pt x="0" y="331"/>
                    </a:lnTo>
                    <a:lnTo>
                      <a:pt x="0" y="330"/>
                    </a:lnTo>
                    <a:lnTo>
                      <a:pt x="0" y="329"/>
                    </a:lnTo>
                    <a:lnTo>
                      <a:pt x="1" y="329"/>
                    </a:lnTo>
                    <a:lnTo>
                      <a:pt x="2" y="328"/>
                    </a:lnTo>
                    <a:lnTo>
                      <a:pt x="2" y="327"/>
                    </a:lnTo>
                    <a:lnTo>
                      <a:pt x="3" y="327"/>
                    </a:lnTo>
                    <a:lnTo>
                      <a:pt x="3" y="326"/>
                    </a:lnTo>
                    <a:lnTo>
                      <a:pt x="4" y="326"/>
                    </a:lnTo>
                    <a:lnTo>
                      <a:pt x="5" y="325"/>
                    </a:lnTo>
                    <a:lnTo>
                      <a:pt x="6" y="325"/>
                    </a:lnTo>
                    <a:lnTo>
                      <a:pt x="7" y="324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0" y="322"/>
                    </a:lnTo>
                    <a:lnTo>
                      <a:pt x="11" y="321"/>
                    </a:lnTo>
                    <a:lnTo>
                      <a:pt x="12" y="321"/>
                    </a:lnTo>
                    <a:lnTo>
                      <a:pt x="13" y="320"/>
                    </a:lnTo>
                    <a:lnTo>
                      <a:pt x="14" y="319"/>
                    </a:lnTo>
                    <a:lnTo>
                      <a:pt x="15" y="318"/>
                    </a:lnTo>
                    <a:lnTo>
                      <a:pt x="16" y="318"/>
                    </a:lnTo>
                    <a:lnTo>
                      <a:pt x="18" y="317"/>
                    </a:lnTo>
                    <a:lnTo>
                      <a:pt x="19" y="316"/>
                    </a:lnTo>
                    <a:lnTo>
                      <a:pt x="20" y="315"/>
                    </a:lnTo>
                    <a:lnTo>
                      <a:pt x="22" y="314"/>
                    </a:lnTo>
                    <a:lnTo>
                      <a:pt x="22" y="315"/>
                    </a:lnTo>
                    <a:lnTo>
                      <a:pt x="22" y="316"/>
                    </a:lnTo>
                    <a:lnTo>
                      <a:pt x="22" y="317"/>
                    </a:lnTo>
                    <a:lnTo>
                      <a:pt x="22" y="318"/>
                    </a:lnTo>
                    <a:lnTo>
                      <a:pt x="22" y="319"/>
                    </a:lnTo>
                    <a:lnTo>
                      <a:pt x="22" y="320"/>
                    </a:lnTo>
                    <a:lnTo>
                      <a:pt x="22" y="321"/>
                    </a:lnTo>
                    <a:lnTo>
                      <a:pt x="22" y="322"/>
                    </a:lnTo>
                    <a:lnTo>
                      <a:pt x="22" y="323"/>
                    </a:lnTo>
                    <a:lnTo>
                      <a:pt x="22" y="324"/>
                    </a:lnTo>
                    <a:lnTo>
                      <a:pt x="23" y="325"/>
                    </a:lnTo>
                    <a:lnTo>
                      <a:pt x="23" y="326"/>
                    </a:lnTo>
                    <a:lnTo>
                      <a:pt x="24" y="327"/>
                    </a:lnTo>
                    <a:lnTo>
                      <a:pt x="24" y="329"/>
                    </a:lnTo>
                    <a:lnTo>
                      <a:pt x="24" y="330"/>
                    </a:lnTo>
                    <a:lnTo>
                      <a:pt x="25" y="331"/>
                    </a:lnTo>
                    <a:lnTo>
                      <a:pt x="26" y="332"/>
                    </a:lnTo>
                    <a:lnTo>
                      <a:pt x="27" y="333"/>
                    </a:lnTo>
                    <a:lnTo>
                      <a:pt x="28" y="334"/>
                    </a:lnTo>
                    <a:lnTo>
                      <a:pt x="29" y="335"/>
                    </a:lnTo>
                    <a:lnTo>
                      <a:pt x="30" y="336"/>
                    </a:lnTo>
                    <a:lnTo>
                      <a:pt x="31" y="337"/>
                    </a:lnTo>
                    <a:lnTo>
                      <a:pt x="33" y="337"/>
                    </a:lnTo>
                    <a:lnTo>
                      <a:pt x="35" y="338"/>
                    </a:lnTo>
                    <a:lnTo>
                      <a:pt x="37" y="339"/>
                    </a:lnTo>
                    <a:lnTo>
                      <a:pt x="39" y="339"/>
                    </a:lnTo>
                    <a:lnTo>
                      <a:pt x="41" y="340"/>
                    </a:lnTo>
                    <a:lnTo>
                      <a:pt x="46" y="341"/>
                    </a:lnTo>
                    <a:lnTo>
                      <a:pt x="50" y="342"/>
                    </a:lnTo>
                    <a:lnTo>
                      <a:pt x="55" y="344"/>
                    </a:lnTo>
                    <a:lnTo>
                      <a:pt x="59" y="345"/>
                    </a:lnTo>
                    <a:lnTo>
                      <a:pt x="62" y="347"/>
                    </a:lnTo>
                    <a:lnTo>
                      <a:pt x="65" y="348"/>
                    </a:lnTo>
                    <a:lnTo>
                      <a:pt x="68" y="350"/>
                    </a:lnTo>
                    <a:lnTo>
                      <a:pt x="70" y="351"/>
                    </a:lnTo>
                    <a:lnTo>
                      <a:pt x="72" y="353"/>
                    </a:lnTo>
                    <a:lnTo>
                      <a:pt x="74" y="354"/>
                    </a:lnTo>
                    <a:lnTo>
                      <a:pt x="75" y="355"/>
                    </a:lnTo>
                    <a:lnTo>
                      <a:pt x="77" y="357"/>
                    </a:lnTo>
                    <a:lnTo>
                      <a:pt x="78" y="358"/>
                    </a:lnTo>
                    <a:lnTo>
                      <a:pt x="80" y="359"/>
                    </a:lnTo>
                    <a:lnTo>
                      <a:pt x="81" y="360"/>
                    </a:lnTo>
                    <a:lnTo>
                      <a:pt x="83" y="361"/>
                    </a:lnTo>
                    <a:lnTo>
                      <a:pt x="84" y="362"/>
                    </a:lnTo>
                    <a:lnTo>
                      <a:pt x="86" y="363"/>
                    </a:lnTo>
                    <a:lnTo>
                      <a:pt x="88" y="364"/>
                    </a:lnTo>
                    <a:lnTo>
                      <a:pt x="89" y="365"/>
                    </a:lnTo>
                    <a:lnTo>
                      <a:pt x="92" y="366"/>
                    </a:lnTo>
                    <a:lnTo>
                      <a:pt x="94" y="367"/>
                    </a:lnTo>
                    <a:lnTo>
                      <a:pt x="96" y="368"/>
                    </a:lnTo>
                    <a:lnTo>
                      <a:pt x="99" y="368"/>
                    </a:lnTo>
                    <a:lnTo>
                      <a:pt x="102" y="369"/>
                    </a:lnTo>
                    <a:lnTo>
                      <a:pt x="106" y="369"/>
                    </a:lnTo>
                    <a:lnTo>
                      <a:pt x="110" y="370"/>
                    </a:lnTo>
                    <a:lnTo>
                      <a:pt x="114" y="370"/>
                    </a:lnTo>
                    <a:lnTo>
                      <a:pt x="119" y="370"/>
                    </a:lnTo>
                    <a:lnTo>
                      <a:pt x="124" y="370"/>
                    </a:lnTo>
                    <a:lnTo>
                      <a:pt x="130" y="370"/>
                    </a:lnTo>
                    <a:lnTo>
                      <a:pt x="137" y="370"/>
                    </a:lnTo>
                    <a:lnTo>
                      <a:pt x="143" y="370"/>
                    </a:lnTo>
                    <a:lnTo>
                      <a:pt x="148" y="370"/>
                    </a:lnTo>
                    <a:lnTo>
                      <a:pt x="154" y="370"/>
                    </a:lnTo>
                    <a:lnTo>
                      <a:pt x="159" y="370"/>
                    </a:lnTo>
                    <a:lnTo>
                      <a:pt x="165" y="369"/>
                    </a:lnTo>
                    <a:lnTo>
                      <a:pt x="170" y="368"/>
                    </a:lnTo>
                    <a:lnTo>
                      <a:pt x="174" y="367"/>
                    </a:lnTo>
                    <a:lnTo>
                      <a:pt x="179" y="366"/>
                    </a:lnTo>
                    <a:lnTo>
                      <a:pt x="183" y="365"/>
                    </a:lnTo>
                    <a:lnTo>
                      <a:pt x="188" y="364"/>
                    </a:lnTo>
                    <a:lnTo>
                      <a:pt x="192" y="362"/>
                    </a:lnTo>
                    <a:lnTo>
                      <a:pt x="196" y="361"/>
                    </a:lnTo>
                    <a:lnTo>
                      <a:pt x="200" y="360"/>
                    </a:lnTo>
                    <a:lnTo>
                      <a:pt x="204" y="358"/>
                    </a:lnTo>
                    <a:lnTo>
                      <a:pt x="207" y="357"/>
                    </a:lnTo>
                    <a:lnTo>
                      <a:pt x="211" y="355"/>
                    </a:lnTo>
                    <a:lnTo>
                      <a:pt x="215" y="353"/>
                    </a:lnTo>
                    <a:lnTo>
                      <a:pt x="218" y="352"/>
                    </a:lnTo>
                    <a:lnTo>
                      <a:pt x="222" y="350"/>
                    </a:lnTo>
                    <a:lnTo>
                      <a:pt x="224" y="349"/>
                    </a:lnTo>
                    <a:lnTo>
                      <a:pt x="227" y="347"/>
                    </a:lnTo>
                    <a:lnTo>
                      <a:pt x="230" y="346"/>
                    </a:lnTo>
                    <a:lnTo>
                      <a:pt x="233" y="345"/>
                    </a:lnTo>
                    <a:lnTo>
                      <a:pt x="236" y="343"/>
                    </a:lnTo>
                    <a:lnTo>
                      <a:pt x="239" y="342"/>
                    </a:lnTo>
                    <a:lnTo>
                      <a:pt x="242" y="341"/>
                    </a:lnTo>
                    <a:lnTo>
                      <a:pt x="244" y="341"/>
                    </a:lnTo>
                    <a:lnTo>
                      <a:pt x="247" y="340"/>
                    </a:lnTo>
                    <a:lnTo>
                      <a:pt x="249" y="340"/>
                    </a:lnTo>
                    <a:lnTo>
                      <a:pt x="252" y="339"/>
                    </a:lnTo>
                    <a:lnTo>
                      <a:pt x="254" y="339"/>
                    </a:lnTo>
                    <a:lnTo>
                      <a:pt x="256" y="340"/>
                    </a:lnTo>
                    <a:lnTo>
                      <a:pt x="259" y="340"/>
                    </a:lnTo>
                    <a:lnTo>
                      <a:pt x="261" y="340"/>
                    </a:lnTo>
                    <a:lnTo>
                      <a:pt x="263" y="341"/>
                    </a:lnTo>
                    <a:lnTo>
                      <a:pt x="265" y="341"/>
                    </a:lnTo>
                    <a:lnTo>
                      <a:pt x="267" y="341"/>
                    </a:lnTo>
                    <a:lnTo>
                      <a:pt x="269" y="342"/>
                    </a:lnTo>
                    <a:lnTo>
                      <a:pt x="271" y="343"/>
                    </a:lnTo>
                    <a:lnTo>
                      <a:pt x="273" y="344"/>
                    </a:lnTo>
                    <a:lnTo>
                      <a:pt x="275" y="344"/>
                    </a:lnTo>
                    <a:lnTo>
                      <a:pt x="277" y="345"/>
                    </a:lnTo>
                    <a:lnTo>
                      <a:pt x="278" y="346"/>
                    </a:lnTo>
                    <a:lnTo>
                      <a:pt x="280" y="346"/>
                    </a:lnTo>
                    <a:lnTo>
                      <a:pt x="282" y="348"/>
                    </a:lnTo>
                    <a:lnTo>
                      <a:pt x="284" y="348"/>
                    </a:lnTo>
                    <a:lnTo>
                      <a:pt x="286" y="349"/>
                    </a:lnTo>
                    <a:lnTo>
                      <a:pt x="288" y="350"/>
                    </a:lnTo>
                    <a:lnTo>
                      <a:pt x="289" y="351"/>
                    </a:lnTo>
                    <a:lnTo>
                      <a:pt x="291" y="352"/>
                    </a:lnTo>
                    <a:lnTo>
                      <a:pt x="293" y="353"/>
                    </a:lnTo>
                    <a:lnTo>
                      <a:pt x="295" y="354"/>
                    </a:lnTo>
                    <a:lnTo>
                      <a:pt x="296" y="355"/>
                    </a:lnTo>
                    <a:lnTo>
                      <a:pt x="298" y="356"/>
                    </a:lnTo>
                    <a:lnTo>
                      <a:pt x="299" y="357"/>
                    </a:lnTo>
                    <a:lnTo>
                      <a:pt x="301" y="358"/>
                    </a:lnTo>
                    <a:lnTo>
                      <a:pt x="303" y="359"/>
                    </a:lnTo>
                    <a:lnTo>
                      <a:pt x="305" y="360"/>
                    </a:lnTo>
                    <a:lnTo>
                      <a:pt x="307" y="361"/>
                    </a:lnTo>
                    <a:lnTo>
                      <a:pt x="309" y="362"/>
                    </a:lnTo>
                    <a:lnTo>
                      <a:pt x="310" y="362"/>
                    </a:lnTo>
                    <a:lnTo>
                      <a:pt x="312" y="363"/>
                    </a:lnTo>
                    <a:lnTo>
                      <a:pt x="314" y="364"/>
                    </a:lnTo>
                    <a:lnTo>
                      <a:pt x="317" y="365"/>
                    </a:lnTo>
                    <a:lnTo>
                      <a:pt x="319" y="365"/>
                    </a:lnTo>
                    <a:lnTo>
                      <a:pt x="321" y="366"/>
                    </a:lnTo>
                    <a:lnTo>
                      <a:pt x="322" y="366"/>
                    </a:lnTo>
                    <a:lnTo>
                      <a:pt x="324" y="366"/>
                    </a:lnTo>
                    <a:lnTo>
                      <a:pt x="325" y="367"/>
                    </a:lnTo>
                    <a:lnTo>
                      <a:pt x="327" y="368"/>
                    </a:lnTo>
                    <a:lnTo>
                      <a:pt x="329" y="368"/>
                    </a:lnTo>
                    <a:lnTo>
                      <a:pt x="330" y="369"/>
                    </a:lnTo>
                    <a:lnTo>
                      <a:pt x="332" y="369"/>
                    </a:lnTo>
                    <a:lnTo>
                      <a:pt x="333" y="370"/>
                    </a:lnTo>
                    <a:lnTo>
                      <a:pt x="334" y="370"/>
                    </a:lnTo>
                    <a:lnTo>
                      <a:pt x="336" y="370"/>
                    </a:lnTo>
                    <a:lnTo>
                      <a:pt x="338" y="370"/>
                    </a:lnTo>
                    <a:lnTo>
                      <a:pt x="339" y="370"/>
                    </a:lnTo>
                    <a:lnTo>
                      <a:pt x="341" y="370"/>
                    </a:lnTo>
                    <a:lnTo>
                      <a:pt x="342" y="371"/>
                    </a:lnTo>
                    <a:lnTo>
                      <a:pt x="344" y="371"/>
                    </a:lnTo>
                    <a:lnTo>
                      <a:pt x="346" y="370"/>
                    </a:lnTo>
                    <a:lnTo>
                      <a:pt x="347" y="370"/>
                    </a:lnTo>
                    <a:lnTo>
                      <a:pt x="349" y="370"/>
                    </a:lnTo>
                    <a:lnTo>
                      <a:pt x="351" y="370"/>
                    </a:lnTo>
                    <a:lnTo>
                      <a:pt x="353" y="370"/>
                    </a:lnTo>
                    <a:lnTo>
                      <a:pt x="356" y="369"/>
                    </a:lnTo>
                    <a:lnTo>
                      <a:pt x="358" y="368"/>
                    </a:lnTo>
                    <a:lnTo>
                      <a:pt x="361" y="367"/>
                    </a:lnTo>
                    <a:lnTo>
                      <a:pt x="364" y="366"/>
                    </a:lnTo>
                    <a:lnTo>
                      <a:pt x="367" y="365"/>
                    </a:lnTo>
                    <a:lnTo>
                      <a:pt x="370" y="364"/>
                    </a:lnTo>
                    <a:lnTo>
                      <a:pt x="373" y="363"/>
                    </a:lnTo>
                    <a:lnTo>
                      <a:pt x="377" y="361"/>
                    </a:lnTo>
                    <a:lnTo>
                      <a:pt x="381" y="360"/>
                    </a:lnTo>
                    <a:lnTo>
                      <a:pt x="385" y="358"/>
                    </a:lnTo>
                    <a:lnTo>
                      <a:pt x="385" y="352"/>
                    </a:lnTo>
                    <a:lnTo>
                      <a:pt x="384" y="348"/>
                    </a:lnTo>
                    <a:lnTo>
                      <a:pt x="384" y="343"/>
                    </a:lnTo>
                    <a:lnTo>
                      <a:pt x="383" y="340"/>
                    </a:lnTo>
                    <a:lnTo>
                      <a:pt x="382" y="336"/>
                    </a:lnTo>
                    <a:lnTo>
                      <a:pt x="381" y="333"/>
                    </a:lnTo>
                    <a:lnTo>
                      <a:pt x="380" y="330"/>
                    </a:lnTo>
                    <a:lnTo>
                      <a:pt x="379" y="328"/>
                    </a:lnTo>
                    <a:lnTo>
                      <a:pt x="377" y="325"/>
                    </a:lnTo>
                    <a:lnTo>
                      <a:pt x="376" y="324"/>
                    </a:lnTo>
                    <a:lnTo>
                      <a:pt x="375" y="322"/>
                    </a:lnTo>
                    <a:lnTo>
                      <a:pt x="374" y="321"/>
                    </a:lnTo>
                    <a:lnTo>
                      <a:pt x="373" y="319"/>
                    </a:lnTo>
                    <a:lnTo>
                      <a:pt x="371" y="318"/>
                    </a:lnTo>
                    <a:lnTo>
                      <a:pt x="370" y="317"/>
                    </a:lnTo>
                    <a:lnTo>
                      <a:pt x="369" y="316"/>
                    </a:lnTo>
                    <a:lnTo>
                      <a:pt x="368" y="315"/>
                    </a:lnTo>
                    <a:lnTo>
                      <a:pt x="367" y="314"/>
                    </a:lnTo>
                    <a:lnTo>
                      <a:pt x="365" y="314"/>
                    </a:lnTo>
                    <a:lnTo>
                      <a:pt x="364" y="313"/>
                    </a:lnTo>
                    <a:lnTo>
                      <a:pt x="363" y="312"/>
                    </a:lnTo>
                    <a:lnTo>
                      <a:pt x="362" y="311"/>
                    </a:lnTo>
                    <a:lnTo>
                      <a:pt x="361" y="311"/>
                    </a:lnTo>
                    <a:lnTo>
                      <a:pt x="360" y="309"/>
                    </a:lnTo>
                    <a:lnTo>
                      <a:pt x="359" y="308"/>
                    </a:lnTo>
                    <a:lnTo>
                      <a:pt x="358" y="307"/>
                    </a:lnTo>
                    <a:lnTo>
                      <a:pt x="358" y="305"/>
                    </a:lnTo>
                    <a:lnTo>
                      <a:pt x="357" y="304"/>
                    </a:lnTo>
                    <a:lnTo>
                      <a:pt x="357" y="302"/>
                    </a:lnTo>
                    <a:lnTo>
                      <a:pt x="356" y="300"/>
                    </a:lnTo>
                    <a:lnTo>
                      <a:pt x="356" y="297"/>
                    </a:lnTo>
                    <a:lnTo>
                      <a:pt x="356" y="295"/>
                    </a:lnTo>
                    <a:lnTo>
                      <a:pt x="356" y="292"/>
                    </a:lnTo>
                    <a:lnTo>
                      <a:pt x="357" y="290"/>
                    </a:lnTo>
                    <a:lnTo>
                      <a:pt x="357" y="288"/>
                    </a:lnTo>
                    <a:lnTo>
                      <a:pt x="357" y="287"/>
                    </a:lnTo>
                    <a:lnTo>
                      <a:pt x="358" y="285"/>
                    </a:lnTo>
                    <a:lnTo>
                      <a:pt x="358" y="284"/>
                    </a:lnTo>
                    <a:lnTo>
                      <a:pt x="359" y="283"/>
                    </a:lnTo>
                    <a:lnTo>
                      <a:pt x="359" y="282"/>
                    </a:lnTo>
                    <a:lnTo>
                      <a:pt x="360" y="281"/>
                    </a:lnTo>
                    <a:lnTo>
                      <a:pt x="361" y="280"/>
                    </a:lnTo>
                    <a:lnTo>
                      <a:pt x="362" y="279"/>
                    </a:lnTo>
                    <a:lnTo>
                      <a:pt x="363" y="279"/>
                    </a:lnTo>
                    <a:lnTo>
                      <a:pt x="364" y="279"/>
                    </a:lnTo>
                    <a:lnTo>
                      <a:pt x="365" y="278"/>
                    </a:lnTo>
                    <a:lnTo>
                      <a:pt x="366" y="277"/>
                    </a:lnTo>
                    <a:lnTo>
                      <a:pt x="367" y="277"/>
                    </a:lnTo>
                    <a:lnTo>
                      <a:pt x="369" y="276"/>
                    </a:lnTo>
                    <a:lnTo>
                      <a:pt x="370" y="275"/>
                    </a:lnTo>
                    <a:lnTo>
                      <a:pt x="371" y="275"/>
                    </a:lnTo>
                    <a:lnTo>
                      <a:pt x="372" y="275"/>
                    </a:lnTo>
                    <a:lnTo>
                      <a:pt x="373" y="274"/>
                    </a:lnTo>
                    <a:lnTo>
                      <a:pt x="375" y="273"/>
                    </a:lnTo>
                    <a:lnTo>
                      <a:pt x="376" y="272"/>
                    </a:lnTo>
                    <a:lnTo>
                      <a:pt x="377" y="271"/>
                    </a:lnTo>
                    <a:lnTo>
                      <a:pt x="378" y="270"/>
                    </a:lnTo>
                    <a:lnTo>
                      <a:pt x="380" y="268"/>
                    </a:lnTo>
                    <a:lnTo>
                      <a:pt x="381" y="267"/>
                    </a:lnTo>
                    <a:lnTo>
                      <a:pt x="382" y="265"/>
                    </a:lnTo>
                    <a:lnTo>
                      <a:pt x="384" y="263"/>
                    </a:lnTo>
                    <a:lnTo>
                      <a:pt x="383" y="263"/>
                    </a:lnTo>
                    <a:lnTo>
                      <a:pt x="382" y="262"/>
                    </a:lnTo>
                    <a:lnTo>
                      <a:pt x="380" y="261"/>
                    </a:lnTo>
                    <a:lnTo>
                      <a:pt x="379" y="260"/>
                    </a:lnTo>
                    <a:lnTo>
                      <a:pt x="378" y="260"/>
                    </a:lnTo>
                    <a:lnTo>
                      <a:pt x="377" y="259"/>
                    </a:lnTo>
                    <a:lnTo>
                      <a:pt x="376" y="259"/>
                    </a:lnTo>
                    <a:lnTo>
                      <a:pt x="374" y="258"/>
                    </a:lnTo>
                    <a:lnTo>
                      <a:pt x="373" y="257"/>
                    </a:lnTo>
                    <a:lnTo>
                      <a:pt x="372" y="256"/>
                    </a:lnTo>
                    <a:lnTo>
                      <a:pt x="371" y="256"/>
                    </a:lnTo>
                    <a:lnTo>
                      <a:pt x="369" y="255"/>
                    </a:lnTo>
                    <a:lnTo>
                      <a:pt x="368" y="255"/>
                    </a:lnTo>
                    <a:lnTo>
                      <a:pt x="367" y="254"/>
                    </a:lnTo>
                    <a:lnTo>
                      <a:pt x="365" y="253"/>
                    </a:lnTo>
                    <a:lnTo>
                      <a:pt x="364" y="253"/>
                    </a:lnTo>
                    <a:lnTo>
                      <a:pt x="363" y="252"/>
                    </a:lnTo>
                    <a:lnTo>
                      <a:pt x="361" y="251"/>
                    </a:lnTo>
                    <a:lnTo>
                      <a:pt x="360" y="251"/>
                    </a:lnTo>
                    <a:lnTo>
                      <a:pt x="359" y="250"/>
                    </a:lnTo>
                    <a:lnTo>
                      <a:pt x="358" y="250"/>
                    </a:lnTo>
                    <a:lnTo>
                      <a:pt x="357" y="249"/>
                    </a:lnTo>
                    <a:lnTo>
                      <a:pt x="356" y="248"/>
                    </a:lnTo>
                    <a:lnTo>
                      <a:pt x="355" y="248"/>
                    </a:lnTo>
                    <a:lnTo>
                      <a:pt x="354" y="247"/>
                    </a:lnTo>
                    <a:lnTo>
                      <a:pt x="353" y="246"/>
                    </a:lnTo>
                    <a:lnTo>
                      <a:pt x="353" y="245"/>
                    </a:lnTo>
                    <a:lnTo>
                      <a:pt x="353" y="243"/>
                    </a:lnTo>
                    <a:lnTo>
                      <a:pt x="353" y="242"/>
                    </a:lnTo>
                    <a:lnTo>
                      <a:pt x="353" y="241"/>
                    </a:lnTo>
                    <a:lnTo>
                      <a:pt x="353" y="240"/>
                    </a:lnTo>
                    <a:lnTo>
                      <a:pt x="353" y="239"/>
                    </a:lnTo>
                    <a:lnTo>
                      <a:pt x="353" y="238"/>
                    </a:lnTo>
                    <a:lnTo>
                      <a:pt x="353" y="237"/>
                    </a:lnTo>
                    <a:lnTo>
                      <a:pt x="353" y="236"/>
                    </a:lnTo>
                    <a:lnTo>
                      <a:pt x="352" y="235"/>
                    </a:lnTo>
                    <a:lnTo>
                      <a:pt x="352" y="234"/>
                    </a:lnTo>
                    <a:lnTo>
                      <a:pt x="352" y="233"/>
                    </a:lnTo>
                    <a:lnTo>
                      <a:pt x="352" y="232"/>
                    </a:lnTo>
                    <a:lnTo>
                      <a:pt x="352" y="231"/>
                    </a:lnTo>
                    <a:lnTo>
                      <a:pt x="352" y="230"/>
                    </a:lnTo>
                    <a:lnTo>
                      <a:pt x="352" y="229"/>
                    </a:lnTo>
                    <a:lnTo>
                      <a:pt x="353" y="229"/>
                    </a:lnTo>
                    <a:lnTo>
                      <a:pt x="353" y="227"/>
                    </a:lnTo>
                    <a:lnTo>
                      <a:pt x="353" y="226"/>
                    </a:lnTo>
                    <a:lnTo>
                      <a:pt x="354" y="225"/>
                    </a:lnTo>
                    <a:lnTo>
                      <a:pt x="354" y="224"/>
                    </a:lnTo>
                    <a:lnTo>
                      <a:pt x="355" y="222"/>
                    </a:lnTo>
                    <a:lnTo>
                      <a:pt x="356" y="220"/>
                    </a:lnTo>
                    <a:lnTo>
                      <a:pt x="357" y="219"/>
                    </a:lnTo>
                    <a:lnTo>
                      <a:pt x="358" y="218"/>
                    </a:lnTo>
                    <a:lnTo>
                      <a:pt x="358" y="216"/>
                    </a:lnTo>
                    <a:lnTo>
                      <a:pt x="360" y="215"/>
                    </a:lnTo>
                    <a:lnTo>
                      <a:pt x="361" y="213"/>
                    </a:lnTo>
                    <a:lnTo>
                      <a:pt x="362" y="212"/>
                    </a:lnTo>
                    <a:lnTo>
                      <a:pt x="363" y="210"/>
                    </a:lnTo>
                    <a:lnTo>
                      <a:pt x="364" y="207"/>
                    </a:lnTo>
                    <a:lnTo>
                      <a:pt x="364" y="205"/>
                    </a:lnTo>
                    <a:lnTo>
                      <a:pt x="364" y="203"/>
                    </a:lnTo>
                    <a:lnTo>
                      <a:pt x="365" y="201"/>
                    </a:lnTo>
                    <a:lnTo>
                      <a:pt x="365" y="198"/>
                    </a:lnTo>
                    <a:lnTo>
                      <a:pt x="366" y="197"/>
                    </a:lnTo>
                    <a:lnTo>
                      <a:pt x="366" y="195"/>
                    </a:lnTo>
                    <a:lnTo>
                      <a:pt x="367" y="193"/>
                    </a:lnTo>
                    <a:lnTo>
                      <a:pt x="368" y="191"/>
                    </a:lnTo>
                    <a:lnTo>
                      <a:pt x="369" y="190"/>
                    </a:lnTo>
                    <a:lnTo>
                      <a:pt x="370" y="189"/>
                    </a:lnTo>
                    <a:lnTo>
                      <a:pt x="371" y="187"/>
                    </a:lnTo>
                    <a:lnTo>
                      <a:pt x="372" y="186"/>
                    </a:lnTo>
                    <a:lnTo>
                      <a:pt x="373" y="185"/>
                    </a:lnTo>
                    <a:lnTo>
                      <a:pt x="374" y="183"/>
                    </a:lnTo>
                    <a:lnTo>
                      <a:pt x="376" y="182"/>
                    </a:lnTo>
                    <a:lnTo>
                      <a:pt x="377" y="181"/>
                    </a:lnTo>
                    <a:lnTo>
                      <a:pt x="379" y="180"/>
                    </a:lnTo>
                    <a:lnTo>
                      <a:pt x="380" y="179"/>
                    </a:lnTo>
                    <a:lnTo>
                      <a:pt x="382" y="178"/>
                    </a:lnTo>
                    <a:lnTo>
                      <a:pt x="384" y="177"/>
                    </a:lnTo>
                    <a:lnTo>
                      <a:pt x="386" y="176"/>
                    </a:lnTo>
                    <a:lnTo>
                      <a:pt x="387" y="176"/>
                    </a:lnTo>
                    <a:lnTo>
                      <a:pt x="389" y="175"/>
                    </a:lnTo>
                    <a:lnTo>
                      <a:pt x="392" y="174"/>
                    </a:lnTo>
                    <a:lnTo>
                      <a:pt x="394" y="173"/>
                    </a:lnTo>
                    <a:lnTo>
                      <a:pt x="396" y="172"/>
                    </a:lnTo>
                    <a:lnTo>
                      <a:pt x="397" y="171"/>
                    </a:lnTo>
                    <a:lnTo>
                      <a:pt x="400" y="170"/>
                    </a:lnTo>
                    <a:lnTo>
                      <a:pt x="402" y="169"/>
                    </a:lnTo>
                    <a:lnTo>
                      <a:pt x="404" y="168"/>
                    </a:lnTo>
                    <a:lnTo>
                      <a:pt x="407" y="167"/>
                    </a:lnTo>
                    <a:lnTo>
                      <a:pt x="408" y="166"/>
                    </a:lnTo>
                    <a:lnTo>
                      <a:pt x="409" y="164"/>
                    </a:lnTo>
                    <a:lnTo>
                      <a:pt x="410" y="164"/>
                    </a:lnTo>
                    <a:lnTo>
                      <a:pt x="411" y="163"/>
                    </a:lnTo>
                    <a:lnTo>
                      <a:pt x="412" y="162"/>
                    </a:lnTo>
                    <a:lnTo>
                      <a:pt x="412" y="161"/>
                    </a:lnTo>
                    <a:lnTo>
                      <a:pt x="413" y="160"/>
                    </a:lnTo>
                    <a:lnTo>
                      <a:pt x="413" y="159"/>
                    </a:lnTo>
                    <a:lnTo>
                      <a:pt x="414" y="158"/>
                    </a:lnTo>
                    <a:lnTo>
                      <a:pt x="414" y="157"/>
                    </a:lnTo>
                    <a:lnTo>
                      <a:pt x="414" y="156"/>
                    </a:lnTo>
                    <a:lnTo>
                      <a:pt x="414" y="155"/>
                    </a:lnTo>
                    <a:lnTo>
                      <a:pt x="413" y="155"/>
                    </a:lnTo>
                    <a:lnTo>
                      <a:pt x="413" y="154"/>
                    </a:lnTo>
                    <a:lnTo>
                      <a:pt x="413" y="153"/>
                    </a:lnTo>
                    <a:lnTo>
                      <a:pt x="413" y="152"/>
                    </a:lnTo>
                    <a:lnTo>
                      <a:pt x="412" y="151"/>
                    </a:lnTo>
                    <a:lnTo>
                      <a:pt x="412" y="150"/>
                    </a:lnTo>
                    <a:lnTo>
                      <a:pt x="411" y="149"/>
                    </a:lnTo>
                    <a:lnTo>
                      <a:pt x="411" y="148"/>
                    </a:lnTo>
                    <a:lnTo>
                      <a:pt x="411" y="147"/>
                    </a:lnTo>
                    <a:lnTo>
                      <a:pt x="410" y="146"/>
                    </a:lnTo>
                    <a:lnTo>
                      <a:pt x="410" y="145"/>
                    </a:lnTo>
                    <a:lnTo>
                      <a:pt x="410" y="144"/>
                    </a:lnTo>
                    <a:lnTo>
                      <a:pt x="410" y="142"/>
                    </a:lnTo>
                    <a:lnTo>
                      <a:pt x="410" y="141"/>
                    </a:lnTo>
                    <a:lnTo>
                      <a:pt x="410" y="139"/>
                    </a:lnTo>
                    <a:lnTo>
                      <a:pt x="410" y="138"/>
                    </a:lnTo>
                    <a:lnTo>
                      <a:pt x="410" y="136"/>
                    </a:lnTo>
                    <a:lnTo>
                      <a:pt x="410" y="135"/>
                    </a:lnTo>
                    <a:lnTo>
                      <a:pt x="410" y="133"/>
                    </a:lnTo>
                    <a:lnTo>
                      <a:pt x="409" y="132"/>
                    </a:lnTo>
                    <a:lnTo>
                      <a:pt x="409" y="130"/>
                    </a:lnTo>
                    <a:lnTo>
                      <a:pt x="409" y="129"/>
                    </a:lnTo>
                    <a:lnTo>
                      <a:pt x="408" y="128"/>
                    </a:lnTo>
                    <a:lnTo>
                      <a:pt x="407" y="127"/>
                    </a:lnTo>
                    <a:lnTo>
                      <a:pt x="406" y="125"/>
                    </a:lnTo>
                    <a:lnTo>
                      <a:pt x="406" y="124"/>
                    </a:lnTo>
                    <a:lnTo>
                      <a:pt x="404" y="123"/>
                    </a:lnTo>
                    <a:lnTo>
                      <a:pt x="404" y="122"/>
                    </a:lnTo>
                    <a:lnTo>
                      <a:pt x="402" y="121"/>
                    </a:lnTo>
                    <a:lnTo>
                      <a:pt x="401" y="119"/>
                    </a:lnTo>
                    <a:lnTo>
                      <a:pt x="400" y="119"/>
                    </a:lnTo>
                    <a:lnTo>
                      <a:pt x="398" y="117"/>
                    </a:lnTo>
                    <a:lnTo>
                      <a:pt x="397" y="117"/>
                    </a:lnTo>
                    <a:lnTo>
                      <a:pt x="396" y="115"/>
                    </a:lnTo>
                    <a:lnTo>
                      <a:pt x="395" y="115"/>
                    </a:lnTo>
                    <a:lnTo>
                      <a:pt x="393" y="114"/>
                    </a:lnTo>
                    <a:lnTo>
                      <a:pt x="392" y="113"/>
                    </a:lnTo>
                    <a:lnTo>
                      <a:pt x="391" y="112"/>
                    </a:lnTo>
                    <a:lnTo>
                      <a:pt x="389" y="111"/>
                    </a:lnTo>
                    <a:lnTo>
                      <a:pt x="387" y="110"/>
                    </a:lnTo>
                    <a:lnTo>
                      <a:pt x="386" y="109"/>
                    </a:lnTo>
                    <a:lnTo>
                      <a:pt x="384" y="108"/>
                    </a:lnTo>
                    <a:lnTo>
                      <a:pt x="383" y="108"/>
                    </a:lnTo>
                    <a:lnTo>
                      <a:pt x="381" y="107"/>
                    </a:lnTo>
                    <a:lnTo>
                      <a:pt x="380" y="106"/>
                    </a:lnTo>
                    <a:lnTo>
                      <a:pt x="378" y="106"/>
                    </a:lnTo>
                    <a:lnTo>
                      <a:pt x="376" y="105"/>
                    </a:lnTo>
                    <a:lnTo>
                      <a:pt x="375" y="104"/>
                    </a:lnTo>
                    <a:lnTo>
                      <a:pt x="373" y="102"/>
                    </a:lnTo>
                    <a:lnTo>
                      <a:pt x="372" y="100"/>
                    </a:lnTo>
                    <a:lnTo>
                      <a:pt x="371" y="98"/>
                    </a:lnTo>
                    <a:lnTo>
                      <a:pt x="371" y="97"/>
                    </a:lnTo>
                    <a:lnTo>
                      <a:pt x="370" y="95"/>
                    </a:lnTo>
                    <a:lnTo>
                      <a:pt x="370" y="94"/>
                    </a:lnTo>
                    <a:lnTo>
                      <a:pt x="370" y="92"/>
                    </a:lnTo>
                    <a:lnTo>
                      <a:pt x="370" y="91"/>
                    </a:lnTo>
                    <a:lnTo>
                      <a:pt x="370" y="89"/>
                    </a:lnTo>
                    <a:lnTo>
                      <a:pt x="370" y="88"/>
                    </a:lnTo>
                    <a:lnTo>
                      <a:pt x="371" y="86"/>
                    </a:lnTo>
                    <a:lnTo>
                      <a:pt x="371" y="85"/>
                    </a:lnTo>
                    <a:lnTo>
                      <a:pt x="371" y="84"/>
                    </a:lnTo>
                    <a:lnTo>
                      <a:pt x="372" y="82"/>
                    </a:lnTo>
                    <a:lnTo>
                      <a:pt x="372" y="81"/>
                    </a:lnTo>
                    <a:lnTo>
                      <a:pt x="373" y="79"/>
                    </a:lnTo>
                    <a:lnTo>
                      <a:pt x="373" y="78"/>
                    </a:lnTo>
                    <a:lnTo>
                      <a:pt x="374" y="77"/>
                    </a:lnTo>
                    <a:lnTo>
                      <a:pt x="374" y="75"/>
                    </a:lnTo>
                    <a:lnTo>
                      <a:pt x="374" y="74"/>
                    </a:lnTo>
                    <a:lnTo>
                      <a:pt x="374" y="72"/>
                    </a:lnTo>
                    <a:lnTo>
                      <a:pt x="374" y="70"/>
                    </a:lnTo>
                    <a:lnTo>
                      <a:pt x="374" y="69"/>
                    </a:lnTo>
                    <a:lnTo>
                      <a:pt x="374" y="67"/>
                    </a:lnTo>
                    <a:lnTo>
                      <a:pt x="373" y="65"/>
                    </a:lnTo>
                    <a:lnTo>
                      <a:pt x="373" y="63"/>
                    </a:lnTo>
                    <a:lnTo>
                      <a:pt x="371" y="61"/>
                    </a:lnTo>
                    <a:lnTo>
                      <a:pt x="370" y="59"/>
                    </a:lnTo>
                    <a:lnTo>
                      <a:pt x="369" y="57"/>
                    </a:lnTo>
                    <a:lnTo>
                      <a:pt x="367" y="55"/>
                    </a:lnTo>
                    <a:lnTo>
                      <a:pt x="365" y="53"/>
                    </a:lnTo>
                    <a:lnTo>
                      <a:pt x="363" y="50"/>
                    </a:lnTo>
                    <a:lnTo>
                      <a:pt x="364" y="50"/>
                    </a:lnTo>
                    <a:lnTo>
                      <a:pt x="366" y="50"/>
                    </a:lnTo>
                    <a:lnTo>
                      <a:pt x="368" y="50"/>
                    </a:lnTo>
                    <a:lnTo>
                      <a:pt x="370" y="50"/>
                    </a:lnTo>
                    <a:lnTo>
                      <a:pt x="371" y="50"/>
                    </a:lnTo>
                    <a:lnTo>
                      <a:pt x="373" y="50"/>
                    </a:lnTo>
                    <a:lnTo>
                      <a:pt x="375" y="50"/>
                    </a:lnTo>
                    <a:lnTo>
                      <a:pt x="376" y="50"/>
                    </a:lnTo>
                    <a:lnTo>
                      <a:pt x="378" y="50"/>
                    </a:lnTo>
                    <a:lnTo>
                      <a:pt x="380" y="49"/>
                    </a:lnTo>
                    <a:lnTo>
                      <a:pt x="381" y="49"/>
                    </a:lnTo>
                    <a:lnTo>
                      <a:pt x="383" y="49"/>
                    </a:lnTo>
                    <a:lnTo>
                      <a:pt x="385" y="49"/>
                    </a:lnTo>
                    <a:lnTo>
                      <a:pt x="387" y="49"/>
                    </a:lnTo>
                    <a:lnTo>
                      <a:pt x="388" y="49"/>
                    </a:lnTo>
                    <a:lnTo>
                      <a:pt x="390" y="49"/>
                    </a:lnTo>
                    <a:lnTo>
                      <a:pt x="392" y="49"/>
                    </a:lnTo>
                    <a:lnTo>
                      <a:pt x="394" y="48"/>
                    </a:lnTo>
                    <a:lnTo>
                      <a:pt x="396" y="48"/>
                    </a:lnTo>
                    <a:lnTo>
                      <a:pt x="397" y="48"/>
                    </a:lnTo>
                    <a:lnTo>
                      <a:pt x="399" y="47"/>
                    </a:lnTo>
                    <a:lnTo>
                      <a:pt x="401" y="47"/>
                    </a:lnTo>
                    <a:lnTo>
                      <a:pt x="403" y="46"/>
                    </a:lnTo>
                    <a:lnTo>
                      <a:pt x="405" y="46"/>
                    </a:lnTo>
                    <a:lnTo>
                      <a:pt x="407" y="45"/>
                    </a:lnTo>
                    <a:lnTo>
                      <a:pt x="409" y="44"/>
                    </a:lnTo>
                    <a:lnTo>
                      <a:pt x="411" y="44"/>
                    </a:lnTo>
                    <a:lnTo>
                      <a:pt x="413" y="43"/>
                    </a:lnTo>
                    <a:lnTo>
                      <a:pt x="416" y="42"/>
                    </a:lnTo>
                    <a:lnTo>
                      <a:pt x="418" y="41"/>
                    </a:lnTo>
                    <a:lnTo>
                      <a:pt x="420" y="40"/>
                    </a:lnTo>
                    <a:lnTo>
                      <a:pt x="422" y="39"/>
                    </a:lnTo>
                    <a:lnTo>
                      <a:pt x="424" y="38"/>
                    </a:lnTo>
                    <a:lnTo>
                      <a:pt x="426" y="38"/>
                    </a:lnTo>
                    <a:lnTo>
                      <a:pt x="427" y="37"/>
                    </a:lnTo>
                    <a:lnTo>
                      <a:pt x="428" y="36"/>
                    </a:lnTo>
                    <a:lnTo>
                      <a:pt x="429" y="36"/>
                    </a:lnTo>
                    <a:lnTo>
                      <a:pt x="430" y="34"/>
                    </a:lnTo>
                    <a:lnTo>
                      <a:pt x="431" y="33"/>
                    </a:lnTo>
                    <a:lnTo>
                      <a:pt x="431" y="32"/>
                    </a:lnTo>
                    <a:lnTo>
                      <a:pt x="432" y="31"/>
                    </a:lnTo>
                    <a:lnTo>
                      <a:pt x="433" y="30"/>
                    </a:lnTo>
                    <a:lnTo>
                      <a:pt x="433" y="28"/>
                    </a:lnTo>
                    <a:lnTo>
                      <a:pt x="433" y="27"/>
                    </a:lnTo>
                    <a:lnTo>
                      <a:pt x="433" y="26"/>
                    </a:lnTo>
                    <a:lnTo>
                      <a:pt x="434" y="24"/>
                    </a:lnTo>
                    <a:lnTo>
                      <a:pt x="434" y="23"/>
                    </a:lnTo>
                    <a:lnTo>
                      <a:pt x="434" y="21"/>
                    </a:lnTo>
                    <a:lnTo>
                      <a:pt x="434" y="20"/>
                    </a:lnTo>
                    <a:lnTo>
                      <a:pt x="434" y="18"/>
                    </a:lnTo>
                    <a:lnTo>
                      <a:pt x="434" y="16"/>
                    </a:lnTo>
                    <a:lnTo>
                      <a:pt x="434" y="15"/>
                    </a:lnTo>
                    <a:lnTo>
                      <a:pt x="434" y="14"/>
                    </a:lnTo>
                    <a:lnTo>
                      <a:pt x="434" y="12"/>
                    </a:lnTo>
                    <a:lnTo>
                      <a:pt x="434" y="11"/>
                    </a:lnTo>
                    <a:lnTo>
                      <a:pt x="434" y="9"/>
                    </a:lnTo>
                    <a:lnTo>
                      <a:pt x="433" y="8"/>
                    </a:lnTo>
                    <a:lnTo>
                      <a:pt x="433" y="7"/>
                    </a:lnTo>
                    <a:lnTo>
                      <a:pt x="433" y="5"/>
                    </a:lnTo>
                    <a:lnTo>
                      <a:pt x="434" y="4"/>
                    </a:lnTo>
                    <a:lnTo>
                      <a:pt x="434" y="3"/>
                    </a:lnTo>
                    <a:lnTo>
                      <a:pt x="434" y="2"/>
                    </a:lnTo>
                    <a:lnTo>
                      <a:pt x="434" y="0"/>
                    </a:lnTo>
                    <a:lnTo>
                      <a:pt x="435" y="0"/>
                    </a:lnTo>
                  </a:path>
                </a:pathLst>
              </a:custGeom>
              <a:solidFill>
                <a:srgbClr val="C9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4" name="Freeform 111"/>
              <p:cNvSpPr>
                <a:spLocks/>
              </p:cNvSpPr>
              <p:nvPr/>
            </p:nvSpPr>
            <p:spPr bwMode="auto">
              <a:xfrm>
                <a:off x="5413" y="1645"/>
                <a:ext cx="437" cy="117"/>
              </a:xfrm>
              <a:custGeom>
                <a:avLst/>
                <a:gdLst>
                  <a:gd name="T0" fmla="*/ 48 w 435"/>
                  <a:gd name="T1" fmla="*/ 90 h 117"/>
                  <a:gd name="T2" fmla="*/ 79 w 435"/>
                  <a:gd name="T3" fmla="*/ 96 h 117"/>
                  <a:gd name="T4" fmla="*/ 131 w 435"/>
                  <a:gd name="T5" fmla="*/ 102 h 117"/>
                  <a:gd name="T6" fmla="*/ 159 w 435"/>
                  <a:gd name="T7" fmla="*/ 107 h 117"/>
                  <a:gd name="T8" fmla="*/ 187 w 435"/>
                  <a:gd name="T9" fmla="*/ 112 h 117"/>
                  <a:gd name="T10" fmla="*/ 216 w 435"/>
                  <a:gd name="T11" fmla="*/ 116 h 117"/>
                  <a:gd name="T12" fmla="*/ 253 w 435"/>
                  <a:gd name="T13" fmla="*/ 113 h 117"/>
                  <a:gd name="T14" fmla="*/ 285 w 435"/>
                  <a:gd name="T15" fmla="*/ 108 h 117"/>
                  <a:gd name="T16" fmla="*/ 315 w 435"/>
                  <a:gd name="T17" fmla="*/ 101 h 117"/>
                  <a:gd name="T18" fmla="*/ 365 w 435"/>
                  <a:gd name="T19" fmla="*/ 95 h 117"/>
                  <a:gd name="T20" fmla="*/ 396 w 435"/>
                  <a:gd name="T21" fmla="*/ 92 h 117"/>
                  <a:gd name="T22" fmla="*/ 424 w 435"/>
                  <a:gd name="T23" fmla="*/ 91 h 117"/>
                  <a:gd name="T24" fmla="*/ 444 w 435"/>
                  <a:gd name="T25" fmla="*/ 90 h 117"/>
                  <a:gd name="T26" fmla="*/ 450 w 435"/>
                  <a:gd name="T27" fmla="*/ 86 h 117"/>
                  <a:gd name="T28" fmla="*/ 452 w 435"/>
                  <a:gd name="T29" fmla="*/ 82 h 117"/>
                  <a:gd name="T30" fmla="*/ 455 w 435"/>
                  <a:gd name="T31" fmla="*/ 77 h 117"/>
                  <a:gd name="T32" fmla="*/ 458 w 435"/>
                  <a:gd name="T33" fmla="*/ 77 h 117"/>
                  <a:gd name="T34" fmla="*/ 462 w 435"/>
                  <a:gd name="T35" fmla="*/ 77 h 117"/>
                  <a:gd name="T36" fmla="*/ 466 w 435"/>
                  <a:gd name="T37" fmla="*/ 76 h 117"/>
                  <a:gd name="T38" fmla="*/ 468 w 435"/>
                  <a:gd name="T39" fmla="*/ 74 h 117"/>
                  <a:gd name="T40" fmla="*/ 470 w 435"/>
                  <a:gd name="T41" fmla="*/ 72 h 117"/>
                  <a:gd name="T42" fmla="*/ 472 w 435"/>
                  <a:gd name="T43" fmla="*/ 70 h 117"/>
                  <a:gd name="T44" fmla="*/ 474 w 435"/>
                  <a:gd name="T45" fmla="*/ 57 h 117"/>
                  <a:gd name="T46" fmla="*/ 470 w 435"/>
                  <a:gd name="T47" fmla="*/ 37 h 117"/>
                  <a:gd name="T48" fmla="*/ 459 w 435"/>
                  <a:gd name="T49" fmla="*/ 25 h 117"/>
                  <a:gd name="T50" fmla="*/ 444 w 435"/>
                  <a:gd name="T51" fmla="*/ 19 h 117"/>
                  <a:gd name="T52" fmla="*/ 428 w 435"/>
                  <a:gd name="T53" fmla="*/ 12 h 117"/>
                  <a:gd name="T54" fmla="*/ 407 w 435"/>
                  <a:gd name="T55" fmla="*/ 11 h 117"/>
                  <a:gd name="T56" fmla="*/ 385 w 435"/>
                  <a:gd name="T57" fmla="*/ 12 h 117"/>
                  <a:gd name="T58" fmla="*/ 373 w 435"/>
                  <a:gd name="T59" fmla="*/ 8 h 117"/>
                  <a:gd name="T60" fmla="*/ 353 w 435"/>
                  <a:gd name="T61" fmla="*/ 3 h 117"/>
                  <a:gd name="T62" fmla="*/ 329 w 435"/>
                  <a:gd name="T63" fmla="*/ 0 h 117"/>
                  <a:gd name="T64" fmla="*/ 315 w 435"/>
                  <a:gd name="T65" fmla="*/ 0 h 117"/>
                  <a:gd name="T66" fmla="*/ 301 w 435"/>
                  <a:gd name="T67" fmla="*/ 4 h 117"/>
                  <a:gd name="T68" fmla="*/ 287 w 435"/>
                  <a:gd name="T69" fmla="*/ 9 h 117"/>
                  <a:gd name="T70" fmla="*/ 256 w 435"/>
                  <a:gd name="T71" fmla="*/ 5 h 117"/>
                  <a:gd name="T72" fmla="*/ 212 w 435"/>
                  <a:gd name="T73" fmla="*/ 8 h 117"/>
                  <a:gd name="T74" fmla="*/ 168 w 435"/>
                  <a:gd name="T75" fmla="*/ 17 h 117"/>
                  <a:gd name="T76" fmla="*/ 137 w 435"/>
                  <a:gd name="T77" fmla="*/ 21 h 117"/>
                  <a:gd name="T78" fmla="*/ 104 w 435"/>
                  <a:gd name="T79" fmla="*/ 19 h 117"/>
                  <a:gd name="T80" fmla="*/ 96 w 435"/>
                  <a:gd name="T81" fmla="*/ 16 h 117"/>
                  <a:gd name="T82" fmla="*/ 87 w 435"/>
                  <a:gd name="T83" fmla="*/ 15 h 117"/>
                  <a:gd name="T84" fmla="*/ 78 w 435"/>
                  <a:gd name="T85" fmla="*/ 17 h 117"/>
                  <a:gd name="T86" fmla="*/ 72 w 435"/>
                  <a:gd name="T87" fmla="*/ 21 h 117"/>
                  <a:gd name="T88" fmla="*/ 67 w 435"/>
                  <a:gd name="T89" fmla="*/ 22 h 117"/>
                  <a:gd name="T90" fmla="*/ 55 w 435"/>
                  <a:gd name="T91" fmla="*/ 24 h 117"/>
                  <a:gd name="T92" fmla="*/ 40 w 435"/>
                  <a:gd name="T93" fmla="*/ 27 h 117"/>
                  <a:gd name="T94" fmla="*/ 22 w 435"/>
                  <a:gd name="T95" fmla="*/ 33 h 117"/>
                  <a:gd name="T96" fmla="*/ 11 w 435"/>
                  <a:gd name="T97" fmla="*/ 38 h 117"/>
                  <a:gd name="T98" fmla="*/ 7 w 435"/>
                  <a:gd name="T99" fmla="*/ 43 h 117"/>
                  <a:gd name="T100" fmla="*/ 4 w 435"/>
                  <a:gd name="T101" fmla="*/ 52 h 117"/>
                  <a:gd name="T102" fmla="*/ 1 w 435"/>
                  <a:gd name="T103" fmla="*/ 61 h 117"/>
                  <a:gd name="T104" fmla="*/ 0 w 435"/>
                  <a:gd name="T105" fmla="*/ 68 h 117"/>
                  <a:gd name="T106" fmla="*/ 0 w 435"/>
                  <a:gd name="T107" fmla="*/ 74 h 117"/>
                  <a:gd name="T108" fmla="*/ 2 w 435"/>
                  <a:gd name="T109" fmla="*/ 79 h 117"/>
                  <a:gd name="T110" fmla="*/ 8 w 435"/>
                  <a:gd name="T111" fmla="*/ 85 h 117"/>
                  <a:gd name="T112" fmla="*/ 17 w 435"/>
                  <a:gd name="T113" fmla="*/ 89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5"/>
                  <a:gd name="T172" fmla="*/ 0 h 117"/>
                  <a:gd name="T173" fmla="*/ 435 w 435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5" h="117">
                    <a:moveTo>
                      <a:pt x="24" y="90"/>
                    </a:moveTo>
                    <a:lnTo>
                      <a:pt x="26" y="90"/>
                    </a:lnTo>
                    <a:lnTo>
                      <a:pt x="28" y="89"/>
                    </a:lnTo>
                    <a:lnTo>
                      <a:pt x="31" y="89"/>
                    </a:lnTo>
                    <a:lnTo>
                      <a:pt x="34" y="89"/>
                    </a:lnTo>
                    <a:lnTo>
                      <a:pt x="36" y="89"/>
                    </a:lnTo>
                    <a:lnTo>
                      <a:pt x="39" y="90"/>
                    </a:lnTo>
                    <a:lnTo>
                      <a:pt x="42" y="90"/>
                    </a:lnTo>
                    <a:lnTo>
                      <a:pt x="45" y="90"/>
                    </a:lnTo>
                    <a:lnTo>
                      <a:pt x="48" y="90"/>
                    </a:lnTo>
                    <a:lnTo>
                      <a:pt x="51" y="91"/>
                    </a:lnTo>
                    <a:lnTo>
                      <a:pt x="54" y="91"/>
                    </a:lnTo>
                    <a:lnTo>
                      <a:pt x="57" y="91"/>
                    </a:lnTo>
                    <a:lnTo>
                      <a:pt x="60" y="92"/>
                    </a:lnTo>
                    <a:lnTo>
                      <a:pt x="63" y="93"/>
                    </a:lnTo>
                    <a:lnTo>
                      <a:pt x="66" y="93"/>
                    </a:lnTo>
                    <a:lnTo>
                      <a:pt x="70" y="94"/>
                    </a:lnTo>
                    <a:lnTo>
                      <a:pt x="73" y="94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2" y="96"/>
                    </a:lnTo>
                    <a:lnTo>
                      <a:pt x="85" y="97"/>
                    </a:lnTo>
                    <a:lnTo>
                      <a:pt x="89" y="98"/>
                    </a:lnTo>
                    <a:lnTo>
                      <a:pt x="92" y="98"/>
                    </a:lnTo>
                    <a:lnTo>
                      <a:pt x="95" y="99"/>
                    </a:lnTo>
                    <a:lnTo>
                      <a:pt x="98" y="99"/>
                    </a:lnTo>
                    <a:lnTo>
                      <a:pt x="101" y="100"/>
                    </a:lnTo>
                    <a:lnTo>
                      <a:pt x="104" y="101"/>
                    </a:lnTo>
                    <a:lnTo>
                      <a:pt x="107" y="101"/>
                    </a:lnTo>
                    <a:lnTo>
                      <a:pt x="111" y="102"/>
                    </a:lnTo>
                    <a:lnTo>
                      <a:pt x="113" y="103"/>
                    </a:lnTo>
                    <a:lnTo>
                      <a:pt x="116" y="103"/>
                    </a:lnTo>
                    <a:lnTo>
                      <a:pt x="119" y="103"/>
                    </a:lnTo>
                    <a:lnTo>
                      <a:pt x="122" y="103"/>
                    </a:lnTo>
                    <a:lnTo>
                      <a:pt x="125" y="104"/>
                    </a:lnTo>
                    <a:lnTo>
                      <a:pt x="128" y="105"/>
                    </a:lnTo>
                    <a:lnTo>
                      <a:pt x="131" y="105"/>
                    </a:lnTo>
                    <a:lnTo>
                      <a:pt x="133" y="106"/>
                    </a:lnTo>
                    <a:lnTo>
                      <a:pt x="136" y="106"/>
                    </a:lnTo>
                    <a:lnTo>
                      <a:pt x="139" y="107"/>
                    </a:lnTo>
                    <a:lnTo>
                      <a:pt x="142" y="107"/>
                    </a:lnTo>
                    <a:lnTo>
                      <a:pt x="144" y="108"/>
                    </a:lnTo>
                    <a:lnTo>
                      <a:pt x="147" y="108"/>
                    </a:lnTo>
                    <a:lnTo>
                      <a:pt x="150" y="109"/>
                    </a:lnTo>
                    <a:lnTo>
                      <a:pt x="153" y="109"/>
                    </a:lnTo>
                    <a:lnTo>
                      <a:pt x="155" y="110"/>
                    </a:lnTo>
                    <a:lnTo>
                      <a:pt x="158" y="111"/>
                    </a:lnTo>
                    <a:lnTo>
                      <a:pt x="161" y="111"/>
                    </a:lnTo>
                    <a:lnTo>
                      <a:pt x="164" y="112"/>
                    </a:lnTo>
                    <a:lnTo>
                      <a:pt x="167" y="112"/>
                    </a:lnTo>
                    <a:lnTo>
                      <a:pt x="169" y="113"/>
                    </a:lnTo>
                    <a:lnTo>
                      <a:pt x="172" y="113"/>
                    </a:lnTo>
                    <a:lnTo>
                      <a:pt x="175" y="114"/>
                    </a:lnTo>
                    <a:lnTo>
                      <a:pt x="178" y="114"/>
                    </a:lnTo>
                    <a:lnTo>
                      <a:pt x="181" y="115"/>
                    </a:lnTo>
                    <a:lnTo>
                      <a:pt x="184" y="115"/>
                    </a:lnTo>
                    <a:lnTo>
                      <a:pt x="187" y="115"/>
                    </a:lnTo>
                    <a:lnTo>
                      <a:pt x="190" y="115"/>
                    </a:lnTo>
                    <a:lnTo>
                      <a:pt x="193" y="115"/>
                    </a:lnTo>
                    <a:lnTo>
                      <a:pt x="196" y="116"/>
                    </a:lnTo>
                    <a:lnTo>
                      <a:pt x="200" y="116"/>
                    </a:lnTo>
                    <a:lnTo>
                      <a:pt x="203" y="116"/>
                    </a:lnTo>
                    <a:lnTo>
                      <a:pt x="207" y="115"/>
                    </a:lnTo>
                    <a:lnTo>
                      <a:pt x="210" y="115"/>
                    </a:lnTo>
                    <a:lnTo>
                      <a:pt x="214" y="115"/>
                    </a:lnTo>
                    <a:lnTo>
                      <a:pt x="218" y="115"/>
                    </a:lnTo>
                    <a:lnTo>
                      <a:pt x="221" y="115"/>
                    </a:lnTo>
                    <a:lnTo>
                      <a:pt x="225" y="114"/>
                    </a:lnTo>
                    <a:lnTo>
                      <a:pt x="229" y="114"/>
                    </a:lnTo>
                    <a:lnTo>
                      <a:pt x="233" y="113"/>
                    </a:lnTo>
                    <a:lnTo>
                      <a:pt x="237" y="113"/>
                    </a:lnTo>
                    <a:lnTo>
                      <a:pt x="240" y="113"/>
                    </a:lnTo>
                    <a:lnTo>
                      <a:pt x="243" y="112"/>
                    </a:lnTo>
                    <a:lnTo>
                      <a:pt x="246" y="112"/>
                    </a:lnTo>
                    <a:lnTo>
                      <a:pt x="250" y="111"/>
                    </a:lnTo>
                    <a:lnTo>
                      <a:pt x="253" y="111"/>
                    </a:lnTo>
                    <a:lnTo>
                      <a:pt x="256" y="110"/>
                    </a:lnTo>
                    <a:lnTo>
                      <a:pt x="260" y="109"/>
                    </a:lnTo>
                    <a:lnTo>
                      <a:pt x="263" y="109"/>
                    </a:lnTo>
                    <a:lnTo>
                      <a:pt x="265" y="108"/>
                    </a:lnTo>
                    <a:lnTo>
                      <a:pt x="268" y="107"/>
                    </a:lnTo>
                    <a:lnTo>
                      <a:pt x="271" y="107"/>
                    </a:lnTo>
                    <a:lnTo>
                      <a:pt x="274" y="106"/>
                    </a:lnTo>
                    <a:lnTo>
                      <a:pt x="277" y="105"/>
                    </a:lnTo>
                    <a:lnTo>
                      <a:pt x="280" y="105"/>
                    </a:lnTo>
                    <a:lnTo>
                      <a:pt x="283" y="104"/>
                    </a:lnTo>
                    <a:lnTo>
                      <a:pt x="286" y="103"/>
                    </a:lnTo>
                    <a:lnTo>
                      <a:pt x="289" y="103"/>
                    </a:lnTo>
                    <a:lnTo>
                      <a:pt x="292" y="102"/>
                    </a:lnTo>
                    <a:lnTo>
                      <a:pt x="295" y="101"/>
                    </a:lnTo>
                    <a:lnTo>
                      <a:pt x="298" y="101"/>
                    </a:lnTo>
                    <a:lnTo>
                      <a:pt x="301" y="100"/>
                    </a:lnTo>
                    <a:lnTo>
                      <a:pt x="304" y="99"/>
                    </a:lnTo>
                    <a:lnTo>
                      <a:pt x="307" y="98"/>
                    </a:lnTo>
                    <a:lnTo>
                      <a:pt x="310" y="98"/>
                    </a:lnTo>
                    <a:lnTo>
                      <a:pt x="313" y="97"/>
                    </a:lnTo>
                    <a:lnTo>
                      <a:pt x="316" y="97"/>
                    </a:lnTo>
                    <a:lnTo>
                      <a:pt x="319" y="96"/>
                    </a:lnTo>
                    <a:lnTo>
                      <a:pt x="322" y="95"/>
                    </a:lnTo>
                    <a:lnTo>
                      <a:pt x="326" y="95"/>
                    </a:lnTo>
                    <a:lnTo>
                      <a:pt x="329" y="94"/>
                    </a:lnTo>
                    <a:lnTo>
                      <a:pt x="332" y="94"/>
                    </a:lnTo>
                    <a:lnTo>
                      <a:pt x="335" y="94"/>
                    </a:lnTo>
                    <a:lnTo>
                      <a:pt x="338" y="94"/>
                    </a:lnTo>
                    <a:lnTo>
                      <a:pt x="341" y="93"/>
                    </a:lnTo>
                    <a:lnTo>
                      <a:pt x="344" y="93"/>
                    </a:lnTo>
                    <a:lnTo>
                      <a:pt x="347" y="93"/>
                    </a:lnTo>
                    <a:lnTo>
                      <a:pt x="350" y="93"/>
                    </a:lnTo>
                    <a:lnTo>
                      <a:pt x="353" y="92"/>
                    </a:lnTo>
                    <a:lnTo>
                      <a:pt x="356" y="92"/>
                    </a:lnTo>
                    <a:lnTo>
                      <a:pt x="359" y="92"/>
                    </a:lnTo>
                    <a:lnTo>
                      <a:pt x="362" y="92"/>
                    </a:lnTo>
                    <a:lnTo>
                      <a:pt x="365" y="92"/>
                    </a:lnTo>
                    <a:lnTo>
                      <a:pt x="368" y="92"/>
                    </a:lnTo>
                    <a:lnTo>
                      <a:pt x="370" y="91"/>
                    </a:lnTo>
                    <a:lnTo>
                      <a:pt x="373" y="91"/>
                    </a:lnTo>
                    <a:lnTo>
                      <a:pt x="376" y="91"/>
                    </a:lnTo>
                    <a:lnTo>
                      <a:pt x="379" y="91"/>
                    </a:lnTo>
                    <a:lnTo>
                      <a:pt x="381" y="91"/>
                    </a:lnTo>
                    <a:lnTo>
                      <a:pt x="384" y="91"/>
                    </a:lnTo>
                    <a:lnTo>
                      <a:pt x="386" y="91"/>
                    </a:lnTo>
                    <a:lnTo>
                      <a:pt x="388" y="91"/>
                    </a:lnTo>
                    <a:lnTo>
                      <a:pt x="390" y="91"/>
                    </a:lnTo>
                    <a:lnTo>
                      <a:pt x="393" y="91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401" y="90"/>
                    </a:lnTo>
                    <a:lnTo>
                      <a:pt x="403" y="90"/>
                    </a:lnTo>
                    <a:lnTo>
                      <a:pt x="404" y="90"/>
                    </a:lnTo>
                    <a:lnTo>
                      <a:pt x="405" y="89"/>
                    </a:lnTo>
                    <a:lnTo>
                      <a:pt x="406" y="89"/>
                    </a:lnTo>
                    <a:lnTo>
                      <a:pt x="407" y="89"/>
                    </a:lnTo>
                    <a:lnTo>
                      <a:pt x="408" y="88"/>
                    </a:lnTo>
                    <a:lnTo>
                      <a:pt x="409" y="88"/>
                    </a:lnTo>
                    <a:lnTo>
                      <a:pt x="409" y="87"/>
                    </a:lnTo>
                    <a:lnTo>
                      <a:pt x="410" y="86"/>
                    </a:lnTo>
                    <a:lnTo>
                      <a:pt x="411" y="85"/>
                    </a:lnTo>
                    <a:lnTo>
                      <a:pt x="412" y="84"/>
                    </a:lnTo>
                    <a:lnTo>
                      <a:pt x="412" y="83"/>
                    </a:lnTo>
                    <a:lnTo>
                      <a:pt x="412" y="82"/>
                    </a:lnTo>
                    <a:lnTo>
                      <a:pt x="413" y="81"/>
                    </a:lnTo>
                    <a:lnTo>
                      <a:pt x="413" y="80"/>
                    </a:lnTo>
                    <a:lnTo>
                      <a:pt x="414" y="79"/>
                    </a:lnTo>
                    <a:lnTo>
                      <a:pt x="414" y="78"/>
                    </a:lnTo>
                    <a:lnTo>
                      <a:pt x="414" y="77"/>
                    </a:lnTo>
                    <a:lnTo>
                      <a:pt x="415" y="77"/>
                    </a:lnTo>
                    <a:lnTo>
                      <a:pt x="415" y="76"/>
                    </a:lnTo>
                    <a:lnTo>
                      <a:pt x="416" y="76"/>
                    </a:lnTo>
                    <a:lnTo>
                      <a:pt x="416" y="77"/>
                    </a:lnTo>
                    <a:lnTo>
                      <a:pt x="417" y="77"/>
                    </a:lnTo>
                    <a:lnTo>
                      <a:pt x="418" y="77"/>
                    </a:lnTo>
                    <a:lnTo>
                      <a:pt x="419" y="77"/>
                    </a:lnTo>
                    <a:lnTo>
                      <a:pt x="420" y="77"/>
                    </a:lnTo>
                    <a:lnTo>
                      <a:pt x="421" y="77"/>
                    </a:lnTo>
                    <a:lnTo>
                      <a:pt x="422" y="77"/>
                    </a:lnTo>
                    <a:lnTo>
                      <a:pt x="423" y="77"/>
                    </a:lnTo>
                    <a:lnTo>
                      <a:pt x="424" y="77"/>
                    </a:lnTo>
                    <a:lnTo>
                      <a:pt x="425" y="77"/>
                    </a:lnTo>
                    <a:lnTo>
                      <a:pt x="425" y="76"/>
                    </a:lnTo>
                    <a:lnTo>
                      <a:pt x="426" y="76"/>
                    </a:lnTo>
                    <a:lnTo>
                      <a:pt x="427" y="76"/>
                    </a:lnTo>
                    <a:lnTo>
                      <a:pt x="427" y="75"/>
                    </a:lnTo>
                    <a:lnTo>
                      <a:pt x="428" y="75"/>
                    </a:lnTo>
                    <a:lnTo>
                      <a:pt x="428" y="74"/>
                    </a:lnTo>
                    <a:lnTo>
                      <a:pt x="429" y="74"/>
                    </a:lnTo>
                    <a:lnTo>
                      <a:pt x="429" y="73"/>
                    </a:lnTo>
                    <a:lnTo>
                      <a:pt x="430" y="73"/>
                    </a:lnTo>
                    <a:lnTo>
                      <a:pt x="430" y="72"/>
                    </a:lnTo>
                    <a:lnTo>
                      <a:pt x="431" y="72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2" y="70"/>
                    </a:lnTo>
                    <a:lnTo>
                      <a:pt x="432" y="69"/>
                    </a:lnTo>
                    <a:lnTo>
                      <a:pt x="433" y="69"/>
                    </a:lnTo>
                    <a:lnTo>
                      <a:pt x="433" y="66"/>
                    </a:lnTo>
                    <a:lnTo>
                      <a:pt x="433" y="64"/>
                    </a:lnTo>
                    <a:lnTo>
                      <a:pt x="433" y="61"/>
                    </a:lnTo>
                    <a:lnTo>
                      <a:pt x="434" y="59"/>
                    </a:lnTo>
                    <a:lnTo>
                      <a:pt x="434" y="57"/>
                    </a:lnTo>
                    <a:lnTo>
                      <a:pt x="434" y="55"/>
                    </a:lnTo>
                    <a:lnTo>
                      <a:pt x="434" y="53"/>
                    </a:lnTo>
                    <a:lnTo>
                      <a:pt x="433" y="51"/>
                    </a:lnTo>
                    <a:lnTo>
                      <a:pt x="433" y="48"/>
                    </a:lnTo>
                    <a:lnTo>
                      <a:pt x="433" y="47"/>
                    </a:lnTo>
                    <a:lnTo>
                      <a:pt x="432" y="44"/>
                    </a:lnTo>
                    <a:lnTo>
                      <a:pt x="432" y="42"/>
                    </a:lnTo>
                    <a:lnTo>
                      <a:pt x="431" y="41"/>
                    </a:lnTo>
                    <a:lnTo>
                      <a:pt x="431" y="39"/>
                    </a:lnTo>
                    <a:lnTo>
                      <a:pt x="430" y="37"/>
                    </a:lnTo>
                    <a:lnTo>
                      <a:pt x="429" y="35"/>
                    </a:lnTo>
                    <a:lnTo>
                      <a:pt x="429" y="34"/>
                    </a:lnTo>
                    <a:lnTo>
                      <a:pt x="428" y="33"/>
                    </a:lnTo>
                    <a:lnTo>
                      <a:pt x="427" y="31"/>
                    </a:lnTo>
                    <a:lnTo>
                      <a:pt x="425" y="30"/>
                    </a:lnTo>
                    <a:lnTo>
                      <a:pt x="424" y="29"/>
                    </a:lnTo>
                    <a:lnTo>
                      <a:pt x="423" y="28"/>
                    </a:lnTo>
                    <a:lnTo>
                      <a:pt x="421" y="27"/>
                    </a:lnTo>
                    <a:lnTo>
                      <a:pt x="420" y="26"/>
                    </a:lnTo>
                    <a:lnTo>
                      <a:pt x="419" y="25"/>
                    </a:lnTo>
                    <a:lnTo>
                      <a:pt x="417" y="25"/>
                    </a:lnTo>
                    <a:lnTo>
                      <a:pt x="415" y="24"/>
                    </a:lnTo>
                    <a:lnTo>
                      <a:pt x="414" y="24"/>
                    </a:lnTo>
                    <a:lnTo>
                      <a:pt x="412" y="24"/>
                    </a:lnTo>
                    <a:lnTo>
                      <a:pt x="410" y="24"/>
                    </a:lnTo>
                    <a:lnTo>
                      <a:pt x="408" y="24"/>
                    </a:lnTo>
                    <a:lnTo>
                      <a:pt x="406" y="24"/>
                    </a:lnTo>
                    <a:lnTo>
                      <a:pt x="405" y="22"/>
                    </a:lnTo>
                    <a:lnTo>
                      <a:pt x="405" y="21"/>
                    </a:lnTo>
                    <a:lnTo>
                      <a:pt x="404" y="19"/>
                    </a:lnTo>
                    <a:lnTo>
                      <a:pt x="403" y="18"/>
                    </a:lnTo>
                    <a:lnTo>
                      <a:pt x="401" y="17"/>
                    </a:lnTo>
                    <a:lnTo>
                      <a:pt x="400" y="16"/>
                    </a:lnTo>
                    <a:lnTo>
                      <a:pt x="399" y="15"/>
                    </a:lnTo>
                    <a:lnTo>
                      <a:pt x="397" y="14"/>
                    </a:lnTo>
                    <a:lnTo>
                      <a:pt x="396" y="13"/>
                    </a:lnTo>
                    <a:lnTo>
                      <a:pt x="394" y="13"/>
                    </a:lnTo>
                    <a:lnTo>
                      <a:pt x="392" y="12"/>
                    </a:lnTo>
                    <a:lnTo>
                      <a:pt x="390" y="12"/>
                    </a:lnTo>
                    <a:lnTo>
                      <a:pt x="388" y="12"/>
                    </a:lnTo>
                    <a:lnTo>
                      <a:pt x="387" y="11"/>
                    </a:lnTo>
                    <a:lnTo>
                      <a:pt x="385" y="11"/>
                    </a:lnTo>
                    <a:lnTo>
                      <a:pt x="383" y="11"/>
                    </a:lnTo>
                    <a:lnTo>
                      <a:pt x="381" y="11"/>
                    </a:lnTo>
                    <a:lnTo>
                      <a:pt x="378" y="11"/>
                    </a:lnTo>
                    <a:lnTo>
                      <a:pt x="376" y="11"/>
                    </a:lnTo>
                    <a:lnTo>
                      <a:pt x="374" y="11"/>
                    </a:lnTo>
                    <a:lnTo>
                      <a:pt x="372" y="11"/>
                    </a:lnTo>
                    <a:lnTo>
                      <a:pt x="369" y="11"/>
                    </a:lnTo>
                    <a:lnTo>
                      <a:pt x="367" y="11"/>
                    </a:lnTo>
                    <a:lnTo>
                      <a:pt x="365" y="11"/>
                    </a:lnTo>
                    <a:lnTo>
                      <a:pt x="362" y="12"/>
                    </a:lnTo>
                    <a:lnTo>
                      <a:pt x="360" y="12"/>
                    </a:lnTo>
                    <a:lnTo>
                      <a:pt x="358" y="12"/>
                    </a:lnTo>
                    <a:lnTo>
                      <a:pt x="355" y="12"/>
                    </a:lnTo>
                    <a:lnTo>
                      <a:pt x="353" y="12"/>
                    </a:lnTo>
                    <a:lnTo>
                      <a:pt x="351" y="12"/>
                    </a:lnTo>
                    <a:lnTo>
                      <a:pt x="349" y="12"/>
                    </a:lnTo>
                    <a:lnTo>
                      <a:pt x="346" y="13"/>
                    </a:lnTo>
                    <a:lnTo>
                      <a:pt x="345" y="12"/>
                    </a:lnTo>
                    <a:lnTo>
                      <a:pt x="344" y="12"/>
                    </a:lnTo>
                    <a:lnTo>
                      <a:pt x="342" y="12"/>
                    </a:lnTo>
                    <a:lnTo>
                      <a:pt x="341" y="11"/>
                    </a:lnTo>
                    <a:lnTo>
                      <a:pt x="340" y="11"/>
                    </a:lnTo>
                    <a:lnTo>
                      <a:pt x="338" y="10"/>
                    </a:lnTo>
                    <a:lnTo>
                      <a:pt x="337" y="10"/>
                    </a:lnTo>
                    <a:lnTo>
                      <a:pt x="336" y="9"/>
                    </a:lnTo>
                    <a:lnTo>
                      <a:pt x="335" y="9"/>
                    </a:lnTo>
                    <a:lnTo>
                      <a:pt x="334" y="8"/>
                    </a:lnTo>
                    <a:lnTo>
                      <a:pt x="333" y="8"/>
                    </a:lnTo>
                    <a:lnTo>
                      <a:pt x="331" y="8"/>
                    </a:lnTo>
                    <a:lnTo>
                      <a:pt x="330" y="7"/>
                    </a:lnTo>
                    <a:lnTo>
                      <a:pt x="329" y="7"/>
                    </a:lnTo>
                    <a:lnTo>
                      <a:pt x="328" y="6"/>
                    </a:lnTo>
                    <a:lnTo>
                      <a:pt x="326" y="5"/>
                    </a:lnTo>
                    <a:lnTo>
                      <a:pt x="325" y="5"/>
                    </a:lnTo>
                    <a:lnTo>
                      <a:pt x="324" y="4"/>
                    </a:lnTo>
                    <a:lnTo>
                      <a:pt x="323" y="4"/>
                    </a:lnTo>
                    <a:lnTo>
                      <a:pt x="321" y="4"/>
                    </a:lnTo>
                    <a:lnTo>
                      <a:pt x="320" y="3"/>
                    </a:lnTo>
                    <a:lnTo>
                      <a:pt x="319" y="3"/>
                    </a:lnTo>
                    <a:lnTo>
                      <a:pt x="318" y="3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4" y="1"/>
                    </a:lnTo>
                    <a:lnTo>
                      <a:pt x="313" y="1"/>
                    </a:lnTo>
                    <a:lnTo>
                      <a:pt x="312" y="1"/>
                    </a:lnTo>
                    <a:lnTo>
                      <a:pt x="310" y="0"/>
                    </a:lnTo>
                    <a:lnTo>
                      <a:pt x="309" y="0"/>
                    </a:lnTo>
                    <a:lnTo>
                      <a:pt x="308" y="0"/>
                    </a:lnTo>
                    <a:lnTo>
                      <a:pt x="306" y="0"/>
                    </a:lnTo>
                    <a:lnTo>
                      <a:pt x="305" y="0"/>
                    </a:lnTo>
                    <a:lnTo>
                      <a:pt x="304" y="0"/>
                    </a:lnTo>
                    <a:lnTo>
                      <a:pt x="303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9" y="0"/>
                    </a:lnTo>
                    <a:lnTo>
                      <a:pt x="298" y="0"/>
                    </a:lnTo>
                    <a:lnTo>
                      <a:pt x="297" y="0"/>
                    </a:lnTo>
                    <a:lnTo>
                      <a:pt x="295" y="0"/>
                    </a:lnTo>
                    <a:lnTo>
                      <a:pt x="294" y="0"/>
                    </a:lnTo>
                    <a:lnTo>
                      <a:pt x="292" y="1"/>
                    </a:lnTo>
                    <a:lnTo>
                      <a:pt x="291" y="1"/>
                    </a:lnTo>
                    <a:lnTo>
                      <a:pt x="289" y="1"/>
                    </a:lnTo>
                    <a:lnTo>
                      <a:pt x="289" y="2"/>
                    </a:lnTo>
                    <a:lnTo>
                      <a:pt x="287" y="2"/>
                    </a:lnTo>
                    <a:lnTo>
                      <a:pt x="285" y="3"/>
                    </a:lnTo>
                    <a:lnTo>
                      <a:pt x="284" y="3"/>
                    </a:lnTo>
                    <a:lnTo>
                      <a:pt x="282" y="4"/>
                    </a:lnTo>
                    <a:lnTo>
                      <a:pt x="281" y="4"/>
                    </a:lnTo>
                    <a:lnTo>
                      <a:pt x="280" y="4"/>
                    </a:lnTo>
                    <a:lnTo>
                      <a:pt x="278" y="5"/>
                    </a:lnTo>
                    <a:lnTo>
                      <a:pt x="276" y="5"/>
                    </a:lnTo>
                    <a:lnTo>
                      <a:pt x="275" y="6"/>
                    </a:lnTo>
                    <a:lnTo>
                      <a:pt x="274" y="7"/>
                    </a:lnTo>
                    <a:lnTo>
                      <a:pt x="272" y="7"/>
                    </a:lnTo>
                    <a:lnTo>
                      <a:pt x="271" y="8"/>
                    </a:lnTo>
                    <a:lnTo>
                      <a:pt x="270" y="8"/>
                    </a:lnTo>
                    <a:lnTo>
                      <a:pt x="268" y="8"/>
                    </a:lnTo>
                    <a:lnTo>
                      <a:pt x="267" y="9"/>
                    </a:lnTo>
                    <a:lnTo>
                      <a:pt x="266" y="9"/>
                    </a:lnTo>
                    <a:lnTo>
                      <a:pt x="265" y="10"/>
                    </a:lnTo>
                    <a:lnTo>
                      <a:pt x="264" y="10"/>
                    </a:lnTo>
                    <a:lnTo>
                      <a:pt x="260" y="8"/>
                    </a:lnTo>
                    <a:lnTo>
                      <a:pt x="256" y="7"/>
                    </a:lnTo>
                    <a:lnTo>
                      <a:pt x="252" y="6"/>
                    </a:lnTo>
                    <a:lnTo>
                      <a:pt x="248" y="6"/>
                    </a:lnTo>
                    <a:lnTo>
                      <a:pt x="243" y="5"/>
                    </a:lnTo>
                    <a:lnTo>
                      <a:pt x="240" y="5"/>
                    </a:lnTo>
                    <a:lnTo>
                      <a:pt x="236" y="5"/>
                    </a:lnTo>
                    <a:lnTo>
                      <a:pt x="231" y="5"/>
                    </a:lnTo>
                    <a:lnTo>
                      <a:pt x="227" y="5"/>
                    </a:lnTo>
                    <a:lnTo>
                      <a:pt x="222" y="5"/>
                    </a:lnTo>
                    <a:lnTo>
                      <a:pt x="218" y="5"/>
                    </a:lnTo>
                    <a:lnTo>
                      <a:pt x="214" y="5"/>
                    </a:lnTo>
                    <a:lnTo>
                      <a:pt x="210" y="6"/>
                    </a:lnTo>
                    <a:lnTo>
                      <a:pt x="205" y="6"/>
                    </a:lnTo>
                    <a:lnTo>
                      <a:pt x="201" y="7"/>
                    </a:lnTo>
                    <a:lnTo>
                      <a:pt x="196" y="8"/>
                    </a:lnTo>
                    <a:lnTo>
                      <a:pt x="192" y="8"/>
                    </a:lnTo>
                    <a:lnTo>
                      <a:pt x="188" y="9"/>
                    </a:lnTo>
                    <a:lnTo>
                      <a:pt x="183" y="9"/>
                    </a:lnTo>
                    <a:lnTo>
                      <a:pt x="179" y="10"/>
                    </a:lnTo>
                    <a:lnTo>
                      <a:pt x="174" y="11"/>
                    </a:lnTo>
                    <a:lnTo>
                      <a:pt x="170" y="12"/>
                    </a:lnTo>
                    <a:lnTo>
                      <a:pt x="166" y="13"/>
                    </a:lnTo>
                    <a:lnTo>
                      <a:pt x="161" y="14"/>
                    </a:lnTo>
                    <a:lnTo>
                      <a:pt x="157" y="15"/>
                    </a:lnTo>
                    <a:lnTo>
                      <a:pt x="153" y="15"/>
                    </a:lnTo>
                    <a:lnTo>
                      <a:pt x="148" y="17"/>
                    </a:lnTo>
                    <a:lnTo>
                      <a:pt x="144" y="17"/>
                    </a:lnTo>
                    <a:lnTo>
                      <a:pt x="141" y="18"/>
                    </a:lnTo>
                    <a:lnTo>
                      <a:pt x="137" y="19"/>
                    </a:lnTo>
                    <a:lnTo>
                      <a:pt x="133" y="19"/>
                    </a:lnTo>
                    <a:lnTo>
                      <a:pt x="129" y="20"/>
                    </a:lnTo>
                    <a:lnTo>
                      <a:pt x="125" y="21"/>
                    </a:lnTo>
                    <a:lnTo>
                      <a:pt x="123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7" y="21"/>
                    </a:lnTo>
                    <a:lnTo>
                      <a:pt x="115" y="21"/>
                    </a:lnTo>
                    <a:lnTo>
                      <a:pt x="114" y="21"/>
                    </a:lnTo>
                    <a:lnTo>
                      <a:pt x="112" y="21"/>
                    </a:lnTo>
                    <a:lnTo>
                      <a:pt x="111" y="20"/>
                    </a:lnTo>
                    <a:lnTo>
                      <a:pt x="109" y="20"/>
                    </a:lnTo>
                    <a:lnTo>
                      <a:pt x="108" y="20"/>
                    </a:lnTo>
                    <a:lnTo>
                      <a:pt x="107" y="20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4" y="19"/>
                    </a:lnTo>
                    <a:lnTo>
                      <a:pt x="103" y="18"/>
                    </a:lnTo>
                    <a:lnTo>
                      <a:pt x="102" y="18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9" y="17"/>
                    </a:lnTo>
                    <a:lnTo>
                      <a:pt x="98" y="17"/>
                    </a:lnTo>
                    <a:lnTo>
                      <a:pt x="97" y="16"/>
                    </a:lnTo>
                    <a:lnTo>
                      <a:pt x="96" y="16"/>
                    </a:lnTo>
                    <a:lnTo>
                      <a:pt x="95" y="15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2" y="15"/>
                    </a:lnTo>
                    <a:lnTo>
                      <a:pt x="91" y="15"/>
                    </a:lnTo>
                    <a:lnTo>
                      <a:pt x="90" y="15"/>
                    </a:lnTo>
                    <a:lnTo>
                      <a:pt x="89" y="15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2" y="16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0" y="17"/>
                    </a:lnTo>
                    <a:lnTo>
                      <a:pt x="79" y="17"/>
                    </a:lnTo>
                    <a:lnTo>
                      <a:pt x="78" y="17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6" y="18"/>
                    </a:lnTo>
                    <a:lnTo>
                      <a:pt x="75" y="19"/>
                    </a:lnTo>
                    <a:lnTo>
                      <a:pt x="74" y="19"/>
                    </a:lnTo>
                    <a:lnTo>
                      <a:pt x="73" y="20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1" y="21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7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2" y="23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5" y="26"/>
                    </a:lnTo>
                    <a:lnTo>
                      <a:pt x="43" y="26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22" y="33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7" y="43"/>
                    </a:lnTo>
                    <a:lnTo>
                      <a:pt x="7" y="44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5" y="49"/>
                    </a:lnTo>
                    <a:lnTo>
                      <a:pt x="5" y="50"/>
                    </a:lnTo>
                    <a:lnTo>
                      <a:pt x="5" y="51"/>
                    </a:lnTo>
                    <a:lnTo>
                      <a:pt x="4" y="52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1" y="78"/>
                    </a:lnTo>
                    <a:lnTo>
                      <a:pt x="1" y="79"/>
                    </a:lnTo>
                    <a:lnTo>
                      <a:pt x="2" y="79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5" y="83"/>
                    </a:lnTo>
                    <a:lnTo>
                      <a:pt x="6" y="84"/>
                    </a:lnTo>
                    <a:lnTo>
                      <a:pt x="7" y="85"/>
                    </a:lnTo>
                    <a:lnTo>
                      <a:pt x="8" y="85"/>
                    </a:lnTo>
                    <a:lnTo>
                      <a:pt x="9" y="86"/>
                    </a:lnTo>
                    <a:lnTo>
                      <a:pt x="10" y="86"/>
                    </a:lnTo>
                    <a:lnTo>
                      <a:pt x="11" y="87"/>
                    </a:lnTo>
                    <a:lnTo>
                      <a:pt x="12" y="87"/>
                    </a:lnTo>
                    <a:lnTo>
                      <a:pt x="13" y="87"/>
                    </a:lnTo>
                    <a:lnTo>
                      <a:pt x="14" y="88"/>
                    </a:lnTo>
                    <a:lnTo>
                      <a:pt x="15" y="88"/>
                    </a:lnTo>
                    <a:lnTo>
                      <a:pt x="16" y="89"/>
                    </a:lnTo>
                    <a:lnTo>
                      <a:pt x="17" y="89"/>
                    </a:lnTo>
                    <a:lnTo>
                      <a:pt x="18" y="89"/>
                    </a:lnTo>
                    <a:lnTo>
                      <a:pt x="19" y="89"/>
                    </a:lnTo>
                    <a:lnTo>
                      <a:pt x="20" y="89"/>
                    </a:lnTo>
                    <a:lnTo>
                      <a:pt x="21" y="90"/>
                    </a:lnTo>
                    <a:lnTo>
                      <a:pt x="22" y="90"/>
                    </a:lnTo>
                    <a:lnTo>
                      <a:pt x="23" y="90"/>
                    </a:lnTo>
                    <a:lnTo>
                      <a:pt x="24" y="90"/>
                    </a:lnTo>
                  </a:path>
                </a:pathLst>
              </a:custGeom>
              <a:solidFill>
                <a:srgbClr val="E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5" name="Freeform 112"/>
              <p:cNvSpPr>
                <a:spLocks/>
              </p:cNvSpPr>
              <p:nvPr/>
            </p:nvSpPr>
            <p:spPr bwMode="auto">
              <a:xfrm>
                <a:off x="5413" y="1645"/>
                <a:ext cx="437" cy="117"/>
              </a:xfrm>
              <a:custGeom>
                <a:avLst/>
                <a:gdLst>
                  <a:gd name="T0" fmla="*/ 48 w 435"/>
                  <a:gd name="T1" fmla="*/ 90 h 117"/>
                  <a:gd name="T2" fmla="*/ 79 w 435"/>
                  <a:gd name="T3" fmla="*/ 96 h 117"/>
                  <a:gd name="T4" fmla="*/ 131 w 435"/>
                  <a:gd name="T5" fmla="*/ 102 h 117"/>
                  <a:gd name="T6" fmla="*/ 159 w 435"/>
                  <a:gd name="T7" fmla="*/ 107 h 117"/>
                  <a:gd name="T8" fmla="*/ 187 w 435"/>
                  <a:gd name="T9" fmla="*/ 112 h 117"/>
                  <a:gd name="T10" fmla="*/ 216 w 435"/>
                  <a:gd name="T11" fmla="*/ 116 h 117"/>
                  <a:gd name="T12" fmla="*/ 253 w 435"/>
                  <a:gd name="T13" fmla="*/ 113 h 117"/>
                  <a:gd name="T14" fmla="*/ 285 w 435"/>
                  <a:gd name="T15" fmla="*/ 108 h 117"/>
                  <a:gd name="T16" fmla="*/ 315 w 435"/>
                  <a:gd name="T17" fmla="*/ 101 h 117"/>
                  <a:gd name="T18" fmla="*/ 365 w 435"/>
                  <a:gd name="T19" fmla="*/ 95 h 117"/>
                  <a:gd name="T20" fmla="*/ 396 w 435"/>
                  <a:gd name="T21" fmla="*/ 92 h 117"/>
                  <a:gd name="T22" fmla="*/ 424 w 435"/>
                  <a:gd name="T23" fmla="*/ 91 h 117"/>
                  <a:gd name="T24" fmla="*/ 444 w 435"/>
                  <a:gd name="T25" fmla="*/ 90 h 117"/>
                  <a:gd name="T26" fmla="*/ 450 w 435"/>
                  <a:gd name="T27" fmla="*/ 86 h 117"/>
                  <a:gd name="T28" fmla="*/ 452 w 435"/>
                  <a:gd name="T29" fmla="*/ 82 h 117"/>
                  <a:gd name="T30" fmla="*/ 455 w 435"/>
                  <a:gd name="T31" fmla="*/ 77 h 117"/>
                  <a:gd name="T32" fmla="*/ 458 w 435"/>
                  <a:gd name="T33" fmla="*/ 77 h 117"/>
                  <a:gd name="T34" fmla="*/ 462 w 435"/>
                  <a:gd name="T35" fmla="*/ 77 h 117"/>
                  <a:gd name="T36" fmla="*/ 466 w 435"/>
                  <a:gd name="T37" fmla="*/ 76 h 117"/>
                  <a:gd name="T38" fmla="*/ 468 w 435"/>
                  <a:gd name="T39" fmla="*/ 74 h 117"/>
                  <a:gd name="T40" fmla="*/ 470 w 435"/>
                  <a:gd name="T41" fmla="*/ 72 h 117"/>
                  <a:gd name="T42" fmla="*/ 472 w 435"/>
                  <a:gd name="T43" fmla="*/ 70 h 117"/>
                  <a:gd name="T44" fmla="*/ 474 w 435"/>
                  <a:gd name="T45" fmla="*/ 57 h 117"/>
                  <a:gd name="T46" fmla="*/ 470 w 435"/>
                  <a:gd name="T47" fmla="*/ 37 h 117"/>
                  <a:gd name="T48" fmla="*/ 459 w 435"/>
                  <a:gd name="T49" fmla="*/ 25 h 117"/>
                  <a:gd name="T50" fmla="*/ 444 w 435"/>
                  <a:gd name="T51" fmla="*/ 19 h 117"/>
                  <a:gd name="T52" fmla="*/ 428 w 435"/>
                  <a:gd name="T53" fmla="*/ 12 h 117"/>
                  <a:gd name="T54" fmla="*/ 407 w 435"/>
                  <a:gd name="T55" fmla="*/ 11 h 117"/>
                  <a:gd name="T56" fmla="*/ 385 w 435"/>
                  <a:gd name="T57" fmla="*/ 12 h 117"/>
                  <a:gd name="T58" fmla="*/ 373 w 435"/>
                  <a:gd name="T59" fmla="*/ 8 h 117"/>
                  <a:gd name="T60" fmla="*/ 353 w 435"/>
                  <a:gd name="T61" fmla="*/ 3 h 117"/>
                  <a:gd name="T62" fmla="*/ 329 w 435"/>
                  <a:gd name="T63" fmla="*/ 0 h 117"/>
                  <a:gd name="T64" fmla="*/ 315 w 435"/>
                  <a:gd name="T65" fmla="*/ 0 h 117"/>
                  <a:gd name="T66" fmla="*/ 301 w 435"/>
                  <a:gd name="T67" fmla="*/ 4 h 117"/>
                  <a:gd name="T68" fmla="*/ 287 w 435"/>
                  <a:gd name="T69" fmla="*/ 9 h 117"/>
                  <a:gd name="T70" fmla="*/ 256 w 435"/>
                  <a:gd name="T71" fmla="*/ 5 h 117"/>
                  <a:gd name="T72" fmla="*/ 212 w 435"/>
                  <a:gd name="T73" fmla="*/ 8 h 117"/>
                  <a:gd name="T74" fmla="*/ 168 w 435"/>
                  <a:gd name="T75" fmla="*/ 17 h 117"/>
                  <a:gd name="T76" fmla="*/ 137 w 435"/>
                  <a:gd name="T77" fmla="*/ 21 h 117"/>
                  <a:gd name="T78" fmla="*/ 104 w 435"/>
                  <a:gd name="T79" fmla="*/ 19 h 117"/>
                  <a:gd name="T80" fmla="*/ 96 w 435"/>
                  <a:gd name="T81" fmla="*/ 16 h 117"/>
                  <a:gd name="T82" fmla="*/ 87 w 435"/>
                  <a:gd name="T83" fmla="*/ 15 h 117"/>
                  <a:gd name="T84" fmla="*/ 78 w 435"/>
                  <a:gd name="T85" fmla="*/ 17 h 117"/>
                  <a:gd name="T86" fmla="*/ 72 w 435"/>
                  <a:gd name="T87" fmla="*/ 21 h 117"/>
                  <a:gd name="T88" fmla="*/ 67 w 435"/>
                  <a:gd name="T89" fmla="*/ 22 h 117"/>
                  <a:gd name="T90" fmla="*/ 55 w 435"/>
                  <a:gd name="T91" fmla="*/ 24 h 117"/>
                  <a:gd name="T92" fmla="*/ 40 w 435"/>
                  <a:gd name="T93" fmla="*/ 27 h 117"/>
                  <a:gd name="T94" fmla="*/ 22 w 435"/>
                  <a:gd name="T95" fmla="*/ 33 h 117"/>
                  <a:gd name="T96" fmla="*/ 11 w 435"/>
                  <a:gd name="T97" fmla="*/ 38 h 117"/>
                  <a:gd name="T98" fmla="*/ 7 w 435"/>
                  <a:gd name="T99" fmla="*/ 43 h 117"/>
                  <a:gd name="T100" fmla="*/ 4 w 435"/>
                  <a:gd name="T101" fmla="*/ 52 h 117"/>
                  <a:gd name="T102" fmla="*/ 1 w 435"/>
                  <a:gd name="T103" fmla="*/ 61 h 117"/>
                  <a:gd name="T104" fmla="*/ 0 w 435"/>
                  <a:gd name="T105" fmla="*/ 68 h 117"/>
                  <a:gd name="T106" fmla="*/ 0 w 435"/>
                  <a:gd name="T107" fmla="*/ 74 h 117"/>
                  <a:gd name="T108" fmla="*/ 2 w 435"/>
                  <a:gd name="T109" fmla="*/ 79 h 117"/>
                  <a:gd name="T110" fmla="*/ 8 w 435"/>
                  <a:gd name="T111" fmla="*/ 85 h 117"/>
                  <a:gd name="T112" fmla="*/ 17 w 435"/>
                  <a:gd name="T113" fmla="*/ 89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5"/>
                  <a:gd name="T172" fmla="*/ 0 h 117"/>
                  <a:gd name="T173" fmla="*/ 435 w 435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5" h="117">
                    <a:moveTo>
                      <a:pt x="24" y="90"/>
                    </a:moveTo>
                    <a:lnTo>
                      <a:pt x="26" y="90"/>
                    </a:lnTo>
                    <a:lnTo>
                      <a:pt x="28" y="89"/>
                    </a:lnTo>
                    <a:lnTo>
                      <a:pt x="31" y="89"/>
                    </a:lnTo>
                    <a:lnTo>
                      <a:pt x="34" y="89"/>
                    </a:lnTo>
                    <a:lnTo>
                      <a:pt x="36" y="89"/>
                    </a:lnTo>
                    <a:lnTo>
                      <a:pt x="39" y="90"/>
                    </a:lnTo>
                    <a:lnTo>
                      <a:pt x="42" y="90"/>
                    </a:lnTo>
                    <a:lnTo>
                      <a:pt x="45" y="90"/>
                    </a:lnTo>
                    <a:lnTo>
                      <a:pt x="48" y="90"/>
                    </a:lnTo>
                    <a:lnTo>
                      <a:pt x="51" y="91"/>
                    </a:lnTo>
                    <a:lnTo>
                      <a:pt x="54" y="91"/>
                    </a:lnTo>
                    <a:lnTo>
                      <a:pt x="57" y="91"/>
                    </a:lnTo>
                    <a:lnTo>
                      <a:pt x="60" y="92"/>
                    </a:lnTo>
                    <a:lnTo>
                      <a:pt x="63" y="93"/>
                    </a:lnTo>
                    <a:lnTo>
                      <a:pt x="66" y="93"/>
                    </a:lnTo>
                    <a:lnTo>
                      <a:pt x="70" y="94"/>
                    </a:lnTo>
                    <a:lnTo>
                      <a:pt x="73" y="94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2" y="96"/>
                    </a:lnTo>
                    <a:lnTo>
                      <a:pt x="85" y="97"/>
                    </a:lnTo>
                    <a:lnTo>
                      <a:pt x="89" y="98"/>
                    </a:lnTo>
                    <a:lnTo>
                      <a:pt x="92" y="98"/>
                    </a:lnTo>
                    <a:lnTo>
                      <a:pt x="95" y="99"/>
                    </a:lnTo>
                    <a:lnTo>
                      <a:pt x="98" y="99"/>
                    </a:lnTo>
                    <a:lnTo>
                      <a:pt x="101" y="100"/>
                    </a:lnTo>
                    <a:lnTo>
                      <a:pt x="104" y="101"/>
                    </a:lnTo>
                    <a:lnTo>
                      <a:pt x="107" y="101"/>
                    </a:lnTo>
                    <a:lnTo>
                      <a:pt x="111" y="102"/>
                    </a:lnTo>
                    <a:lnTo>
                      <a:pt x="113" y="103"/>
                    </a:lnTo>
                    <a:lnTo>
                      <a:pt x="116" y="103"/>
                    </a:lnTo>
                    <a:lnTo>
                      <a:pt x="119" y="103"/>
                    </a:lnTo>
                    <a:lnTo>
                      <a:pt x="122" y="103"/>
                    </a:lnTo>
                    <a:lnTo>
                      <a:pt x="125" y="104"/>
                    </a:lnTo>
                    <a:lnTo>
                      <a:pt x="128" y="105"/>
                    </a:lnTo>
                    <a:lnTo>
                      <a:pt x="131" y="105"/>
                    </a:lnTo>
                    <a:lnTo>
                      <a:pt x="133" y="106"/>
                    </a:lnTo>
                    <a:lnTo>
                      <a:pt x="136" y="106"/>
                    </a:lnTo>
                    <a:lnTo>
                      <a:pt x="139" y="107"/>
                    </a:lnTo>
                    <a:lnTo>
                      <a:pt x="142" y="107"/>
                    </a:lnTo>
                    <a:lnTo>
                      <a:pt x="144" y="108"/>
                    </a:lnTo>
                    <a:lnTo>
                      <a:pt x="147" y="108"/>
                    </a:lnTo>
                    <a:lnTo>
                      <a:pt x="150" y="109"/>
                    </a:lnTo>
                    <a:lnTo>
                      <a:pt x="153" y="109"/>
                    </a:lnTo>
                    <a:lnTo>
                      <a:pt x="155" y="110"/>
                    </a:lnTo>
                    <a:lnTo>
                      <a:pt x="158" y="111"/>
                    </a:lnTo>
                    <a:lnTo>
                      <a:pt x="161" y="111"/>
                    </a:lnTo>
                    <a:lnTo>
                      <a:pt x="164" y="112"/>
                    </a:lnTo>
                    <a:lnTo>
                      <a:pt x="167" y="112"/>
                    </a:lnTo>
                    <a:lnTo>
                      <a:pt x="169" y="113"/>
                    </a:lnTo>
                    <a:lnTo>
                      <a:pt x="172" y="113"/>
                    </a:lnTo>
                    <a:lnTo>
                      <a:pt x="175" y="114"/>
                    </a:lnTo>
                    <a:lnTo>
                      <a:pt x="178" y="114"/>
                    </a:lnTo>
                    <a:lnTo>
                      <a:pt x="181" y="115"/>
                    </a:lnTo>
                    <a:lnTo>
                      <a:pt x="184" y="115"/>
                    </a:lnTo>
                    <a:lnTo>
                      <a:pt x="187" y="115"/>
                    </a:lnTo>
                    <a:lnTo>
                      <a:pt x="190" y="115"/>
                    </a:lnTo>
                    <a:lnTo>
                      <a:pt x="193" y="115"/>
                    </a:lnTo>
                    <a:lnTo>
                      <a:pt x="196" y="116"/>
                    </a:lnTo>
                    <a:lnTo>
                      <a:pt x="200" y="116"/>
                    </a:lnTo>
                    <a:lnTo>
                      <a:pt x="203" y="116"/>
                    </a:lnTo>
                    <a:lnTo>
                      <a:pt x="207" y="115"/>
                    </a:lnTo>
                    <a:lnTo>
                      <a:pt x="210" y="115"/>
                    </a:lnTo>
                    <a:lnTo>
                      <a:pt x="214" y="115"/>
                    </a:lnTo>
                    <a:lnTo>
                      <a:pt x="218" y="115"/>
                    </a:lnTo>
                    <a:lnTo>
                      <a:pt x="221" y="115"/>
                    </a:lnTo>
                    <a:lnTo>
                      <a:pt x="225" y="114"/>
                    </a:lnTo>
                    <a:lnTo>
                      <a:pt x="229" y="114"/>
                    </a:lnTo>
                    <a:lnTo>
                      <a:pt x="233" y="113"/>
                    </a:lnTo>
                    <a:lnTo>
                      <a:pt x="237" y="113"/>
                    </a:lnTo>
                    <a:lnTo>
                      <a:pt x="240" y="113"/>
                    </a:lnTo>
                    <a:lnTo>
                      <a:pt x="243" y="112"/>
                    </a:lnTo>
                    <a:lnTo>
                      <a:pt x="246" y="112"/>
                    </a:lnTo>
                    <a:lnTo>
                      <a:pt x="250" y="111"/>
                    </a:lnTo>
                    <a:lnTo>
                      <a:pt x="253" y="111"/>
                    </a:lnTo>
                    <a:lnTo>
                      <a:pt x="256" y="110"/>
                    </a:lnTo>
                    <a:lnTo>
                      <a:pt x="260" y="109"/>
                    </a:lnTo>
                    <a:lnTo>
                      <a:pt x="263" y="109"/>
                    </a:lnTo>
                    <a:lnTo>
                      <a:pt x="265" y="108"/>
                    </a:lnTo>
                    <a:lnTo>
                      <a:pt x="268" y="107"/>
                    </a:lnTo>
                    <a:lnTo>
                      <a:pt x="271" y="107"/>
                    </a:lnTo>
                    <a:lnTo>
                      <a:pt x="274" y="106"/>
                    </a:lnTo>
                    <a:lnTo>
                      <a:pt x="277" y="105"/>
                    </a:lnTo>
                    <a:lnTo>
                      <a:pt x="280" y="105"/>
                    </a:lnTo>
                    <a:lnTo>
                      <a:pt x="283" y="104"/>
                    </a:lnTo>
                    <a:lnTo>
                      <a:pt x="286" y="103"/>
                    </a:lnTo>
                    <a:lnTo>
                      <a:pt x="289" y="103"/>
                    </a:lnTo>
                    <a:lnTo>
                      <a:pt x="292" y="102"/>
                    </a:lnTo>
                    <a:lnTo>
                      <a:pt x="295" y="101"/>
                    </a:lnTo>
                    <a:lnTo>
                      <a:pt x="298" y="101"/>
                    </a:lnTo>
                    <a:lnTo>
                      <a:pt x="301" y="100"/>
                    </a:lnTo>
                    <a:lnTo>
                      <a:pt x="304" y="99"/>
                    </a:lnTo>
                    <a:lnTo>
                      <a:pt x="307" y="98"/>
                    </a:lnTo>
                    <a:lnTo>
                      <a:pt x="310" y="98"/>
                    </a:lnTo>
                    <a:lnTo>
                      <a:pt x="313" y="97"/>
                    </a:lnTo>
                    <a:lnTo>
                      <a:pt x="316" y="97"/>
                    </a:lnTo>
                    <a:lnTo>
                      <a:pt x="319" y="96"/>
                    </a:lnTo>
                    <a:lnTo>
                      <a:pt x="322" y="95"/>
                    </a:lnTo>
                    <a:lnTo>
                      <a:pt x="326" y="95"/>
                    </a:lnTo>
                    <a:lnTo>
                      <a:pt x="329" y="94"/>
                    </a:lnTo>
                    <a:lnTo>
                      <a:pt x="332" y="94"/>
                    </a:lnTo>
                    <a:lnTo>
                      <a:pt x="335" y="94"/>
                    </a:lnTo>
                    <a:lnTo>
                      <a:pt x="338" y="94"/>
                    </a:lnTo>
                    <a:lnTo>
                      <a:pt x="341" y="93"/>
                    </a:lnTo>
                    <a:lnTo>
                      <a:pt x="344" y="93"/>
                    </a:lnTo>
                    <a:lnTo>
                      <a:pt x="347" y="93"/>
                    </a:lnTo>
                    <a:lnTo>
                      <a:pt x="350" y="93"/>
                    </a:lnTo>
                    <a:lnTo>
                      <a:pt x="353" y="92"/>
                    </a:lnTo>
                    <a:lnTo>
                      <a:pt x="356" y="92"/>
                    </a:lnTo>
                    <a:lnTo>
                      <a:pt x="359" y="92"/>
                    </a:lnTo>
                    <a:lnTo>
                      <a:pt x="362" y="92"/>
                    </a:lnTo>
                    <a:lnTo>
                      <a:pt x="365" y="92"/>
                    </a:lnTo>
                    <a:lnTo>
                      <a:pt x="368" y="92"/>
                    </a:lnTo>
                    <a:lnTo>
                      <a:pt x="370" y="91"/>
                    </a:lnTo>
                    <a:lnTo>
                      <a:pt x="373" y="91"/>
                    </a:lnTo>
                    <a:lnTo>
                      <a:pt x="376" y="91"/>
                    </a:lnTo>
                    <a:lnTo>
                      <a:pt x="379" y="91"/>
                    </a:lnTo>
                    <a:lnTo>
                      <a:pt x="381" y="91"/>
                    </a:lnTo>
                    <a:lnTo>
                      <a:pt x="384" y="91"/>
                    </a:lnTo>
                    <a:lnTo>
                      <a:pt x="386" y="91"/>
                    </a:lnTo>
                    <a:lnTo>
                      <a:pt x="388" y="91"/>
                    </a:lnTo>
                    <a:lnTo>
                      <a:pt x="390" y="91"/>
                    </a:lnTo>
                    <a:lnTo>
                      <a:pt x="393" y="91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401" y="90"/>
                    </a:lnTo>
                    <a:lnTo>
                      <a:pt x="403" y="90"/>
                    </a:lnTo>
                    <a:lnTo>
                      <a:pt x="404" y="90"/>
                    </a:lnTo>
                    <a:lnTo>
                      <a:pt x="405" y="89"/>
                    </a:lnTo>
                    <a:lnTo>
                      <a:pt x="406" y="89"/>
                    </a:lnTo>
                    <a:lnTo>
                      <a:pt x="407" y="89"/>
                    </a:lnTo>
                    <a:lnTo>
                      <a:pt x="408" y="88"/>
                    </a:lnTo>
                    <a:lnTo>
                      <a:pt x="409" y="88"/>
                    </a:lnTo>
                    <a:lnTo>
                      <a:pt x="409" y="87"/>
                    </a:lnTo>
                    <a:lnTo>
                      <a:pt x="410" y="86"/>
                    </a:lnTo>
                    <a:lnTo>
                      <a:pt x="411" y="85"/>
                    </a:lnTo>
                    <a:lnTo>
                      <a:pt x="412" y="84"/>
                    </a:lnTo>
                    <a:lnTo>
                      <a:pt x="412" y="83"/>
                    </a:lnTo>
                    <a:lnTo>
                      <a:pt x="412" y="82"/>
                    </a:lnTo>
                    <a:lnTo>
                      <a:pt x="413" y="81"/>
                    </a:lnTo>
                    <a:lnTo>
                      <a:pt x="413" y="80"/>
                    </a:lnTo>
                    <a:lnTo>
                      <a:pt x="414" y="79"/>
                    </a:lnTo>
                    <a:lnTo>
                      <a:pt x="414" y="78"/>
                    </a:lnTo>
                    <a:lnTo>
                      <a:pt x="414" y="77"/>
                    </a:lnTo>
                    <a:lnTo>
                      <a:pt x="415" y="77"/>
                    </a:lnTo>
                    <a:lnTo>
                      <a:pt x="415" y="76"/>
                    </a:lnTo>
                    <a:lnTo>
                      <a:pt x="416" y="76"/>
                    </a:lnTo>
                    <a:lnTo>
                      <a:pt x="416" y="77"/>
                    </a:lnTo>
                    <a:lnTo>
                      <a:pt x="417" y="77"/>
                    </a:lnTo>
                    <a:lnTo>
                      <a:pt x="418" y="77"/>
                    </a:lnTo>
                    <a:lnTo>
                      <a:pt x="419" y="77"/>
                    </a:lnTo>
                    <a:lnTo>
                      <a:pt x="420" y="77"/>
                    </a:lnTo>
                    <a:lnTo>
                      <a:pt x="421" y="77"/>
                    </a:lnTo>
                    <a:lnTo>
                      <a:pt x="422" y="77"/>
                    </a:lnTo>
                    <a:lnTo>
                      <a:pt x="423" y="77"/>
                    </a:lnTo>
                    <a:lnTo>
                      <a:pt x="424" y="77"/>
                    </a:lnTo>
                    <a:lnTo>
                      <a:pt x="425" y="77"/>
                    </a:lnTo>
                    <a:lnTo>
                      <a:pt x="425" y="76"/>
                    </a:lnTo>
                    <a:lnTo>
                      <a:pt x="426" y="76"/>
                    </a:lnTo>
                    <a:lnTo>
                      <a:pt x="427" y="76"/>
                    </a:lnTo>
                    <a:lnTo>
                      <a:pt x="427" y="75"/>
                    </a:lnTo>
                    <a:lnTo>
                      <a:pt x="428" y="75"/>
                    </a:lnTo>
                    <a:lnTo>
                      <a:pt x="428" y="74"/>
                    </a:lnTo>
                    <a:lnTo>
                      <a:pt x="429" y="74"/>
                    </a:lnTo>
                    <a:lnTo>
                      <a:pt x="429" y="73"/>
                    </a:lnTo>
                    <a:lnTo>
                      <a:pt x="430" y="73"/>
                    </a:lnTo>
                    <a:lnTo>
                      <a:pt x="430" y="72"/>
                    </a:lnTo>
                    <a:lnTo>
                      <a:pt x="431" y="72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2" y="70"/>
                    </a:lnTo>
                    <a:lnTo>
                      <a:pt x="432" y="69"/>
                    </a:lnTo>
                    <a:lnTo>
                      <a:pt x="433" y="69"/>
                    </a:lnTo>
                    <a:lnTo>
                      <a:pt x="433" y="66"/>
                    </a:lnTo>
                    <a:lnTo>
                      <a:pt x="433" y="64"/>
                    </a:lnTo>
                    <a:lnTo>
                      <a:pt x="433" y="61"/>
                    </a:lnTo>
                    <a:lnTo>
                      <a:pt x="434" y="59"/>
                    </a:lnTo>
                    <a:lnTo>
                      <a:pt x="434" y="57"/>
                    </a:lnTo>
                    <a:lnTo>
                      <a:pt x="434" y="55"/>
                    </a:lnTo>
                    <a:lnTo>
                      <a:pt x="434" y="53"/>
                    </a:lnTo>
                    <a:lnTo>
                      <a:pt x="433" y="51"/>
                    </a:lnTo>
                    <a:lnTo>
                      <a:pt x="433" y="48"/>
                    </a:lnTo>
                    <a:lnTo>
                      <a:pt x="433" y="47"/>
                    </a:lnTo>
                    <a:lnTo>
                      <a:pt x="432" y="44"/>
                    </a:lnTo>
                    <a:lnTo>
                      <a:pt x="432" y="42"/>
                    </a:lnTo>
                    <a:lnTo>
                      <a:pt x="431" y="41"/>
                    </a:lnTo>
                    <a:lnTo>
                      <a:pt x="431" y="39"/>
                    </a:lnTo>
                    <a:lnTo>
                      <a:pt x="430" y="37"/>
                    </a:lnTo>
                    <a:lnTo>
                      <a:pt x="429" y="35"/>
                    </a:lnTo>
                    <a:lnTo>
                      <a:pt x="429" y="34"/>
                    </a:lnTo>
                    <a:lnTo>
                      <a:pt x="428" y="33"/>
                    </a:lnTo>
                    <a:lnTo>
                      <a:pt x="427" y="31"/>
                    </a:lnTo>
                    <a:lnTo>
                      <a:pt x="425" y="30"/>
                    </a:lnTo>
                    <a:lnTo>
                      <a:pt x="424" y="29"/>
                    </a:lnTo>
                    <a:lnTo>
                      <a:pt x="423" y="28"/>
                    </a:lnTo>
                    <a:lnTo>
                      <a:pt x="421" y="27"/>
                    </a:lnTo>
                    <a:lnTo>
                      <a:pt x="420" y="26"/>
                    </a:lnTo>
                    <a:lnTo>
                      <a:pt x="419" y="25"/>
                    </a:lnTo>
                    <a:lnTo>
                      <a:pt x="417" y="25"/>
                    </a:lnTo>
                    <a:lnTo>
                      <a:pt x="415" y="24"/>
                    </a:lnTo>
                    <a:lnTo>
                      <a:pt x="414" y="24"/>
                    </a:lnTo>
                    <a:lnTo>
                      <a:pt x="412" y="24"/>
                    </a:lnTo>
                    <a:lnTo>
                      <a:pt x="410" y="24"/>
                    </a:lnTo>
                    <a:lnTo>
                      <a:pt x="408" y="24"/>
                    </a:lnTo>
                    <a:lnTo>
                      <a:pt x="406" y="24"/>
                    </a:lnTo>
                    <a:lnTo>
                      <a:pt x="405" y="22"/>
                    </a:lnTo>
                    <a:lnTo>
                      <a:pt x="405" y="21"/>
                    </a:lnTo>
                    <a:lnTo>
                      <a:pt x="404" y="19"/>
                    </a:lnTo>
                    <a:lnTo>
                      <a:pt x="403" y="18"/>
                    </a:lnTo>
                    <a:lnTo>
                      <a:pt x="401" y="17"/>
                    </a:lnTo>
                    <a:lnTo>
                      <a:pt x="400" y="16"/>
                    </a:lnTo>
                    <a:lnTo>
                      <a:pt x="399" y="15"/>
                    </a:lnTo>
                    <a:lnTo>
                      <a:pt x="397" y="14"/>
                    </a:lnTo>
                    <a:lnTo>
                      <a:pt x="396" y="13"/>
                    </a:lnTo>
                    <a:lnTo>
                      <a:pt x="394" y="13"/>
                    </a:lnTo>
                    <a:lnTo>
                      <a:pt x="392" y="12"/>
                    </a:lnTo>
                    <a:lnTo>
                      <a:pt x="390" y="12"/>
                    </a:lnTo>
                    <a:lnTo>
                      <a:pt x="388" y="12"/>
                    </a:lnTo>
                    <a:lnTo>
                      <a:pt x="387" y="11"/>
                    </a:lnTo>
                    <a:lnTo>
                      <a:pt x="385" y="11"/>
                    </a:lnTo>
                    <a:lnTo>
                      <a:pt x="383" y="11"/>
                    </a:lnTo>
                    <a:lnTo>
                      <a:pt x="381" y="11"/>
                    </a:lnTo>
                    <a:lnTo>
                      <a:pt x="378" y="11"/>
                    </a:lnTo>
                    <a:lnTo>
                      <a:pt x="376" y="11"/>
                    </a:lnTo>
                    <a:lnTo>
                      <a:pt x="374" y="11"/>
                    </a:lnTo>
                    <a:lnTo>
                      <a:pt x="372" y="11"/>
                    </a:lnTo>
                    <a:lnTo>
                      <a:pt x="369" y="11"/>
                    </a:lnTo>
                    <a:lnTo>
                      <a:pt x="367" y="11"/>
                    </a:lnTo>
                    <a:lnTo>
                      <a:pt x="365" y="11"/>
                    </a:lnTo>
                    <a:lnTo>
                      <a:pt x="362" y="12"/>
                    </a:lnTo>
                    <a:lnTo>
                      <a:pt x="360" y="12"/>
                    </a:lnTo>
                    <a:lnTo>
                      <a:pt x="358" y="12"/>
                    </a:lnTo>
                    <a:lnTo>
                      <a:pt x="355" y="12"/>
                    </a:lnTo>
                    <a:lnTo>
                      <a:pt x="353" y="12"/>
                    </a:lnTo>
                    <a:lnTo>
                      <a:pt x="351" y="12"/>
                    </a:lnTo>
                    <a:lnTo>
                      <a:pt x="349" y="12"/>
                    </a:lnTo>
                    <a:lnTo>
                      <a:pt x="346" y="13"/>
                    </a:lnTo>
                    <a:lnTo>
                      <a:pt x="345" y="12"/>
                    </a:lnTo>
                    <a:lnTo>
                      <a:pt x="344" y="12"/>
                    </a:lnTo>
                    <a:lnTo>
                      <a:pt x="342" y="12"/>
                    </a:lnTo>
                    <a:lnTo>
                      <a:pt x="341" y="11"/>
                    </a:lnTo>
                    <a:lnTo>
                      <a:pt x="340" y="11"/>
                    </a:lnTo>
                    <a:lnTo>
                      <a:pt x="338" y="10"/>
                    </a:lnTo>
                    <a:lnTo>
                      <a:pt x="337" y="10"/>
                    </a:lnTo>
                    <a:lnTo>
                      <a:pt x="336" y="9"/>
                    </a:lnTo>
                    <a:lnTo>
                      <a:pt x="335" y="9"/>
                    </a:lnTo>
                    <a:lnTo>
                      <a:pt x="334" y="8"/>
                    </a:lnTo>
                    <a:lnTo>
                      <a:pt x="333" y="8"/>
                    </a:lnTo>
                    <a:lnTo>
                      <a:pt x="331" y="8"/>
                    </a:lnTo>
                    <a:lnTo>
                      <a:pt x="330" y="7"/>
                    </a:lnTo>
                    <a:lnTo>
                      <a:pt x="329" y="7"/>
                    </a:lnTo>
                    <a:lnTo>
                      <a:pt x="328" y="6"/>
                    </a:lnTo>
                    <a:lnTo>
                      <a:pt x="326" y="5"/>
                    </a:lnTo>
                    <a:lnTo>
                      <a:pt x="325" y="5"/>
                    </a:lnTo>
                    <a:lnTo>
                      <a:pt x="324" y="4"/>
                    </a:lnTo>
                    <a:lnTo>
                      <a:pt x="323" y="4"/>
                    </a:lnTo>
                    <a:lnTo>
                      <a:pt x="321" y="4"/>
                    </a:lnTo>
                    <a:lnTo>
                      <a:pt x="320" y="3"/>
                    </a:lnTo>
                    <a:lnTo>
                      <a:pt x="319" y="3"/>
                    </a:lnTo>
                    <a:lnTo>
                      <a:pt x="318" y="3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4" y="1"/>
                    </a:lnTo>
                    <a:lnTo>
                      <a:pt x="313" y="1"/>
                    </a:lnTo>
                    <a:lnTo>
                      <a:pt x="312" y="1"/>
                    </a:lnTo>
                    <a:lnTo>
                      <a:pt x="310" y="0"/>
                    </a:lnTo>
                    <a:lnTo>
                      <a:pt x="309" y="0"/>
                    </a:lnTo>
                    <a:lnTo>
                      <a:pt x="308" y="0"/>
                    </a:lnTo>
                    <a:lnTo>
                      <a:pt x="306" y="0"/>
                    </a:lnTo>
                    <a:lnTo>
                      <a:pt x="305" y="0"/>
                    </a:lnTo>
                    <a:lnTo>
                      <a:pt x="304" y="0"/>
                    </a:lnTo>
                    <a:lnTo>
                      <a:pt x="303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9" y="0"/>
                    </a:lnTo>
                    <a:lnTo>
                      <a:pt x="298" y="0"/>
                    </a:lnTo>
                    <a:lnTo>
                      <a:pt x="297" y="0"/>
                    </a:lnTo>
                    <a:lnTo>
                      <a:pt x="295" y="0"/>
                    </a:lnTo>
                    <a:lnTo>
                      <a:pt x="294" y="0"/>
                    </a:lnTo>
                    <a:lnTo>
                      <a:pt x="292" y="1"/>
                    </a:lnTo>
                    <a:lnTo>
                      <a:pt x="291" y="1"/>
                    </a:lnTo>
                    <a:lnTo>
                      <a:pt x="289" y="1"/>
                    </a:lnTo>
                    <a:lnTo>
                      <a:pt x="289" y="2"/>
                    </a:lnTo>
                    <a:lnTo>
                      <a:pt x="287" y="2"/>
                    </a:lnTo>
                    <a:lnTo>
                      <a:pt x="285" y="3"/>
                    </a:lnTo>
                    <a:lnTo>
                      <a:pt x="284" y="3"/>
                    </a:lnTo>
                    <a:lnTo>
                      <a:pt x="282" y="4"/>
                    </a:lnTo>
                    <a:lnTo>
                      <a:pt x="281" y="4"/>
                    </a:lnTo>
                    <a:lnTo>
                      <a:pt x="280" y="4"/>
                    </a:lnTo>
                    <a:lnTo>
                      <a:pt x="278" y="5"/>
                    </a:lnTo>
                    <a:lnTo>
                      <a:pt x="276" y="5"/>
                    </a:lnTo>
                    <a:lnTo>
                      <a:pt x="275" y="6"/>
                    </a:lnTo>
                    <a:lnTo>
                      <a:pt x="274" y="7"/>
                    </a:lnTo>
                    <a:lnTo>
                      <a:pt x="272" y="7"/>
                    </a:lnTo>
                    <a:lnTo>
                      <a:pt x="271" y="8"/>
                    </a:lnTo>
                    <a:lnTo>
                      <a:pt x="270" y="8"/>
                    </a:lnTo>
                    <a:lnTo>
                      <a:pt x="268" y="8"/>
                    </a:lnTo>
                    <a:lnTo>
                      <a:pt x="267" y="9"/>
                    </a:lnTo>
                    <a:lnTo>
                      <a:pt x="266" y="9"/>
                    </a:lnTo>
                    <a:lnTo>
                      <a:pt x="265" y="10"/>
                    </a:lnTo>
                    <a:lnTo>
                      <a:pt x="264" y="10"/>
                    </a:lnTo>
                    <a:lnTo>
                      <a:pt x="260" y="8"/>
                    </a:lnTo>
                    <a:lnTo>
                      <a:pt x="256" y="7"/>
                    </a:lnTo>
                    <a:lnTo>
                      <a:pt x="252" y="6"/>
                    </a:lnTo>
                    <a:lnTo>
                      <a:pt x="248" y="6"/>
                    </a:lnTo>
                    <a:lnTo>
                      <a:pt x="243" y="5"/>
                    </a:lnTo>
                    <a:lnTo>
                      <a:pt x="240" y="5"/>
                    </a:lnTo>
                    <a:lnTo>
                      <a:pt x="236" y="5"/>
                    </a:lnTo>
                    <a:lnTo>
                      <a:pt x="231" y="5"/>
                    </a:lnTo>
                    <a:lnTo>
                      <a:pt x="227" y="5"/>
                    </a:lnTo>
                    <a:lnTo>
                      <a:pt x="222" y="5"/>
                    </a:lnTo>
                    <a:lnTo>
                      <a:pt x="218" y="5"/>
                    </a:lnTo>
                    <a:lnTo>
                      <a:pt x="214" y="5"/>
                    </a:lnTo>
                    <a:lnTo>
                      <a:pt x="210" y="6"/>
                    </a:lnTo>
                    <a:lnTo>
                      <a:pt x="205" y="6"/>
                    </a:lnTo>
                    <a:lnTo>
                      <a:pt x="201" y="7"/>
                    </a:lnTo>
                    <a:lnTo>
                      <a:pt x="196" y="8"/>
                    </a:lnTo>
                    <a:lnTo>
                      <a:pt x="192" y="8"/>
                    </a:lnTo>
                    <a:lnTo>
                      <a:pt x="188" y="9"/>
                    </a:lnTo>
                    <a:lnTo>
                      <a:pt x="183" y="9"/>
                    </a:lnTo>
                    <a:lnTo>
                      <a:pt x="179" y="10"/>
                    </a:lnTo>
                    <a:lnTo>
                      <a:pt x="174" y="11"/>
                    </a:lnTo>
                    <a:lnTo>
                      <a:pt x="170" y="12"/>
                    </a:lnTo>
                    <a:lnTo>
                      <a:pt x="166" y="13"/>
                    </a:lnTo>
                    <a:lnTo>
                      <a:pt x="161" y="14"/>
                    </a:lnTo>
                    <a:lnTo>
                      <a:pt x="157" y="15"/>
                    </a:lnTo>
                    <a:lnTo>
                      <a:pt x="153" y="15"/>
                    </a:lnTo>
                    <a:lnTo>
                      <a:pt x="148" y="17"/>
                    </a:lnTo>
                    <a:lnTo>
                      <a:pt x="144" y="17"/>
                    </a:lnTo>
                    <a:lnTo>
                      <a:pt x="141" y="18"/>
                    </a:lnTo>
                    <a:lnTo>
                      <a:pt x="137" y="19"/>
                    </a:lnTo>
                    <a:lnTo>
                      <a:pt x="133" y="19"/>
                    </a:lnTo>
                    <a:lnTo>
                      <a:pt x="129" y="20"/>
                    </a:lnTo>
                    <a:lnTo>
                      <a:pt x="125" y="21"/>
                    </a:lnTo>
                    <a:lnTo>
                      <a:pt x="123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7" y="21"/>
                    </a:lnTo>
                    <a:lnTo>
                      <a:pt x="115" y="21"/>
                    </a:lnTo>
                    <a:lnTo>
                      <a:pt x="114" y="21"/>
                    </a:lnTo>
                    <a:lnTo>
                      <a:pt x="112" y="21"/>
                    </a:lnTo>
                    <a:lnTo>
                      <a:pt x="111" y="20"/>
                    </a:lnTo>
                    <a:lnTo>
                      <a:pt x="109" y="20"/>
                    </a:lnTo>
                    <a:lnTo>
                      <a:pt x="108" y="20"/>
                    </a:lnTo>
                    <a:lnTo>
                      <a:pt x="107" y="20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4" y="19"/>
                    </a:lnTo>
                    <a:lnTo>
                      <a:pt x="103" y="18"/>
                    </a:lnTo>
                    <a:lnTo>
                      <a:pt x="102" y="18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9" y="17"/>
                    </a:lnTo>
                    <a:lnTo>
                      <a:pt x="98" y="17"/>
                    </a:lnTo>
                    <a:lnTo>
                      <a:pt x="97" y="16"/>
                    </a:lnTo>
                    <a:lnTo>
                      <a:pt x="96" y="16"/>
                    </a:lnTo>
                    <a:lnTo>
                      <a:pt x="95" y="15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2" y="15"/>
                    </a:lnTo>
                    <a:lnTo>
                      <a:pt x="91" y="15"/>
                    </a:lnTo>
                    <a:lnTo>
                      <a:pt x="90" y="15"/>
                    </a:lnTo>
                    <a:lnTo>
                      <a:pt x="89" y="15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2" y="16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0" y="17"/>
                    </a:lnTo>
                    <a:lnTo>
                      <a:pt x="79" y="17"/>
                    </a:lnTo>
                    <a:lnTo>
                      <a:pt x="78" y="17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6" y="18"/>
                    </a:lnTo>
                    <a:lnTo>
                      <a:pt x="75" y="19"/>
                    </a:lnTo>
                    <a:lnTo>
                      <a:pt x="74" y="19"/>
                    </a:lnTo>
                    <a:lnTo>
                      <a:pt x="73" y="20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1" y="21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7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2" y="23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5" y="26"/>
                    </a:lnTo>
                    <a:lnTo>
                      <a:pt x="43" y="26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22" y="33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7" y="43"/>
                    </a:lnTo>
                    <a:lnTo>
                      <a:pt x="7" y="44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5" y="49"/>
                    </a:lnTo>
                    <a:lnTo>
                      <a:pt x="5" y="50"/>
                    </a:lnTo>
                    <a:lnTo>
                      <a:pt x="5" y="51"/>
                    </a:lnTo>
                    <a:lnTo>
                      <a:pt x="4" y="52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1" y="78"/>
                    </a:lnTo>
                    <a:lnTo>
                      <a:pt x="1" y="79"/>
                    </a:lnTo>
                    <a:lnTo>
                      <a:pt x="2" y="79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5" y="83"/>
                    </a:lnTo>
                    <a:lnTo>
                      <a:pt x="6" y="84"/>
                    </a:lnTo>
                    <a:lnTo>
                      <a:pt x="7" y="85"/>
                    </a:lnTo>
                    <a:lnTo>
                      <a:pt x="8" y="85"/>
                    </a:lnTo>
                    <a:lnTo>
                      <a:pt x="9" y="86"/>
                    </a:lnTo>
                    <a:lnTo>
                      <a:pt x="10" y="86"/>
                    </a:lnTo>
                    <a:lnTo>
                      <a:pt x="11" y="87"/>
                    </a:lnTo>
                    <a:lnTo>
                      <a:pt x="12" y="87"/>
                    </a:lnTo>
                    <a:lnTo>
                      <a:pt x="13" y="87"/>
                    </a:lnTo>
                    <a:lnTo>
                      <a:pt x="14" y="88"/>
                    </a:lnTo>
                    <a:lnTo>
                      <a:pt x="15" y="88"/>
                    </a:lnTo>
                    <a:lnTo>
                      <a:pt x="16" y="89"/>
                    </a:lnTo>
                    <a:lnTo>
                      <a:pt x="17" y="89"/>
                    </a:lnTo>
                    <a:lnTo>
                      <a:pt x="18" y="89"/>
                    </a:lnTo>
                    <a:lnTo>
                      <a:pt x="19" y="89"/>
                    </a:lnTo>
                    <a:lnTo>
                      <a:pt x="20" y="89"/>
                    </a:lnTo>
                    <a:lnTo>
                      <a:pt x="21" y="90"/>
                    </a:lnTo>
                    <a:lnTo>
                      <a:pt x="22" y="90"/>
                    </a:lnTo>
                    <a:lnTo>
                      <a:pt x="23" y="90"/>
                    </a:lnTo>
                    <a:lnTo>
                      <a:pt x="24" y="90"/>
                    </a:lnTo>
                  </a:path>
                </a:pathLst>
              </a:custGeom>
              <a:noFill/>
              <a:ln w="12699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6" name="Freeform 113"/>
              <p:cNvSpPr>
                <a:spLocks/>
              </p:cNvSpPr>
              <p:nvPr/>
            </p:nvSpPr>
            <p:spPr bwMode="auto">
              <a:xfrm>
                <a:off x="5416" y="1721"/>
                <a:ext cx="476" cy="364"/>
              </a:xfrm>
              <a:custGeom>
                <a:avLst/>
                <a:gdLst>
                  <a:gd name="T0" fmla="*/ 497 w 474"/>
                  <a:gd name="T1" fmla="*/ 358 h 364"/>
                  <a:gd name="T2" fmla="*/ 504 w 474"/>
                  <a:gd name="T3" fmla="*/ 353 h 364"/>
                  <a:gd name="T4" fmla="*/ 503 w 474"/>
                  <a:gd name="T5" fmla="*/ 345 h 364"/>
                  <a:gd name="T6" fmla="*/ 497 w 474"/>
                  <a:gd name="T7" fmla="*/ 340 h 364"/>
                  <a:gd name="T8" fmla="*/ 490 w 474"/>
                  <a:gd name="T9" fmla="*/ 340 h 364"/>
                  <a:gd name="T10" fmla="*/ 486 w 474"/>
                  <a:gd name="T11" fmla="*/ 336 h 364"/>
                  <a:gd name="T12" fmla="*/ 480 w 474"/>
                  <a:gd name="T13" fmla="*/ 320 h 364"/>
                  <a:gd name="T14" fmla="*/ 480 w 474"/>
                  <a:gd name="T15" fmla="*/ 275 h 364"/>
                  <a:gd name="T16" fmla="*/ 475 w 474"/>
                  <a:gd name="T17" fmla="*/ 229 h 364"/>
                  <a:gd name="T18" fmla="*/ 478 w 474"/>
                  <a:gd name="T19" fmla="*/ 191 h 364"/>
                  <a:gd name="T20" fmla="*/ 478 w 474"/>
                  <a:gd name="T21" fmla="*/ 154 h 364"/>
                  <a:gd name="T22" fmla="*/ 482 w 474"/>
                  <a:gd name="T23" fmla="*/ 123 h 364"/>
                  <a:gd name="T24" fmla="*/ 480 w 474"/>
                  <a:gd name="T25" fmla="*/ 86 h 364"/>
                  <a:gd name="T26" fmla="*/ 473 w 474"/>
                  <a:gd name="T27" fmla="*/ 57 h 364"/>
                  <a:gd name="T28" fmla="*/ 463 w 474"/>
                  <a:gd name="T29" fmla="*/ 34 h 364"/>
                  <a:gd name="T30" fmla="*/ 447 w 474"/>
                  <a:gd name="T31" fmla="*/ 13 h 364"/>
                  <a:gd name="T32" fmla="*/ 448 w 474"/>
                  <a:gd name="T33" fmla="*/ 8 h 364"/>
                  <a:gd name="T34" fmla="*/ 451 w 474"/>
                  <a:gd name="T35" fmla="*/ 2 h 364"/>
                  <a:gd name="T36" fmla="*/ 455 w 474"/>
                  <a:gd name="T37" fmla="*/ 7 h 364"/>
                  <a:gd name="T38" fmla="*/ 466 w 474"/>
                  <a:gd name="T39" fmla="*/ 22 h 364"/>
                  <a:gd name="T40" fmla="*/ 472 w 474"/>
                  <a:gd name="T41" fmla="*/ 36 h 364"/>
                  <a:gd name="T42" fmla="*/ 477 w 474"/>
                  <a:gd name="T43" fmla="*/ 55 h 364"/>
                  <a:gd name="T44" fmla="*/ 479 w 474"/>
                  <a:gd name="T45" fmla="*/ 74 h 364"/>
                  <a:gd name="T46" fmla="*/ 485 w 474"/>
                  <a:gd name="T47" fmla="*/ 97 h 364"/>
                  <a:gd name="T48" fmla="*/ 487 w 474"/>
                  <a:gd name="T49" fmla="*/ 125 h 364"/>
                  <a:gd name="T50" fmla="*/ 488 w 474"/>
                  <a:gd name="T51" fmla="*/ 153 h 364"/>
                  <a:gd name="T52" fmla="*/ 489 w 474"/>
                  <a:gd name="T53" fmla="*/ 164 h 364"/>
                  <a:gd name="T54" fmla="*/ 485 w 474"/>
                  <a:gd name="T55" fmla="*/ 198 h 364"/>
                  <a:gd name="T56" fmla="*/ 490 w 474"/>
                  <a:gd name="T57" fmla="*/ 258 h 364"/>
                  <a:gd name="T58" fmla="*/ 491 w 474"/>
                  <a:gd name="T59" fmla="*/ 323 h 364"/>
                  <a:gd name="T60" fmla="*/ 509 w 474"/>
                  <a:gd name="T61" fmla="*/ 340 h 364"/>
                  <a:gd name="T62" fmla="*/ 511 w 474"/>
                  <a:gd name="T63" fmla="*/ 356 h 364"/>
                  <a:gd name="T64" fmla="*/ 501 w 474"/>
                  <a:gd name="T65" fmla="*/ 361 h 364"/>
                  <a:gd name="T66" fmla="*/ 492 w 474"/>
                  <a:gd name="T67" fmla="*/ 363 h 364"/>
                  <a:gd name="T68" fmla="*/ 2 w 474"/>
                  <a:gd name="T69" fmla="*/ 308 h 364"/>
                  <a:gd name="T70" fmla="*/ 7 w 474"/>
                  <a:gd name="T71" fmla="*/ 298 h 364"/>
                  <a:gd name="T72" fmla="*/ 14 w 474"/>
                  <a:gd name="T73" fmla="*/ 288 h 364"/>
                  <a:gd name="T74" fmla="*/ 13 w 474"/>
                  <a:gd name="T75" fmla="*/ 271 h 364"/>
                  <a:gd name="T76" fmla="*/ 13 w 474"/>
                  <a:gd name="T77" fmla="*/ 254 h 364"/>
                  <a:gd name="T78" fmla="*/ 14 w 474"/>
                  <a:gd name="T79" fmla="*/ 214 h 364"/>
                  <a:gd name="T80" fmla="*/ 9 w 474"/>
                  <a:gd name="T81" fmla="*/ 166 h 364"/>
                  <a:gd name="T82" fmla="*/ 9 w 474"/>
                  <a:gd name="T83" fmla="*/ 125 h 364"/>
                  <a:gd name="T84" fmla="*/ 10 w 474"/>
                  <a:gd name="T85" fmla="*/ 81 h 364"/>
                  <a:gd name="T86" fmla="*/ 14 w 474"/>
                  <a:gd name="T87" fmla="*/ 46 h 364"/>
                  <a:gd name="T88" fmla="*/ 20 w 474"/>
                  <a:gd name="T89" fmla="*/ 28 h 364"/>
                  <a:gd name="T90" fmla="*/ 30 w 474"/>
                  <a:gd name="T91" fmla="*/ 12 h 364"/>
                  <a:gd name="T92" fmla="*/ 27 w 474"/>
                  <a:gd name="T93" fmla="*/ 14 h 364"/>
                  <a:gd name="T94" fmla="*/ 24 w 474"/>
                  <a:gd name="T95" fmla="*/ 16 h 364"/>
                  <a:gd name="T96" fmla="*/ 21 w 474"/>
                  <a:gd name="T97" fmla="*/ 20 h 364"/>
                  <a:gd name="T98" fmla="*/ 18 w 474"/>
                  <a:gd name="T99" fmla="*/ 24 h 364"/>
                  <a:gd name="T100" fmla="*/ 13 w 474"/>
                  <a:gd name="T101" fmla="*/ 34 h 364"/>
                  <a:gd name="T102" fmla="*/ 9 w 474"/>
                  <a:gd name="T103" fmla="*/ 63 h 364"/>
                  <a:gd name="T104" fmla="*/ 7 w 474"/>
                  <a:gd name="T105" fmla="*/ 104 h 364"/>
                  <a:gd name="T106" fmla="*/ 6 w 474"/>
                  <a:gd name="T107" fmla="*/ 146 h 364"/>
                  <a:gd name="T108" fmla="*/ 10 w 474"/>
                  <a:gd name="T109" fmla="*/ 183 h 364"/>
                  <a:gd name="T110" fmla="*/ 8 w 474"/>
                  <a:gd name="T111" fmla="*/ 236 h 364"/>
                  <a:gd name="T112" fmla="*/ 9 w 474"/>
                  <a:gd name="T113" fmla="*/ 286 h 364"/>
                  <a:gd name="T114" fmla="*/ 6 w 474"/>
                  <a:gd name="T115" fmla="*/ 298 h 364"/>
                  <a:gd name="T116" fmla="*/ 1 w 474"/>
                  <a:gd name="T117" fmla="*/ 309 h 3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4"/>
                  <a:gd name="T178" fmla="*/ 0 h 364"/>
                  <a:gd name="T179" fmla="*/ 474 w 474"/>
                  <a:gd name="T180" fmla="*/ 364 h 3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4" h="364">
                    <a:moveTo>
                      <a:pt x="447" y="363"/>
                    </a:moveTo>
                    <a:lnTo>
                      <a:pt x="448" y="363"/>
                    </a:lnTo>
                    <a:lnTo>
                      <a:pt x="448" y="362"/>
                    </a:lnTo>
                    <a:lnTo>
                      <a:pt x="449" y="362"/>
                    </a:lnTo>
                    <a:lnTo>
                      <a:pt x="450" y="362"/>
                    </a:lnTo>
                    <a:lnTo>
                      <a:pt x="451" y="362"/>
                    </a:lnTo>
                    <a:lnTo>
                      <a:pt x="452" y="361"/>
                    </a:lnTo>
                    <a:lnTo>
                      <a:pt x="453" y="360"/>
                    </a:lnTo>
                    <a:lnTo>
                      <a:pt x="454" y="360"/>
                    </a:lnTo>
                    <a:lnTo>
                      <a:pt x="455" y="360"/>
                    </a:lnTo>
                    <a:lnTo>
                      <a:pt x="455" y="359"/>
                    </a:lnTo>
                    <a:lnTo>
                      <a:pt x="456" y="359"/>
                    </a:lnTo>
                    <a:lnTo>
                      <a:pt x="457" y="358"/>
                    </a:lnTo>
                    <a:lnTo>
                      <a:pt x="458" y="358"/>
                    </a:lnTo>
                    <a:lnTo>
                      <a:pt x="459" y="358"/>
                    </a:lnTo>
                    <a:lnTo>
                      <a:pt x="459" y="357"/>
                    </a:lnTo>
                    <a:lnTo>
                      <a:pt x="460" y="356"/>
                    </a:lnTo>
                    <a:lnTo>
                      <a:pt x="461" y="356"/>
                    </a:lnTo>
                    <a:lnTo>
                      <a:pt x="461" y="355"/>
                    </a:lnTo>
                    <a:lnTo>
                      <a:pt x="462" y="355"/>
                    </a:lnTo>
                    <a:lnTo>
                      <a:pt x="462" y="354"/>
                    </a:lnTo>
                    <a:lnTo>
                      <a:pt x="463" y="354"/>
                    </a:lnTo>
                    <a:lnTo>
                      <a:pt x="464" y="353"/>
                    </a:lnTo>
                    <a:lnTo>
                      <a:pt x="464" y="352"/>
                    </a:lnTo>
                    <a:lnTo>
                      <a:pt x="464" y="351"/>
                    </a:lnTo>
                    <a:lnTo>
                      <a:pt x="464" y="350"/>
                    </a:lnTo>
                    <a:lnTo>
                      <a:pt x="464" y="349"/>
                    </a:lnTo>
                    <a:lnTo>
                      <a:pt x="464" y="348"/>
                    </a:lnTo>
                    <a:lnTo>
                      <a:pt x="464" y="347"/>
                    </a:lnTo>
                    <a:lnTo>
                      <a:pt x="464" y="346"/>
                    </a:lnTo>
                    <a:lnTo>
                      <a:pt x="463" y="346"/>
                    </a:lnTo>
                    <a:lnTo>
                      <a:pt x="463" y="345"/>
                    </a:lnTo>
                    <a:lnTo>
                      <a:pt x="462" y="344"/>
                    </a:lnTo>
                    <a:lnTo>
                      <a:pt x="462" y="343"/>
                    </a:lnTo>
                    <a:lnTo>
                      <a:pt x="461" y="342"/>
                    </a:lnTo>
                    <a:lnTo>
                      <a:pt x="460" y="342"/>
                    </a:lnTo>
                    <a:lnTo>
                      <a:pt x="459" y="341"/>
                    </a:lnTo>
                    <a:lnTo>
                      <a:pt x="458" y="341"/>
                    </a:lnTo>
                    <a:lnTo>
                      <a:pt x="457" y="341"/>
                    </a:lnTo>
                    <a:lnTo>
                      <a:pt x="457" y="340"/>
                    </a:lnTo>
                    <a:lnTo>
                      <a:pt x="456" y="340"/>
                    </a:lnTo>
                    <a:lnTo>
                      <a:pt x="455" y="340"/>
                    </a:lnTo>
                    <a:lnTo>
                      <a:pt x="454" y="340"/>
                    </a:lnTo>
                    <a:lnTo>
                      <a:pt x="453" y="340"/>
                    </a:lnTo>
                    <a:lnTo>
                      <a:pt x="452" y="340"/>
                    </a:lnTo>
                    <a:lnTo>
                      <a:pt x="451" y="340"/>
                    </a:lnTo>
                    <a:lnTo>
                      <a:pt x="450" y="340"/>
                    </a:lnTo>
                    <a:lnTo>
                      <a:pt x="449" y="339"/>
                    </a:lnTo>
                    <a:lnTo>
                      <a:pt x="448" y="339"/>
                    </a:lnTo>
                    <a:lnTo>
                      <a:pt x="448" y="338"/>
                    </a:lnTo>
                    <a:lnTo>
                      <a:pt x="447" y="337"/>
                    </a:lnTo>
                    <a:lnTo>
                      <a:pt x="446" y="337"/>
                    </a:lnTo>
                    <a:lnTo>
                      <a:pt x="446" y="336"/>
                    </a:lnTo>
                    <a:lnTo>
                      <a:pt x="445" y="335"/>
                    </a:lnTo>
                    <a:lnTo>
                      <a:pt x="444" y="334"/>
                    </a:lnTo>
                    <a:lnTo>
                      <a:pt x="443" y="334"/>
                    </a:lnTo>
                    <a:lnTo>
                      <a:pt x="442" y="333"/>
                    </a:lnTo>
                    <a:lnTo>
                      <a:pt x="442" y="332"/>
                    </a:lnTo>
                    <a:lnTo>
                      <a:pt x="441" y="332"/>
                    </a:lnTo>
                    <a:lnTo>
                      <a:pt x="440" y="332"/>
                    </a:lnTo>
                    <a:lnTo>
                      <a:pt x="440" y="320"/>
                    </a:lnTo>
                    <a:lnTo>
                      <a:pt x="441" y="317"/>
                    </a:lnTo>
                    <a:lnTo>
                      <a:pt x="442" y="314"/>
                    </a:lnTo>
                    <a:lnTo>
                      <a:pt x="442" y="310"/>
                    </a:lnTo>
                    <a:lnTo>
                      <a:pt x="442" y="307"/>
                    </a:lnTo>
                    <a:lnTo>
                      <a:pt x="442" y="304"/>
                    </a:lnTo>
                    <a:lnTo>
                      <a:pt x="442" y="301"/>
                    </a:lnTo>
                    <a:lnTo>
                      <a:pt x="442" y="298"/>
                    </a:lnTo>
                    <a:lnTo>
                      <a:pt x="442" y="295"/>
                    </a:lnTo>
                    <a:lnTo>
                      <a:pt x="442" y="292"/>
                    </a:lnTo>
                    <a:lnTo>
                      <a:pt x="441" y="288"/>
                    </a:lnTo>
                    <a:lnTo>
                      <a:pt x="441" y="285"/>
                    </a:lnTo>
                    <a:lnTo>
                      <a:pt x="441" y="282"/>
                    </a:lnTo>
                    <a:lnTo>
                      <a:pt x="440" y="278"/>
                    </a:lnTo>
                    <a:lnTo>
                      <a:pt x="440" y="275"/>
                    </a:lnTo>
                    <a:lnTo>
                      <a:pt x="439" y="272"/>
                    </a:lnTo>
                    <a:lnTo>
                      <a:pt x="439" y="269"/>
                    </a:lnTo>
                    <a:lnTo>
                      <a:pt x="438" y="265"/>
                    </a:lnTo>
                    <a:lnTo>
                      <a:pt x="438" y="262"/>
                    </a:lnTo>
                    <a:lnTo>
                      <a:pt x="437" y="259"/>
                    </a:lnTo>
                    <a:lnTo>
                      <a:pt x="437" y="255"/>
                    </a:lnTo>
                    <a:lnTo>
                      <a:pt x="436" y="252"/>
                    </a:lnTo>
                    <a:lnTo>
                      <a:pt x="436" y="249"/>
                    </a:lnTo>
                    <a:lnTo>
                      <a:pt x="435" y="245"/>
                    </a:lnTo>
                    <a:lnTo>
                      <a:pt x="435" y="242"/>
                    </a:lnTo>
                    <a:lnTo>
                      <a:pt x="435" y="239"/>
                    </a:lnTo>
                    <a:lnTo>
                      <a:pt x="435" y="236"/>
                    </a:lnTo>
                    <a:lnTo>
                      <a:pt x="435" y="232"/>
                    </a:lnTo>
                    <a:lnTo>
                      <a:pt x="435" y="229"/>
                    </a:lnTo>
                    <a:lnTo>
                      <a:pt x="435" y="226"/>
                    </a:lnTo>
                    <a:lnTo>
                      <a:pt x="436" y="223"/>
                    </a:lnTo>
                    <a:lnTo>
                      <a:pt x="436" y="219"/>
                    </a:lnTo>
                    <a:lnTo>
                      <a:pt x="437" y="216"/>
                    </a:lnTo>
                    <a:lnTo>
                      <a:pt x="437" y="214"/>
                    </a:lnTo>
                    <a:lnTo>
                      <a:pt x="437" y="212"/>
                    </a:lnTo>
                    <a:lnTo>
                      <a:pt x="438" y="209"/>
                    </a:lnTo>
                    <a:lnTo>
                      <a:pt x="438" y="207"/>
                    </a:lnTo>
                    <a:lnTo>
                      <a:pt x="438" y="204"/>
                    </a:lnTo>
                    <a:lnTo>
                      <a:pt x="438" y="202"/>
                    </a:lnTo>
                    <a:lnTo>
                      <a:pt x="438" y="199"/>
                    </a:lnTo>
                    <a:lnTo>
                      <a:pt x="438" y="197"/>
                    </a:lnTo>
                    <a:lnTo>
                      <a:pt x="438" y="194"/>
                    </a:lnTo>
                    <a:lnTo>
                      <a:pt x="438" y="191"/>
                    </a:lnTo>
                    <a:lnTo>
                      <a:pt x="438" y="189"/>
                    </a:lnTo>
                    <a:lnTo>
                      <a:pt x="438" y="186"/>
                    </a:lnTo>
                    <a:lnTo>
                      <a:pt x="438" y="183"/>
                    </a:lnTo>
                    <a:lnTo>
                      <a:pt x="438" y="181"/>
                    </a:lnTo>
                    <a:lnTo>
                      <a:pt x="438" y="178"/>
                    </a:lnTo>
                    <a:lnTo>
                      <a:pt x="438" y="175"/>
                    </a:lnTo>
                    <a:lnTo>
                      <a:pt x="438" y="173"/>
                    </a:lnTo>
                    <a:lnTo>
                      <a:pt x="438" y="170"/>
                    </a:lnTo>
                    <a:lnTo>
                      <a:pt x="438" y="167"/>
                    </a:lnTo>
                    <a:lnTo>
                      <a:pt x="438" y="165"/>
                    </a:lnTo>
                    <a:lnTo>
                      <a:pt x="438" y="163"/>
                    </a:lnTo>
                    <a:lnTo>
                      <a:pt x="438" y="159"/>
                    </a:lnTo>
                    <a:lnTo>
                      <a:pt x="438" y="157"/>
                    </a:lnTo>
                    <a:lnTo>
                      <a:pt x="438" y="154"/>
                    </a:lnTo>
                    <a:lnTo>
                      <a:pt x="438" y="152"/>
                    </a:lnTo>
                    <a:lnTo>
                      <a:pt x="438" y="149"/>
                    </a:lnTo>
                    <a:lnTo>
                      <a:pt x="439" y="147"/>
                    </a:lnTo>
                    <a:lnTo>
                      <a:pt x="439" y="144"/>
                    </a:lnTo>
                    <a:lnTo>
                      <a:pt x="439" y="142"/>
                    </a:lnTo>
                    <a:lnTo>
                      <a:pt x="440" y="139"/>
                    </a:lnTo>
                    <a:lnTo>
                      <a:pt x="440" y="137"/>
                    </a:lnTo>
                    <a:lnTo>
                      <a:pt x="440" y="135"/>
                    </a:lnTo>
                    <a:lnTo>
                      <a:pt x="441" y="133"/>
                    </a:lnTo>
                    <a:lnTo>
                      <a:pt x="441" y="131"/>
                    </a:lnTo>
                    <a:lnTo>
                      <a:pt x="441" y="129"/>
                    </a:lnTo>
                    <a:lnTo>
                      <a:pt x="442" y="127"/>
                    </a:lnTo>
                    <a:lnTo>
                      <a:pt x="442" y="125"/>
                    </a:lnTo>
                    <a:lnTo>
                      <a:pt x="442" y="123"/>
                    </a:lnTo>
                    <a:lnTo>
                      <a:pt x="442" y="121"/>
                    </a:lnTo>
                    <a:lnTo>
                      <a:pt x="442" y="118"/>
                    </a:lnTo>
                    <a:lnTo>
                      <a:pt x="442" y="115"/>
                    </a:lnTo>
                    <a:lnTo>
                      <a:pt x="442" y="113"/>
                    </a:lnTo>
                    <a:lnTo>
                      <a:pt x="442" y="110"/>
                    </a:lnTo>
                    <a:lnTo>
                      <a:pt x="442" y="108"/>
                    </a:lnTo>
                    <a:lnTo>
                      <a:pt x="442" y="106"/>
                    </a:lnTo>
                    <a:lnTo>
                      <a:pt x="441" y="103"/>
                    </a:lnTo>
                    <a:lnTo>
                      <a:pt x="441" y="100"/>
                    </a:lnTo>
                    <a:lnTo>
                      <a:pt x="441" y="97"/>
                    </a:lnTo>
                    <a:lnTo>
                      <a:pt x="441" y="95"/>
                    </a:lnTo>
                    <a:lnTo>
                      <a:pt x="440" y="92"/>
                    </a:lnTo>
                    <a:lnTo>
                      <a:pt x="440" y="89"/>
                    </a:lnTo>
                    <a:lnTo>
                      <a:pt x="440" y="86"/>
                    </a:lnTo>
                    <a:lnTo>
                      <a:pt x="439" y="84"/>
                    </a:lnTo>
                    <a:lnTo>
                      <a:pt x="439" y="81"/>
                    </a:lnTo>
                    <a:lnTo>
                      <a:pt x="438" y="79"/>
                    </a:lnTo>
                    <a:lnTo>
                      <a:pt x="438" y="77"/>
                    </a:lnTo>
                    <a:lnTo>
                      <a:pt x="437" y="74"/>
                    </a:lnTo>
                    <a:lnTo>
                      <a:pt x="437" y="72"/>
                    </a:lnTo>
                    <a:lnTo>
                      <a:pt x="436" y="69"/>
                    </a:lnTo>
                    <a:lnTo>
                      <a:pt x="436" y="68"/>
                    </a:lnTo>
                    <a:lnTo>
                      <a:pt x="435" y="65"/>
                    </a:lnTo>
                    <a:lnTo>
                      <a:pt x="434" y="63"/>
                    </a:lnTo>
                    <a:lnTo>
                      <a:pt x="434" y="61"/>
                    </a:lnTo>
                    <a:lnTo>
                      <a:pt x="433" y="60"/>
                    </a:lnTo>
                    <a:lnTo>
                      <a:pt x="433" y="58"/>
                    </a:lnTo>
                    <a:lnTo>
                      <a:pt x="433" y="57"/>
                    </a:lnTo>
                    <a:lnTo>
                      <a:pt x="432" y="56"/>
                    </a:lnTo>
                    <a:lnTo>
                      <a:pt x="432" y="54"/>
                    </a:lnTo>
                    <a:lnTo>
                      <a:pt x="432" y="53"/>
                    </a:lnTo>
                    <a:lnTo>
                      <a:pt x="431" y="51"/>
                    </a:lnTo>
                    <a:lnTo>
                      <a:pt x="431" y="49"/>
                    </a:lnTo>
                    <a:lnTo>
                      <a:pt x="430" y="48"/>
                    </a:lnTo>
                    <a:lnTo>
                      <a:pt x="429" y="46"/>
                    </a:lnTo>
                    <a:lnTo>
                      <a:pt x="428" y="44"/>
                    </a:lnTo>
                    <a:lnTo>
                      <a:pt x="427" y="42"/>
                    </a:lnTo>
                    <a:lnTo>
                      <a:pt x="426" y="40"/>
                    </a:lnTo>
                    <a:lnTo>
                      <a:pt x="426" y="39"/>
                    </a:lnTo>
                    <a:lnTo>
                      <a:pt x="424" y="37"/>
                    </a:lnTo>
                    <a:lnTo>
                      <a:pt x="423" y="36"/>
                    </a:lnTo>
                    <a:lnTo>
                      <a:pt x="423" y="34"/>
                    </a:lnTo>
                    <a:lnTo>
                      <a:pt x="422" y="32"/>
                    </a:lnTo>
                    <a:lnTo>
                      <a:pt x="421" y="31"/>
                    </a:lnTo>
                    <a:lnTo>
                      <a:pt x="419" y="29"/>
                    </a:lnTo>
                    <a:lnTo>
                      <a:pt x="418" y="28"/>
                    </a:lnTo>
                    <a:lnTo>
                      <a:pt x="417" y="26"/>
                    </a:lnTo>
                    <a:lnTo>
                      <a:pt x="416" y="24"/>
                    </a:lnTo>
                    <a:lnTo>
                      <a:pt x="415" y="23"/>
                    </a:lnTo>
                    <a:lnTo>
                      <a:pt x="414" y="21"/>
                    </a:lnTo>
                    <a:lnTo>
                      <a:pt x="413" y="20"/>
                    </a:lnTo>
                    <a:lnTo>
                      <a:pt x="411" y="18"/>
                    </a:lnTo>
                    <a:lnTo>
                      <a:pt x="410" y="17"/>
                    </a:lnTo>
                    <a:lnTo>
                      <a:pt x="409" y="16"/>
                    </a:lnTo>
                    <a:lnTo>
                      <a:pt x="408" y="14"/>
                    </a:lnTo>
                    <a:lnTo>
                      <a:pt x="407" y="13"/>
                    </a:lnTo>
                    <a:lnTo>
                      <a:pt x="406" y="12"/>
                    </a:lnTo>
                    <a:lnTo>
                      <a:pt x="405" y="11"/>
                    </a:lnTo>
                    <a:lnTo>
                      <a:pt x="406" y="11"/>
                    </a:lnTo>
                    <a:lnTo>
                      <a:pt x="406" y="10"/>
                    </a:lnTo>
                    <a:lnTo>
                      <a:pt x="407" y="10"/>
                    </a:lnTo>
                    <a:lnTo>
                      <a:pt x="407" y="9"/>
                    </a:lnTo>
                    <a:lnTo>
                      <a:pt x="408" y="8"/>
                    </a:lnTo>
                    <a:lnTo>
                      <a:pt x="408" y="7"/>
                    </a:lnTo>
                    <a:lnTo>
                      <a:pt x="409" y="7"/>
                    </a:lnTo>
                    <a:lnTo>
                      <a:pt x="409" y="6"/>
                    </a:lnTo>
                    <a:lnTo>
                      <a:pt x="409" y="5"/>
                    </a:lnTo>
                    <a:lnTo>
                      <a:pt x="410" y="4"/>
                    </a:lnTo>
                    <a:lnTo>
                      <a:pt x="410" y="3"/>
                    </a:lnTo>
                    <a:lnTo>
                      <a:pt x="411" y="3"/>
                    </a:lnTo>
                    <a:lnTo>
                      <a:pt x="411" y="2"/>
                    </a:lnTo>
                    <a:lnTo>
                      <a:pt x="411" y="1"/>
                    </a:lnTo>
                    <a:lnTo>
                      <a:pt x="412" y="0"/>
                    </a:lnTo>
                    <a:lnTo>
                      <a:pt x="413" y="0"/>
                    </a:lnTo>
                    <a:lnTo>
                      <a:pt x="413" y="1"/>
                    </a:lnTo>
                    <a:lnTo>
                      <a:pt x="413" y="2"/>
                    </a:lnTo>
                    <a:lnTo>
                      <a:pt x="413" y="3"/>
                    </a:lnTo>
                    <a:lnTo>
                      <a:pt x="413" y="4"/>
                    </a:lnTo>
                    <a:lnTo>
                      <a:pt x="414" y="5"/>
                    </a:lnTo>
                    <a:lnTo>
                      <a:pt x="415" y="6"/>
                    </a:lnTo>
                    <a:lnTo>
                      <a:pt x="415" y="7"/>
                    </a:lnTo>
                    <a:lnTo>
                      <a:pt x="416" y="8"/>
                    </a:lnTo>
                    <a:lnTo>
                      <a:pt x="417" y="9"/>
                    </a:lnTo>
                    <a:lnTo>
                      <a:pt x="417" y="10"/>
                    </a:lnTo>
                    <a:lnTo>
                      <a:pt x="418" y="11"/>
                    </a:lnTo>
                    <a:lnTo>
                      <a:pt x="419" y="12"/>
                    </a:lnTo>
                    <a:lnTo>
                      <a:pt x="420" y="13"/>
                    </a:lnTo>
                    <a:lnTo>
                      <a:pt x="420" y="14"/>
                    </a:lnTo>
                    <a:lnTo>
                      <a:pt x="421" y="16"/>
                    </a:lnTo>
                    <a:lnTo>
                      <a:pt x="422" y="16"/>
                    </a:lnTo>
                    <a:lnTo>
                      <a:pt x="423" y="18"/>
                    </a:lnTo>
                    <a:lnTo>
                      <a:pt x="423" y="19"/>
                    </a:lnTo>
                    <a:lnTo>
                      <a:pt x="424" y="20"/>
                    </a:lnTo>
                    <a:lnTo>
                      <a:pt x="425" y="21"/>
                    </a:lnTo>
                    <a:lnTo>
                      <a:pt x="426" y="22"/>
                    </a:lnTo>
                    <a:lnTo>
                      <a:pt x="426" y="23"/>
                    </a:lnTo>
                    <a:lnTo>
                      <a:pt x="427" y="24"/>
                    </a:lnTo>
                    <a:lnTo>
                      <a:pt x="428" y="25"/>
                    </a:lnTo>
                    <a:lnTo>
                      <a:pt x="428" y="26"/>
                    </a:lnTo>
                    <a:lnTo>
                      <a:pt x="429" y="27"/>
                    </a:lnTo>
                    <a:lnTo>
                      <a:pt x="430" y="28"/>
                    </a:lnTo>
                    <a:lnTo>
                      <a:pt x="430" y="30"/>
                    </a:lnTo>
                    <a:lnTo>
                      <a:pt x="431" y="30"/>
                    </a:lnTo>
                    <a:lnTo>
                      <a:pt x="431" y="31"/>
                    </a:lnTo>
                    <a:lnTo>
                      <a:pt x="431" y="32"/>
                    </a:lnTo>
                    <a:lnTo>
                      <a:pt x="432" y="33"/>
                    </a:lnTo>
                    <a:lnTo>
                      <a:pt x="432" y="34"/>
                    </a:lnTo>
                    <a:lnTo>
                      <a:pt x="432" y="36"/>
                    </a:lnTo>
                    <a:lnTo>
                      <a:pt x="433" y="36"/>
                    </a:lnTo>
                    <a:lnTo>
                      <a:pt x="433" y="38"/>
                    </a:lnTo>
                    <a:lnTo>
                      <a:pt x="433" y="39"/>
                    </a:lnTo>
                    <a:lnTo>
                      <a:pt x="434" y="40"/>
                    </a:lnTo>
                    <a:lnTo>
                      <a:pt x="434" y="42"/>
                    </a:lnTo>
                    <a:lnTo>
                      <a:pt x="434" y="43"/>
                    </a:lnTo>
                    <a:lnTo>
                      <a:pt x="435" y="44"/>
                    </a:lnTo>
                    <a:lnTo>
                      <a:pt x="435" y="46"/>
                    </a:lnTo>
                    <a:lnTo>
                      <a:pt x="435" y="48"/>
                    </a:lnTo>
                    <a:lnTo>
                      <a:pt x="436" y="49"/>
                    </a:lnTo>
                    <a:lnTo>
                      <a:pt x="436" y="50"/>
                    </a:lnTo>
                    <a:lnTo>
                      <a:pt x="436" y="52"/>
                    </a:lnTo>
                    <a:lnTo>
                      <a:pt x="437" y="53"/>
                    </a:lnTo>
                    <a:lnTo>
                      <a:pt x="437" y="55"/>
                    </a:lnTo>
                    <a:lnTo>
                      <a:pt x="437" y="56"/>
                    </a:lnTo>
                    <a:lnTo>
                      <a:pt x="437" y="58"/>
                    </a:lnTo>
                    <a:lnTo>
                      <a:pt x="437" y="59"/>
                    </a:lnTo>
                    <a:lnTo>
                      <a:pt x="438" y="61"/>
                    </a:lnTo>
                    <a:lnTo>
                      <a:pt x="438" y="62"/>
                    </a:lnTo>
                    <a:lnTo>
                      <a:pt x="438" y="64"/>
                    </a:lnTo>
                    <a:lnTo>
                      <a:pt x="438" y="65"/>
                    </a:lnTo>
                    <a:lnTo>
                      <a:pt x="438" y="66"/>
                    </a:lnTo>
                    <a:lnTo>
                      <a:pt x="438" y="68"/>
                    </a:lnTo>
                    <a:lnTo>
                      <a:pt x="439" y="69"/>
                    </a:lnTo>
                    <a:lnTo>
                      <a:pt x="439" y="70"/>
                    </a:lnTo>
                    <a:lnTo>
                      <a:pt x="439" y="72"/>
                    </a:lnTo>
                    <a:lnTo>
                      <a:pt x="439" y="73"/>
                    </a:lnTo>
                    <a:lnTo>
                      <a:pt x="439" y="74"/>
                    </a:lnTo>
                    <a:lnTo>
                      <a:pt x="439" y="76"/>
                    </a:lnTo>
                    <a:lnTo>
                      <a:pt x="440" y="77"/>
                    </a:lnTo>
                    <a:lnTo>
                      <a:pt x="440" y="78"/>
                    </a:lnTo>
                    <a:lnTo>
                      <a:pt x="441" y="80"/>
                    </a:lnTo>
                    <a:lnTo>
                      <a:pt x="441" y="81"/>
                    </a:lnTo>
                    <a:lnTo>
                      <a:pt x="442" y="83"/>
                    </a:lnTo>
                    <a:lnTo>
                      <a:pt x="442" y="85"/>
                    </a:lnTo>
                    <a:lnTo>
                      <a:pt x="442" y="86"/>
                    </a:lnTo>
                    <a:lnTo>
                      <a:pt x="443" y="88"/>
                    </a:lnTo>
                    <a:lnTo>
                      <a:pt x="443" y="90"/>
                    </a:lnTo>
                    <a:lnTo>
                      <a:pt x="444" y="91"/>
                    </a:lnTo>
                    <a:lnTo>
                      <a:pt x="444" y="93"/>
                    </a:lnTo>
                    <a:lnTo>
                      <a:pt x="444" y="95"/>
                    </a:lnTo>
                    <a:lnTo>
                      <a:pt x="445" y="97"/>
                    </a:lnTo>
                    <a:lnTo>
                      <a:pt x="445" y="98"/>
                    </a:lnTo>
                    <a:lnTo>
                      <a:pt x="445" y="100"/>
                    </a:lnTo>
                    <a:lnTo>
                      <a:pt x="446" y="102"/>
                    </a:lnTo>
                    <a:lnTo>
                      <a:pt x="446" y="104"/>
                    </a:lnTo>
                    <a:lnTo>
                      <a:pt x="446" y="106"/>
                    </a:lnTo>
                    <a:lnTo>
                      <a:pt x="446" y="108"/>
                    </a:lnTo>
                    <a:lnTo>
                      <a:pt x="446" y="110"/>
                    </a:lnTo>
                    <a:lnTo>
                      <a:pt x="446" y="112"/>
                    </a:lnTo>
                    <a:lnTo>
                      <a:pt x="447" y="114"/>
                    </a:lnTo>
                    <a:lnTo>
                      <a:pt x="447" y="116"/>
                    </a:lnTo>
                    <a:lnTo>
                      <a:pt x="447" y="118"/>
                    </a:lnTo>
                    <a:lnTo>
                      <a:pt x="447" y="120"/>
                    </a:lnTo>
                    <a:lnTo>
                      <a:pt x="447" y="122"/>
                    </a:lnTo>
                    <a:lnTo>
                      <a:pt x="447" y="125"/>
                    </a:lnTo>
                    <a:lnTo>
                      <a:pt x="447" y="127"/>
                    </a:lnTo>
                    <a:lnTo>
                      <a:pt x="447" y="129"/>
                    </a:lnTo>
                    <a:lnTo>
                      <a:pt x="447" y="131"/>
                    </a:lnTo>
                    <a:lnTo>
                      <a:pt x="447" y="134"/>
                    </a:lnTo>
                    <a:lnTo>
                      <a:pt x="447" y="136"/>
                    </a:lnTo>
                    <a:lnTo>
                      <a:pt x="447" y="139"/>
                    </a:lnTo>
                    <a:lnTo>
                      <a:pt x="447" y="141"/>
                    </a:lnTo>
                    <a:lnTo>
                      <a:pt x="447" y="143"/>
                    </a:lnTo>
                    <a:lnTo>
                      <a:pt x="447" y="145"/>
                    </a:lnTo>
                    <a:lnTo>
                      <a:pt x="447" y="147"/>
                    </a:lnTo>
                    <a:lnTo>
                      <a:pt x="447" y="149"/>
                    </a:lnTo>
                    <a:lnTo>
                      <a:pt x="448" y="150"/>
                    </a:lnTo>
                    <a:lnTo>
                      <a:pt x="448" y="152"/>
                    </a:lnTo>
                    <a:lnTo>
                      <a:pt x="448" y="153"/>
                    </a:lnTo>
                    <a:lnTo>
                      <a:pt x="448" y="154"/>
                    </a:lnTo>
                    <a:lnTo>
                      <a:pt x="448" y="155"/>
                    </a:lnTo>
                    <a:lnTo>
                      <a:pt x="448" y="156"/>
                    </a:lnTo>
                    <a:lnTo>
                      <a:pt x="448" y="157"/>
                    </a:lnTo>
                    <a:lnTo>
                      <a:pt x="448" y="158"/>
                    </a:lnTo>
                    <a:lnTo>
                      <a:pt x="448" y="159"/>
                    </a:lnTo>
                    <a:lnTo>
                      <a:pt x="448" y="160"/>
                    </a:lnTo>
                    <a:lnTo>
                      <a:pt x="448" y="161"/>
                    </a:lnTo>
                    <a:lnTo>
                      <a:pt x="448" y="162"/>
                    </a:lnTo>
                    <a:lnTo>
                      <a:pt x="449" y="163"/>
                    </a:lnTo>
                    <a:lnTo>
                      <a:pt x="449" y="164"/>
                    </a:lnTo>
                    <a:lnTo>
                      <a:pt x="449" y="165"/>
                    </a:lnTo>
                    <a:lnTo>
                      <a:pt x="449" y="166"/>
                    </a:lnTo>
                    <a:lnTo>
                      <a:pt x="448" y="167"/>
                    </a:lnTo>
                    <a:lnTo>
                      <a:pt x="448" y="168"/>
                    </a:lnTo>
                    <a:lnTo>
                      <a:pt x="448" y="169"/>
                    </a:lnTo>
                    <a:lnTo>
                      <a:pt x="448" y="171"/>
                    </a:lnTo>
                    <a:lnTo>
                      <a:pt x="448" y="172"/>
                    </a:lnTo>
                    <a:lnTo>
                      <a:pt x="448" y="173"/>
                    </a:lnTo>
                    <a:lnTo>
                      <a:pt x="447" y="177"/>
                    </a:lnTo>
                    <a:lnTo>
                      <a:pt x="447" y="182"/>
                    </a:lnTo>
                    <a:lnTo>
                      <a:pt x="446" y="186"/>
                    </a:lnTo>
                    <a:lnTo>
                      <a:pt x="446" y="190"/>
                    </a:lnTo>
                    <a:lnTo>
                      <a:pt x="446" y="194"/>
                    </a:lnTo>
                    <a:lnTo>
                      <a:pt x="445" y="198"/>
                    </a:lnTo>
                    <a:lnTo>
                      <a:pt x="445" y="203"/>
                    </a:lnTo>
                    <a:lnTo>
                      <a:pt x="446" y="207"/>
                    </a:lnTo>
                    <a:lnTo>
                      <a:pt x="446" y="211"/>
                    </a:lnTo>
                    <a:lnTo>
                      <a:pt x="446" y="215"/>
                    </a:lnTo>
                    <a:lnTo>
                      <a:pt x="446" y="220"/>
                    </a:lnTo>
                    <a:lnTo>
                      <a:pt x="446" y="224"/>
                    </a:lnTo>
                    <a:lnTo>
                      <a:pt x="447" y="228"/>
                    </a:lnTo>
                    <a:lnTo>
                      <a:pt x="447" y="232"/>
                    </a:lnTo>
                    <a:lnTo>
                      <a:pt x="448" y="237"/>
                    </a:lnTo>
                    <a:lnTo>
                      <a:pt x="448" y="241"/>
                    </a:lnTo>
                    <a:lnTo>
                      <a:pt x="448" y="245"/>
                    </a:lnTo>
                    <a:lnTo>
                      <a:pt x="449" y="249"/>
                    </a:lnTo>
                    <a:lnTo>
                      <a:pt x="449" y="254"/>
                    </a:lnTo>
                    <a:lnTo>
                      <a:pt x="450" y="258"/>
                    </a:lnTo>
                    <a:lnTo>
                      <a:pt x="450" y="262"/>
                    </a:lnTo>
                    <a:lnTo>
                      <a:pt x="450" y="266"/>
                    </a:lnTo>
                    <a:lnTo>
                      <a:pt x="451" y="270"/>
                    </a:lnTo>
                    <a:lnTo>
                      <a:pt x="451" y="275"/>
                    </a:lnTo>
                    <a:lnTo>
                      <a:pt x="451" y="279"/>
                    </a:lnTo>
                    <a:lnTo>
                      <a:pt x="451" y="283"/>
                    </a:lnTo>
                    <a:lnTo>
                      <a:pt x="451" y="286"/>
                    </a:lnTo>
                    <a:lnTo>
                      <a:pt x="451" y="290"/>
                    </a:lnTo>
                    <a:lnTo>
                      <a:pt x="451" y="294"/>
                    </a:lnTo>
                    <a:lnTo>
                      <a:pt x="451" y="298"/>
                    </a:lnTo>
                    <a:lnTo>
                      <a:pt x="450" y="302"/>
                    </a:lnTo>
                    <a:lnTo>
                      <a:pt x="450" y="305"/>
                    </a:lnTo>
                    <a:lnTo>
                      <a:pt x="450" y="322"/>
                    </a:lnTo>
                    <a:lnTo>
                      <a:pt x="451" y="323"/>
                    </a:lnTo>
                    <a:lnTo>
                      <a:pt x="453" y="324"/>
                    </a:lnTo>
                    <a:lnTo>
                      <a:pt x="454" y="326"/>
                    </a:lnTo>
                    <a:lnTo>
                      <a:pt x="456" y="327"/>
                    </a:lnTo>
                    <a:lnTo>
                      <a:pt x="457" y="328"/>
                    </a:lnTo>
                    <a:lnTo>
                      <a:pt x="459" y="330"/>
                    </a:lnTo>
                    <a:lnTo>
                      <a:pt x="460" y="330"/>
                    </a:lnTo>
                    <a:lnTo>
                      <a:pt x="462" y="332"/>
                    </a:lnTo>
                    <a:lnTo>
                      <a:pt x="463" y="333"/>
                    </a:lnTo>
                    <a:lnTo>
                      <a:pt x="464" y="334"/>
                    </a:lnTo>
                    <a:lnTo>
                      <a:pt x="465" y="335"/>
                    </a:lnTo>
                    <a:lnTo>
                      <a:pt x="466" y="337"/>
                    </a:lnTo>
                    <a:lnTo>
                      <a:pt x="467" y="338"/>
                    </a:lnTo>
                    <a:lnTo>
                      <a:pt x="468" y="339"/>
                    </a:lnTo>
                    <a:lnTo>
                      <a:pt x="469" y="340"/>
                    </a:lnTo>
                    <a:lnTo>
                      <a:pt x="470" y="342"/>
                    </a:lnTo>
                    <a:lnTo>
                      <a:pt x="471" y="344"/>
                    </a:lnTo>
                    <a:lnTo>
                      <a:pt x="471" y="345"/>
                    </a:lnTo>
                    <a:lnTo>
                      <a:pt x="472" y="346"/>
                    </a:lnTo>
                    <a:lnTo>
                      <a:pt x="472" y="347"/>
                    </a:lnTo>
                    <a:lnTo>
                      <a:pt x="472" y="348"/>
                    </a:lnTo>
                    <a:lnTo>
                      <a:pt x="473" y="350"/>
                    </a:lnTo>
                    <a:lnTo>
                      <a:pt x="473" y="352"/>
                    </a:lnTo>
                    <a:lnTo>
                      <a:pt x="472" y="353"/>
                    </a:lnTo>
                    <a:lnTo>
                      <a:pt x="472" y="354"/>
                    </a:lnTo>
                    <a:lnTo>
                      <a:pt x="472" y="355"/>
                    </a:lnTo>
                    <a:lnTo>
                      <a:pt x="471" y="356"/>
                    </a:lnTo>
                    <a:lnTo>
                      <a:pt x="471" y="357"/>
                    </a:lnTo>
                    <a:lnTo>
                      <a:pt x="470" y="358"/>
                    </a:lnTo>
                    <a:lnTo>
                      <a:pt x="469" y="360"/>
                    </a:lnTo>
                    <a:lnTo>
                      <a:pt x="468" y="360"/>
                    </a:lnTo>
                    <a:lnTo>
                      <a:pt x="467" y="360"/>
                    </a:lnTo>
                    <a:lnTo>
                      <a:pt x="466" y="360"/>
                    </a:lnTo>
                    <a:lnTo>
                      <a:pt x="465" y="360"/>
                    </a:lnTo>
                    <a:lnTo>
                      <a:pt x="464" y="360"/>
                    </a:lnTo>
                    <a:lnTo>
                      <a:pt x="463" y="360"/>
                    </a:lnTo>
                    <a:lnTo>
                      <a:pt x="462" y="361"/>
                    </a:lnTo>
                    <a:lnTo>
                      <a:pt x="461" y="361"/>
                    </a:lnTo>
                    <a:lnTo>
                      <a:pt x="460" y="361"/>
                    </a:lnTo>
                    <a:lnTo>
                      <a:pt x="459" y="361"/>
                    </a:lnTo>
                    <a:lnTo>
                      <a:pt x="458" y="362"/>
                    </a:lnTo>
                    <a:lnTo>
                      <a:pt x="457" y="362"/>
                    </a:lnTo>
                    <a:lnTo>
                      <a:pt x="456" y="362"/>
                    </a:lnTo>
                    <a:lnTo>
                      <a:pt x="455" y="362"/>
                    </a:lnTo>
                    <a:lnTo>
                      <a:pt x="454" y="362"/>
                    </a:lnTo>
                    <a:lnTo>
                      <a:pt x="453" y="362"/>
                    </a:lnTo>
                    <a:lnTo>
                      <a:pt x="452" y="362"/>
                    </a:lnTo>
                    <a:lnTo>
                      <a:pt x="452" y="363"/>
                    </a:lnTo>
                    <a:lnTo>
                      <a:pt x="451" y="363"/>
                    </a:lnTo>
                    <a:lnTo>
                      <a:pt x="450" y="363"/>
                    </a:lnTo>
                    <a:lnTo>
                      <a:pt x="449" y="363"/>
                    </a:lnTo>
                    <a:lnTo>
                      <a:pt x="448" y="363"/>
                    </a:lnTo>
                    <a:lnTo>
                      <a:pt x="447" y="363"/>
                    </a:lnTo>
                    <a:lnTo>
                      <a:pt x="0" y="314"/>
                    </a:lnTo>
                    <a:lnTo>
                      <a:pt x="0" y="313"/>
                    </a:lnTo>
                    <a:lnTo>
                      <a:pt x="0" y="312"/>
                    </a:lnTo>
                    <a:lnTo>
                      <a:pt x="1" y="311"/>
                    </a:lnTo>
                    <a:lnTo>
                      <a:pt x="1" y="310"/>
                    </a:lnTo>
                    <a:lnTo>
                      <a:pt x="2" y="309"/>
                    </a:lnTo>
                    <a:lnTo>
                      <a:pt x="2" y="308"/>
                    </a:lnTo>
                    <a:lnTo>
                      <a:pt x="2" y="307"/>
                    </a:lnTo>
                    <a:lnTo>
                      <a:pt x="3" y="306"/>
                    </a:lnTo>
                    <a:lnTo>
                      <a:pt x="3" y="305"/>
                    </a:lnTo>
                    <a:lnTo>
                      <a:pt x="4" y="305"/>
                    </a:lnTo>
                    <a:lnTo>
                      <a:pt x="4" y="304"/>
                    </a:lnTo>
                    <a:lnTo>
                      <a:pt x="4" y="303"/>
                    </a:lnTo>
                    <a:lnTo>
                      <a:pt x="5" y="303"/>
                    </a:lnTo>
                    <a:lnTo>
                      <a:pt x="5" y="302"/>
                    </a:lnTo>
                    <a:lnTo>
                      <a:pt x="6" y="301"/>
                    </a:lnTo>
                    <a:lnTo>
                      <a:pt x="6" y="300"/>
                    </a:lnTo>
                    <a:lnTo>
                      <a:pt x="7" y="299"/>
                    </a:lnTo>
                    <a:lnTo>
                      <a:pt x="7" y="298"/>
                    </a:lnTo>
                    <a:lnTo>
                      <a:pt x="8" y="297"/>
                    </a:lnTo>
                    <a:lnTo>
                      <a:pt x="9" y="297"/>
                    </a:lnTo>
                    <a:lnTo>
                      <a:pt x="9" y="296"/>
                    </a:lnTo>
                    <a:lnTo>
                      <a:pt x="10" y="295"/>
                    </a:lnTo>
                    <a:lnTo>
                      <a:pt x="11" y="294"/>
                    </a:lnTo>
                    <a:lnTo>
                      <a:pt x="11" y="293"/>
                    </a:lnTo>
                    <a:lnTo>
                      <a:pt x="12" y="293"/>
                    </a:lnTo>
                    <a:lnTo>
                      <a:pt x="13" y="292"/>
                    </a:lnTo>
                    <a:lnTo>
                      <a:pt x="13" y="291"/>
                    </a:lnTo>
                    <a:lnTo>
                      <a:pt x="14" y="290"/>
                    </a:lnTo>
                    <a:lnTo>
                      <a:pt x="15" y="289"/>
                    </a:lnTo>
                    <a:lnTo>
                      <a:pt x="14" y="288"/>
                    </a:lnTo>
                    <a:lnTo>
                      <a:pt x="14" y="287"/>
                    </a:lnTo>
                    <a:lnTo>
                      <a:pt x="14" y="286"/>
                    </a:lnTo>
                    <a:lnTo>
                      <a:pt x="14" y="285"/>
                    </a:lnTo>
                    <a:lnTo>
                      <a:pt x="14" y="284"/>
                    </a:lnTo>
                    <a:lnTo>
                      <a:pt x="14" y="283"/>
                    </a:lnTo>
                    <a:lnTo>
                      <a:pt x="14" y="282"/>
                    </a:lnTo>
                    <a:lnTo>
                      <a:pt x="13" y="281"/>
                    </a:lnTo>
                    <a:lnTo>
                      <a:pt x="13" y="279"/>
                    </a:lnTo>
                    <a:lnTo>
                      <a:pt x="13" y="278"/>
                    </a:lnTo>
                    <a:lnTo>
                      <a:pt x="13" y="277"/>
                    </a:lnTo>
                    <a:lnTo>
                      <a:pt x="13" y="275"/>
                    </a:lnTo>
                    <a:lnTo>
                      <a:pt x="13" y="274"/>
                    </a:lnTo>
                    <a:lnTo>
                      <a:pt x="13" y="273"/>
                    </a:lnTo>
                    <a:lnTo>
                      <a:pt x="13" y="271"/>
                    </a:lnTo>
                    <a:lnTo>
                      <a:pt x="13" y="270"/>
                    </a:lnTo>
                    <a:lnTo>
                      <a:pt x="13" y="268"/>
                    </a:lnTo>
                    <a:lnTo>
                      <a:pt x="13" y="267"/>
                    </a:lnTo>
                    <a:lnTo>
                      <a:pt x="13" y="265"/>
                    </a:lnTo>
                    <a:lnTo>
                      <a:pt x="13" y="264"/>
                    </a:lnTo>
                    <a:lnTo>
                      <a:pt x="13" y="263"/>
                    </a:lnTo>
                    <a:lnTo>
                      <a:pt x="13" y="261"/>
                    </a:lnTo>
                    <a:lnTo>
                      <a:pt x="13" y="260"/>
                    </a:lnTo>
                    <a:lnTo>
                      <a:pt x="13" y="259"/>
                    </a:lnTo>
                    <a:lnTo>
                      <a:pt x="13" y="258"/>
                    </a:lnTo>
                    <a:lnTo>
                      <a:pt x="13" y="256"/>
                    </a:lnTo>
                    <a:lnTo>
                      <a:pt x="13" y="255"/>
                    </a:lnTo>
                    <a:lnTo>
                      <a:pt x="13" y="254"/>
                    </a:lnTo>
                    <a:lnTo>
                      <a:pt x="13" y="253"/>
                    </a:lnTo>
                    <a:lnTo>
                      <a:pt x="13" y="252"/>
                    </a:lnTo>
                    <a:lnTo>
                      <a:pt x="13" y="250"/>
                    </a:lnTo>
                    <a:lnTo>
                      <a:pt x="14" y="247"/>
                    </a:lnTo>
                    <a:lnTo>
                      <a:pt x="14" y="244"/>
                    </a:lnTo>
                    <a:lnTo>
                      <a:pt x="14" y="241"/>
                    </a:lnTo>
                    <a:lnTo>
                      <a:pt x="15" y="238"/>
                    </a:lnTo>
                    <a:lnTo>
                      <a:pt x="15" y="235"/>
                    </a:lnTo>
                    <a:lnTo>
                      <a:pt x="15" y="232"/>
                    </a:lnTo>
                    <a:lnTo>
                      <a:pt x="15" y="228"/>
                    </a:lnTo>
                    <a:lnTo>
                      <a:pt x="15" y="225"/>
                    </a:lnTo>
                    <a:lnTo>
                      <a:pt x="14" y="221"/>
                    </a:lnTo>
                    <a:lnTo>
                      <a:pt x="14" y="218"/>
                    </a:lnTo>
                    <a:lnTo>
                      <a:pt x="14" y="214"/>
                    </a:lnTo>
                    <a:lnTo>
                      <a:pt x="14" y="211"/>
                    </a:lnTo>
                    <a:lnTo>
                      <a:pt x="13" y="207"/>
                    </a:lnTo>
                    <a:lnTo>
                      <a:pt x="13" y="203"/>
                    </a:lnTo>
                    <a:lnTo>
                      <a:pt x="13" y="200"/>
                    </a:lnTo>
                    <a:lnTo>
                      <a:pt x="12" y="196"/>
                    </a:lnTo>
                    <a:lnTo>
                      <a:pt x="12" y="193"/>
                    </a:lnTo>
                    <a:lnTo>
                      <a:pt x="11" y="189"/>
                    </a:lnTo>
                    <a:lnTo>
                      <a:pt x="11" y="186"/>
                    </a:lnTo>
                    <a:lnTo>
                      <a:pt x="11" y="183"/>
                    </a:lnTo>
                    <a:lnTo>
                      <a:pt x="10" y="179"/>
                    </a:lnTo>
                    <a:lnTo>
                      <a:pt x="10" y="175"/>
                    </a:lnTo>
                    <a:lnTo>
                      <a:pt x="9" y="172"/>
                    </a:lnTo>
                    <a:lnTo>
                      <a:pt x="9" y="169"/>
                    </a:lnTo>
                    <a:lnTo>
                      <a:pt x="9" y="166"/>
                    </a:lnTo>
                    <a:lnTo>
                      <a:pt x="8" y="163"/>
                    </a:lnTo>
                    <a:lnTo>
                      <a:pt x="8" y="160"/>
                    </a:lnTo>
                    <a:lnTo>
                      <a:pt x="8" y="157"/>
                    </a:lnTo>
                    <a:lnTo>
                      <a:pt x="7" y="154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6"/>
                    </a:lnTo>
                    <a:lnTo>
                      <a:pt x="8" y="143"/>
                    </a:lnTo>
                    <a:lnTo>
                      <a:pt x="8" y="140"/>
                    </a:lnTo>
                    <a:lnTo>
                      <a:pt x="9" y="137"/>
                    </a:lnTo>
                    <a:lnTo>
                      <a:pt x="9" y="134"/>
                    </a:lnTo>
                    <a:lnTo>
                      <a:pt x="9" y="131"/>
                    </a:lnTo>
                    <a:lnTo>
                      <a:pt x="9" y="128"/>
                    </a:lnTo>
                    <a:lnTo>
                      <a:pt x="9" y="125"/>
                    </a:lnTo>
                    <a:lnTo>
                      <a:pt x="10" y="122"/>
                    </a:lnTo>
                    <a:lnTo>
                      <a:pt x="10" y="119"/>
                    </a:lnTo>
                    <a:lnTo>
                      <a:pt x="10" y="116"/>
                    </a:lnTo>
                    <a:lnTo>
                      <a:pt x="10" y="113"/>
                    </a:lnTo>
                    <a:lnTo>
                      <a:pt x="10" y="110"/>
                    </a:lnTo>
                    <a:lnTo>
                      <a:pt x="10" y="107"/>
                    </a:lnTo>
                    <a:lnTo>
                      <a:pt x="10" y="103"/>
                    </a:lnTo>
                    <a:lnTo>
                      <a:pt x="10" y="100"/>
                    </a:lnTo>
                    <a:lnTo>
                      <a:pt x="10" y="97"/>
                    </a:lnTo>
                    <a:lnTo>
                      <a:pt x="10" y="94"/>
                    </a:lnTo>
                    <a:lnTo>
                      <a:pt x="10" y="91"/>
                    </a:lnTo>
                    <a:lnTo>
                      <a:pt x="10" y="88"/>
                    </a:lnTo>
                    <a:lnTo>
                      <a:pt x="10" y="85"/>
                    </a:lnTo>
                    <a:lnTo>
                      <a:pt x="10" y="81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10" y="72"/>
                    </a:lnTo>
                    <a:lnTo>
                      <a:pt x="11" y="69"/>
                    </a:lnTo>
                    <a:lnTo>
                      <a:pt x="11" y="66"/>
                    </a:lnTo>
                    <a:lnTo>
                      <a:pt x="11" y="63"/>
                    </a:lnTo>
                    <a:lnTo>
                      <a:pt x="11" y="60"/>
                    </a:lnTo>
                    <a:lnTo>
                      <a:pt x="12" y="57"/>
                    </a:lnTo>
                    <a:lnTo>
                      <a:pt x="12" y="54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7" y="35"/>
                    </a:lnTo>
                    <a:lnTo>
                      <a:pt x="17" y="34"/>
                    </a:lnTo>
                    <a:lnTo>
                      <a:pt x="18" y="32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20" y="28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5" y="19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28" y="16"/>
                    </a:lnTo>
                    <a:lnTo>
                      <a:pt x="28" y="15"/>
                    </a:lnTo>
                    <a:lnTo>
                      <a:pt x="29" y="14"/>
                    </a:lnTo>
                    <a:lnTo>
                      <a:pt x="30" y="12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1" y="42"/>
                    </a:lnTo>
                    <a:lnTo>
                      <a:pt x="11" y="44"/>
                    </a:lnTo>
                    <a:lnTo>
                      <a:pt x="11" y="46"/>
                    </a:lnTo>
                    <a:lnTo>
                      <a:pt x="10" y="48"/>
                    </a:lnTo>
                    <a:lnTo>
                      <a:pt x="10" y="51"/>
                    </a:lnTo>
                    <a:lnTo>
                      <a:pt x="10" y="53"/>
                    </a:lnTo>
                    <a:lnTo>
                      <a:pt x="9" y="56"/>
                    </a:lnTo>
                    <a:lnTo>
                      <a:pt x="9" y="58"/>
                    </a:lnTo>
                    <a:lnTo>
                      <a:pt x="9" y="61"/>
                    </a:lnTo>
                    <a:lnTo>
                      <a:pt x="9" y="63"/>
                    </a:lnTo>
                    <a:lnTo>
                      <a:pt x="9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80"/>
                    </a:lnTo>
                    <a:lnTo>
                      <a:pt x="7" y="82"/>
                    </a:lnTo>
                    <a:lnTo>
                      <a:pt x="7" y="85"/>
                    </a:lnTo>
                    <a:lnTo>
                      <a:pt x="7" y="89"/>
                    </a:lnTo>
                    <a:lnTo>
                      <a:pt x="7" y="92"/>
                    </a:lnTo>
                    <a:lnTo>
                      <a:pt x="7" y="9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7" y="104"/>
                    </a:lnTo>
                    <a:lnTo>
                      <a:pt x="7" y="107"/>
                    </a:lnTo>
                    <a:lnTo>
                      <a:pt x="7" y="110"/>
                    </a:lnTo>
                    <a:lnTo>
                      <a:pt x="7" y="113"/>
                    </a:lnTo>
                    <a:lnTo>
                      <a:pt x="6" y="116"/>
                    </a:lnTo>
                    <a:lnTo>
                      <a:pt x="6" y="119"/>
                    </a:lnTo>
                    <a:lnTo>
                      <a:pt x="6" y="122"/>
                    </a:lnTo>
                    <a:lnTo>
                      <a:pt x="6" y="125"/>
                    </a:lnTo>
                    <a:lnTo>
                      <a:pt x="6" y="128"/>
                    </a:lnTo>
                    <a:lnTo>
                      <a:pt x="6" y="131"/>
                    </a:lnTo>
                    <a:lnTo>
                      <a:pt x="6" y="134"/>
                    </a:lnTo>
                    <a:lnTo>
                      <a:pt x="6" y="137"/>
                    </a:lnTo>
                    <a:lnTo>
                      <a:pt x="6" y="140"/>
                    </a:lnTo>
                    <a:lnTo>
                      <a:pt x="6" y="143"/>
                    </a:lnTo>
                    <a:lnTo>
                      <a:pt x="6" y="146"/>
                    </a:lnTo>
                    <a:lnTo>
                      <a:pt x="6" y="149"/>
                    </a:lnTo>
                    <a:lnTo>
                      <a:pt x="6" y="152"/>
                    </a:lnTo>
                    <a:lnTo>
                      <a:pt x="6" y="154"/>
                    </a:lnTo>
                    <a:lnTo>
                      <a:pt x="7" y="157"/>
                    </a:lnTo>
                    <a:lnTo>
                      <a:pt x="7" y="160"/>
                    </a:lnTo>
                    <a:lnTo>
                      <a:pt x="7" y="163"/>
                    </a:lnTo>
                    <a:lnTo>
                      <a:pt x="7" y="165"/>
                    </a:lnTo>
                    <a:lnTo>
                      <a:pt x="7" y="168"/>
                    </a:lnTo>
                    <a:lnTo>
                      <a:pt x="8" y="171"/>
                    </a:lnTo>
                    <a:lnTo>
                      <a:pt x="8" y="173"/>
                    </a:lnTo>
                    <a:lnTo>
                      <a:pt x="9" y="175"/>
                    </a:lnTo>
                    <a:lnTo>
                      <a:pt x="9" y="178"/>
                    </a:lnTo>
                    <a:lnTo>
                      <a:pt x="9" y="180"/>
                    </a:lnTo>
                    <a:lnTo>
                      <a:pt x="10" y="183"/>
                    </a:lnTo>
                    <a:lnTo>
                      <a:pt x="10" y="187"/>
                    </a:lnTo>
                    <a:lnTo>
                      <a:pt x="10" y="189"/>
                    </a:lnTo>
                    <a:lnTo>
                      <a:pt x="10" y="193"/>
                    </a:lnTo>
                    <a:lnTo>
                      <a:pt x="10" y="196"/>
                    </a:lnTo>
                    <a:lnTo>
                      <a:pt x="10" y="200"/>
                    </a:lnTo>
                    <a:lnTo>
                      <a:pt x="10" y="203"/>
                    </a:lnTo>
                    <a:lnTo>
                      <a:pt x="10" y="208"/>
                    </a:lnTo>
                    <a:lnTo>
                      <a:pt x="10" y="211"/>
                    </a:lnTo>
                    <a:lnTo>
                      <a:pt x="9" y="215"/>
                    </a:lnTo>
                    <a:lnTo>
                      <a:pt x="9" y="219"/>
                    </a:lnTo>
                    <a:lnTo>
                      <a:pt x="9" y="223"/>
                    </a:lnTo>
                    <a:lnTo>
                      <a:pt x="9" y="227"/>
                    </a:lnTo>
                    <a:lnTo>
                      <a:pt x="8" y="231"/>
                    </a:lnTo>
                    <a:lnTo>
                      <a:pt x="8" y="236"/>
                    </a:lnTo>
                    <a:lnTo>
                      <a:pt x="8" y="240"/>
                    </a:lnTo>
                    <a:lnTo>
                      <a:pt x="7" y="244"/>
                    </a:lnTo>
                    <a:lnTo>
                      <a:pt x="7" y="248"/>
                    </a:lnTo>
                    <a:lnTo>
                      <a:pt x="7" y="252"/>
                    </a:lnTo>
                    <a:lnTo>
                      <a:pt x="7" y="255"/>
                    </a:lnTo>
                    <a:lnTo>
                      <a:pt x="7" y="259"/>
                    </a:lnTo>
                    <a:lnTo>
                      <a:pt x="7" y="263"/>
                    </a:lnTo>
                    <a:lnTo>
                      <a:pt x="7" y="267"/>
                    </a:lnTo>
                    <a:lnTo>
                      <a:pt x="7" y="270"/>
                    </a:lnTo>
                    <a:lnTo>
                      <a:pt x="7" y="274"/>
                    </a:lnTo>
                    <a:lnTo>
                      <a:pt x="8" y="277"/>
                    </a:lnTo>
                    <a:lnTo>
                      <a:pt x="8" y="281"/>
                    </a:lnTo>
                    <a:lnTo>
                      <a:pt x="9" y="284"/>
                    </a:lnTo>
                    <a:lnTo>
                      <a:pt x="9" y="286"/>
                    </a:lnTo>
                    <a:lnTo>
                      <a:pt x="10" y="289"/>
                    </a:lnTo>
                    <a:lnTo>
                      <a:pt x="11" y="292"/>
                    </a:lnTo>
                    <a:lnTo>
                      <a:pt x="10" y="293"/>
                    </a:lnTo>
                    <a:lnTo>
                      <a:pt x="9" y="293"/>
                    </a:lnTo>
                    <a:lnTo>
                      <a:pt x="9" y="294"/>
                    </a:lnTo>
                    <a:lnTo>
                      <a:pt x="8" y="295"/>
                    </a:lnTo>
                    <a:lnTo>
                      <a:pt x="8" y="296"/>
                    </a:lnTo>
                    <a:lnTo>
                      <a:pt x="7" y="296"/>
                    </a:lnTo>
                    <a:lnTo>
                      <a:pt x="7" y="297"/>
                    </a:lnTo>
                    <a:lnTo>
                      <a:pt x="6" y="298"/>
                    </a:lnTo>
                    <a:lnTo>
                      <a:pt x="6" y="299"/>
                    </a:lnTo>
                    <a:lnTo>
                      <a:pt x="5" y="300"/>
                    </a:lnTo>
                    <a:lnTo>
                      <a:pt x="5" y="301"/>
                    </a:lnTo>
                    <a:lnTo>
                      <a:pt x="4" y="301"/>
                    </a:lnTo>
                    <a:lnTo>
                      <a:pt x="4" y="302"/>
                    </a:lnTo>
                    <a:lnTo>
                      <a:pt x="4" y="303"/>
                    </a:lnTo>
                    <a:lnTo>
                      <a:pt x="3" y="304"/>
                    </a:lnTo>
                    <a:lnTo>
                      <a:pt x="3" y="305"/>
                    </a:lnTo>
                    <a:lnTo>
                      <a:pt x="2" y="305"/>
                    </a:lnTo>
                    <a:lnTo>
                      <a:pt x="2" y="306"/>
                    </a:lnTo>
                    <a:lnTo>
                      <a:pt x="2" y="307"/>
                    </a:lnTo>
                    <a:lnTo>
                      <a:pt x="2" y="308"/>
                    </a:lnTo>
                    <a:lnTo>
                      <a:pt x="1" y="309"/>
                    </a:lnTo>
                    <a:lnTo>
                      <a:pt x="1" y="310"/>
                    </a:lnTo>
                    <a:lnTo>
                      <a:pt x="0" y="310"/>
                    </a:lnTo>
                    <a:lnTo>
                      <a:pt x="0" y="312"/>
                    </a:lnTo>
                    <a:lnTo>
                      <a:pt x="0" y="314"/>
                    </a:lnTo>
                    <a:lnTo>
                      <a:pt x="447" y="363"/>
                    </a:lnTo>
                  </a:path>
                </a:pathLst>
              </a:custGeom>
              <a:solidFill>
                <a:srgbClr val="A38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7" name="Freeform 114"/>
              <p:cNvSpPr>
                <a:spLocks/>
              </p:cNvSpPr>
              <p:nvPr/>
            </p:nvSpPr>
            <p:spPr bwMode="auto">
              <a:xfrm>
                <a:off x="5431" y="1661"/>
                <a:ext cx="397" cy="79"/>
              </a:xfrm>
              <a:custGeom>
                <a:avLst/>
                <a:gdLst>
                  <a:gd name="T0" fmla="*/ 376 w 395"/>
                  <a:gd name="T1" fmla="*/ 29 h 79"/>
                  <a:gd name="T2" fmla="*/ 390 w 395"/>
                  <a:gd name="T3" fmla="*/ 27 h 79"/>
                  <a:gd name="T4" fmla="*/ 405 w 395"/>
                  <a:gd name="T5" fmla="*/ 26 h 79"/>
                  <a:gd name="T6" fmla="*/ 419 w 395"/>
                  <a:gd name="T7" fmla="*/ 27 h 79"/>
                  <a:gd name="T8" fmla="*/ 423 w 395"/>
                  <a:gd name="T9" fmla="*/ 27 h 79"/>
                  <a:gd name="T10" fmla="*/ 426 w 395"/>
                  <a:gd name="T11" fmla="*/ 26 h 79"/>
                  <a:gd name="T12" fmla="*/ 429 w 395"/>
                  <a:gd name="T13" fmla="*/ 24 h 79"/>
                  <a:gd name="T14" fmla="*/ 432 w 395"/>
                  <a:gd name="T15" fmla="*/ 21 h 79"/>
                  <a:gd name="T16" fmla="*/ 434 w 395"/>
                  <a:gd name="T17" fmla="*/ 27 h 79"/>
                  <a:gd name="T18" fmla="*/ 430 w 395"/>
                  <a:gd name="T19" fmla="*/ 41 h 79"/>
                  <a:gd name="T20" fmla="*/ 423 w 395"/>
                  <a:gd name="T21" fmla="*/ 57 h 79"/>
                  <a:gd name="T22" fmla="*/ 412 w 395"/>
                  <a:gd name="T23" fmla="*/ 71 h 79"/>
                  <a:gd name="T24" fmla="*/ 400 w 395"/>
                  <a:gd name="T25" fmla="*/ 72 h 79"/>
                  <a:gd name="T26" fmla="*/ 389 w 395"/>
                  <a:gd name="T27" fmla="*/ 73 h 79"/>
                  <a:gd name="T28" fmla="*/ 378 w 395"/>
                  <a:gd name="T29" fmla="*/ 73 h 79"/>
                  <a:gd name="T30" fmla="*/ 366 w 395"/>
                  <a:gd name="T31" fmla="*/ 73 h 79"/>
                  <a:gd name="T32" fmla="*/ 362 w 395"/>
                  <a:gd name="T33" fmla="*/ 73 h 79"/>
                  <a:gd name="T34" fmla="*/ 359 w 395"/>
                  <a:gd name="T35" fmla="*/ 73 h 79"/>
                  <a:gd name="T36" fmla="*/ 355 w 395"/>
                  <a:gd name="T37" fmla="*/ 75 h 79"/>
                  <a:gd name="T38" fmla="*/ 350 w 395"/>
                  <a:gd name="T39" fmla="*/ 77 h 79"/>
                  <a:gd name="T40" fmla="*/ 355 w 395"/>
                  <a:gd name="T41" fmla="*/ 69 h 79"/>
                  <a:gd name="T42" fmla="*/ 368 w 395"/>
                  <a:gd name="T43" fmla="*/ 63 h 79"/>
                  <a:gd name="T44" fmla="*/ 385 w 395"/>
                  <a:gd name="T45" fmla="*/ 56 h 79"/>
                  <a:gd name="T46" fmla="*/ 400 w 395"/>
                  <a:gd name="T47" fmla="*/ 45 h 79"/>
                  <a:gd name="T48" fmla="*/ 399 w 395"/>
                  <a:gd name="T49" fmla="*/ 37 h 79"/>
                  <a:gd name="T50" fmla="*/ 388 w 395"/>
                  <a:gd name="T51" fmla="*/ 35 h 79"/>
                  <a:gd name="T52" fmla="*/ 375 w 395"/>
                  <a:gd name="T53" fmla="*/ 35 h 79"/>
                  <a:gd name="T54" fmla="*/ 368 w 395"/>
                  <a:gd name="T55" fmla="*/ 33 h 79"/>
                  <a:gd name="T56" fmla="*/ 96 w 395"/>
                  <a:gd name="T57" fmla="*/ 5 h 79"/>
                  <a:gd name="T58" fmla="*/ 86 w 395"/>
                  <a:gd name="T59" fmla="*/ 4 h 79"/>
                  <a:gd name="T60" fmla="*/ 79 w 395"/>
                  <a:gd name="T61" fmla="*/ 1 h 79"/>
                  <a:gd name="T62" fmla="*/ 73 w 395"/>
                  <a:gd name="T63" fmla="*/ 0 h 79"/>
                  <a:gd name="T64" fmla="*/ 65 w 395"/>
                  <a:gd name="T65" fmla="*/ 0 h 79"/>
                  <a:gd name="T66" fmla="*/ 59 w 395"/>
                  <a:gd name="T67" fmla="*/ 3 h 79"/>
                  <a:gd name="T68" fmla="*/ 54 w 395"/>
                  <a:gd name="T69" fmla="*/ 5 h 79"/>
                  <a:gd name="T70" fmla="*/ 50 w 395"/>
                  <a:gd name="T71" fmla="*/ 7 h 79"/>
                  <a:gd name="T72" fmla="*/ 43 w 395"/>
                  <a:gd name="T73" fmla="*/ 8 h 79"/>
                  <a:gd name="T74" fmla="*/ 32 w 395"/>
                  <a:gd name="T75" fmla="*/ 10 h 79"/>
                  <a:gd name="T76" fmla="*/ 19 w 395"/>
                  <a:gd name="T77" fmla="*/ 13 h 79"/>
                  <a:gd name="T78" fmla="*/ 4 w 395"/>
                  <a:gd name="T79" fmla="*/ 17 h 79"/>
                  <a:gd name="T80" fmla="*/ 4 w 395"/>
                  <a:gd name="T81" fmla="*/ 19 h 79"/>
                  <a:gd name="T82" fmla="*/ 11 w 395"/>
                  <a:gd name="T83" fmla="*/ 18 h 79"/>
                  <a:gd name="T84" fmla="*/ 17 w 395"/>
                  <a:gd name="T85" fmla="*/ 17 h 79"/>
                  <a:gd name="T86" fmla="*/ 22 w 395"/>
                  <a:gd name="T87" fmla="*/ 17 h 79"/>
                  <a:gd name="T88" fmla="*/ 27 w 395"/>
                  <a:gd name="T89" fmla="*/ 19 h 79"/>
                  <a:gd name="T90" fmla="*/ 32 w 395"/>
                  <a:gd name="T91" fmla="*/ 21 h 79"/>
                  <a:gd name="T92" fmla="*/ 36 w 395"/>
                  <a:gd name="T93" fmla="*/ 24 h 79"/>
                  <a:gd name="T94" fmla="*/ 40 w 395"/>
                  <a:gd name="T95" fmla="*/ 27 h 79"/>
                  <a:gd name="T96" fmla="*/ 46 w 395"/>
                  <a:gd name="T97" fmla="*/ 23 h 79"/>
                  <a:gd name="T98" fmla="*/ 55 w 395"/>
                  <a:gd name="T99" fmla="*/ 18 h 79"/>
                  <a:gd name="T100" fmla="*/ 64 w 395"/>
                  <a:gd name="T101" fmla="*/ 16 h 79"/>
                  <a:gd name="T102" fmla="*/ 72 w 395"/>
                  <a:gd name="T103" fmla="*/ 15 h 79"/>
                  <a:gd name="T104" fmla="*/ 76 w 395"/>
                  <a:gd name="T105" fmla="*/ 14 h 79"/>
                  <a:gd name="T106" fmla="*/ 76 w 395"/>
                  <a:gd name="T107" fmla="*/ 12 h 79"/>
                  <a:gd name="T108" fmla="*/ 78 w 395"/>
                  <a:gd name="T109" fmla="*/ 10 h 79"/>
                  <a:gd name="T110" fmla="*/ 80 w 395"/>
                  <a:gd name="T111" fmla="*/ 9 h 79"/>
                  <a:gd name="T112" fmla="*/ 84 w 395"/>
                  <a:gd name="T113" fmla="*/ 9 h 79"/>
                  <a:gd name="T114" fmla="*/ 90 w 395"/>
                  <a:gd name="T115" fmla="*/ 8 h 79"/>
                  <a:gd name="T116" fmla="*/ 119 w 395"/>
                  <a:gd name="T117" fmla="*/ 6 h 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5"/>
                  <a:gd name="T178" fmla="*/ 0 h 79"/>
                  <a:gd name="T179" fmla="*/ 395 w 395"/>
                  <a:gd name="T180" fmla="*/ 79 h 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5" h="79">
                    <a:moveTo>
                      <a:pt x="328" y="32"/>
                    </a:moveTo>
                    <a:lnTo>
                      <a:pt x="328" y="32"/>
                    </a:lnTo>
                    <a:lnTo>
                      <a:pt x="329" y="31"/>
                    </a:lnTo>
                    <a:lnTo>
                      <a:pt x="330" y="31"/>
                    </a:lnTo>
                    <a:lnTo>
                      <a:pt x="332" y="30"/>
                    </a:lnTo>
                    <a:lnTo>
                      <a:pt x="333" y="30"/>
                    </a:lnTo>
                    <a:lnTo>
                      <a:pt x="335" y="29"/>
                    </a:lnTo>
                    <a:lnTo>
                      <a:pt x="336" y="29"/>
                    </a:lnTo>
                    <a:lnTo>
                      <a:pt x="338" y="29"/>
                    </a:lnTo>
                    <a:lnTo>
                      <a:pt x="339" y="28"/>
                    </a:lnTo>
                    <a:lnTo>
                      <a:pt x="341" y="28"/>
                    </a:lnTo>
                    <a:lnTo>
                      <a:pt x="343" y="28"/>
                    </a:lnTo>
                    <a:lnTo>
                      <a:pt x="345" y="28"/>
                    </a:lnTo>
                    <a:lnTo>
                      <a:pt x="347" y="28"/>
                    </a:lnTo>
                    <a:lnTo>
                      <a:pt x="348" y="27"/>
                    </a:lnTo>
                    <a:lnTo>
                      <a:pt x="350" y="27"/>
                    </a:lnTo>
                    <a:lnTo>
                      <a:pt x="352" y="27"/>
                    </a:lnTo>
                    <a:lnTo>
                      <a:pt x="354" y="27"/>
                    </a:lnTo>
                    <a:lnTo>
                      <a:pt x="356" y="27"/>
                    </a:lnTo>
                    <a:lnTo>
                      <a:pt x="358" y="27"/>
                    </a:lnTo>
                    <a:lnTo>
                      <a:pt x="360" y="26"/>
                    </a:lnTo>
                    <a:lnTo>
                      <a:pt x="361" y="26"/>
                    </a:lnTo>
                    <a:lnTo>
                      <a:pt x="363" y="26"/>
                    </a:lnTo>
                    <a:lnTo>
                      <a:pt x="365" y="26"/>
                    </a:lnTo>
                    <a:lnTo>
                      <a:pt x="367" y="26"/>
                    </a:lnTo>
                    <a:lnTo>
                      <a:pt x="369" y="26"/>
                    </a:lnTo>
                    <a:lnTo>
                      <a:pt x="371" y="26"/>
                    </a:lnTo>
                    <a:lnTo>
                      <a:pt x="373" y="26"/>
                    </a:lnTo>
                    <a:lnTo>
                      <a:pt x="374" y="26"/>
                    </a:lnTo>
                    <a:lnTo>
                      <a:pt x="376" y="27"/>
                    </a:lnTo>
                    <a:lnTo>
                      <a:pt x="378" y="27"/>
                    </a:lnTo>
                    <a:lnTo>
                      <a:pt x="379" y="27"/>
                    </a:lnTo>
                    <a:lnTo>
                      <a:pt x="381" y="27"/>
                    </a:lnTo>
                    <a:lnTo>
                      <a:pt x="382" y="27"/>
                    </a:lnTo>
                    <a:lnTo>
                      <a:pt x="383" y="27"/>
                    </a:lnTo>
                    <a:lnTo>
                      <a:pt x="384" y="27"/>
                    </a:lnTo>
                    <a:lnTo>
                      <a:pt x="385" y="27"/>
                    </a:lnTo>
                    <a:lnTo>
                      <a:pt x="385" y="26"/>
                    </a:lnTo>
                    <a:lnTo>
                      <a:pt x="386" y="26"/>
                    </a:lnTo>
                    <a:lnTo>
                      <a:pt x="387" y="26"/>
                    </a:lnTo>
                    <a:lnTo>
                      <a:pt x="387" y="25"/>
                    </a:lnTo>
                    <a:lnTo>
                      <a:pt x="388" y="25"/>
                    </a:lnTo>
                    <a:lnTo>
                      <a:pt x="389" y="24"/>
                    </a:lnTo>
                    <a:lnTo>
                      <a:pt x="390" y="24"/>
                    </a:lnTo>
                    <a:lnTo>
                      <a:pt x="390" y="23"/>
                    </a:lnTo>
                    <a:lnTo>
                      <a:pt x="391" y="23"/>
                    </a:lnTo>
                    <a:lnTo>
                      <a:pt x="391" y="22"/>
                    </a:lnTo>
                    <a:lnTo>
                      <a:pt x="392" y="21"/>
                    </a:lnTo>
                    <a:lnTo>
                      <a:pt x="393" y="21"/>
                    </a:lnTo>
                    <a:lnTo>
                      <a:pt x="393" y="22"/>
                    </a:lnTo>
                    <a:lnTo>
                      <a:pt x="393" y="23"/>
                    </a:lnTo>
                    <a:lnTo>
                      <a:pt x="394" y="24"/>
                    </a:lnTo>
                    <a:lnTo>
                      <a:pt x="394" y="25"/>
                    </a:lnTo>
                    <a:lnTo>
                      <a:pt x="394" y="26"/>
                    </a:lnTo>
                    <a:lnTo>
                      <a:pt x="394" y="27"/>
                    </a:lnTo>
                    <a:lnTo>
                      <a:pt x="393" y="28"/>
                    </a:lnTo>
                    <a:lnTo>
                      <a:pt x="393" y="30"/>
                    </a:lnTo>
                    <a:lnTo>
                      <a:pt x="393" y="32"/>
                    </a:lnTo>
                    <a:lnTo>
                      <a:pt x="392" y="33"/>
                    </a:lnTo>
                    <a:lnTo>
                      <a:pt x="392" y="35"/>
                    </a:lnTo>
                    <a:lnTo>
                      <a:pt x="392" y="37"/>
                    </a:lnTo>
                    <a:lnTo>
                      <a:pt x="391" y="39"/>
                    </a:lnTo>
                    <a:lnTo>
                      <a:pt x="390" y="41"/>
                    </a:lnTo>
                    <a:lnTo>
                      <a:pt x="390" y="43"/>
                    </a:lnTo>
                    <a:lnTo>
                      <a:pt x="389" y="45"/>
                    </a:lnTo>
                    <a:lnTo>
                      <a:pt x="388" y="47"/>
                    </a:lnTo>
                    <a:lnTo>
                      <a:pt x="387" y="49"/>
                    </a:lnTo>
                    <a:lnTo>
                      <a:pt x="386" y="51"/>
                    </a:lnTo>
                    <a:lnTo>
                      <a:pt x="385" y="53"/>
                    </a:lnTo>
                    <a:lnTo>
                      <a:pt x="384" y="55"/>
                    </a:lnTo>
                    <a:lnTo>
                      <a:pt x="383" y="57"/>
                    </a:lnTo>
                    <a:lnTo>
                      <a:pt x="382" y="59"/>
                    </a:lnTo>
                    <a:lnTo>
                      <a:pt x="380" y="61"/>
                    </a:lnTo>
                    <a:lnTo>
                      <a:pt x="379" y="63"/>
                    </a:lnTo>
                    <a:lnTo>
                      <a:pt x="378" y="65"/>
                    </a:lnTo>
                    <a:lnTo>
                      <a:pt x="376" y="66"/>
                    </a:lnTo>
                    <a:lnTo>
                      <a:pt x="375" y="68"/>
                    </a:lnTo>
                    <a:lnTo>
                      <a:pt x="373" y="69"/>
                    </a:lnTo>
                    <a:lnTo>
                      <a:pt x="372" y="71"/>
                    </a:lnTo>
                    <a:lnTo>
                      <a:pt x="371" y="72"/>
                    </a:lnTo>
                    <a:lnTo>
                      <a:pt x="369" y="72"/>
                    </a:lnTo>
                    <a:lnTo>
                      <a:pt x="368" y="72"/>
                    </a:lnTo>
                    <a:lnTo>
                      <a:pt x="366" y="72"/>
                    </a:lnTo>
                    <a:lnTo>
                      <a:pt x="365" y="72"/>
                    </a:lnTo>
                    <a:lnTo>
                      <a:pt x="363" y="72"/>
                    </a:lnTo>
                    <a:lnTo>
                      <a:pt x="361" y="72"/>
                    </a:lnTo>
                    <a:lnTo>
                      <a:pt x="360" y="72"/>
                    </a:lnTo>
                    <a:lnTo>
                      <a:pt x="359" y="72"/>
                    </a:lnTo>
                    <a:lnTo>
                      <a:pt x="357" y="72"/>
                    </a:lnTo>
                    <a:lnTo>
                      <a:pt x="356" y="72"/>
                    </a:lnTo>
                    <a:lnTo>
                      <a:pt x="354" y="72"/>
                    </a:lnTo>
                    <a:lnTo>
                      <a:pt x="353" y="73"/>
                    </a:lnTo>
                    <a:lnTo>
                      <a:pt x="351" y="73"/>
                    </a:lnTo>
                    <a:lnTo>
                      <a:pt x="350" y="73"/>
                    </a:lnTo>
                    <a:lnTo>
                      <a:pt x="349" y="73"/>
                    </a:lnTo>
                    <a:lnTo>
                      <a:pt x="348" y="73"/>
                    </a:lnTo>
                    <a:lnTo>
                      <a:pt x="346" y="73"/>
                    </a:lnTo>
                    <a:lnTo>
                      <a:pt x="345" y="73"/>
                    </a:lnTo>
                    <a:lnTo>
                      <a:pt x="343" y="73"/>
                    </a:lnTo>
                    <a:lnTo>
                      <a:pt x="342" y="73"/>
                    </a:lnTo>
                    <a:lnTo>
                      <a:pt x="340" y="73"/>
                    </a:lnTo>
                    <a:lnTo>
                      <a:pt x="339" y="73"/>
                    </a:lnTo>
                    <a:lnTo>
                      <a:pt x="338" y="73"/>
                    </a:lnTo>
                    <a:lnTo>
                      <a:pt x="336" y="73"/>
                    </a:lnTo>
                    <a:lnTo>
                      <a:pt x="334" y="73"/>
                    </a:lnTo>
                    <a:lnTo>
                      <a:pt x="333" y="73"/>
                    </a:lnTo>
                    <a:lnTo>
                      <a:pt x="332" y="73"/>
                    </a:lnTo>
                    <a:lnTo>
                      <a:pt x="330" y="73"/>
                    </a:lnTo>
                    <a:lnTo>
                      <a:pt x="328" y="73"/>
                    </a:lnTo>
                    <a:lnTo>
                      <a:pt x="326" y="73"/>
                    </a:lnTo>
                    <a:lnTo>
                      <a:pt x="324" y="73"/>
                    </a:lnTo>
                    <a:lnTo>
                      <a:pt x="323" y="73"/>
                    </a:lnTo>
                    <a:lnTo>
                      <a:pt x="322" y="73"/>
                    </a:lnTo>
                    <a:lnTo>
                      <a:pt x="321" y="73"/>
                    </a:lnTo>
                    <a:lnTo>
                      <a:pt x="320" y="73"/>
                    </a:lnTo>
                    <a:lnTo>
                      <a:pt x="319" y="73"/>
                    </a:lnTo>
                    <a:lnTo>
                      <a:pt x="318" y="73"/>
                    </a:lnTo>
                    <a:lnTo>
                      <a:pt x="318" y="74"/>
                    </a:lnTo>
                    <a:lnTo>
                      <a:pt x="317" y="74"/>
                    </a:lnTo>
                    <a:lnTo>
                      <a:pt x="316" y="74"/>
                    </a:lnTo>
                    <a:lnTo>
                      <a:pt x="315" y="75"/>
                    </a:lnTo>
                    <a:lnTo>
                      <a:pt x="314" y="75"/>
                    </a:lnTo>
                    <a:lnTo>
                      <a:pt x="314" y="76"/>
                    </a:lnTo>
                    <a:lnTo>
                      <a:pt x="313" y="76"/>
                    </a:lnTo>
                    <a:lnTo>
                      <a:pt x="312" y="76"/>
                    </a:lnTo>
                    <a:lnTo>
                      <a:pt x="312" y="77"/>
                    </a:lnTo>
                    <a:lnTo>
                      <a:pt x="311" y="77"/>
                    </a:lnTo>
                    <a:lnTo>
                      <a:pt x="310" y="77"/>
                    </a:lnTo>
                    <a:lnTo>
                      <a:pt x="309" y="78"/>
                    </a:lnTo>
                    <a:lnTo>
                      <a:pt x="310" y="76"/>
                    </a:lnTo>
                    <a:lnTo>
                      <a:pt x="310" y="75"/>
                    </a:lnTo>
                    <a:lnTo>
                      <a:pt x="311" y="73"/>
                    </a:lnTo>
                    <a:lnTo>
                      <a:pt x="312" y="73"/>
                    </a:lnTo>
                    <a:lnTo>
                      <a:pt x="312" y="71"/>
                    </a:lnTo>
                    <a:lnTo>
                      <a:pt x="314" y="70"/>
                    </a:lnTo>
                    <a:lnTo>
                      <a:pt x="315" y="69"/>
                    </a:lnTo>
                    <a:lnTo>
                      <a:pt x="316" y="69"/>
                    </a:lnTo>
                    <a:lnTo>
                      <a:pt x="317" y="68"/>
                    </a:lnTo>
                    <a:lnTo>
                      <a:pt x="319" y="67"/>
                    </a:lnTo>
                    <a:lnTo>
                      <a:pt x="321" y="66"/>
                    </a:lnTo>
                    <a:lnTo>
                      <a:pt x="323" y="65"/>
                    </a:lnTo>
                    <a:lnTo>
                      <a:pt x="324" y="65"/>
                    </a:lnTo>
                    <a:lnTo>
                      <a:pt x="326" y="64"/>
                    </a:lnTo>
                    <a:lnTo>
                      <a:pt x="328" y="63"/>
                    </a:lnTo>
                    <a:lnTo>
                      <a:pt x="330" y="62"/>
                    </a:lnTo>
                    <a:lnTo>
                      <a:pt x="332" y="61"/>
                    </a:lnTo>
                    <a:lnTo>
                      <a:pt x="334" y="61"/>
                    </a:lnTo>
                    <a:lnTo>
                      <a:pt x="336" y="60"/>
                    </a:lnTo>
                    <a:lnTo>
                      <a:pt x="338" y="59"/>
                    </a:lnTo>
                    <a:lnTo>
                      <a:pt x="341" y="58"/>
                    </a:lnTo>
                    <a:lnTo>
                      <a:pt x="343" y="57"/>
                    </a:lnTo>
                    <a:lnTo>
                      <a:pt x="345" y="56"/>
                    </a:lnTo>
                    <a:lnTo>
                      <a:pt x="347" y="55"/>
                    </a:lnTo>
                    <a:lnTo>
                      <a:pt x="349" y="53"/>
                    </a:lnTo>
                    <a:lnTo>
                      <a:pt x="351" y="53"/>
                    </a:lnTo>
                    <a:lnTo>
                      <a:pt x="352" y="51"/>
                    </a:lnTo>
                    <a:lnTo>
                      <a:pt x="354" y="50"/>
                    </a:lnTo>
                    <a:lnTo>
                      <a:pt x="356" y="49"/>
                    </a:lnTo>
                    <a:lnTo>
                      <a:pt x="358" y="47"/>
                    </a:lnTo>
                    <a:lnTo>
                      <a:pt x="360" y="45"/>
                    </a:lnTo>
                    <a:lnTo>
                      <a:pt x="361" y="44"/>
                    </a:lnTo>
                    <a:lnTo>
                      <a:pt x="362" y="43"/>
                    </a:lnTo>
                    <a:lnTo>
                      <a:pt x="362" y="41"/>
                    </a:lnTo>
                    <a:lnTo>
                      <a:pt x="361" y="41"/>
                    </a:lnTo>
                    <a:lnTo>
                      <a:pt x="361" y="39"/>
                    </a:lnTo>
                    <a:lnTo>
                      <a:pt x="360" y="38"/>
                    </a:lnTo>
                    <a:lnTo>
                      <a:pt x="359" y="37"/>
                    </a:lnTo>
                    <a:lnTo>
                      <a:pt x="358" y="36"/>
                    </a:lnTo>
                    <a:lnTo>
                      <a:pt x="356" y="36"/>
                    </a:lnTo>
                    <a:lnTo>
                      <a:pt x="355" y="36"/>
                    </a:lnTo>
                    <a:lnTo>
                      <a:pt x="354" y="35"/>
                    </a:lnTo>
                    <a:lnTo>
                      <a:pt x="352" y="35"/>
                    </a:lnTo>
                    <a:lnTo>
                      <a:pt x="351" y="35"/>
                    </a:lnTo>
                    <a:lnTo>
                      <a:pt x="350" y="35"/>
                    </a:lnTo>
                    <a:lnTo>
                      <a:pt x="348" y="35"/>
                    </a:lnTo>
                    <a:lnTo>
                      <a:pt x="346" y="35"/>
                    </a:lnTo>
                    <a:lnTo>
                      <a:pt x="345" y="35"/>
                    </a:lnTo>
                    <a:lnTo>
                      <a:pt x="343" y="35"/>
                    </a:lnTo>
                    <a:lnTo>
                      <a:pt x="341" y="35"/>
                    </a:lnTo>
                    <a:lnTo>
                      <a:pt x="339" y="35"/>
                    </a:lnTo>
                    <a:lnTo>
                      <a:pt x="338" y="35"/>
                    </a:lnTo>
                    <a:lnTo>
                      <a:pt x="336" y="35"/>
                    </a:lnTo>
                    <a:lnTo>
                      <a:pt x="335" y="35"/>
                    </a:lnTo>
                    <a:lnTo>
                      <a:pt x="334" y="35"/>
                    </a:lnTo>
                    <a:lnTo>
                      <a:pt x="332" y="34"/>
                    </a:lnTo>
                    <a:lnTo>
                      <a:pt x="331" y="34"/>
                    </a:lnTo>
                    <a:lnTo>
                      <a:pt x="330" y="34"/>
                    </a:lnTo>
                    <a:lnTo>
                      <a:pt x="329" y="34"/>
                    </a:lnTo>
                    <a:lnTo>
                      <a:pt x="328" y="33"/>
                    </a:lnTo>
                    <a:lnTo>
                      <a:pt x="328" y="32"/>
                    </a:lnTo>
                    <a:lnTo>
                      <a:pt x="108" y="5"/>
                    </a:lnTo>
                    <a:lnTo>
                      <a:pt x="105" y="5"/>
                    </a:lnTo>
                    <a:lnTo>
                      <a:pt x="103" y="5"/>
                    </a:lnTo>
                    <a:lnTo>
                      <a:pt x="101" y="6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6" y="5"/>
                    </a:lnTo>
                    <a:lnTo>
                      <a:pt x="94" y="5"/>
                    </a:lnTo>
                    <a:lnTo>
                      <a:pt x="93" y="5"/>
                    </a:lnTo>
                    <a:lnTo>
                      <a:pt x="91" y="5"/>
                    </a:lnTo>
                    <a:lnTo>
                      <a:pt x="90" y="5"/>
                    </a:lnTo>
                    <a:lnTo>
                      <a:pt x="89" y="4"/>
                    </a:lnTo>
                    <a:lnTo>
                      <a:pt x="88" y="4"/>
                    </a:lnTo>
                    <a:lnTo>
                      <a:pt x="87" y="4"/>
                    </a:lnTo>
                    <a:lnTo>
                      <a:pt x="86" y="4"/>
                    </a:lnTo>
                    <a:lnTo>
                      <a:pt x="85" y="3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2"/>
                    </a:lnTo>
                    <a:lnTo>
                      <a:pt x="81" y="1"/>
                    </a:lnTo>
                    <a:lnTo>
                      <a:pt x="80" y="1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3" y="1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0" y="2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4"/>
                    </a:lnTo>
                    <a:lnTo>
                      <a:pt x="56" y="4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1" y="6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49" y="7"/>
                    </a:lnTo>
                    <a:lnTo>
                      <a:pt x="47" y="7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2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20"/>
                    </a:lnTo>
                    <a:lnTo>
                      <a:pt x="30" y="20"/>
                    </a:lnTo>
                    <a:lnTo>
                      <a:pt x="31" y="20"/>
                    </a:lnTo>
                    <a:lnTo>
                      <a:pt x="32" y="21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38" y="25"/>
                    </a:lnTo>
                    <a:lnTo>
                      <a:pt x="39" y="26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6" y="23"/>
                    </a:lnTo>
                    <a:lnTo>
                      <a:pt x="47" y="22"/>
                    </a:lnTo>
                    <a:lnTo>
                      <a:pt x="48" y="21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5" y="16"/>
                    </a:lnTo>
                    <a:lnTo>
                      <a:pt x="67" y="16"/>
                    </a:lnTo>
                    <a:lnTo>
                      <a:pt x="68" y="16"/>
                    </a:lnTo>
                    <a:lnTo>
                      <a:pt x="69" y="15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3" y="15"/>
                    </a:lnTo>
                    <a:lnTo>
                      <a:pt x="74" y="16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6" y="13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4" y="9"/>
                    </a:lnTo>
                    <a:lnTo>
                      <a:pt x="85" y="8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89" y="8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6" y="5"/>
                    </a:lnTo>
                    <a:lnTo>
                      <a:pt x="108" y="5"/>
                    </a:lnTo>
                    <a:lnTo>
                      <a:pt x="328" y="32"/>
                    </a:lnTo>
                  </a:path>
                </a:pathLst>
              </a:custGeom>
              <a:solidFill>
                <a:srgbClr val="C9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8" name="Freeform 115"/>
              <p:cNvSpPr>
                <a:spLocks/>
              </p:cNvSpPr>
              <p:nvPr/>
            </p:nvSpPr>
            <p:spPr bwMode="auto">
              <a:xfrm>
                <a:off x="5494" y="1662"/>
                <a:ext cx="329" cy="23"/>
              </a:xfrm>
              <a:custGeom>
                <a:avLst/>
                <a:gdLst>
                  <a:gd name="T0" fmla="*/ 347 w 327"/>
                  <a:gd name="T1" fmla="*/ 20 h 23"/>
                  <a:gd name="T2" fmla="*/ 350 w 327"/>
                  <a:gd name="T3" fmla="*/ 19 h 23"/>
                  <a:gd name="T4" fmla="*/ 353 w 327"/>
                  <a:gd name="T5" fmla="*/ 18 h 23"/>
                  <a:gd name="T6" fmla="*/ 357 w 327"/>
                  <a:gd name="T7" fmla="*/ 17 h 23"/>
                  <a:gd name="T8" fmla="*/ 360 w 327"/>
                  <a:gd name="T9" fmla="*/ 16 h 23"/>
                  <a:gd name="T10" fmla="*/ 362 w 327"/>
                  <a:gd name="T11" fmla="*/ 16 h 23"/>
                  <a:gd name="T12" fmla="*/ 364 w 327"/>
                  <a:gd name="T13" fmla="*/ 17 h 23"/>
                  <a:gd name="T14" fmla="*/ 365 w 327"/>
                  <a:gd name="T15" fmla="*/ 18 h 23"/>
                  <a:gd name="T16" fmla="*/ 364 w 327"/>
                  <a:gd name="T17" fmla="*/ 19 h 23"/>
                  <a:gd name="T18" fmla="*/ 362 w 327"/>
                  <a:gd name="T19" fmla="*/ 20 h 23"/>
                  <a:gd name="T20" fmla="*/ 359 w 327"/>
                  <a:gd name="T21" fmla="*/ 21 h 23"/>
                  <a:gd name="T22" fmla="*/ 356 w 327"/>
                  <a:gd name="T23" fmla="*/ 21 h 23"/>
                  <a:gd name="T24" fmla="*/ 353 w 327"/>
                  <a:gd name="T25" fmla="*/ 22 h 23"/>
                  <a:gd name="T26" fmla="*/ 350 w 327"/>
                  <a:gd name="T27" fmla="*/ 22 h 23"/>
                  <a:gd name="T28" fmla="*/ 347 w 327"/>
                  <a:gd name="T29" fmla="*/ 22 h 23"/>
                  <a:gd name="T30" fmla="*/ 345 w 327"/>
                  <a:gd name="T31" fmla="*/ 22 h 23"/>
                  <a:gd name="T32" fmla="*/ 30 w 327"/>
                  <a:gd name="T33" fmla="*/ 5 h 23"/>
                  <a:gd name="T34" fmla="*/ 25 w 327"/>
                  <a:gd name="T35" fmla="*/ 4 h 23"/>
                  <a:gd name="T36" fmla="*/ 21 w 327"/>
                  <a:gd name="T37" fmla="*/ 3 h 23"/>
                  <a:gd name="T38" fmla="*/ 17 w 327"/>
                  <a:gd name="T39" fmla="*/ 2 h 23"/>
                  <a:gd name="T40" fmla="*/ 13 w 327"/>
                  <a:gd name="T41" fmla="*/ 0 h 23"/>
                  <a:gd name="T42" fmla="*/ 10 w 327"/>
                  <a:gd name="T43" fmla="*/ 0 h 23"/>
                  <a:gd name="T44" fmla="*/ 6 w 327"/>
                  <a:gd name="T45" fmla="*/ 0 h 23"/>
                  <a:gd name="T46" fmla="*/ 2 w 327"/>
                  <a:gd name="T47" fmla="*/ 0 h 23"/>
                  <a:gd name="T48" fmla="*/ 1 w 327"/>
                  <a:gd name="T49" fmla="*/ 0 h 23"/>
                  <a:gd name="T50" fmla="*/ 3 w 327"/>
                  <a:gd name="T51" fmla="*/ 1 h 23"/>
                  <a:gd name="T52" fmla="*/ 5 w 327"/>
                  <a:gd name="T53" fmla="*/ 3 h 23"/>
                  <a:gd name="T54" fmla="*/ 6 w 327"/>
                  <a:gd name="T55" fmla="*/ 4 h 23"/>
                  <a:gd name="T56" fmla="*/ 7 w 327"/>
                  <a:gd name="T57" fmla="*/ 7 h 23"/>
                  <a:gd name="T58" fmla="*/ 7 w 327"/>
                  <a:gd name="T59" fmla="*/ 9 h 23"/>
                  <a:gd name="T60" fmla="*/ 8 w 327"/>
                  <a:gd name="T61" fmla="*/ 11 h 23"/>
                  <a:gd name="T62" fmla="*/ 9 w 327"/>
                  <a:gd name="T63" fmla="*/ 13 h 23"/>
                  <a:gd name="T64" fmla="*/ 10 w 327"/>
                  <a:gd name="T65" fmla="*/ 14 h 23"/>
                  <a:gd name="T66" fmla="*/ 11 w 327"/>
                  <a:gd name="T67" fmla="*/ 13 h 23"/>
                  <a:gd name="T68" fmla="*/ 12 w 327"/>
                  <a:gd name="T69" fmla="*/ 12 h 23"/>
                  <a:gd name="T70" fmla="*/ 12 w 327"/>
                  <a:gd name="T71" fmla="*/ 11 h 23"/>
                  <a:gd name="T72" fmla="*/ 13 w 327"/>
                  <a:gd name="T73" fmla="*/ 10 h 23"/>
                  <a:gd name="T74" fmla="*/ 13 w 327"/>
                  <a:gd name="T75" fmla="*/ 9 h 23"/>
                  <a:gd name="T76" fmla="*/ 14 w 327"/>
                  <a:gd name="T77" fmla="*/ 8 h 23"/>
                  <a:gd name="T78" fmla="*/ 15 w 327"/>
                  <a:gd name="T79" fmla="*/ 8 h 23"/>
                  <a:gd name="T80" fmla="*/ 17 w 327"/>
                  <a:gd name="T81" fmla="*/ 7 h 23"/>
                  <a:gd name="T82" fmla="*/ 19 w 327"/>
                  <a:gd name="T83" fmla="*/ 7 h 23"/>
                  <a:gd name="T84" fmla="*/ 21 w 327"/>
                  <a:gd name="T85" fmla="*/ 7 h 23"/>
                  <a:gd name="T86" fmla="*/ 24 w 327"/>
                  <a:gd name="T87" fmla="*/ 7 h 23"/>
                  <a:gd name="T88" fmla="*/ 26 w 327"/>
                  <a:gd name="T89" fmla="*/ 6 h 23"/>
                  <a:gd name="T90" fmla="*/ 28 w 327"/>
                  <a:gd name="T91" fmla="*/ 6 h 23"/>
                  <a:gd name="T92" fmla="*/ 31 w 327"/>
                  <a:gd name="T93" fmla="*/ 6 h 23"/>
                  <a:gd name="T94" fmla="*/ 33 w 327"/>
                  <a:gd name="T95" fmla="*/ 5 h 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27"/>
                  <a:gd name="T145" fmla="*/ 0 h 23"/>
                  <a:gd name="T146" fmla="*/ 327 w 327"/>
                  <a:gd name="T147" fmla="*/ 23 h 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27" h="23">
                    <a:moveTo>
                      <a:pt x="305" y="22"/>
                    </a:moveTo>
                    <a:lnTo>
                      <a:pt x="306" y="22"/>
                    </a:lnTo>
                    <a:lnTo>
                      <a:pt x="306" y="21"/>
                    </a:lnTo>
                    <a:lnTo>
                      <a:pt x="307" y="20"/>
                    </a:lnTo>
                    <a:lnTo>
                      <a:pt x="308" y="20"/>
                    </a:lnTo>
                    <a:lnTo>
                      <a:pt x="309" y="20"/>
                    </a:lnTo>
                    <a:lnTo>
                      <a:pt x="309" y="19"/>
                    </a:lnTo>
                    <a:lnTo>
                      <a:pt x="310" y="19"/>
                    </a:lnTo>
                    <a:lnTo>
                      <a:pt x="311" y="18"/>
                    </a:lnTo>
                    <a:lnTo>
                      <a:pt x="312" y="18"/>
                    </a:lnTo>
                    <a:lnTo>
                      <a:pt x="313" y="18"/>
                    </a:lnTo>
                    <a:lnTo>
                      <a:pt x="314" y="18"/>
                    </a:lnTo>
                    <a:lnTo>
                      <a:pt x="315" y="17"/>
                    </a:lnTo>
                    <a:lnTo>
                      <a:pt x="316" y="17"/>
                    </a:lnTo>
                    <a:lnTo>
                      <a:pt x="317" y="17"/>
                    </a:lnTo>
                    <a:lnTo>
                      <a:pt x="318" y="16"/>
                    </a:lnTo>
                    <a:lnTo>
                      <a:pt x="319" y="16"/>
                    </a:lnTo>
                    <a:lnTo>
                      <a:pt x="320" y="16"/>
                    </a:lnTo>
                    <a:lnTo>
                      <a:pt x="321" y="16"/>
                    </a:lnTo>
                    <a:lnTo>
                      <a:pt x="322" y="16"/>
                    </a:lnTo>
                    <a:lnTo>
                      <a:pt x="323" y="16"/>
                    </a:lnTo>
                    <a:lnTo>
                      <a:pt x="324" y="17"/>
                    </a:lnTo>
                    <a:lnTo>
                      <a:pt x="325" y="17"/>
                    </a:lnTo>
                    <a:lnTo>
                      <a:pt x="325" y="18"/>
                    </a:lnTo>
                    <a:lnTo>
                      <a:pt x="326" y="18"/>
                    </a:lnTo>
                    <a:lnTo>
                      <a:pt x="325" y="18"/>
                    </a:lnTo>
                    <a:lnTo>
                      <a:pt x="325" y="19"/>
                    </a:lnTo>
                    <a:lnTo>
                      <a:pt x="324" y="19"/>
                    </a:lnTo>
                    <a:lnTo>
                      <a:pt x="323" y="20"/>
                    </a:lnTo>
                    <a:lnTo>
                      <a:pt x="322" y="20"/>
                    </a:lnTo>
                    <a:lnTo>
                      <a:pt x="321" y="20"/>
                    </a:lnTo>
                    <a:lnTo>
                      <a:pt x="320" y="20"/>
                    </a:lnTo>
                    <a:lnTo>
                      <a:pt x="319" y="21"/>
                    </a:lnTo>
                    <a:lnTo>
                      <a:pt x="318" y="21"/>
                    </a:lnTo>
                    <a:lnTo>
                      <a:pt x="317" y="21"/>
                    </a:lnTo>
                    <a:lnTo>
                      <a:pt x="316" y="21"/>
                    </a:lnTo>
                    <a:lnTo>
                      <a:pt x="315" y="21"/>
                    </a:lnTo>
                    <a:lnTo>
                      <a:pt x="314" y="22"/>
                    </a:lnTo>
                    <a:lnTo>
                      <a:pt x="313" y="22"/>
                    </a:lnTo>
                    <a:lnTo>
                      <a:pt x="312" y="22"/>
                    </a:lnTo>
                    <a:lnTo>
                      <a:pt x="311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8" y="22"/>
                    </a:lnTo>
                    <a:lnTo>
                      <a:pt x="307" y="22"/>
                    </a:lnTo>
                    <a:lnTo>
                      <a:pt x="306" y="22"/>
                    </a:lnTo>
                    <a:lnTo>
                      <a:pt x="305" y="22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05" y="22"/>
                    </a:lnTo>
                  </a:path>
                </a:pathLst>
              </a:custGeom>
              <a:solidFill>
                <a:srgbClr val="A38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9" name="Freeform 116"/>
              <p:cNvSpPr>
                <a:spLocks/>
              </p:cNvSpPr>
              <p:nvPr/>
            </p:nvSpPr>
            <p:spPr bwMode="auto">
              <a:xfrm>
                <a:off x="5678" y="1647"/>
                <a:ext cx="133" cy="38"/>
              </a:xfrm>
              <a:custGeom>
                <a:avLst/>
                <a:gdLst>
                  <a:gd name="T0" fmla="*/ 137 w 132"/>
                  <a:gd name="T1" fmla="*/ 34 h 38"/>
                  <a:gd name="T2" fmla="*/ 133 w 132"/>
                  <a:gd name="T3" fmla="*/ 32 h 38"/>
                  <a:gd name="T4" fmla="*/ 128 w 132"/>
                  <a:gd name="T5" fmla="*/ 30 h 38"/>
                  <a:gd name="T6" fmla="*/ 124 w 132"/>
                  <a:gd name="T7" fmla="*/ 29 h 38"/>
                  <a:gd name="T8" fmla="*/ 119 w 132"/>
                  <a:gd name="T9" fmla="*/ 28 h 38"/>
                  <a:gd name="T10" fmla="*/ 115 w 132"/>
                  <a:gd name="T11" fmla="*/ 26 h 38"/>
                  <a:gd name="T12" fmla="*/ 108 w 132"/>
                  <a:gd name="T13" fmla="*/ 25 h 38"/>
                  <a:gd name="T14" fmla="*/ 97 w 132"/>
                  <a:gd name="T15" fmla="*/ 21 h 38"/>
                  <a:gd name="T16" fmla="*/ 63 w 132"/>
                  <a:gd name="T17" fmla="*/ 17 h 38"/>
                  <a:gd name="T18" fmla="*/ 50 w 132"/>
                  <a:gd name="T19" fmla="*/ 12 h 38"/>
                  <a:gd name="T20" fmla="*/ 38 w 132"/>
                  <a:gd name="T21" fmla="*/ 9 h 38"/>
                  <a:gd name="T22" fmla="*/ 29 w 132"/>
                  <a:gd name="T23" fmla="*/ 6 h 38"/>
                  <a:gd name="T24" fmla="*/ 24 w 132"/>
                  <a:gd name="T25" fmla="*/ 6 h 38"/>
                  <a:gd name="T26" fmla="*/ 20 w 132"/>
                  <a:gd name="T27" fmla="*/ 4 h 38"/>
                  <a:gd name="T28" fmla="*/ 16 w 132"/>
                  <a:gd name="T29" fmla="*/ 4 h 38"/>
                  <a:gd name="T30" fmla="*/ 12 w 132"/>
                  <a:gd name="T31" fmla="*/ 5 h 38"/>
                  <a:gd name="T32" fmla="*/ 8 w 132"/>
                  <a:gd name="T33" fmla="*/ 6 h 38"/>
                  <a:gd name="T34" fmla="*/ 4 w 132"/>
                  <a:gd name="T35" fmla="*/ 7 h 38"/>
                  <a:gd name="T36" fmla="*/ 0 w 132"/>
                  <a:gd name="T37" fmla="*/ 8 h 38"/>
                  <a:gd name="T38" fmla="*/ 4 w 132"/>
                  <a:gd name="T39" fmla="*/ 7 h 38"/>
                  <a:gd name="T40" fmla="*/ 11 w 132"/>
                  <a:gd name="T41" fmla="*/ 5 h 38"/>
                  <a:gd name="T42" fmla="*/ 18 w 132"/>
                  <a:gd name="T43" fmla="*/ 3 h 38"/>
                  <a:gd name="T44" fmla="*/ 24 w 132"/>
                  <a:gd name="T45" fmla="*/ 1 h 38"/>
                  <a:gd name="T46" fmla="*/ 29 w 132"/>
                  <a:gd name="T47" fmla="*/ 0 h 38"/>
                  <a:gd name="T48" fmla="*/ 35 w 132"/>
                  <a:gd name="T49" fmla="*/ 0 h 38"/>
                  <a:gd name="T50" fmla="*/ 41 w 132"/>
                  <a:gd name="T51" fmla="*/ 0 h 38"/>
                  <a:gd name="T52" fmla="*/ 47 w 132"/>
                  <a:gd name="T53" fmla="*/ 1 h 38"/>
                  <a:gd name="T54" fmla="*/ 53 w 132"/>
                  <a:gd name="T55" fmla="*/ 3 h 38"/>
                  <a:gd name="T56" fmla="*/ 60 w 132"/>
                  <a:gd name="T57" fmla="*/ 5 h 38"/>
                  <a:gd name="T58" fmla="*/ 87 w 132"/>
                  <a:gd name="T59" fmla="*/ 8 h 38"/>
                  <a:gd name="T60" fmla="*/ 94 w 132"/>
                  <a:gd name="T61" fmla="*/ 10 h 38"/>
                  <a:gd name="T62" fmla="*/ 101 w 132"/>
                  <a:gd name="T63" fmla="*/ 12 h 38"/>
                  <a:gd name="T64" fmla="*/ 108 w 132"/>
                  <a:gd name="T65" fmla="*/ 12 h 38"/>
                  <a:gd name="T66" fmla="*/ 115 w 132"/>
                  <a:gd name="T67" fmla="*/ 11 h 38"/>
                  <a:gd name="T68" fmla="*/ 123 w 132"/>
                  <a:gd name="T69" fmla="*/ 11 h 38"/>
                  <a:gd name="T70" fmla="*/ 130 w 132"/>
                  <a:gd name="T71" fmla="*/ 10 h 38"/>
                  <a:gd name="T72" fmla="*/ 138 w 132"/>
                  <a:gd name="T73" fmla="*/ 10 h 38"/>
                  <a:gd name="T74" fmla="*/ 145 w 132"/>
                  <a:gd name="T75" fmla="*/ 12 h 38"/>
                  <a:gd name="T76" fmla="*/ 148 w 132"/>
                  <a:gd name="T77" fmla="*/ 14 h 38"/>
                  <a:gd name="T78" fmla="*/ 145 w 132"/>
                  <a:gd name="T79" fmla="*/ 14 h 38"/>
                  <a:gd name="T80" fmla="*/ 142 w 132"/>
                  <a:gd name="T81" fmla="*/ 15 h 38"/>
                  <a:gd name="T82" fmla="*/ 139 w 132"/>
                  <a:gd name="T83" fmla="*/ 15 h 38"/>
                  <a:gd name="T84" fmla="*/ 137 w 132"/>
                  <a:gd name="T85" fmla="*/ 15 h 38"/>
                  <a:gd name="T86" fmla="*/ 134 w 132"/>
                  <a:gd name="T87" fmla="*/ 15 h 38"/>
                  <a:gd name="T88" fmla="*/ 131 w 132"/>
                  <a:gd name="T89" fmla="*/ 14 h 38"/>
                  <a:gd name="T90" fmla="*/ 134 w 132"/>
                  <a:gd name="T91" fmla="*/ 17 h 38"/>
                  <a:gd name="T92" fmla="*/ 137 w 132"/>
                  <a:gd name="T93" fmla="*/ 18 h 38"/>
                  <a:gd name="T94" fmla="*/ 141 w 132"/>
                  <a:gd name="T95" fmla="*/ 20 h 38"/>
                  <a:gd name="T96" fmla="*/ 144 w 132"/>
                  <a:gd name="T97" fmla="*/ 22 h 38"/>
                  <a:gd name="T98" fmla="*/ 148 w 132"/>
                  <a:gd name="T99" fmla="*/ 24 h 38"/>
                  <a:gd name="T100" fmla="*/ 150 w 132"/>
                  <a:gd name="T101" fmla="*/ 26 h 38"/>
                  <a:gd name="T102" fmla="*/ 150 w 132"/>
                  <a:gd name="T103" fmla="*/ 28 h 38"/>
                  <a:gd name="T104" fmla="*/ 148 w 132"/>
                  <a:gd name="T105" fmla="*/ 30 h 38"/>
                  <a:gd name="T106" fmla="*/ 146 w 132"/>
                  <a:gd name="T107" fmla="*/ 32 h 38"/>
                  <a:gd name="T108" fmla="*/ 144 w 132"/>
                  <a:gd name="T109" fmla="*/ 33 h 38"/>
                  <a:gd name="T110" fmla="*/ 142 w 132"/>
                  <a:gd name="T111" fmla="*/ 34 h 38"/>
                  <a:gd name="T112" fmla="*/ 141 w 132"/>
                  <a:gd name="T113" fmla="*/ 35 h 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2"/>
                  <a:gd name="T172" fmla="*/ 0 h 38"/>
                  <a:gd name="T173" fmla="*/ 132 w 132"/>
                  <a:gd name="T174" fmla="*/ 38 h 3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2" h="38">
                    <a:moveTo>
                      <a:pt x="121" y="37"/>
                    </a:moveTo>
                    <a:lnTo>
                      <a:pt x="120" y="36"/>
                    </a:lnTo>
                    <a:lnTo>
                      <a:pt x="119" y="36"/>
                    </a:lnTo>
                    <a:lnTo>
                      <a:pt x="118" y="35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5" y="33"/>
                    </a:lnTo>
                    <a:lnTo>
                      <a:pt x="114" y="33"/>
                    </a:lnTo>
                    <a:lnTo>
                      <a:pt x="113" y="32"/>
                    </a:lnTo>
                    <a:lnTo>
                      <a:pt x="112" y="32"/>
                    </a:lnTo>
                    <a:lnTo>
                      <a:pt x="111" y="32"/>
                    </a:lnTo>
                    <a:lnTo>
                      <a:pt x="110" y="31"/>
                    </a:lnTo>
                    <a:lnTo>
                      <a:pt x="109" y="31"/>
                    </a:lnTo>
                    <a:lnTo>
                      <a:pt x="108" y="30"/>
                    </a:lnTo>
                    <a:lnTo>
                      <a:pt x="107" y="30"/>
                    </a:lnTo>
                    <a:lnTo>
                      <a:pt x="106" y="30"/>
                    </a:lnTo>
                    <a:lnTo>
                      <a:pt x="105" y="29"/>
                    </a:lnTo>
                    <a:lnTo>
                      <a:pt x="104" y="29"/>
                    </a:lnTo>
                    <a:lnTo>
                      <a:pt x="103" y="29"/>
                    </a:lnTo>
                    <a:lnTo>
                      <a:pt x="102" y="28"/>
                    </a:lnTo>
                    <a:lnTo>
                      <a:pt x="101" y="28"/>
                    </a:lnTo>
                    <a:lnTo>
                      <a:pt x="100" y="28"/>
                    </a:lnTo>
                    <a:lnTo>
                      <a:pt x="99" y="28"/>
                    </a:lnTo>
                    <a:lnTo>
                      <a:pt x="99" y="27"/>
                    </a:lnTo>
                    <a:lnTo>
                      <a:pt x="98" y="27"/>
                    </a:lnTo>
                    <a:lnTo>
                      <a:pt x="97" y="27"/>
                    </a:lnTo>
                    <a:lnTo>
                      <a:pt x="96" y="26"/>
                    </a:lnTo>
                    <a:lnTo>
                      <a:pt x="95" y="26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3" y="25"/>
                    </a:lnTo>
                    <a:lnTo>
                      <a:pt x="91" y="25"/>
                    </a:lnTo>
                    <a:lnTo>
                      <a:pt x="88" y="25"/>
                    </a:lnTo>
                    <a:lnTo>
                      <a:pt x="86" y="24"/>
                    </a:lnTo>
                    <a:lnTo>
                      <a:pt x="84" y="23"/>
                    </a:lnTo>
                    <a:lnTo>
                      <a:pt x="81" y="22"/>
                    </a:lnTo>
                    <a:lnTo>
                      <a:pt x="79" y="22"/>
                    </a:lnTo>
                    <a:lnTo>
                      <a:pt x="77" y="21"/>
                    </a:lnTo>
                    <a:lnTo>
                      <a:pt x="74" y="20"/>
                    </a:lnTo>
                    <a:lnTo>
                      <a:pt x="71" y="19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0" y="16"/>
                    </a:lnTo>
                    <a:lnTo>
                      <a:pt x="58" y="15"/>
                    </a:lnTo>
                    <a:lnTo>
                      <a:pt x="55" y="14"/>
                    </a:lnTo>
                    <a:lnTo>
                      <a:pt x="52" y="13"/>
                    </a:lnTo>
                    <a:lnTo>
                      <a:pt x="50" y="12"/>
                    </a:lnTo>
                    <a:lnTo>
                      <a:pt x="48" y="11"/>
                    </a:lnTo>
                    <a:lnTo>
                      <a:pt x="45" y="11"/>
                    </a:lnTo>
                    <a:lnTo>
                      <a:pt x="43" y="10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6" y="8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4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0" y="12"/>
                    </a:lnTo>
                    <a:lnTo>
                      <a:pt x="92" y="11"/>
                    </a:lnTo>
                    <a:lnTo>
                      <a:pt x="93" y="11"/>
                    </a:lnTo>
                    <a:lnTo>
                      <a:pt x="95" y="11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1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6" y="10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5" y="10"/>
                    </a:lnTo>
                    <a:lnTo>
                      <a:pt x="117" y="10"/>
                    </a:lnTo>
                    <a:lnTo>
                      <a:pt x="118" y="10"/>
                    </a:lnTo>
                    <a:lnTo>
                      <a:pt x="120" y="11"/>
                    </a:lnTo>
                    <a:lnTo>
                      <a:pt x="121" y="11"/>
                    </a:lnTo>
                    <a:lnTo>
                      <a:pt x="123" y="11"/>
                    </a:lnTo>
                    <a:lnTo>
                      <a:pt x="124" y="11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8" y="13"/>
                    </a:lnTo>
                    <a:lnTo>
                      <a:pt x="128" y="14"/>
                    </a:lnTo>
                    <a:lnTo>
                      <a:pt x="127" y="14"/>
                    </a:lnTo>
                    <a:lnTo>
                      <a:pt x="126" y="14"/>
                    </a:lnTo>
                    <a:lnTo>
                      <a:pt x="125" y="14"/>
                    </a:lnTo>
                    <a:lnTo>
                      <a:pt x="124" y="14"/>
                    </a:lnTo>
                    <a:lnTo>
                      <a:pt x="123" y="14"/>
                    </a:lnTo>
                    <a:lnTo>
                      <a:pt x="123" y="15"/>
                    </a:lnTo>
                    <a:lnTo>
                      <a:pt x="122" y="15"/>
                    </a:lnTo>
                    <a:lnTo>
                      <a:pt x="121" y="15"/>
                    </a:lnTo>
                    <a:lnTo>
                      <a:pt x="120" y="15"/>
                    </a:lnTo>
                    <a:lnTo>
                      <a:pt x="119" y="15"/>
                    </a:lnTo>
                    <a:lnTo>
                      <a:pt x="118" y="15"/>
                    </a:lnTo>
                    <a:lnTo>
                      <a:pt x="117" y="15"/>
                    </a:lnTo>
                    <a:lnTo>
                      <a:pt x="116" y="15"/>
                    </a:lnTo>
                    <a:lnTo>
                      <a:pt x="115" y="15"/>
                    </a:lnTo>
                    <a:lnTo>
                      <a:pt x="114" y="15"/>
                    </a:lnTo>
                    <a:lnTo>
                      <a:pt x="113" y="15"/>
                    </a:lnTo>
                    <a:lnTo>
                      <a:pt x="112" y="15"/>
                    </a:lnTo>
                    <a:lnTo>
                      <a:pt x="111" y="14"/>
                    </a:lnTo>
                    <a:lnTo>
                      <a:pt x="112" y="15"/>
                    </a:lnTo>
                    <a:lnTo>
                      <a:pt x="112" y="16"/>
                    </a:lnTo>
                    <a:lnTo>
                      <a:pt x="113" y="16"/>
                    </a:lnTo>
                    <a:lnTo>
                      <a:pt x="114" y="17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0" y="20"/>
                    </a:lnTo>
                    <a:lnTo>
                      <a:pt x="121" y="20"/>
                    </a:lnTo>
                    <a:lnTo>
                      <a:pt x="122" y="21"/>
                    </a:lnTo>
                    <a:lnTo>
                      <a:pt x="123" y="21"/>
                    </a:lnTo>
                    <a:lnTo>
                      <a:pt x="124" y="21"/>
                    </a:lnTo>
                    <a:lnTo>
                      <a:pt x="124" y="22"/>
                    </a:lnTo>
                    <a:lnTo>
                      <a:pt x="125" y="22"/>
                    </a:lnTo>
                    <a:lnTo>
                      <a:pt x="126" y="22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4"/>
                    </a:lnTo>
                    <a:lnTo>
                      <a:pt x="129" y="24"/>
                    </a:lnTo>
                    <a:lnTo>
                      <a:pt x="129" y="25"/>
                    </a:lnTo>
                    <a:lnTo>
                      <a:pt x="130" y="25"/>
                    </a:lnTo>
                    <a:lnTo>
                      <a:pt x="130" y="26"/>
                    </a:lnTo>
                    <a:lnTo>
                      <a:pt x="131" y="26"/>
                    </a:lnTo>
                    <a:lnTo>
                      <a:pt x="131" y="27"/>
                    </a:lnTo>
                    <a:lnTo>
                      <a:pt x="130" y="28"/>
                    </a:lnTo>
                    <a:lnTo>
                      <a:pt x="130" y="29"/>
                    </a:lnTo>
                    <a:lnTo>
                      <a:pt x="129" y="29"/>
                    </a:lnTo>
                    <a:lnTo>
                      <a:pt x="129" y="30"/>
                    </a:lnTo>
                    <a:lnTo>
                      <a:pt x="128" y="30"/>
                    </a:lnTo>
                    <a:lnTo>
                      <a:pt x="128" y="31"/>
                    </a:lnTo>
                    <a:lnTo>
                      <a:pt x="127" y="31"/>
                    </a:lnTo>
                    <a:lnTo>
                      <a:pt x="126" y="32"/>
                    </a:lnTo>
                    <a:lnTo>
                      <a:pt x="125" y="32"/>
                    </a:lnTo>
                    <a:lnTo>
                      <a:pt x="124" y="33"/>
                    </a:lnTo>
                    <a:lnTo>
                      <a:pt x="123" y="33"/>
                    </a:lnTo>
                    <a:lnTo>
                      <a:pt x="122" y="34"/>
                    </a:lnTo>
                    <a:lnTo>
                      <a:pt x="121" y="34"/>
                    </a:lnTo>
                    <a:lnTo>
                      <a:pt x="121" y="35"/>
                    </a:lnTo>
                    <a:lnTo>
                      <a:pt x="121" y="36"/>
                    </a:lnTo>
                    <a:lnTo>
                      <a:pt x="121" y="37"/>
                    </a:lnTo>
                  </a:path>
                </a:pathLst>
              </a:custGeom>
              <a:solidFill>
                <a:srgbClr val="A38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0" name="Freeform 117"/>
              <p:cNvSpPr>
                <a:spLocks/>
              </p:cNvSpPr>
              <p:nvPr/>
            </p:nvSpPr>
            <p:spPr bwMode="auto">
              <a:xfrm>
                <a:off x="5471" y="1650"/>
                <a:ext cx="331" cy="58"/>
              </a:xfrm>
              <a:custGeom>
                <a:avLst/>
                <a:gdLst>
                  <a:gd name="T0" fmla="*/ 230 w 329"/>
                  <a:gd name="T1" fmla="*/ 4 h 58"/>
                  <a:gd name="T2" fmla="*/ 237 w 329"/>
                  <a:gd name="T3" fmla="*/ 2 h 58"/>
                  <a:gd name="T4" fmla="*/ 243 w 329"/>
                  <a:gd name="T5" fmla="*/ 1 h 58"/>
                  <a:gd name="T6" fmla="*/ 251 w 329"/>
                  <a:gd name="T7" fmla="*/ 2 h 58"/>
                  <a:gd name="T8" fmla="*/ 269 w 329"/>
                  <a:gd name="T9" fmla="*/ 4 h 58"/>
                  <a:gd name="T10" fmla="*/ 296 w 329"/>
                  <a:gd name="T11" fmla="*/ 9 h 58"/>
                  <a:gd name="T12" fmla="*/ 317 w 329"/>
                  <a:gd name="T13" fmla="*/ 16 h 58"/>
                  <a:gd name="T14" fmla="*/ 337 w 329"/>
                  <a:gd name="T15" fmla="*/ 22 h 58"/>
                  <a:gd name="T16" fmla="*/ 345 w 329"/>
                  <a:gd name="T17" fmla="*/ 24 h 58"/>
                  <a:gd name="T18" fmla="*/ 352 w 329"/>
                  <a:gd name="T19" fmla="*/ 27 h 58"/>
                  <a:gd name="T20" fmla="*/ 359 w 329"/>
                  <a:gd name="T21" fmla="*/ 29 h 58"/>
                  <a:gd name="T22" fmla="*/ 367 w 329"/>
                  <a:gd name="T23" fmla="*/ 33 h 58"/>
                  <a:gd name="T24" fmla="*/ 357 w 329"/>
                  <a:gd name="T25" fmla="*/ 34 h 58"/>
                  <a:gd name="T26" fmla="*/ 344 w 329"/>
                  <a:gd name="T27" fmla="*/ 35 h 58"/>
                  <a:gd name="T28" fmla="*/ 329 w 329"/>
                  <a:gd name="T29" fmla="*/ 38 h 58"/>
                  <a:gd name="T30" fmla="*/ 312 w 329"/>
                  <a:gd name="T31" fmla="*/ 40 h 58"/>
                  <a:gd name="T32" fmla="*/ 283 w 329"/>
                  <a:gd name="T33" fmla="*/ 49 h 58"/>
                  <a:gd name="T34" fmla="*/ 246 w 329"/>
                  <a:gd name="T35" fmla="*/ 55 h 58"/>
                  <a:gd name="T36" fmla="*/ 230 w 329"/>
                  <a:gd name="T37" fmla="*/ 57 h 58"/>
                  <a:gd name="T38" fmla="*/ 211 w 329"/>
                  <a:gd name="T39" fmla="*/ 55 h 58"/>
                  <a:gd name="T40" fmla="*/ 191 w 329"/>
                  <a:gd name="T41" fmla="*/ 53 h 58"/>
                  <a:gd name="T42" fmla="*/ 175 w 329"/>
                  <a:gd name="T43" fmla="*/ 54 h 58"/>
                  <a:gd name="T44" fmla="*/ 159 w 329"/>
                  <a:gd name="T45" fmla="*/ 56 h 58"/>
                  <a:gd name="T46" fmla="*/ 139 w 329"/>
                  <a:gd name="T47" fmla="*/ 56 h 58"/>
                  <a:gd name="T48" fmla="*/ 128 w 329"/>
                  <a:gd name="T49" fmla="*/ 55 h 58"/>
                  <a:gd name="T50" fmla="*/ 118 w 329"/>
                  <a:gd name="T51" fmla="*/ 52 h 58"/>
                  <a:gd name="T52" fmla="*/ 104 w 329"/>
                  <a:gd name="T53" fmla="*/ 48 h 58"/>
                  <a:gd name="T54" fmla="*/ 68 w 329"/>
                  <a:gd name="T55" fmla="*/ 47 h 58"/>
                  <a:gd name="T56" fmla="*/ 57 w 329"/>
                  <a:gd name="T57" fmla="*/ 45 h 58"/>
                  <a:gd name="T58" fmla="*/ 45 w 329"/>
                  <a:gd name="T59" fmla="*/ 43 h 58"/>
                  <a:gd name="T60" fmla="*/ 32 w 329"/>
                  <a:gd name="T61" fmla="*/ 42 h 58"/>
                  <a:gd name="T62" fmla="*/ 21 w 329"/>
                  <a:gd name="T63" fmla="*/ 43 h 58"/>
                  <a:gd name="T64" fmla="*/ 18 w 329"/>
                  <a:gd name="T65" fmla="*/ 43 h 58"/>
                  <a:gd name="T66" fmla="*/ 16 w 329"/>
                  <a:gd name="T67" fmla="*/ 42 h 58"/>
                  <a:gd name="T68" fmla="*/ 14 w 329"/>
                  <a:gd name="T69" fmla="*/ 40 h 58"/>
                  <a:gd name="T70" fmla="*/ 11 w 329"/>
                  <a:gd name="T71" fmla="*/ 38 h 58"/>
                  <a:gd name="T72" fmla="*/ 9 w 329"/>
                  <a:gd name="T73" fmla="*/ 37 h 58"/>
                  <a:gd name="T74" fmla="*/ 6 w 329"/>
                  <a:gd name="T75" fmla="*/ 37 h 58"/>
                  <a:gd name="T76" fmla="*/ 3 w 329"/>
                  <a:gd name="T77" fmla="*/ 38 h 58"/>
                  <a:gd name="T78" fmla="*/ 0 w 329"/>
                  <a:gd name="T79" fmla="*/ 38 h 58"/>
                  <a:gd name="T80" fmla="*/ 7 w 329"/>
                  <a:gd name="T81" fmla="*/ 32 h 58"/>
                  <a:gd name="T82" fmla="*/ 15 w 329"/>
                  <a:gd name="T83" fmla="*/ 28 h 58"/>
                  <a:gd name="T84" fmla="*/ 24 w 329"/>
                  <a:gd name="T85" fmla="*/ 26 h 58"/>
                  <a:gd name="T86" fmla="*/ 33 w 329"/>
                  <a:gd name="T87" fmla="*/ 26 h 58"/>
                  <a:gd name="T88" fmla="*/ 34 w 329"/>
                  <a:gd name="T89" fmla="*/ 24 h 58"/>
                  <a:gd name="T90" fmla="*/ 35 w 329"/>
                  <a:gd name="T91" fmla="*/ 22 h 58"/>
                  <a:gd name="T92" fmla="*/ 36 w 329"/>
                  <a:gd name="T93" fmla="*/ 20 h 58"/>
                  <a:gd name="T94" fmla="*/ 39 w 329"/>
                  <a:gd name="T95" fmla="*/ 19 h 58"/>
                  <a:gd name="T96" fmla="*/ 44 w 329"/>
                  <a:gd name="T97" fmla="*/ 19 h 58"/>
                  <a:gd name="T98" fmla="*/ 51 w 329"/>
                  <a:gd name="T99" fmla="*/ 18 h 58"/>
                  <a:gd name="T100" fmla="*/ 61 w 329"/>
                  <a:gd name="T101" fmla="*/ 16 h 58"/>
                  <a:gd name="T102" fmla="*/ 106 w 329"/>
                  <a:gd name="T103" fmla="*/ 12 h 58"/>
                  <a:gd name="T104" fmla="*/ 140 w 329"/>
                  <a:gd name="T105" fmla="*/ 5 h 58"/>
                  <a:gd name="T106" fmla="*/ 175 w 329"/>
                  <a:gd name="T107" fmla="*/ 0 h 58"/>
                  <a:gd name="T108" fmla="*/ 209 w 329"/>
                  <a:gd name="T109" fmla="*/ 0 h 58"/>
                  <a:gd name="T110" fmla="*/ 222 w 329"/>
                  <a:gd name="T111" fmla="*/ 3 h 58"/>
                  <a:gd name="T112" fmla="*/ 224 w 329"/>
                  <a:gd name="T113" fmla="*/ 4 h 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9"/>
                  <a:gd name="T172" fmla="*/ 0 h 58"/>
                  <a:gd name="T173" fmla="*/ 329 w 329"/>
                  <a:gd name="T174" fmla="*/ 58 h 5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9" h="58">
                    <a:moveTo>
                      <a:pt x="206" y="5"/>
                    </a:moveTo>
                    <a:lnTo>
                      <a:pt x="206" y="5"/>
                    </a:lnTo>
                    <a:lnTo>
                      <a:pt x="207" y="5"/>
                    </a:lnTo>
                    <a:lnTo>
                      <a:pt x="208" y="5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10" y="4"/>
                    </a:lnTo>
                    <a:lnTo>
                      <a:pt x="211" y="4"/>
                    </a:lnTo>
                    <a:lnTo>
                      <a:pt x="212" y="4"/>
                    </a:lnTo>
                    <a:lnTo>
                      <a:pt x="213" y="3"/>
                    </a:lnTo>
                    <a:lnTo>
                      <a:pt x="214" y="3"/>
                    </a:lnTo>
                    <a:lnTo>
                      <a:pt x="215" y="3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21" y="1"/>
                    </a:lnTo>
                    <a:lnTo>
                      <a:pt x="222" y="1"/>
                    </a:lnTo>
                    <a:lnTo>
                      <a:pt x="223" y="1"/>
                    </a:lnTo>
                    <a:lnTo>
                      <a:pt x="224" y="1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7" y="1"/>
                    </a:lnTo>
                    <a:lnTo>
                      <a:pt x="228" y="1"/>
                    </a:lnTo>
                    <a:lnTo>
                      <a:pt x="229" y="2"/>
                    </a:lnTo>
                    <a:lnTo>
                      <a:pt x="230" y="2"/>
                    </a:lnTo>
                    <a:lnTo>
                      <a:pt x="231" y="2"/>
                    </a:lnTo>
                    <a:lnTo>
                      <a:pt x="233" y="2"/>
                    </a:lnTo>
                    <a:lnTo>
                      <a:pt x="234" y="3"/>
                    </a:lnTo>
                    <a:lnTo>
                      <a:pt x="235" y="3"/>
                    </a:lnTo>
                    <a:lnTo>
                      <a:pt x="237" y="3"/>
                    </a:lnTo>
                    <a:lnTo>
                      <a:pt x="238" y="4"/>
                    </a:lnTo>
                    <a:lnTo>
                      <a:pt x="240" y="4"/>
                    </a:lnTo>
                    <a:lnTo>
                      <a:pt x="242" y="5"/>
                    </a:lnTo>
                    <a:lnTo>
                      <a:pt x="244" y="5"/>
                    </a:lnTo>
                    <a:lnTo>
                      <a:pt x="246" y="6"/>
                    </a:lnTo>
                    <a:lnTo>
                      <a:pt x="249" y="7"/>
                    </a:lnTo>
                    <a:lnTo>
                      <a:pt x="251" y="8"/>
                    </a:lnTo>
                    <a:lnTo>
                      <a:pt x="254" y="8"/>
                    </a:lnTo>
                    <a:lnTo>
                      <a:pt x="256" y="9"/>
                    </a:lnTo>
                    <a:lnTo>
                      <a:pt x="259" y="10"/>
                    </a:lnTo>
                    <a:lnTo>
                      <a:pt x="262" y="11"/>
                    </a:lnTo>
                    <a:lnTo>
                      <a:pt x="264" y="12"/>
                    </a:lnTo>
                    <a:lnTo>
                      <a:pt x="267" y="13"/>
                    </a:lnTo>
                    <a:lnTo>
                      <a:pt x="269" y="14"/>
                    </a:lnTo>
                    <a:lnTo>
                      <a:pt x="272" y="15"/>
                    </a:lnTo>
                    <a:lnTo>
                      <a:pt x="275" y="15"/>
                    </a:lnTo>
                    <a:lnTo>
                      <a:pt x="277" y="16"/>
                    </a:lnTo>
                    <a:lnTo>
                      <a:pt x="280" y="17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88" y="20"/>
                    </a:lnTo>
                    <a:lnTo>
                      <a:pt x="290" y="20"/>
                    </a:lnTo>
                    <a:lnTo>
                      <a:pt x="293" y="21"/>
                    </a:lnTo>
                    <a:lnTo>
                      <a:pt x="295" y="22"/>
                    </a:lnTo>
                    <a:lnTo>
                      <a:pt x="297" y="22"/>
                    </a:lnTo>
                    <a:lnTo>
                      <a:pt x="299" y="23"/>
                    </a:lnTo>
                    <a:lnTo>
                      <a:pt x="300" y="23"/>
                    </a:lnTo>
                    <a:lnTo>
                      <a:pt x="301" y="23"/>
                    </a:lnTo>
                    <a:lnTo>
                      <a:pt x="302" y="23"/>
                    </a:lnTo>
                    <a:lnTo>
                      <a:pt x="303" y="24"/>
                    </a:lnTo>
                    <a:lnTo>
                      <a:pt x="304" y="24"/>
                    </a:lnTo>
                    <a:lnTo>
                      <a:pt x="305" y="24"/>
                    </a:lnTo>
                    <a:lnTo>
                      <a:pt x="305" y="25"/>
                    </a:lnTo>
                    <a:lnTo>
                      <a:pt x="306" y="25"/>
                    </a:lnTo>
                    <a:lnTo>
                      <a:pt x="307" y="25"/>
                    </a:lnTo>
                    <a:lnTo>
                      <a:pt x="308" y="25"/>
                    </a:lnTo>
                    <a:lnTo>
                      <a:pt x="309" y="26"/>
                    </a:lnTo>
                    <a:lnTo>
                      <a:pt x="310" y="26"/>
                    </a:lnTo>
                    <a:lnTo>
                      <a:pt x="311" y="26"/>
                    </a:lnTo>
                    <a:lnTo>
                      <a:pt x="312" y="27"/>
                    </a:lnTo>
                    <a:lnTo>
                      <a:pt x="313" y="27"/>
                    </a:lnTo>
                    <a:lnTo>
                      <a:pt x="314" y="28"/>
                    </a:lnTo>
                    <a:lnTo>
                      <a:pt x="315" y="28"/>
                    </a:lnTo>
                    <a:lnTo>
                      <a:pt x="316" y="28"/>
                    </a:lnTo>
                    <a:lnTo>
                      <a:pt x="317" y="29"/>
                    </a:lnTo>
                    <a:lnTo>
                      <a:pt x="318" y="29"/>
                    </a:lnTo>
                    <a:lnTo>
                      <a:pt x="319" y="29"/>
                    </a:lnTo>
                    <a:lnTo>
                      <a:pt x="320" y="30"/>
                    </a:lnTo>
                    <a:lnTo>
                      <a:pt x="321" y="30"/>
                    </a:lnTo>
                    <a:lnTo>
                      <a:pt x="322" y="31"/>
                    </a:lnTo>
                    <a:lnTo>
                      <a:pt x="323" y="31"/>
                    </a:lnTo>
                    <a:lnTo>
                      <a:pt x="324" y="32"/>
                    </a:lnTo>
                    <a:lnTo>
                      <a:pt x="325" y="32"/>
                    </a:lnTo>
                    <a:lnTo>
                      <a:pt x="326" y="33"/>
                    </a:lnTo>
                    <a:lnTo>
                      <a:pt x="327" y="33"/>
                    </a:lnTo>
                    <a:lnTo>
                      <a:pt x="328" y="34"/>
                    </a:lnTo>
                    <a:lnTo>
                      <a:pt x="326" y="34"/>
                    </a:lnTo>
                    <a:lnTo>
                      <a:pt x="325" y="34"/>
                    </a:lnTo>
                    <a:lnTo>
                      <a:pt x="323" y="34"/>
                    </a:lnTo>
                    <a:lnTo>
                      <a:pt x="322" y="34"/>
                    </a:lnTo>
                    <a:lnTo>
                      <a:pt x="320" y="34"/>
                    </a:lnTo>
                    <a:lnTo>
                      <a:pt x="319" y="34"/>
                    </a:lnTo>
                    <a:lnTo>
                      <a:pt x="317" y="34"/>
                    </a:lnTo>
                    <a:lnTo>
                      <a:pt x="316" y="34"/>
                    </a:lnTo>
                    <a:lnTo>
                      <a:pt x="314" y="34"/>
                    </a:lnTo>
                    <a:lnTo>
                      <a:pt x="312" y="34"/>
                    </a:lnTo>
                    <a:lnTo>
                      <a:pt x="311" y="34"/>
                    </a:lnTo>
                    <a:lnTo>
                      <a:pt x="309" y="34"/>
                    </a:lnTo>
                    <a:lnTo>
                      <a:pt x="307" y="34"/>
                    </a:lnTo>
                    <a:lnTo>
                      <a:pt x="306" y="35"/>
                    </a:lnTo>
                    <a:lnTo>
                      <a:pt x="304" y="35"/>
                    </a:lnTo>
                    <a:lnTo>
                      <a:pt x="302" y="35"/>
                    </a:lnTo>
                    <a:lnTo>
                      <a:pt x="300" y="36"/>
                    </a:lnTo>
                    <a:lnTo>
                      <a:pt x="298" y="36"/>
                    </a:lnTo>
                    <a:lnTo>
                      <a:pt x="297" y="36"/>
                    </a:lnTo>
                    <a:lnTo>
                      <a:pt x="295" y="36"/>
                    </a:lnTo>
                    <a:lnTo>
                      <a:pt x="293" y="37"/>
                    </a:lnTo>
                    <a:lnTo>
                      <a:pt x="291" y="37"/>
                    </a:lnTo>
                    <a:lnTo>
                      <a:pt x="289" y="38"/>
                    </a:lnTo>
                    <a:lnTo>
                      <a:pt x="287" y="38"/>
                    </a:lnTo>
                    <a:lnTo>
                      <a:pt x="285" y="38"/>
                    </a:lnTo>
                    <a:lnTo>
                      <a:pt x="283" y="38"/>
                    </a:lnTo>
                    <a:lnTo>
                      <a:pt x="281" y="38"/>
                    </a:lnTo>
                    <a:lnTo>
                      <a:pt x="279" y="39"/>
                    </a:lnTo>
                    <a:lnTo>
                      <a:pt x="276" y="39"/>
                    </a:lnTo>
                    <a:lnTo>
                      <a:pt x="274" y="40"/>
                    </a:lnTo>
                    <a:lnTo>
                      <a:pt x="272" y="40"/>
                    </a:lnTo>
                    <a:lnTo>
                      <a:pt x="270" y="41"/>
                    </a:lnTo>
                    <a:lnTo>
                      <a:pt x="266" y="42"/>
                    </a:lnTo>
                    <a:lnTo>
                      <a:pt x="262" y="43"/>
                    </a:lnTo>
                    <a:lnTo>
                      <a:pt x="258" y="45"/>
                    </a:lnTo>
                    <a:lnTo>
                      <a:pt x="254" y="46"/>
                    </a:lnTo>
                    <a:lnTo>
                      <a:pt x="251" y="47"/>
                    </a:lnTo>
                    <a:lnTo>
                      <a:pt x="248" y="48"/>
                    </a:lnTo>
                    <a:lnTo>
                      <a:pt x="245" y="49"/>
                    </a:lnTo>
                    <a:lnTo>
                      <a:pt x="242" y="50"/>
                    </a:lnTo>
                    <a:lnTo>
                      <a:pt x="239" y="51"/>
                    </a:lnTo>
                    <a:lnTo>
                      <a:pt x="237" y="52"/>
                    </a:lnTo>
                    <a:lnTo>
                      <a:pt x="235" y="52"/>
                    </a:lnTo>
                    <a:lnTo>
                      <a:pt x="232" y="53"/>
                    </a:lnTo>
                    <a:lnTo>
                      <a:pt x="230" y="54"/>
                    </a:lnTo>
                    <a:lnTo>
                      <a:pt x="228" y="54"/>
                    </a:lnTo>
                    <a:lnTo>
                      <a:pt x="226" y="55"/>
                    </a:lnTo>
                    <a:lnTo>
                      <a:pt x="224" y="55"/>
                    </a:lnTo>
                    <a:lnTo>
                      <a:pt x="221" y="56"/>
                    </a:lnTo>
                    <a:lnTo>
                      <a:pt x="219" y="56"/>
                    </a:lnTo>
                    <a:lnTo>
                      <a:pt x="217" y="56"/>
                    </a:lnTo>
                    <a:lnTo>
                      <a:pt x="216" y="56"/>
                    </a:lnTo>
                    <a:lnTo>
                      <a:pt x="214" y="56"/>
                    </a:lnTo>
                    <a:lnTo>
                      <a:pt x="212" y="56"/>
                    </a:lnTo>
                    <a:lnTo>
                      <a:pt x="210" y="57"/>
                    </a:lnTo>
                    <a:lnTo>
                      <a:pt x="208" y="56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1" y="56"/>
                    </a:lnTo>
                    <a:lnTo>
                      <a:pt x="199" y="56"/>
                    </a:lnTo>
                    <a:lnTo>
                      <a:pt x="197" y="56"/>
                    </a:lnTo>
                    <a:lnTo>
                      <a:pt x="194" y="55"/>
                    </a:lnTo>
                    <a:lnTo>
                      <a:pt x="191" y="55"/>
                    </a:lnTo>
                    <a:lnTo>
                      <a:pt x="188" y="54"/>
                    </a:lnTo>
                    <a:lnTo>
                      <a:pt x="185" y="54"/>
                    </a:lnTo>
                    <a:lnTo>
                      <a:pt x="182" y="54"/>
                    </a:lnTo>
                    <a:lnTo>
                      <a:pt x="180" y="53"/>
                    </a:lnTo>
                    <a:lnTo>
                      <a:pt x="178" y="53"/>
                    </a:lnTo>
                    <a:lnTo>
                      <a:pt x="175" y="53"/>
                    </a:lnTo>
                    <a:lnTo>
                      <a:pt x="173" y="53"/>
                    </a:lnTo>
                    <a:lnTo>
                      <a:pt x="171" y="53"/>
                    </a:lnTo>
                    <a:lnTo>
                      <a:pt x="169" y="53"/>
                    </a:lnTo>
                    <a:lnTo>
                      <a:pt x="166" y="53"/>
                    </a:lnTo>
                    <a:lnTo>
                      <a:pt x="164" y="53"/>
                    </a:lnTo>
                    <a:lnTo>
                      <a:pt x="162" y="53"/>
                    </a:lnTo>
                    <a:lnTo>
                      <a:pt x="160" y="54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3" y="54"/>
                    </a:lnTo>
                    <a:lnTo>
                      <a:pt x="151" y="55"/>
                    </a:lnTo>
                    <a:lnTo>
                      <a:pt x="149" y="55"/>
                    </a:lnTo>
                    <a:lnTo>
                      <a:pt x="147" y="55"/>
                    </a:lnTo>
                    <a:lnTo>
                      <a:pt x="145" y="56"/>
                    </a:lnTo>
                    <a:lnTo>
                      <a:pt x="143" y="56"/>
                    </a:lnTo>
                    <a:lnTo>
                      <a:pt x="141" y="56"/>
                    </a:lnTo>
                    <a:lnTo>
                      <a:pt x="139" y="56"/>
                    </a:lnTo>
                    <a:lnTo>
                      <a:pt x="137" y="56"/>
                    </a:lnTo>
                    <a:lnTo>
                      <a:pt x="134" y="57"/>
                    </a:lnTo>
                    <a:lnTo>
                      <a:pt x="132" y="57"/>
                    </a:lnTo>
                    <a:lnTo>
                      <a:pt x="129" y="57"/>
                    </a:lnTo>
                    <a:lnTo>
                      <a:pt x="127" y="57"/>
                    </a:lnTo>
                    <a:lnTo>
                      <a:pt x="124" y="57"/>
                    </a:lnTo>
                    <a:lnTo>
                      <a:pt x="121" y="57"/>
                    </a:lnTo>
                    <a:lnTo>
                      <a:pt x="119" y="56"/>
                    </a:lnTo>
                    <a:lnTo>
                      <a:pt x="116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2" y="56"/>
                    </a:lnTo>
                    <a:lnTo>
                      <a:pt x="111" y="56"/>
                    </a:lnTo>
                    <a:lnTo>
                      <a:pt x="110" y="55"/>
                    </a:lnTo>
                    <a:lnTo>
                      <a:pt x="108" y="55"/>
                    </a:lnTo>
                    <a:lnTo>
                      <a:pt x="107" y="54"/>
                    </a:lnTo>
                    <a:lnTo>
                      <a:pt x="106" y="54"/>
                    </a:lnTo>
                    <a:lnTo>
                      <a:pt x="105" y="54"/>
                    </a:lnTo>
                    <a:lnTo>
                      <a:pt x="103" y="53"/>
                    </a:lnTo>
                    <a:lnTo>
                      <a:pt x="102" y="52"/>
                    </a:lnTo>
                    <a:lnTo>
                      <a:pt x="100" y="52"/>
                    </a:lnTo>
                    <a:lnTo>
                      <a:pt x="99" y="52"/>
                    </a:lnTo>
                    <a:lnTo>
                      <a:pt x="98" y="52"/>
                    </a:lnTo>
                    <a:lnTo>
                      <a:pt x="96" y="51"/>
                    </a:lnTo>
                    <a:lnTo>
                      <a:pt x="94" y="50"/>
                    </a:lnTo>
                    <a:lnTo>
                      <a:pt x="93" y="50"/>
                    </a:lnTo>
                    <a:lnTo>
                      <a:pt x="91" y="50"/>
                    </a:lnTo>
                    <a:lnTo>
                      <a:pt x="89" y="49"/>
                    </a:lnTo>
                    <a:lnTo>
                      <a:pt x="88" y="48"/>
                    </a:lnTo>
                    <a:lnTo>
                      <a:pt x="86" y="48"/>
                    </a:lnTo>
                    <a:lnTo>
                      <a:pt x="84" y="48"/>
                    </a:lnTo>
                    <a:lnTo>
                      <a:pt x="82" y="47"/>
                    </a:lnTo>
                    <a:lnTo>
                      <a:pt x="80" y="47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4" y="47"/>
                    </a:lnTo>
                    <a:lnTo>
                      <a:pt x="72" y="47"/>
                    </a:lnTo>
                    <a:lnTo>
                      <a:pt x="70" y="47"/>
                    </a:lnTo>
                    <a:lnTo>
                      <a:pt x="68" y="47"/>
                    </a:lnTo>
                    <a:lnTo>
                      <a:pt x="66" y="47"/>
                    </a:lnTo>
                    <a:lnTo>
                      <a:pt x="65" y="47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4" y="45"/>
                    </a:lnTo>
                    <a:lnTo>
                      <a:pt x="53" y="44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48" y="43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3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4" y="38"/>
                    </a:lnTo>
                    <a:lnTo>
                      <a:pt x="3" y="38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3" y="34"/>
                    </a:lnTo>
                    <a:lnTo>
                      <a:pt x="4" y="34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2" y="26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4" y="24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7" y="16"/>
                    </a:lnTo>
                    <a:lnTo>
                      <a:pt x="58" y="16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6" y="15"/>
                    </a:lnTo>
                    <a:lnTo>
                      <a:pt x="70" y="15"/>
                    </a:lnTo>
                    <a:lnTo>
                      <a:pt x="74" y="14"/>
                    </a:lnTo>
                    <a:lnTo>
                      <a:pt x="78" y="14"/>
                    </a:lnTo>
                    <a:lnTo>
                      <a:pt x="82" y="13"/>
                    </a:lnTo>
                    <a:lnTo>
                      <a:pt x="86" y="12"/>
                    </a:lnTo>
                    <a:lnTo>
                      <a:pt x="89" y="11"/>
                    </a:lnTo>
                    <a:lnTo>
                      <a:pt x="94" y="10"/>
                    </a:lnTo>
                    <a:lnTo>
                      <a:pt x="98" y="9"/>
                    </a:lnTo>
                    <a:lnTo>
                      <a:pt x="102" y="9"/>
                    </a:lnTo>
                    <a:lnTo>
                      <a:pt x="107" y="8"/>
                    </a:lnTo>
                    <a:lnTo>
                      <a:pt x="111" y="7"/>
                    </a:lnTo>
                    <a:lnTo>
                      <a:pt x="116" y="6"/>
                    </a:lnTo>
                    <a:lnTo>
                      <a:pt x="120" y="5"/>
                    </a:lnTo>
                    <a:lnTo>
                      <a:pt x="124" y="4"/>
                    </a:lnTo>
                    <a:lnTo>
                      <a:pt x="129" y="4"/>
                    </a:lnTo>
                    <a:lnTo>
                      <a:pt x="133" y="3"/>
                    </a:lnTo>
                    <a:lnTo>
                      <a:pt x="138" y="2"/>
                    </a:lnTo>
                    <a:lnTo>
                      <a:pt x="142" y="2"/>
                    </a:lnTo>
                    <a:lnTo>
                      <a:pt x="147" y="1"/>
                    </a:lnTo>
                    <a:lnTo>
                      <a:pt x="151" y="1"/>
                    </a:lnTo>
                    <a:lnTo>
                      <a:pt x="155" y="0"/>
                    </a:lnTo>
                    <a:lnTo>
                      <a:pt x="159" y="0"/>
                    </a:lnTo>
                    <a:lnTo>
                      <a:pt x="164" y="0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1" y="0"/>
                    </a:lnTo>
                    <a:lnTo>
                      <a:pt x="185" y="0"/>
                    </a:lnTo>
                    <a:lnTo>
                      <a:pt x="189" y="0"/>
                    </a:lnTo>
                    <a:lnTo>
                      <a:pt x="193" y="1"/>
                    </a:lnTo>
                    <a:lnTo>
                      <a:pt x="197" y="2"/>
                    </a:lnTo>
                    <a:lnTo>
                      <a:pt x="201" y="3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5" y="5"/>
                    </a:lnTo>
                    <a:lnTo>
                      <a:pt x="206" y="5"/>
                    </a:lnTo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1" name="Freeform 118"/>
              <p:cNvSpPr>
                <a:spLocks/>
              </p:cNvSpPr>
              <p:nvPr/>
            </p:nvSpPr>
            <p:spPr bwMode="auto">
              <a:xfrm>
                <a:off x="5633" y="1873"/>
                <a:ext cx="18" cy="24"/>
              </a:xfrm>
              <a:custGeom>
                <a:avLst/>
                <a:gdLst>
                  <a:gd name="T0" fmla="*/ 2 w 18"/>
                  <a:gd name="T1" fmla="*/ 0 h 24"/>
                  <a:gd name="T2" fmla="*/ 1 w 18"/>
                  <a:gd name="T3" fmla="*/ 1 h 24"/>
                  <a:gd name="T4" fmla="*/ 0 w 18"/>
                  <a:gd name="T5" fmla="*/ 2 h 24"/>
                  <a:gd name="T6" fmla="*/ 0 w 18"/>
                  <a:gd name="T7" fmla="*/ 4 h 24"/>
                  <a:gd name="T8" fmla="*/ 0 w 18"/>
                  <a:gd name="T9" fmla="*/ 5 h 24"/>
                  <a:gd name="T10" fmla="*/ 0 w 18"/>
                  <a:gd name="T11" fmla="*/ 7 h 24"/>
                  <a:gd name="T12" fmla="*/ 0 w 18"/>
                  <a:gd name="T13" fmla="*/ 9 h 24"/>
                  <a:gd name="T14" fmla="*/ 0 w 18"/>
                  <a:gd name="T15" fmla="*/ 12 h 24"/>
                  <a:gd name="T16" fmla="*/ 1 w 18"/>
                  <a:gd name="T17" fmla="*/ 13 h 24"/>
                  <a:gd name="T18" fmla="*/ 2 w 18"/>
                  <a:gd name="T19" fmla="*/ 16 h 24"/>
                  <a:gd name="T20" fmla="*/ 3 w 18"/>
                  <a:gd name="T21" fmla="*/ 18 h 24"/>
                  <a:gd name="T22" fmla="*/ 5 w 18"/>
                  <a:gd name="T23" fmla="*/ 19 h 24"/>
                  <a:gd name="T24" fmla="*/ 6 w 18"/>
                  <a:gd name="T25" fmla="*/ 21 h 24"/>
                  <a:gd name="T26" fmla="*/ 8 w 18"/>
                  <a:gd name="T27" fmla="*/ 22 h 24"/>
                  <a:gd name="T28" fmla="*/ 10 w 18"/>
                  <a:gd name="T29" fmla="*/ 23 h 24"/>
                  <a:gd name="T30" fmla="*/ 11 w 18"/>
                  <a:gd name="T31" fmla="*/ 23 h 24"/>
                  <a:gd name="T32" fmla="*/ 14 w 18"/>
                  <a:gd name="T33" fmla="*/ 22 h 24"/>
                  <a:gd name="T34" fmla="*/ 15 w 18"/>
                  <a:gd name="T35" fmla="*/ 22 h 24"/>
                  <a:gd name="T36" fmla="*/ 16 w 18"/>
                  <a:gd name="T37" fmla="*/ 20 h 24"/>
                  <a:gd name="T38" fmla="*/ 17 w 18"/>
                  <a:gd name="T39" fmla="*/ 19 h 24"/>
                  <a:gd name="T40" fmla="*/ 17 w 18"/>
                  <a:gd name="T41" fmla="*/ 17 h 24"/>
                  <a:gd name="T42" fmla="*/ 17 w 18"/>
                  <a:gd name="T43" fmla="*/ 15 h 24"/>
                  <a:gd name="T44" fmla="*/ 17 w 18"/>
                  <a:gd name="T45" fmla="*/ 13 h 24"/>
                  <a:gd name="T46" fmla="*/ 15 w 18"/>
                  <a:gd name="T47" fmla="*/ 11 h 24"/>
                  <a:gd name="T48" fmla="*/ 15 w 18"/>
                  <a:gd name="T49" fmla="*/ 9 h 24"/>
                  <a:gd name="T50" fmla="*/ 14 w 18"/>
                  <a:gd name="T51" fmla="*/ 6 h 24"/>
                  <a:gd name="T52" fmla="*/ 13 w 18"/>
                  <a:gd name="T53" fmla="*/ 4 h 24"/>
                  <a:gd name="T54" fmla="*/ 11 w 18"/>
                  <a:gd name="T55" fmla="*/ 3 h 24"/>
                  <a:gd name="T56" fmla="*/ 10 w 18"/>
                  <a:gd name="T57" fmla="*/ 1 h 24"/>
                  <a:gd name="T58" fmla="*/ 8 w 18"/>
                  <a:gd name="T59" fmla="*/ 0 h 24"/>
                  <a:gd name="T60" fmla="*/ 6 w 18"/>
                  <a:gd name="T61" fmla="*/ 0 h 24"/>
                  <a:gd name="T62" fmla="*/ 5 w 18"/>
                  <a:gd name="T63" fmla="*/ 0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"/>
                  <a:gd name="T97" fmla="*/ 0 h 24"/>
                  <a:gd name="T98" fmla="*/ 18 w 18"/>
                  <a:gd name="T99" fmla="*/ 24 h 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" h="24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6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E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Rectangle 119"/>
            <p:cNvSpPr>
              <a:spLocks noChangeArrowheads="1"/>
            </p:cNvSpPr>
            <p:nvPr/>
          </p:nvSpPr>
          <p:spPr bwMode="auto">
            <a:xfrm>
              <a:off x="511285" y="5220535"/>
              <a:ext cx="2601913" cy="266700"/>
            </a:xfrm>
            <a:prstGeom prst="rect">
              <a:avLst/>
            </a:prstGeom>
            <a:gradFill rotWithShape="1">
              <a:gsLst>
                <a:gs pos="100000">
                  <a:srgbClr val="0070C0"/>
                </a:gs>
                <a:gs pos="25000">
                  <a:srgbClr val="9966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400" dirty="0">
                  <a:latin typeface="Comic Sans MS" pitchFamily="66" charset="0"/>
                </a:rPr>
                <a:t>Hydrology</a:t>
              </a:r>
            </a:p>
          </p:txBody>
        </p:sp>
        <p:sp>
          <p:nvSpPr>
            <p:cNvPr id="81974" name="Rectangle 121"/>
            <p:cNvSpPr>
              <a:spLocks noChangeArrowheads="1"/>
            </p:cNvSpPr>
            <p:nvPr/>
          </p:nvSpPr>
          <p:spPr bwMode="auto">
            <a:xfrm rot="-1726299">
              <a:off x="3137010" y="4568072"/>
              <a:ext cx="13843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Water Body</a:t>
              </a:r>
            </a:p>
          </p:txBody>
        </p:sp>
        <p:sp>
          <p:nvSpPr>
            <p:cNvPr id="81975" name="Down Arrow 121"/>
            <p:cNvSpPr>
              <a:spLocks noChangeArrowheads="1"/>
            </p:cNvSpPr>
            <p:nvPr/>
          </p:nvSpPr>
          <p:spPr bwMode="auto">
            <a:xfrm flipV="1">
              <a:off x="2787760" y="2199522"/>
              <a:ext cx="179387" cy="728663"/>
            </a:xfrm>
            <a:prstGeom prst="downArrow">
              <a:avLst>
                <a:gd name="adj1" fmla="val 50000"/>
                <a:gd name="adj2" fmla="val 50229"/>
              </a:avLst>
            </a:prstGeom>
            <a:solidFill>
              <a:srgbClr val="FF9999"/>
            </a:solidFill>
            <a:ln w="12700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1976" name="Rectangle 29"/>
            <p:cNvSpPr>
              <a:spLocks noChangeArrowheads="1"/>
            </p:cNvSpPr>
            <p:nvPr/>
          </p:nvSpPr>
          <p:spPr bwMode="auto">
            <a:xfrm>
              <a:off x="2332147" y="2459872"/>
              <a:ext cx="1141413" cy="27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Comic Sans MS" panose="030F0702030302020204" pitchFamily="66" charset="0"/>
                </a:rPr>
                <a:t>Volatilization</a:t>
              </a:r>
            </a:p>
          </p:txBody>
        </p:sp>
        <p:sp>
          <p:nvSpPr>
            <p:cNvPr id="123" name="Line 86"/>
            <p:cNvSpPr>
              <a:spLocks noChangeShapeType="1"/>
            </p:cNvSpPr>
            <p:nvPr/>
          </p:nvSpPr>
          <p:spPr bwMode="auto">
            <a:xfrm flipH="1">
              <a:off x="3352910" y="2724985"/>
              <a:ext cx="219075" cy="304800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4" name="Line 88"/>
            <p:cNvSpPr>
              <a:spLocks noChangeShapeType="1"/>
            </p:cNvSpPr>
            <p:nvPr/>
          </p:nvSpPr>
          <p:spPr bwMode="auto">
            <a:xfrm flipH="1">
              <a:off x="3457685" y="2697998"/>
              <a:ext cx="217488" cy="303212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5" name="Line 89"/>
            <p:cNvSpPr>
              <a:spLocks noChangeShapeType="1"/>
            </p:cNvSpPr>
            <p:nvPr/>
          </p:nvSpPr>
          <p:spPr bwMode="auto">
            <a:xfrm flipH="1">
              <a:off x="3522773" y="2697998"/>
              <a:ext cx="217487" cy="303212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6" name="Line 91"/>
            <p:cNvSpPr>
              <a:spLocks noChangeShapeType="1"/>
            </p:cNvSpPr>
            <p:nvPr/>
          </p:nvSpPr>
          <p:spPr bwMode="auto">
            <a:xfrm flipH="1">
              <a:off x="3713273" y="2674185"/>
              <a:ext cx="219075" cy="304800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7" name="Line 92"/>
            <p:cNvSpPr>
              <a:spLocks noChangeShapeType="1"/>
            </p:cNvSpPr>
            <p:nvPr/>
          </p:nvSpPr>
          <p:spPr bwMode="auto">
            <a:xfrm flipH="1">
              <a:off x="3673585" y="2709110"/>
              <a:ext cx="217488" cy="301625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8" name="Line 93"/>
            <p:cNvSpPr>
              <a:spLocks noChangeShapeType="1"/>
            </p:cNvSpPr>
            <p:nvPr/>
          </p:nvSpPr>
          <p:spPr bwMode="auto">
            <a:xfrm flipH="1">
              <a:off x="3395773" y="2705935"/>
              <a:ext cx="215900" cy="304800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9" name="Line 91"/>
            <p:cNvSpPr>
              <a:spLocks noChangeShapeType="1"/>
            </p:cNvSpPr>
            <p:nvPr/>
          </p:nvSpPr>
          <p:spPr bwMode="auto">
            <a:xfrm flipH="1">
              <a:off x="3629135" y="2699585"/>
              <a:ext cx="217488" cy="304800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0" name="Line 92"/>
            <p:cNvSpPr>
              <a:spLocks noChangeShapeType="1"/>
            </p:cNvSpPr>
            <p:nvPr/>
          </p:nvSpPr>
          <p:spPr bwMode="auto">
            <a:xfrm flipH="1">
              <a:off x="3557698" y="2701173"/>
              <a:ext cx="217487" cy="303212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1" name="Line 91"/>
            <p:cNvSpPr>
              <a:spLocks noChangeShapeType="1"/>
            </p:cNvSpPr>
            <p:nvPr/>
          </p:nvSpPr>
          <p:spPr bwMode="auto">
            <a:xfrm flipH="1">
              <a:off x="3684698" y="2723398"/>
              <a:ext cx="219075" cy="303212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2" name="Line 92"/>
            <p:cNvSpPr>
              <a:spLocks noChangeShapeType="1"/>
            </p:cNvSpPr>
            <p:nvPr/>
          </p:nvSpPr>
          <p:spPr bwMode="auto">
            <a:xfrm flipH="1">
              <a:off x="3613260" y="2724985"/>
              <a:ext cx="217488" cy="301625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1987" name="Freeform 98"/>
            <p:cNvSpPr>
              <a:spLocks/>
            </p:cNvSpPr>
            <p:nvPr/>
          </p:nvSpPr>
          <p:spPr bwMode="auto">
            <a:xfrm>
              <a:off x="3454510" y="2428122"/>
              <a:ext cx="528637" cy="320675"/>
            </a:xfrm>
            <a:custGeom>
              <a:avLst/>
              <a:gdLst>
                <a:gd name="T0" fmla="*/ 2147483646 w 519"/>
                <a:gd name="T1" fmla="*/ 2147483646 h 280"/>
                <a:gd name="T2" fmla="*/ 2147483646 w 519"/>
                <a:gd name="T3" fmla="*/ 2147483646 h 280"/>
                <a:gd name="T4" fmla="*/ 0 w 519"/>
                <a:gd name="T5" fmla="*/ 2147483646 h 280"/>
                <a:gd name="T6" fmla="*/ 2147483646 w 519"/>
                <a:gd name="T7" fmla="*/ 2147483646 h 280"/>
                <a:gd name="T8" fmla="*/ 2147483646 w 519"/>
                <a:gd name="T9" fmla="*/ 2147483646 h 280"/>
                <a:gd name="T10" fmla="*/ 2147483646 w 519"/>
                <a:gd name="T11" fmla="*/ 2147483646 h 280"/>
                <a:gd name="T12" fmla="*/ 2147483646 w 519"/>
                <a:gd name="T13" fmla="*/ 2147483646 h 280"/>
                <a:gd name="T14" fmla="*/ 2147483646 w 519"/>
                <a:gd name="T15" fmla="*/ 2147483646 h 280"/>
                <a:gd name="T16" fmla="*/ 2147483646 w 519"/>
                <a:gd name="T17" fmla="*/ 2147483646 h 280"/>
                <a:gd name="T18" fmla="*/ 2147483646 w 519"/>
                <a:gd name="T19" fmla="*/ 2147483646 h 280"/>
                <a:gd name="T20" fmla="*/ 2147483646 w 519"/>
                <a:gd name="T21" fmla="*/ 2147483646 h 280"/>
                <a:gd name="T22" fmla="*/ 2147483646 w 519"/>
                <a:gd name="T23" fmla="*/ 2147483646 h 280"/>
                <a:gd name="T24" fmla="*/ 2147483646 w 519"/>
                <a:gd name="T25" fmla="*/ 2147483646 h 280"/>
                <a:gd name="T26" fmla="*/ 2147483646 w 519"/>
                <a:gd name="T27" fmla="*/ 2147483646 h 280"/>
                <a:gd name="T28" fmla="*/ 2147483646 w 519"/>
                <a:gd name="T29" fmla="*/ 2147483646 h 280"/>
                <a:gd name="T30" fmla="*/ 2147483646 w 519"/>
                <a:gd name="T31" fmla="*/ 2147483646 h 280"/>
                <a:gd name="T32" fmla="*/ 2147483646 w 519"/>
                <a:gd name="T33" fmla="*/ 2147483646 h 280"/>
                <a:gd name="T34" fmla="*/ 2147483646 w 519"/>
                <a:gd name="T35" fmla="*/ 2147483646 h 280"/>
                <a:gd name="T36" fmla="*/ 2147483646 w 519"/>
                <a:gd name="T37" fmla="*/ 2147483646 h 280"/>
                <a:gd name="T38" fmla="*/ 2147483646 w 519"/>
                <a:gd name="T39" fmla="*/ 2147483646 h 280"/>
                <a:gd name="T40" fmla="*/ 2147483646 w 519"/>
                <a:gd name="T41" fmla="*/ 2147483646 h 280"/>
                <a:gd name="T42" fmla="*/ 2147483646 w 519"/>
                <a:gd name="T43" fmla="*/ 2147483646 h 280"/>
                <a:gd name="T44" fmla="*/ 2147483646 w 519"/>
                <a:gd name="T45" fmla="*/ 2147483646 h 280"/>
                <a:gd name="T46" fmla="*/ 2147483646 w 519"/>
                <a:gd name="T47" fmla="*/ 2147483646 h 280"/>
                <a:gd name="T48" fmla="*/ 2147483646 w 519"/>
                <a:gd name="T49" fmla="*/ 2147483646 h 280"/>
                <a:gd name="T50" fmla="*/ 2147483646 w 519"/>
                <a:gd name="T51" fmla="*/ 2147483646 h 280"/>
                <a:gd name="T52" fmla="*/ 2147483646 w 519"/>
                <a:gd name="T53" fmla="*/ 2147483646 h 280"/>
                <a:gd name="T54" fmla="*/ 2147483646 w 519"/>
                <a:gd name="T55" fmla="*/ 2147483646 h 280"/>
                <a:gd name="T56" fmla="*/ 2147483646 w 519"/>
                <a:gd name="T57" fmla="*/ 2147483646 h 280"/>
                <a:gd name="T58" fmla="*/ 2147483646 w 519"/>
                <a:gd name="T59" fmla="*/ 2147483646 h 280"/>
                <a:gd name="T60" fmla="*/ 2147483646 w 519"/>
                <a:gd name="T61" fmla="*/ 2147483646 h 280"/>
                <a:gd name="T62" fmla="*/ 2147483646 w 519"/>
                <a:gd name="T63" fmla="*/ 2147483646 h 280"/>
                <a:gd name="T64" fmla="*/ 2147483646 w 519"/>
                <a:gd name="T65" fmla="*/ 2147483646 h 280"/>
                <a:gd name="T66" fmla="*/ 2147483646 w 519"/>
                <a:gd name="T67" fmla="*/ 0 h 280"/>
                <a:gd name="T68" fmla="*/ 2147483646 w 519"/>
                <a:gd name="T69" fmla="*/ 2147483646 h 280"/>
                <a:gd name="T70" fmla="*/ 2147483646 w 519"/>
                <a:gd name="T71" fmla="*/ 2147483646 h 280"/>
                <a:gd name="T72" fmla="*/ 2147483646 w 519"/>
                <a:gd name="T73" fmla="*/ 2147483646 h 280"/>
                <a:gd name="T74" fmla="*/ 2147483646 w 519"/>
                <a:gd name="T75" fmla="*/ 2147483646 h 280"/>
                <a:gd name="T76" fmla="*/ 2147483646 w 519"/>
                <a:gd name="T77" fmla="*/ 2147483646 h 280"/>
                <a:gd name="T78" fmla="*/ 2147483646 w 519"/>
                <a:gd name="T79" fmla="*/ 2147483646 h 280"/>
                <a:gd name="T80" fmla="*/ 2147483646 w 519"/>
                <a:gd name="T81" fmla="*/ 2147483646 h 280"/>
                <a:gd name="T82" fmla="*/ 2147483646 w 519"/>
                <a:gd name="T83" fmla="*/ 2147483646 h 2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9"/>
                <a:gd name="T127" fmla="*/ 0 h 280"/>
                <a:gd name="T128" fmla="*/ 519 w 519"/>
                <a:gd name="T129" fmla="*/ 280 h 2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9" h="280">
                  <a:moveTo>
                    <a:pt x="52" y="74"/>
                  </a:moveTo>
                  <a:lnTo>
                    <a:pt x="35" y="80"/>
                  </a:lnTo>
                  <a:lnTo>
                    <a:pt x="19" y="91"/>
                  </a:lnTo>
                  <a:lnTo>
                    <a:pt x="10" y="104"/>
                  </a:lnTo>
                  <a:lnTo>
                    <a:pt x="1" y="118"/>
                  </a:lnTo>
                  <a:lnTo>
                    <a:pt x="0" y="133"/>
                  </a:lnTo>
                  <a:lnTo>
                    <a:pt x="1" y="147"/>
                  </a:lnTo>
                  <a:lnTo>
                    <a:pt x="9" y="162"/>
                  </a:lnTo>
                  <a:lnTo>
                    <a:pt x="19" y="175"/>
                  </a:lnTo>
                  <a:lnTo>
                    <a:pt x="13" y="189"/>
                  </a:lnTo>
                  <a:lnTo>
                    <a:pt x="10" y="202"/>
                  </a:lnTo>
                  <a:lnTo>
                    <a:pt x="11" y="215"/>
                  </a:lnTo>
                  <a:lnTo>
                    <a:pt x="19" y="228"/>
                  </a:lnTo>
                  <a:lnTo>
                    <a:pt x="28" y="240"/>
                  </a:lnTo>
                  <a:lnTo>
                    <a:pt x="41" y="247"/>
                  </a:lnTo>
                  <a:lnTo>
                    <a:pt x="58" y="253"/>
                  </a:lnTo>
                  <a:lnTo>
                    <a:pt x="76" y="255"/>
                  </a:lnTo>
                  <a:lnTo>
                    <a:pt x="93" y="253"/>
                  </a:lnTo>
                  <a:lnTo>
                    <a:pt x="108" y="247"/>
                  </a:lnTo>
                  <a:lnTo>
                    <a:pt x="118" y="241"/>
                  </a:lnTo>
                  <a:lnTo>
                    <a:pt x="128" y="254"/>
                  </a:lnTo>
                  <a:lnTo>
                    <a:pt x="143" y="263"/>
                  </a:lnTo>
                  <a:lnTo>
                    <a:pt x="160" y="271"/>
                  </a:lnTo>
                  <a:lnTo>
                    <a:pt x="180" y="273"/>
                  </a:lnTo>
                  <a:lnTo>
                    <a:pt x="196" y="273"/>
                  </a:lnTo>
                  <a:lnTo>
                    <a:pt x="217" y="271"/>
                  </a:lnTo>
                  <a:lnTo>
                    <a:pt x="234" y="263"/>
                  </a:lnTo>
                  <a:lnTo>
                    <a:pt x="248" y="252"/>
                  </a:lnTo>
                  <a:lnTo>
                    <a:pt x="268" y="263"/>
                  </a:lnTo>
                  <a:lnTo>
                    <a:pt x="291" y="271"/>
                  </a:lnTo>
                  <a:lnTo>
                    <a:pt x="315" y="275"/>
                  </a:lnTo>
                  <a:lnTo>
                    <a:pt x="339" y="279"/>
                  </a:lnTo>
                  <a:lnTo>
                    <a:pt x="363" y="273"/>
                  </a:lnTo>
                  <a:lnTo>
                    <a:pt x="386" y="267"/>
                  </a:lnTo>
                  <a:lnTo>
                    <a:pt x="409" y="259"/>
                  </a:lnTo>
                  <a:lnTo>
                    <a:pt x="425" y="247"/>
                  </a:lnTo>
                  <a:lnTo>
                    <a:pt x="445" y="250"/>
                  </a:lnTo>
                  <a:lnTo>
                    <a:pt x="462" y="247"/>
                  </a:lnTo>
                  <a:lnTo>
                    <a:pt x="479" y="242"/>
                  </a:lnTo>
                  <a:lnTo>
                    <a:pt x="495" y="232"/>
                  </a:lnTo>
                  <a:lnTo>
                    <a:pt x="508" y="220"/>
                  </a:lnTo>
                  <a:lnTo>
                    <a:pt x="514" y="207"/>
                  </a:lnTo>
                  <a:lnTo>
                    <a:pt x="518" y="191"/>
                  </a:lnTo>
                  <a:lnTo>
                    <a:pt x="518" y="178"/>
                  </a:lnTo>
                  <a:lnTo>
                    <a:pt x="512" y="163"/>
                  </a:lnTo>
                  <a:lnTo>
                    <a:pt x="503" y="150"/>
                  </a:lnTo>
                  <a:lnTo>
                    <a:pt x="489" y="140"/>
                  </a:lnTo>
                  <a:lnTo>
                    <a:pt x="499" y="131"/>
                  </a:lnTo>
                  <a:lnTo>
                    <a:pt x="504" y="120"/>
                  </a:lnTo>
                  <a:lnTo>
                    <a:pt x="506" y="108"/>
                  </a:lnTo>
                  <a:lnTo>
                    <a:pt x="503" y="96"/>
                  </a:lnTo>
                  <a:lnTo>
                    <a:pt x="495" y="86"/>
                  </a:lnTo>
                  <a:lnTo>
                    <a:pt x="482" y="78"/>
                  </a:lnTo>
                  <a:lnTo>
                    <a:pt x="469" y="74"/>
                  </a:lnTo>
                  <a:lnTo>
                    <a:pt x="454" y="72"/>
                  </a:lnTo>
                  <a:lnTo>
                    <a:pt x="446" y="74"/>
                  </a:lnTo>
                  <a:lnTo>
                    <a:pt x="432" y="62"/>
                  </a:lnTo>
                  <a:lnTo>
                    <a:pt x="413" y="51"/>
                  </a:lnTo>
                  <a:lnTo>
                    <a:pt x="395" y="44"/>
                  </a:lnTo>
                  <a:lnTo>
                    <a:pt x="375" y="40"/>
                  </a:lnTo>
                  <a:lnTo>
                    <a:pt x="354" y="40"/>
                  </a:lnTo>
                  <a:lnTo>
                    <a:pt x="333" y="44"/>
                  </a:lnTo>
                  <a:lnTo>
                    <a:pt x="325" y="46"/>
                  </a:lnTo>
                  <a:lnTo>
                    <a:pt x="315" y="31"/>
                  </a:lnTo>
                  <a:lnTo>
                    <a:pt x="304" y="18"/>
                  </a:lnTo>
                  <a:lnTo>
                    <a:pt x="289" y="9"/>
                  </a:lnTo>
                  <a:lnTo>
                    <a:pt x="270" y="3"/>
                  </a:lnTo>
                  <a:lnTo>
                    <a:pt x="252" y="0"/>
                  </a:lnTo>
                  <a:lnTo>
                    <a:pt x="230" y="0"/>
                  </a:lnTo>
                  <a:lnTo>
                    <a:pt x="211" y="4"/>
                  </a:lnTo>
                  <a:lnTo>
                    <a:pt x="194" y="11"/>
                  </a:lnTo>
                  <a:lnTo>
                    <a:pt x="180" y="21"/>
                  </a:lnTo>
                  <a:lnTo>
                    <a:pt x="168" y="35"/>
                  </a:lnTo>
                  <a:lnTo>
                    <a:pt x="160" y="46"/>
                  </a:lnTo>
                  <a:lnTo>
                    <a:pt x="150" y="36"/>
                  </a:lnTo>
                  <a:lnTo>
                    <a:pt x="136" y="30"/>
                  </a:lnTo>
                  <a:lnTo>
                    <a:pt x="119" y="26"/>
                  </a:lnTo>
                  <a:lnTo>
                    <a:pt x="102" y="26"/>
                  </a:lnTo>
                  <a:lnTo>
                    <a:pt x="87" y="30"/>
                  </a:lnTo>
                  <a:lnTo>
                    <a:pt x="72" y="36"/>
                  </a:lnTo>
                  <a:lnTo>
                    <a:pt x="62" y="47"/>
                  </a:lnTo>
                  <a:lnTo>
                    <a:pt x="55" y="59"/>
                  </a:lnTo>
                  <a:lnTo>
                    <a:pt x="52" y="66"/>
                  </a:lnTo>
                  <a:lnTo>
                    <a:pt x="52" y="74"/>
                  </a:lnTo>
                </a:path>
              </a:pathLst>
            </a:custGeom>
            <a:solidFill>
              <a:srgbClr val="C0C0C0"/>
            </a:solidFill>
            <a:ln w="25399" cap="rnd">
              <a:solidFill>
                <a:srgbClr val="A8A8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3087798" y="3914023"/>
              <a:ext cx="1274762" cy="909637"/>
            </a:xfrm>
            <a:custGeom>
              <a:avLst/>
              <a:gdLst>
                <a:gd name="connsiteX0" fmla="*/ 30296 w 1769644"/>
                <a:gd name="connsiteY0" fmla="*/ 1202635 h 1262269"/>
                <a:gd name="connsiteX1" fmla="*/ 79992 w 1769644"/>
                <a:gd name="connsiteY1" fmla="*/ 1222513 h 1262269"/>
                <a:gd name="connsiteX2" fmla="*/ 139627 w 1769644"/>
                <a:gd name="connsiteY2" fmla="*/ 1262269 h 1262269"/>
                <a:gd name="connsiteX3" fmla="*/ 199262 w 1769644"/>
                <a:gd name="connsiteY3" fmla="*/ 1212574 h 1262269"/>
                <a:gd name="connsiteX4" fmla="*/ 219140 w 1769644"/>
                <a:gd name="connsiteY4" fmla="*/ 1192695 h 1262269"/>
                <a:gd name="connsiteX5" fmla="*/ 278775 w 1769644"/>
                <a:gd name="connsiteY5" fmla="*/ 1152939 h 1262269"/>
                <a:gd name="connsiteX6" fmla="*/ 308592 w 1769644"/>
                <a:gd name="connsiteY6" fmla="*/ 1143000 h 1262269"/>
                <a:gd name="connsiteX7" fmla="*/ 348349 w 1769644"/>
                <a:gd name="connsiteY7" fmla="*/ 1123121 h 1262269"/>
                <a:gd name="connsiteX8" fmla="*/ 378166 w 1769644"/>
                <a:gd name="connsiteY8" fmla="*/ 1063487 h 1262269"/>
                <a:gd name="connsiteX9" fmla="*/ 398044 w 1769644"/>
                <a:gd name="connsiteY9" fmla="*/ 1043608 h 1262269"/>
                <a:gd name="connsiteX10" fmla="*/ 437801 w 1769644"/>
                <a:gd name="connsiteY10" fmla="*/ 1033669 h 1262269"/>
                <a:gd name="connsiteX11" fmla="*/ 467618 w 1769644"/>
                <a:gd name="connsiteY11" fmla="*/ 1013791 h 1262269"/>
                <a:gd name="connsiteX12" fmla="*/ 547131 w 1769644"/>
                <a:gd name="connsiteY12" fmla="*/ 1003852 h 1262269"/>
                <a:gd name="connsiteX13" fmla="*/ 576949 w 1769644"/>
                <a:gd name="connsiteY13" fmla="*/ 993913 h 1262269"/>
                <a:gd name="connsiteX14" fmla="*/ 606766 w 1769644"/>
                <a:gd name="connsiteY14" fmla="*/ 974035 h 1262269"/>
                <a:gd name="connsiteX15" fmla="*/ 636583 w 1769644"/>
                <a:gd name="connsiteY15" fmla="*/ 964095 h 1262269"/>
                <a:gd name="connsiteX16" fmla="*/ 676340 w 1769644"/>
                <a:gd name="connsiteY16" fmla="*/ 904461 h 1262269"/>
                <a:gd name="connsiteX17" fmla="*/ 696218 w 1769644"/>
                <a:gd name="connsiteY17" fmla="*/ 834887 h 1262269"/>
                <a:gd name="connsiteX18" fmla="*/ 716096 w 1769644"/>
                <a:gd name="connsiteY18" fmla="*/ 805069 h 1262269"/>
                <a:gd name="connsiteX19" fmla="*/ 815488 w 1769644"/>
                <a:gd name="connsiteY19" fmla="*/ 765313 h 1262269"/>
                <a:gd name="connsiteX20" fmla="*/ 855244 w 1769644"/>
                <a:gd name="connsiteY20" fmla="*/ 745435 h 1262269"/>
                <a:gd name="connsiteX21" fmla="*/ 885062 w 1769644"/>
                <a:gd name="connsiteY21" fmla="*/ 735495 h 1262269"/>
                <a:gd name="connsiteX22" fmla="*/ 954635 w 1769644"/>
                <a:gd name="connsiteY22" fmla="*/ 695739 h 1262269"/>
                <a:gd name="connsiteX23" fmla="*/ 1024209 w 1769644"/>
                <a:gd name="connsiteY23" fmla="*/ 685800 h 1262269"/>
                <a:gd name="connsiteX24" fmla="*/ 1103722 w 1769644"/>
                <a:gd name="connsiteY24" fmla="*/ 626165 h 1262269"/>
                <a:gd name="connsiteX25" fmla="*/ 1153418 w 1769644"/>
                <a:gd name="connsiteY25" fmla="*/ 586408 h 1262269"/>
                <a:gd name="connsiteX26" fmla="*/ 1183235 w 1769644"/>
                <a:gd name="connsiteY26" fmla="*/ 576469 h 1262269"/>
                <a:gd name="connsiteX27" fmla="*/ 1252809 w 1769644"/>
                <a:gd name="connsiteY27" fmla="*/ 536713 h 1262269"/>
                <a:gd name="connsiteX28" fmla="*/ 1332322 w 1769644"/>
                <a:gd name="connsiteY28" fmla="*/ 516835 h 1262269"/>
                <a:gd name="connsiteX29" fmla="*/ 1560922 w 1769644"/>
                <a:gd name="connsiteY29" fmla="*/ 496956 h 1262269"/>
                <a:gd name="connsiteX30" fmla="*/ 1580801 w 1769644"/>
                <a:gd name="connsiteY30" fmla="*/ 467139 h 1262269"/>
                <a:gd name="connsiteX31" fmla="*/ 1610618 w 1769644"/>
                <a:gd name="connsiteY31" fmla="*/ 427382 h 1262269"/>
                <a:gd name="connsiteX32" fmla="*/ 1630496 w 1769644"/>
                <a:gd name="connsiteY32" fmla="*/ 387626 h 1262269"/>
                <a:gd name="connsiteX33" fmla="*/ 1670253 w 1769644"/>
                <a:gd name="connsiteY33" fmla="*/ 367748 h 1262269"/>
                <a:gd name="connsiteX34" fmla="*/ 1690131 w 1769644"/>
                <a:gd name="connsiteY34" fmla="*/ 347869 h 1262269"/>
                <a:gd name="connsiteX35" fmla="*/ 1719949 w 1769644"/>
                <a:gd name="connsiteY35" fmla="*/ 248478 h 1262269"/>
                <a:gd name="connsiteX36" fmla="*/ 1729888 w 1769644"/>
                <a:gd name="connsiteY36" fmla="*/ 178904 h 1262269"/>
                <a:gd name="connsiteX37" fmla="*/ 1759705 w 1769644"/>
                <a:gd name="connsiteY37" fmla="*/ 149087 h 1262269"/>
                <a:gd name="connsiteX38" fmla="*/ 1769644 w 1769644"/>
                <a:gd name="connsiteY38" fmla="*/ 119269 h 1262269"/>
                <a:gd name="connsiteX39" fmla="*/ 1739827 w 1769644"/>
                <a:gd name="connsiteY39" fmla="*/ 49695 h 1262269"/>
                <a:gd name="connsiteX40" fmla="*/ 1680192 w 1769644"/>
                <a:gd name="connsiteY40" fmla="*/ 9939 h 1262269"/>
                <a:gd name="connsiteX41" fmla="*/ 1650375 w 1769644"/>
                <a:gd name="connsiteY41" fmla="*/ 0 h 1262269"/>
                <a:gd name="connsiteX42" fmla="*/ 1570862 w 1769644"/>
                <a:gd name="connsiteY42" fmla="*/ 69574 h 1262269"/>
                <a:gd name="connsiteX43" fmla="*/ 1541044 w 1769644"/>
                <a:gd name="connsiteY43" fmla="*/ 79513 h 1262269"/>
                <a:gd name="connsiteX44" fmla="*/ 1421775 w 1769644"/>
                <a:gd name="connsiteY44" fmla="*/ 109330 h 1262269"/>
                <a:gd name="connsiteX45" fmla="*/ 1362140 w 1769644"/>
                <a:gd name="connsiteY45" fmla="*/ 159026 h 1262269"/>
                <a:gd name="connsiteX46" fmla="*/ 1332322 w 1769644"/>
                <a:gd name="connsiteY46" fmla="*/ 178904 h 1262269"/>
                <a:gd name="connsiteX47" fmla="*/ 1282627 w 1769644"/>
                <a:gd name="connsiteY47" fmla="*/ 218661 h 1262269"/>
                <a:gd name="connsiteX48" fmla="*/ 1262749 w 1769644"/>
                <a:gd name="connsiteY48" fmla="*/ 248478 h 1262269"/>
                <a:gd name="connsiteX49" fmla="*/ 1242870 w 1769644"/>
                <a:gd name="connsiteY49" fmla="*/ 268356 h 1262269"/>
                <a:gd name="connsiteX50" fmla="*/ 1232931 w 1769644"/>
                <a:gd name="connsiteY50" fmla="*/ 298174 h 1262269"/>
                <a:gd name="connsiteX51" fmla="*/ 1173296 w 1769644"/>
                <a:gd name="connsiteY51" fmla="*/ 327991 h 1262269"/>
                <a:gd name="connsiteX52" fmla="*/ 1133540 w 1769644"/>
                <a:gd name="connsiteY52" fmla="*/ 347869 h 1262269"/>
                <a:gd name="connsiteX53" fmla="*/ 1054027 w 1769644"/>
                <a:gd name="connsiteY53" fmla="*/ 397565 h 1262269"/>
                <a:gd name="connsiteX54" fmla="*/ 964575 w 1769644"/>
                <a:gd name="connsiteY54" fmla="*/ 427382 h 1262269"/>
                <a:gd name="connsiteX55" fmla="*/ 885062 w 1769644"/>
                <a:gd name="connsiteY55" fmla="*/ 457200 h 1262269"/>
                <a:gd name="connsiteX56" fmla="*/ 805549 w 1769644"/>
                <a:gd name="connsiteY56" fmla="*/ 516835 h 1262269"/>
                <a:gd name="connsiteX57" fmla="*/ 726035 w 1769644"/>
                <a:gd name="connsiteY57" fmla="*/ 576469 h 1262269"/>
                <a:gd name="connsiteX58" fmla="*/ 666401 w 1769644"/>
                <a:gd name="connsiteY58" fmla="*/ 646043 h 1262269"/>
                <a:gd name="connsiteX59" fmla="*/ 636583 w 1769644"/>
                <a:gd name="connsiteY59" fmla="*/ 695739 h 1262269"/>
                <a:gd name="connsiteX60" fmla="*/ 596827 w 1769644"/>
                <a:gd name="connsiteY60" fmla="*/ 745435 h 1262269"/>
                <a:gd name="connsiteX61" fmla="*/ 507375 w 1769644"/>
                <a:gd name="connsiteY61" fmla="*/ 775252 h 1262269"/>
                <a:gd name="connsiteX62" fmla="*/ 457679 w 1769644"/>
                <a:gd name="connsiteY62" fmla="*/ 805069 h 1262269"/>
                <a:gd name="connsiteX63" fmla="*/ 388105 w 1769644"/>
                <a:gd name="connsiteY63" fmla="*/ 854765 h 1262269"/>
                <a:gd name="connsiteX64" fmla="*/ 358288 w 1769644"/>
                <a:gd name="connsiteY64" fmla="*/ 864704 h 1262269"/>
                <a:gd name="connsiteX65" fmla="*/ 258896 w 1769644"/>
                <a:gd name="connsiteY65" fmla="*/ 914400 h 1262269"/>
                <a:gd name="connsiteX66" fmla="*/ 129688 w 1769644"/>
                <a:gd name="connsiteY66" fmla="*/ 944217 h 1262269"/>
                <a:gd name="connsiteX67" fmla="*/ 79992 w 1769644"/>
                <a:gd name="connsiteY67" fmla="*/ 974035 h 1262269"/>
                <a:gd name="connsiteX68" fmla="*/ 40235 w 1769644"/>
                <a:gd name="connsiteY68" fmla="*/ 983974 h 1262269"/>
                <a:gd name="connsiteX69" fmla="*/ 10418 w 1769644"/>
                <a:gd name="connsiteY69" fmla="*/ 1013791 h 1262269"/>
                <a:gd name="connsiteX70" fmla="*/ 10418 w 1769644"/>
                <a:gd name="connsiteY70" fmla="*/ 1162878 h 1262269"/>
                <a:gd name="connsiteX71" fmla="*/ 30296 w 1769644"/>
                <a:gd name="connsiteY71" fmla="*/ 1202635 h 126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769644" h="1262269">
                  <a:moveTo>
                    <a:pt x="30296" y="1202635"/>
                  </a:moveTo>
                  <a:cubicBezTo>
                    <a:pt x="41892" y="1212574"/>
                    <a:pt x="65474" y="1212143"/>
                    <a:pt x="79992" y="1222513"/>
                  </a:cubicBezTo>
                  <a:cubicBezTo>
                    <a:pt x="153911" y="1275312"/>
                    <a:pt x="35147" y="1236150"/>
                    <a:pt x="139627" y="1262269"/>
                  </a:cubicBezTo>
                  <a:cubicBezTo>
                    <a:pt x="210463" y="1191433"/>
                    <a:pt x="130067" y="1267930"/>
                    <a:pt x="199262" y="1212574"/>
                  </a:cubicBezTo>
                  <a:cubicBezTo>
                    <a:pt x="206579" y="1206720"/>
                    <a:pt x="211643" y="1198318"/>
                    <a:pt x="219140" y="1192695"/>
                  </a:cubicBezTo>
                  <a:cubicBezTo>
                    <a:pt x="238252" y="1178361"/>
                    <a:pt x="258897" y="1166191"/>
                    <a:pt x="278775" y="1152939"/>
                  </a:cubicBezTo>
                  <a:cubicBezTo>
                    <a:pt x="287492" y="1147128"/>
                    <a:pt x="298962" y="1147127"/>
                    <a:pt x="308592" y="1143000"/>
                  </a:cubicBezTo>
                  <a:cubicBezTo>
                    <a:pt x="322211" y="1137163"/>
                    <a:pt x="335097" y="1129747"/>
                    <a:pt x="348349" y="1123121"/>
                  </a:cubicBezTo>
                  <a:cubicBezTo>
                    <a:pt x="358847" y="1091627"/>
                    <a:pt x="356146" y="1091012"/>
                    <a:pt x="378166" y="1063487"/>
                  </a:cubicBezTo>
                  <a:cubicBezTo>
                    <a:pt x="384020" y="1056170"/>
                    <a:pt x="389663" y="1047799"/>
                    <a:pt x="398044" y="1043608"/>
                  </a:cubicBezTo>
                  <a:cubicBezTo>
                    <a:pt x="410262" y="1037499"/>
                    <a:pt x="424549" y="1036982"/>
                    <a:pt x="437801" y="1033669"/>
                  </a:cubicBezTo>
                  <a:cubicBezTo>
                    <a:pt x="447740" y="1027043"/>
                    <a:pt x="456094" y="1016934"/>
                    <a:pt x="467618" y="1013791"/>
                  </a:cubicBezTo>
                  <a:cubicBezTo>
                    <a:pt x="493387" y="1006763"/>
                    <a:pt x="520851" y="1008630"/>
                    <a:pt x="547131" y="1003852"/>
                  </a:cubicBezTo>
                  <a:cubicBezTo>
                    <a:pt x="557439" y="1001978"/>
                    <a:pt x="567010" y="997226"/>
                    <a:pt x="576949" y="993913"/>
                  </a:cubicBezTo>
                  <a:cubicBezTo>
                    <a:pt x="586888" y="987287"/>
                    <a:pt x="596082" y="979377"/>
                    <a:pt x="606766" y="974035"/>
                  </a:cubicBezTo>
                  <a:cubicBezTo>
                    <a:pt x="616137" y="969350"/>
                    <a:pt x="629175" y="971503"/>
                    <a:pt x="636583" y="964095"/>
                  </a:cubicBezTo>
                  <a:cubicBezTo>
                    <a:pt x="653476" y="947202"/>
                    <a:pt x="676340" y="904461"/>
                    <a:pt x="676340" y="904461"/>
                  </a:cubicBezTo>
                  <a:cubicBezTo>
                    <a:pt x="679525" y="891722"/>
                    <a:pt x="689088" y="849147"/>
                    <a:pt x="696218" y="834887"/>
                  </a:cubicBezTo>
                  <a:cubicBezTo>
                    <a:pt x="701560" y="824203"/>
                    <a:pt x="706919" y="812716"/>
                    <a:pt x="716096" y="805069"/>
                  </a:cubicBezTo>
                  <a:cubicBezTo>
                    <a:pt x="735594" y="788820"/>
                    <a:pt x="796951" y="771492"/>
                    <a:pt x="815488" y="765313"/>
                  </a:cubicBezTo>
                  <a:cubicBezTo>
                    <a:pt x="829544" y="760628"/>
                    <a:pt x="841626" y="751271"/>
                    <a:pt x="855244" y="745435"/>
                  </a:cubicBezTo>
                  <a:cubicBezTo>
                    <a:pt x="864874" y="741308"/>
                    <a:pt x="875691" y="740181"/>
                    <a:pt x="885062" y="735495"/>
                  </a:cubicBezTo>
                  <a:cubicBezTo>
                    <a:pt x="917445" y="719303"/>
                    <a:pt x="916302" y="706193"/>
                    <a:pt x="954635" y="695739"/>
                  </a:cubicBezTo>
                  <a:cubicBezTo>
                    <a:pt x="977236" y="689575"/>
                    <a:pt x="1001018" y="689113"/>
                    <a:pt x="1024209" y="685800"/>
                  </a:cubicBezTo>
                  <a:cubicBezTo>
                    <a:pt x="1081313" y="628696"/>
                    <a:pt x="1051680" y="643512"/>
                    <a:pt x="1103722" y="626165"/>
                  </a:cubicBezTo>
                  <a:cubicBezTo>
                    <a:pt x="1122210" y="607678"/>
                    <a:pt x="1128345" y="598945"/>
                    <a:pt x="1153418" y="586408"/>
                  </a:cubicBezTo>
                  <a:cubicBezTo>
                    <a:pt x="1162789" y="581723"/>
                    <a:pt x="1173864" y="581154"/>
                    <a:pt x="1183235" y="576469"/>
                  </a:cubicBezTo>
                  <a:cubicBezTo>
                    <a:pt x="1283044" y="526565"/>
                    <a:pt x="1130848" y="588981"/>
                    <a:pt x="1252809" y="536713"/>
                  </a:cubicBezTo>
                  <a:cubicBezTo>
                    <a:pt x="1274324" y="527492"/>
                    <a:pt x="1311582" y="519057"/>
                    <a:pt x="1332322" y="516835"/>
                  </a:cubicBezTo>
                  <a:cubicBezTo>
                    <a:pt x="1408374" y="508686"/>
                    <a:pt x="1484722" y="503582"/>
                    <a:pt x="1560922" y="496956"/>
                  </a:cubicBezTo>
                  <a:cubicBezTo>
                    <a:pt x="1567548" y="487017"/>
                    <a:pt x="1573858" y="476859"/>
                    <a:pt x="1580801" y="467139"/>
                  </a:cubicBezTo>
                  <a:cubicBezTo>
                    <a:pt x="1590429" y="453659"/>
                    <a:pt x="1601839" y="441429"/>
                    <a:pt x="1610618" y="427382"/>
                  </a:cubicBezTo>
                  <a:cubicBezTo>
                    <a:pt x="1618470" y="414818"/>
                    <a:pt x="1620019" y="398103"/>
                    <a:pt x="1630496" y="387626"/>
                  </a:cubicBezTo>
                  <a:cubicBezTo>
                    <a:pt x="1640973" y="377149"/>
                    <a:pt x="1657001" y="374374"/>
                    <a:pt x="1670253" y="367748"/>
                  </a:cubicBezTo>
                  <a:cubicBezTo>
                    <a:pt x="1676879" y="361122"/>
                    <a:pt x="1685940" y="356251"/>
                    <a:pt x="1690131" y="347869"/>
                  </a:cubicBezTo>
                  <a:cubicBezTo>
                    <a:pt x="1697538" y="333054"/>
                    <a:pt x="1715873" y="270894"/>
                    <a:pt x="1719949" y="248478"/>
                  </a:cubicBezTo>
                  <a:cubicBezTo>
                    <a:pt x="1724140" y="225429"/>
                    <a:pt x="1721188" y="200655"/>
                    <a:pt x="1729888" y="178904"/>
                  </a:cubicBezTo>
                  <a:cubicBezTo>
                    <a:pt x="1735108" y="165853"/>
                    <a:pt x="1749766" y="159026"/>
                    <a:pt x="1759705" y="149087"/>
                  </a:cubicBezTo>
                  <a:cubicBezTo>
                    <a:pt x="1763018" y="139148"/>
                    <a:pt x="1769644" y="129746"/>
                    <a:pt x="1769644" y="119269"/>
                  </a:cubicBezTo>
                  <a:cubicBezTo>
                    <a:pt x="1769644" y="98779"/>
                    <a:pt x="1756057" y="63896"/>
                    <a:pt x="1739827" y="49695"/>
                  </a:cubicBezTo>
                  <a:cubicBezTo>
                    <a:pt x="1721847" y="33963"/>
                    <a:pt x="1700070" y="23191"/>
                    <a:pt x="1680192" y="9939"/>
                  </a:cubicBezTo>
                  <a:cubicBezTo>
                    <a:pt x="1671475" y="4128"/>
                    <a:pt x="1660314" y="3313"/>
                    <a:pt x="1650375" y="0"/>
                  </a:cubicBezTo>
                  <a:cubicBezTo>
                    <a:pt x="1601065" y="32872"/>
                    <a:pt x="1629004" y="11431"/>
                    <a:pt x="1570862" y="69574"/>
                  </a:cubicBezTo>
                  <a:cubicBezTo>
                    <a:pt x="1563454" y="76982"/>
                    <a:pt x="1550983" y="76200"/>
                    <a:pt x="1541044" y="79513"/>
                  </a:cubicBezTo>
                  <a:cubicBezTo>
                    <a:pt x="1472817" y="124997"/>
                    <a:pt x="1556873" y="75556"/>
                    <a:pt x="1421775" y="109330"/>
                  </a:cubicBezTo>
                  <a:cubicBezTo>
                    <a:pt x="1400620" y="114619"/>
                    <a:pt x="1376448" y="147103"/>
                    <a:pt x="1362140" y="159026"/>
                  </a:cubicBezTo>
                  <a:cubicBezTo>
                    <a:pt x="1352963" y="166673"/>
                    <a:pt x="1342261" y="172278"/>
                    <a:pt x="1332322" y="178904"/>
                  </a:cubicBezTo>
                  <a:cubicBezTo>
                    <a:pt x="1275355" y="264355"/>
                    <a:pt x="1351209" y="163794"/>
                    <a:pt x="1282627" y="218661"/>
                  </a:cubicBezTo>
                  <a:cubicBezTo>
                    <a:pt x="1273299" y="226123"/>
                    <a:pt x="1270211" y="239150"/>
                    <a:pt x="1262749" y="248478"/>
                  </a:cubicBezTo>
                  <a:cubicBezTo>
                    <a:pt x="1256895" y="255795"/>
                    <a:pt x="1249496" y="261730"/>
                    <a:pt x="1242870" y="268356"/>
                  </a:cubicBezTo>
                  <a:cubicBezTo>
                    <a:pt x="1239557" y="278295"/>
                    <a:pt x="1239476" y="289993"/>
                    <a:pt x="1232931" y="298174"/>
                  </a:cubicBezTo>
                  <a:cubicBezTo>
                    <a:pt x="1216322" y="318936"/>
                    <a:pt x="1195216" y="318597"/>
                    <a:pt x="1173296" y="327991"/>
                  </a:cubicBezTo>
                  <a:cubicBezTo>
                    <a:pt x="1159678" y="333827"/>
                    <a:pt x="1146104" y="340016"/>
                    <a:pt x="1133540" y="347869"/>
                  </a:cubicBezTo>
                  <a:cubicBezTo>
                    <a:pt x="1084381" y="378594"/>
                    <a:pt x="1106408" y="377419"/>
                    <a:pt x="1054027" y="397565"/>
                  </a:cubicBezTo>
                  <a:cubicBezTo>
                    <a:pt x="1024692" y="408848"/>
                    <a:pt x="964575" y="427382"/>
                    <a:pt x="964575" y="427382"/>
                  </a:cubicBezTo>
                  <a:cubicBezTo>
                    <a:pt x="868597" y="491369"/>
                    <a:pt x="1020155" y="395795"/>
                    <a:pt x="885062" y="457200"/>
                  </a:cubicBezTo>
                  <a:cubicBezTo>
                    <a:pt x="786703" y="501908"/>
                    <a:pt x="854450" y="480159"/>
                    <a:pt x="805549" y="516835"/>
                  </a:cubicBezTo>
                  <a:cubicBezTo>
                    <a:pt x="715631" y="584274"/>
                    <a:pt x="771628" y="530879"/>
                    <a:pt x="726035" y="576469"/>
                  </a:cubicBezTo>
                  <a:cubicBezTo>
                    <a:pt x="701837" y="649063"/>
                    <a:pt x="726485" y="631022"/>
                    <a:pt x="666401" y="646043"/>
                  </a:cubicBezTo>
                  <a:cubicBezTo>
                    <a:pt x="649140" y="697826"/>
                    <a:pt x="667769" y="656758"/>
                    <a:pt x="636583" y="695739"/>
                  </a:cubicBezTo>
                  <a:cubicBezTo>
                    <a:pt x="621394" y="714725"/>
                    <a:pt x="617395" y="731723"/>
                    <a:pt x="596827" y="745435"/>
                  </a:cubicBezTo>
                  <a:cubicBezTo>
                    <a:pt x="561557" y="768948"/>
                    <a:pt x="549255" y="766876"/>
                    <a:pt x="507375" y="775252"/>
                  </a:cubicBezTo>
                  <a:cubicBezTo>
                    <a:pt x="460851" y="821774"/>
                    <a:pt x="517893" y="770661"/>
                    <a:pt x="457679" y="805069"/>
                  </a:cubicBezTo>
                  <a:cubicBezTo>
                    <a:pt x="426165" y="823077"/>
                    <a:pt x="418870" y="839382"/>
                    <a:pt x="388105" y="854765"/>
                  </a:cubicBezTo>
                  <a:cubicBezTo>
                    <a:pt x="378734" y="859450"/>
                    <a:pt x="367659" y="860019"/>
                    <a:pt x="358288" y="864704"/>
                  </a:cubicBezTo>
                  <a:cubicBezTo>
                    <a:pt x="245904" y="920896"/>
                    <a:pt x="327278" y="891607"/>
                    <a:pt x="258896" y="914400"/>
                  </a:cubicBezTo>
                  <a:cubicBezTo>
                    <a:pt x="184741" y="963837"/>
                    <a:pt x="287332" y="902178"/>
                    <a:pt x="129688" y="944217"/>
                  </a:cubicBezTo>
                  <a:cubicBezTo>
                    <a:pt x="111022" y="949195"/>
                    <a:pt x="97645" y="966189"/>
                    <a:pt x="79992" y="974035"/>
                  </a:cubicBezTo>
                  <a:cubicBezTo>
                    <a:pt x="67509" y="979583"/>
                    <a:pt x="53487" y="980661"/>
                    <a:pt x="40235" y="983974"/>
                  </a:cubicBezTo>
                  <a:cubicBezTo>
                    <a:pt x="30296" y="993913"/>
                    <a:pt x="17392" y="1001587"/>
                    <a:pt x="10418" y="1013791"/>
                  </a:cubicBezTo>
                  <a:cubicBezTo>
                    <a:pt x="-11454" y="1052068"/>
                    <a:pt x="7435" y="1139011"/>
                    <a:pt x="10418" y="1162878"/>
                  </a:cubicBezTo>
                  <a:cubicBezTo>
                    <a:pt x="16623" y="1212515"/>
                    <a:pt x="18700" y="1192696"/>
                    <a:pt x="30296" y="1202635"/>
                  </a:cubicBez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1989" name="Rectangle 6"/>
            <p:cNvSpPr>
              <a:spLocks noChangeArrowheads="1"/>
            </p:cNvSpPr>
            <p:nvPr/>
          </p:nvSpPr>
          <p:spPr bwMode="auto">
            <a:xfrm>
              <a:off x="1916222" y="4801435"/>
              <a:ext cx="11620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2"/>
                  </a:solidFill>
                  <a:latin typeface="Comic Sans MS" panose="030F0702030302020204" pitchFamily="66" charset="0"/>
                </a:rPr>
                <a:t>Subsurface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2"/>
                  </a:solidFill>
                  <a:latin typeface="Comic Sans MS" panose="030F0702030302020204" pitchFamily="66" charset="0"/>
                </a:rPr>
                <a:t>flow</a:t>
              </a: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5484813" y="4868863"/>
            <a:ext cx="3302000" cy="1262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i="1" u="sng" dirty="0">
                <a:latin typeface="+mn-lt"/>
              </a:rPr>
              <a:t>Phosphorus Index</a:t>
            </a:r>
          </a:p>
          <a:p>
            <a:pPr eaLnBrk="1" hangingPunct="1">
              <a:defRPr/>
            </a:pPr>
            <a:r>
              <a:rPr lang="en-US" i="1" dirty="0">
                <a:latin typeface="+mn-lt"/>
              </a:rPr>
              <a:t>Identify and manage critical source areas for environmental protection from P losses</a:t>
            </a:r>
            <a:endParaRPr lang="en-US" sz="2000" b="1" i="1" dirty="0">
              <a:latin typeface="+mn-lt"/>
            </a:endParaRPr>
          </a:p>
        </p:txBody>
      </p:sp>
      <p:grpSp>
        <p:nvGrpSpPr>
          <p:cNvPr id="81926" name="Group 12"/>
          <p:cNvGrpSpPr>
            <a:grpSpLocks/>
          </p:cNvGrpSpPr>
          <p:nvPr/>
        </p:nvGrpSpPr>
        <p:grpSpPr bwMode="auto">
          <a:xfrm>
            <a:off x="5500688" y="2100263"/>
            <a:ext cx="2979737" cy="2116137"/>
            <a:chOff x="3451" y="1178"/>
            <a:chExt cx="1877" cy="1333"/>
          </a:xfrm>
        </p:grpSpPr>
        <p:sp>
          <p:nvSpPr>
            <p:cNvPr id="81929" name="Rectangle 13"/>
            <p:cNvSpPr>
              <a:spLocks noChangeAspect="1" noChangeArrowheads="1"/>
            </p:cNvSpPr>
            <p:nvPr/>
          </p:nvSpPr>
          <p:spPr bwMode="auto">
            <a:xfrm>
              <a:off x="3451" y="1178"/>
              <a:ext cx="1867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81930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1270"/>
              <a:ext cx="1833" cy="12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31" name="Freeform 15"/>
            <p:cNvSpPr>
              <a:spLocks noChangeAspect="1"/>
            </p:cNvSpPr>
            <p:nvPr/>
          </p:nvSpPr>
          <p:spPr bwMode="auto">
            <a:xfrm>
              <a:off x="4114" y="1322"/>
              <a:ext cx="456" cy="882"/>
            </a:xfrm>
            <a:custGeom>
              <a:avLst/>
              <a:gdLst>
                <a:gd name="T0" fmla="*/ 0 w 1252"/>
                <a:gd name="T1" fmla="*/ 1 h 2147"/>
                <a:gd name="T2" fmla="*/ 0 w 1252"/>
                <a:gd name="T3" fmla="*/ 1 h 2147"/>
                <a:gd name="T4" fmla="*/ 0 w 1252"/>
                <a:gd name="T5" fmla="*/ 1 h 2147"/>
                <a:gd name="T6" fmla="*/ 0 w 1252"/>
                <a:gd name="T7" fmla="*/ 1 h 2147"/>
                <a:gd name="T8" fmla="*/ 0 w 1252"/>
                <a:gd name="T9" fmla="*/ 1 h 2147"/>
                <a:gd name="T10" fmla="*/ 0 w 1252"/>
                <a:gd name="T11" fmla="*/ 1 h 2147"/>
                <a:gd name="T12" fmla="*/ 0 w 1252"/>
                <a:gd name="T13" fmla="*/ 1 h 2147"/>
                <a:gd name="T14" fmla="*/ 0 w 1252"/>
                <a:gd name="T15" fmla="*/ 1 h 2147"/>
                <a:gd name="T16" fmla="*/ 0 w 1252"/>
                <a:gd name="T17" fmla="*/ 0 h 2147"/>
                <a:gd name="T18" fmla="*/ 0 w 1252"/>
                <a:gd name="T19" fmla="*/ 0 h 2147"/>
                <a:gd name="T20" fmla="*/ 0 w 1252"/>
                <a:gd name="T21" fmla="*/ 0 h 2147"/>
                <a:gd name="T22" fmla="*/ 0 w 1252"/>
                <a:gd name="T23" fmla="*/ 0 h 2147"/>
                <a:gd name="T24" fmla="*/ 0 w 1252"/>
                <a:gd name="T25" fmla="*/ 0 h 2147"/>
                <a:gd name="T26" fmla="*/ 0 w 1252"/>
                <a:gd name="T27" fmla="*/ 0 h 2147"/>
                <a:gd name="T28" fmla="*/ 0 w 1252"/>
                <a:gd name="T29" fmla="*/ 0 h 2147"/>
                <a:gd name="T30" fmla="*/ 0 w 1252"/>
                <a:gd name="T31" fmla="*/ 0 h 2147"/>
                <a:gd name="T32" fmla="*/ 0 w 1252"/>
                <a:gd name="T33" fmla="*/ 0 h 2147"/>
                <a:gd name="T34" fmla="*/ 0 w 1252"/>
                <a:gd name="T35" fmla="*/ 0 h 2147"/>
                <a:gd name="T36" fmla="*/ 0 w 1252"/>
                <a:gd name="T37" fmla="*/ 0 h 2147"/>
                <a:gd name="T38" fmla="*/ 0 w 1252"/>
                <a:gd name="T39" fmla="*/ 0 h 2147"/>
                <a:gd name="T40" fmla="*/ 0 w 1252"/>
                <a:gd name="T41" fmla="*/ 0 h 2147"/>
                <a:gd name="T42" fmla="*/ 0 w 1252"/>
                <a:gd name="T43" fmla="*/ 0 h 2147"/>
                <a:gd name="T44" fmla="*/ 0 w 1252"/>
                <a:gd name="T45" fmla="*/ 0 h 2147"/>
                <a:gd name="T46" fmla="*/ 0 w 1252"/>
                <a:gd name="T47" fmla="*/ 0 h 2147"/>
                <a:gd name="T48" fmla="*/ 0 w 1252"/>
                <a:gd name="T49" fmla="*/ 0 h 2147"/>
                <a:gd name="T50" fmla="*/ 0 w 1252"/>
                <a:gd name="T51" fmla="*/ 0 h 2147"/>
                <a:gd name="T52" fmla="*/ 0 w 1252"/>
                <a:gd name="T53" fmla="*/ 0 h 2147"/>
                <a:gd name="T54" fmla="*/ 0 w 1252"/>
                <a:gd name="T55" fmla="*/ 0 h 2147"/>
                <a:gd name="T56" fmla="*/ 0 w 1252"/>
                <a:gd name="T57" fmla="*/ 0 h 2147"/>
                <a:gd name="T58" fmla="*/ 0 w 1252"/>
                <a:gd name="T59" fmla="*/ 0 h 2147"/>
                <a:gd name="T60" fmla="*/ 0 w 1252"/>
                <a:gd name="T61" fmla="*/ 0 h 2147"/>
                <a:gd name="T62" fmla="*/ 0 w 1252"/>
                <a:gd name="T63" fmla="*/ 0 h 2147"/>
                <a:gd name="T64" fmla="*/ 0 w 1252"/>
                <a:gd name="T65" fmla="*/ 0 h 2147"/>
                <a:gd name="T66" fmla="*/ 0 w 1252"/>
                <a:gd name="T67" fmla="*/ 0 h 2147"/>
                <a:gd name="T68" fmla="*/ 0 w 1252"/>
                <a:gd name="T69" fmla="*/ 0 h 2147"/>
                <a:gd name="T70" fmla="*/ 0 w 1252"/>
                <a:gd name="T71" fmla="*/ 0 h 2147"/>
                <a:gd name="T72" fmla="*/ 0 w 1252"/>
                <a:gd name="T73" fmla="*/ 0 h 2147"/>
                <a:gd name="T74" fmla="*/ 0 w 1252"/>
                <a:gd name="T75" fmla="*/ 0 h 2147"/>
                <a:gd name="T76" fmla="*/ 0 w 1252"/>
                <a:gd name="T77" fmla="*/ 0 h 2147"/>
                <a:gd name="T78" fmla="*/ 0 w 1252"/>
                <a:gd name="T79" fmla="*/ 0 h 2147"/>
                <a:gd name="T80" fmla="*/ 0 w 1252"/>
                <a:gd name="T81" fmla="*/ 1 h 2147"/>
                <a:gd name="T82" fmla="*/ 0 w 1252"/>
                <a:gd name="T83" fmla="*/ 1 h 2147"/>
                <a:gd name="T84" fmla="*/ 0 w 1252"/>
                <a:gd name="T85" fmla="*/ 1 h 2147"/>
                <a:gd name="T86" fmla="*/ 0 w 1252"/>
                <a:gd name="T87" fmla="*/ 1 h 2147"/>
                <a:gd name="T88" fmla="*/ 0 w 1252"/>
                <a:gd name="T89" fmla="*/ 1 h 2147"/>
                <a:gd name="T90" fmla="*/ 0 w 1252"/>
                <a:gd name="T91" fmla="*/ 1 h 2147"/>
                <a:gd name="T92" fmla="*/ 0 w 1252"/>
                <a:gd name="T93" fmla="*/ 1 h 2147"/>
                <a:gd name="T94" fmla="*/ 0 w 1252"/>
                <a:gd name="T95" fmla="*/ 1 h 214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2"/>
                <a:gd name="T145" fmla="*/ 0 h 2147"/>
                <a:gd name="T146" fmla="*/ 1252 w 1252"/>
                <a:gd name="T147" fmla="*/ 2147 h 214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2" h="2147">
                  <a:moveTo>
                    <a:pt x="1073" y="2094"/>
                  </a:moveTo>
                  <a:lnTo>
                    <a:pt x="1033" y="2086"/>
                  </a:lnTo>
                  <a:lnTo>
                    <a:pt x="1041" y="2118"/>
                  </a:lnTo>
                  <a:lnTo>
                    <a:pt x="1065" y="2094"/>
                  </a:lnTo>
                  <a:lnTo>
                    <a:pt x="985" y="2118"/>
                  </a:lnTo>
                  <a:lnTo>
                    <a:pt x="1041" y="2142"/>
                  </a:lnTo>
                  <a:lnTo>
                    <a:pt x="1025" y="2118"/>
                  </a:lnTo>
                  <a:lnTo>
                    <a:pt x="977" y="2126"/>
                  </a:lnTo>
                  <a:lnTo>
                    <a:pt x="1057" y="2126"/>
                  </a:lnTo>
                  <a:lnTo>
                    <a:pt x="1049" y="2134"/>
                  </a:lnTo>
                  <a:lnTo>
                    <a:pt x="1049" y="2142"/>
                  </a:lnTo>
                  <a:lnTo>
                    <a:pt x="1049" y="2110"/>
                  </a:lnTo>
                  <a:lnTo>
                    <a:pt x="1041" y="2142"/>
                  </a:lnTo>
                  <a:lnTo>
                    <a:pt x="1001" y="2126"/>
                  </a:lnTo>
                  <a:lnTo>
                    <a:pt x="1025" y="2118"/>
                  </a:lnTo>
                  <a:lnTo>
                    <a:pt x="993" y="2142"/>
                  </a:lnTo>
                  <a:lnTo>
                    <a:pt x="950" y="2147"/>
                  </a:lnTo>
                  <a:lnTo>
                    <a:pt x="905" y="2118"/>
                  </a:lnTo>
                  <a:lnTo>
                    <a:pt x="842" y="2118"/>
                  </a:lnTo>
                  <a:lnTo>
                    <a:pt x="806" y="2087"/>
                  </a:lnTo>
                  <a:lnTo>
                    <a:pt x="771" y="2076"/>
                  </a:lnTo>
                  <a:lnTo>
                    <a:pt x="703" y="2053"/>
                  </a:lnTo>
                  <a:lnTo>
                    <a:pt x="667" y="2028"/>
                  </a:lnTo>
                  <a:lnTo>
                    <a:pt x="596" y="2031"/>
                  </a:lnTo>
                  <a:lnTo>
                    <a:pt x="517" y="2009"/>
                  </a:lnTo>
                  <a:lnTo>
                    <a:pt x="473" y="1998"/>
                  </a:lnTo>
                  <a:lnTo>
                    <a:pt x="481" y="1942"/>
                  </a:lnTo>
                  <a:lnTo>
                    <a:pt x="512" y="1926"/>
                  </a:lnTo>
                  <a:lnTo>
                    <a:pt x="528" y="1879"/>
                  </a:lnTo>
                  <a:lnTo>
                    <a:pt x="528" y="1836"/>
                  </a:lnTo>
                  <a:lnTo>
                    <a:pt x="517" y="1802"/>
                  </a:lnTo>
                  <a:lnTo>
                    <a:pt x="464" y="1753"/>
                  </a:lnTo>
                  <a:lnTo>
                    <a:pt x="405" y="1720"/>
                  </a:lnTo>
                  <a:lnTo>
                    <a:pt x="353" y="1723"/>
                  </a:lnTo>
                  <a:lnTo>
                    <a:pt x="273" y="1753"/>
                  </a:lnTo>
                  <a:lnTo>
                    <a:pt x="217" y="1726"/>
                  </a:lnTo>
                  <a:lnTo>
                    <a:pt x="170" y="1682"/>
                  </a:lnTo>
                  <a:lnTo>
                    <a:pt x="234" y="1604"/>
                  </a:lnTo>
                  <a:lnTo>
                    <a:pt x="210" y="1539"/>
                  </a:lnTo>
                  <a:lnTo>
                    <a:pt x="166" y="1502"/>
                  </a:lnTo>
                  <a:lnTo>
                    <a:pt x="107" y="1475"/>
                  </a:lnTo>
                  <a:lnTo>
                    <a:pt x="38" y="1509"/>
                  </a:lnTo>
                  <a:lnTo>
                    <a:pt x="67" y="1498"/>
                  </a:lnTo>
                  <a:lnTo>
                    <a:pt x="7" y="1469"/>
                  </a:lnTo>
                  <a:lnTo>
                    <a:pt x="7" y="1429"/>
                  </a:lnTo>
                  <a:lnTo>
                    <a:pt x="23" y="1389"/>
                  </a:lnTo>
                  <a:lnTo>
                    <a:pt x="69" y="1363"/>
                  </a:lnTo>
                  <a:lnTo>
                    <a:pt x="115" y="1336"/>
                  </a:lnTo>
                  <a:lnTo>
                    <a:pt x="161" y="1323"/>
                  </a:lnTo>
                  <a:lnTo>
                    <a:pt x="207" y="1297"/>
                  </a:lnTo>
                  <a:lnTo>
                    <a:pt x="266" y="1295"/>
                  </a:lnTo>
                  <a:lnTo>
                    <a:pt x="314" y="1272"/>
                  </a:lnTo>
                  <a:lnTo>
                    <a:pt x="361" y="1243"/>
                  </a:lnTo>
                  <a:lnTo>
                    <a:pt x="390" y="1205"/>
                  </a:lnTo>
                  <a:lnTo>
                    <a:pt x="449" y="1175"/>
                  </a:lnTo>
                  <a:lnTo>
                    <a:pt x="353" y="1166"/>
                  </a:lnTo>
                  <a:lnTo>
                    <a:pt x="161" y="1134"/>
                  </a:lnTo>
                  <a:lnTo>
                    <a:pt x="177" y="1006"/>
                  </a:lnTo>
                  <a:lnTo>
                    <a:pt x="185" y="910"/>
                  </a:lnTo>
                  <a:lnTo>
                    <a:pt x="489" y="926"/>
                  </a:lnTo>
                  <a:lnTo>
                    <a:pt x="561" y="950"/>
                  </a:lnTo>
                  <a:lnTo>
                    <a:pt x="635" y="923"/>
                  </a:lnTo>
                  <a:lnTo>
                    <a:pt x="664" y="875"/>
                  </a:lnTo>
                  <a:lnTo>
                    <a:pt x="667" y="819"/>
                  </a:lnTo>
                  <a:lnTo>
                    <a:pt x="635" y="781"/>
                  </a:lnTo>
                  <a:lnTo>
                    <a:pt x="449" y="782"/>
                  </a:lnTo>
                  <a:lnTo>
                    <a:pt x="441" y="694"/>
                  </a:lnTo>
                  <a:lnTo>
                    <a:pt x="449" y="598"/>
                  </a:lnTo>
                  <a:lnTo>
                    <a:pt x="576" y="582"/>
                  </a:lnTo>
                  <a:lnTo>
                    <a:pt x="635" y="567"/>
                  </a:lnTo>
                  <a:lnTo>
                    <a:pt x="718" y="564"/>
                  </a:lnTo>
                  <a:lnTo>
                    <a:pt x="718" y="526"/>
                  </a:lnTo>
                  <a:lnTo>
                    <a:pt x="691" y="480"/>
                  </a:lnTo>
                  <a:lnTo>
                    <a:pt x="659" y="421"/>
                  </a:lnTo>
                  <a:lnTo>
                    <a:pt x="644" y="368"/>
                  </a:lnTo>
                  <a:lnTo>
                    <a:pt x="596" y="308"/>
                  </a:lnTo>
                  <a:lnTo>
                    <a:pt x="540" y="263"/>
                  </a:lnTo>
                  <a:lnTo>
                    <a:pt x="473" y="248"/>
                  </a:lnTo>
                  <a:lnTo>
                    <a:pt x="385" y="240"/>
                  </a:lnTo>
                  <a:lnTo>
                    <a:pt x="374" y="304"/>
                  </a:lnTo>
                  <a:lnTo>
                    <a:pt x="328" y="291"/>
                  </a:lnTo>
                  <a:lnTo>
                    <a:pt x="282" y="277"/>
                  </a:lnTo>
                  <a:lnTo>
                    <a:pt x="237" y="264"/>
                  </a:lnTo>
                  <a:lnTo>
                    <a:pt x="191" y="251"/>
                  </a:lnTo>
                  <a:lnTo>
                    <a:pt x="145" y="238"/>
                  </a:lnTo>
                  <a:lnTo>
                    <a:pt x="99" y="225"/>
                  </a:lnTo>
                  <a:lnTo>
                    <a:pt x="43" y="196"/>
                  </a:lnTo>
                  <a:lnTo>
                    <a:pt x="0" y="169"/>
                  </a:lnTo>
                  <a:lnTo>
                    <a:pt x="0" y="98"/>
                  </a:lnTo>
                  <a:lnTo>
                    <a:pt x="87" y="98"/>
                  </a:lnTo>
                  <a:lnTo>
                    <a:pt x="166" y="117"/>
                  </a:lnTo>
                  <a:lnTo>
                    <a:pt x="134" y="35"/>
                  </a:lnTo>
                  <a:lnTo>
                    <a:pt x="161" y="0"/>
                  </a:lnTo>
                  <a:lnTo>
                    <a:pt x="207" y="0"/>
                  </a:lnTo>
                  <a:lnTo>
                    <a:pt x="253" y="0"/>
                  </a:lnTo>
                  <a:lnTo>
                    <a:pt x="282" y="39"/>
                  </a:lnTo>
                  <a:lnTo>
                    <a:pt x="328" y="66"/>
                  </a:lnTo>
                  <a:lnTo>
                    <a:pt x="344" y="106"/>
                  </a:lnTo>
                  <a:lnTo>
                    <a:pt x="349" y="166"/>
                  </a:lnTo>
                  <a:lnTo>
                    <a:pt x="444" y="166"/>
                  </a:lnTo>
                  <a:lnTo>
                    <a:pt x="508" y="181"/>
                  </a:lnTo>
                  <a:lnTo>
                    <a:pt x="528" y="132"/>
                  </a:lnTo>
                  <a:lnTo>
                    <a:pt x="574" y="119"/>
                  </a:lnTo>
                  <a:lnTo>
                    <a:pt x="619" y="106"/>
                  </a:lnTo>
                  <a:lnTo>
                    <a:pt x="665" y="106"/>
                  </a:lnTo>
                  <a:lnTo>
                    <a:pt x="711" y="119"/>
                  </a:lnTo>
                  <a:lnTo>
                    <a:pt x="757" y="159"/>
                  </a:lnTo>
                  <a:lnTo>
                    <a:pt x="803" y="172"/>
                  </a:lnTo>
                  <a:lnTo>
                    <a:pt x="849" y="199"/>
                  </a:lnTo>
                  <a:lnTo>
                    <a:pt x="886" y="225"/>
                  </a:lnTo>
                  <a:lnTo>
                    <a:pt x="938" y="240"/>
                  </a:lnTo>
                  <a:lnTo>
                    <a:pt x="977" y="275"/>
                  </a:lnTo>
                  <a:lnTo>
                    <a:pt x="981" y="327"/>
                  </a:lnTo>
                  <a:lnTo>
                    <a:pt x="1006" y="361"/>
                  </a:lnTo>
                  <a:lnTo>
                    <a:pt x="1021" y="391"/>
                  </a:lnTo>
                  <a:lnTo>
                    <a:pt x="1061" y="424"/>
                  </a:lnTo>
                  <a:lnTo>
                    <a:pt x="1089" y="455"/>
                  </a:lnTo>
                  <a:lnTo>
                    <a:pt x="1074" y="480"/>
                  </a:lnTo>
                  <a:lnTo>
                    <a:pt x="1018" y="470"/>
                  </a:lnTo>
                  <a:lnTo>
                    <a:pt x="974" y="492"/>
                  </a:lnTo>
                  <a:lnTo>
                    <a:pt x="977" y="541"/>
                  </a:lnTo>
                  <a:lnTo>
                    <a:pt x="1045" y="582"/>
                  </a:lnTo>
                  <a:lnTo>
                    <a:pt x="1169" y="582"/>
                  </a:lnTo>
                  <a:lnTo>
                    <a:pt x="1216" y="631"/>
                  </a:lnTo>
                  <a:lnTo>
                    <a:pt x="1252" y="695"/>
                  </a:lnTo>
                  <a:lnTo>
                    <a:pt x="1212" y="762"/>
                  </a:lnTo>
                  <a:lnTo>
                    <a:pt x="1133" y="785"/>
                  </a:lnTo>
                  <a:lnTo>
                    <a:pt x="1065" y="758"/>
                  </a:lnTo>
                  <a:lnTo>
                    <a:pt x="1001" y="729"/>
                  </a:lnTo>
                  <a:lnTo>
                    <a:pt x="922" y="762"/>
                  </a:lnTo>
                  <a:lnTo>
                    <a:pt x="882" y="758"/>
                  </a:lnTo>
                  <a:lnTo>
                    <a:pt x="777" y="766"/>
                  </a:lnTo>
                  <a:lnTo>
                    <a:pt x="825" y="734"/>
                  </a:lnTo>
                  <a:lnTo>
                    <a:pt x="753" y="822"/>
                  </a:lnTo>
                  <a:lnTo>
                    <a:pt x="747" y="886"/>
                  </a:lnTo>
                  <a:lnTo>
                    <a:pt x="798" y="923"/>
                  </a:lnTo>
                  <a:lnTo>
                    <a:pt x="880" y="940"/>
                  </a:lnTo>
                  <a:lnTo>
                    <a:pt x="910" y="979"/>
                  </a:lnTo>
                  <a:lnTo>
                    <a:pt x="977" y="1014"/>
                  </a:lnTo>
                  <a:lnTo>
                    <a:pt x="1025" y="1078"/>
                  </a:lnTo>
                  <a:lnTo>
                    <a:pt x="1057" y="1150"/>
                  </a:lnTo>
                  <a:lnTo>
                    <a:pt x="1057" y="1262"/>
                  </a:lnTo>
                  <a:lnTo>
                    <a:pt x="961" y="1278"/>
                  </a:lnTo>
                  <a:lnTo>
                    <a:pt x="761" y="1286"/>
                  </a:lnTo>
                  <a:lnTo>
                    <a:pt x="737" y="1222"/>
                  </a:lnTo>
                  <a:lnTo>
                    <a:pt x="713" y="1182"/>
                  </a:lnTo>
                  <a:lnTo>
                    <a:pt x="673" y="1158"/>
                  </a:lnTo>
                  <a:lnTo>
                    <a:pt x="584" y="1179"/>
                  </a:lnTo>
                  <a:lnTo>
                    <a:pt x="549" y="1220"/>
                  </a:lnTo>
                  <a:lnTo>
                    <a:pt x="481" y="1258"/>
                  </a:lnTo>
                  <a:lnTo>
                    <a:pt x="444" y="1310"/>
                  </a:lnTo>
                  <a:lnTo>
                    <a:pt x="441" y="1342"/>
                  </a:lnTo>
                  <a:lnTo>
                    <a:pt x="425" y="1382"/>
                  </a:lnTo>
                  <a:lnTo>
                    <a:pt x="441" y="1438"/>
                  </a:lnTo>
                  <a:lnTo>
                    <a:pt x="466" y="1469"/>
                  </a:lnTo>
                  <a:lnTo>
                    <a:pt x="466" y="1509"/>
                  </a:lnTo>
                  <a:lnTo>
                    <a:pt x="466" y="1549"/>
                  </a:lnTo>
                  <a:lnTo>
                    <a:pt x="497" y="1587"/>
                  </a:lnTo>
                  <a:lnTo>
                    <a:pt x="528" y="1627"/>
                  </a:lnTo>
                  <a:lnTo>
                    <a:pt x="574" y="1641"/>
                  </a:lnTo>
                  <a:lnTo>
                    <a:pt x="604" y="1680"/>
                  </a:lnTo>
                  <a:lnTo>
                    <a:pt x="649" y="1694"/>
                  </a:lnTo>
                  <a:lnTo>
                    <a:pt x="680" y="1734"/>
                  </a:lnTo>
                  <a:lnTo>
                    <a:pt x="726" y="1747"/>
                  </a:lnTo>
                  <a:lnTo>
                    <a:pt x="772" y="1747"/>
                  </a:lnTo>
                  <a:lnTo>
                    <a:pt x="818" y="1747"/>
                  </a:lnTo>
                  <a:lnTo>
                    <a:pt x="833" y="1782"/>
                  </a:lnTo>
                  <a:lnTo>
                    <a:pt x="865" y="1798"/>
                  </a:lnTo>
                  <a:lnTo>
                    <a:pt x="905" y="1814"/>
                  </a:lnTo>
                  <a:lnTo>
                    <a:pt x="905" y="1806"/>
                  </a:lnTo>
                  <a:lnTo>
                    <a:pt x="929" y="1822"/>
                  </a:lnTo>
                  <a:lnTo>
                    <a:pt x="921" y="1846"/>
                  </a:lnTo>
                  <a:lnTo>
                    <a:pt x="956" y="1879"/>
                  </a:lnTo>
                  <a:lnTo>
                    <a:pt x="910" y="1905"/>
                  </a:lnTo>
                  <a:lnTo>
                    <a:pt x="895" y="1945"/>
                  </a:lnTo>
                  <a:lnTo>
                    <a:pt x="895" y="1985"/>
                  </a:lnTo>
                  <a:lnTo>
                    <a:pt x="941" y="2011"/>
                  </a:lnTo>
                  <a:lnTo>
                    <a:pt x="970" y="2051"/>
                  </a:lnTo>
                  <a:lnTo>
                    <a:pt x="1017" y="2065"/>
                  </a:lnTo>
                  <a:lnTo>
                    <a:pt x="1063" y="2065"/>
                  </a:lnTo>
                  <a:lnTo>
                    <a:pt x="1081" y="2086"/>
                  </a:lnTo>
                  <a:lnTo>
                    <a:pt x="1065" y="2118"/>
                  </a:lnTo>
                  <a:lnTo>
                    <a:pt x="1033" y="2126"/>
                  </a:lnTo>
                  <a:lnTo>
                    <a:pt x="993" y="2126"/>
                  </a:lnTo>
                  <a:lnTo>
                    <a:pt x="1073" y="2118"/>
                  </a:lnTo>
                  <a:lnTo>
                    <a:pt x="1025" y="2110"/>
                  </a:lnTo>
                  <a:lnTo>
                    <a:pt x="1049" y="2110"/>
                  </a:lnTo>
                  <a:lnTo>
                    <a:pt x="1057" y="2102"/>
                  </a:lnTo>
                  <a:lnTo>
                    <a:pt x="1081" y="2102"/>
                  </a:lnTo>
                  <a:lnTo>
                    <a:pt x="1041" y="2102"/>
                  </a:lnTo>
                  <a:lnTo>
                    <a:pt x="1057" y="2102"/>
                  </a:lnTo>
                  <a:lnTo>
                    <a:pt x="985" y="2094"/>
                  </a:lnTo>
                  <a:lnTo>
                    <a:pt x="993" y="2118"/>
                  </a:lnTo>
                  <a:lnTo>
                    <a:pt x="1065" y="2078"/>
                  </a:lnTo>
                </a:path>
              </a:pathLst>
            </a:custGeom>
            <a:solidFill>
              <a:srgbClr val="FF0000">
                <a:alpha val="50195"/>
              </a:srgbClr>
            </a:solidFill>
            <a:ln w="3175" cap="rnd">
              <a:solidFill>
                <a:srgbClr val="FE140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Freeform 16"/>
            <p:cNvSpPr>
              <a:spLocks noChangeAspect="1"/>
            </p:cNvSpPr>
            <p:nvPr/>
          </p:nvSpPr>
          <p:spPr bwMode="auto">
            <a:xfrm>
              <a:off x="4204" y="1398"/>
              <a:ext cx="643" cy="1028"/>
            </a:xfrm>
            <a:custGeom>
              <a:avLst/>
              <a:gdLst>
                <a:gd name="T0" fmla="*/ 0 w 1764"/>
                <a:gd name="T1" fmla="*/ 1 h 2504"/>
                <a:gd name="T2" fmla="*/ 0 w 1764"/>
                <a:gd name="T3" fmla="*/ 1 h 2504"/>
                <a:gd name="T4" fmla="*/ 0 w 1764"/>
                <a:gd name="T5" fmla="*/ 1 h 2504"/>
                <a:gd name="T6" fmla="*/ 0 w 1764"/>
                <a:gd name="T7" fmla="*/ 1 h 2504"/>
                <a:gd name="T8" fmla="*/ 0 w 1764"/>
                <a:gd name="T9" fmla="*/ 1 h 2504"/>
                <a:gd name="T10" fmla="*/ 0 w 1764"/>
                <a:gd name="T11" fmla="*/ 1 h 2504"/>
                <a:gd name="T12" fmla="*/ 0 w 1764"/>
                <a:gd name="T13" fmla="*/ 1 h 2504"/>
                <a:gd name="T14" fmla="*/ 0 w 1764"/>
                <a:gd name="T15" fmla="*/ 1 h 2504"/>
                <a:gd name="T16" fmla="*/ 0 w 1764"/>
                <a:gd name="T17" fmla="*/ 1 h 2504"/>
                <a:gd name="T18" fmla="*/ 0 w 1764"/>
                <a:gd name="T19" fmla="*/ 1 h 2504"/>
                <a:gd name="T20" fmla="*/ 0 w 1764"/>
                <a:gd name="T21" fmla="*/ 1 h 2504"/>
                <a:gd name="T22" fmla="*/ 0 w 1764"/>
                <a:gd name="T23" fmla="*/ 1 h 2504"/>
                <a:gd name="T24" fmla="*/ 0 w 1764"/>
                <a:gd name="T25" fmla="*/ 1 h 2504"/>
                <a:gd name="T26" fmla="*/ 0 w 1764"/>
                <a:gd name="T27" fmla="*/ 1 h 2504"/>
                <a:gd name="T28" fmla="*/ 0 w 1764"/>
                <a:gd name="T29" fmla="*/ 1 h 2504"/>
                <a:gd name="T30" fmla="*/ 0 w 1764"/>
                <a:gd name="T31" fmla="*/ 1 h 2504"/>
                <a:gd name="T32" fmla="*/ 0 w 1764"/>
                <a:gd name="T33" fmla="*/ 1 h 2504"/>
                <a:gd name="T34" fmla="*/ 0 w 1764"/>
                <a:gd name="T35" fmla="*/ 1 h 2504"/>
                <a:gd name="T36" fmla="*/ 0 w 1764"/>
                <a:gd name="T37" fmla="*/ 1 h 2504"/>
                <a:gd name="T38" fmla="*/ 0 w 1764"/>
                <a:gd name="T39" fmla="*/ 0 h 2504"/>
                <a:gd name="T40" fmla="*/ 0 w 1764"/>
                <a:gd name="T41" fmla="*/ 0 h 2504"/>
                <a:gd name="T42" fmla="*/ 0 w 1764"/>
                <a:gd name="T43" fmla="*/ 0 h 2504"/>
                <a:gd name="T44" fmla="*/ 0 w 1764"/>
                <a:gd name="T45" fmla="*/ 0 h 2504"/>
                <a:gd name="T46" fmla="*/ 0 w 1764"/>
                <a:gd name="T47" fmla="*/ 0 h 2504"/>
                <a:gd name="T48" fmla="*/ 0 w 1764"/>
                <a:gd name="T49" fmla="*/ 0 h 2504"/>
                <a:gd name="T50" fmla="*/ 0 w 1764"/>
                <a:gd name="T51" fmla="*/ 0 h 2504"/>
                <a:gd name="T52" fmla="*/ 0 w 1764"/>
                <a:gd name="T53" fmla="*/ 0 h 2504"/>
                <a:gd name="T54" fmla="*/ 0 w 1764"/>
                <a:gd name="T55" fmla="*/ 0 h 2504"/>
                <a:gd name="T56" fmla="*/ 0 w 1764"/>
                <a:gd name="T57" fmla="*/ 0 h 2504"/>
                <a:gd name="T58" fmla="*/ 0 w 1764"/>
                <a:gd name="T59" fmla="*/ 0 h 2504"/>
                <a:gd name="T60" fmla="*/ 0 w 1764"/>
                <a:gd name="T61" fmla="*/ 0 h 2504"/>
                <a:gd name="T62" fmla="*/ 0 w 1764"/>
                <a:gd name="T63" fmla="*/ 0 h 2504"/>
                <a:gd name="T64" fmla="*/ 0 w 1764"/>
                <a:gd name="T65" fmla="*/ 0 h 2504"/>
                <a:gd name="T66" fmla="*/ 0 w 1764"/>
                <a:gd name="T67" fmla="*/ 0 h 2504"/>
                <a:gd name="T68" fmla="*/ 0 w 1764"/>
                <a:gd name="T69" fmla="*/ 0 h 2504"/>
                <a:gd name="T70" fmla="*/ 0 w 1764"/>
                <a:gd name="T71" fmla="*/ 0 h 2504"/>
                <a:gd name="T72" fmla="*/ 0 w 1764"/>
                <a:gd name="T73" fmla="*/ 0 h 2504"/>
                <a:gd name="T74" fmla="*/ 0 w 1764"/>
                <a:gd name="T75" fmla="*/ 0 h 2504"/>
                <a:gd name="T76" fmla="*/ 0 w 1764"/>
                <a:gd name="T77" fmla="*/ 0 h 2504"/>
                <a:gd name="T78" fmla="*/ 0 w 1764"/>
                <a:gd name="T79" fmla="*/ 0 h 2504"/>
                <a:gd name="T80" fmla="*/ 0 w 1764"/>
                <a:gd name="T81" fmla="*/ 0 h 2504"/>
                <a:gd name="T82" fmla="*/ 0 w 1764"/>
                <a:gd name="T83" fmla="*/ 0 h 2504"/>
                <a:gd name="T84" fmla="*/ 0 w 1764"/>
                <a:gd name="T85" fmla="*/ 0 h 2504"/>
                <a:gd name="T86" fmla="*/ 0 w 1764"/>
                <a:gd name="T87" fmla="*/ 0 h 2504"/>
                <a:gd name="T88" fmla="*/ 0 w 1764"/>
                <a:gd name="T89" fmla="*/ 0 h 2504"/>
                <a:gd name="T90" fmla="*/ 0 w 1764"/>
                <a:gd name="T91" fmla="*/ 0 h 2504"/>
                <a:gd name="T92" fmla="*/ 0 w 1764"/>
                <a:gd name="T93" fmla="*/ 0 h 2504"/>
                <a:gd name="T94" fmla="*/ 0 w 1764"/>
                <a:gd name="T95" fmla="*/ 0 h 2504"/>
                <a:gd name="T96" fmla="*/ 0 w 1764"/>
                <a:gd name="T97" fmla="*/ 0 h 2504"/>
                <a:gd name="T98" fmla="*/ 0 w 1764"/>
                <a:gd name="T99" fmla="*/ 0 h 2504"/>
                <a:gd name="T100" fmla="*/ 0 w 1764"/>
                <a:gd name="T101" fmla="*/ 0 h 2504"/>
                <a:gd name="T102" fmla="*/ 0 w 1764"/>
                <a:gd name="T103" fmla="*/ 0 h 25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4"/>
                <a:gd name="T157" fmla="*/ 0 h 2504"/>
                <a:gd name="T158" fmla="*/ 1764 w 1764"/>
                <a:gd name="T159" fmla="*/ 2504 h 25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4" h="2504">
                  <a:moveTo>
                    <a:pt x="1763" y="2503"/>
                  </a:moveTo>
                  <a:lnTo>
                    <a:pt x="1744" y="2468"/>
                  </a:lnTo>
                  <a:lnTo>
                    <a:pt x="1708" y="2451"/>
                  </a:lnTo>
                  <a:lnTo>
                    <a:pt x="1681" y="2434"/>
                  </a:lnTo>
                  <a:lnTo>
                    <a:pt x="1654" y="2417"/>
                  </a:lnTo>
                  <a:lnTo>
                    <a:pt x="1627" y="2400"/>
                  </a:lnTo>
                  <a:lnTo>
                    <a:pt x="1600" y="2390"/>
                  </a:lnTo>
                  <a:lnTo>
                    <a:pt x="1583" y="2365"/>
                  </a:lnTo>
                  <a:lnTo>
                    <a:pt x="1564" y="2365"/>
                  </a:lnTo>
                  <a:lnTo>
                    <a:pt x="1537" y="2356"/>
                  </a:lnTo>
                  <a:lnTo>
                    <a:pt x="1510" y="2331"/>
                  </a:lnTo>
                  <a:lnTo>
                    <a:pt x="1484" y="2331"/>
                  </a:lnTo>
                  <a:lnTo>
                    <a:pt x="1465" y="2314"/>
                  </a:lnTo>
                  <a:lnTo>
                    <a:pt x="1438" y="2297"/>
                  </a:lnTo>
                  <a:lnTo>
                    <a:pt x="1411" y="2287"/>
                  </a:lnTo>
                  <a:lnTo>
                    <a:pt x="1394" y="2262"/>
                  </a:lnTo>
                  <a:lnTo>
                    <a:pt x="1366" y="2254"/>
                  </a:lnTo>
                  <a:lnTo>
                    <a:pt x="1339" y="2237"/>
                  </a:lnTo>
                  <a:lnTo>
                    <a:pt x="1313" y="2228"/>
                  </a:lnTo>
                  <a:lnTo>
                    <a:pt x="1286" y="2203"/>
                  </a:lnTo>
                  <a:lnTo>
                    <a:pt x="1267" y="2193"/>
                  </a:lnTo>
                  <a:lnTo>
                    <a:pt x="1240" y="2185"/>
                  </a:lnTo>
                  <a:lnTo>
                    <a:pt x="1214" y="2159"/>
                  </a:lnTo>
                  <a:lnTo>
                    <a:pt x="1187" y="2151"/>
                  </a:lnTo>
                  <a:lnTo>
                    <a:pt x="1168" y="2142"/>
                  </a:lnTo>
                  <a:lnTo>
                    <a:pt x="1142" y="2125"/>
                  </a:lnTo>
                  <a:lnTo>
                    <a:pt x="1115" y="2117"/>
                  </a:lnTo>
                  <a:lnTo>
                    <a:pt x="1088" y="2108"/>
                  </a:lnTo>
                  <a:lnTo>
                    <a:pt x="1069" y="2090"/>
                  </a:lnTo>
                  <a:lnTo>
                    <a:pt x="1043" y="2082"/>
                  </a:lnTo>
                  <a:lnTo>
                    <a:pt x="1016" y="2073"/>
                  </a:lnTo>
                  <a:lnTo>
                    <a:pt x="989" y="2056"/>
                  </a:lnTo>
                  <a:lnTo>
                    <a:pt x="970" y="2048"/>
                  </a:lnTo>
                  <a:lnTo>
                    <a:pt x="944" y="2031"/>
                  </a:lnTo>
                  <a:lnTo>
                    <a:pt x="917" y="2022"/>
                  </a:lnTo>
                  <a:lnTo>
                    <a:pt x="890" y="2005"/>
                  </a:lnTo>
                  <a:lnTo>
                    <a:pt x="872" y="1996"/>
                  </a:lnTo>
                  <a:lnTo>
                    <a:pt x="845" y="1988"/>
                  </a:lnTo>
                  <a:lnTo>
                    <a:pt x="818" y="1971"/>
                  </a:lnTo>
                  <a:lnTo>
                    <a:pt x="792" y="1954"/>
                  </a:lnTo>
                  <a:lnTo>
                    <a:pt x="773" y="1945"/>
                  </a:lnTo>
                  <a:lnTo>
                    <a:pt x="746" y="1920"/>
                  </a:lnTo>
                  <a:lnTo>
                    <a:pt x="719" y="1911"/>
                  </a:lnTo>
                  <a:lnTo>
                    <a:pt x="702" y="1893"/>
                  </a:lnTo>
                  <a:lnTo>
                    <a:pt x="683" y="1885"/>
                  </a:lnTo>
                  <a:lnTo>
                    <a:pt x="656" y="1868"/>
                  </a:lnTo>
                  <a:lnTo>
                    <a:pt x="629" y="1851"/>
                  </a:lnTo>
                  <a:lnTo>
                    <a:pt x="593" y="1851"/>
                  </a:lnTo>
                  <a:lnTo>
                    <a:pt x="566" y="1834"/>
                  </a:lnTo>
                  <a:lnTo>
                    <a:pt x="539" y="1825"/>
                  </a:lnTo>
                  <a:lnTo>
                    <a:pt x="513" y="1817"/>
                  </a:lnTo>
                  <a:lnTo>
                    <a:pt x="494" y="1817"/>
                  </a:lnTo>
                  <a:lnTo>
                    <a:pt x="467" y="1817"/>
                  </a:lnTo>
                  <a:lnTo>
                    <a:pt x="440" y="1807"/>
                  </a:lnTo>
                  <a:lnTo>
                    <a:pt x="414" y="1782"/>
                  </a:lnTo>
                  <a:lnTo>
                    <a:pt x="395" y="1773"/>
                  </a:lnTo>
                  <a:lnTo>
                    <a:pt x="377" y="1748"/>
                  </a:lnTo>
                  <a:lnTo>
                    <a:pt x="351" y="1723"/>
                  </a:lnTo>
                  <a:lnTo>
                    <a:pt x="342" y="1705"/>
                  </a:lnTo>
                  <a:lnTo>
                    <a:pt x="333" y="1679"/>
                  </a:lnTo>
                  <a:lnTo>
                    <a:pt x="324" y="1654"/>
                  </a:lnTo>
                  <a:lnTo>
                    <a:pt x="315" y="1628"/>
                  </a:lnTo>
                  <a:lnTo>
                    <a:pt x="315" y="1610"/>
                  </a:lnTo>
                  <a:lnTo>
                    <a:pt x="306" y="1585"/>
                  </a:lnTo>
                  <a:lnTo>
                    <a:pt x="287" y="1568"/>
                  </a:lnTo>
                  <a:lnTo>
                    <a:pt x="278" y="1542"/>
                  </a:lnTo>
                  <a:lnTo>
                    <a:pt x="269" y="1516"/>
                  </a:lnTo>
                  <a:lnTo>
                    <a:pt x="243" y="1499"/>
                  </a:lnTo>
                  <a:lnTo>
                    <a:pt x="225" y="1474"/>
                  </a:lnTo>
                  <a:lnTo>
                    <a:pt x="206" y="1457"/>
                  </a:lnTo>
                  <a:lnTo>
                    <a:pt x="197" y="1431"/>
                  </a:lnTo>
                  <a:lnTo>
                    <a:pt x="188" y="1413"/>
                  </a:lnTo>
                  <a:lnTo>
                    <a:pt x="179" y="1388"/>
                  </a:lnTo>
                  <a:lnTo>
                    <a:pt x="171" y="1362"/>
                  </a:lnTo>
                  <a:lnTo>
                    <a:pt x="171" y="1337"/>
                  </a:lnTo>
                  <a:lnTo>
                    <a:pt x="162" y="1319"/>
                  </a:lnTo>
                  <a:lnTo>
                    <a:pt x="153" y="1293"/>
                  </a:lnTo>
                  <a:lnTo>
                    <a:pt x="144" y="1268"/>
                  </a:lnTo>
                  <a:lnTo>
                    <a:pt x="126" y="1243"/>
                  </a:lnTo>
                  <a:lnTo>
                    <a:pt x="117" y="1225"/>
                  </a:lnTo>
                  <a:lnTo>
                    <a:pt x="98" y="1199"/>
                  </a:lnTo>
                  <a:lnTo>
                    <a:pt x="81" y="1174"/>
                  </a:lnTo>
                  <a:lnTo>
                    <a:pt x="81" y="1148"/>
                  </a:lnTo>
                  <a:lnTo>
                    <a:pt x="89" y="1122"/>
                  </a:lnTo>
                  <a:lnTo>
                    <a:pt x="117" y="1113"/>
                  </a:lnTo>
                  <a:lnTo>
                    <a:pt x="135" y="1088"/>
                  </a:lnTo>
                  <a:lnTo>
                    <a:pt x="162" y="1071"/>
                  </a:lnTo>
                  <a:lnTo>
                    <a:pt x="188" y="1062"/>
                  </a:lnTo>
                  <a:lnTo>
                    <a:pt x="216" y="1045"/>
                  </a:lnTo>
                  <a:lnTo>
                    <a:pt x="234" y="1027"/>
                  </a:lnTo>
                  <a:lnTo>
                    <a:pt x="261" y="1002"/>
                  </a:lnTo>
                  <a:lnTo>
                    <a:pt x="287" y="985"/>
                  </a:lnTo>
                  <a:lnTo>
                    <a:pt x="306" y="960"/>
                  </a:lnTo>
                  <a:lnTo>
                    <a:pt x="324" y="933"/>
                  </a:lnTo>
                  <a:lnTo>
                    <a:pt x="351" y="908"/>
                  </a:lnTo>
                  <a:lnTo>
                    <a:pt x="377" y="882"/>
                  </a:lnTo>
                  <a:lnTo>
                    <a:pt x="395" y="857"/>
                  </a:lnTo>
                  <a:lnTo>
                    <a:pt x="414" y="848"/>
                  </a:lnTo>
                  <a:lnTo>
                    <a:pt x="414" y="830"/>
                  </a:lnTo>
                  <a:lnTo>
                    <a:pt x="432" y="805"/>
                  </a:lnTo>
                  <a:lnTo>
                    <a:pt x="440" y="779"/>
                  </a:lnTo>
                  <a:lnTo>
                    <a:pt x="449" y="754"/>
                  </a:lnTo>
                  <a:lnTo>
                    <a:pt x="449" y="736"/>
                  </a:lnTo>
                  <a:lnTo>
                    <a:pt x="458" y="711"/>
                  </a:lnTo>
                  <a:lnTo>
                    <a:pt x="467" y="685"/>
                  </a:lnTo>
                  <a:lnTo>
                    <a:pt x="476" y="660"/>
                  </a:lnTo>
                  <a:lnTo>
                    <a:pt x="476" y="642"/>
                  </a:lnTo>
                  <a:lnTo>
                    <a:pt x="476" y="616"/>
                  </a:lnTo>
                  <a:lnTo>
                    <a:pt x="476" y="591"/>
                  </a:lnTo>
                  <a:lnTo>
                    <a:pt x="476" y="565"/>
                  </a:lnTo>
                  <a:lnTo>
                    <a:pt x="476" y="547"/>
                  </a:lnTo>
                  <a:lnTo>
                    <a:pt x="476" y="522"/>
                  </a:lnTo>
                  <a:lnTo>
                    <a:pt x="476" y="497"/>
                  </a:lnTo>
                  <a:lnTo>
                    <a:pt x="485" y="471"/>
                  </a:lnTo>
                  <a:lnTo>
                    <a:pt x="485" y="445"/>
                  </a:lnTo>
                  <a:lnTo>
                    <a:pt x="504" y="428"/>
                  </a:lnTo>
                  <a:lnTo>
                    <a:pt x="530" y="402"/>
                  </a:lnTo>
                  <a:lnTo>
                    <a:pt x="557" y="385"/>
                  </a:lnTo>
                  <a:lnTo>
                    <a:pt x="584" y="377"/>
                  </a:lnTo>
                  <a:lnTo>
                    <a:pt x="603" y="368"/>
                  </a:lnTo>
                  <a:lnTo>
                    <a:pt x="620" y="350"/>
                  </a:lnTo>
                  <a:lnTo>
                    <a:pt x="647" y="342"/>
                  </a:lnTo>
                  <a:lnTo>
                    <a:pt x="656" y="316"/>
                  </a:lnTo>
                  <a:lnTo>
                    <a:pt x="665" y="291"/>
                  </a:lnTo>
                  <a:lnTo>
                    <a:pt x="683" y="265"/>
                  </a:lnTo>
                  <a:lnTo>
                    <a:pt x="683" y="248"/>
                  </a:lnTo>
                  <a:lnTo>
                    <a:pt x="683" y="214"/>
                  </a:lnTo>
                  <a:lnTo>
                    <a:pt x="683" y="188"/>
                  </a:lnTo>
                  <a:lnTo>
                    <a:pt x="683" y="163"/>
                  </a:lnTo>
                  <a:lnTo>
                    <a:pt x="665" y="145"/>
                  </a:lnTo>
                  <a:lnTo>
                    <a:pt x="638" y="128"/>
                  </a:lnTo>
                  <a:lnTo>
                    <a:pt x="620" y="102"/>
                  </a:lnTo>
                  <a:lnTo>
                    <a:pt x="593" y="102"/>
                  </a:lnTo>
                  <a:lnTo>
                    <a:pt x="566" y="94"/>
                  </a:lnTo>
                  <a:lnTo>
                    <a:pt x="539" y="85"/>
                  </a:lnTo>
                  <a:lnTo>
                    <a:pt x="513" y="85"/>
                  </a:lnTo>
                  <a:lnTo>
                    <a:pt x="494" y="77"/>
                  </a:lnTo>
                  <a:lnTo>
                    <a:pt x="467" y="68"/>
                  </a:lnTo>
                  <a:lnTo>
                    <a:pt x="440" y="68"/>
                  </a:lnTo>
                  <a:lnTo>
                    <a:pt x="414" y="68"/>
                  </a:lnTo>
                  <a:lnTo>
                    <a:pt x="395" y="68"/>
                  </a:lnTo>
                  <a:lnTo>
                    <a:pt x="368" y="59"/>
                  </a:lnTo>
                  <a:lnTo>
                    <a:pt x="342" y="59"/>
                  </a:lnTo>
                  <a:lnTo>
                    <a:pt x="315" y="50"/>
                  </a:lnTo>
                  <a:lnTo>
                    <a:pt x="296" y="50"/>
                  </a:lnTo>
                  <a:lnTo>
                    <a:pt x="269" y="42"/>
                  </a:lnTo>
                  <a:lnTo>
                    <a:pt x="243" y="33"/>
                  </a:lnTo>
                  <a:lnTo>
                    <a:pt x="216" y="33"/>
                  </a:lnTo>
                  <a:lnTo>
                    <a:pt x="197" y="33"/>
                  </a:lnTo>
                  <a:lnTo>
                    <a:pt x="171" y="33"/>
                  </a:lnTo>
                  <a:lnTo>
                    <a:pt x="144" y="25"/>
                  </a:lnTo>
                  <a:lnTo>
                    <a:pt x="117" y="25"/>
                  </a:lnTo>
                  <a:lnTo>
                    <a:pt x="98" y="16"/>
                  </a:lnTo>
                  <a:lnTo>
                    <a:pt x="72" y="0"/>
                  </a:lnTo>
                  <a:lnTo>
                    <a:pt x="45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00B0F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3" name="Freeform 17"/>
            <p:cNvSpPr>
              <a:spLocks noChangeAspect="1"/>
            </p:cNvSpPr>
            <p:nvPr/>
          </p:nvSpPr>
          <p:spPr bwMode="auto">
            <a:xfrm>
              <a:off x="3594" y="1283"/>
              <a:ext cx="1524" cy="1112"/>
            </a:xfrm>
            <a:custGeom>
              <a:avLst/>
              <a:gdLst>
                <a:gd name="T0" fmla="*/ 0 w 4176"/>
                <a:gd name="T1" fmla="*/ 1 h 2708"/>
                <a:gd name="T2" fmla="*/ 0 w 4176"/>
                <a:gd name="T3" fmla="*/ 1 h 2708"/>
                <a:gd name="T4" fmla="*/ 0 w 4176"/>
                <a:gd name="T5" fmla="*/ 1 h 2708"/>
                <a:gd name="T6" fmla="*/ 0 w 4176"/>
                <a:gd name="T7" fmla="*/ 1 h 2708"/>
                <a:gd name="T8" fmla="*/ 0 w 4176"/>
                <a:gd name="T9" fmla="*/ 1 h 2708"/>
                <a:gd name="T10" fmla="*/ 0 w 4176"/>
                <a:gd name="T11" fmla="*/ 1 h 2708"/>
                <a:gd name="T12" fmla="*/ 0 w 4176"/>
                <a:gd name="T13" fmla="*/ 1 h 2708"/>
                <a:gd name="T14" fmla="*/ 0 w 4176"/>
                <a:gd name="T15" fmla="*/ 1 h 2708"/>
                <a:gd name="T16" fmla="*/ 0 w 4176"/>
                <a:gd name="T17" fmla="*/ 1 h 2708"/>
                <a:gd name="T18" fmla="*/ 0 w 4176"/>
                <a:gd name="T19" fmla="*/ 1 h 2708"/>
                <a:gd name="T20" fmla="*/ 0 w 4176"/>
                <a:gd name="T21" fmla="*/ 1 h 2708"/>
                <a:gd name="T22" fmla="*/ 0 w 4176"/>
                <a:gd name="T23" fmla="*/ 1 h 2708"/>
                <a:gd name="T24" fmla="*/ 0 w 4176"/>
                <a:gd name="T25" fmla="*/ 1 h 2708"/>
                <a:gd name="T26" fmla="*/ 0 w 4176"/>
                <a:gd name="T27" fmla="*/ 1 h 2708"/>
                <a:gd name="T28" fmla="*/ 0 w 4176"/>
                <a:gd name="T29" fmla="*/ 1 h 2708"/>
                <a:gd name="T30" fmla="*/ 0 w 4176"/>
                <a:gd name="T31" fmla="*/ 1 h 2708"/>
                <a:gd name="T32" fmla="*/ 0 w 4176"/>
                <a:gd name="T33" fmla="*/ 1 h 2708"/>
                <a:gd name="T34" fmla="*/ 0 w 4176"/>
                <a:gd name="T35" fmla="*/ 0 h 2708"/>
                <a:gd name="T36" fmla="*/ 0 w 4176"/>
                <a:gd name="T37" fmla="*/ 0 h 2708"/>
                <a:gd name="T38" fmla="*/ 0 w 4176"/>
                <a:gd name="T39" fmla="*/ 0 h 2708"/>
                <a:gd name="T40" fmla="*/ 0 w 4176"/>
                <a:gd name="T41" fmla="*/ 0 h 2708"/>
                <a:gd name="T42" fmla="*/ 0 w 4176"/>
                <a:gd name="T43" fmla="*/ 0 h 2708"/>
                <a:gd name="T44" fmla="*/ 0 w 4176"/>
                <a:gd name="T45" fmla="*/ 0 h 2708"/>
                <a:gd name="T46" fmla="*/ 0 w 4176"/>
                <a:gd name="T47" fmla="*/ 0 h 2708"/>
                <a:gd name="T48" fmla="*/ 0 w 4176"/>
                <a:gd name="T49" fmla="*/ 0 h 2708"/>
                <a:gd name="T50" fmla="*/ 0 w 4176"/>
                <a:gd name="T51" fmla="*/ 0 h 2708"/>
                <a:gd name="T52" fmla="*/ 0 w 4176"/>
                <a:gd name="T53" fmla="*/ 0 h 2708"/>
                <a:gd name="T54" fmla="*/ 0 w 4176"/>
                <a:gd name="T55" fmla="*/ 0 h 2708"/>
                <a:gd name="T56" fmla="*/ 0 w 4176"/>
                <a:gd name="T57" fmla="*/ 0 h 2708"/>
                <a:gd name="T58" fmla="*/ 0 w 4176"/>
                <a:gd name="T59" fmla="*/ 0 h 2708"/>
                <a:gd name="T60" fmla="*/ 0 w 4176"/>
                <a:gd name="T61" fmla="*/ 0 h 2708"/>
                <a:gd name="T62" fmla="*/ 0 w 4176"/>
                <a:gd name="T63" fmla="*/ 0 h 2708"/>
                <a:gd name="T64" fmla="*/ 0 w 4176"/>
                <a:gd name="T65" fmla="*/ 0 h 2708"/>
                <a:gd name="T66" fmla="*/ 0 w 4176"/>
                <a:gd name="T67" fmla="*/ 0 h 2708"/>
                <a:gd name="T68" fmla="*/ 0 w 4176"/>
                <a:gd name="T69" fmla="*/ 0 h 2708"/>
                <a:gd name="T70" fmla="*/ 0 w 4176"/>
                <a:gd name="T71" fmla="*/ 0 h 2708"/>
                <a:gd name="T72" fmla="*/ 0 w 4176"/>
                <a:gd name="T73" fmla="*/ 0 h 2708"/>
                <a:gd name="T74" fmla="*/ 0 w 4176"/>
                <a:gd name="T75" fmla="*/ 0 h 2708"/>
                <a:gd name="T76" fmla="*/ 0 w 4176"/>
                <a:gd name="T77" fmla="*/ 0 h 2708"/>
                <a:gd name="T78" fmla="*/ 0 w 4176"/>
                <a:gd name="T79" fmla="*/ 0 h 2708"/>
                <a:gd name="T80" fmla="*/ 0 w 4176"/>
                <a:gd name="T81" fmla="*/ 0 h 2708"/>
                <a:gd name="T82" fmla="*/ 0 w 4176"/>
                <a:gd name="T83" fmla="*/ 0 h 2708"/>
                <a:gd name="T84" fmla="*/ 0 w 4176"/>
                <a:gd name="T85" fmla="*/ 0 h 2708"/>
                <a:gd name="T86" fmla="*/ 0 w 4176"/>
                <a:gd name="T87" fmla="*/ 0 h 2708"/>
                <a:gd name="T88" fmla="*/ 0 w 4176"/>
                <a:gd name="T89" fmla="*/ 0 h 2708"/>
                <a:gd name="T90" fmla="*/ 0 w 4176"/>
                <a:gd name="T91" fmla="*/ 0 h 2708"/>
                <a:gd name="T92" fmla="*/ 0 w 4176"/>
                <a:gd name="T93" fmla="*/ 0 h 2708"/>
                <a:gd name="T94" fmla="*/ 0 w 4176"/>
                <a:gd name="T95" fmla="*/ 0 h 2708"/>
                <a:gd name="T96" fmla="*/ 0 w 4176"/>
                <a:gd name="T97" fmla="*/ 1 h 2708"/>
                <a:gd name="T98" fmla="*/ 0 w 4176"/>
                <a:gd name="T99" fmla="*/ 1 h 2708"/>
                <a:gd name="T100" fmla="*/ 0 w 4176"/>
                <a:gd name="T101" fmla="*/ 1 h 2708"/>
                <a:gd name="T102" fmla="*/ 0 w 4176"/>
                <a:gd name="T103" fmla="*/ 1 h 2708"/>
                <a:gd name="T104" fmla="*/ 0 w 4176"/>
                <a:gd name="T105" fmla="*/ 1 h 2708"/>
                <a:gd name="T106" fmla="*/ 0 w 4176"/>
                <a:gd name="T107" fmla="*/ 1 h 2708"/>
                <a:gd name="T108" fmla="*/ 0 w 4176"/>
                <a:gd name="T109" fmla="*/ 1 h 2708"/>
                <a:gd name="T110" fmla="*/ 0 w 4176"/>
                <a:gd name="T111" fmla="*/ 1 h 27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176"/>
                <a:gd name="T169" fmla="*/ 0 h 2708"/>
                <a:gd name="T170" fmla="*/ 4176 w 4176"/>
                <a:gd name="T171" fmla="*/ 2708 h 27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176" h="2708">
                  <a:moveTo>
                    <a:pt x="3108" y="2678"/>
                  </a:moveTo>
                  <a:lnTo>
                    <a:pt x="3068" y="2678"/>
                  </a:lnTo>
                  <a:lnTo>
                    <a:pt x="3039" y="2678"/>
                  </a:lnTo>
                  <a:lnTo>
                    <a:pt x="3009" y="2669"/>
                  </a:lnTo>
                  <a:lnTo>
                    <a:pt x="2979" y="2659"/>
                  </a:lnTo>
                  <a:lnTo>
                    <a:pt x="2949" y="2659"/>
                  </a:lnTo>
                  <a:lnTo>
                    <a:pt x="2919" y="2650"/>
                  </a:lnTo>
                  <a:lnTo>
                    <a:pt x="2889" y="2650"/>
                  </a:lnTo>
                  <a:lnTo>
                    <a:pt x="2859" y="2650"/>
                  </a:lnTo>
                  <a:lnTo>
                    <a:pt x="2829" y="2640"/>
                  </a:lnTo>
                  <a:lnTo>
                    <a:pt x="2799" y="2640"/>
                  </a:lnTo>
                  <a:lnTo>
                    <a:pt x="2760" y="2640"/>
                  </a:lnTo>
                  <a:lnTo>
                    <a:pt x="2730" y="2640"/>
                  </a:lnTo>
                  <a:lnTo>
                    <a:pt x="2700" y="2640"/>
                  </a:lnTo>
                  <a:lnTo>
                    <a:pt x="2670" y="2640"/>
                  </a:lnTo>
                  <a:lnTo>
                    <a:pt x="2640" y="2640"/>
                  </a:lnTo>
                  <a:lnTo>
                    <a:pt x="2610" y="2640"/>
                  </a:lnTo>
                  <a:lnTo>
                    <a:pt x="2580" y="2640"/>
                  </a:lnTo>
                  <a:lnTo>
                    <a:pt x="2550" y="2640"/>
                  </a:lnTo>
                  <a:lnTo>
                    <a:pt x="2520" y="2640"/>
                  </a:lnTo>
                  <a:lnTo>
                    <a:pt x="2481" y="2650"/>
                  </a:lnTo>
                  <a:lnTo>
                    <a:pt x="2441" y="2650"/>
                  </a:lnTo>
                  <a:lnTo>
                    <a:pt x="2411" y="2650"/>
                  </a:lnTo>
                  <a:lnTo>
                    <a:pt x="2371" y="2650"/>
                  </a:lnTo>
                  <a:lnTo>
                    <a:pt x="2341" y="2650"/>
                  </a:lnTo>
                  <a:lnTo>
                    <a:pt x="2311" y="2650"/>
                  </a:lnTo>
                  <a:lnTo>
                    <a:pt x="2281" y="2640"/>
                  </a:lnTo>
                  <a:lnTo>
                    <a:pt x="2241" y="2640"/>
                  </a:lnTo>
                  <a:lnTo>
                    <a:pt x="2212" y="2631"/>
                  </a:lnTo>
                  <a:lnTo>
                    <a:pt x="2182" y="2622"/>
                  </a:lnTo>
                  <a:lnTo>
                    <a:pt x="2142" y="2603"/>
                  </a:lnTo>
                  <a:lnTo>
                    <a:pt x="2112" y="2603"/>
                  </a:lnTo>
                  <a:lnTo>
                    <a:pt x="2072" y="2584"/>
                  </a:lnTo>
                  <a:lnTo>
                    <a:pt x="2032" y="2565"/>
                  </a:lnTo>
                  <a:lnTo>
                    <a:pt x="2002" y="2546"/>
                  </a:lnTo>
                  <a:lnTo>
                    <a:pt x="1972" y="2527"/>
                  </a:lnTo>
                  <a:lnTo>
                    <a:pt x="1933" y="2518"/>
                  </a:lnTo>
                  <a:lnTo>
                    <a:pt x="1903" y="2499"/>
                  </a:lnTo>
                  <a:lnTo>
                    <a:pt x="1873" y="2490"/>
                  </a:lnTo>
                  <a:lnTo>
                    <a:pt x="1843" y="2480"/>
                  </a:lnTo>
                  <a:lnTo>
                    <a:pt x="1813" y="2461"/>
                  </a:lnTo>
                  <a:lnTo>
                    <a:pt x="1783" y="2452"/>
                  </a:lnTo>
                  <a:lnTo>
                    <a:pt x="1753" y="2442"/>
                  </a:lnTo>
                  <a:lnTo>
                    <a:pt x="1723" y="2442"/>
                  </a:lnTo>
                  <a:lnTo>
                    <a:pt x="1693" y="2424"/>
                  </a:lnTo>
                  <a:lnTo>
                    <a:pt x="1664" y="2424"/>
                  </a:lnTo>
                  <a:lnTo>
                    <a:pt x="1634" y="2414"/>
                  </a:lnTo>
                  <a:lnTo>
                    <a:pt x="1604" y="2414"/>
                  </a:lnTo>
                  <a:lnTo>
                    <a:pt x="1574" y="2405"/>
                  </a:lnTo>
                  <a:lnTo>
                    <a:pt x="1544" y="2395"/>
                  </a:lnTo>
                  <a:lnTo>
                    <a:pt x="1514" y="2386"/>
                  </a:lnTo>
                  <a:lnTo>
                    <a:pt x="1484" y="2386"/>
                  </a:lnTo>
                  <a:lnTo>
                    <a:pt x="1454" y="2376"/>
                  </a:lnTo>
                  <a:lnTo>
                    <a:pt x="1424" y="2376"/>
                  </a:lnTo>
                  <a:lnTo>
                    <a:pt x="1394" y="2376"/>
                  </a:lnTo>
                  <a:lnTo>
                    <a:pt x="1365" y="2367"/>
                  </a:lnTo>
                  <a:lnTo>
                    <a:pt x="1335" y="2367"/>
                  </a:lnTo>
                  <a:lnTo>
                    <a:pt x="1295" y="2358"/>
                  </a:lnTo>
                  <a:lnTo>
                    <a:pt x="1265" y="2358"/>
                  </a:lnTo>
                  <a:lnTo>
                    <a:pt x="1235" y="2348"/>
                  </a:lnTo>
                  <a:lnTo>
                    <a:pt x="1205" y="2348"/>
                  </a:lnTo>
                  <a:lnTo>
                    <a:pt x="1175" y="2348"/>
                  </a:lnTo>
                  <a:lnTo>
                    <a:pt x="1135" y="2348"/>
                  </a:lnTo>
                  <a:lnTo>
                    <a:pt x="1096" y="2348"/>
                  </a:lnTo>
                  <a:lnTo>
                    <a:pt x="1066" y="2348"/>
                  </a:lnTo>
                  <a:lnTo>
                    <a:pt x="1036" y="2348"/>
                  </a:lnTo>
                  <a:lnTo>
                    <a:pt x="1006" y="2348"/>
                  </a:lnTo>
                  <a:lnTo>
                    <a:pt x="976" y="2348"/>
                  </a:lnTo>
                  <a:lnTo>
                    <a:pt x="936" y="2348"/>
                  </a:lnTo>
                  <a:lnTo>
                    <a:pt x="896" y="2348"/>
                  </a:lnTo>
                  <a:lnTo>
                    <a:pt x="866" y="2339"/>
                  </a:lnTo>
                  <a:lnTo>
                    <a:pt x="836" y="2339"/>
                  </a:lnTo>
                  <a:lnTo>
                    <a:pt x="807" y="2339"/>
                  </a:lnTo>
                  <a:lnTo>
                    <a:pt x="777" y="2329"/>
                  </a:lnTo>
                  <a:lnTo>
                    <a:pt x="747" y="2329"/>
                  </a:lnTo>
                  <a:lnTo>
                    <a:pt x="717" y="2320"/>
                  </a:lnTo>
                  <a:lnTo>
                    <a:pt x="687" y="2310"/>
                  </a:lnTo>
                  <a:lnTo>
                    <a:pt x="647" y="2301"/>
                  </a:lnTo>
                  <a:lnTo>
                    <a:pt x="617" y="2301"/>
                  </a:lnTo>
                  <a:lnTo>
                    <a:pt x="587" y="2291"/>
                  </a:lnTo>
                  <a:lnTo>
                    <a:pt x="557" y="2282"/>
                  </a:lnTo>
                  <a:lnTo>
                    <a:pt x="528" y="2273"/>
                  </a:lnTo>
                  <a:lnTo>
                    <a:pt x="488" y="2263"/>
                  </a:lnTo>
                  <a:lnTo>
                    <a:pt x="458" y="2263"/>
                  </a:lnTo>
                  <a:lnTo>
                    <a:pt x="428" y="2254"/>
                  </a:lnTo>
                  <a:lnTo>
                    <a:pt x="398" y="2244"/>
                  </a:lnTo>
                  <a:lnTo>
                    <a:pt x="358" y="2225"/>
                  </a:lnTo>
                  <a:lnTo>
                    <a:pt x="328" y="2225"/>
                  </a:lnTo>
                  <a:lnTo>
                    <a:pt x="288" y="2197"/>
                  </a:lnTo>
                  <a:lnTo>
                    <a:pt x="249" y="2178"/>
                  </a:lnTo>
                  <a:lnTo>
                    <a:pt x="209" y="2159"/>
                  </a:lnTo>
                  <a:lnTo>
                    <a:pt x="179" y="2131"/>
                  </a:lnTo>
                  <a:lnTo>
                    <a:pt x="149" y="2112"/>
                  </a:lnTo>
                  <a:lnTo>
                    <a:pt x="119" y="2084"/>
                  </a:lnTo>
                  <a:lnTo>
                    <a:pt x="89" y="2075"/>
                  </a:lnTo>
                  <a:lnTo>
                    <a:pt x="69" y="2046"/>
                  </a:lnTo>
                  <a:lnTo>
                    <a:pt x="49" y="2018"/>
                  </a:lnTo>
                  <a:lnTo>
                    <a:pt x="39" y="1990"/>
                  </a:lnTo>
                  <a:lnTo>
                    <a:pt x="19" y="1961"/>
                  </a:lnTo>
                  <a:lnTo>
                    <a:pt x="9" y="1933"/>
                  </a:lnTo>
                  <a:lnTo>
                    <a:pt x="9" y="1895"/>
                  </a:lnTo>
                  <a:lnTo>
                    <a:pt x="0" y="1858"/>
                  </a:lnTo>
                  <a:lnTo>
                    <a:pt x="0" y="1820"/>
                  </a:lnTo>
                  <a:lnTo>
                    <a:pt x="0" y="1782"/>
                  </a:lnTo>
                  <a:lnTo>
                    <a:pt x="0" y="1726"/>
                  </a:lnTo>
                  <a:lnTo>
                    <a:pt x="0" y="1688"/>
                  </a:lnTo>
                  <a:lnTo>
                    <a:pt x="0" y="1650"/>
                  </a:lnTo>
                  <a:lnTo>
                    <a:pt x="0" y="1622"/>
                  </a:lnTo>
                  <a:lnTo>
                    <a:pt x="0" y="1594"/>
                  </a:lnTo>
                  <a:lnTo>
                    <a:pt x="0" y="1565"/>
                  </a:lnTo>
                  <a:lnTo>
                    <a:pt x="19" y="1537"/>
                  </a:lnTo>
                  <a:lnTo>
                    <a:pt x="49" y="1518"/>
                  </a:lnTo>
                  <a:lnTo>
                    <a:pt x="79" y="1490"/>
                  </a:lnTo>
                  <a:lnTo>
                    <a:pt x="109" y="1471"/>
                  </a:lnTo>
                  <a:lnTo>
                    <a:pt x="149" y="1443"/>
                  </a:lnTo>
                  <a:lnTo>
                    <a:pt x="169" y="1414"/>
                  </a:lnTo>
                  <a:lnTo>
                    <a:pt x="189" y="1386"/>
                  </a:lnTo>
                  <a:lnTo>
                    <a:pt x="219" y="1358"/>
                  </a:lnTo>
                  <a:lnTo>
                    <a:pt x="249" y="1339"/>
                  </a:lnTo>
                  <a:lnTo>
                    <a:pt x="269" y="1311"/>
                  </a:lnTo>
                  <a:lnTo>
                    <a:pt x="288" y="1273"/>
                  </a:lnTo>
                  <a:lnTo>
                    <a:pt x="308" y="1235"/>
                  </a:lnTo>
                  <a:lnTo>
                    <a:pt x="328" y="1207"/>
                  </a:lnTo>
                  <a:lnTo>
                    <a:pt x="348" y="1179"/>
                  </a:lnTo>
                  <a:lnTo>
                    <a:pt x="358" y="1150"/>
                  </a:lnTo>
                  <a:lnTo>
                    <a:pt x="388" y="1131"/>
                  </a:lnTo>
                  <a:lnTo>
                    <a:pt x="408" y="1103"/>
                  </a:lnTo>
                  <a:lnTo>
                    <a:pt x="428" y="1075"/>
                  </a:lnTo>
                  <a:lnTo>
                    <a:pt x="458" y="1056"/>
                  </a:lnTo>
                  <a:lnTo>
                    <a:pt x="478" y="1028"/>
                  </a:lnTo>
                  <a:lnTo>
                    <a:pt x="498" y="999"/>
                  </a:lnTo>
                  <a:lnTo>
                    <a:pt x="508" y="962"/>
                  </a:lnTo>
                  <a:lnTo>
                    <a:pt x="528" y="933"/>
                  </a:lnTo>
                  <a:lnTo>
                    <a:pt x="548" y="858"/>
                  </a:lnTo>
                  <a:lnTo>
                    <a:pt x="557" y="830"/>
                  </a:lnTo>
                  <a:lnTo>
                    <a:pt x="567" y="801"/>
                  </a:lnTo>
                  <a:lnTo>
                    <a:pt x="577" y="773"/>
                  </a:lnTo>
                  <a:lnTo>
                    <a:pt x="577" y="745"/>
                  </a:lnTo>
                  <a:lnTo>
                    <a:pt x="587" y="716"/>
                  </a:lnTo>
                  <a:lnTo>
                    <a:pt x="587" y="688"/>
                  </a:lnTo>
                  <a:lnTo>
                    <a:pt x="587" y="660"/>
                  </a:lnTo>
                  <a:lnTo>
                    <a:pt x="597" y="631"/>
                  </a:lnTo>
                  <a:lnTo>
                    <a:pt x="597" y="603"/>
                  </a:lnTo>
                  <a:lnTo>
                    <a:pt x="617" y="565"/>
                  </a:lnTo>
                  <a:lnTo>
                    <a:pt x="627" y="528"/>
                  </a:lnTo>
                  <a:lnTo>
                    <a:pt x="627" y="499"/>
                  </a:lnTo>
                  <a:lnTo>
                    <a:pt x="637" y="471"/>
                  </a:lnTo>
                  <a:lnTo>
                    <a:pt x="647" y="443"/>
                  </a:lnTo>
                  <a:lnTo>
                    <a:pt x="657" y="415"/>
                  </a:lnTo>
                  <a:lnTo>
                    <a:pt x="667" y="377"/>
                  </a:lnTo>
                  <a:lnTo>
                    <a:pt x="677" y="339"/>
                  </a:lnTo>
                  <a:lnTo>
                    <a:pt x="687" y="311"/>
                  </a:lnTo>
                  <a:lnTo>
                    <a:pt x="707" y="282"/>
                  </a:lnTo>
                  <a:lnTo>
                    <a:pt x="717" y="254"/>
                  </a:lnTo>
                  <a:lnTo>
                    <a:pt x="747" y="235"/>
                  </a:lnTo>
                  <a:lnTo>
                    <a:pt x="777" y="216"/>
                  </a:lnTo>
                  <a:lnTo>
                    <a:pt x="807" y="188"/>
                  </a:lnTo>
                  <a:lnTo>
                    <a:pt x="836" y="169"/>
                  </a:lnTo>
                  <a:lnTo>
                    <a:pt x="866" y="150"/>
                  </a:lnTo>
                  <a:lnTo>
                    <a:pt x="896" y="141"/>
                  </a:lnTo>
                  <a:lnTo>
                    <a:pt x="926" y="132"/>
                  </a:lnTo>
                  <a:lnTo>
                    <a:pt x="956" y="113"/>
                  </a:lnTo>
                  <a:lnTo>
                    <a:pt x="986" y="103"/>
                  </a:lnTo>
                  <a:lnTo>
                    <a:pt x="1016" y="84"/>
                  </a:lnTo>
                  <a:lnTo>
                    <a:pt x="1026" y="56"/>
                  </a:lnTo>
                  <a:lnTo>
                    <a:pt x="1046" y="28"/>
                  </a:lnTo>
                  <a:lnTo>
                    <a:pt x="1076" y="9"/>
                  </a:lnTo>
                  <a:lnTo>
                    <a:pt x="1106" y="9"/>
                  </a:lnTo>
                  <a:lnTo>
                    <a:pt x="1135" y="0"/>
                  </a:lnTo>
                  <a:lnTo>
                    <a:pt x="1165" y="0"/>
                  </a:lnTo>
                  <a:lnTo>
                    <a:pt x="1205" y="9"/>
                  </a:lnTo>
                  <a:lnTo>
                    <a:pt x="1235" y="18"/>
                  </a:lnTo>
                  <a:lnTo>
                    <a:pt x="1265" y="18"/>
                  </a:lnTo>
                  <a:lnTo>
                    <a:pt x="1295" y="28"/>
                  </a:lnTo>
                  <a:lnTo>
                    <a:pt x="1335" y="47"/>
                  </a:lnTo>
                  <a:lnTo>
                    <a:pt x="1404" y="56"/>
                  </a:lnTo>
                  <a:lnTo>
                    <a:pt x="1474" y="56"/>
                  </a:lnTo>
                  <a:lnTo>
                    <a:pt x="1514" y="66"/>
                  </a:lnTo>
                  <a:lnTo>
                    <a:pt x="1544" y="66"/>
                  </a:lnTo>
                  <a:lnTo>
                    <a:pt x="1574" y="75"/>
                  </a:lnTo>
                  <a:lnTo>
                    <a:pt x="1604" y="75"/>
                  </a:lnTo>
                  <a:lnTo>
                    <a:pt x="1634" y="75"/>
                  </a:lnTo>
                  <a:lnTo>
                    <a:pt x="1664" y="75"/>
                  </a:lnTo>
                  <a:lnTo>
                    <a:pt x="1693" y="75"/>
                  </a:lnTo>
                  <a:lnTo>
                    <a:pt x="1723" y="75"/>
                  </a:lnTo>
                  <a:lnTo>
                    <a:pt x="1753" y="66"/>
                  </a:lnTo>
                  <a:lnTo>
                    <a:pt x="1783" y="66"/>
                  </a:lnTo>
                  <a:lnTo>
                    <a:pt x="1813" y="47"/>
                  </a:lnTo>
                  <a:lnTo>
                    <a:pt x="1843" y="37"/>
                  </a:lnTo>
                  <a:lnTo>
                    <a:pt x="1873" y="28"/>
                  </a:lnTo>
                  <a:lnTo>
                    <a:pt x="1903" y="28"/>
                  </a:lnTo>
                  <a:lnTo>
                    <a:pt x="1933" y="28"/>
                  </a:lnTo>
                  <a:lnTo>
                    <a:pt x="1962" y="28"/>
                  </a:lnTo>
                  <a:lnTo>
                    <a:pt x="1992" y="28"/>
                  </a:lnTo>
                  <a:lnTo>
                    <a:pt x="2022" y="28"/>
                  </a:lnTo>
                  <a:lnTo>
                    <a:pt x="2062" y="28"/>
                  </a:lnTo>
                  <a:lnTo>
                    <a:pt x="2092" y="28"/>
                  </a:lnTo>
                  <a:lnTo>
                    <a:pt x="2122" y="28"/>
                  </a:lnTo>
                  <a:lnTo>
                    <a:pt x="2152" y="37"/>
                  </a:lnTo>
                  <a:lnTo>
                    <a:pt x="2182" y="47"/>
                  </a:lnTo>
                  <a:lnTo>
                    <a:pt x="2212" y="47"/>
                  </a:lnTo>
                  <a:lnTo>
                    <a:pt x="2241" y="56"/>
                  </a:lnTo>
                  <a:lnTo>
                    <a:pt x="2271" y="56"/>
                  </a:lnTo>
                  <a:lnTo>
                    <a:pt x="2301" y="56"/>
                  </a:lnTo>
                  <a:lnTo>
                    <a:pt x="2331" y="56"/>
                  </a:lnTo>
                  <a:lnTo>
                    <a:pt x="2361" y="56"/>
                  </a:lnTo>
                  <a:lnTo>
                    <a:pt x="2391" y="56"/>
                  </a:lnTo>
                  <a:lnTo>
                    <a:pt x="2421" y="56"/>
                  </a:lnTo>
                  <a:lnTo>
                    <a:pt x="2451" y="56"/>
                  </a:lnTo>
                  <a:lnTo>
                    <a:pt x="2481" y="56"/>
                  </a:lnTo>
                  <a:lnTo>
                    <a:pt x="2510" y="56"/>
                  </a:lnTo>
                  <a:lnTo>
                    <a:pt x="2540" y="56"/>
                  </a:lnTo>
                  <a:lnTo>
                    <a:pt x="2570" y="56"/>
                  </a:lnTo>
                  <a:lnTo>
                    <a:pt x="2600" y="56"/>
                  </a:lnTo>
                  <a:lnTo>
                    <a:pt x="2630" y="56"/>
                  </a:lnTo>
                  <a:lnTo>
                    <a:pt x="2660" y="56"/>
                  </a:lnTo>
                  <a:lnTo>
                    <a:pt x="2690" y="56"/>
                  </a:lnTo>
                  <a:lnTo>
                    <a:pt x="2720" y="56"/>
                  </a:lnTo>
                  <a:lnTo>
                    <a:pt x="2750" y="56"/>
                  </a:lnTo>
                  <a:lnTo>
                    <a:pt x="2780" y="56"/>
                  </a:lnTo>
                  <a:lnTo>
                    <a:pt x="2809" y="56"/>
                  </a:lnTo>
                  <a:lnTo>
                    <a:pt x="2849" y="66"/>
                  </a:lnTo>
                  <a:lnTo>
                    <a:pt x="2879" y="84"/>
                  </a:lnTo>
                  <a:lnTo>
                    <a:pt x="2909" y="94"/>
                  </a:lnTo>
                  <a:lnTo>
                    <a:pt x="2949" y="103"/>
                  </a:lnTo>
                  <a:lnTo>
                    <a:pt x="2979" y="113"/>
                  </a:lnTo>
                  <a:lnTo>
                    <a:pt x="3059" y="132"/>
                  </a:lnTo>
                  <a:lnTo>
                    <a:pt x="3098" y="132"/>
                  </a:lnTo>
                  <a:lnTo>
                    <a:pt x="3138" y="141"/>
                  </a:lnTo>
                  <a:lnTo>
                    <a:pt x="3168" y="150"/>
                  </a:lnTo>
                  <a:lnTo>
                    <a:pt x="3198" y="160"/>
                  </a:lnTo>
                  <a:lnTo>
                    <a:pt x="3228" y="169"/>
                  </a:lnTo>
                  <a:lnTo>
                    <a:pt x="3258" y="169"/>
                  </a:lnTo>
                  <a:lnTo>
                    <a:pt x="3298" y="179"/>
                  </a:lnTo>
                  <a:lnTo>
                    <a:pt x="3328" y="198"/>
                  </a:lnTo>
                  <a:lnTo>
                    <a:pt x="3357" y="207"/>
                  </a:lnTo>
                  <a:lnTo>
                    <a:pt x="3387" y="226"/>
                  </a:lnTo>
                  <a:lnTo>
                    <a:pt x="3407" y="254"/>
                  </a:lnTo>
                  <a:lnTo>
                    <a:pt x="3407" y="282"/>
                  </a:lnTo>
                  <a:lnTo>
                    <a:pt x="3407" y="311"/>
                  </a:lnTo>
                  <a:lnTo>
                    <a:pt x="3407" y="339"/>
                  </a:lnTo>
                  <a:lnTo>
                    <a:pt x="3407" y="367"/>
                  </a:lnTo>
                  <a:lnTo>
                    <a:pt x="3387" y="396"/>
                  </a:lnTo>
                  <a:lnTo>
                    <a:pt x="3357" y="415"/>
                  </a:lnTo>
                  <a:lnTo>
                    <a:pt x="3328" y="452"/>
                  </a:lnTo>
                  <a:lnTo>
                    <a:pt x="3318" y="528"/>
                  </a:lnTo>
                  <a:lnTo>
                    <a:pt x="3308" y="556"/>
                  </a:lnTo>
                  <a:lnTo>
                    <a:pt x="3308" y="584"/>
                  </a:lnTo>
                  <a:lnTo>
                    <a:pt x="3308" y="613"/>
                  </a:lnTo>
                  <a:lnTo>
                    <a:pt x="3308" y="641"/>
                  </a:lnTo>
                  <a:lnTo>
                    <a:pt x="3308" y="679"/>
                  </a:lnTo>
                  <a:lnTo>
                    <a:pt x="3318" y="707"/>
                  </a:lnTo>
                  <a:lnTo>
                    <a:pt x="3338" y="735"/>
                  </a:lnTo>
                  <a:lnTo>
                    <a:pt x="3347" y="763"/>
                  </a:lnTo>
                  <a:lnTo>
                    <a:pt x="3377" y="801"/>
                  </a:lnTo>
                  <a:lnTo>
                    <a:pt x="3417" y="839"/>
                  </a:lnTo>
                  <a:lnTo>
                    <a:pt x="3447" y="867"/>
                  </a:lnTo>
                  <a:lnTo>
                    <a:pt x="3477" y="886"/>
                  </a:lnTo>
                  <a:lnTo>
                    <a:pt x="3507" y="896"/>
                  </a:lnTo>
                  <a:lnTo>
                    <a:pt x="3547" y="924"/>
                  </a:lnTo>
                  <a:lnTo>
                    <a:pt x="3577" y="943"/>
                  </a:lnTo>
                  <a:lnTo>
                    <a:pt x="3597" y="971"/>
                  </a:lnTo>
                  <a:lnTo>
                    <a:pt x="3626" y="990"/>
                  </a:lnTo>
                  <a:lnTo>
                    <a:pt x="3656" y="1018"/>
                  </a:lnTo>
                  <a:lnTo>
                    <a:pt x="3686" y="1056"/>
                  </a:lnTo>
                  <a:lnTo>
                    <a:pt x="3716" y="1112"/>
                  </a:lnTo>
                  <a:lnTo>
                    <a:pt x="3746" y="1131"/>
                  </a:lnTo>
                  <a:lnTo>
                    <a:pt x="3766" y="1160"/>
                  </a:lnTo>
                  <a:lnTo>
                    <a:pt x="3786" y="1188"/>
                  </a:lnTo>
                  <a:lnTo>
                    <a:pt x="3816" y="1207"/>
                  </a:lnTo>
                  <a:lnTo>
                    <a:pt x="3836" y="1235"/>
                  </a:lnTo>
                  <a:lnTo>
                    <a:pt x="3866" y="1263"/>
                  </a:lnTo>
                  <a:lnTo>
                    <a:pt x="3896" y="1282"/>
                  </a:lnTo>
                  <a:lnTo>
                    <a:pt x="3915" y="1311"/>
                  </a:lnTo>
                  <a:lnTo>
                    <a:pt x="3945" y="1339"/>
                  </a:lnTo>
                  <a:lnTo>
                    <a:pt x="3975" y="1358"/>
                  </a:lnTo>
                  <a:lnTo>
                    <a:pt x="3985" y="1386"/>
                  </a:lnTo>
                  <a:lnTo>
                    <a:pt x="4015" y="1405"/>
                  </a:lnTo>
                  <a:lnTo>
                    <a:pt x="4035" y="1433"/>
                  </a:lnTo>
                  <a:lnTo>
                    <a:pt x="4055" y="1461"/>
                  </a:lnTo>
                  <a:lnTo>
                    <a:pt x="4085" y="1490"/>
                  </a:lnTo>
                  <a:lnTo>
                    <a:pt x="4105" y="1518"/>
                  </a:lnTo>
                  <a:lnTo>
                    <a:pt x="4135" y="1546"/>
                  </a:lnTo>
                  <a:lnTo>
                    <a:pt x="4145" y="1575"/>
                  </a:lnTo>
                  <a:lnTo>
                    <a:pt x="4155" y="1603"/>
                  </a:lnTo>
                  <a:lnTo>
                    <a:pt x="4175" y="1641"/>
                  </a:lnTo>
                  <a:lnTo>
                    <a:pt x="4175" y="1669"/>
                  </a:lnTo>
                  <a:lnTo>
                    <a:pt x="4175" y="1697"/>
                  </a:lnTo>
                  <a:lnTo>
                    <a:pt x="4175" y="1726"/>
                  </a:lnTo>
                  <a:lnTo>
                    <a:pt x="4175" y="1754"/>
                  </a:lnTo>
                  <a:lnTo>
                    <a:pt x="4165" y="1792"/>
                  </a:lnTo>
                  <a:lnTo>
                    <a:pt x="4155" y="1820"/>
                  </a:lnTo>
                  <a:lnTo>
                    <a:pt x="4125" y="1848"/>
                  </a:lnTo>
                  <a:lnTo>
                    <a:pt x="4105" y="1876"/>
                  </a:lnTo>
                  <a:lnTo>
                    <a:pt x="4075" y="1905"/>
                  </a:lnTo>
                  <a:lnTo>
                    <a:pt x="4045" y="1924"/>
                  </a:lnTo>
                  <a:lnTo>
                    <a:pt x="4035" y="1952"/>
                  </a:lnTo>
                  <a:lnTo>
                    <a:pt x="4005" y="1961"/>
                  </a:lnTo>
                  <a:lnTo>
                    <a:pt x="3995" y="1990"/>
                  </a:lnTo>
                  <a:lnTo>
                    <a:pt x="3965" y="2027"/>
                  </a:lnTo>
                  <a:lnTo>
                    <a:pt x="3955" y="2056"/>
                  </a:lnTo>
                  <a:lnTo>
                    <a:pt x="3945" y="2084"/>
                  </a:lnTo>
                  <a:lnTo>
                    <a:pt x="3925" y="2112"/>
                  </a:lnTo>
                  <a:lnTo>
                    <a:pt x="3915" y="2141"/>
                  </a:lnTo>
                  <a:lnTo>
                    <a:pt x="3905" y="2169"/>
                  </a:lnTo>
                  <a:lnTo>
                    <a:pt x="3905" y="2197"/>
                  </a:lnTo>
                  <a:lnTo>
                    <a:pt x="3905" y="2225"/>
                  </a:lnTo>
                  <a:lnTo>
                    <a:pt x="3905" y="2254"/>
                  </a:lnTo>
                  <a:lnTo>
                    <a:pt x="3896" y="2282"/>
                  </a:lnTo>
                  <a:lnTo>
                    <a:pt x="3886" y="2310"/>
                  </a:lnTo>
                  <a:lnTo>
                    <a:pt x="3876" y="2339"/>
                  </a:lnTo>
                  <a:lnTo>
                    <a:pt x="3866" y="2367"/>
                  </a:lnTo>
                  <a:lnTo>
                    <a:pt x="3856" y="2395"/>
                  </a:lnTo>
                  <a:lnTo>
                    <a:pt x="3846" y="2424"/>
                  </a:lnTo>
                  <a:lnTo>
                    <a:pt x="3826" y="2452"/>
                  </a:lnTo>
                  <a:lnTo>
                    <a:pt x="3816" y="2480"/>
                  </a:lnTo>
                  <a:lnTo>
                    <a:pt x="3786" y="2490"/>
                  </a:lnTo>
                  <a:lnTo>
                    <a:pt x="3766" y="2518"/>
                  </a:lnTo>
                  <a:lnTo>
                    <a:pt x="3736" y="2546"/>
                  </a:lnTo>
                  <a:lnTo>
                    <a:pt x="3706" y="2565"/>
                  </a:lnTo>
                  <a:lnTo>
                    <a:pt x="3676" y="2584"/>
                  </a:lnTo>
                  <a:lnTo>
                    <a:pt x="3636" y="2593"/>
                  </a:lnTo>
                  <a:lnTo>
                    <a:pt x="3607" y="2593"/>
                  </a:lnTo>
                  <a:lnTo>
                    <a:pt x="3527" y="2593"/>
                  </a:lnTo>
                  <a:lnTo>
                    <a:pt x="3487" y="2593"/>
                  </a:lnTo>
                  <a:lnTo>
                    <a:pt x="3457" y="2593"/>
                  </a:lnTo>
                  <a:lnTo>
                    <a:pt x="3417" y="2593"/>
                  </a:lnTo>
                  <a:lnTo>
                    <a:pt x="3387" y="2593"/>
                  </a:lnTo>
                  <a:lnTo>
                    <a:pt x="3357" y="2593"/>
                  </a:lnTo>
                  <a:lnTo>
                    <a:pt x="3328" y="2593"/>
                  </a:lnTo>
                  <a:lnTo>
                    <a:pt x="3298" y="2622"/>
                  </a:lnTo>
                  <a:lnTo>
                    <a:pt x="3268" y="2640"/>
                  </a:lnTo>
                  <a:lnTo>
                    <a:pt x="3238" y="2669"/>
                  </a:lnTo>
                  <a:lnTo>
                    <a:pt x="3218" y="2697"/>
                  </a:lnTo>
                  <a:lnTo>
                    <a:pt x="3188" y="2707"/>
                  </a:lnTo>
                  <a:lnTo>
                    <a:pt x="3168" y="2707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27" name="Rectangle 18"/>
          <p:cNvSpPr>
            <a:spLocks noChangeArrowheads="1"/>
          </p:cNvSpPr>
          <p:nvPr/>
        </p:nvSpPr>
        <p:spPr bwMode="auto">
          <a:xfrm>
            <a:off x="4619625" y="4216400"/>
            <a:ext cx="3992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Char char="–"/>
            </a:pPr>
            <a:r>
              <a:rPr lang="en-US" altLang="en-US" sz="1400">
                <a:latin typeface="Arial" panose="020B0604020202020204" pitchFamily="34" charset="0"/>
              </a:rPr>
              <a:t>Ex. 90% of the P comes from 10% of the area</a:t>
            </a:r>
          </a:p>
        </p:txBody>
      </p:sp>
      <p:sp>
        <p:nvSpPr>
          <p:cNvPr id="81928" name="TextBox 3"/>
          <p:cNvSpPr txBox="1">
            <a:spLocks noChangeArrowheads="1"/>
          </p:cNvSpPr>
          <p:nvPr/>
        </p:nvSpPr>
        <p:spPr bwMode="auto">
          <a:xfrm>
            <a:off x="7716838" y="4486275"/>
            <a:ext cx="1201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USDA-ARS PSWMRU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7" descr="kid drinking water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8288" y="1370013"/>
            <a:ext cx="2906712" cy="2074862"/>
          </a:xfrm>
        </p:spPr>
      </p:pic>
      <p:sp>
        <p:nvSpPr>
          <p:cNvPr id="39939" name="Rectangle 4"/>
          <p:cNvSpPr>
            <a:spLocks noGrp="1" noChangeArrowheads="1"/>
          </p:cNvSpPr>
          <p:nvPr>
            <p:ph sz="half" idx="11"/>
          </p:nvPr>
        </p:nvSpPr>
        <p:spPr>
          <a:xfrm>
            <a:off x="534988" y="1228725"/>
            <a:ext cx="3956050" cy="4670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N is an essential element for plants and animals</a:t>
            </a:r>
          </a:p>
          <a:p>
            <a:pPr marL="920750" lvl="1">
              <a:lnSpc>
                <a:spcPct val="90000"/>
              </a:lnSpc>
            </a:pPr>
            <a:r>
              <a:rPr lang="en-US" altLang="en-US" sz="2000" smtClean="0"/>
              <a:t>Often the most limiting nutrient for crop production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High N can be toxic to animals – especially infants</a:t>
            </a:r>
          </a:p>
          <a:p>
            <a:pPr marL="920750" lvl="1">
              <a:lnSpc>
                <a:spcPct val="90000"/>
              </a:lnSpc>
            </a:pPr>
            <a:r>
              <a:rPr lang="en-US" altLang="en-US" sz="2000" smtClean="0"/>
              <a:t>PHS for drinking water: </a:t>
            </a:r>
            <a:br>
              <a:rPr lang="en-US" altLang="en-US" sz="2000" smtClean="0"/>
            </a:br>
            <a:r>
              <a:rPr lang="en-US" altLang="en-US" sz="2000" smtClean="0"/>
              <a:t>10 ppm NO</a:t>
            </a:r>
            <a:r>
              <a:rPr lang="en-US" altLang="en-US" sz="2000" baseline="-25000" smtClean="0"/>
              <a:t>3</a:t>
            </a:r>
            <a:r>
              <a:rPr lang="en-US" altLang="en-US" sz="2000" smtClean="0"/>
              <a:t>-N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Very dynamic and mobile in the soil water system</a:t>
            </a:r>
          </a:p>
          <a:p>
            <a:pPr marL="920750" lvl="1">
              <a:lnSpc>
                <a:spcPct val="90000"/>
              </a:lnSpc>
            </a:pPr>
            <a:r>
              <a:rPr lang="en-US" altLang="en-US" sz="2000" smtClean="0"/>
              <a:t>Very difficult to keep out of the environment – even with good management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357188"/>
            <a:ext cx="8150225" cy="731837"/>
          </a:xfrm>
        </p:spPr>
        <p:txBody>
          <a:bodyPr/>
          <a:lstStyle/>
          <a:p>
            <a:r>
              <a:rPr lang="en-US" altLang="en-US" smtClean="0"/>
              <a:t>Nitrogen  in the Environment</a:t>
            </a:r>
          </a:p>
        </p:txBody>
      </p:sp>
      <p:pic>
        <p:nvPicPr>
          <p:cNvPr id="39941" name="Picture 48" descr="nitrogencyc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708400"/>
            <a:ext cx="2892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146050" y="366670"/>
            <a:ext cx="2972931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Arial" panose="020B0604020202020204" pitchFamily="34" charset="0"/>
              </a:rPr>
              <a:t>PA Phosphorus Index  v. 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(v. 3 in progress)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Field </a:t>
            </a:r>
            <a:r>
              <a:rPr lang="en-US" altLang="en-US" sz="2800" dirty="0">
                <a:latin typeface="Arial" panose="020B0604020202020204" pitchFamily="34" charset="0"/>
              </a:rPr>
              <a:t>assessment of </a:t>
            </a:r>
            <a:r>
              <a:rPr lang="en-US" altLang="en-US" sz="2800" dirty="0" smtClean="0">
                <a:latin typeface="Arial" panose="020B0604020202020204" pitchFamily="34" charset="0"/>
              </a:rPr>
              <a:t> the risk of P loss. </a:t>
            </a:r>
            <a:r>
              <a:rPr lang="en-US" altLang="en-US" sz="2800" dirty="0">
                <a:latin typeface="Arial" panose="020B0604020202020204" pitchFamily="34" charset="0"/>
              </a:rPr>
              <a:t>. 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Source and Transport</a:t>
            </a:r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t="14841" r="28046" b="9761"/>
          <a:stretch>
            <a:fillRect/>
          </a:stretch>
        </p:blipFill>
        <p:spPr bwMode="auto">
          <a:xfrm>
            <a:off x="3224213" y="442913"/>
            <a:ext cx="5761037" cy="5895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104"/>
          <p:cNvGrpSpPr>
            <a:grpSpLocks noChangeAspect="1"/>
          </p:cNvGrpSpPr>
          <p:nvPr/>
        </p:nvGrpSpPr>
        <p:grpSpPr bwMode="auto">
          <a:xfrm>
            <a:off x="641350" y="2659063"/>
            <a:ext cx="2592388" cy="2012950"/>
            <a:chOff x="-109050" y="2571394"/>
            <a:chExt cx="4108862" cy="3188643"/>
          </a:xfrm>
        </p:grpSpPr>
        <p:pic>
          <p:nvPicPr>
            <p:cNvPr id="89156" name="Picture 8" descr="map image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4" t="1366" r="14182" b="11534"/>
            <a:stretch>
              <a:fillRect/>
            </a:stretch>
          </p:blipFill>
          <p:spPr bwMode="auto">
            <a:xfrm>
              <a:off x="-109050" y="2582545"/>
              <a:ext cx="4108862" cy="3177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Freeform 98"/>
            <p:cNvSpPr/>
            <p:nvPr/>
          </p:nvSpPr>
          <p:spPr>
            <a:xfrm>
              <a:off x="2178125" y="2586482"/>
              <a:ext cx="55355" cy="72926"/>
            </a:xfrm>
            <a:custGeom>
              <a:avLst/>
              <a:gdLst>
                <a:gd name="connsiteX0" fmla="*/ 0 w 55911"/>
                <a:gd name="connsiteY0" fmla="*/ 0 h 71824"/>
                <a:gd name="connsiteX1" fmla="*/ 3717 w 55911"/>
                <a:gd name="connsiteY1" fmla="*/ 70624 h 71824"/>
                <a:gd name="connsiteX2" fmla="*/ 14868 w 55911"/>
                <a:gd name="connsiteY2" fmla="*/ 63190 h 71824"/>
                <a:gd name="connsiteX3" fmla="*/ 22302 w 55911"/>
                <a:gd name="connsiteY3" fmla="*/ 52039 h 71824"/>
                <a:gd name="connsiteX4" fmla="*/ 48322 w 55911"/>
                <a:gd name="connsiteY4" fmla="*/ 40888 h 71824"/>
                <a:gd name="connsiteX5" fmla="*/ 55756 w 55911"/>
                <a:gd name="connsiteY5" fmla="*/ 11151 h 71824"/>
                <a:gd name="connsiteX6" fmla="*/ 55756 w 55911"/>
                <a:gd name="connsiteY6" fmla="*/ 3717 h 7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11" h="71824">
                  <a:moveTo>
                    <a:pt x="0" y="0"/>
                  </a:moveTo>
                  <a:cubicBezTo>
                    <a:pt x="1239" y="23541"/>
                    <a:pt x="-1682" y="47677"/>
                    <a:pt x="3717" y="70624"/>
                  </a:cubicBezTo>
                  <a:cubicBezTo>
                    <a:pt x="4740" y="74973"/>
                    <a:pt x="11709" y="66349"/>
                    <a:pt x="14868" y="63190"/>
                  </a:cubicBezTo>
                  <a:cubicBezTo>
                    <a:pt x="18027" y="60031"/>
                    <a:pt x="18870" y="54899"/>
                    <a:pt x="22302" y="52039"/>
                  </a:cubicBezTo>
                  <a:cubicBezTo>
                    <a:pt x="28426" y="46936"/>
                    <a:pt x="40576" y="43470"/>
                    <a:pt x="48322" y="40888"/>
                  </a:cubicBezTo>
                  <a:cubicBezTo>
                    <a:pt x="52646" y="27915"/>
                    <a:pt x="53513" y="26851"/>
                    <a:pt x="55756" y="11151"/>
                  </a:cubicBezTo>
                  <a:cubicBezTo>
                    <a:pt x="56106" y="8698"/>
                    <a:pt x="55756" y="6195"/>
                    <a:pt x="55756" y="371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253609" y="2571394"/>
              <a:ext cx="515808" cy="1126587"/>
            </a:xfrm>
            <a:custGeom>
              <a:avLst/>
              <a:gdLst>
                <a:gd name="connsiteX0" fmla="*/ 78059 w 490654"/>
                <a:gd name="connsiteY0" fmla="*/ 14868 h 1126273"/>
                <a:gd name="connsiteX1" fmla="*/ 59474 w 490654"/>
                <a:gd name="connsiteY1" fmla="*/ 33454 h 1126273"/>
                <a:gd name="connsiteX2" fmla="*/ 55757 w 490654"/>
                <a:gd name="connsiteY2" fmla="*/ 44605 h 1126273"/>
                <a:gd name="connsiteX3" fmla="*/ 52040 w 490654"/>
                <a:gd name="connsiteY3" fmla="*/ 96644 h 1126273"/>
                <a:gd name="connsiteX4" fmla="*/ 44605 w 490654"/>
                <a:gd name="connsiteY4" fmla="*/ 118946 h 1126273"/>
                <a:gd name="connsiteX5" fmla="*/ 55757 w 490654"/>
                <a:gd name="connsiteY5" fmla="*/ 156117 h 1126273"/>
                <a:gd name="connsiteX6" fmla="*/ 63191 w 490654"/>
                <a:gd name="connsiteY6" fmla="*/ 178419 h 1126273"/>
                <a:gd name="connsiteX7" fmla="*/ 55757 w 490654"/>
                <a:gd name="connsiteY7" fmla="*/ 189571 h 1126273"/>
                <a:gd name="connsiteX8" fmla="*/ 37171 w 490654"/>
                <a:gd name="connsiteY8" fmla="*/ 204439 h 1126273"/>
                <a:gd name="connsiteX9" fmla="*/ 33454 w 490654"/>
                <a:gd name="connsiteY9" fmla="*/ 215590 h 1126273"/>
                <a:gd name="connsiteX10" fmla="*/ 33454 w 490654"/>
                <a:gd name="connsiteY10" fmla="*/ 375424 h 1126273"/>
                <a:gd name="connsiteX11" fmla="*/ 26020 w 490654"/>
                <a:gd name="connsiteY11" fmla="*/ 423746 h 1126273"/>
                <a:gd name="connsiteX12" fmla="*/ 18586 w 490654"/>
                <a:gd name="connsiteY12" fmla="*/ 434897 h 1126273"/>
                <a:gd name="connsiteX13" fmla="*/ 18586 w 490654"/>
                <a:gd name="connsiteY13" fmla="*/ 468351 h 1126273"/>
                <a:gd name="connsiteX14" fmla="*/ 14869 w 490654"/>
                <a:gd name="connsiteY14" fmla="*/ 501805 h 1126273"/>
                <a:gd name="connsiteX15" fmla="*/ 11152 w 490654"/>
                <a:gd name="connsiteY15" fmla="*/ 527824 h 1126273"/>
                <a:gd name="connsiteX16" fmla="*/ 0 w 490654"/>
                <a:gd name="connsiteY16" fmla="*/ 538975 h 1126273"/>
                <a:gd name="connsiteX17" fmla="*/ 3718 w 490654"/>
                <a:gd name="connsiteY17" fmla="*/ 527824 h 1126273"/>
                <a:gd name="connsiteX18" fmla="*/ 11152 w 490654"/>
                <a:gd name="connsiteY18" fmla="*/ 542693 h 1126273"/>
                <a:gd name="connsiteX19" fmla="*/ 18586 w 490654"/>
                <a:gd name="connsiteY19" fmla="*/ 553844 h 1126273"/>
                <a:gd name="connsiteX20" fmla="*/ 22303 w 490654"/>
                <a:gd name="connsiteY20" fmla="*/ 579863 h 1126273"/>
                <a:gd name="connsiteX21" fmla="*/ 7435 w 490654"/>
                <a:gd name="connsiteY21" fmla="*/ 605883 h 1126273"/>
                <a:gd name="connsiteX22" fmla="*/ 33454 w 490654"/>
                <a:gd name="connsiteY22" fmla="*/ 646771 h 1126273"/>
                <a:gd name="connsiteX23" fmla="*/ 44605 w 490654"/>
                <a:gd name="connsiteY23" fmla="*/ 650488 h 1126273"/>
                <a:gd name="connsiteX24" fmla="*/ 55757 w 490654"/>
                <a:gd name="connsiteY24" fmla="*/ 657922 h 1126273"/>
                <a:gd name="connsiteX25" fmla="*/ 59474 w 490654"/>
                <a:gd name="connsiteY25" fmla="*/ 672790 h 1126273"/>
                <a:gd name="connsiteX26" fmla="*/ 63191 w 490654"/>
                <a:gd name="connsiteY26" fmla="*/ 709961 h 1126273"/>
                <a:gd name="connsiteX27" fmla="*/ 70625 w 490654"/>
                <a:gd name="connsiteY27" fmla="*/ 721112 h 1126273"/>
                <a:gd name="connsiteX28" fmla="*/ 74342 w 490654"/>
                <a:gd name="connsiteY28" fmla="*/ 828907 h 1126273"/>
                <a:gd name="connsiteX29" fmla="*/ 78059 w 490654"/>
                <a:gd name="connsiteY29" fmla="*/ 840058 h 1126273"/>
                <a:gd name="connsiteX30" fmla="*/ 85493 w 490654"/>
                <a:gd name="connsiteY30" fmla="*/ 869795 h 1126273"/>
                <a:gd name="connsiteX31" fmla="*/ 96644 w 490654"/>
                <a:gd name="connsiteY31" fmla="*/ 936702 h 1126273"/>
                <a:gd name="connsiteX32" fmla="*/ 104079 w 490654"/>
                <a:gd name="connsiteY32" fmla="*/ 947854 h 1126273"/>
                <a:gd name="connsiteX33" fmla="*/ 126381 w 490654"/>
                <a:gd name="connsiteY33" fmla="*/ 962722 h 1126273"/>
                <a:gd name="connsiteX34" fmla="*/ 141249 w 490654"/>
                <a:gd name="connsiteY34" fmla="*/ 985024 h 1126273"/>
                <a:gd name="connsiteX35" fmla="*/ 144966 w 490654"/>
                <a:gd name="connsiteY35" fmla="*/ 996175 h 1126273"/>
                <a:gd name="connsiteX36" fmla="*/ 152400 w 490654"/>
                <a:gd name="connsiteY36" fmla="*/ 1003610 h 1126273"/>
                <a:gd name="connsiteX37" fmla="*/ 167269 w 490654"/>
                <a:gd name="connsiteY37" fmla="*/ 1040780 h 1126273"/>
                <a:gd name="connsiteX38" fmla="*/ 174703 w 490654"/>
                <a:gd name="connsiteY38" fmla="*/ 1055649 h 1126273"/>
                <a:gd name="connsiteX39" fmla="*/ 189571 w 490654"/>
                <a:gd name="connsiteY39" fmla="*/ 1096536 h 1126273"/>
                <a:gd name="connsiteX40" fmla="*/ 208157 w 490654"/>
                <a:gd name="connsiteY40" fmla="*/ 1103971 h 1126273"/>
                <a:gd name="connsiteX41" fmla="*/ 256479 w 490654"/>
                <a:gd name="connsiteY41" fmla="*/ 1115122 h 1126273"/>
                <a:gd name="connsiteX42" fmla="*/ 275064 w 490654"/>
                <a:gd name="connsiteY42" fmla="*/ 1122556 h 1126273"/>
                <a:gd name="connsiteX43" fmla="*/ 286215 w 490654"/>
                <a:gd name="connsiteY43" fmla="*/ 1126273 h 1126273"/>
                <a:gd name="connsiteX44" fmla="*/ 304800 w 490654"/>
                <a:gd name="connsiteY44" fmla="*/ 1122556 h 1126273"/>
                <a:gd name="connsiteX45" fmla="*/ 323386 w 490654"/>
                <a:gd name="connsiteY45" fmla="*/ 1107688 h 1126273"/>
                <a:gd name="connsiteX46" fmla="*/ 334537 w 490654"/>
                <a:gd name="connsiteY46" fmla="*/ 1096536 h 1126273"/>
                <a:gd name="connsiteX47" fmla="*/ 367991 w 490654"/>
                <a:gd name="connsiteY47" fmla="*/ 1077951 h 1126273"/>
                <a:gd name="connsiteX48" fmla="*/ 401444 w 490654"/>
                <a:gd name="connsiteY48" fmla="*/ 1048214 h 1126273"/>
                <a:gd name="connsiteX49" fmla="*/ 408879 w 490654"/>
                <a:gd name="connsiteY49" fmla="*/ 1040780 h 1126273"/>
                <a:gd name="connsiteX50" fmla="*/ 427464 w 490654"/>
                <a:gd name="connsiteY50" fmla="*/ 1018478 h 1126273"/>
                <a:gd name="connsiteX51" fmla="*/ 438615 w 490654"/>
                <a:gd name="connsiteY51" fmla="*/ 1003610 h 1126273"/>
                <a:gd name="connsiteX52" fmla="*/ 446049 w 490654"/>
                <a:gd name="connsiteY52" fmla="*/ 996175 h 1126273"/>
                <a:gd name="connsiteX53" fmla="*/ 449766 w 490654"/>
                <a:gd name="connsiteY53" fmla="*/ 985024 h 1126273"/>
                <a:gd name="connsiteX54" fmla="*/ 434898 w 490654"/>
                <a:gd name="connsiteY54" fmla="*/ 951571 h 1126273"/>
                <a:gd name="connsiteX55" fmla="*/ 431181 w 490654"/>
                <a:gd name="connsiteY55" fmla="*/ 940419 h 1126273"/>
                <a:gd name="connsiteX56" fmla="*/ 438615 w 490654"/>
                <a:gd name="connsiteY56" fmla="*/ 925551 h 1126273"/>
                <a:gd name="connsiteX57" fmla="*/ 460918 w 490654"/>
                <a:gd name="connsiteY57" fmla="*/ 895814 h 1126273"/>
                <a:gd name="connsiteX58" fmla="*/ 472069 w 490654"/>
                <a:gd name="connsiteY58" fmla="*/ 880946 h 1126273"/>
                <a:gd name="connsiteX59" fmla="*/ 486937 w 490654"/>
                <a:gd name="connsiteY59" fmla="*/ 866078 h 1126273"/>
                <a:gd name="connsiteX60" fmla="*/ 483220 w 490654"/>
                <a:gd name="connsiteY60" fmla="*/ 836341 h 1126273"/>
                <a:gd name="connsiteX61" fmla="*/ 475786 w 490654"/>
                <a:gd name="connsiteY61" fmla="*/ 825190 h 1126273"/>
                <a:gd name="connsiteX62" fmla="*/ 483220 w 490654"/>
                <a:gd name="connsiteY62" fmla="*/ 791736 h 1126273"/>
                <a:gd name="connsiteX63" fmla="*/ 490654 w 490654"/>
                <a:gd name="connsiteY63" fmla="*/ 780585 h 1126273"/>
                <a:gd name="connsiteX64" fmla="*/ 486937 w 490654"/>
                <a:gd name="connsiteY64" fmla="*/ 754566 h 1126273"/>
                <a:gd name="connsiteX65" fmla="*/ 479503 w 490654"/>
                <a:gd name="connsiteY65" fmla="*/ 743414 h 1126273"/>
                <a:gd name="connsiteX66" fmla="*/ 468352 w 490654"/>
                <a:gd name="connsiteY66" fmla="*/ 706244 h 1126273"/>
                <a:gd name="connsiteX67" fmla="*/ 472069 w 490654"/>
                <a:gd name="connsiteY67" fmla="*/ 687658 h 1126273"/>
                <a:gd name="connsiteX68" fmla="*/ 475786 w 490654"/>
                <a:gd name="connsiteY68" fmla="*/ 672790 h 1126273"/>
                <a:gd name="connsiteX69" fmla="*/ 479503 w 490654"/>
                <a:gd name="connsiteY69" fmla="*/ 639336 h 1126273"/>
                <a:gd name="connsiteX70" fmla="*/ 472069 w 490654"/>
                <a:gd name="connsiteY70" fmla="*/ 587297 h 1126273"/>
                <a:gd name="connsiteX71" fmla="*/ 464635 w 490654"/>
                <a:gd name="connsiteY71" fmla="*/ 576146 h 1126273"/>
                <a:gd name="connsiteX72" fmla="*/ 457200 w 490654"/>
                <a:gd name="connsiteY72" fmla="*/ 568712 h 1126273"/>
                <a:gd name="connsiteX73" fmla="*/ 446049 w 490654"/>
                <a:gd name="connsiteY73" fmla="*/ 546410 h 1126273"/>
                <a:gd name="connsiteX74" fmla="*/ 442332 w 490654"/>
                <a:gd name="connsiteY74" fmla="*/ 535258 h 1126273"/>
                <a:gd name="connsiteX75" fmla="*/ 423747 w 490654"/>
                <a:gd name="connsiteY75" fmla="*/ 512956 h 1126273"/>
                <a:gd name="connsiteX76" fmla="*/ 412596 w 490654"/>
                <a:gd name="connsiteY76" fmla="*/ 490654 h 1126273"/>
                <a:gd name="connsiteX77" fmla="*/ 405161 w 490654"/>
                <a:gd name="connsiteY77" fmla="*/ 464634 h 1126273"/>
                <a:gd name="connsiteX78" fmla="*/ 397727 w 490654"/>
                <a:gd name="connsiteY78" fmla="*/ 449766 h 1126273"/>
                <a:gd name="connsiteX79" fmla="*/ 386576 w 490654"/>
                <a:gd name="connsiteY79" fmla="*/ 423746 h 1126273"/>
                <a:gd name="connsiteX80" fmla="*/ 379142 w 490654"/>
                <a:gd name="connsiteY80" fmla="*/ 408878 h 1126273"/>
                <a:gd name="connsiteX81" fmla="*/ 367991 w 490654"/>
                <a:gd name="connsiteY81" fmla="*/ 401444 h 1126273"/>
                <a:gd name="connsiteX82" fmla="*/ 345688 w 490654"/>
                <a:gd name="connsiteY82" fmla="*/ 382858 h 1126273"/>
                <a:gd name="connsiteX83" fmla="*/ 341971 w 490654"/>
                <a:gd name="connsiteY83" fmla="*/ 371707 h 1126273"/>
                <a:gd name="connsiteX84" fmla="*/ 349405 w 490654"/>
                <a:gd name="connsiteY84" fmla="*/ 334536 h 1126273"/>
                <a:gd name="connsiteX85" fmla="*/ 356840 w 490654"/>
                <a:gd name="connsiteY85" fmla="*/ 323385 h 1126273"/>
                <a:gd name="connsiteX86" fmla="*/ 360557 w 490654"/>
                <a:gd name="connsiteY86" fmla="*/ 312234 h 1126273"/>
                <a:gd name="connsiteX87" fmla="*/ 367991 w 490654"/>
                <a:gd name="connsiteY87" fmla="*/ 301083 h 1126273"/>
                <a:gd name="connsiteX88" fmla="*/ 364274 w 490654"/>
                <a:gd name="connsiteY88" fmla="*/ 249044 h 1126273"/>
                <a:gd name="connsiteX89" fmla="*/ 345688 w 490654"/>
                <a:gd name="connsiteY89" fmla="*/ 226741 h 1126273"/>
                <a:gd name="connsiteX90" fmla="*/ 334537 w 490654"/>
                <a:gd name="connsiteY90" fmla="*/ 204439 h 1126273"/>
                <a:gd name="connsiteX91" fmla="*/ 327103 w 490654"/>
                <a:gd name="connsiteY91" fmla="*/ 193288 h 1126273"/>
                <a:gd name="connsiteX92" fmla="*/ 353122 w 490654"/>
                <a:gd name="connsiteY92" fmla="*/ 156117 h 1126273"/>
                <a:gd name="connsiteX93" fmla="*/ 360557 w 490654"/>
                <a:gd name="connsiteY93" fmla="*/ 148683 h 1126273"/>
                <a:gd name="connsiteX94" fmla="*/ 364274 w 490654"/>
                <a:gd name="connsiteY94" fmla="*/ 137532 h 1126273"/>
                <a:gd name="connsiteX95" fmla="*/ 371708 w 490654"/>
                <a:gd name="connsiteY95" fmla="*/ 92927 h 1126273"/>
                <a:gd name="connsiteX96" fmla="*/ 364274 w 490654"/>
                <a:gd name="connsiteY96" fmla="*/ 59473 h 1126273"/>
                <a:gd name="connsiteX97" fmla="*/ 367991 w 490654"/>
                <a:gd name="connsiteY97" fmla="*/ 40888 h 1126273"/>
                <a:gd name="connsiteX98" fmla="*/ 379142 w 490654"/>
                <a:gd name="connsiteY98" fmla="*/ 33454 h 1126273"/>
                <a:gd name="connsiteX99" fmla="*/ 371708 w 490654"/>
                <a:gd name="connsiteY99" fmla="*/ 22302 h 1126273"/>
                <a:gd name="connsiteX100" fmla="*/ 360557 w 490654"/>
                <a:gd name="connsiteY100" fmla="*/ 7434 h 1126273"/>
                <a:gd name="connsiteX101" fmla="*/ 356840 w 490654"/>
                <a:gd name="connsiteY101" fmla="*/ 0 h 112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90654" h="1126273">
                  <a:moveTo>
                    <a:pt x="78059" y="14868"/>
                  </a:moveTo>
                  <a:cubicBezTo>
                    <a:pt x="71864" y="21063"/>
                    <a:pt x="64731" y="26445"/>
                    <a:pt x="59474" y="33454"/>
                  </a:cubicBezTo>
                  <a:cubicBezTo>
                    <a:pt x="57123" y="36588"/>
                    <a:pt x="56215" y="40714"/>
                    <a:pt x="55757" y="44605"/>
                  </a:cubicBezTo>
                  <a:cubicBezTo>
                    <a:pt x="53725" y="61876"/>
                    <a:pt x="54620" y="79446"/>
                    <a:pt x="52040" y="96644"/>
                  </a:cubicBezTo>
                  <a:cubicBezTo>
                    <a:pt x="50877" y="104394"/>
                    <a:pt x="44605" y="118946"/>
                    <a:pt x="44605" y="118946"/>
                  </a:cubicBezTo>
                  <a:cubicBezTo>
                    <a:pt x="51333" y="159314"/>
                    <a:pt x="43407" y="125245"/>
                    <a:pt x="55757" y="156117"/>
                  </a:cubicBezTo>
                  <a:cubicBezTo>
                    <a:pt x="58667" y="163393"/>
                    <a:pt x="63191" y="178419"/>
                    <a:pt x="63191" y="178419"/>
                  </a:cubicBezTo>
                  <a:cubicBezTo>
                    <a:pt x="60713" y="182136"/>
                    <a:pt x="58548" y="186082"/>
                    <a:pt x="55757" y="189571"/>
                  </a:cubicBezTo>
                  <a:cubicBezTo>
                    <a:pt x="49706" y="197135"/>
                    <a:pt x="45448" y="198921"/>
                    <a:pt x="37171" y="204439"/>
                  </a:cubicBezTo>
                  <a:cubicBezTo>
                    <a:pt x="35932" y="208156"/>
                    <a:pt x="33454" y="211672"/>
                    <a:pt x="33454" y="215590"/>
                  </a:cubicBezTo>
                  <a:cubicBezTo>
                    <a:pt x="33454" y="379635"/>
                    <a:pt x="53150" y="316336"/>
                    <a:pt x="33454" y="375424"/>
                  </a:cubicBezTo>
                  <a:cubicBezTo>
                    <a:pt x="32388" y="386084"/>
                    <a:pt x="32718" y="410350"/>
                    <a:pt x="26020" y="423746"/>
                  </a:cubicBezTo>
                  <a:cubicBezTo>
                    <a:pt x="24022" y="427742"/>
                    <a:pt x="21064" y="431180"/>
                    <a:pt x="18586" y="434897"/>
                  </a:cubicBezTo>
                  <a:cubicBezTo>
                    <a:pt x="10218" y="460002"/>
                    <a:pt x="18586" y="429099"/>
                    <a:pt x="18586" y="468351"/>
                  </a:cubicBezTo>
                  <a:cubicBezTo>
                    <a:pt x="18586" y="479571"/>
                    <a:pt x="16261" y="490672"/>
                    <a:pt x="14869" y="501805"/>
                  </a:cubicBezTo>
                  <a:cubicBezTo>
                    <a:pt x="13782" y="510498"/>
                    <a:pt x="14406" y="519690"/>
                    <a:pt x="11152" y="527824"/>
                  </a:cubicBezTo>
                  <a:cubicBezTo>
                    <a:pt x="9200" y="532705"/>
                    <a:pt x="3717" y="535258"/>
                    <a:pt x="0" y="538975"/>
                  </a:cubicBezTo>
                  <a:cubicBezTo>
                    <a:pt x="1239" y="535258"/>
                    <a:pt x="1" y="526585"/>
                    <a:pt x="3718" y="527824"/>
                  </a:cubicBezTo>
                  <a:cubicBezTo>
                    <a:pt x="8975" y="529577"/>
                    <a:pt x="8403" y="537882"/>
                    <a:pt x="11152" y="542693"/>
                  </a:cubicBezTo>
                  <a:cubicBezTo>
                    <a:pt x="13368" y="546572"/>
                    <a:pt x="16108" y="550127"/>
                    <a:pt x="18586" y="553844"/>
                  </a:cubicBezTo>
                  <a:cubicBezTo>
                    <a:pt x="19825" y="562517"/>
                    <a:pt x="23096" y="571138"/>
                    <a:pt x="22303" y="579863"/>
                  </a:cubicBezTo>
                  <a:cubicBezTo>
                    <a:pt x="21806" y="585325"/>
                    <a:pt x="10739" y="600926"/>
                    <a:pt x="7435" y="605883"/>
                  </a:cubicBezTo>
                  <a:cubicBezTo>
                    <a:pt x="38410" y="612078"/>
                    <a:pt x="24781" y="603405"/>
                    <a:pt x="33454" y="646771"/>
                  </a:cubicBezTo>
                  <a:cubicBezTo>
                    <a:pt x="34222" y="650613"/>
                    <a:pt x="41101" y="648736"/>
                    <a:pt x="44605" y="650488"/>
                  </a:cubicBezTo>
                  <a:cubicBezTo>
                    <a:pt x="48601" y="652486"/>
                    <a:pt x="52040" y="655444"/>
                    <a:pt x="55757" y="657922"/>
                  </a:cubicBezTo>
                  <a:cubicBezTo>
                    <a:pt x="56996" y="662878"/>
                    <a:pt x="58752" y="667733"/>
                    <a:pt x="59474" y="672790"/>
                  </a:cubicBezTo>
                  <a:cubicBezTo>
                    <a:pt x="61235" y="685117"/>
                    <a:pt x="60391" y="697828"/>
                    <a:pt x="63191" y="709961"/>
                  </a:cubicBezTo>
                  <a:cubicBezTo>
                    <a:pt x="64195" y="714314"/>
                    <a:pt x="68147" y="717395"/>
                    <a:pt x="70625" y="721112"/>
                  </a:cubicBezTo>
                  <a:cubicBezTo>
                    <a:pt x="71864" y="757044"/>
                    <a:pt x="72099" y="793024"/>
                    <a:pt x="74342" y="828907"/>
                  </a:cubicBezTo>
                  <a:cubicBezTo>
                    <a:pt x="74586" y="832817"/>
                    <a:pt x="77028" y="836278"/>
                    <a:pt x="78059" y="840058"/>
                  </a:cubicBezTo>
                  <a:cubicBezTo>
                    <a:pt x="80747" y="849915"/>
                    <a:pt x="85493" y="869795"/>
                    <a:pt x="85493" y="869795"/>
                  </a:cubicBezTo>
                  <a:cubicBezTo>
                    <a:pt x="88630" y="913718"/>
                    <a:pt x="81743" y="910626"/>
                    <a:pt x="96644" y="936702"/>
                  </a:cubicBezTo>
                  <a:cubicBezTo>
                    <a:pt x="98861" y="940581"/>
                    <a:pt x="100717" y="944912"/>
                    <a:pt x="104079" y="947854"/>
                  </a:cubicBezTo>
                  <a:cubicBezTo>
                    <a:pt x="110803" y="953737"/>
                    <a:pt x="126381" y="962722"/>
                    <a:pt x="126381" y="962722"/>
                  </a:cubicBezTo>
                  <a:cubicBezTo>
                    <a:pt x="131337" y="970156"/>
                    <a:pt x="138424" y="976548"/>
                    <a:pt x="141249" y="985024"/>
                  </a:cubicBezTo>
                  <a:cubicBezTo>
                    <a:pt x="142488" y="988741"/>
                    <a:pt x="142950" y="992815"/>
                    <a:pt x="144966" y="996175"/>
                  </a:cubicBezTo>
                  <a:cubicBezTo>
                    <a:pt x="146769" y="999180"/>
                    <a:pt x="150456" y="1000694"/>
                    <a:pt x="152400" y="1003610"/>
                  </a:cubicBezTo>
                  <a:cubicBezTo>
                    <a:pt x="165394" y="1023101"/>
                    <a:pt x="155177" y="1016595"/>
                    <a:pt x="167269" y="1040780"/>
                  </a:cubicBezTo>
                  <a:cubicBezTo>
                    <a:pt x="169747" y="1045736"/>
                    <a:pt x="172951" y="1050392"/>
                    <a:pt x="174703" y="1055649"/>
                  </a:cubicBezTo>
                  <a:cubicBezTo>
                    <a:pt x="176647" y="1061480"/>
                    <a:pt x="179344" y="1089231"/>
                    <a:pt x="189571" y="1096536"/>
                  </a:cubicBezTo>
                  <a:cubicBezTo>
                    <a:pt x="195001" y="1100414"/>
                    <a:pt x="202059" y="1101261"/>
                    <a:pt x="208157" y="1103971"/>
                  </a:cubicBezTo>
                  <a:cubicBezTo>
                    <a:pt x="237210" y="1116884"/>
                    <a:pt x="209116" y="1109860"/>
                    <a:pt x="256479" y="1115122"/>
                  </a:cubicBezTo>
                  <a:cubicBezTo>
                    <a:pt x="262674" y="1117600"/>
                    <a:pt x="268817" y="1120213"/>
                    <a:pt x="275064" y="1122556"/>
                  </a:cubicBezTo>
                  <a:cubicBezTo>
                    <a:pt x="278733" y="1123932"/>
                    <a:pt x="282297" y="1126273"/>
                    <a:pt x="286215" y="1126273"/>
                  </a:cubicBezTo>
                  <a:cubicBezTo>
                    <a:pt x="292533" y="1126273"/>
                    <a:pt x="298605" y="1123795"/>
                    <a:pt x="304800" y="1122556"/>
                  </a:cubicBezTo>
                  <a:cubicBezTo>
                    <a:pt x="326445" y="1100914"/>
                    <a:pt x="295233" y="1131150"/>
                    <a:pt x="323386" y="1107688"/>
                  </a:cubicBezTo>
                  <a:cubicBezTo>
                    <a:pt x="327424" y="1104323"/>
                    <a:pt x="330387" y="1099763"/>
                    <a:pt x="334537" y="1096536"/>
                  </a:cubicBezTo>
                  <a:cubicBezTo>
                    <a:pt x="353707" y="1081626"/>
                    <a:pt x="351167" y="1083559"/>
                    <a:pt x="367991" y="1077951"/>
                  </a:cubicBezTo>
                  <a:cubicBezTo>
                    <a:pt x="387891" y="1064684"/>
                    <a:pt x="375980" y="1073678"/>
                    <a:pt x="401444" y="1048214"/>
                  </a:cubicBezTo>
                  <a:lnTo>
                    <a:pt x="408879" y="1040780"/>
                  </a:lnTo>
                  <a:cubicBezTo>
                    <a:pt x="415978" y="1019482"/>
                    <a:pt x="407211" y="1038731"/>
                    <a:pt x="427464" y="1018478"/>
                  </a:cubicBezTo>
                  <a:cubicBezTo>
                    <a:pt x="431845" y="1014097"/>
                    <a:pt x="434649" y="1008369"/>
                    <a:pt x="438615" y="1003610"/>
                  </a:cubicBezTo>
                  <a:cubicBezTo>
                    <a:pt x="440859" y="1000918"/>
                    <a:pt x="443571" y="998653"/>
                    <a:pt x="446049" y="996175"/>
                  </a:cubicBezTo>
                  <a:cubicBezTo>
                    <a:pt x="447288" y="992458"/>
                    <a:pt x="449766" y="988942"/>
                    <a:pt x="449766" y="985024"/>
                  </a:cubicBezTo>
                  <a:cubicBezTo>
                    <a:pt x="449766" y="966940"/>
                    <a:pt x="445003" y="965045"/>
                    <a:pt x="434898" y="951571"/>
                  </a:cubicBezTo>
                  <a:cubicBezTo>
                    <a:pt x="433659" y="947854"/>
                    <a:pt x="430627" y="944298"/>
                    <a:pt x="431181" y="940419"/>
                  </a:cubicBezTo>
                  <a:cubicBezTo>
                    <a:pt x="431965" y="934934"/>
                    <a:pt x="436432" y="930644"/>
                    <a:pt x="438615" y="925551"/>
                  </a:cubicBezTo>
                  <a:cubicBezTo>
                    <a:pt x="448346" y="902844"/>
                    <a:pt x="432308" y="924424"/>
                    <a:pt x="460918" y="895814"/>
                  </a:cubicBezTo>
                  <a:cubicBezTo>
                    <a:pt x="465299" y="891433"/>
                    <a:pt x="467990" y="885608"/>
                    <a:pt x="472069" y="880946"/>
                  </a:cubicBezTo>
                  <a:cubicBezTo>
                    <a:pt x="476684" y="875671"/>
                    <a:pt x="481981" y="871034"/>
                    <a:pt x="486937" y="866078"/>
                  </a:cubicBezTo>
                  <a:cubicBezTo>
                    <a:pt x="485698" y="856166"/>
                    <a:pt x="485848" y="845978"/>
                    <a:pt x="483220" y="836341"/>
                  </a:cubicBezTo>
                  <a:cubicBezTo>
                    <a:pt x="482045" y="832031"/>
                    <a:pt x="476279" y="829630"/>
                    <a:pt x="475786" y="825190"/>
                  </a:cubicBezTo>
                  <a:cubicBezTo>
                    <a:pt x="475267" y="820519"/>
                    <a:pt x="479657" y="798862"/>
                    <a:pt x="483220" y="791736"/>
                  </a:cubicBezTo>
                  <a:cubicBezTo>
                    <a:pt x="485218" y="787740"/>
                    <a:pt x="488176" y="784302"/>
                    <a:pt x="490654" y="780585"/>
                  </a:cubicBezTo>
                  <a:cubicBezTo>
                    <a:pt x="489415" y="771912"/>
                    <a:pt x="489454" y="762958"/>
                    <a:pt x="486937" y="754566"/>
                  </a:cubicBezTo>
                  <a:cubicBezTo>
                    <a:pt x="485653" y="750287"/>
                    <a:pt x="481317" y="747497"/>
                    <a:pt x="479503" y="743414"/>
                  </a:cubicBezTo>
                  <a:cubicBezTo>
                    <a:pt x="474332" y="731778"/>
                    <a:pt x="471441" y="718601"/>
                    <a:pt x="468352" y="706244"/>
                  </a:cubicBezTo>
                  <a:cubicBezTo>
                    <a:pt x="469591" y="700049"/>
                    <a:pt x="470698" y="693826"/>
                    <a:pt x="472069" y="687658"/>
                  </a:cubicBezTo>
                  <a:cubicBezTo>
                    <a:pt x="473177" y="682671"/>
                    <a:pt x="475009" y="677839"/>
                    <a:pt x="475786" y="672790"/>
                  </a:cubicBezTo>
                  <a:cubicBezTo>
                    <a:pt x="477492" y="661701"/>
                    <a:pt x="478264" y="650487"/>
                    <a:pt x="479503" y="639336"/>
                  </a:cubicBezTo>
                  <a:cubicBezTo>
                    <a:pt x="478554" y="628892"/>
                    <a:pt x="479219" y="601598"/>
                    <a:pt x="472069" y="587297"/>
                  </a:cubicBezTo>
                  <a:cubicBezTo>
                    <a:pt x="470071" y="583301"/>
                    <a:pt x="467426" y="579634"/>
                    <a:pt x="464635" y="576146"/>
                  </a:cubicBezTo>
                  <a:cubicBezTo>
                    <a:pt x="462446" y="573409"/>
                    <a:pt x="459678" y="571190"/>
                    <a:pt x="457200" y="568712"/>
                  </a:cubicBezTo>
                  <a:cubicBezTo>
                    <a:pt x="447856" y="540680"/>
                    <a:pt x="460461" y="575236"/>
                    <a:pt x="446049" y="546410"/>
                  </a:cubicBezTo>
                  <a:cubicBezTo>
                    <a:pt x="444297" y="542905"/>
                    <a:pt x="444505" y="538518"/>
                    <a:pt x="442332" y="535258"/>
                  </a:cubicBezTo>
                  <a:cubicBezTo>
                    <a:pt x="425889" y="510592"/>
                    <a:pt x="435910" y="537282"/>
                    <a:pt x="423747" y="512956"/>
                  </a:cubicBezTo>
                  <a:cubicBezTo>
                    <a:pt x="408358" y="482178"/>
                    <a:pt x="433901" y="522611"/>
                    <a:pt x="412596" y="490654"/>
                  </a:cubicBezTo>
                  <a:cubicBezTo>
                    <a:pt x="410707" y="483099"/>
                    <a:pt x="408364" y="472107"/>
                    <a:pt x="405161" y="464634"/>
                  </a:cubicBezTo>
                  <a:cubicBezTo>
                    <a:pt x="402978" y="459541"/>
                    <a:pt x="400205" y="454722"/>
                    <a:pt x="397727" y="449766"/>
                  </a:cubicBezTo>
                  <a:cubicBezTo>
                    <a:pt x="391622" y="425344"/>
                    <a:pt x="397985" y="443711"/>
                    <a:pt x="386576" y="423746"/>
                  </a:cubicBezTo>
                  <a:cubicBezTo>
                    <a:pt x="383827" y="418935"/>
                    <a:pt x="382689" y="413135"/>
                    <a:pt x="379142" y="408878"/>
                  </a:cubicBezTo>
                  <a:cubicBezTo>
                    <a:pt x="376282" y="405446"/>
                    <a:pt x="371626" y="404040"/>
                    <a:pt x="367991" y="401444"/>
                  </a:cubicBezTo>
                  <a:cubicBezTo>
                    <a:pt x="352525" y="390397"/>
                    <a:pt x="356254" y="393426"/>
                    <a:pt x="345688" y="382858"/>
                  </a:cubicBezTo>
                  <a:cubicBezTo>
                    <a:pt x="344449" y="379141"/>
                    <a:pt x="341971" y="375625"/>
                    <a:pt x="341971" y="371707"/>
                  </a:cubicBezTo>
                  <a:cubicBezTo>
                    <a:pt x="341971" y="364861"/>
                    <a:pt x="344828" y="343690"/>
                    <a:pt x="349405" y="334536"/>
                  </a:cubicBezTo>
                  <a:cubicBezTo>
                    <a:pt x="351403" y="330540"/>
                    <a:pt x="354362" y="327102"/>
                    <a:pt x="356840" y="323385"/>
                  </a:cubicBezTo>
                  <a:cubicBezTo>
                    <a:pt x="358079" y="319668"/>
                    <a:pt x="358805" y="315738"/>
                    <a:pt x="360557" y="312234"/>
                  </a:cubicBezTo>
                  <a:cubicBezTo>
                    <a:pt x="362555" y="308238"/>
                    <a:pt x="367729" y="305543"/>
                    <a:pt x="367991" y="301083"/>
                  </a:cubicBezTo>
                  <a:cubicBezTo>
                    <a:pt x="369012" y="283722"/>
                    <a:pt x="367296" y="266170"/>
                    <a:pt x="364274" y="249044"/>
                  </a:cubicBezTo>
                  <a:cubicBezTo>
                    <a:pt x="363034" y="242019"/>
                    <a:pt x="349278" y="231048"/>
                    <a:pt x="345688" y="226741"/>
                  </a:cubicBezTo>
                  <a:cubicBezTo>
                    <a:pt x="332373" y="210763"/>
                    <a:pt x="342919" y="221203"/>
                    <a:pt x="334537" y="204439"/>
                  </a:cubicBezTo>
                  <a:cubicBezTo>
                    <a:pt x="332539" y="200443"/>
                    <a:pt x="329581" y="197005"/>
                    <a:pt x="327103" y="193288"/>
                  </a:cubicBezTo>
                  <a:cubicBezTo>
                    <a:pt x="333370" y="168220"/>
                    <a:pt x="327208" y="182030"/>
                    <a:pt x="353122" y="156117"/>
                  </a:cubicBezTo>
                  <a:lnTo>
                    <a:pt x="360557" y="148683"/>
                  </a:lnTo>
                  <a:cubicBezTo>
                    <a:pt x="361796" y="144966"/>
                    <a:pt x="363630" y="141397"/>
                    <a:pt x="364274" y="137532"/>
                  </a:cubicBezTo>
                  <a:cubicBezTo>
                    <a:pt x="372573" y="87735"/>
                    <a:pt x="362994" y="119069"/>
                    <a:pt x="371708" y="92927"/>
                  </a:cubicBezTo>
                  <a:cubicBezTo>
                    <a:pt x="367875" y="81428"/>
                    <a:pt x="364274" y="72555"/>
                    <a:pt x="364274" y="59473"/>
                  </a:cubicBezTo>
                  <a:cubicBezTo>
                    <a:pt x="364274" y="53155"/>
                    <a:pt x="364857" y="46373"/>
                    <a:pt x="367991" y="40888"/>
                  </a:cubicBezTo>
                  <a:cubicBezTo>
                    <a:pt x="370207" y="37009"/>
                    <a:pt x="375425" y="35932"/>
                    <a:pt x="379142" y="33454"/>
                  </a:cubicBezTo>
                  <a:cubicBezTo>
                    <a:pt x="376664" y="29737"/>
                    <a:pt x="374305" y="25937"/>
                    <a:pt x="371708" y="22302"/>
                  </a:cubicBezTo>
                  <a:cubicBezTo>
                    <a:pt x="368107" y="17261"/>
                    <a:pt x="363993" y="12589"/>
                    <a:pt x="360557" y="7434"/>
                  </a:cubicBezTo>
                  <a:cubicBezTo>
                    <a:pt x="359020" y="5129"/>
                    <a:pt x="358079" y="2478"/>
                    <a:pt x="35684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285227" y="2591512"/>
              <a:ext cx="613939" cy="344513"/>
            </a:xfrm>
            <a:custGeom>
              <a:avLst/>
              <a:gdLst>
                <a:gd name="connsiteX0" fmla="*/ 49825 w 614820"/>
                <a:gd name="connsiteY0" fmla="*/ 0 h 345688"/>
                <a:gd name="connsiteX1" fmla="*/ 64693 w 614820"/>
                <a:gd name="connsiteY1" fmla="*/ 18585 h 345688"/>
                <a:gd name="connsiteX2" fmla="*/ 72127 w 614820"/>
                <a:gd name="connsiteY2" fmla="*/ 40888 h 345688"/>
                <a:gd name="connsiteX3" fmla="*/ 68410 w 614820"/>
                <a:gd name="connsiteY3" fmla="*/ 52039 h 345688"/>
                <a:gd name="connsiteX4" fmla="*/ 57259 w 614820"/>
                <a:gd name="connsiteY4" fmla="*/ 55756 h 345688"/>
                <a:gd name="connsiteX5" fmla="*/ 53542 w 614820"/>
                <a:gd name="connsiteY5" fmla="*/ 74341 h 345688"/>
                <a:gd name="connsiteX6" fmla="*/ 16371 w 614820"/>
                <a:gd name="connsiteY6" fmla="*/ 78059 h 345688"/>
                <a:gd name="connsiteX7" fmla="*/ 8937 w 614820"/>
                <a:gd name="connsiteY7" fmla="*/ 89210 h 345688"/>
                <a:gd name="connsiteX8" fmla="*/ 1503 w 614820"/>
                <a:gd name="connsiteY8" fmla="*/ 111512 h 345688"/>
                <a:gd name="connsiteX9" fmla="*/ 16371 w 614820"/>
                <a:gd name="connsiteY9" fmla="*/ 182137 h 345688"/>
                <a:gd name="connsiteX10" fmla="*/ 27522 w 614820"/>
                <a:gd name="connsiteY10" fmla="*/ 193288 h 345688"/>
                <a:gd name="connsiteX11" fmla="*/ 60976 w 614820"/>
                <a:gd name="connsiteY11" fmla="*/ 197005 h 345688"/>
                <a:gd name="connsiteX12" fmla="*/ 90712 w 614820"/>
                <a:gd name="connsiteY12" fmla="*/ 197005 h 345688"/>
                <a:gd name="connsiteX13" fmla="*/ 94430 w 614820"/>
                <a:gd name="connsiteY13" fmla="*/ 185854 h 345688"/>
                <a:gd name="connsiteX14" fmla="*/ 105581 w 614820"/>
                <a:gd name="connsiteY14" fmla="*/ 174702 h 345688"/>
                <a:gd name="connsiteX15" fmla="*/ 120449 w 614820"/>
                <a:gd name="connsiteY15" fmla="*/ 152400 h 345688"/>
                <a:gd name="connsiteX16" fmla="*/ 131600 w 614820"/>
                <a:gd name="connsiteY16" fmla="*/ 130098 h 345688"/>
                <a:gd name="connsiteX17" fmla="*/ 124166 w 614820"/>
                <a:gd name="connsiteY17" fmla="*/ 107795 h 345688"/>
                <a:gd name="connsiteX18" fmla="*/ 109298 w 614820"/>
                <a:gd name="connsiteY18" fmla="*/ 85493 h 345688"/>
                <a:gd name="connsiteX19" fmla="*/ 113015 w 614820"/>
                <a:gd name="connsiteY19" fmla="*/ 63190 h 345688"/>
                <a:gd name="connsiteX20" fmla="*/ 142751 w 614820"/>
                <a:gd name="connsiteY20" fmla="*/ 74341 h 345688"/>
                <a:gd name="connsiteX21" fmla="*/ 150186 w 614820"/>
                <a:gd name="connsiteY21" fmla="*/ 66907 h 345688"/>
                <a:gd name="connsiteX22" fmla="*/ 161337 w 614820"/>
                <a:gd name="connsiteY22" fmla="*/ 59473 h 345688"/>
                <a:gd name="connsiteX23" fmla="*/ 172488 w 614820"/>
                <a:gd name="connsiteY23" fmla="*/ 37171 h 345688"/>
                <a:gd name="connsiteX24" fmla="*/ 194790 w 614820"/>
                <a:gd name="connsiteY24" fmla="*/ 26020 h 345688"/>
                <a:gd name="connsiteX25" fmla="*/ 217093 w 614820"/>
                <a:gd name="connsiteY25" fmla="*/ 11151 h 345688"/>
                <a:gd name="connsiteX26" fmla="*/ 228244 w 614820"/>
                <a:gd name="connsiteY26" fmla="*/ 3717 h 345688"/>
                <a:gd name="connsiteX27" fmla="*/ 257981 w 614820"/>
                <a:gd name="connsiteY27" fmla="*/ 7434 h 345688"/>
                <a:gd name="connsiteX28" fmla="*/ 284000 w 614820"/>
                <a:gd name="connsiteY28" fmla="*/ 14868 h 345688"/>
                <a:gd name="connsiteX29" fmla="*/ 295151 w 614820"/>
                <a:gd name="connsiteY29" fmla="*/ 22302 h 345688"/>
                <a:gd name="connsiteX30" fmla="*/ 310020 w 614820"/>
                <a:gd name="connsiteY30" fmla="*/ 44605 h 345688"/>
                <a:gd name="connsiteX31" fmla="*/ 321171 w 614820"/>
                <a:gd name="connsiteY31" fmla="*/ 48322 h 345688"/>
                <a:gd name="connsiteX32" fmla="*/ 332322 w 614820"/>
                <a:gd name="connsiteY32" fmla="*/ 59473 h 345688"/>
                <a:gd name="connsiteX33" fmla="*/ 347190 w 614820"/>
                <a:gd name="connsiteY33" fmla="*/ 78059 h 345688"/>
                <a:gd name="connsiteX34" fmla="*/ 354625 w 614820"/>
                <a:gd name="connsiteY34" fmla="*/ 100361 h 345688"/>
                <a:gd name="connsiteX35" fmla="*/ 362059 w 614820"/>
                <a:gd name="connsiteY35" fmla="*/ 115229 h 345688"/>
                <a:gd name="connsiteX36" fmla="*/ 369493 w 614820"/>
                <a:gd name="connsiteY36" fmla="*/ 137532 h 345688"/>
                <a:gd name="connsiteX37" fmla="*/ 373210 w 614820"/>
                <a:gd name="connsiteY37" fmla="*/ 189571 h 345688"/>
                <a:gd name="connsiteX38" fmla="*/ 380644 w 614820"/>
                <a:gd name="connsiteY38" fmla="*/ 200722 h 345688"/>
                <a:gd name="connsiteX39" fmla="*/ 384361 w 614820"/>
                <a:gd name="connsiteY39" fmla="*/ 211873 h 345688"/>
                <a:gd name="connsiteX40" fmla="*/ 391795 w 614820"/>
                <a:gd name="connsiteY40" fmla="*/ 223024 h 345688"/>
                <a:gd name="connsiteX41" fmla="*/ 410381 w 614820"/>
                <a:gd name="connsiteY41" fmla="*/ 249044 h 345688"/>
                <a:gd name="connsiteX42" fmla="*/ 414098 w 614820"/>
                <a:gd name="connsiteY42" fmla="*/ 263912 h 345688"/>
                <a:gd name="connsiteX43" fmla="*/ 421532 w 614820"/>
                <a:gd name="connsiteY43" fmla="*/ 275063 h 345688"/>
                <a:gd name="connsiteX44" fmla="*/ 425249 w 614820"/>
                <a:gd name="connsiteY44" fmla="*/ 293649 h 345688"/>
                <a:gd name="connsiteX45" fmla="*/ 432683 w 614820"/>
                <a:gd name="connsiteY45" fmla="*/ 308517 h 345688"/>
                <a:gd name="connsiteX46" fmla="*/ 447551 w 614820"/>
                <a:gd name="connsiteY46" fmla="*/ 341971 h 345688"/>
                <a:gd name="connsiteX47" fmla="*/ 458703 w 614820"/>
                <a:gd name="connsiteY47" fmla="*/ 345688 h 345688"/>
                <a:gd name="connsiteX48" fmla="*/ 481005 w 614820"/>
                <a:gd name="connsiteY48" fmla="*/ 341971 h 345688"/>
                <a:gd name="connsiteX49" fmla="*/ 492156 w 614820"/>
                <a:gd name="connsiteY49" fmla="*/ 334537 h 345688"/>
                <a:gd name="connsiteX50" fmla="*/ 503308 w 614820"/>
                <a:gd name="connsiteY50" fmla="*/ 330820 h 345688"/>
                <a:gd name="connsiteX51" fmla="*/ 525610 w 614820"/>
                <a:gd name="connsiteY51" fmla="*/ 312234 h 345688"/>
                <a:gd name="connsiteX52" fmla="*/ 533044 w 614820"/>
                <a:gd name="connsiteY52" fmla="*/ 301083 h 345688"/>
                <a:gd name="connsiteX53" fmla="*/ 536761 w 614820"/>
                <a:gd name="connsiteY53" fmla="*/ 286215 h 345688"/>
                <a:gd name="connsiteX54" fmla="*/ 562781 w 614820"/>
                <a:gd name="connsiteY54" fmla="*/ 263912 h 345688"/>
                <a:gd name="connsiteX55" fmla="*/ 573932 w 614820"/>
                <a:gd name="connsiteY55" fmla="*/ 252761 h 345688"/>
                <a:gd name="connsiteX56" fmla="*/ 585083 w 614820"/>
                <a:gd name="connsiteY56" fmla="*/ 245327 h 345688"/>
                <a:gd name="connsiteX57" fmla="*/ 611103 w 614820"/>
                <a:gd name="connsiteY57" fmla="*/ 215590 h 345688"/>
                <a:gd name="connsiteX58" fmla="*/ 614820 w 614820"/>
                <a:gd name="connsiteY58" fmla="*/ 204439 h 345688"/>
                <a:gd name="connsiteX59" fmla="*/ 611103 w 614820"/>
                <a:gd name="connsiteY59" fmla="*/ 126380 h 345688"/>
                <a:gd name="connsiteX60" fmla="*/ 607386 w 614820"/>
                <a:gd name="connsiteY60" fmla="*/ 115229 h 345688"/>
                <a:gd name="connsiteX61" fmla="*/ 599951 w 614820"/>
                <a:gd name="connsiteY61" fmla="*/ 107795 h 345688"/>
                <a:gd name="connsiteX62" fmla="*/ 592517 w 614820"/>
                <a:gd name="connsiteY62" fmla="*/ 96644 h 345688"/>
                <a:gd name="connsiteX63" fmla="*/ 581366 w 614820"/>
                <a:gd name="connsiteY63" fmla="*/ 89210 h 345688"/>
                <a:gd name="connsiteX64" fmla="*/ 570215 w 614820"/>
                <a:gd name="connsiteY64" fmla="*/ 70624 h 345688"/>
                <a:gd name="connsiteX65" fmla="*/ 562781 w 614820"/>
                <a:gd name="connsiteY65" fmla="*/ 3717 h 34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14820" h="345688">
                  <a:moveTo>
                    <a:pt x="49825" y="0"/>
                  </a:moveTo>
                  <a:cubicBezTo>
                    <a:pt x="54781" y="6195"/>
                    <a:pt x="60894" y="11620"/>
                    <a:pt x="64693" y="18585"/>
                  </a:cubicBezTo>
                  <a:cubicBezTo>
                    <a:pt x="68445" y="25465"/>
                    <a:pt x="72127" y="40888"/>
                    <a:pt x="72127" y="40888"/>
                  </a:cubicBezTo>
                  <a:cubicBezTo>
                    <a:pt x="70888" y="44605"/>
                    <a:pt x="71180" y="49269"/>
                    <a:pt x="68410" y="52039"/>
                  </a:cubicBezTo>
                  <a:cubicBezTo>
                    <a:pt x="65640" y="54809"/>
                    <a:pt x="59432" y="52496"/>
                    <a:pt x="57259" y="55756"/>
                  </a:cubicBezTo>
                  <a:cubicBezTo>
                    <a:pt x="53755" y="61013"/>
                    <a:pt x="59088" y="71316"/>
                    <a:pt x="53542" y="74341"/>
                  </a:cubicBezTo>
                  <a:cubicBezTo>
                    <a:pt x="42610" y="80304"/>
                    <a:pt x="28761" y="76820"/>
                    <a:pt x="16371" y="78059"/>
                  </a:cubicBezTo>
                  <a:cubicBezTo>
                    <a:pt x="13893" y="81776"/>
                    <a:pt x="10751" y="85128"/>
                    <a:pt x="8937" y="89210"/>
                  </a:cubicBezTo>
                  <a:cubicBezTo>
                    <a:pt x="5754" y="96371"/>
                    <a:pt x="1503" y="111512"/>
                    <a:pt x="1503" y="111512"/>
                  </a:cubicBezTo>
                  <a:cubicBezTo>
                    <a:pt x="6880" y="202917"/>
                    <a:pt x="-12631" y="157967"/>
                    <a:pt x="16371" y="182137"/>
                  </a:cubicBezTo>
                  <a:cubicBezTo>
                    <a:pt x="20409" y="185502"/>
                    <a:pt x="22535" y="191626"/>
                    <a:pt x="27522" y="193288"/>
                  </a:cubicBezTo>
                  <a:cubicBezTo>
                    <a:pt x="38166" y="196836"/>
                    <a:pt x="49825" y="195766"/>
                    <a:pt x="60976" y="197005"/>
                  </a:cubicBezTo>
                  <a:cubicBezTo>
                    <a:pt x="71630" y="200556"/>
                    <a:pt x="78751" y="204979"/>
                    <a:pt x="90712" y="197005"/>
                  </a:cubicBezTo>
                  <a:cubicBezTo>
                    <a:pt x="93972" y="194832"/>
                    <a:pt x="92257" y="189114"/>
                    <a:pt x="94430" y="185854"/>
                  </a:cubicBezTo>
                  <a:cubicBezTo>
                    <a:pt x="97346" y="181480"/>
                    <a:pt x="101864" y="178419"/>
                    <a:pt x="105581" y="174702"/>
                  </a:cubicBezTo>
                  <a:cubicBezTo>
                    <a:pt x="112113" y="155105"/>
                    <a:pt x="104981" y="170962"/>
                    <a:pt x="120449" y="152400"/>
                  </a:cubicBezTo>
                  <a:cubicBezTo>
                    <a:pt x="128455" y="142793"/>
                    <a:pt x="127875" y="141274"/>
                    <a:pt x="131600" y="130098"/>
                  </a:cubicBezTo>
                  <a:cubicBezTo>
                    <a:pt x="129122" y="122664"/>
                    <a:pt x="128513" y="114315"/>
                    <a:pt x="124166" y="107795"/>
                  </a:cubicBezTo>
                  <a:lnTo>
                    <a:pt x="109298" y="85493"/>
                  </a:lnTo>
                  <a:cubicBezTo>
                    <a:pt x="110537" y="78059"/>
                    <a:pt x="107225" y="68015"/>
                    <a:pt x="113015" y="63190"/>
                  </a:cubicBezTo>
                  <a:cubicBezTo>
                    <a:pt x="120160" y="57236"/>
                    <a:pt x="137530" y="70861"/>
                    <a:pt x="142751" y="74341"/>
                  </a:cubicBezTo>
                  <a:cubicBezTo>
                    <a:pt x="145229" y="71863"/>
                    <a:pt x="147449" y="69096"/>
                    <a:pt x="150186" y="66907"/>
                  </a:cubicBezTo>
                  <a:cubicBezTo>
                    <a:pt x="153674" y="64116"/>
                    <a:pt x="158178" y="62632"/>
                    <a:pt x="161337" y="59473"/>
                  </a:cubicBezTo>
                  <a:cubicBezTo>
                    <a:pt x="192671" y="28139"/>
                    <a:pt x="148303" y="67402"/>
                    <a:pt x="172488" y="37171"/>
                  </a:cubicBezTo>
                  <a:cubicBezTo>
                    <a:pt x="177728" y="30621"/>
                    <a:pt x="187444" y="28469"/>
                    <a:pt x="194790" y="26020"/>
                  </a:cubicBezTo>
                  <a:lnTo>
                    <a:pt x="217093" y="11151"/>
                  </a:lnTo>
                  <a:lnTo>
                    <a:pt x="228244" y="3717"/>
                  </a:lnTo>
                  <a:cubicBezTo>
                    <a:pt x="238156" y="4956"/>
                    <a:pt x="248127" y="5792"/>
                    <a:pt x="257981" y="7434"/>
                  </a:cubicBezTo>
                  <a:cubicBezTo>
                    <a:pt x="267315" y="8990"/>
                    <a:pt x="275162" y="11922"/>
                    <a:pt x="284000" y="14868"/>
                  </a:cubicBezTo>
                  <a:cubicBezTo>
                    <a:pt x="287717" y="17346"/>
                    <a:pt x="292209" y="18940"/>
                    <a:pt x="295151" y="22302"/>
                  </a:cubicBezTo>
                  <a:cubicBezTo>
                    <a:pt x="301035" y="29026"/>
                    <a:pt x="301543" y="41779"/>
                    <a:pt x="310020" y="44605"/>
                  </a:cubicBezTo>
                  <a:lnTo>
                    <a:pt x="321171" y="48322"/>
                  </a:lnTo>
                  <a:cubicBezTo>
                    <a:pt x="324888" y="52039"/>
                    <a:pt x="328957" y="55435"/>
                    <a:pt x="332322" y="59473"/>
                  </a:cubicBezTo>
                  <a:cubicBezTo>
                    <a:pt x="355777" y="87618"/>
                    <a:pt x="325554" y="56420"/>
                    <a:pt x="347190" y="78059"/>
                  </a:cubicBezTo>
                  <a:cubicBezTo>
                    <a:pt x="349668" y="85493"/>
                    <a:pt x="351121" y="93352"/>
                    <a:pt x="354625" y="100361"/>
                  </a:cubicBezTo>
                  <a:cubicBezTo>
                    <a:pt x="357103" y="105317"/>
                    <a:pt x="360001" y="110084"/>
                    <a:pt x="362059" y="115229"/>
                  </a:cubicBezTo>
                  <a:cubicBezTo>
                    <a:pt x="364969" y="122505"/>
                    <a:pt x="369493" y="137532"/>
                    <a:pt x="369493" y="137532"/>
                  </a:cubicBezTo>
                  <a:cubicBezTo>
                    <a:pt x="370732" y="154878"/>
                    <a:pt x="370188" y="172445"/>
                    <a:pt x="373210" y="189571"/>
                  </a:cubicBezTo>
                  <a:cubicBezTo>
                    <a:pt x="373986" y="193970"/>
                    <a:pt x="378646" y="196726"/>
                    <a:pt x="380644" y="200722"/>
                  </a:cubicBezTo>
                  <a:cubicBezTo>
                    <a:pt x="382396" y="204226"/>
                    <a:pt x="382609" y="208369"/>
                    <a:pt x="384361" y="211873"/>
                  </a:cubicBezTo>
                  <a:cubicBezTo>
                    <a:pt x="386359" y="215869"/>
                    <a:pt x="389579" y="219145"/>
                    <a:pt x="391795" y="223024"/>
                  </a:cubicBezTo>
                  <a:cubicBezTo>
                    <a:pt x="404842" y="245856"/>
                    <a:pt x="392218" y="230881"/>
                    <a:pt x="410381" y="249044"/>
                  </a:cubicBezTo>
                  <a:cubicBezTo>
                    <a:pt x="411620" y="254000"/>
                    <a:pt x="412086" y="259217"/>
                    <a:pt x="414098" y="263912"/>
                  </a:cubicBezTo>
                  <a:cubicBezTo>
                    <a:pt x="415858" y="268018"/>
                    <a:pt x="419963" y="270880"/>
                    <a:pt x="421532" y="275063"/>
                  </a:cubicBezTo>
                  <a:cubicBezTo>
                    <a:pt x="423750" y="280979"/>
                    <a:pt x="423251" y="287655"/>
                    <a:pt x="425249" y="293649"/>
                  </a:cubicBezTo>
                  <a:cubicBezTo>
                    <a:pt x="427001" y="298906"/>
                    <a:pt x="430625" y="303372"/>
                    <a:pt x="432683" y="308517"/>
                  </a:cubicBezTo>
                  <a:cubicBezTo>
                    <a:pt x="435622" y="315865"/>
                    <a:pt x="439138" y="335241"/>
                    <a:pt x="447551" y="341971"/>
                  </a:cubicBezTo>
                  <a:cubicBezTo>
                    <a:pt x="450611" y="344419"/>
                    <a:pt x="454986" y="344449"/>
                    <a:pt x="458703" y="345688"/>
                  </a:cubicBezTo>
                  <a:cubicBezTo>
                    <a:pt x="466137" y="344449"/>
                    <a:pt x="473855" y="344354"/>
                    <a:pt x="481005" y="341971"/>
                  </a:cubicBezTo>
                  <a:cubicBezTo>
                    <a:pt x="485243" y="340558"/>
                    <a:pt x="488160" y="336535"/>
                    <a:pt x="492156" y="334537"/>
                  </a:cubicBezTo>
                  <a:cubicBezTo>
                    <a:pt x="495661" y="332785"/>
                    <a:pt x="499591" y="332059"/>
                    <a:pt x="503308" y="330820"/>
                  </a:cubicBezTo>
                  <a:cubicBezTo>
                    <a:pt x="514271" y="323510"/>
                    <a:pt x="516667" y="322965"/>
                    <a:pt x="525610" y="312234"/>
                  </a:cubicBezTo>
                  <a:cubicBezTo>
                    <a:pt x="528470" y="308802"/>
                    <a:pt x="530566" y="304800"/>
                    <a:pt x="533044" y="301083"/>
                  </a:cubicBezTo>
                  <a:cubicBezTo>
                    <a:pt x="534283" y="296127"/>
                    <a:pt x="534053" y="290547"/>
                    <a:pt x="536761" y="286215"/>
                  </a:cubicBezTo>
                  <a:cubicBezTo>
                    <a:pt x="546473" y="270676"/>
                    <a:pt x="551098" y="273648"/>
                    <a:pt x="562781" y="263912"/>
                  </a:cubicBezTo>
                  <a:cubicBezTo>
                    <a:pt x="566819" y="260547"/>
                    <a:pt x="569894" y="256126"/>
                    <a:pt x="573932" y="252761"/>
                  </a:cubicBezTo>
                  <a:cubicBezTo>
                    <a:pt x="577364" y="249901"/>
                    <a:pt x="581721" y="248269"/>
                    <a:pt x="585083" y="245327"/>
                  </a:cubicBezTo>
                  <a:cubicBezTo>
                    <a:pt x="593695" y="237791"/>
                    <a:pt x="605505" y="226786"/>
                    <a:pt x="611103" y="215590"/>
                  </a:cubicBezTo>
                  <a:cubicBezTo>
                    <a:pt x="612855" y="212086"/>
                    <a:pt x="613581" y="208156"/>
                    <a:pt x="614820" y="204439"/>
                  </a:cubicBezTo>
                  <a:cubicBezTo>
                    <a:pt x="613581" y="178419"/>
                    <a:pt x="613266" y="152339"/>
                    <a:pt x="611103" y="126380"/>
                  </a:cubicBezTo>
                  <a:cubicBezTo>
                    <a:pt x="610778" y="122475"/>
                    <a:pt x="609402" y="118589"/>
                    <a:pt x="607386" y="115229"/>
                  </a:cubicBezTo>
                  <a:cubicBezTo>
                    <a:pt x="605583" y="112224"/>
                    <a:pt x="602140" y="110532"/>
                    <a:pt x="599951" y="107795"/>
                  </a:cubicBezTo>
                  <a:cubicBezTo>
                    <a:pt x="597160" y="104307"/>
                    <a:pt x="595676" y="99803"/>
                    <a:pt x="592517" y="96644"/>
                  </a:cubicBezTo>
                  <a:cubicBezTo>
                    <a:pt x="589358" y="93485"/>
                    <a:pt x="585083" y="91688"/>
                    <a:pt x="581366" y="89210"/>
                  </a:cubicBezTo>
                  <a:cubicBezTo>
                    <a:pt x="565133" y="40510"/>
                    <a:pt x="590624" y="111443"/>
                    <a:pt x="570215" y="70624"/>
                  </a:cubicBezTo>
                  <a:cubicBezTo>
                    <a:pt x="558079" y="46352"/>
                    <a:pt x="562781" y="33133"/>
                    <a:pt x="562781" y="371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642520" y="3089423"/>
              <a:ext cx="156001" cy="135794"/>
            </a:xfrm>
            <a:custGeom>
              <a:avLst/>
              <a:gdLst>
                <a:gd name="connsiteX0" fmla="*/ 53023 w 157101"/>
                <a:gd name="connsiteY0" fmla="*/ 29891 h 137687"/>
                <a:gd name="connsiteX1" fmla="*/ 49306 w 157101"/>
                <a:gd name="connsiteY1" fmla="*/ 3872 h 137687"/>
                <a:gd name="connsiteX2" fmla="*/ 23286 w 157101"/>
                <a:gd name="connsiteY2" fmla="*/ 3872 h 137687"/>
                <a:gd name="connsiteX3" fmla="*/ 19569 w 157101"/>
                <a:gd name="connsiteY3" fmla="*/ 15023 h 137687"/>
                <a:gd name="connsiteX4" fmla="*/ 19569 w 157101"/>
                <a:gd name="connsiteY4" fmla="*/ 44760 h 137687"/>
                <a:gd name="connsiteX5" fmla="*/ 8418 w 157101"/>
                <a:gd name="connsiteY5" fmla="*/ 48477 h 137687"/>
                <a:gd name="connsiteX6" fmla="*/ 4701 w 157101"/>
                <a:gd name="connsiteY6" fmla="*/ 59628 h 137687"/>
                <a:gd name="connsiteX7" fmla="*/ 12135 w 157101"/>
                <a:gd name="connsiteY7" fmla="*/ 93082 h 137687"/>
                <a:gd name="connsiteX8" fmla="*/ 984 w 157101"/>
                <a:gd name="connsiteY8" fmla="*/ 100516 h 137687"/>
                <a:gd name="connsiteX9" fmla="*/ 15852 w 157101"/>
                <a:gd name="connsiteY9" fmla="*/ 130252 h 137687"/>
                <a:gd name="connsiteX10" fmla="*/ 41872 w 157101"/>
                <a:gd name="connsiteY10" fmla="*/ 133970 h 137687"/>
                <a:gd name="connsiteX11" fmla="*/ 60457 w 157101"/>
                <a:gd name="connsiteY11" fmla="*/ 137687 h 137687"/>
                <a:gd name="connsiteX12" fmla="*/ 97628 w 157101"/>
                <a:gd name="connsiteY12" fmla="*/ 133970 h 137687"/>
                <a:gd name="connsiteX13" fmla="*/ 105062 w 157101"/>
                <a:gd name="connsiteY13" fmla="*/ 126535 h 137687"/>
                <a:gd name="connsiteX14" fmla="*/ 116213 w 157101"/>
                <a:gd name="connsiteY14" fmla="*/ 119101 h 137687"/>
                <a:gd name="connsiteX15" fmla="*/ 127364 w 157101"/>
                <a:gd name="connsiteY15" fmla="*/ 122818 h 137687"/>
                <a:gd name="connsiteX16" fmla="*/ 145950 w 157101"/>
                <a:gd name="connsiteY16" fmla="*/ 111667 h 137687"/>
                <a:gd name="connsiteX17" fmla="*/ 157101 w 157101"/>
                <a:gd name="connsiteY17" fmla="*/ 104233 h 137687"/>
                <a:gd name="connsiteX18" fmla="*/ 149667 w 157101"/>
                <a:gd name="connsiteY18" fmla="*/ 93082 h 137687"/>
                <a:gd name="connsiteX19" fmla="*/ 157101 w 157101"/>
                <a:gd name="connsiteY19" fmla="*/ 70779 h 137687"/>
                <a:gd name="connsiteX20" fmla="*/ 131081 w 157101"/>
                <a:gd name="connsiteY20" fmla="*/ 67062 h 137687"/>
                <a:gd name="connsiteX21" fmla="*/ 138515 w 157101"/>
                <a:gd name="connsiteY21" fmla="*/ 44760 h 137687"/>
                <a:gd name="connsiteX22" fmla="*/ 108779 w 157101"/>
                <a:gd name="connsiteY22" fmla="*/ 44760 h 137687"/>
                <a:gd name="connsiteX23" fmla="*/ 64174 w 157101"/>
                <a:gd name="connsiteY23" fmla="*/ 41043 h 137687"/>
                <a:gd name="connsiteX24" fmla="*/ 60457 w 157101"/>
                <a:gd name="connsiteY24" fmla="*/ 29891 h 137687"/>
                <a:gd name="connsiteX25" fmla="*/ 53023 w 157101"/>
                <a:gd name="connsiteY25" fmla="*/ 29891 h 13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7101" h="137687">
                  <a:moveTo>
                    <a:pt x="53023" y="29891"/>
                  </a:moveTo>
                  <a:cubicBezTo>
                    <a:pt x="51165" y="25555"/>
                    <a:pt x="53224" y="11708"/>
                    <a:pt x="49306" y="3872"/>
                  </a:cubicBezTo>
                  <a:cubicBezTo>
                    <a:pt x="45158" y="-4423"/>
                    <a:pt x="26505" y="3067"/>
                    <a:pt x="23286" y="3872"/>
                  </a:cubicBezTo>
                  <a:cubicBezTo>
                    <a:pt x="22047" y="7589"/>
                    <a:pt x="19569" y="11105"/>
                    <a:pt x="19569" y="15023"/>
                  </a:cubicBezTo>
                  <a:cubicBezTo>
                    <a:pt x="19569" y="31005"/>
                    <a:pt x="33270" y="24208"/>
                    <a:pt x="19569" y="44760"/>
                  </a:cubicBezTo>
                  <a:cubicBezTo>
                    <a:pt x="17396" y="48020"/>
                    <a:pt x="12135" y="47238"/>
                    <a:pt x="8418" y="48477"/>
                  </a:cubicBezTo>
                  <a:cubicBezTo>
                    <a:pt x="7179" y="52194"/>
                    <a:pt x="4701" y="55710"/>
                    <a:pt x="4701" y="59628"/>
                  </a:cubicBezTo>
                  <a:cubicBezTo>
                    <a:pt x="4701" y="72710"/>
                    <a:pt x="8302" y="81583"/>
                    <a:pt x="12135" y="93082"/>
                  </a:cubicBezTo>
                  <a:cubicBezTo>
                    <a:pt x="8418" y="95560"/>
                    <a:pt x="2067" y="96182"/>
                    <a:pt x="984" y="100516"/>
                  </a:cubicBezTo>
                  <a:cubicBezTo>
                    <a:pt x="-2411" y="114094"/>
                    <a:pt x="3081" y="126420"/>
                    <a:pt x="15852" y="130252"/>
                  </a:cubicBezTo>
                  <a:cubicBezTo>
                    <a:pt x="24244" y="132770"/>
                    <a:pt x="33230" y="132529"/>
                    <a:pt x="41872" y="133970"/>
                  </a:cubicBezTo>
                  <a:cubicBezTo>
                    <a:pt x="48104" y="135009"/>
                    <a:pt x="54262" y="136448"/>
                    <a:pt x="60457" y="137687"/>
                  </a:cubicBezTo>
                  <a:cubicBezTo>
                    <a:pt x="72847" y="136448"/>
                    <a:pt x="85548" y="136990"/>
                    <a:pt x="97628" y="133970"/>
                  </a:cubicBezTo>
                  <a:cubicBezTo>
                    <a:pt x="101028" y="133120"/>
                    <a:pt x="102325" y="128724"/>
                    <a:pt x="105062" y="126535"/>
                  </a:cubicBezTo>
                  <a:cubicBezTo>
                    <a:pt x="108550" y="123744"/>
                    <a:pt x="112496" y="121579"/>
                    <a:pt x="116213" y="119101"/>
                  </a:cubicBezTo>
                  <a:cubicBezTo>
                    <a:pt x="119930" y="120340"/>
                    <a:pt x="123446" y="122818"/>
                    <a:pt x="127364" y="122818"/>
                  </a:cubicBezTo>
                  <a:cubicBezTo>
                    <a:pt x="138659" y="122818"/>
                    <a:pt x="138589" y="117555"/>
                    <a:pt x="145950" y="111667"/>
                  </a:cubicBezTo>
                  <a:cubicBezTo>
                    <a:pt x="149438" y="108876"/>
                    <a:pt x="153384" y="106711"/>
                    <a:pt x="157101" y="104233"/>
                  </a:cubicBezTo>
                  <a:cubicBezTo>
                    <a:pt x="154623" y="100516"/>
                    <a:pt x="149667" y="97549"/>
                    <a:pt x="149667" y="93082"/>
                  </a:cubicBezTo>
                  <a:cubicBezTo>
                    <a:pt x="149667" y="85246"/>
                    <a:pt x="157101" y="70779"/>
                    <a:pt x="157101" y="70779"/>
                  </a:cubicBezTo>
                  <a:cubicBezTo>
                    <a:pt x="148428" y="69540"/>
                    <a:pt x="136174" y="74191"/>
                    <a:pt x="131081" y="67062"/>
                  </a:cubicBezTo>
                  <a:cubicBezTo>
                    <a:pt x="126526" y="60686"/>
                    <a:pt x="138515" y="44760"/>
                    <a:pt x="138515" y="44760"/>
                  </a:cubicBezTo>
                  <a:cubicBezTo>
                    <a:pt x="98867" y="34848"/>
                    <a:pt x="148427" y="44760"/>
                    <a:pt x="108779" y="44760"/>
                  </a:cubicBezTo>
                  <a:cubicBezTo>
                    <a:pt x="93859" y="44760"/>
                    <a:pt x="79042" y="42282"/>
                    <a:pt x="64174" y="41043"/>
                  </a:cubicBezTo>
                  <a:cubicBezTo>
                    <a:pt x="62935" y="37326"/>
                    <a:pt x="60457" y="33809"/>
                    <a:pt x="60457" y="29891"/>
                  </a:cubicBezTo>
                  <a:cubicBezTo>
                    <a:pt x="60457" y="16389"/>
                    <a:pt x="54881" y="34227"/>
                    <a:pt x="53023" y="2989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556971" y="3059246"/>
              <a:ext cx="437809" cy="497911"/>
            </a:xfrm>
            <a:custGeom>
              <a:avLst/>
              <a:gdLst>
                <a:gd name="connsiteX0" fmla="*/ 438615 w 438615"/>
                <a:gd name="connsiteY0" fmla="*/ 0 h 498088"/>
                <a:gd name="connsiteX1" fmla="*/ 420029 w 438615"/>
                <a:gd name="connsiteY1" fmla="*/ 11151 h 498088"/>
                <a:gd name="connsiteX2" fmla="*/ 416312 w 438615"/>
                <a:gd name="connsiteY2" fmla="*/ 22303 h 498088"/>
                <a:gd name="connsiteX3" fmla="*/ 405161 w 438615"/>
                <a:gd name="connsiteY3" fmla="*/ 29737 h 498088"/>
                <a:gd name="connsiteX4" fmla="*/ 397727 w 438615"/>
                <a:gd name="connsiteY4" fmla="*/ 40888 h 498088"/>
                <a:gd name="connsiteX5" fmla="*/ 394010 w 438615"/>
                <a:gd name="connsiteY5" fmla="*/ 66908 h 498088"/>
                <a:gd name="connsiteX6" fmla="*/ 382859 w 438615"/>
                <a:gd name="connsiteY6" fmla="*/ 74342 h 498088"/>
                <a:gd name="connsiteX7" fmla="*/ 364273 w 438615"/>
                <a:gd name="connsiteY7" fmla="*/ 89210 h 498088"/>
                <a:gd name="connsiteX8" fmla="*/ 360556 w 438615"/>
                <a:gd name="connsiteY8" fmla="*/ 100361 h 498088"/>
                <a:gd name="connsiteX9" fmla="*/ 349405 w 438615"/>
                <a:gd name="connsiteY9" fmla="*/ 107795 h 498088"/>
                <a:gd name="connsiteX10" fmla="*/ 360556 w 438615"/>
                <a:gd name="connsiteY10" fmla="*/ 111512 h 498088"/>
                <a:gd name="connsiteX11" fmla="*/ 382859 w 438615"/>
                <a:gd name="connsiteY11" fmla="*/ 115229 h 498088"/>
                <a:gd name="connsiteX12" fmla="*/ 356839 w 438615"/>
                <a:gd name="connsiteY12" fmla="*/ 115229 h 498088"/>
                <a:gd name="connsiteX13" fmla="*/ 330820 w 438615"/>
                <a:gd name="connsiteY13" fmla="*/ 118947 h 498088"/>
                <a:gd name="connsiteX14" fmla="*/ 312234 w 438615"/>
                <a:gd name="connsiteY14" fmla="*/ 133815 h 498088"/>
                <a:gd name="connsiteX15" fmla="*/ 304800 w 438615"/>
                <a:gd name="connsiteY15" fmla="*/ 144966 h 498088"/>
                <a:gd name="connsiteX16" fmla="*/ 282498 w 438615"/>
                <a:gd name="connsiteY16" fmla="*/ 167269 h 498088"/>
                <a:gd name="connsiteX17" fmla="*/ 275063 w 438615"/>
                <a:gd name="connsiteY17" fmla="*/ 174703 h 498088"/>
                <a:gd name="connsiteX18" fmla="*/ 260195 w 438615"/>
                <a:gd name="connsiteY18" fmla="*/ 197005 h 498088"/>
                <a:gd name="connsiteX19" fmla="*/ 249044 w 438615"/>
                <a:gd name="connsiteY19" fmla="*/ 204439 h 498088"/>
                <a:gd name="connsiteX20" fmla="*/ 230459 w 438615"/>
                <a:gd name="connsiteY20" fmla="*/ 223025 h 498088"/>
                <a:gd name="connsiteX21" fmla="*/ 230459 w 438615"/>
                <a:gd name="connsiteY21" fmla="*/ 282498 h 498088"/>
                <a:gd name="connsiteX22" fmla="*/ 223024 w 438615"/>
                <a:gd name="connsiteY22" fmla="*/ 275064 h 498088"/>
                <a:gd name="connsiteX23" fmla="*/ 219307 w 438615"/>
                <a:gd name="connsiteY23" fmla="*/ 260195 h 498088"/>
                <a:gd name="connsiteX24" fmla="*/ 163551 w 438615"/>
                <a:gd name="connsiteY24" fmla="*/ 256478 h 498088"/>
                <a:gd name="connsiteX25" fmla="*/ 133815 w 438615"/>
                <a:gd name="connsiteY25" fmla="*/ 282498 h 498088"/>
                <a:gd name="connsiteX26" fmla="*/ 122663 w 438615"/>
                <a:gd name="connsiteY26" fmla="*/ 293649 h 498088"/>
                <a:gd name="connsiteX27" fmla="*/ 100361 w 438615"/>
                <a:gd name="connsiteY27" fmla="*/ 301083 h 498088"/>
                <a:gd name="connsiteX28" fmla="*/ 92927 w 438615"/>
                <a:gd name="connsiteY28" fmla="*/ 289932 h 498088"/>
                <a:gd name="connsiteX29" fmla="*/ 81776 w 438615"/>
                <a:gd name="connsiteY29" fmla="*/ 282498 h 498088"/>
                <a:gd name="connsiteX30" fmla="*/ 63190 w 438615"/>
                <a:gd name="connsiteY30" fmla="*/ 267629 h 498088"/>
                <a:gd name="connsiteX31" fmla="*/ 37171 w 438615"/>
                <a:gd name="connsiteY31" fmla="*/ 271347 h 498088"/>
                <a:gd name="connsiteX32" fmla="*/ 26020 w 438615"/>
                <a:gd name="connsiteY32" fmla="*/ 304800 h 498088"/>
                <a:gd name="connsiteX33" fmla="*/ 22302 w 438615"/>
                <a:gd name="connsiteY33" fmla="*/ 315951 h 498088"/>
                <a:gd name="connsiteX34" fmla="*/ 18585 w 438615"/>
                <a:gd name="connsiteY34" fmla="*/ 345688 h 498088"/>
                <a:gd name="connsiteX35" fmla="*/ 7434 w 438615"/>
                <a:gd name="connsiteY35" fmla="*/ 353122 h 498088"/>
                <a:gd name="connsiteX36" fmla="*/ 3717 w 438615"/>
                <a:gd name="connsiteY36" fmla="*/ 375425 h 498088"/>
                <a:gd name="connsiteX37" fmla="*/ 0 w 438615"/>
                <a:gd name="connsiteY37" fmla="*/ 386576 h 498088"/>
                <a:gd name="connsiteX38" fmla="*/ 3717 w 438615"/>
                <a:gd name="connsiteY38" fmla="*/ 427464 h 498088"/>
                <a:gd name="connsiteX39" fmla="*/ 11151 w 438615"/>
                <a:gd name="connsiteY39" fmla="*/ 438615 h 498088"/>
                <a:gd name="connsiteX40" fmla="*/ 40888 w 438615"/>
                <a:gd name="connsiteY40" fmla="*/ 423747 h 498088"/>
                <a:gd name="connsiteX41" fmla="*/ 52039 w 438615"/>
                <a:gd name="connsiteY41" fmla="*/ 420029 h 498088"/>
                <a:gd name="connsiteX42" fmla="*/ 78059 w 438615"/>
                <a:gd name="connsiteY42" fmla="*/ 423747 h 498088"/>
                <a:gd name="connsiteX43" fmla="*/ 89210 w 438615"/>
                <a:gd name="connsiteY43" fmla="*/ 431181 h 498088"/>
                <a:gd name="connsiteX44" fmla="*/ 111512 w 438615"/>
                <a:gd name="connsiteY44" fmla="*/ 434898 h 498088"/>
                <a:gd name="connsiteX45" fmla="*/ 122663 w 438615"/>
                <a:gd name="connsiteY45" fmla="*/ 446049 h 498088"/>
                <a:gd name="connsiteX46" fmla="*/ 126381 w 438615"/>
                <a:gd name="connsiteY46" fmla="*/ 460917 h 498088"/>
                <a:gd name="connsiteX47" fmla="*/ 152400 w 438615"/>
                <a:gd name="connsiteY47" fmla="*/ 453483 h 498088"/>
                <a:gd name="connsiteX48" fmla="*/ 200722 w 438615"/>
                <a:gd name="connsiteY48" fmla="*/ 449766 h 498088"/>
                <a:gd name="connsiteX49" fmla="*/ 215590 w 438615"/>
                <a:gd name="connsiteY49" fmla="*/ 468351 h 498088"/>
                <a:gd name="connsiteX50" fmla="*/ 230459 w 438615"/>
                <a:gd name="connsiteY50" fmla="*/ 475786 h 498088"/>
                <a:gd name="connsiteX51" fmla="*/ 293649 w 438615"/>
                <a:gd name="connsiteY51" fmla="*/ 498088 h 498088"/>
                <a:gd name="connsiteX52" fmla="*/ 312234 w 438615"/>
                <a:gd name="connsiteY52" fmla="*/ 486937 h 498088"/>
                <a:gd name="connsiteX53" fmla="*/ 319668 w 438615"/>
                <a:gd name="connsiteY53" fmla="*/ 475786 h 498088"/>
                <a:gd name="connsiteX54" fmla="*/ 330820 w 438615"/>
                <a:gd name="connsiteY54" fmla="*/ 468351 h 498088"/>
                <a:gd name="connsiteX55" fmla="*/ 345688 w 438615"/>
                <a:gd name="connsiteY55" fmla="*/ 446049 h 498088"/>
                <a:gd name="connsiteX56" fmla="*/ 367990 w 438615"/>
                <a:gd name="connsiteY56" fmla="*/ 438615 h 498088"/>
                <a:gd name="connsiteX57" fmla="*/ 405161 w 438615"/>
                <a:gd name="connsiteY57" fmla="*/ 416312 h 498088"/>
                <a:gd name="connsiteX58" fmla="*/ 416312 w 438615"/>
                <a:gd name="connsiteY58" fmla="*/ 408878 h 498088"/>
                <a:gd name="connsiteX59" fmla="*/ 434898 w 438615"/>
                <a:gd name="connsiteY59" fmla="*/ 408878 h 49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8615" h="498088">
                  <a:moveTo>
                    <a:pt x="438615" y="0"/>
                  </a:moveTo>
                  <a:cubicBezTo>
                    <a:pt x="432420" y="3717"/>
                    <a:pt x="425138" y="6042"/>
                    <a:pt x="420029" y="11151"/>
                  </a:cubicBezTo>
                  <a:cubicBezTo>
                    <a:pt x="417258" y="13922"/>
                    <a:pt x="418760" y="19243"/>
                    <a:pt x="416312" y="22303"/>
                  </a:cubicBezTo>
                  <a:cubicBezTo>
                    <a:pt x="413521" y="25791"/>
                    <a:pt x="408878" y="27259"/>
                    <a:pt x="405161" y="29737"/>
                  </a:cubicBezTo>
                  <a:cubicBezTo>
                    <a:pt x="402683" y="33454"/>
                    <a:pt x="399011" y="36609"/>
                    <a:pt x="397727" y="40888"/>
                  </a:cubicBezTo>
                  <a:cubicBezTo>
                    <a:pt x="395209" y="49280"/>
                    <a:pt x="397568" y="58902"/>
                    <a:pt x="394010" y="66908"/>
                  </a:cubicBezTo>
                  <a:cubicBezTo>
                    <a:pt x="392196" y="70990"/>
                    <a:pt x="386347" y="71551"/>
                    <a:pt x="382859" y="74342"/>
                  </a:cubicBezTo>
                  <a:cubicBezTo>
                    <a:pt x="356376" y="95527"/>
                    <a:pt x="398593" y="66330"/>
                    <a:pt x="364273" y="89210"/>
                  </a:cubicBezTo>
                  <a:cubicBezTo>
                    <a:pt x="363034" y="92927"/>
                    <a:pt x="363004" y="97302"/>
                    <a:pt x="360556" y="100361"/>
                  </a:cubicBezTo>
                  <a:cubicBezTo>
                    <a:pt x="357765" y="103849"/>
                    <a:pt x="349405" y="103328"/>
                    <a:pt x="349405" y="107795"/>
                  </a:cubicBezTo>
                  <a:cubicBezTo>
                    <a:pt x="349405" y="111713"/>
                    <a:pt x="356731" y="110662"/>
                    <a:pt x="360556" y="111512"/>
                  </a:cubicBezTo>
                  <a:cubicBezTo>
                    <a:pt x="367913" y="113147"/>
                    <a:pt x="375425" y="113990"/>
                    <a:pt x="382859" y="115229"/>
                  </a:cubicBezTo>
                  <a:cubicBezTo>
                    <a:pt x="356120" y="124144"/>
                    <a:pt x="389512" y="115229"/>
                    <a:pt x="356839" y="115229"/>
                  </a:cubicBezTo>
                  <a:cubicBezTo>
                    <a:pt x="348078" y="115229"/>
                    <a:pt x="339493" y="117708"/>
                    <a:pt x="330820" y="118947"/>
                  </a:cubicBezTo>
                  <a:cubicBezTo>
                    <a:pt x="309510" y="150908"/>
                    <a:pt x="337886" y="113294"/>
                    <a:pt x="312234" y="133815"/>
                  </a:cubicBezTo>
                  <a:cubicBezTo>
                    <a:pt x="308746" y="136606"/>
                    <a:pt x="307768" y="141627"/>
                    <a:pt x="304800" y="144966"/>
                  </a:cubicBezTo>
                  <a:cubicBezTo>
                    <a:pt x="297815" y="152824"/>
                    <a:pt x="289932" y="159835"/>
                    <a:pt x="282498" y="167269"/>
                  </a:cubicBezTo>
                  <a:cubicBezTo>
                    <a:pt x="280020" y="169747"/>
                    <a:pt x="277007" y="171787"/>
                    <a:pt x="275063" y="174703"/>
                  </a:cubicBezTo>
                  <a:lnTo>
                    <a:pt x="260195" y="197005"/>
                  </a:lnTo>
                  <a:cubicBezTo>
                    <a:pt x="257717" y="200722"/>
                    <a:pt x="252406" y="201497"/>
                    <a:pt x="249044" y="204439"/>
                  </a:cubicBezTo>
                  <a:cubicBezTo>
                    <a:pt x="242451" y="210208"/>
                    <a:pt x="230459" y="223025"/>
                    <a:pt x="230459" y="223025"/>
                  </a:cubicBezTo>
                  <a:cubicBezTo>
                    <a:pt x="233150" y="241861"/>
                    <a:pt x="238490" y="263761"/>
                    <a:pt x="230459" y="282498"/>
                  </a:cubicBezTo>
                  <a:cubicBezTo>
                    <a:pt x="229078" y="285719"/>
                    <a:pt x="225502" y="277542"/>
                    <a:pt x="223024" y="275064"/>
                  </a:cubicBezTo>
                  <a:cubicBezTo>
                    <a:pt x="221785" y="270108"/>
                    <a:pt x="222578" y="264120"/>
                    <a:pt x="219307" y="260195"/>
                  </a:cubicBezTo>
                  <a:cubicBezTo>
                    <a:pt x="206899" y="245304"/>
                    <a:pt x="173649" y="255560"/>
                    <a:pt x="163551" y="256478"/>
                  </a:cubicBezTo>
                  <a:cubicBezTo>
                    <a:pt x="151161" y="275063"/>
                    <a:pt x="159834" y="265151"/>
                    <a:pt x="133815" y="282498"/>
                  </a:cubicBezTo>
                  <a:cubicBezTo>
                    <a:pt x="129441" y="285414"/>
                    <a:pt x="127258" y="291096"/>
                    <a:pt x="122663" y="293649"/>
                  </a:cubicBezTo>
                  <a:cubicBezTo>
                    <a:pt x="115813" y="297454"/>
                    <a:pt x="100361" y="301083"/>
                    <a:pt x="100361" y="301083"/>
                  </a:cubicBezTo>
                  <a:cubicBezTo>
                    <a:pt x="97883" y="297366"/>
                    <a:pt x="96086" y="293091"/>
                    <a:pt x="92927" y="289932"/>
                  </a:cubicBezTo>
                  <a:cubicBezTo>
                    <a:pt x="89768" y="286773"/>
                    <a:pt x="85264" y="285289"/>
                    <a:pt x="81776" y="282498"/>
                  </a:cubicBezTo>
                  <a:cubicBezTo>
                    <a:pt x="55282" y="261304"/>
                    <a:pt x="97525" y="290522"/>
                    <a:pt x="63190" y="267629"/>
                  </a:cubicBezTo>
                  <a:cubicBezTo>
                    <a:pt x="54517" y="268868"/>
                    <a:pt x="44086" y="265968"/>
                    <a:pt x="37171" y="271347"/>
                  </a:cubicBezTo>
                  <a:cubicBezTo>
                    <a:pt x="37170" y="271348"/>
                    <a:pt x="27879" y="299224"/>
                    <a:pt x="26020" y="304800"/>
                  </a:cubicBezTo>
                  <a:lnTo>
                    <a:pt x="22302" y="315951"/>
                  </a:lnTo>
                  <a:cubicBezTo>
                    <a:pt x="21063" y="325863"/>
                    <a:pt x="22295" y="336413"/>
                    <a:pt x="18585" y="345688"/>
                  </a:cubicBezTo>
                  <a:cubicBezTo>
                    <a:pt x="16926" y="349836"/>
                    <a:pt x="9432" y="349126"/>
                    <a:pt x="7434" y="353122"/>
                  </a:cubicBezTo>
                  <a:cubicBezTo>
                    <a:pt x="4063" y="359863"/>
                    <a:pt x="5352" y="368068"/>
                    <a:pt x="3717" y="375425"/>
                  </a:cubicBezTo>
                  <a:cubicBezTo>
                    <a:pt x="2867" y="379250"/>
                    <a:pt x="1239" y="382859"/>
                    <a:pt x="0" y="386576"/>
                  </a:cubicBezTo>
                  <a:cubicBezTo>
                    <a:pt x="1239" y="400205"/>
                    <a:pt x="850" y="414082"/>
                    <a:pt x="3717" y="427464"/>
                  </a:cubicBezTo>
                  <a:cubicBezTo>
                    <a:pt x="4653" y="431832"/>
                    <a:pt x="6729" y="437983"/>
                    <a:pt x="11151" y="438615"/>
                  </a:cubicBezTo>
                  <a:cubicBezTo>
                    <a:pt x="21155" y="440044"/>
                    <a:pt x="32707" y="427838"/>
                    <a:pt x="40888" y="423747"/>
                  </a:cubicBezTo>
                  <a:cubicBezTo>
                    <a:pt x="44392" y="421995"/>
                    <a:pt x="48322" y="421268"/>
                    <a:pt x="52039" y="420029"/>
                  </a:cubicBezTo>
                  <a:cubicBezTo>
                    <a:pt x="60712" y="421268"/>
                    <a:pt x="69667" y="421229"/>
                    <a:pt x="78059" y="423747"/>
                  </a:cubicBezTo>
                  <a:cubicBezTo>
                    <a:pt x="82338" y="425031"/>
                    <a:pt x="84972" y="429768"/>
                    <a:pt x="89210" y="431181"/>
                  </a:cubicBezTo>
                  <a:cubicBezTo>
                    <a:pt x="96360" y="433564"/>
                    <a:pt x="104078" y="433659"/>
                    <a:pt x="111512" y="434898"/>
                  </a:cubicBezTo>
                  <a:cubicBezTo>
                    <a:pt x="115229" y="438615"/>
                    <a:pt x="120055" y="441485"/>
                    <a:pt x="122663" y="446049"/>
                  </a:cubicBezTo>
                  <a:cubicBezTo>
                    <a:pt x="125198" y="450484"/>
                    <a:pt x="122000" y="458289"/>
                    <a:pt x="126381" y="460917"/>
                  </a:cubicBezTo>
                  <a:cubicBezTo>
                    <a:pt x="129156" y="462582"/>
                    <a:pt x="148593" y="453959"/>
                    <a:pt x="152400" y="453483"/>
                  </a:cubicBezTo>
                  <a:cubicBezTo>
                    <a:pt x="168430" y="451479"/>
                    <a:pt x="184615" y="451005"/>
                    <a:pt x="200722" y="449766"/>
                  </a:cubicBezTo>
                  <a:cubicBezTo>
                    <a:pt x="223535" y="426953"/>
                    <a:pt x="202483" y="442137"/>
                    <a:pt x="215590" y="468351"/>
                  </a:cubicBezTo>
                  <a:cubicBezTo>
                    <a:pt x="218068" y="473307"/>
                    <a:pt x="225382" y="473565"/>
                    <a:pt x="230459" y="475786"/>
                  </a:cubicBezTo>
                  <a:cubicBezTo>
                    <a:pt x="276469" y="495916"/>
                    <a:pt x="261005" y="491560"/>
                    <a:pt x="293649" y="498088"/>
                  </a:cubicBezTo>
                  <a:cubicBezTo>
                    <a:pt x="299844" y="494371"/>
                    <a:pt x="306749" y="491639"/>
                    <a:pt x="312234" y="486937"/>
                  </a:cubicBezTo>
                  <a:cubicBezTo>
                    <a:pt x="315626" y="484030"/>
                    <a:pt x="316509" y="478945"/>
                    <a:pt x="319668" y="475786"/>
                  </a:cubicBezTo>
                  <a:cubicBezTo>
                    <a:pt x="322827" y="472627"/>
                    <a:pt x="327103" y="470829"/>
                    <a:pt x="330820" y="468351"/>
                  </a:cubicBezTo>
                  <a:cubicBezTo>
                    <a:pt x="334313" y="457873"/>
                    <a:pt x="334298" y="452377"/>
                    <a:pt x="345688" y="446049"/>
                  </a:cubicBezTo>
                  <a:cubicBezTo>
                    <a:pt x="352538" y="442243"/>
                    <a:pt x="367990" y="438615"/>
                    <a:pt x="367990" y="438615"/>
                  </a:cubicBezTo>
                  <a:cubicBezTo>
                    <a:pt x="422557" y="402239"/>
                    <a:pt x="365152" y="439176"/>
                    <a:pt x="405161" y="416312"/>
                  </a:cubicBezTo>
                  <a:cubicBezTo>
                    <a:pt x="409040" y="414095"/>
                    <a:pt x="411978" y="409961"/>
                    <a:pt x="416312" y="408878"/>
                  </a:cubicBezTo>
                  <a:cubicBezTo>
                    <a:pt x="422322" y="407375"/>
                    <a:pt x="428703" y="408878"/>
                    <a:pt x="434898" y="408878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594712" y="3215158"/>
              <a:ext cx="47808" cy="108131"/>
            </a:xfrm>
            <a:custGeom>
              <a:avLst/>
              <a:gdLst>
                <a:gd name="connsiteX0" fmla="*/ 48322 w 48322"/>
                <a:gd name="connsiteY0" fmla="*/ 0 h 107795"/>
                <a:gd name="connsiteX1" fmla="*/ 29736 w 48322"/>
                <a:gd name="connsiteY1" fmla="*/ 3717 h 107795"/>
                <a:gd name="connsiteX2" fmla="*/ 22302 w 48322"/>
                <a:gd name="connsiteY2" fmla="*/ 11152 h 107795"/>
                <a:gd name="connsiteX3" fmla="*/ 11151 w 48322"/>
                <a:gd name="connsiteY3" fmla="*/ 33454 h 107795"/>
                <a:gd name="connsiteX4" fmla="*/ 7434 w 48322"/>
                <a:gd name="connsiteY4" fmla="*/ 52039 h 107795"/>
                <a:gd name="connsiteX5" fmla="*/ 0 w 48322"/>
                <a:gd name="connsiteY5" fmla="*/ 63191 h 107795"/>
                <a:gd name="connsiteX6" fmla="*/ 3717 w 48322"/>
                <a:gd name="connsiteY6" fmla="*/ 107795 h 10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2" h="107795">
                  <a:moveTo>
                    <a:pt x="48322" y="0"/>
                  </a:moveTo>
                  <a:cubicBezTo>
                    <a:pt x="42127" y="1239"/>
                    <a:pt x="35543" y="1228"/>
                    <a:pt x="29736" y="3717"/>
                  </a:cubicBezTo>
                  <a:cubicBezTo>
                    <a:pt x="26515" y="5098"/>
                    <a:pt x="24491" y="8415"/>
                    <a:pt x="22302" y="11152"/>
                  </a:cubicBezTo>
                  <a:cubicBezTo>
                    <a:pt x="15695" y="19412"/>
                    <a:pt x="13649" y="23460"/>
                    <a:pt x="11151" y="33454"/>
                  </a:cubicBezTo>
                  <a:cubicBezTo>
                    <a:pt x="9619" y="39583"/>
                    <a:pt x="9652" y="46124"/>
                    <a:pt x="7434" y="52039"/>
                  </a:cubicBezTo>
                  <a:cubicBezTo>
                    <a:pt x="5865" y="56222"/>
                    <a:pt x="2478" y="59474"/>
                    <a:pt x="0" y="63191"/>
                  </a:cubicBezTo>
                  <a:cubicBezTo>
                    <a:pt x="4127" y="100338"/>
                    <a:pt x="3717" y="85424"/>
                    <a:pt x="3717" y="107795"/>
                  </a:cubicBezTo>
                </a:path>
              </a:pathLst>
            </a:cu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690326" y="2958658"/>
              <a:ext cx="45291" cy="150882"/>
            </a:xfrm>
            <a:custGeom>
              <a:avLst/>
              <a:gdLst>
                <a:gd name="connsiteX0" fmla="*/ 44605 w 44605"/>
                <a:gd name="connsiteY0" fmla="*/ 0 h 150317"/>
                <a:gd name="connsiteX1" fmla="*/ 37170 w 44605"/>
                <a:gd name="connsiteY1" fmla="*/ 18586 h 150317"/>
                <a:gd name="connsiteX2" fmla="*/ 33453 w 44605"/>
                <a:gd name="connsiteY2" fmla="*/ 29737 h 150317"/>
                <a:gd name="connsiteX3" fmla="*/ 37170 w 44605"/>
                <a:gd name="connsiteY3" fmla="*/ 48322 h 150317"/>
                <a:gd name="connsiteX4" fmla="*/ 44605 w 44605"/>
                <a:gd name="connsiteY4" fmla="*/ 55756 h 150317"/>
                <a:gd name="connsiteX5" fmla="*/ 40887 w 44605"/>
                <a:gd name="connsiteY5" fmla="*/ 111512 h 150317"/>
                <a:gd name="connsiteX6" fmla="*/ 37170 w 44605"/>
                <a:gd name="connsiteY6" fmla="*/ 133815 h 150317"/>
                <a:gd name="connsiteX7" fmla="*/ 26019 w 44605"/>
                <a:gd name="connsiteY7" fmla="*/ 141249 h 150317"/>
                <a:gd name="connsiteX8" fmla="*/ 0 w 44605"/>
                <a:gd name="connsiteY8" fmla="*/ 144966 h 1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05" h="150317">
                  <a:moveTo>
                    <a:pt x="44605" y="0"/>
                  </a:moveTo>
                  <a:cubicBezTo>
                    <a:pt x="42127" y="6195"/>
                    <a:pt x="39513" y="12338"/>
                    <a:pt x="37170" y="18586"/>
                  </a:cubicBezTo>
                  <a:cubicBezTo>
                    <a:pt x="35794" y="22255"/>
                    <a:pt x="33453" y="25819"/>
                    <a:pt x="33453" y="29737"/>
                  </a:cubicBezTo>
                  <a:cubicBezTo>
                    <a:pt x="33453" y="36055"/>
                    <a:pt x="34681" y="42515"/>
                    <a:pt x="37170" y="48322"/>
                  </a:cubicBezTo>
                  <a:cubicBezTo>
                    <a:pt x="38551" y="51543"/>
                    <a:pt x="42127" y="53278"/>
                    <a:pt x="44605" y="55756"/>
                  </a:cubicBezTo>
                  <a:cubicBezTo>
                    <a:pt x="43366" y="74341"/>
                    <a:pt x="42653" y="92969"/>
                    <a:pt x="40887" y="111512"/>
                  </a:cubicBezTo>
                  <a:cubicBezTo>
                    <a:pt x="40172" y="119015"/>
                    <a:pt x="40541" y="127074"/>
                    <a:pt x="37170" y="133815"/>
                  </a:cubicBezTo>
                  <a:cubicBezTo>
                    <a:pt x="35172" y="137811"/>
                    <a:pt x="30101" y="139435"/>
                    <a:pt x="26019" y="141249"/>
                  </a:cubicBezTo>
                  <a:cubicBezTo>
                    <a:pt x="3898" y="151081"/>
                    <a:pt x="8846" y="153812"/>
                    <a:pt x="0" y="144966"/>
                  </a:cubicBezTo>
                </a:path>
              </a:pathLst>
            </a:cu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89091" name="Rectangle 54"/>
          <p:cNvSpPr>
            <a:spLocks noChangeArrowheads="1"/>
          </p:cNvSpPr>
          <p:nvPr/>
        </p:nvSpPr>
        <p:spPr bwMode="auto">
          <a:xfrm>
            <a:off x="2074863" y="3457575"/>
            <a:ext cx="725487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omic Sans MS" panose="030F0702030302020204" pitchFamily="66" charset="0"/>
              </a:rPr>
              <a:t>Soil</a:t>
            </a:r>
          </a:p>
        </p:txBody>
      </p:sp>
      <p:sp>
        <p:nvSpPr>
          <p:cNvPr id="89092" name="AutoShape 55"/>
          <p:cNvSpPr>
            <a:spLocks noChangeArrowheads="1"/>
          </p:cNvSpPr>
          <p:nvPr/>
        </p:nvSpPr>
        <p:spPr bwMode="auto">
          <a:xfrm>
            <a:off x="1949450" y="3021013"/>
            <a:ext cx="893763" cy="374650"/>
          </a:xfrm>
          <a:prstGeom prst="upArrow">
            <a:avLst>
              <a:gd name="adj1" fmla="val 75009"/>
              <a:gd name="adj2" fmla="val 68796"/>
            </a:avLst>
          </a:prstGeom>
          <a:solidFill>
            <a:srgbClr val="9966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89093" name="Group 65"/>
          <p:cNvGrpSpPr>
            <a:grpSpLocks/>
          </p:cNvGrpSpPr>
          <p:nvPr/>
        </p:nvGrpSpPr>
        <p:grpSpPr bwMode="auto">
          <a:xfrm flipV="1">
            <a:off x="1874838" y="3957638"/>
            <a:ext cx="747712" cy="915987"/>
            <a:chOff x="3552" y="1504"/>
            <a:chExt cx="529" cy="577"/>
          </a:xfrm>
        </p:grpSpPr>
        <p:sp>
          <p:nvSpPr>
            <p:cNvPr id="89152" name="Freeform 66"/>
            <p:cNvSpPr>
              <a:spLocks/>
            </p:cNvSpPr>
            <p:nvPr/>
          </p:nvSpPr>
          <p:spPr bwMode="auto">
            <a:xfrm>
              <a:off x="3552" y="1535"/>
              <a:ext cx="369" cy="351"/>
            </a:xfrm>
            <a:custGeom>
              <a:avLst/>
              <a:gdLst>
                <a:gd name="T0" fmla="*/ 0 w 369"/>
                <a:gd name="T1" fmla="*/ 15 h 351"/>
                <a:gd name="T2" fmla="*/ 9 w 369"/>
                <a:gd name="T3" fmla="*/ 50 h 351"/>
                <a:gd name="T4" fmla="*/ 29 w 369"/>
                <a:gd name="T5" fmla="*/ 48 h 351"/>
                <a:gd name="T6" fmla="*/ 47 w 369"/>
                <a:gd name="T7" fmla="*/ 53 h 351"/>
                <a:gd name="T8" fmla="*/ 66 w 369"/>
                <a:gd name="T9" fmla="*/ 55 h 351"/>
                <a:gd name="T10" fmla="*/ 83 w 369"/>
                <a:gd name="T11" fmla="*/ 59 h 351"/>
                <a:gd name="T12" fmla="*/ 101 w 369"/>
                <a:gd name="T13" fmla="*/ 66 h 351"/>
                <a:gd name="T14" fmla="*/ 114 w 369"/>
                <a:gd name="T15" fmla="*/ 74 h 351"/>
                <a:gd name="T16" fmla="*/ 128 w 369"/>
                <a:gd name="T17" fmla="*/ 82 h 351"/>
                <a:gd name="T18" fmla="*/ 144 w 369"/>
                <a:gd name="T19" fmla="*/ 90 h 351"/>
                <a:gd name="T20" fmla="*/ 159 w 369"/>
                <a:gd name="T21" fmla="*/ 102 h 351"/>
                <a:gd name="T22" fmla="*/ 177 w 369"/>
                <a:gd name="T23" fmla="*/ 119 h 351"/>
                <a:gd name="T24" fmla="*/ 191 w 369"/>
                <a:gd name="T25" fmla="*/ 133 h 351"/>
                <a:gd name="T26" fmla="*/ 207 w 369"/>
                <a:gd name="T27" fmla="*/ 147 h 351"/>
                <a:gd name="T28" fmla="*/ 221 w 369"/>
                <a:gd name="T29" fmla="*/ 167 h 351"/>
                <a:gd name="T30" fmla="*/ 240 w 369"/>
                <a:gd name="T31" fmla="*/ 188 h 351"/>
                <a:gd name="T32" fmla="*/ 262 w 369"/>
                <a:gd name="T33" fmla="*/ 212 h 351"/>
                <a:gd name="T34" fmla="*/ 274 w 369"/>
                <a:gd name="T35" fmla="*/ 232 h 351"/>
                <a:gd name="T36" fmla="*/ 289 w 369"/>
                <a:gd name="T37" fmla="*/ 252 h 351"/>
                <a:gd name="T38" fmla="*/ 301 w 369"/>
                <a:gd name="T39" fmla="*/ 270 h 351"/>
                <a:gd name="T40" fmla="*/ 315 w 369"/>
                <a:gd name="T41" fmla="*/ 291 h 351"/>
                <a:gd name="T42" fmla="*/ 333 w 369"/>
                <a:gd name="T43" fmla="*/ 322 h 351"/>
                <a:gd name="T44" fmla="*/ 346 w 369"/>
                <a:gd name="T45" fmla="*/ 350 h 351"/>
                <a:gd name="T46" fmla="*/ 368 w 369"/>
                <a:gd name="T47" fmla="*/ 326 h 351"/>
                <a:gd name="T48" fmla="*/ 344 w 369"/>
                <a:gd name="T49" fmla="*/ 281 h 351"/>
                <a:gd name="T50" fmla="*/ 316 w 369"/>
                <a:gd name="T51" fmla="*/ 233 h 351"/>
                <a:gd name="T52" fmla="*/ 290 w 369"/>
                <a:gd name="T53" fmla="*/ 196 h 351"/>
                <a:gd name="T54" fmla="*/ 260 w 369"/>
                <a:gd name="T55" fmla="*/ 159 h 351"/>
                <a:gd name="T56" fmla="*/ 217 w 369"/>
                <a:gd name="T57" fmla="*/ 102 h 351"/>
                <a:gd name="T58" fmla="*/ 176 w 369"/>
                <a:gd name="T59" fmla="*/ 62 h 351"/>
                <a:gd name="T60" fmla="*/ 136 w 369"/>
                <a:gd name="T61" fmla="*/ 27 h 351"/>
                <a:gd name="T62" fmla="*/ 104 w 369"/>
                <a:gd name="T63" fmla="*/ 13 h 351"/>
                <a:gd name="T64" fmla="*/ 66 w 369"/>
                <a:gd name="T65" fmla="*/ 0 h 351"/>
                <a:gd name="T66" fmla="*/ 40 w 369"/>
                <a:gd name="T67" fmla="*/ 3 h 351"/>
                <a:gd name="T68" fmla="*/ 0 w 369"/>
                <a:gd name="T69" fmla="*/ 15 h 3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9"/>
                <a:gd name="T106" fmla="*/ 0 h 351"/>
                <a:gd name="T107" fmla="*/ 369 w 369"/>
                <a:gd name="T108" fmla="*/ 351 h 3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9" h="351">
                  <a:moveTo>
                    <a:pt x="0" y="15"/>
                  </a:moveTo>
                  <a:lnTo>
                    <a:pt x="9" y="50"/>
                  </a:lnTo>
                  <a:lnTo>
                    <a:pt x="29" y="48"/>
                  </a:lnTo>
                  <a:lnTo>
                    <a:pt x="47" y="53"/>
                  </a:lnTo>
                  <a:lnTo>
                    <a:pt x="66" y="55"/>
                  </a:lnTo>
                  <a:lnTo>
                    <a:pt x="83" y="59"/>
                  </a:lnTo>
                  <a:lnTo>
                    <a:pt x="101" y="66"/>
                  </a:lnTo>
                  <a:lnTo>
                    <a:pt x="114" y="74"/>
                  </a:lnTo>
                  <a:lnTo>
                    <a:pt x="128" y="82"/>
                  </a:lnTo>
                  <a:lnTo>
                    <a:pt x="144" y="90"/>
                  </a:lnTo>
                  <a:lnTo>
                    <a:pt x="159" y="102"/>
                  </a:lnTo>
                  <a:lnTo>
                    <a:pt x="177" y="119"/>
                  </a:lnTo>
                  <a:lnTo>
                    <a:pt x="191" y="133"/>
                  </a:lnTo>
                  <a:lnTo>
                    <a:pt x="207" y="147"/>
                  </a:lnTo>
                  <a:lnTo>
                    <a:pt x="221" y="167"/>
                  </a:lnTo>
                  <a:lnTo>
                    <a:pt x="240" y="188"/>
                  </a:lnTo>
                  <a:lnTo>
                    <a:pt x="262" y="212"/>
                  </a:lnTo>
                  <a:lnTo>
                    <a:pt x="274" y="232"/>
                  </a:lnTo>
                  <a:lnTo>
                    <a:pt x="289" y="252"/>
                  </a:lnTo>
                  <a:lnTo>
                    <a:pt x="301" y="270"/>
                  </a:lnTo>
                  <a:lnTo>
                    <a:pt x="315" y="291"/>
                  </a:lnTo>
                  <a:lnTo>
                    <a:pt x="333" y="322"/>
                  </a:lnTo>
                  <a:lnTo>
                    <a:pt x="346" y="350"/>
                  </a:lnTo>
                  <a:lnTo>
                    <a:pt x="368" y="326"/>
                  </a:lnTo>
                  <a:lnTo>
                    <a:pt x="344" y="281"/>
                  </a:lnTo>
                  <a:lnTo>
                    <a:pt x="316" y="233"/>
                  </a:lnTo>
                  <a:lnTo>
                    <a:pt x="290" y="196"/>
                  </a:lnTo>
                  <a:lnTo>
                    <a:pt x="260" y="159"/>
                  </a:lnTo>
                  <a:lnTo>
                    <a:pt x="217" y="102"/>
                  </a:lnTo>
                  <a:lnTo>
                    <a:pt x="176" y="62"/>
                  </a:lnTo>
                  <a:lnTo>
                    <a:pt x="136" y="27"/>
                  </a:lnTo>
                  <a:lnTo>
                    <a:pt x="104" y="13"/>
                  </a:lnTo>
                  <a:lnTo>
                    <a:pt x="66" y="0"/>
                  </a:lnTo>
                  <a:lnTo>
                    <a:pt x="40" y="3"/>
                  </a:lnTo>
                  <a:lnTo>
                    <a:pt x="0" y="1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3" name="Freeform 67"/>
            <p:cNvSpPr>
              <a:spLocks/>
            </p:cNvSpPr>
            <p:nvPr/>
          </p:nvSpPr>
          <p:spPr bwMode="auto">
            <a:xfrm>
              <a:off x="4014" y="1671"/>
              <a:ext cx="67" cy="409"/>
            </a:xfrm>
            <a:custGeom>
              <a:avLst/>
              <a:gdLst>
                <a:gd name="T0" fmla="*/ 4 w 67"/>
                <a:gd name="T1" fmla="*/ 331 h 409"/>
                <a:gd name="T2" fmla="*/ 28 w 67"/>
                <a:gd name="T3" fmla="*/ 408 h 409"/>
                <a:gd name="T4" fmla="*/ 27 w 67"/>
                <a:gd name="T5" fmla="*/ 385 h 409"/>
                <a:gd name="T6" fmla="*/ 26 w 67"/>
                <a:gd name="T7" fmla="*/ 361 h 409"/>
                <a:gd name="T8" fmla="*/ 27 w 67"/>
                <a:gd name="T9" fmla="*/ 338 h 409"/>
                <a:gd name="T10" fmla="*/ 29 w 67"/>
                <a:gd name="T11" fmla="*/ 308 h 409"/>
                <a:gd name="T12" fmla="*/ 29 w 67"/>
                <a:gd name="T13" fmla="*/ 276 h 409"/>
                <a:gd name="T14" fmla="*/ 31 w 67"/>
                <a:gd name="T15" fmla="*/ 246 h 409"/>
                <a:gd name="T16" fmla="*/ 33 w 67"/>
                <a:gd name="T17" fmla="*/ 219 h 409"/>
                <a:gd name="T18" fmla="*/ 34 w 67"/>
                <a:gd name="T19" fmla="*/ 198 h 409"/>
                <a:gd name="T20" fmla="*/ 36 w 67"/>
                <a:gd name="T21" fmla="*/ 174 h 409"/>
                <a:gd name="T22" fmla="*/ 39 w 67"/>
                <a:gd name="T23" fmla="*/ 153 h 409"/>
                <a:gd name="T24" fmla="*/ 45 w 67"/>
                <a:gd name="T25" fmla="*/ 129 h 409"/>
                <a:gd name="T26" fmla="*/ 50 w 67"/>
                <a:gd name="T27" fmla="*/ 110 h 409"/>
                <a:gd name="T28" fmla="*/ 55 w 67"/>
                <a:gd name="T29" fmla="*/ 93 h 409"/>
                <a:gd name="T30" fmla="*/ 62 w 67"/>
                <a:gd name="T31" fmla="*/ 74 h 409"/>
                <a:gd name="T32" fmla="*/ 66 w 67"/>
                <a:gd name="T33" fmla="*/ 58 h 409"/>
                <a:gd name="T34" fmla="*/ 47 w 67"/>
                <a:gd name="T35" fmla="*/ 0 h 409"/>
                <a:gd name="T36" fmla="*/ 37 w 67"/>
                <a:gd name="T37" fmla="*/ 19 h 409"/>
                <a:gd name="T38" fmla="*/ 27 w 67"/>
                <a:gd name="T39" fmla="*/ 58 h 409"/>
                <a:gd name="T40" fmla="*/ 11 w 67"/>
                <a:gd name="T41" fmla="*/ 105 h 409"/>
                <a:gd name="T42" fmla="*/ 3 w 67"/>
                <a:gd name="T43" fmla="*/ 153 h 409"/>
                <a:gd name="T44" fmla="*/ 3 w 67"/>
                <a:gd name="T45" fmla="*/ 213 h 409"/>
                <a:gd name="T46" fmla="*/ 0 w 67"/>
                <a:gd name="T47" fmla="*/ 265 h 409"/>
                <a:gd name="T48" fmla="*/ 0 w 67"/>
                <a:gd name="T49" fmla="*/ 315 h 409"/>
                <a:gd name="T50" fmla="*/ 28 w 67"/>
                <a:gd name="T51" fmla="*/ 408 h 409"/>
                <a:gd name="T52" fmla="*/ 27 w 67"/>
                <a:gd name="T53" fmla="*/ 406 h 409"/>
                <a:gd name="T54" fmla="*/ 4 w 67"/>
                <a:gd name="T55" fmla="*/ 331 h 4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409"/>
                <a:gd name="T86" fmla="*/ 67 w 67"/>
                <a:gd name="T87" fmla="*/ 409 h 4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409">
                  <a:moveTo>
                    <a:pt x="4" y="331"/>
                  </a:moveTo>
                  <a:lnTo>
                    <a:pt x="28" y="408"/>
                  </a:lnTo>
                  <a:lnTo>
                    <a:pt x="27" y="385"/>
                  </a:lnTo>
                  <a:lnTo>
                    <a:pt x="26" y="361"/>
                  </a:lnTo>
                  <a:lnTo>
                    <a:pt x="27" y="338"/>
                  </a:lnTo>
                  <a:lnTo>
                    <a:pt x="29" y="308"/>
                  </a:lnTo>
                  <a:lnTo>
                    <a:pt x="29" y="276"/>
                  </a:lnTo>
                  <a:lnTo>
                    <a:pt x="31" y="246"/>
                  </a:lnTo>
                  <a:lnTo>
                    <a:pt x="33" y="219"/>
                  </a:lnTo>
                  <a:lnTo>
                    <a:pt x="34" y="198"/>
                  </a:lnTo>
                  <a:lnTo>
                    <a:pt x="36" y="174"/>
                  </a:lnTo>
                  <a:lnTo>
                    <a:pt x="39" y="153"/>
                  </a:lnTo>
                  <a:lnTo>
                    <a:pt x="45" y="129"/>
                  </a:lnTo>
                  <a:lnTo>
                    <a:pt x="50" y="110"/>
                  </a:lnTo>
                  <a:lnTo>
                    <a:pt x="55" y="93"/>
                  </a:lnTo>
                  <a:lnTo>
                    <a:pt x="62" y="74"/>
                  </a:lnTo>
                  <a:lnTo>
                    <a:pt x="66" y="58"/>
                  </a:lnTo>
                  <a:lnTo>
                    <a:pt x="47" y="0"/>
                  </a:lnTo>
                  <a:lnTo>
                    <a:pt x="37" y="19"/>
                  </a:lnTo>
                  <a:lnTo>
                    <a:pt x="27" y="58"/>
                  </a:lnTo>
                  <a:lnTo>
                    <a:pt x="11" y="105"/>
                  </a:lnTo>
                  <a:lnTo>
                    <a:pt x="3" y="153"/>
                  </a:lnTo>
                  <a:lnTo>
                    <a:pt x="3" y="213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8" y="408"/>
                  </a:lnTo>
                  <a:lnTo>
                    <a:pt x="27" y="406"/>
                  </a:lnTo>
                  <a:lnTo>
                    <a:pt x="4" y="33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4" name="Freeform 68"/>
            <p:cNvSpPr>
              <a:spLocks/>
            </p:cNvSpPr>
            <p:nvPr/>
          </p:nvSpPr>
          <p:spPr bwMode="auto">
            <a:xfrm>
              <a:off x="3837" y="1947"/>
              <a:ext cx="208" cy="134"/>
            </a:xfrm>
            <a:custGeom>
              <a:avLst/>
              <a:gdLst>
                <a:gd name="T0" fmla="*/ 0 w 208"/>
                <a:gd name="T1" fmla="*/ 16 h 134"/>
                <a:gd name="T2" fmla="*/ 19 w 208"/>
                <a:gd name="T3" fmla="*/ 80 h 134"/>
                <a:gd name="T4" fmla="*/ 29 w 208"/>
                <a:gd name="T5" fmla="*/ 77 h 134"/>
                <a:gd name="T6" fmla="*/ 40 w 208"/>
                <a:gd name="T7" fmla="*/ 77 h 134"/>
                <a:gd name="T8" fmla="*/ 51 w 208"/>
                <a:gd name="T9" fmla="*/ 80 h 134"/>
                <a:gd name="T10" fmla="*/ 64 w 208"/>
                <a:gd name="T11" fmla="*/ 80 h 134"/>
                <a:gd name="T12" fmla="*/ 77 w 208"/>
                <a:gd name="T13" fmla="*/ 82 h 134"/>
                <a:gd name="T14" fmla="*/ 91 w 208"/>
                <a:gd name="T15" fmla="*/ 84 h 134"/>
                <a:gd name="T16" fmla="*/ 109 w 208"/>
                <a:gd name="T17" fmla="*/ 89 h 134"/>
                <a:gd name="T18" fmla="*/ 128 w 208"/>
                <a:gd name="T19" fmla="*/ 93 h 134"/>
                <a:gd name="T20" fmla="*/ 140 w 208"/>
                <a:gd name="T21" fmla="*/ 98 h 134"/>
                <a:gd name="T22" fmla="*/ 154 w 208"/>
                <a:gd name="T23" fmla="*/ 101 h 134"/>
                <a:gd name="T24" fmla="*/ 171 w 208"/>
                <a:gd name="T25" fmla="*/ 110 h 134"/>
                <a:gd name="T26" fmla="*/ 188 w 208"/>
                <a:gd name="T27" fmla="*/ 120 h 134"/>
                <a:gd name="T28" fmla="*/ 198 w 208"/>
                <a:gd name="T29" fmla="*/ 127 h 134"/>
                <a:gd name="T30" fmla="*/ 207 w 208"/>
                <a:gd name="T31" fmla="*/ 133 h 134"/>
                <a:gd name="T32" fmla="*/ 181 w 208"/>
                <a:gd name="T33" fmla="*/ 52 h 134"/>
                <a:gd name="T34" fmla="*/ 166 w 208"/>
                <a:gd name="T35" fmla="*/ 40 h 134"/>
                <a:gd name="T36" fmla="*/ 140 w 208"/>
                <a:gd name="T37" fmla="*/ 24 h 134"/>
                <a:gd name="T38" fmla="*/ 111 w 208"/>
                <a:gd name="T39" fmla="*/ 9 h 134"/>
                <a:gd name="T40" fmla="*/ 88 w 208"/>
                <a:gd name="T41" fmla="*/ 6 h 134"/>
                <a:gd name="T42" fmla="*/ 61 w 208"/>
                <a:gd name="T43" fmla="*/ 0 h 134"/>
                <a:gd name="T44" fmla="*/ 35 w 208"/>
                <a:gd name="T45" fmla="*/ 2 h 134"/>
                <a:gd name="T46" fmla="*/ 17 w 208"/>
                <a:gd name="T47" fmla="*/ 5 h 134"/>
                <a:gd name="T48" fmla="*/ 0 w 208"/>
                <a:gd name="T49" fmla="*/ 16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134"/>
                <a:gd name="T77" fmla="*/ 208 w 208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134">
                  <a:moveTo>
                    <a:pt x="0" y="16"/>
                  </a:moveTo>
                  <a:lnTo>
                    <a:pt x="19" y="80"/>
                  </a:lnTo>
                  <a:lnTo>
                    <a:pt x="29" y="77"/>
                  </a:lnTo>
                  <a:lnTo>
                    <a:pt x="40" y="77"/>
                  </a:lnTo>
                  <a:lnTo>
                    <a:pt x="51" y="80"/>
                  </a:lnTo>
                  <a:lnTo>
                    <a:pt x="64" y="80"/>
                  </a:lnTo>
                  <a:lnTo>
                    <a:pt x="77" y="82"/>
                  </a:lnTo>
                  <a:lnTo>
                    <a:pt x="91" y="84"/>
                  </a:lnTo>
                  <a:lnTo>
                    <a:pt x="109" y="89"/>
                  </a:lnTo>
                  <a:lnTo>
                    <a:pt x="128" y="93"/>
                  </a:lnTo>
                  <a:lnTo>
                    <a:pt x="140" y="98"/>
                  </a:lnTo>
                  <a:lnTo>
                    <a:pt x="154" y="101"/>
                  </a:lnTo>
                  <a:lnTo>
                    <a:pt x="171" y="110"/>
                  </a:lnTo>
                  <a:lnTo>
                    <a:pt x="188" y="120"/>
                  </a:lnTo>
                  <a:lnTo>
                    <a:pt x="198" y="127"/>
                  </a:lnTo>
                  <a:lnTo>
                    <a:pt x="207" y="133"/>
                  </a:lnTo>
                  <a:lnTo>
                    <a:pt x="181" y="52"/>
                  </a:lnTo>
                  <a:lnTo>
                    <a:pt x="166" y="40"/>
                  </a:lnTo>
                  <a:lnTo>
                    <a:pt x="140" y="24"/>
                  </a:lnTo>
                  <a:lnTo>
                    <a:pt x="111" y="9"/>
                  </a:lnTo>
                  <a:lnTo>
                    <a:pt x="88" y="6"/>
                  </a:lnTo>
                  <a:lnTo>
                    <a:pt x="61" y="0"/>
                  </a:lnTo>
                  <a:lnTo>
                    <a:pt x="35" y="2"/>
                  </a:lnTo>
                  <a:lnTo>
                    <a:pt x="17" y="5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5" name="Freeform 69"/>
            <p:cNvSpPr>
              <a:spLocks/>
            </p:cNvSpPr>
            <p:nvPr/>
          </p:nvSpPr>
          <p:spPr bwMode="auto">
            <a:xfrm>
              <a:off x="3553" y="1504"/>
              <a:ext cx="511" cy="501"/>
            </a:xfrm>
            <a:custGeom>
              <a:avLst/>
              <a:gdLst>
                <a:gd name="T0" fmla="*/ 19 w 511"/>
                <a:gd name="T1" fmla="*/ 30 h 501"/>
                <a:gd name="T2" fmla="*/ 43 w 511"/>
                <a:gd name="T3" fmla="*/ 14 h 501"/>
                <a:gd name="T4" fmla="*/ 70 w 511"/>
                <a:gd name="T5" fmla="*/ 6 h 501"/>
                <a:gd name="T6" fmla="*/ 95 w 511"/>
                <a:gd name="T7" fmla="*/ 2 h 501"/>
                <a:gd name="T8" fmla="*/ 128 w 511"/>
                <a:gd name="T9" fmla="*/ 4 h 501"/>
                <a:gd name="T10" fmla="*/ 161 w 511"/>
                <a:gd name="T11" fmla="*/ 10 h 501"/>
                <a:gd name="T12" fmla="*/ 198 w 511"/>
                <a:gd name="T13" fmla="*/ 29 h 501"/>
                <a:gd name="T14" fmla="*/ 233 w 511"/>
                <a:gd name="T15" fmla="*/ 50 h 501"/>
                <a:gd name="T16" fmla="*/ 267 w 511"/>
                <a:gd name="T17" fmla="*/ 73 h 501"/>
                <a:gd name="T18" fmla="*/ 303 w 511"/>
                <a:gd name="T19" fmla="*/ 99 h 501"/>
                <a:gd name="T20" fmla="*/ 338 w 511"/>
                <a:gd name="T21" fmla="*/ 130 h 501"/>
                <a:gd name="T22" fmla="*/ 375 w 511"/>
                <a:gd name="T23" fmla="*/ 171 h 501"/>
                <a:gd name="T24" fmla="*/ 408 w 511"/>
                <a:gd name="T25" fmla="*/ 213 h 501"/>
                <a:gd name="T26" fmla="*/ 434 w 511"/>
                <a:gd name="T27" fmla="*/ 253 h 501"/>
                <a:gd name="T28" fmla="*/ 503 w 511"/>
                <a:gd name="T29" fmla="*/ 193 h 501"/>
                <a:gd name="T30" fmla="*/ 489 w 511"/>
                <a:gd name="T31" fmla="*/ 243 h 501"/>
                <a:gd name="T32" fmla="*/ 480 w 511"/>
                <a:gd name="T33" fmla="*/ 284 h 501"/>
                <a:gd name="T34" fmla="*/ 473 w 511"/>
                <a:gd name="T35" fmla="*/ 320 h 501"/>
                <a:gd name="T36" fmla="*/ 470 w 511"/>
                <a:gd name="T37" fmla="*/ 362 h 501"/>
                <a:gd name="T38" fmla="*/ 468 w 511"/>
                <a:gd name="T39" fmla="*/ 418 h 501"/>
                <a:gd name="T40" fmla="*/ 466 w 511"/>
                <a:gd name="T41" fmla="*/ 474 h 501"/>
                <a:gd name="T42" fmla="*/ 457 w 511"/>
                <a:gd name="T43" fmla="*/ 494 h 501"/>
                <a:gd name="T44" fmla="*/ 437 w 511"/>
                <a:gd name="T45" fmla="*/ 480 h 501"/>
                <a:gd name="T46" fmla="*/ 414 w 511"/>
                <a:gd name="T47" fmla="*/ 470 h 501"/>
                <a:gd name="T48" fmla="*/ 395 w 511"/>
                <a:gd name="T49" fmla="*/ 465 h 501"/>
                <a:gd name="T50" fmla="*/ 373 w 511"/>
                <a:gd name="T51" fmla="*/ 458 h 501"/>
                <a:gd name="T52" fmla="*/ 349 w 511"/>
                <a:gd name="T53" fmla="*/ 455 h 501"/>
                <a:gd name="T54" fmla="*/ 329 w 511"/>
                <a:gd name="T55" fmla="*/ 454 h 501"/>
                <a:gd name="T56" fmla="*/ 310 w 511"/>
                <a:gd name="T57" fmla="*/ 455 h 501"/>
                <a:gd name="T58" fmla="*/ 284 w 511"/>
                <a:gd name="T59" fmla="*/ 458 h 501"/>
                <a:gd name="T60" fmla="*/ 340 w 511"/>
                <a:gd name="T61" fmla="*/ 321 h 501"/>
                <a:gd name="T62" fmla="*/ 296 w 511"/>
                <a:gd name="T63" fmla="*/ 256 h 501"/>
                <a:gd name="T64" fmla="*/ 268 w 511"/>
                <a:gd name="T65" fmla="*/ 217 h 501"/>
                <a:gd name="T66" fmla="*/ 229 w 511"/>
                <a:gd name="T67" fmla="*/ 171 h 501"/>
                <a:gd name="T68" fmla="*/ 195 w 511"/>
                <a:gd name="T69" fmla="*/ 132 h 501"/>
                <a:gd name="T70" fmla="*/ 170 w 511"/>
                <a:gd name="T71" fmla="*/ 106 h 501"/>
                <a:gd name="T72" fmla="*/ 140 w 511"/>
                <a:gd name="T73" fmla="*/ 81 h 501"/>
                <a:gd name="T74" fmla="*/ 113 w 511"/>
                <a:gd name="T75" fmla="*/ 63 h 501"/>
                <a:gd name="T76" fmla="*/ 83 w 511"/>
                <a:gd name="T77" fmla="*/ 53 h 501"/>
                <a:gd name="T78" fmla="*/ 53 w 511"/>
                <a:gd name="T79" fmla="*/ 49 h 501"/>
                <a:gd name="T80" fmla="*/ 23 w 511"/>
                <a:gd name="T81" fmla="*/ 49 h 5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1"/>
                <a:gd name="T124" fmla="*/ 0 h 501"/>
                <a:gd name="T125" fmla="*/ 511 w 511"/>
                <a:gd name="T126" fmla="*/ 501 h 5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1" h="501">
                  <a:moveTo>
                    <a:pt x="0" y="49"/>
                  </a:moveTo>
                  <a:lnTo>
                    <a:pt x="19" y="30"/>
                  </a:lnTo>
                  <a:lnTo>
                    <a:pt x="29" y="24"/>
                  </a:lnTo>
                  <a:lnTo>
                    <a:pt x="43" y="14"/>
                  </a:lnTo>
                  <a:lnTo>
                    <a:pt x="55" y="9"/>
                  </a:lnTo>
                  <a:lnTo>
                    <a:pt x="70" y="6"/>
                  </a:lnTo>
                  <a:lnTo>
                    <a:pt x="82" y="2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28" y="4"/>
                  </a:lnTo>
                  <a:lnTo>
                    <a:pt x="144" y="9"/>
                  </a:lnTo>
                  <a:lnTo>
                    <a:pt x="161" y="10"/>
                  </a:lnTo>
                  <a:lnTo>
                    <a:pt x="180" y="20"/>
                  </a:lnTo>
                  <a:lnTo>
                    <a:pt x="198" y="29"/>
                  </a:lnTo>
                  <a:lnTo>
                    <a:pt x="216" y="39"/>
                  </a:lnTo>
                  <a:lnTo>
                    <a:pt x="233" y="50"/>
                  </a:lnTo>
                  <a:lnTo>
                    <a:pt x="251" y="60"/>
                  </a:lnTo>
                  <a:lnTo>
                    <a:pt x="267" y="73"/>
                  </a:lnTo>
                  <a:lnTo>
                    <a:pt x="284" y="86"/>
                  </a:lnTo>
                  <a:lnTo>
                    <a:pt x="303" y="99"/>
                  </a:lnTo>
                  <a:lnTo>
                    <a:pt x="322" y="117"/>
                  </a:lnTo>
                  <a:lnTo>
                    <a:pt x="338" y="130"/>
                  </a:lnTo>
                  <a:lnTo>
                    <a:pt x="357" y="153"/>
                  </a:lnTo>
                  <a:lnTo>
                    <a:pt x="375" y="171"/>
                  </a:lnTo>
                  <a:lnTo>
                    <a:pt x="392" y="189"/>
                  </a:lnTo>
                  <a:lnTo>
                    <a:pt x="408" y="213"/>
                  </a:lnTo>
                  <a:lnTo>
                    <a:pt x="422" y="231"/>
                  </a:lnTo>
                  <a:lnTo>
                    <a:pt x="434" y="253"/>
                  </a:lnTo>
                  <a:lnTo>
                    <a:pt x="510" y="169"/>
                  </a:lnTo>
                  <a:lnTo>
                    <a:pt x="503" y="193"/>
                  </a:lnTo>
                  <a:lnTo>
                    <a:pt x="495" y="220"/>
                  </a:lnTo>
                  <a:lnTo>
                    <a:pt x="489" y="243"/>
                  </a:lnTo>
                  <a:lnTo>
                    <a:pt x="483" y="261"/>
                  </a:lnTo>
                  <a:lnTo>
                    <a:pt x="480" y="284"/>
                  </a:lnTo>
                  <a:lnTo>
                    <a:pt x="477" y="300"/>
                  </a:lnTo>
                  <a:lnTo>
                    <a:pt x="473" y="320"/>
                  </a:lnTo>
                  <a:lnTo>
                    <a:pt x="473" y="341"/>
                  </a:lnTo>
                  <a:lnTo>
                    <a:pt x="470" y="362"/>
                  </a:lnTo>
                  <a:lnTo>
                    <a:pt x="468" y="390"/>
                  </a:lnTo>
                  <a:lnTo>
                    <a:pt x="468" y="418"/>
                  </a:lnTo>
                  <a:lnTo>
                    <a:pt x="468" y="443"/>
                  </a:lnTo>
                  <a:lnTo>
                    <a:pt x="466" y="474"/>
                  </a:lnTo>
                  <a:lnTo>
                    <a:pt x="467" y="500"/>
                  </a:lnTo>
                  <a:lnTo>
                    <a:pt x="457" y="494"/>
                  </a:lnTo>
                  <a:lnTo>
                    <a:pt x="448" y="486"/>
                  </a:lnTo>
                  <a:lnTo>
                    <a:pt x="437" y="480"/>
                  </a:lnTo>
                  <a:lnTo>
                    <a:pt x="427" y="476"/>
                  </a:lnTo>
                  <a:lnTo>
                    <a:pt x="414" y="470"/>
                  </a:lnTo>
                  <a:lnTo>
                    <a:pt x="404" y="466"/>
                  </a:lnTo>
                  <a:lnTo>
                    <a:pt x="395" y="465"/>
                  </a:lnTo>
                  <a:lnTo>
                    <a:pt x="383" y="461"/>
                  </a:lnTo>
                  <a:lnTo>
                    <a:pt x="373" y="458"/>
                  </a:lnTo>
                  <a:lnTo>
                    <a:pt x="360" y="459"/>
                  </a:lnTo>
                  <a:lnTo>
                    <a:pt x="349" y="455"/>
                  </a:lnTo>
                  <a:lnTo>
                    <a:pt x="340" y="454"/>
                  </a:lnTo>
                  <a:lnTo>
                    <a:pt x="329" y="454"/>
                  </a:lnTo>
                  <a:lnTo>
                    <a:pt x="320" y="454"/>
                  </a:lnTo>
                  <a:lnTo>
                    <a:pt x="310" y="455"/>
                  </a:lnTo>
                  <a:lnTo>
                    <a:pt x="298" y="452"/>
                  </a:lnTo>
                  <a:lnTo>
                    <a:pt x="284" y="458"/>
                  </a:lnTo>
                  <a:lnTo>
                    <a:pt x="356" y="355"/>
                  </a:lnTo>
                  <a:lnTo>
                    <a:pt x="340" y="321"/>
                  </a:lnTo>
                  <a:lnTo>
                    <a:pt x="324" y="300"/>
                  </a:lnTo>
                  <a:lnTo>
                    <a:pt x="296" y="256"/>
                  </a:lnTo>
                  <a:lnTo>
                    <a:pt x="282" y="237"/>
                  </a:lnTo>
                  <a:lnTo>
                    <a:pt x="268" y="217"/>
                  </a:lnTo>
                  <a:lnTo>
                    <a:pt x="243" y="187"/>
                  </a:lnTo>
                  <a:lnTo>
                    <a:pt x="229" y="171"/>
                  </a:lnTo>
                  <a:lnTo>
                    <a:pt x="211" y="148"/>
                  </a:lnTo>
                  <a:lnTo>
                    <a:pt x="195" y="132"/>
                  </a:lnTo>
                  <a:lnTo>
                    <a:pt x="182" y="119"/>
                  </a:lnTo>
                  <a:lnTo>
                    <a:pt x="170" y="106"/>
                  </a:lnTo>
                  <a:lnTo>
                    <a:pt x="157" y="94"/>
                  </a:lnTo>
                  <a:lnTo>
                    <a:pt x="140" y="81"/>
                  </a:lnTo>
                  <a:lnTo>
                    <a:pt x="128" y="74"/>
                  </a:lnTo>
                  <a:lnTo>
                    <a:pt x="113" y="63"/>
                  </a:lnTo>
                  <a:lnTo>
                    <a:pt x="97" y="56"/>
                  </a:lnTo>
                  <a:lnTo>
                    <a:pt x="83" y="53"/>
                  </a:lnTo>
                  <a:lnTo>
                    <a:pt x="68" y="50"/>
                  </a:lnTo>
                  <a:lnTo>
                    <a:pt x="53" y="49"/>
                  </a:lnTo>
                  <a:lnTo>
                    <a:pt x="38" y="46"/>
                  </a:lnTo>
                  <a:lnTo>
                    <a:pt x="23" y="49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9094" name="Picture 2" descr="http://www.abtassociates.com/images/ChesapeakeB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2092" r="32002" b="13934"/>
          <a:stretch>
            <a:fillRect/>
          </a:stretch>
        </p:blipFill>
        <p:spPr bwMode="auto">
          <a:xfrm>
            <a:off x="6005513" y="1662113"/>
            <a:ext cx="1362075" cy="197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5" name="Rectangle 5"/>
          <p:cNvSpPr>
            <a:spLocks noGrp="1" noChangeArrowheads="1"/>
          </p:cNvSpPr>
          <p:nvPr>
            <p:ph type="title"/>
          </p:nvPr>
        </p:nvSpPr>
        <p:spPr>
          <a:xfrm>
            <a:off x="120650" y="23813"/>
            <a:ext cx="8151813" cy="73183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smtClean="0"/>
              <a:t>Contemporary Nutrient Flow</a:t>
            </a:r>
          </a:p>
        </p:txBody>
      </p:sp>
      <p:pic>
        <p:nvPicPr>
          <p:cNvPr id="89096" name="Picture 118" descr="beauty1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75" y="1208088"/>
            <a:ext cx="2252663" cy="15144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9097" name="Picture 3"/>
          <p:cNvPicPr>
            <a:picLocks noChangeArrowheads="1"/>
          </p:cNvPicPr>
          <p:nvPr/>
        </p:nvPicPr>
        <p:blipFill>
          <a:blip r:embed="rId6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428750"/>
            <a:ext cx="1908175" cy="149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8" name="Rectangle 57"/>
          <p:cNvSpPr>
            <a:spLocks noChangeArrowheads="1"/>
          </p:cNvSpPr>
          <p:nvPr/>
        </p:nvSpPr>
        <p:spPr bwMode="auto">
          <a:xfrm>
            <a:off x="1955800" y="2555875"/>
            <a:ext cx="1016000" cy="427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chemeClr val="bg2"/>
                </a:solidFill>
                <a:latin typeface="Comic Sans MS" panose="030F0702030302020204" pitchFamily="66" charset="0"/>
              </a:rPr>
              <a:t>Crops</a:t>
            </a:r>
          </a:p>
        </p:txBody>
      </p:sp>
      <p:pic>
        <p:nvPicPr>
          <p:cNvPr id="89099" name="Picture 4"/>
          <p:cNvPicPr>
            <a:picLocks noChangeArrowheads="1"/>
          </p:cNvPicPr>
          <p:nvPr/>
        </p:nvPicPr>
        <p:blipFill>
          <a:blip r:embed="rId7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406900"/>
            <a:ext cx="1277937" cy="127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0" name="Rectangle 50"/>
          <p:cNvSpPr>
            <a:spLocks noChangeArrowheads="1"/>
          </p:cNvSpPr>
          <p:nvPr/>
        </p:nvSpPr>
        <p:spPr bwMode="auto">
          <a:xfrm>
            <a:off x="5745163" y="3097213"/>
            <a:ext cx="12763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omic Sans MS" panose="030F0702030302020204" pitchFamily="66" charset="0"/>
              </a:rPr>
              <a:t>Animals</a:t>
            </a:r>
          </a:p>
        </p:txBody>
      </p:sp>
      <p:grpSp>
        <p:nvGrpSpPr>
          <p:cNvPr id="89101" name="Group 58"/>
          <p:cNvGrpSpPr>
            <a:grpSpLocks/>
          </p:cNvGrpSpPr>
          <p:nvPr/>
        </p:nvGrpSpPr>
        <p:grpSpPr bwMode="auto">
          <a:xfrm>
            <a:off x="7272338" y="3276600"/>
            <a:ext cx="779462" cy="1084263"/>
            <a:chOff x="5130" y="2427"/>
            <a:chExt cx="344" cy="683"/>
          </a:xfrm>
        </p:grpSpPr>
        <p:sp>
          <p:nvSpPr>
            <p:cNvPr id="89148" name="Freeform 59"/>
            <p:cNvSpPr>
              <a:spLocks/>
            </p:cNvSpPr>
            <p:nvPr/>
          </p:nvSpPr>
          <p:spPr bwMode="auto">
            <a:xfrm>
              <a:off x="5130" y="2442"/>
              <a:ext cx="167" cy="433"/>
            </a:xfrm>
            <a:custGeom>
              <a:avLst/>
              <a:gdLst>
                <a:gd name="T0" fmla="*/ 6 w 167"/>
                <a:gd name="T1" fmla="*/ 0 h 433"/>
                <a:gd name="T2" fmla="*/ 0 w 167"/>
                <a:gd name="T3" fmla="*/ 35 h 433"/>
                <a:gd name="T4" fmla="*/ 17 w 167"/>
                <a:gd name="T5" fmla="*/ 40 h 433"/>
                <a:gd name="T6" fmla="*/ 28 w 167"/>
                <a:gd name="T7" fmla="*/ 50 h 433"/>
                <a:gd name="T8" fmla="*/ 42 w 167"/>
                <a:gd name="T9" fmla="*/ 60 h 433"/>
                <a:gd name="T10" fmla="*/ 53 w 167"/>
                <a:gd name="T11" fmla="*/ 70 h 433"/>
                <a:gd name="T12" fmla="*/ 63 w 167"/>
                <a:gd name="T13" fmla="*/ 81 h 433"/>
                <a:gd name="T14" fmla="*/ 70 w 167"/>
                <a:gd name="T15" fmla="*/ 93 h 433"/>
                <a:gd name="T16" fmla="*/ 78 w 167"/>
                <a:gd name="T17" fmla="*/ 105 h 433"/>
                <a:gd name="T18" fmla="*/ 86 w 167"/>
                <a:gd name="T19" fmla="*/ 119 h 433"/>
                <a:gd name="T20" fmla="*/ 93 w 167"/>
                <a:gd name="T21" fmla="*/ 136 h 433"/>
                <a:gd name="T22" fmla="*/ 100 w 167"/>
                <a:gd name="T23" fmla="*/ 157 h 433"/>
                <a:gd name="T24" fmla="*/ 106 w 167"/>
                <a:gd name="T25" fmla="*/ 175 h 433"/>
                <a:gd name="T26" fmla="*/ 112 w 167"/>
                <a:gd name="T27" fmla="*/ 194 h 433"/>
                <a:gd name="T28" fmla="*/ 115 w 167"/>
                <a:gd name="T29" fmla="*/ 217 h 433"/>
                <a:gd name="T30" fmla="*/ 122 w 167"/>
                <a:gd name="T31" fmla="*/ 244 h 433"/>
                <a:gd name="T32" fmla="*/ 129 w 167"/>
                <a:gd name="T33" fmla="*/ 274 h 433"/>
                <a:gd name="T34" fmla="*/ 131 w 167"/>
                <a:gd name="T35" fmla="*/ 297 h 433"/>
                <a:gd name="T36" fmla="*/ 135 w 167"/>
                <a:gd name="T37" fmla="*/ 322 h 433"/>
                <a:gd name="T38" fmla="*/ 137 w 167"/>
                <a:gd name="T39" fmla="*/ 342 h 433"/>
                <a:gd name="T40" fmla="*/ 140 w 167"/>
                <a:gd name="T41" fmla="*/ 366 h 433"/>
                <a:gd name="T42" fmla="*/ 142 w 167"/>
                <a:gd name="T43" fmla="*/ 401 h 433"/>
                <a:gd name="T44" fmla="*/ 141 w 167"/>
                <a:gd name="T45" fmla="*/ 432 h 433"/>
                <a:gd name="T46" fmla="*/ 166 w 167"/>
                <a:gd name="T47" fmla="*/ 416 h 433"/>
                <a:gd name="T48" fmla="*/ 166 w 167"/>
                <a:gd name="T49" fmla="*/ 367 h 433"/>
                <a:gd name="T50" fmla="*/ 162 w 167"/>
                <a:gd name="T51" fmla="*/ 312 h 433"/>
                <a:gd name="T52" fmla="*/ 157 w 167"/>
                <a:gd name="T53" fmla="*/ 269 h 433"/>
                <a:gd name="T54" fmla="*/ 148 w 167"/>
                <a:gd name="T55" fmla="*/ 224 h 433"/>
                <a:gd name="T56" fmla="*/ 137 w 167"/>
                <a:gd name="T57" fmla="*/ 156 h 433"/>
                <a:gd name="T58" fmla="*/ 121 w 167"/>
                <a:gd name="T59" fmla="*/ 103 h 433"/>
                <a:gd name="T60" fmla="*/ 104 w 167"/>
                <a:gd name="T61" fmla="*/ 57 h 433"/>
                <a:gd name="T62" fmla="*/ 85 w 167"/>
                <a:gd name="T63" fmla="*/ 33 h 433"/>
                <a:gd name="T64" fmla="*/ 62 w 167"/>
                <a:gd name="T65" fmla="*/ 7 h 433"/>
                <a:gd name="T66" fmla="*/ 41 w 167"/>
                <a:gd name="T67" fmla="*/ 1 h 433"/>
                <a:gd name="T68" fmla="*/ 6 w 167"/>
                <a:gd name="T69" fmla="*/ 0 h 4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433"/>
                <a:gd name="T107" fmla="*/ 167 w 167"/>
                <a:gd name="T108" fmla="*/ 433 h 4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433">
                  <a:moveTo>
                    <a:pt x="6" y="0"/>
                  </a:moveTo>
                  <a:lnTo>
                    <a:pt x="0" y="35"/>
                  </a:lnTo>
                  <a:lnTo>
                    <a:pt x="17" y="40"/>
                  </a:lnTo>
                  <a:lnTo>
                    <a:pt x="28" y="50"/>
                  </a:lnTo>
                  <a:lnTo>
                    <a:pt x="42" y="60"/>
                  </a:lnTo>
                  <a:lnTo>
                    <a:pt x="53" y="70"/>
                  </a:lnTo>
                  <a:lnTo>
                    <a:pt x="63" y="81"/>
                  </a:lnTo>
                  <a:lnTo>
                    <a:pt x="70" y="93"/>
                  </a:lnTo>
                  <a:lnTo>
                    <a:pt x="78" y="105"/>
                  </a:lnTo>
                  <a:lnTo>
                    <a:pt x="86" y="119"/>
                  </a:lnTo>
                  <a:lnTo>
                    <a:pt x="93" y="136"/>
                  </a:lnTo>
                  <a:lnTo>
                    <a:pt x="100" y="157"/>
                  </a:lnTo>
                  <a:lnTo>
                    <a:pt x="106" y="175"/>
                  </a:lnTo>
                  <a:lnTo>
                    <a:pt x="112" y="194"/>
                  </a:lnTo>
                  <a:lnTo>
                    <a:pt x="115" y="217"/>
                  </a:lnTo>
                  <a:lnTo>
                    <a:pt x="122" y="244"/>
                  </a:lnTo>
                  <a:lnTo>
                    <a:pt x="129" y="274"/>
                  </a:lnTo>
                  <a:lnTo>
                    <a:pt x="131" y="297"/>
                  </a:lnTo>
                  <a:lnTo>
                    <a:pt x="135" y="322"/>
                  </a:lnTo>
                  <a:lnTo>
                    <a:pt x="137" y="342"/>
                  </a:lnTo>
                  <a:lnTo>
                    <a:pt x="140" y="366"/>
                  </a:lnTo>
                  <a:lnTo>
                    <a:pt x="142" y="401"/>
                  </a:lnTo>
                  <a:lnTo>
                    <a:pt x="141" y="432"/>
                  </a:lnTo>
                  <a:lnTo>
                    <a:pt x="166" y="416"/>
                  </a:lnTo>
                  <a:lnTo>
                    <a:pt x="166" y="367"/>
                  </a:lnTo>
                  <a:lnTo>
                    <a:pt x="162" y="312"/>
                  </a:lnTo>
                  <a:lnTo>
                    <a:pt x="157" y="269"/>
                  </a:lnTo>
                  <a:lnTo>
                    <a:pt x="148" y="224"/>
                  </a:lnTo>
                  <a:lnTo>
                    <a:pt x="137" y="156"/>
                  </a:lnTo>
                  <a:lnTo>
                    <a:pt x="121" y="103"/>
                  </a:lnTo>
                  <a:lnTo>
                    <a:pt x="104" y="57"/>
                  </a:lnTo>
                  <a:lnTo>
                    <a:pt x="85" y="33"/>
                  </a:lnTo>
                  <a:lnTo>
                    <a:pt x="62" y="7"/>
                  </a:lnTo>
                  <a:lnTo>
                    <a:pt x="41" y="1"/>
                  </a:lnTo>
                  <a:lnTo>
                    <a:pt x="6" y="0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9" name="Freeform 60"/>
            <p:cNvSpPr>
              <a:spLocks/>
            </p:cNvSpPr>
            <p:nvPr/>
          </p:nvSpPr>
          <p:spPr bwMode="auto">
            <a:xfrm>
              <a:off x="5307" y="2729"/>
              <a:ext cx="167" cy="378"/>
            </a:xfrm>
            <a:custGeom>
              <a:avLst/>
              <a:gdLst>
                <a:gd name="T0" fmla="*/ 11 w 167"/>
                <a:gd name="T1" fmla="*/ 297 h 378"/>
                <a:gd name="T2" fmla="*/ 0 w 167"/>
                <a:gd name="T3" fmla="*/ 377 h 378"/>
                <a:gd name="T4" fmla="*/ 8 w 167"/>
                <a:gd name="T5" fmla="*/ 355 h 378"/>
                <a:gd name="T6" fmla="*/ 17 w 167"/>
                <a:gd name="T7" fmla="*/ 332 h 378"/>
                <a:gd name="T8" fmla="*/ 26 w 167"/>
                <a:gd name="T9" fmla="*/ 311 h 378"/>
                <a:gd name="T10" fmla="*/ 38 w 167"/>
                <a:gd name="T11" fmla="*/ 283 h 378"/>
                <a:gd name="T12" fmla="*/ 50 w 167"/>
                <a:gd name="T13" fmla="*/ 254 h 378"/>
                <a:gd name="T14" fmla="*/ 62 w 167"/>
                <a:gd name="T15" fmla="*/ 226 h 378"/>
                <a:gd name="T16" fmla="*/ 74 w 167"/>
                <a:gd name="T17" fmla="*/ 201 h 378"/>
                <a:gd name="T18" fmla="*/ 83 w 167"/>
                <a:gd name="T19" fmla="*/ 182 h 378"/>
                <a:gd name="T20" fmla="*/ 94 w 167"/>
                <a:gd name="T21" fmla="*/ 160 h 378"/>
                <a:gd name="T22" fmla="*/ 104 w 167"/>
                <a:gd name="T23" fmla="*/ 141 h 378"/>
                <a:gd name="T24" fmla="*/ 117 w 167"/>
                <a:gd name="T25" fmla="*/ 121 h 378"/>
                <a:gd name="T26" fmla="*/ 127 w 167"/>
                <a:gd name="T27" fmla="*/ 104 h 378"/>
                <a:gd name="T28" fmla="*/ 138 w 167"/>
                <a:gd name="T29" fmla="*/ 90 h 378"/>
                <a:gd name="T30" fmla="*/ 150 w 167"/>
                <a:gd name="T31" fmla="*/ 75 h 378"/>
                <a:gd name="T32" fmla="*/ 158 w 167"/>
                <a:gd name="T33" fmla="*/ 61 h 378"/>
                <a:gd name="T34" fmla="*/ 166 w 167"/>
                <a:gd name="T35" fmla="*/ 0 h 378"/>
                <a:gd name="T36" fmla="*/ 152 w 167"/>
                <a:gd name="T37" fmla="*/ 14 h 378"/>
                <a:gd name="T38" fmla="*/ 130 w 167"/>
                <a:gd name="T39" fmla="*/ 48 h 378"/>
                <a:gd name="T40" fmla="*/ 100 w 167"/>
                <a:gd name="T41" fmla="*/ 88 h 378"/>
                <a:gd name="T42" fmla="*/ 77 w 167"/>
                <a:gd name="T43" fmla="*/ 129 h 378"/>
                <a:gd name="T44" fmla="*/ 55 w 167"/>
                <a:gd name="T45" fmla="*/ 185 h 378"/>
                <a:gd name="T46" fmla="*/ 32 w 167"/>
                <a:gd name="T47" fmla="*/ 233 h 378"/>
                <a:gd name="T48" fmla="*/ 14 w 167"/>
                <a:gd name="T49" fmla="*/ 280 h 378"/>
                <a:gd name="T50" fmla="*/ 0 w 167"/>
                <a:gd name="T51" fmla="*/ 377 h 378"/>
                <a:gd name="T52" fmla="*/ 1 w 167"/>
                <a:gd name="T53" fmla="*/ 374 h 378"/>
                <a:gd name="T54" fmla="*/ 11 w 167"/>
                <a:gd name="T55" fmla="*/ 297 h 3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378"/>
                <a:gd name="T86" fmla="*/ 167 w 167"/>
                <a:gd name="T87" fmla="*/ 378 h 3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7" h="378">
                  <a:moveTo>
                    <a:pt x="11" y="297"/>
                  </a:moveTo>
                  <a:lnTo>
                    <a:pt x="0" y="377"/>
                  </a:lnTo>
                  <a:lnTo>
                    <a:pt x="8" y="355"/>
                  </a:lnTo>
                  <a:lnTo>
                    <a:pt x="17" y="332"/>
                  </a:lnTo>
                  <a:lnTo>
                    <a:pt x="26" y="311"/>
                  </a:lnTo>
                  <a:lnTo>
                    <a:pt x="38" y="283"/>
                  </a:lnTo>
                  <a:lnTo>
                    <a:pt x="50" y="254"/>
                  </a:lnTo>
                  <a:lnTo>
                    <a:pt x="62" y="226"/>
                  </a:lnTo>
                  <a:lnTo>
                    <a:pt x="74" y="201"/>
                  </a:lnTo>
                  <a:lnTo>
                    <a:pt x="83" y="182"/>
                  </a:lnTo>
                  <a:lnTo>
                    <a:pt x="94" y="160"/>
                  </a:lnTo>
                  <a:lnTo>
                    <a:pt x="104" y="141"/>
                  </a:lnTo>
                  <a:lnTo>
                    <a:pt x="117" y="121"/>
                  </a:lnTo>
                  <a:lnTo>
                    <a:pt x="127" y="104"/>
                  </a:lnTo>
                  <a:lnTo>
                    <a:pt x="138" y="90"/>
                  </a:lnTo>
                  <a:lnTo>
                    <a:pt x="150" y="75"/>
                  </a:lnTo>
                  <a:lnTo>
                    <a:pt x="158" y="61"/>
                  </a:lnTo>
                  <a:lnTo>
                    <a:pt x="166" y="0"/>
                  </a:lnTo>
                  <a:lnTo>
                    <a:pt x="152" y="14"/>
                  </a:lnTo>
                  <a:lnTo>
                    <a:pt x="130" y="48"/>
                  </a:lnTo>
                  <a:lnTo>
                    <a:pt x="100" y="88"/>
                  </a:lnTo>
                  <a:lnTo>
                    <a:pt x="77" y="129"/>
                  </a:lnTo>
                  <a:lnTo>
                    <a:pt x="55" y="185"/>
                  </a:lnTo>
                  <a:lnTo>
                    <a:pt x="32" y="233"/>
                  </a:lnTo>
                  <a:lnTo>
                    <a:pt x="14" y="280"/>
                  </a:lnTo>
                  <a:lnTo>
                    <a:pt x="0" y="377"/>
                  </a:lnTo>
                  <a:lnTo>
                    <a:pt x="1" y="374"/>
                  </a:lnTo>
                  <a:lnTo>
                    <a:pt x="11" y="297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0" name="Freeform 61"/>
            <p:cNvSpPr>
              <a:spLocks/>
            </p:cNvSpPr>
            <p:nvPr/>
          </p:nvSpPr>
          <p:spPr bwMode="auto">
            <a:xfrm>
              <a:off x="5188" y="2924"/>
              <a:ext cx="133" cy="186"/>
            </a:xfrm>
            <a:custGeom>
              <a:avLst/>
              <a:gdLst>
                <a:gd name="T0" fmla="*/ 10 w 133"/>
                <a:gd name="T1" fmla="*/ 5 h 186"/>
                <a:gd name="T2" fmla="*/ 0 w 133"/>
                <a:gd name="T3" fmla="*/ 70 h 186"/>
                <a:gd name="T4" fmla="*/ 9 w 133"/>
                <a:gd name="T5" fmla="*/ 72 h 186"/>
                <a:gd name="T6" fmla="*/ 17 w 133"/>
                <a:gd name="T7" fmla="*/ 75 h 186"/>
                <a:gd name="T8" fmla="*/ 25 w 133"/>
                <a:gd name="T9" fmla="*/ 81 h 186"/>
                <a:gd name="T10" fmla="*/ 35 w 133"/>
                <a:gd name="T11" fmla="*/ 86 h 186"/>
                <a:gd name="T12" fmla="*/ 43 w 133"/>
                <a:gd name="T13" fmla="*/ 92 h 186"/>
                <a:gd name="T14" fmla="*/ 52 w 133"/>
                <a:gd name="T15" fmla="*/ 100 h 186"/>
                <a:gd name="T16" fmla="*/ 65 w 133"/>
                <a:gd name="T17" fmla="*/ 109 h 186"/>
                <a:gd name="T18" fmla="*/ 77 w 133"/>
                <a:gd name="T19" fmla="*/ 120 h 186"/>
                <a:gd name="T20" fmla="*/ 84 w 133"/>
                <a:gd name="T21" fmla="*/ 129 h 186"/>
                <a:gd name="T22" fmla="*/ 93 w 133"/>
                <a:gd name="T23" fmla="*/ 136 h 186"/>
                <a:gd name="T24" fmla="*/ 103 w 133"/>
                <a:gd name="T25" fmla="*/ 150 h 186"/>
                <a:gd name="T26" fmla="*/ 112 w 133"/>
                <a:gd name="T27" fmla="*/ 165 h 186"/>
                <a:gd name="T28" fmla="*/ 117 w 133"/>
                <a:gd name="T29" fmla="*/ 176 h 186"/>
                <a:gd name="T30" fmla="*/ 121 w 133"/>
                <a:gd name="T31" fmla="*/ 185 h 186"/>
                <a:gd name="T32" fmla="*/ 132 w 133"/>
                <a:gd name="T33" fmla="*/ 100 h 186"/>
                <a:gd name="T34" fmla="*/ 125 w 133"/>
                <a:gd name="T35" fmla="*/ 83 h 186"/>
                <a:gd name="T36" fmla="*/ 111 w 133"/>
                <a:gd name="T37" fmla="*/ 60 h 186"/>
                <a:gd name="T38" fmla="*/ 96 w 133"/>
                <a:gd name="T39" fmla="*/ 36 h 186"/>
                <a:gd name="T40" fmla="*/ 79 w 133"/>
                <a:gd name="T41" fmla="*/ 24 h 186"/>
                <a:gd name="T42" fmla="*/ 61 w 133"/>
                <a:gd name="T43" fmla="*/ 9 h 186"/>
                <a:gd name="T44" fmla="*/ 41 w 133"/>
                <a:gd name="T45" fmla="*/ 3 h 186"/>
                <a:gd name="T46" fmla="*/ 26 w 133"/>
                <a:gd name="T47" fmla="*/ 0 h 186"/>
                <a:gd name="T48" fmla="*/ 10 w 133"/>
                <a:gd name="T49" fmla="*/ 5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86"/>
                <a:gd name="T77" fmla="*/ 133 w 133"/>
                <a:gd name="T78" fmla="*/ 186 h 1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86">
                  <a:moveTo>
                    <a:pt x="10" y="5"/>
                  </a:moveTo>
                  <a:lnTo>
                    <a:pt x="0" y="70"/>
                  </a:lnTo>
                  <a:lnTo>
                    <a:pt x="9" y="72"/>
                  </a:lnTo>
                  <a:lnTo>
                    <a:pt x="17" y="75"/>
                  </a:lnTo>
                  <a:lnTo>
                    <a:pt x="25" y="81"/>
                  </a:lnTo>
                  <a:lnTo>
                    <a:pt x="35" y="86"/>
                  </a:lnTo>
                  <a:lnTo>
                    <a:pt x="43" y="92"/>
                  </a:lnTo>
                  <a:lnTo>
                    <a:pt x="52" y="100"/>
                  </a:lnTo>
                  <a:lnTo>
                    <a:pt x="65" y="109"/>
                  </a:lnTo>
                  <a:lnTo>
                    <a:pt x="77" y="120"/>
                  </a:lnTo>
                  <a:lnTo>
                    <a:pt x="84" y="129"/>
                  </a:lnTo>
                  <a:lnTo>
                    <a:pt x="93" y="136"/>
                  </a:lnTo>
                  <a:lnTo>
                    <a:pt x="103" y="150"/>
                  </a:lnTo>
                  <a:lnTo>
                    <a:pt x="112" y="165"/>
                  </a:lnTo>
                  <a:lnTo>
                    <a:pt x="117" y="176"/>
                  </a:lnTo>
                  <a:lnTo>
                    <a:pt x="121" y="185"/>
                  </a:lnTo>
                  <a:lnTo>
                    <a:pt x="132" y="100"/>
                  </a:lnTo>
                  <a:lnTo>
                    <a:pt x="125" y="83"/>
                  </a:lnTo>
                  <a:lnTo>
                    <a:pt x="111" y="60"/>
                  </a:lnTo>
                  <a:lnTo>
                    <a:pt x="96" y="36"/>
                  </a:lnTo>
                  <a:lnTo>
                    <a:pt x="79" y="24"/>
                  </a:lnTo>
                  <a:lnTo>
                    <a:pt x="61" y="9"/>
                  </a:lnTo>
                  <a:lnTo>
                    <a:pt x="41" y="3"/>
                  </a:lnTo>
                  <a:lnTo>
                    <a:pt x="26" y="0"/>
                  </a:lnTo>
                  <a:lnTo>
                    <a:pt x="10" y="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1" name="Freeform 62"/>
            <p:cNvSpPr>
              <a:spLocks/>
            </p:cNvSpPr>
            <p:nvPr/>
          </p:nvSpPr>
          <p:spPr bwMode="auto">
            <a:xfrm>
              <a:off x="5137" y="2427"/>
              <a:ext cx="337" cy="603"/>
            </a:xfrm>
            <a:custGeom>
              <a:avLst/>
              <a:gdLst>
                <a:gd name="T0" fmla="*/ 21 w 337"/>
                <a:gd name="T1" fmla="*/ 8 h 603"/>
                <a:gd name="T2" fmla="*/ 45 w 337"/>
                <a:gd name="T3" fmla="*/ 1 h 603"/>
                <a:gd name="T4" fmla="*/ 68 w 337"/>
                <a:gd name="T5" fmla="*/ 2 h 603"/>
                <a:gd name="T6" fmla="*/ 89 w 337"/>
                <a:gd name="T7" fmla="*/ 7 h 603"/>
                <a:gd name="T8" fmla="*/ 112 w 337"/>
                <a:gd name="T9" fmla="*/ 20 h 603"/>
                <a:gd name="T10" fmla="*/ 135 w 337"/>
                <a:gd name="T11" fmla="*/ 37 h 603"/>
                <a:gd name="T12" fmla="*/ 155 w 337"/>
                <a:gd name="T13" fmla="*/ 67 h 603"/>
                <a:gd name="T14" fmla="*/ 174 w 337"/>
                <a:gd name="T15" fmla="*/ 100 h 603"/>
                <a:gd name="T16" fmla="*/ 190 w 337"/>
                <a:gd name="T17" fmla="*/ 132 h 603"/>
                <a:gd name="T18" fmla="*/ 208 w 337"/>
                <a:gd name="T19" fmla="*/ 170 h 603"/>
                <a:gd name="T20" fmla="*/ 223 w 337"/>
                <a:gd name="T21" fmla="*/ 212 h 603"/>
                <a:gd name="T22" fmla="*/ 235 w 337"/>
                <a:gd name="T23" fmla="*/ 261 h 603"/>
                <a:gd name="T24" fmla="*/ 244 w 337"/>
                <a:gd name="T25" fmla="*/ 312 h 603"/>
                <a:gd name="T26" fmla="*/ 249 w 337"/>
                <a:gd name="T27" fmla="*/ 359 h 603"/>
                <a:gd name="T28" fmla="*/ 322 w 337"/>
                <a:gd name="T29" fmla="*/ 325 h 603"/>
                <a:gd name="T30" fmla="*/ 293 w 337"/>
                <a:gd name="T31" fmla="*/ 368 h 603"/>
                <a:gd name="T32" fmla="*/ 271 w 337"/>
                <a:gd name="T33" fmla="*/ 403 h 603"/>
                <a:gd name="T34" fmla="*/ 253 w 337"/>
                <a:gd name="T35" fmla="*/ 435 h 603"/>
                <a:gd name="T36" fmla="*/ 235 w 337"/>
                <a:gd name="T37" fmla="*/ 473 h 603"/>
                <a:gd name="T38" fmla="*/ 213 w 337"/>
                <a:gd name="T39" fmla="*/ 526 h 603"/>
                <a:gd name="T40" fmla="*/ 191 w 337"/>
                <a:gd name="T41" fmla="*/ 577 h 603"/>
                <a:gd name="T42" fmla="*/ 177 w 337"/>
                <a:gd name="T43" fmla="*/ 593 h 603"/>
                <a:gd name="T44" fmla="*/ 167 w 337"/>
                <a:gd name="T45" fmla="*/ 574 h 603"/>
                <a:gd name="T46" fmla="*/ 153 w 337"/>
                <a:gd name="T47" fmla="*/ 555 h 603"/>
                <a:gd name="T48" fmla="*/ 141 w 337"/>
                <a:gd name="T49" fmla="*/ 544 h 603"/>
                <a:gd name="T50" fmla="*/ 127 w 337"/>
                <a:gd name="T51" fmla="*/ 530 h 603"/>
                <a:gd name="T52" fmla="*/ 111 w 337"/>
                <a:gd name="T53" fmla="*/ 520 h 603"/>
                <a:gd name="T54" fmla="*/ 96 w 337"/>
                <a:gd name="T55" fmla="*/ 512 h 603"/>
                <a:gd name="T56" fmla="*/ 81 w 337"/>
                <a:gd name="T57" fmla="*/ 506 h 603"/>
                <a:gd name="T58" fmla="*/ 61 w 337"/>
                <a:gd name="T59" fmla="*/ 500 h 603"/>
                <a:gd name="T60" fmla="*/ 153 w 337"/>
                <a:gd name="T61" fmla="*/ 390 h 603"/>
                <a:gd name="T62" fmla="*/ 144 w 337"/>
                <a:gd name="T63" fmla="*/ 314 h 603"/>
                <a:gd name="T64" fmla="*/ 138 w 337"/>
                <a:gd name="T65" fmla="*/ 269 h 603"/>
                <a:gd name="T66" fmla="*/ 126 w 337"/>
                <a:gd name="T67" fmla="*/ 212 h 603"/>
                <a:gd name="T68" fmla="*/ 115 w 337"/>
                <a:gd name="T69" fmla="*/ 163 h 603"/>
                <a:gd name="T70" fmla="*/ 106 w 337"/>
                <a:gd name="T71" fmla="*/ 130 h 603"/>
                <a:gd name="T72" fmla="*/ 93 w 337"/>
                <a:gd name="T73" fmla="*/ 96 h 603"/>
                <a:gd name="T74" fmla="*/ 79 w 337"/>
                <a:gd name="T75" fmla="*/ 71 h 603"/>
                <a:gd name="T76" fmla="*/ 61 w 337"/>
                <a:gd name="T77" fmla="*/ 51 h 603"/>
                <a:gd name="T78" fmla="*/ 40 w 337"/>
                <a:gd name="T79" fmla="*/ 37 h 603"/>
                <a:gd name="T80" fmla="*/ 17 w 337"/>
                <a:gd name="T81" fmla="*/ 26 h 6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603"/>
                <a:gd name="T125" fmla="*/ 337 w 337"/>
                <a:gd name="T126" fmla="*/ 603 h 6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603">
                  <a:moveTo>
                    <a:pt x="0" y="19"/>
                  </a:moveTo>
                  <a:lnTo>
                    <a:pt x="21" y="8"/>
                  </a:lnTo>
                  <a:lnTo>
                    <a:pt x="31" y="6"/>
                  </a:lnTo>
                  <a:lnTo>
                    <a:pt x="45" y="1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9" y="3"/>
                  </a:lnTo>
                  <a:lnTo>
                    <a:pt x="89" y="7"/>
                  </a:lnTo>
                  <a:lnTo>
                    <a:pt x="101" y="9"/>
                  </a:lnTo>
                  <a:lnTo>
                    <a:pt x="112" y="20"/>
                  </a:lnTo>
                  <a:lnTo>
                    <a:pt x="122" y="30"/>
                  </a:lnTo>
                  <a:lnTo>
                    <a:pt x="135" y="37"/>
                  </a:lnTo>
                  <a:lnTo>
                    <a:pt x="145" y="52"/>
                  </a:lnTo>
                  <a:lnTo>
                    <a:pt x="155" y="67"/>
                  </a:lnTo>
                  <a:lnTo>
                    <a:pt x="166" y="84"/>
                  </a:lnTo>
                  <a:lnTo>
                    <a:pt x="174" y="100"/>
                  </a:lnTo>
                  <a:lnTo>
                    <a:pt x="183" y="115"/>
                  </a:lnTo>
                  <a:lnTo>
                    <a:pt x="190" y="132"/>
                  </a:lnTo>
                  <a:lnTo>
                    <a:pt x="198" y="150"/>
                  </a:lnTo>
                  <a:lnTo>
                    <a:pt x="208" y="170"/>
                  </a:lnTo>
                  <a:lnTo>
                    <a:pt x="215" y="192"/>
                  </a:lnTo>
                  <a:lnTo>
                    <a:pt x="223" y="212"/>
                  </a:lnTo>
                  <a:lnTo>
                    <a:pt x="229" y="238"/>
                  </a:lnTo>
                  <a:lnTo>
                    <a:pt x="235" y="261"/>
                  </a:lnTo>
                  <a:lnTo>
                    <a:pt x="241" y="284"/>
                  </a:lnTo>
                  <a:lnTo>
                    <a:pt x="244" y="312"/>
                  </a:lnTo>
                  <a:lnTo>
                    <a:pt x="248" y="333"/>
                  </a:lnTo>
                  <a:lnTo>
                    <a:pt x="249" y="359"/>
                  </a:lnTo>
                  <a:lnTo>
                    <a:pt x="336" y="305"/>
                  </a:lnTo>
                  <a:lnTo>
                    <a:pt x="322" y="325"/>
                  </a:lnTo>
                  <a:lnTo>
                    <a:pt x="307" y="348"/>
                  </a:lnTo>
                  <a:lnTo>
                    <a:pt x="293" y="368"/>
                  </a:lnTo>
                  <a:lnTo>
                    <a:pt x="283" y="383"/>
                  </a:lnTo>
                  <a:lnTo>
                    <a:pt x="271" y="403"/>
                  </a:lnTo>
                  <a:lnTo>
                    <a:pt x="264" y="417"/>
                  </a:lnTo>
                  <a:lnTo>
                    <a:pt x="253" y="435"/>
                  </a:lnTo>
                  <a:lnTo>
                    <a:pt x="245" y="455"/>
                  </a:lnTo>
                  <a:lnTo>
                    <a:pt x="235" y="473"/>
                  </a:lnTo>
                  <a:lnTo>
                    <a:pt x="223" y="499"/>
                  </a:lnTo>
                  <a:lnTo>
                    <a:pt x="213" y="526"/>
                  </a:lnTo>
                  <a:lnTo>
                    <a:pt x="203" y="550"/>
                  </a:lnTo>
                  <a:lnTo>
                    <a:pt x="191" y="577"/>
                  </a:lnTo>
                  <a:lnTo>
                    <a:pt x="182" y="602"/>
                  </a:lnTo>
                  <a:lnTo>
                    <a:pt x="177" y="593"/>
                  </a:lnTo>
                  <a:lnTo>
                    <a:pt x="172" y="582"/>
                  </a:lnTo>
                  <a:lnTo>
                    <a:pt x="167" y="574"/>
                  </a:lnTo>
                  <a:lnTo>
                    <a:pt x="161" y="565"/>
                  </a:lnTo>
                  <a:lnTo>
                    <a:pt x="153" y="555"/>
                  </a:lnTo>
                  <a:lnTo>
                    <a:pt x="148" y="549"/>
                  </a:lnTo>
                  <a:lnTo>
                    <a:pt x="141" y="544"/>
                  </a:lnTo>
                  <a:lnTo>
                    <a:pt x="134" y="537"/>
                  </a:lnTo>
                  <a:lnTo>
                    <a:pt x="127" y="530"/>
                  </a:lnTo>
                  <a:lnTo>
                    <a:pt x="117" y="527"/>
                  </a:lnTo>
                  <a:lnTo>
                    <a:pt x="111" y="520"/>
                  </a:lnTo>
                  <a:lnTo>
                    <a:pt x="103" y="515"/>
                  </a:lnTo>
                  <a:lnTo>
                    <a:pt x="96" y="512"/>
                  </a:lnTo>
                  <a:lnTo>
                    <a:pt x="89" y="509"/>
                  </a:lnTo>
                  <a:lnTo>
                    <a:pt x="81" y="506"/>
                  </a:lnTo>
                  <a:lnTo>
                    <a:pt x="74" y="499"/>
                  </a:lnTo>
                  <a:lnTo>
                    <a:pt x="61" y="500"/>
                  </a:lnTo>
                  <a:lnTo>
                    <a:pt x="153" y="428"/>
                  </a:lnTo>
                  <a:lnTo>
                    <a:pt x="153" y="390"/>
                  </a:lnTo>
                  <a:lnTo>
                    <a:pt x="150" y="366"/>
                  </a:lnTo>
                  <a:lnTo>
                    <a:pt x="144" y="314"/>
                  </a:lnTo>
                  <a:lnTo>
                    <a:pt x="141" y="291"/>
                  </a:lnTo>
                  <a:lnTo>
                    <a:pt x="138" y="269"/>
                  </a:lnTo>
                  <a:lnTo>
                    <a:pt x="131" y="231"/>
                  </a:lnTo>
                  <a:lnTo>
                    <a:pt x="126" y="212"/>
                  </a:lnTo>
                  <a:lnTo>
                    <a:pt x="121" y="185"/>
                  </a:lnTo>
                  <a:lnTo>
                    <a:pt x="115" y="163"/>
                  </a:lnTo>
                  <a:lnTo>
                    <a:pt x="110" y="146"/>
                  </a:lnTo>
                  <a:lnTo>
                    <a:pt x="106" y="130"/>
                  </a:lnTo>
                  <a:lnTo>
                    <a:pt x="101" y="115"/>
                  </a:lnTo>
                  <a:lnTo>
                    <a:pt x="93" y="96"/>
                  </a:lnTo>
                  <a:lnTo>
                    <a:pt x="86" y="86"/>
                  </a:lnTo>
                  <a:lnTo>
                    <a:pt x="79" y="71"/>
                  </a:lnTo>
                  <a:lnTo>
                    <a:pt x="70" y="59"/>
                  </a:lnTo>
                  <a:lnTo>
                    <a:pt x="61" y="51"/>
                  </a:lnTo>
                  <a:lnTo>
                    <a:pt x="50" y="43"/>
                  </a:lnTo>
                  <a:lnTo>
                    <a:pt x="40" y="37"/>
                  </a:lnTo>
                  <a:lnTo>
                    <a:pt x="30" y="29"/>
                  </a:lnTo>
                  <a:lnTo>
                    <a:pt x="17" y="26"/>
                  </a:lnTo>
                  <a:lnTo>
                    <a:pt x="0" y="1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2" name="Group 70"/>
          <p:cNvGrpSpPr>
            <a:grpSpLocks/>
          </p:cNvGrpSpPr>
          <p:nvPr/>
        </p:nvGrpSpPr>
        <p:grpSpPr bwMode="auto">
          <a:xfrm>
            <a:off x="2968625" y="1577975"/>
            <a:ext cx="836613" cy="793750"/>
            <a:chOff x="2280" y="1493"/>
            <a:chExt cx="593" cy="500"/>
          </a:xfrm>
        </p:grpSpPr>
        <p:sp>
          <p:nvSpPr>
            <p:cNvPr id="89144" name="Freeform 71"/>
            <p:cNvSpPr>
              <a:spLocks/>
            </p:cNvSpPr>
            <p:nvPr/>
          </p:nvSpPr>
          <p:spPr bwMode="auto">
            <a:xfrm>
              <a:off x="2299" y="1681"/>
              <a:ext cx="372" cy="312"/>
            </a:xfrm>
            <a:custGeom>
              <a:avLst/>
              <a:gdLst>
                <a:gd name="T0" fmla="*/ 1 w 372"/>
                <a:gd name="T1" fmla="*/ 311 h 312"/>
                <a:gd name="T2" fmla="*/ 34 w 372"/>
                <a:gd name="T3" fmla="*/ 307 h 312"/>
                <a:gd name="T4" fmla="*/ 36 w 372"/>
                <a:gd name="T5" fmla="*/ 287 h 312"/>
                <a:gd name="T6" fmla="*/ 44 w 372"/>
                <a:gd name="T7" fmla="*/ 269 h 312"/>
                <a:gd name="T8" fmla="*/ 51 w 372"/>
                <a:gd name="T9" fmla="*/ 251 h 312"/>
                <a:gd name="T10" fmla="*/ 58 w 372"/>
                <a:gd name="T11" fmla="*/ 234 h 312"/>
                <a:gd name="T12" fmla="*/ 69 w 372"/>
                <a:gd name="T13" fmla="*/ 218 h 312"/>
                <a:gd name="T14" fmla="*/ 78 w 372"/>
                <a:gd name="T15" fmla="*/ 206 h 312"/>
                <a:gd name="T16" fmla="*/ 89 w 372"/>
                <a:gd name="T17" fmla="*/ 193 h 312"/>
                <a:gd name="T18" fmla="*/ 99 w 372"/>
                <a:gd name="T19" fmla="*/ 179 h 312"/>
                <a:gd name="T20" fmla="*/ 114 w 372"/>
                <a:gd name="T21" fmla="*/ 166 h 312"/>
                <a:gd name="T22" fmla="*/ 132 w 372"/>
                <a:gd name="T23" fmla="*/ 151 h 312"/>
                <a:gd name="T24" fmla="*/ 148 w 372"/>
                <a:gd name="T25" fmla="*/ 140 h 312"/>
                <a:gd name="T26" fmla="*/ 163 w 372"/>
                <a:gd name="T27" fmla="*/ 127 h 312"/>
                <a:gd name="T28" fmla="*/ 183 w 372"/>
                <a:gd name="T29" fmla="*/ 116 h 312"/>
                <a:gd name="T30" fmla="*/ 207 w 372"/>
                <a:gd name="T31" fmla="*/ 101 h 312"/>
                <a:gd name="T32" fmla="*/ 232 w 372"/>
                <a:gd name="T33" fmla="*/ 84 h 312"/>
                <a:gd name="T34" fmla="*/ 253 w 372"/>
                <a:gd name="T35" fmla="*/ 75 h 312"/>
                <a:gd name="T36" fmla="*/ 273 w 372"/>
                <a:gd name="T37" fmla="*/ 65 h 312"/>
                <a:gd name="T38" fmla="*/ 292 w 372"/>
                <a:gd name="T39" fmla="*/ 56 h 312"/>
                <a:gd name="T40" fmla="*/ 313 w 372"/>
                <a:gd name="T41" fmla="*/ 47 h 312"/>
                <a:gd name="T42" fmla="*/ 344 w 372"/>
                <a:gd name="T43" fmla="*/ 34 h 312"/>
                <a:gd name="T44" fmla="*/ 371 w 372"/>
                <a:gd name="T45" fmla="*/ 26 h 312"/>
                <a:gd name="T46" fmla="*/ 355 w 372"/>
                <a:gd name="T47" fmla="*/ 0 h 312"/>
                <a:gd name="T48" fmla="*/ 310 w 372"/>
                <a:gd name="T49" fmla="*/ 14 h 312"/>
                <a:gd name="T50" fmla="*/ 263 w 372"/>
                <a:gd name="T51" fmla="*/ 33 h 312"/>
                <a:gd name="T52" fmla="*/ 225 w 372"/>
                <a:gd name="T53" fmla="*/ 51 h 312"/>
                <a:gd name="T54" fmla="*/ 186 w 372"/>
                <a:gd name="T55" fmla="*/ 75 h 312"/>
                <a:gd name="T56" fmla="*/ 127 w 372"/>
                <a:gd name="T57" fmla="*/ 108 h 312"/>
                <a:gd name="T58" fmla="*/ 82 w 372"/>
                <a:gd name="T59" fmla="*/ 141 h 312"/>
                <a:gd name="T60" fmla="*/ 43 w 372"/>
                <a:gd name="T61" fmla="*/ 174 h 312"/>
                <a:gd name="T62" fmla="*/ 23 w 372"/>
                <a:gd name="T63" fmla="*/ 204 h 312"/>
                <a:gd name="T64" fmla="*/ 3 w 372"/>
                <a:gd name="T65" fmla="*/ 240 h 312"/>
                <a:gd name="T66" fmla="*/ 0 w 372"/>
                <a:gd name="T67" fmla="*/ 267 h 312"/>
                <a:gd name="T68" fmla="*/ 1 w 372"/>
                <a:gd name="T69" fmla="*/ 311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2"/>
                <a:gd name="T106" fmla="*/ 0 h 312"/>
                <a:gd name="T107" fmla="*/ 372 w 372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2" h="312">
                  <a:moveTo>
                    <a:pt x="1" y="311"/>
                  </a:moveTo>
                  <a:lnTo>
                    <a:pt x="34" y="307"/>
                  </a:lnTo>
                  <a:lnTo>
                    <a:pt x="36" y="287"/>
                  </a:lnTo>
                  <a:lnTo>
                    <a:pt x="44" y="269"/>
                  </a:lnTo>
                  <a:lnTo>
                    <a:pt x="51" y="251"/>
                  </a:lnTo>
                  <a:lnTo>
                    <a:pt x="58" y="234"/>
                  </a:lnTo>
                  <a:lnTo>
                    <a:pt x="69" y="218"/>
                  </a:lnTo>
                  <a:lnTo>
                    <a:pt x="78" y="206"/>
                  </a:lnTo>
                  <a:lnTo>
                    <a:pt x="89" y="193"/>
                  </a:lnTo>
                  <a:lnTo>
                    <a:pt x="99" y="179"/>
                  </a:lnTo>
                  <a:lnTo>
                    <a:pt x="114" y="166"/>
                  </a:lnTo>
                  <a:lnTo>
                    <a:pt x="132" y="151"/>
                  </a:lnTo>
                  <a:lnTo>
                    <a:pt x="148" y="140"/>
                  </a:lnTo>
                  <a:lnTo>
                    <a:pt x="163" y="127"/>
                  </a:lnTo>
                  <a:lnTo>
                    <a:pt x="183" y="116"/>
                  </a:lnTo>
                  <a:lnTo>
                    <a:pt x="207" y="101"/>
                  </a:lnTo>
                  <a:lnTo>
                    <a:pt x="232" y="84"/>
                  </a:lnTo>
                  <a:lnTo>
                    <a:pt x="253" y="75"/>
                  </a:lnTo>
                  <a:lnTo>
                    <a:pt x="273" y="65"/>
                  </a:lnTo>
                  <a:lnTo>
                    <a:pt x="292" y="56"/>
                  </a:lnTo>
                  <a:lnTo>
                    <a:pt x="313" y="47"/>
                  </a:lnTo>
                  <a:lnTo>
                    <a:pt x="344" y="34"/>
                  </a:lnTo>
                  <a:lnTo>
                    <a:pt x="371" y="26"/>
                  </a:lnTo>
                  <a:lnTo>
                    <a:pt x="355" y="0"/>
                  </a:lnTo>
                  <a:lnTo>
                    <a:pt x="310" y="14"/>
                  </a:lnTo>
                  <a:lnTo>
                    <a:pt x="263" y="33"/>
                  </a:lnTo>
                  <a:lnTo>
                    <a:pt x="225" y="51"/>
                  </a:lnTo>
                  <a:lnTo>
                    <a:pt x="186" y="75"/>
                  </a:lnTo>
                  <a:lnTo>
                    <a:pt x="127" y="108"/>
                  </a:lnTo>
                  <a:lnTo>
                    <a:pt x="82" y="141"/>
                  </a:lnTo>
                  <a:lnTo>
                    <a:pt x="43" y="174"/>
                  </a:lnTo>
                  <a:lnTo>
                    <a:pt x="23" y="204"/>
                  </a:lnTo>
                  <a:lnTo>
                    <a:pt x="3" y="240"/>
                  </a:lnTo>
                  <a:lnTo>
                    <a:pt x="0" y="267"/>
                  </a:lnTo>
                  <a:lnTo>
                    <a:pt x="1" y="31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5" name="Freeform 72"/>
            <p:cNvSpPr>
              <a:spLocks/>
            </p:cNvSpPr>
            <p:nvPr/>
          </p:nvSpPr>
          <p:spPr bwMode="auto">
            <a:xfrm>
              <a:off x="2523" y="1493"/>
              <a:ext cx="349" cy="118"/>
            </a:xfrm>
            <a:custGeom>
              <a:avLst/>
              <a:gdLst>
                <a:gd name="T0" fmla="*/ 276 w 349"/>
                <a:gd name="T1" fmla="*/ 116 h 118"/>
                <a:gd name="T2" fmla="*/ 348 w 349"/>
                <a:gd name="T3" fmla="*/ 107 h 118"/>
                <a:gd name="T4" fmla="*/ 328 w 349"/>
                <a:gd name="T5" fmla="*/ 104 h 118"/>
                <a:gd name="T6" fmla="*/ 308 w 349"/>
                <a:gd name="T7" fmla="*/ 100 h 118"/>
                <a:gd name="T8" fmla="*/ 287 w 349"/>
                <a:gd name="T9" fmla="*/ 94 h 118"/>
                <a:gd name="T10" fmla="*/ 262 w 349"/>
                <a:gd name="T11" fmla="*/ 87 h 118"/>
                <a:gd name="T12" fmla="*/ 234 w 349"/>
                <a:gd name="T13" fmla="*/ 80 h 118"/>
                <a:gd name="T14" fmla="*/ 209 w 349"/>
                <a:gd name="T15" fmla="*/ 73 h 118"/>
                <a:gd name="T16" fmla="*/ 187 w 349"/>
                <a:gd name="T17" fmla="*/ 65 h 118"/>
                <a:gd name="T18" fmla="*/ 168 w 349"/>
                <a:gd name="T19" fmla="*/ 59 h 118"/>
                <a:gd name="T20" fmla="*/ 148 w 349"/>
                <a:gd name="T21" fmla="*/ 52 h 118"/>
                <a:gd name="T22" fmla="*/ 130 w 349"/>
                <a:gd name="T23" fmla="*/ 44 h 118"/>
                <a:gd name="T24" fmla="*/ 112 w 349"/>
                <a:gd name="T25" fmla="*/ 34 h 118"/>
                <a:gd name="T26" fmla="*/ 96 w 349"/>
                <a:gd name="T27" fmla="*/ 26 h 118"/>
                <a:gd name="T28" fmla="*/ 83 w 349"/>
                <a:gd name="T29" fmla="*/ 17 h 118"/>
                <a:gd name="T30" fmla="*/ 67 w 349"/>
                <a:gd name="T31" fmla="*/ 7 h 118"/>
                <a:gd name="T32" fmla="*/ 55 w 349"/>
                <a:gd name="T33" fmla="*/ 0 h 118"/>
                <a:gd name="T34" fmla="*/ 0 w 349"/>
                <a:gd name="T35" fmla="*/ 6 h 118"/>
                <a:gd name="T36" fmla="*/ 14 w 349"/>
                <a:gd name="T37" fmla="*/ 20 h 118"/>
                <a:gd name="T38" fmla="*/ 46 w 349"/>
                <a:gd name="T39" fmla="*/ 39 h 118"/>
                <a:gd name="T40" fmla="*/ 83 w 349"/>
                <a:gd name="T41" fmla="*/ 63 h 118"/>
                <a:gd name="T42" fmla="*/ 122 w 349"/>
                <a:gd name="T43" fmla="*/ 81 h 118"/>
                <a:gd name="T44" fmla="*/ 174 w 349"/>
                <a:gd name="T45" fmla="*/ 93 h 118"/>
                <a:gd name="T46" fmla="*/ 218 w 349"/>
                <a:gd name="T47" fmla="*/ 107 h 118"/>
                <a:gd name="T48" fmla="*/ 262 w 349"/>
                <a:gd name="T49" fmla="*/ 117 h 118"/>
                <a:gd name="T50" fmla="*/ 348 w 349"/>
                <a:gd name="T51" fmla="*/ 107 h 118"/>
                <a:gd name="T52" fmla="*/ 346 w 349"/>
                <a:gd name="T53" fmla="*/ 108 h 118"/>
                <a:gd name="T54" fmla="*/ 276 w 349"/>
                <a:gd name="T55" fmla="*/ 116 h 1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118"/>
                <a:gd name="T86" fmla="*/ 349 w 349"/>
                <a:gd name="T87" fmla="*/ 118 h 1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118">
                  <a:moveTo>
                    <a:pt x="276" y="116"/>
                  </a:moveTo>
                  <a:lnTo>
                    <a:pt x="348" y="107"/>
                  </a:lnTo>
                  <a:lnTo>
                    <a:pt x="328" y="104"/>
                  </a:lnTo>
                  <a:lnTo>
                    <a:pt x="308" y="100"/>
                  </a:lnTo>
                  <a:lnTo>
                    <a:pt x="287" y="94"/>
                  </a:lnTo>
                  <a:lnTo>
                    <a:pt x="262" y="87"/>
                  </a:lnTo>
                  <a:lnTo>
                    <a:pt x="234" y="80"/>
                  </a:lnTo>
                  <a:lnTo>
                    <a:pt x="209" y="73"/>
                  </a:lnTo>
                  <a:lnTo>
                    <a:pt x="187" y="65"/>
                  </a:lnTo>
                  <a:lnTo>
                    <a:pt x="168" y="59"/>
                  </a:lnTo>
                  <a:lnTo>
                    <a:pt x="148" y="52"/>
                  </a:lnTo>
                  <a:lnTo>
                    <a:pt x="130" y="44"/>
                  </a:lnTo>
                  <a:lnTo>
                    <a:pt x="112" y="34"/>
                  </a:lnTo>
                  <a:lnTo>
                    <a:pt x="96" y="26"/>
                  </a:lnTo>
                  <a:lnTo>
                    <a:pt x="83" y="17"/>
                  </a:lnTo>
                  <a:lnTo>
                    <a:pt x="67" y="7"/>
                  </a:lnTo>
                  <a:lnTo>
                    <a:pt x="55" y="0"/>
                  </a:lnTo>
                  <a:lnTo>
                    <a:pt x="0" y="6"/>
                  </a:lnTo>
                  <a:lnTo>
                    <a:pt x="14" y="20"/>
                  </a:lnTo>
                  <a:lnTo>
                    <a:pt x="46" y="39"/>
                  </a:lnTo>
                  <a:lnTo>
                    <a:pt x="83" y="63"/>
                  </a:lnTo>
                  <a:lnTo>
                    <a:pt x="122" y="81"/>
                  </a:lnTo>
                  <a:lnTo>
                    <a:pt x="174" y="93"/>
                  </a:lnTo>
                  <a:lnTo>
                    <a:pt x="218" y="107"/>
                  </a:lnTo>
                  <a:lnTo>
                    <a:pt x="262" y="117"/>
                  </a:lnTo>
                  <a:lnTo>
                    <a:pt x="348" y="107"/>
                  </a:lnTo>
                  <a:lnTo>
                    <a:pt x="346" y="108"/>
                  </a:lnTo>
                  <a:lnTo>
                    <a:pt x="276" y="1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6" name="Freeform 73"/>
            <p:cNvSpPr>
              <a:spLocks/>
            </p:cNvSpPr>
            <p:nvPr/>
          </p:nvSpPr>
          <p:spPr bwMode="auto">
            <a:xfrm>
              <a:off x="2718" y="1599"/>
              <a:ext cx="155" cy="187"/>
            </a:xfrm>
            <a:custGeom>
              <a:avLst/>
              <a:gdLst>
                <a:gd name="T0" fmla="*/ 5 w 155"/>
                <a:gd name="T1" fmla="*/ 186 h 187"/>
                <a:gd name="T2" fmla="*/ 64 w 155"/>
                <a:gd name="T3" fmla="*/ 179 h 187"/>
                <a:gd name="T4" fmla="*/ 64 w 155"/>
                <a:gd name="T5" fmla="*/ 168 h 187"/>
                <a:gd name="T6" fmla="*/ 67 w 155"/>
                <a:gd name="T7" fmla="*/ 157 h 187"/>
                <a:gd name="T8" fmla="*/ 72 w 155"/>
                <a:gd name="T9" fmla="*/ 146 h 187"/>
                <a:gd name="T10" fmla="*/ 75 w 155"/>
                <a:gd name="T11" fmla="*/ 134 h 187"/>
                <a:gd name="T12" fmla="*/ 80 w 155"/>
                <a:gd name="T13" fmla="*/ 121 h 187"/>
                <a:gd name="T14" fmla="*/ 85 w 155"/>
                <a:gd name="T15" fmla="*/ 106 h 187"/>
                <a:gd name="T16" fmla="*/ 93 w 155"/>
                <a:gd name="T17" fmla="*/ 89 h 187"/>
                <a:gd name="T18" fmla="*/ 101 w 155"/>
                <a:gd name="T19" fmla="*/ 71 h 187"/>
                <a:gd name="T20" fmla="*/ 107 w 155"/>
                <a:gd name="T21" fmla="*/ 60 h 187"/>
                <a:gd name="T22" fmla="*/ 114 w 155"/>
                <a:gd name="T23" fmla="*/ 46 h 187"/>
                <a:gd name="T24" fmla="*/ 126 w 155"/>
                <a:gd name="T25" fmla="*/ 31 h 187"/>
                <a:gd name="T26" fmla="*/ 139 w 155"/>
                <a:gd name="T27" fmla="*/ 16 h 187"/>
                <a:gd name="T28" fmla="*/ 147 w 155"/>
                <a:gd name="T29" fmla="*/ 7 h 187"/>
                <a:gd name="T30" fmla="*/ 154 w 155"/>
                <a:gd name="T31" fmla="*/ 0 h 187"/>
                <a:gd name="T32" fmla="*/ 78 w 155"/>
                <a:gd name="T33" fmla="*/ 9 h 187"/>
                <a:gd name="T34" fmla="*/ 64 w 155"/>
                <a:gd name="T35" fmla="*/ 22 h 187"/>
                <a:gd name="T36" fmla="*/ 44 w 155"/>
                <a:gd name="T37" fmla="*/ 45 h 187"/>
                <a:gd name="T38" fmla="*/ 25 w 155"/>
                <a:gd name="T39" fmla="*/ 71 h 187"/>
                <a:gd name="T40" fmla="*/ 17 w 155"/>
                <a:gd name="T41" fmla="*/ 94 h 187"/>
                <a:gd name="T42" fmla="*/ 5 w 155"/>
                <a:gd name="T43" fmla="*/ 120 h 187"/>
                <a:gd name="T44" fmla="*/ 1 w 155"/>
                <a:gd name="T45" fmla="*/ 147 h 187"/>
                <a:gd name="T46" fmla="*/ 0 w 155"/>
                <a:gd name="T47" fmla="*/ 166 h 187"/>
                <a:gd name="T48" fmla="*/ 5 w 155"/>
                <a:gd name="T49" fmla="*/ 186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187"/>
                <a:gd name="T77" fmla="*/ 155 w 155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187">
                  <a:moveTo>
                    <a:pt x="5" y="186"/>
                  </a:moveTo>
                  <a:lnTo>
                    <a:pt x="64" y="179"/>
                  </a:lnTo>
                  <a:lnTo>
                    <a:pt x="64" y="168"/>
                  </a:lnTo>
                  <a:lnTo>
                    <a:pt x="67" y="157"/>
                  </a:lnTo>
                  <a:lnTo>
                    <a:pt x="72" y="146"/>
                  </a:lnTo>
                  <a:lnTo>
                    <a:pt x="75" y="134"/>
                  </a:lnTo>
                  <a:lnTo>
                    <a:pt x="80" y="121"/>
                  </a:lnTo>
                  <a:lnTo>
                    <a:pt x="85" y="106"/>
                  </a:lnTo>
                  <a:lnTo>
                    <a:pt x="93" y="89"/>
                  </a:lnTo>
                  <a:lnTo>
                    <a:pt x="101" y="71"/>
                  </a:lnTo>
                  <a:lnTo>
                    <a:pt x="107" y="60"/>
                  </a:lnTo>
                  <a:lnTo>
                    <a:pt x="114" y="46"/>
                  </a:lnTo>
                  <a:lnTo>
                    <a:pt x="126" y="31"/>
                  </a:lnTo>
                  <a:lnTo>
                    <a:pt x="139" y="16"/>
                  </a:lnTo>
                  <a:lnTo>
                    <a:pt x="147" y="7"/>
                  </a:lnTo>
                  <a:lnTo>
                    <a:pt x="154" y="0"/>
                  </a:lnTo>
                  <a:lnTo>
                    <a:pt x="78" y="9"/>
                  </a:lnTo>
                  <a:lnTo>
                    <a:pt x="64" y="22"/>
                  </a:lnTo>
                  <a:lnTo>
                    <a:pt x="44" y="45"/>
                  </a:lnTo>
                  <a:lnTo>
                    <a:pt x="25" y="71"/>
                  </a:lnTo>
                  <a:lnTo>
                    <a:pt x="17" y="94"/>
                  </a:lnTo>
                  <a:lnTo>
                    <a:pt x="5" y="120"/>
                  </a:lnTo>
                  <a:lnTo>
                    <a:pt x="1" y="147"/>
                  </a:lnTo>
                  <a:lnTo>
                    <a:pt x="0" y="166"/>
                  </a:lnTo>
                  <a:lnTo>
                    <a:pt x="5" y="18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7" name="Freeform 74"/>
            <p:cNvSpPr>
              <a:spLocks/>
            </p:cNvSpPr>
            <p:nvPr/>
          </p:nvSpPr>
          <p:spPr bwMode="auto">
            <a:xfrm>
              <a:off x="2280" y="1499"/>
              <a:ext cx="521" cy="493"/>
            </a:xfrm>
            <a:custGeom>
              <a:avLst/>
              <a:gdLst>
                <a:gd name="T0" fmla="*/ 10 w 521"/>
                <a:gd name="T1" fmla="*/ 468 h 493"/>
                <a:gd name="T2" fmla="*/ 2 w 521"/>
                <a:gd name="T3" fmla="*/ 440 h 493"/>
                <a:gd name="T4" fmla="*/ 1 w 521"/>
                <a:gd name="T5" fmla="*/ 412 h 493"/>
                <a:gd name="T6" fmla="*/ 3 w 521"/>
                <a:gd name="T7" fmla="*/ 385 h 493"/>
                <a:gd name="T8" fmla="*/ 13 w 521"/>
                <a:gd name="T9" fmla="*/ 352 h 493"/>
                <a:gd name="T10" fmla="*/ 26 w 521"/>
                <a:gd name="T11" fmla="*/ 321 h 493"/>
                <a:gd name="T12" fmla="*/ 51 w 521"/>
                <a:gd name="T13" fmla="*/ 286 h 493"/>
                <a:gd name="T14" fmla="*/ 77 w 521"/>
                <a:gd name="T15" fmla="*/ 256 h 493"/>
                <a:gd name="T16" fmla="*/ 104 w 521"/>
                <a:gd name="T17" fmla="*/ 226 h 493"/>
                <a:gd name="T18" fmla="*/ 136 w 521"/>
                <a:gd name="T19" fmla="*/ 194 h 493"/>
                <a:gd name="T20" fmla="*/ 171 w 521"/>
                <a:gd name="T21" fmla="*/ 165 h 493"/>
                <a:gd name="T22" fmla="*/ 214 w 521"/>
                <a:gd name="T23" fmla="*/ 136 h 493"/>
                <a:gd name="T24" fmla="*/ 259 w 521"/>
                <a:gd name="T25" fmla="*/ 111 h 493"/>
                <a:gd name="T26" fmla="*/ 299 w 521"/>
                <a:gd name="T27" fmla="*/ 92 h 493"/>
                <a:gd name="T28" fmla="*/ 263 w 521"/>
                <a:gd name="T29" fmla="*/ 11 h 493"/>
                <a:gd name="T30" fmla="*/ 303 w 521"/>
                <a:gd name="T31" fmla="*/ 35 h 493"/>
                <a:gd name="T32" fmla="*/ 336 w 521"/>
                <a:gd name="T33" fmla="*/ 52 h 493"/>
                <a:gd name="T34" fmla="*/ 366 w 521"/>
                <a:gd name="T35" fmla="*/ 66 h 493"/>
                <a:gd name="T36" fmla="*/ 402 w 521"/>
                <a:gd name="T37" fmla="*/ 78 h 493"/>
                <a:gd name="T38" fmla="*/ 450 w 521"/>
                <a:gd name="T39" fmla="*/ 91 h 493"/>
                <a:gd name="T40" fmla="*/ 497 w 521"/>
                <a:gd name="T41" fmla="*/ 104 h 493"/>
                <a:gd name="T42" fmla="*/ 513 w 521"/>
                <a:gd name="T43" fmla="*/ 117 h 493"/>
                <a:gd name="T44" fmla="*/ 496 w 521"/>
                <a:gd name="T45" fmla="*/ 135 h 493"/>
                <a:gd name="T46" fmla="*/ 482 w 521"/>
                <a:gd name="T47" fmla="*/ 156 h 493"/>
                <a:gd name="T48" fmla="*/ 472 w 521"/>
                <a:gd name="T49" fmla="*/ 174 h 493"/>
                <a:gd name="T50" fmla="*/ 462 w 521"/>
                <a:gd name="T51" fmla="*/ 196 h 493"/>
                <a:gd name="T52" fmla="*/ 454 w 521"/>
                <a:gd name="T53" fmla="*/ 219 h 493"/>
                <a:gd name="T54" fmla="*/ 449 w 521"/>
                <a:gd name="T55" fmla="*/ 238 h 493"/>
                <a:gd name="T56" fmla="*/ 445 w 521"/>
                <a:gd name="T57" fmla="*/ 258 h 493"/>
                <a:gd name="T58" fmla="*/ 441 w 521"/>
                <a:gd name="T59" fmla="*/ 285 h 493"/>
                <a:gd name="T60" fmla="*/ 336 w 521"/>
                <a:gd name="T61" fmla="*/ 201 h 493"/>
                <a:gd name="T62" fmla="*/ 269 w 521"/>
                <a:gd name="T63" fmla="*/ 232 h 493"/>
                <a:gd name="T64" fmla="*/ 230 w 521"/>
                <a:gd name="T65" fmla="*/ 253 h 493"/>
                <a:gd name="T66" fmla="*/ 180 w 521"/>
                <a:gd name="T67" fmla="*/ 284 h 493"/>
                <a:gd name="T68" fmla="*/ 138 w 521"/>
                <a:gd name="T69" fmla="*/ 309 h 493"/>
                <a:gd name="T70" fmla="*/ 111 w 521"/>
                <a:gd name="T71" fmla="*/ 330 h 493"/>
                <a:gd name="T72" fmla="*/ 82 w 521"/>
                <a:gd name="T73" fmla="*/ 355 h 493"/>
                <a:gd name="T74" fmla="*/ 60 w 521"/>
                <a:gd name="T75" fmla="*/ 379 h 493"/>
                <a:gd name="T76" fmla="*/ 44 w 521"/>
                <a:gd name="T77" fmla="*/ 407 h 493"/>
                <a:gd name="T78" fmla="*/ 35 w 521"/>
                <a:gd name="T79" fmla="*/ 436 h 493"/>
                <a:gd name="T80" fmla="*/ 27 w 521"/>
                <a:gd name="T81" fmla="*/ 468 h 4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1"/>
                <a:gd name="T124" fmla="*/ 0 h 493"/>
                <a:gd name="T125" fmla="*/ 521 w 521"/>
                <a:gd name="T126" fmla="*/ 493 h 4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1" h="493">
                  <a:moveTo>
                    <a:pt x="22" y="492"/>
                  </a:moveTo>
                  <a:lnTo>
                    <a:pt x="10" y="468"/>
                  </a:lnTo>
                  <a:lnTo>
                    <a:pt x="7" y="456"/>
                  </a:lnTo>
                  <a:lnTo>
                    <a:pt x="2" y="440"/>
                  </a:lnTo>
                  <a:lnTo>
                    <a:pt x="0" y="426"/>
                  </a:lnTo>
                  <a:lnTo>
                    <a:pt x="1" y="412"/>
                  </a:lnTo>
                  <a:lnTo>
                    <a:pt x="1" y="398"/>
                  </a:lnTo>
                  <a:lnTo>
                    <a:pt x="3" y="385"/>
                  </a:lnTo>
                  <a:lnTo>
                    <a:pt x="5" y="370"/>
                  </a:lnTo>
                  <a:lnTo>
                    <a:pt x="13" y="352"/>
                  </a:lnTo>
                  <a:lnTo>
                    <a:pt x="20" y="337"/>
                  </a:lnTo>
                  <a:lnTo>
                    <a:pt x="26" y="321"/>
                  </a:lnTo>
                  <a:lnTo>
                    <a:pt x="39" y="303"/>
                  </a:lnTo>
                  <a:lnTo>
                    <a:pt x="51" y="286"/>
                  </a:lnTo>
                  <a:lnTo>
                    <a:pt x="64" y="270"/>
                  </a:lnTo>
                  <a:lnTo>
                    <a:pt x="77" y="256"/>
                  </a:lnTo>
                  <a:lnTo>
                    <a:pt x="90" y="239"/>
                  </a:lnTo>
                  <a:lnTo>
                    <a:pt x="104" y="226"/>
                  </a:lnTo>
                  <a:lnTo>
                    <a:pt x="120" y="210"/>
                  </a:lnTo>
                  <a:lnTo>
                    <a:pt x="136" y="194"/>
                  </a:lnTo>
                  <a:lnTo>
                    <a:pt x="155" y="179"/>
                  </a:lnTo>
                  <a:lnTo>
                    <a:pt x="171" y="165"/>
                  </a:lnTo>
                  <a:lnTo>
                    <a:pt x="195" y="150"/>
                  </a:lnTo>
                  <a:lnTo>
                    <a:pt x="214" y="136"/>
                  </a:lnTo>
                  <a:lnTo>
                    <a:pt x="234" y="122"/>
                  </a:lnTo>
                  <a:lnTo>
                    <a:pt x="259" y="111"/>
                  </a:lnTo>
                  <a:lnTo>
                    <a:pt x="277" y="100"/>
                  </a:lnTo>
                  <a:lnTo>
                    <a:pt x="299" y="92"/>
                  </a:lnTo>
                  <a:lnTo>
                    <a:pt x="244" y="0"/>
                  </a:lnTo>
                  <a:lnTo>
                    <a:pt x="263" y="11"/>
                  </a:lnTo>
                  <a:lnTo>
                    <a:pt x="285" y="24"/>
                  </a:lnTo>
                  <a:lnTo>
                    <a:pt x="303" y="35"/>
                  </a:lnTo>
                  <a:lnTo>
                    <a:pt x="318" y="44"/>
                  </a:lnTo>
                  <a:lnTo>
                    <a:pt x="336" y="52"/>
                  </a:lnTo>
                  <a:lnTo>
                    <a:pt x="349" y="59"/>
                  </a:lnTo>
                  <a:lnTo>
                    <a:pt x="366" y="66"/>
                  </a:lnTo>
                  <a:lnTo>
                    <a:pt x="385" y="71"/>
                  </a:lnTo>
                  <a:lnTo>
                    <a:pt x="402" y="78"/>
                  </a:lnTo>
                  <a:lnTo>
                    <a:pt x="425" y="85"/>
                  </a:lnTo>
                  <a:lnTo>
                    <a:pt x="450" y="91"/>
                  </a:lnTo>
                  <a:lnTo>
                    <a:pt x="471" y="96"/>
                  </a:lnTo>
                  <a:lnTo>
                    <a:pt x="497" y="104"/>
                  </a:lnTo>
                  <a:lnTo>
                    <a:pt x="520" y="108"/>
                  </a:lnTo>
                  <a:lnTo>
                    <a:pt x="513" y="117"/>
                  </a:lnTo>
                  <a:lnTo>
                    <a:pt x="504" y="125"/>
                  </a:lnTo>
                  <a:lnTo>
                    <a:pt x="496" y="135"/>
                  </a:lnTo>
                  <a:lnTo>
                    <a:pt x="489" y="145"/>
                  </a:lnTo>
                  <a:lnTo>
                    <a:pt x="482" y="156"/>
                  </a:lnTo>
                  <a:lnTo>
                    <a:pt x="476" y="165"/>
                  </a:lnTo>
                  <a:lnTo>
                    <a:pt x="472" y="174"/>
                  </a:lnTo>
                  <a:lnTo>
                    <a:pt x="467" y="185"/>
                  </a:lnTo>
                  <a:lnTo>
                    <a:pt x="462" y="196"/>
                  </a:lnTo>
                  <a:lnTo>
                    <a:pt x="459" y="208"/>
                  </a:lnTo>
                  <a:lnTo>
                    <a:pt x="454" y="219"/>
                  </a:lnTo>
                  <a:lnTo>
                    <a:pt x="451" y="228"/>
                  </a:lnTo>
                  <a:lnTo>
                    <a:pt x="449" y="238"/>
                  </a:lnTo>
                  <a:lnTo>
                    <a:pt x="446" y="248"/>
                  </a:lnTo>
                  <a:lnTo>
                    <a:pt x="445" y="258"/>
                  </a:lnTo>
                  <a:lnTo>
                    <a:pt x="440" y="270"/>
                  </a:lnTo>
                  <a:lnTo>
                    <a:pt x="441" y="285"/>
                  </a:lnTo>
                  <a:lnTo>
                    <a:pt x="369" y="192"/>
                  </a:lnTo>
                  <a:lnTo>
                    <a:pt x="336" y="201"/>
                  </a:lnTo>
                  <a:lnTo>
                    <a:pt x="314" y="212"/>
                  </a:lnTo>
                  <a:lnTo>
                    <a:pt x="269" y="232"/>
                  </a:lnTo>
                  <a:lnTo>
                    <a:pt x="250" y="243"/>
                  </a:lnTo>
                  <a:lnTo>
                    <a:pt x="230" y="253"/>
                  </a:lnTo>
                  <a:lnTo>
                    <a:pt x="197" y="272"/>
                  </a:lnTo>
                  <a:lnTo>
                    <a:pt x="180" y="284"/>
                  </a:lnTo>
                  <a:lnTo>
                    <a:pt x="157" y="298"/>
                  </a:lnTo>
                  <a:lnTo>
                    <a:pt x="138" y="309"/>
                  </a:lnTo>
                  <a:lnTo>
                    <a:pt x="125" y="321"/>
                  </a:lnTo>
                  <a:lnTo>
                    <a:pt x="111" y="330"/>
                  </a:lnTo>
                  <a:lnTo>
                    <a:pt x="98" y="342"/>
                  </a:lnTo>
                  <a:lnTo>
                    <a:pt x="82" y="355"/>
                  </a:lnTo>
                  <a:lnTo>
                    <a:pt x="73" y="366"/>
                  </a:lnTo>
                  <a:lnTo>
                    <a:pt x="60" y="379"/>
                  </a:lnTo>
                  <a:lnTo>
                    <a:pt x="51" y="394"/>
                  </a:lnTo>
                  <a:lnTo>
                    <a:pt x="44" y="407"/>
                  </a:lnTo>
                  <a:lnTo>
                    <a:pt x="39" y="422"/>
                  </a:lnTo>
                  <a:lnTo>
                    <a:pt x="35" y="436"/>
                  </a:lnTo>
                  <a:lnTo>
                    <a:pt x="28" y="451"/>
                  </a:lnTo>
                  <a:lnTo>
                    <a:pt x="27" y="468"/>
                  </a:lnTo>
                  <a:lnTo>
                    <a:pt x="22" y="49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3" name="Group 75"/>
          <p:cNvGrpSpPr>
            <a:grpSpLocks/>
          </p:cNvGrpSpPr>
          <p:nvPr/>
        </p:nvGrpSpPr>
        <p:grpSpPr bwMode="auto">
          <a:xfrm>
            <a:off x="5938838" y="1481138"/>
            <a:ext cx="747712" cy="915987"/>
            <a:chOff x="3552" y="1504"/>
            <a:chExt cx="529" cy="577"/>
          </a:xfrm>
        </p:grpSpPr>
        <p:sp>
          <p:nvSpPr>
            <p:cNvPr id="89140" name="Freeform 76"/>
            <p:cNvSpPr>
              <a:spLocks/>
            </p:cNvSpPr>
            <p:nvPr/>
          </p:nvSpPr>
          <p:spPr bwMode="auto">
            <a:xfrm>
              <a:off x="3552" y="1535"/>
              <a:ext cx="369" cy="351"/>
            </a:xfrm>
            <a:custGeom>
              <a:avLst/>
              <a:gdLst>
                <a:gd name="T0" fmla="*/ 0 w 369"/>
                <a:gd name="T1" fmla="*/ 15 h 351"/>
                <a:gd name="T2" fmla="*/ 9 w 369"/>
                <a:gd name="T3" fmla="*/ 50 h 351"/>
                <a:gd name="T4" fmla="*/ 29 w 369"/>
                <a:gd name="T5" fmla="*/ 48 h 351"/>
                <a:gd name="T6" fmla="*/ 47 w 369"/>
                <a:gd name="T7" fmla="*/ 53 h 351"/>
                <a:gd name="T8" fmla="*/ 66 w 369"/>
                <a:gd name="T9" fmla="*/ 55 h 351"/>
                <a:gd name="T10" fmla="*/ 83 w 369"/>
                <a:gd name="T11" fmla="*/ 59 h 351"/>
                <a:gd name="T12" fmla="*/ 101 w 369"/>
                <a:gd name="T13" fmla="*/ 66 h 351"/>
                <a:gd name="T14" fmla="*/ 114 w 369"/>
                <a:gd name="T15" fmla="*/ 74 h 351"/>
                <a:gd name="T16" fmla="*/ 128 w 369"/>
                <a:gd name="T17" fmla="*/ 82 h 351"/>
                <a:gd name="T18" fmla="*/ 144 w 369"/>
                <a:gd name="T19" fmla="*/ 90 h 351"/>
                <a:gd name="T20" fmla="*/ 159 w 369"/>
                <a:gd name="T21" fmla="*/ 102 h 351"/>
                <a:gd name="T22" fmla="*/ 177 w 369"/>
                <a:gd name="T23" fmla="*/ 119 h 351"/>
                <a:gd name="T24" fmla="*/ 191 w 369"/>
                <a:gd name="T25" fmla="*/ 133 h 351"/>
                <a:gd name="T26" fmla="*/ 207 w 369"/>
                <a:gd name="T27" fmla="*/ 147 h 351"/>
                <a:gd name="T28" fmla="*/ 221 w 369"/>
                <a:gd name="T29" fmla="*/ 167 h 351"/>
                <a:gd name="T30" fmla="*/ 240 w 369"/>
                <a:gd name="T31" fmla="*/ 188 h 351"/>
                <a:gd name="T32" fmla="*/ 262 w 369"/>
                <a:gd name="T33" fmla="*/ 212 h 351"/>
                <a:gd name="T34" fmla="*/ 274 w 369"/>
                <a:gd name="T35" fmla="*/ 232 h 351"/>
                <a:gd name="T36" fmla="*/ 289 w 369"/>
                <a:gd name="T37" fmla="*/ 252 h 351"/>
                <a:gd name="T38" fmla="*/ 301 w 369"/>
                <a:gd name="T39" fmla="*/ 270 h 351"/>
                <a:gd name="T40" fmla="*/ 315 w 369"/>
                <a:gd name="T41" fmla="*/ 291 h 351"/>
                <a:gd name="T42" fmla="*/ 333 w 369"/>
                <a:gd name="T43" fmla="*/ 322 h 351"/>
                <a:gd name="T44" fmla="*/ 346 w 369"/>
                <a:gd name="T45" fmla="*/ 350 h 351"/>
                <a:gd name="T46" fmla="*/ 368 w 369"/>
                <a:gd name="T47" fmla="*/ 326 h 351"/>
                <a:gd name="T48" fmla="*/ 344 w 369"/>
                <a:gd name="T49" fmla="*/ 281 h 351"/>
                <a:gd name="T50" fmla="*/ 316 w 369"/>
                <a:gd name="T51" fmla="*/ 233 h 351"/>
                <a:gd name="T52" fmla="*/ 290 w 369"/>
                <a:gd name="T53" fmla="*/ 196 h 351"/>
                <a:gd name="T54" fmla="*/ 260 w 369"/>
                <a:gd name="T55" fmla="*/ 159 h 351"/>
                <a:gd name="T56" fmla="*/ 217 w 369"/>
                <a:gd name="T57" fmla="*/ 102 h 351"/>
                <a:gd name="T58" fmla="*/ 176 w 369"/>
                <a:gd name="T59" fmla="*/ 62 h 351"/>
                <a:gd name="T60" fmla="*/ 136 w 369"/>
                <a:gd name="T61" fmla="*/ 27 h 351"/>
                <a:gd name="T62" fmla="*/ 104 w 369"/>
                <a:gd name="T63" fmla="*/ 13 h 351"/>
                <a:gd name="T64" fmla="*/ 66 w 369"/>
                <a:gd name="T65" fmla="*/ 0 h 351"/>
                <a:gd name="T66" fmla="*/ 40 w 369"/>
                <a:gd name="T67" fmla="*/ 3 h 351"/>
                <a:gd name="T68" fmla="*/ 0 w 369"/>
                <a:gd name="T69" fmla="*/ 15 h 3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9"/>
                <a:gd name="T106" fmla="*/ 0 h 351"/>
                <a:gd name="T107" fmla="*/ 369 w 369"/>
                <a:gd name="T108" fmla="*/ 351 h 3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9" h="351">
                  <a:moveTo>
                    <a:pt x="0" y="15"/>
                  </a:moveTo>
                  <a:lnTo>
                    <a:pt x="9" y="50"/>
                  </a:lnTo>
                  <a:lnTo>
                    <a:pt x="29" y="48"/>
                  </a:lnTo>
                  <a:lnTo>
                    <a:pt x="47" y="53"/>
                  </a:lnTo>
                  <a:lnTo>
                    <a:pt x="66" y="55"/>
                  </a:lnTo>
                  <a:lnTo>
                    <a:pt x="83" y="59"/>
                  </a:lnTo>
                  <a:lnTo>
                    <a:pt x="101" y="66"/>
                  </a:lnTo>
                  <a:lnTo>
                    <a:pt x="114" y="74"/>
                  </a:lnTo>
                  <a:lnTo>
                    <a:pt x="128" y="82"/>
                  </a:lnTo>
                  <a:lnTo>
                    <a:pt x="144" y="90"/>
                  </a:lnTo>
                  <a:lnTo>
                    <a:pt x="159" y="102"/>
                  </a:lnTo>
                  <a:lnTo>
                    <a:pt x="177" y="119"/>
                  </a:lnTo>
                  <a:lnTo>
                    <a:pt x="191" y="133"/>
                  </a:lnTo>
                  <a:lnTo>
                    <a:pt x="207" y="147"/>
                  </a:lnTo>
                  <a:lnTo>
                    <a:pt x="221" y="167"/>
                  </a:lnTo>
                  <a:lnTo>
                    <a:pt x="240" y="188"/>
                  </a:lnTo>
                  <a:lnTo>
                    <a:pt x="262" y="212"/>
                  </a:lnTo>
                  <a:lnTo>
                    <a:pt x="274" y="232"/>
                  </a:lnTo>
                  <a:lnTo>
                    <a:pt x="289" y="252"/>
                  </a:lnTo>
                  <a:lnTo>
                    <a:pt x="301" y="270"/>
                  </a:lnTo>
                  <a:lnTo>
                    <a:pt x="315" y="291"/>
                  </a:lnTo>
                  <a:lnTo>
                    <a:pt x="333" y="322"/>
                  </a:lnTo>
                  <a:lnTo>
                    <a:pt x="346" y="350"/>
                  </a:lnTo>
                  <a:lnTo>
                    <a:pt x="368" y="326"/>
                  </a:lnTo>
                  <a:lnTo>
                    <a:pt x="344" y="281"/>
                  </a:lnTo>
                  <a:lnTo>
                    <a:pt x="316" y="233"/>
                  </a:lnTo>
                  <a:lnTo>
                    <a:pt x="290" y="196"/>
                  </a:lnTo>
                  <a:lnTo>
                    <a:pt x="260" y="159"/>
                  </a:lnTo>
                  <a:lnTo>
                    <a:pt x="217" y="102"/>
                  </a:lnTo>
                  <a:lnTo>
                    <a:pt x="176" y="62"/>
                  </a:lnTo>
                  <a:lnTo>
                    <a:pt x="136" y="27"/>
                  </a:lnTo>
                  <a:lnTo>
                    <a:pt x="104" y="13"/>
                  </a:lnTo>
                  <a:lnTo>
                    <a:pt x="66" y="0"/>
                  </a:lnTo>
                  <a:lnTo>
                    <a:pt x="40" y="3"/>
                  </a:lnTo>
                  <a:lnTo>
                    <a:pt x="0" y="1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1" name="Freeform 77"/>
            <p:cNvSpPr>
              <a:spLocks/>
            </p:cNvSpPr>
            <p:nvPr/>
          </p:nvSpPr>
          <p:spPr bwMode="auto">
            <a:xfrm>
              <a:off x="4014" y="1671"/>
              <a:ext cx="67" cy="409"/>
            </a:xfrm>
            <a:custGeom>
              <a:avLst/>
              <a:gdLst>
                <a:gd name="T0" fmla="*/ 4 w 67"/>
                <a:gd name="T1" fmla="*/ 331 h 409"/>
                <a:gd name="T2" fmla="*/ 28 w 67"/>
                <a:gd name="T3" fmla="*/ 408 h 409"/>
                <a:gd name="T4" fmla="*/ 27 w 67"/>
                <a:gd name="T5" fmla="*/ 385 h 409"/>
                <a:gd name="T6" fmla="*/ 26 w 67"/>
                <a:gd name="T7" fmla="*/ 361 h 409"/>
                <a:gd name="T8" fmla="*/ 27 w 67"/>
                <a:gd name="T9" fmla="*/ 338 h 409"/>
                <a:gd name="T10" fmla="*/ 29 w 67"/>
                <a:gd name="T11" fmla="*/ 308 h 409"/>
                <a:gd name="T12" fmla="*/ 29 w 67"/>
                <a:gd name="T13" fmla="*/ 276 h 409"/>
                <a:gd name="T14" fmla="*/ 31 w 67"/>
                <a:gd name="T15" fmla="*/ 246 h 409"/>
                <a:gd name="T16" fmla="*/ 33 w 67"/>
                <a:gd name="T17" fmla="*/ 219 h 409"/>
                <a:gd name="T18" fmla="*/ 34 w 67"/>
                <a:gd name="T19" fmla="*/ 198 h 409"/>
                <a:gd name="T20" fmla="*/ 36 w 67"/>
                <a:gd name="T21" fmla="*/ 174 h 409"/>
                <a:gd name="T22" fmla="*/ 39 w 67"/>
                <a:gd name="T23" fmla="*/ 153 h 409"/>
                <a:gd name="T24" fmla="*/ 45 w 67"/>
                <a:gd name="T25" fmla="*/ 129 h 409"/>
                <a:gd name="T26" fmla="*/ 50 w 67"/>
                <a:gd name="T27" fmla="*/ 110 h 409"/>
                <a:gd name="T28" fmla="*/ 55 w 67"/>
                <a:gd name="T29" fmla="*/ 93 h 409"/>
                <a:gd name="T30" fmla="*/ 62 w 67"/>
                <a:gd name="T31" fmla="*/ 74 h 409"/>
                <a:gd name="T32" fmla="*/ 66 w 67"/>
                <a:gd name="T33" fmla="*/ 58 h 409"/>
                <a:gd name="T34" fmla="*/ 47 w 67"/>
                <a:gd name="T35" fmla="*/ 0 h 409"/>
                <a:gd name="T36" fmla="*/ 37 w 67"/>
                <a:gd name="T37" fmla="*/ 19 h 409"/>
                <a:gd name="T38" fmla="*/ 27 w 67"/>
                <a:gd name="T39" fmla="*/ 58 h 409"/>
                <a:gd name="T40" fmla="*/ 11 w 67"/>
                <a:gd name="T41" fmla="*/ 105 h 409"/>
                <a:gd name="T42" fmla="*/ 3 w 67"/>
                <a:gd name="T43" fmla="*/ 153 h 409"/>
                <a:gd name="T44" fmla="*/ 3 w 67"/>
                <a:gd name="T45" fmla="*/ 213 h 409"/>
                <a:gd name="T46" fmla="*/ 0 w 67"/>
                <a:gd name="T47" fmla="*/ 265 h 409"/>
                <a:gd name="T48" fmla="*/ 0 w 67"/>
                <a:gd name="T49" fmla="*/ 315 h 409"/>
                <a:gd name="T50" fmla="*/ 28 w 67"/>
                <a:gd name="T51" fmla="*/ 408 h 409"/>
                <a:gd name="T52" fmla="*/ 27 w 67"/>
                <a:gd name="T53" fmla="*/ 406 h 409"/>
                <a:gd name="T54" fmla="*/ 4 w 67"/>
                <a:gd name="T55" fmla="*/ 331 h 4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409"/>
                <a:gd name="T86" fmla="*/ 67 w 67"/>
                <a:gd name="T87" fmla="*/ 409 h 4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409">
                  <a:moveTo>
                    <a:pt x="4" y="331"/>
                  </a:moveTo>
                  <a:lnTo>
                    <a:pt x="28" y="408"/>
                  </a:lnTo>
                  <a:lnTo>
                    <a:pt x="27" y="385"/>
                  </a:lnTo>
                  <a:lnTo>
                    <a:pt x="26" y="361"/>
                  </a:lnTo>
                  <a:lnTo>
                    <a:pt x="27" y="338"/>
                  </a:lnTo>
                  <a:lnTo>
                    <a:pt x="29" y="308"/>
                  </a:lnTo>
                  <a:lnTo>
                    <a:pt x="29" y="276"/>
                  </a:lnTo>
                  <a:lnTo>
                    <a:pt x="31" y="246"/>
                  </a:lnTo>
                  <a:lnTo>
                    <a:pt x="33" y="219"/>
                  </a:lnTo>
                  <a:lnTo>
                    <a:pt x="34" y="198"/>
                  </a:lnTo>
                  <a:lnTo>
                    <a:pt x="36" y="174"/>
                  </a:lnTo>
                  <a:lnTo>
                    <a:pt x="39" y="153"/>
                  </a:lnTo>
                  <a:lnTo>
                    <a:pt x="45" y="129"/>
                  </a:lnTo>
                  <a:lnTo>
                    <a:pt x="50" y="110"/>
                  </a:lnTo>
                  <a:lnTo>
                    <a:pt x="55" y="93"/>
                  </a:lnTo>
                  <a:lnTo>
                    <a:pt x="62" y="74"/>
                  </a:lnTo>
                  <a:lnTo>
                    <a:pt x="66" y="58"/>
                  </a:lnTo>
                  <a:lnTo>
                    <a:pt x="47" y="0"/>
                  </a:lnTo>
                  <a:lnTo>
                    <a:pt x="37" y="19"/>
                  </a:lnTo>
                  <a:lnTo>
                    <a:pt x="27" y="58"/>
                  </a:lnTo>
                  <a:lnTo>
                    <a:pt x="11" y="105"/>
                  </a:lnTo>
                  <a:lnTo>
                    <a:pt x="3" y="153"/>
                  </a:lnTo>
                  <a:lnTo>
                    <a:pt x="3" y="213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8" y="408"/>
                  </a:lnTo>
                  <a:lnTo>
                    <a:pt x="27" y="406"/>
                  </a:lnTo>
                  <a:lnTo>
                    <a:pt x="4" y="33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2" name="Freeform 78"/>
            <p:cNvSpPr>
              <a:spLocks/>
            </p:cNvSpPr>
            <p:nvPr/>
          </p:nvSpPr>
          <p:spPr bwMode="auto">
            <a:xfrm>
              <a:off x="3837" y="1947"/>
              <a:ext cx="208" cy="134"/>
            </a:xfrm>
            <a:custGeom>
              <a:avLst/>
              <a:gdLst>
                <a:gd name="T0" fmla="*/ 0 w 208"/>
                <a:gd name="T1" fmla="*/ 16 h 134"/>
                <a:gd name="T2" fmla="*/ 19 w 208"/>
                <a:gd name="T3" fmla="*/ 80 h 134"/>
                <a:gd name="T4" fmla="*/ 29 w 208"/>
                <a:gd name="T5" fmla="*/ 77 h 134"/>
                <a:gd name="T6" fmla="*/ 40 w 208"/>
                <a:gd name="T7" fmla="*/ 77 h 134"/>
                <a:gd name="T8" fmla="*/ 51 w 208"/>
                <a:gd name="T9" fmla="*/ 80 h 134"/>
                <a:gd name="T10" fmla="*/ 64 w 208"/>
                <a:gd name="T11" fmla="*/ 80 h 134"/>
                <a:gd name="T12" fmla="*/ 77 w 208"/>
                <a:gd name="T13" fmla="*/ 82 h 134"/>
                <a:gd name="T14" fmla="*/ 91 w 208"/>
                <a:gd name="T15" fmla="*/ 84 h 134"/>
                <a:gd name="T16" fmla="*/ 109 w 208"/>
                <a:gd name="T17" fmla="*/ 89 h 134"/>
                <a:gd name="T18" fmla="*/ 128 w 208"/>
                <a:gd name="T19" fmla="*/ 93 h 134"/>
                <a:gd name="T20" fmla="*/ 140 w 208"/>
                <a:gd name="T21" fmla="*/ 98 h 134"/>
                <a:gd name="T22" fmla="*/ 154 w 208"/>
                <a:gd name="T23" fmla="*/ 101 h 134"/>
                <a:gd name="T24" fmla="*/ 171 w 208"/>
                <a:gd name="T25" fmla="*/ 110 h 134"/>
                <a:gd name="T26" fmla="*/ 188 w 208"/>
                <a:gd name="T27" fmla="*/ 120 h 134"/>
                <a:gd name="T28" fmla="*/ 198 w 208"/>
                <a:gd name="T29" fmla="*/ 127 h 134"/>
                <a:gd name="T30" fmla="*/ 207 w 208"/>
                <a:gd name="T31" fmla="*/ 133 h 134"/>
                <a:gd name="T32" fmla="*/ 181 w 208"/>
                <a:gd name="T33" fmla="*/ 52 h 134"/>
                <a:gd name="T34" fmla="*/ 166 w 208"/>
                <a:gd name="T35" fmla="*/ 40 h 134"/>
                <a:gd name="T36" fmla="*/ 140 w 208"/>
                <a:gd name="T37" fmla="*/ 24 h 134"/>
                <a:gd name="T38" fmla="*/ 111 w 208"/>
                <a:gd name="T39" fmla="*/ 9 h 134"/>
                <a:gd name="T40" fmla="*/ 88 w 208"/>
                <a:gd name="T41" fmla="*/ 6 h 134"/>
                <a:gd name="T42" fmla="*/ 61 w 208"/>
                <a:gd name="T43" fmla="*/ 0 h 134"/>
                <a:gd name="T44" fmla="*/ 35 w 208"/>
                <a:gd name="T45" fmla="*/ 2 h 134"/>
                <a:gd name="T46" fmla="*/ 17 w 208"/>
                <a:gd name="T47" fmla="*/ 5 h 134"/>
                <a:gd name="T48" fmla="*/ 0 w 208"/>
                <a:gd name="T49" fmla="*/ 16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134"/>
                <a:gd name="T77" fmla="*/ 208 w 208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134">
                  <a:moveTo>
                    <a:pt x="0" y="16"/>
                  </a:moveTo>
                  <a:lnTo>
                    <a:pt x="19" y="80"/>
                  </a:lnTo>
                  <a:lnTo>
                    <a:pt x="29" y="77"/>
                  </a:lnTo>
                  <a:lnTo>
                    <a:pt x="40" y="77"/>
                  </a:lnTo>
                  <a:lnTo>
                    <a:pt x="51" y="80"/>
                  </a:lnTo>
                  <a:lnTo>
                    <a:pt x="64" y="80"/>
                  </a:lnTo>
                  <a:lnTo>
                    <a:pt x="77" y="82"/>
                  </a:lnTo>
                  <a:lnTo>
                    <a:pt x="91" y="84"/>
                  </a:lnTo>
                  <a:lnTo>
                    <a:pt x="109" y="89"/>
                  </a:lnTo>
                  <a:lnTo>
                    <a:pt x="128" y="93"/>
                  </a:lnTo>
                  <a:lnTo>
                    <a:pt x="140" y="98"/>
                  </a:lnTo>
                  <a:lnTo>
                    <a:pt x="154" y="101"/>
                  </a:lnTo>
                  <a:lnTo>
                    <a:pt x="171" y="110"/>
                  </a:lnTo>
                  <a:lnTo>
                    <a:pt x="188" y="120"/>
                  </a:lnTo>
                  <a:lnTo>
                    <a:pt x="198" y="127"/>
                  </a:lnTo>
                  <a:lnTo>
                    <a:pt x="207" y="133"/>
                  </a:lnTo>
                  <a:lnTo>
                    <a:pt x="181" y="52"/>
                  </a:lnTo>
                  <a:lnTo>
                    <a:pt x="166" y="40"/>
                  </a:lnTo>
                  <a:lnTo>
                    <a:pt x="140" y="24"/>
                  </a:lnTo>
                  <a:lnTo>
                    <a:pt x="111" y="9"/>
                  </a:lnTo>
                  <a:lnTo>
                    <a:pt x="88" y="6"/>
                  </a:lnTo>
                  <a:lnTo>
                    <a:pt x="61" y="0"/>
                  </a:lnTo>
                  <a:lnTo>
                    <a:pt x="35" y="2"/>
                  </a:lnTo>
                  <a:lnTo>
                    <a:pt x="17" y="5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3" name="Freeform 79"/>
            <p:cNvSpPr>
              <a:spLocks/>
            </p:cNvSpPr>
            <p:nvPr/>
          </p:nvSpPr>
          <p:spPr bwMode="auto">
            <a:xfrm>
              <a:off x="3553" y="1504"/>
              <a:ext cx="511" cy="501"/>
            </a:xfrm>
            <a:custGeom>
              <a:avLst/>
              <a:gdLst>
                <a:gd name="T0" fmla="*/ 19 w 511"/>
                <a:gd name="T1" fmla="*/ 30 h 501"/>
                <a:gd name="T2" fmla="*/ 43 w 511"/>
                <a:gd name="T3" fmla="*/ 14 h 501"/>
                <a:gd name="T4" fmla="*/ 70 w 511"/>
                <a:gd name="T5" fmla="*/ 6 h 501"/>
                <a:gd name="T6" fmla="*/ 95 w 511"/>
                <a:gd name="T7" fmla="*/ 2 h 501"/>
                <a:gd name="T8" fmla="*/ 128 w 511"/>
                <a:gd name="T9" fmla="*/ 4 h 501"/>
                <a:gd name="T10" fmla="*/ 161 w 511"/>
                <a:gd name="T11" fmla="*/ 10 h 501"/>
                <a:gd name="T12" fmla="*/ 198 w 511"/>
                <a:gd name="T13" fmla="*/ 29 h 501"/>
                <a:gd name="T14" fmla="*/ 233 w 511"/>
                <a:gd name="T15" fmla="*/ 50 h 501"/>
                <a:gd name="T16" fmla="*/ 267 w 511"/>
                <a:gd name="T17" fmla="*/ 73 h 501"/>
                <a:gd name="T18" fmla="*/ 303 w 511"/>
                <a:gd name="T19" fmla="*/ 99 h 501"/>
                <a:gd name="T20" fmla="*/ 338 w 511"/>
                <a:gd name="T21" fmla="*/ 130 h 501"/>
                <a:gd name="T22" fmla="*/ 375 w 511"/>
                <a:gd name="T23" fmla="*/ 171 h 501"/>
                <a:gd name="T24" fmla="*/ 408 w 511"/>
                <a:gd name="T25" fmla="*/ 213 h 501"/>
                <a:gd name="T26" fmla="*/ 434 w 511"/>
                <a:gd name="T27" fmla="*/ 253 h 501"/>
                <a:gd name="T28" fmla="*/ 503 w 511"/>
                <a:gd name="T29" fmla="*/ 193 h 501"/>
                <a:gd name="T30" fmla="*/ 489 w 511"/>
                <a:gd name="T31" fmla="*/ 243 h 501"/>
                <a:gd name="T32" fmla="*/ 480 w 511"/>
                <a:gd name="T33" fmla="*/ 284 h 501"/>
                <a:gd name="T34" fmla="*/ 473 w 511"/>
                <a:gd name="T35" fmla="*/ 320 h 501"/>
                <a:gd name="T36" fmla="*/ 470 w 511"/>
                <a:gd name="T37" fmla="*/ 362 h 501"/>
                <a:gd name="T38" fmla="*/ 468 w 511"/>
                <a:gd name="T39" fmla="*/ 418 h 501"/>
                <a:gd name="T40" fmla="*/ 466 w 511"/>
                <a:gd name="T41" fmla="*/ 474 h 501"/>
                <a:gd name="T42" fmla="*/ 457 w 511"/>
                <a:gd name="T43" fmla="*/ 494 h 501"/>
                <a:gd name="T44" fmla="*/ 437 w 511"/>
                <a:gd name="T45" fmla="*/ 480 h 501"/>
                <a:gd name="T46" fmla="*/ 414 w 511"/>
                <a:gd name="T47" fmla="*/ 470 h 501"/>
                <a:gd name="T48" fmla="*/ 395 w 511"/>
                <a:gd name="T49" fmla="*/ 465 h 501"/>
                <a:gd name="T50" fmla="*/ 373 w 511"/>
                <a:gd name="T51" fmla="*/ 458 h 501"/>
                <a:gd name="T52" fmla="*/ 349 w 511"/>
                <a:gd name="T53" fmla="*/ 455 h 501"/>
                <a:gd name="T54" fmla="*/ 329 w 511"/>
                <a:gd name="T55" fmla="*/ 454 h 501"/>
                <a:gd name="T56" fmla="*/ 310 w 511"/>
                <a:gd name="T57" fmla="*/ 455 h 501"/>
                <a:gd name="T58" fmla="*/ 284 w 511"/>
                <a:gd name="T59" fmla="*/ 458 h 501"/>
                <a:gd name="T60" fmla="*/ 340 w 511"/>
                <a:gd name="T61" fmla="*/ 321 h 501"/>
                <a:gd name="T62" fmla="*/ 296 w 511"/>
                <a:gd name="T63" fmla="*/ 256 h 501"/>
                <a:gd name="T64" fmla="*/ 268 w 511"/>
                <a:gd name="T65" fmla="*/ 217 h 501"/>
                <a:gd name="T66" fmla="*/ 229 w 511"/>
                <a:gd name="T67" fmla="*/ 171 h 501"/>
                <a:gd name="T68" fmla="*/ 195 w 511"/>
                <a:gd name="T69" fmla="*/ 132 h 501"/>
                <a:gd name="T70" fmla="*/ 170 w 511"/>
                <a:gd name="T71" fmla="*/ 106 h 501"/>
                <a:gd name="T72" fmla="*/ 140 w 511"/>
                <a:gd name="T73" fmla="*/ 81 h 501"/>
                <a:gd name="T74" fmla="*/ 113 w 511"/>
                <a:gd name="T75" fmla="*/ 63 h 501"/>
                <a:gd name="T76" fmla="*/ 83 w 511"/>
                <a:gd name="T77" fmla="*/ 53 h 501"/>
                <a:gd name="T78" fmla="*/ 53 w 511"/>
                <a:gd name="T79" fmla="*/ 49 h 501"/>
                <a:gd name="T80" fmla="*/ 23 w 511"/>
                <a:gd name="T81" fmla="*/ 49 h 5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1"/>
                <a:gd name="T124" fmla="*/ 0 h 501"/>
                <a:gd name="T125" fmla="*/ 511 w 511"/>
                <a:gd name="T126" fmla="*/ 501 h 5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1" h="501">
                  <a:moveTo>
                    <a:pt x="0" y="49"/>
                  </a:moveTo>
                  <a:lnTo>
                    <a:pt x="19" y="30"/>
                  </a:lnTo>
                  <a:lnTo>
                    <a:pt x="29" y="24"/>
                  </a:lnTo>
                  <a:lnTo>
                    <a:pt x="43" y="14"/>
                  </a:lnTo>
                  <a:lnTo>
                    <a:pt x="55" y="9"/>
                  </a:lnTo>
                  <a:lnTo>
                    <a:pt x="70" y="6"/>
                  </a:lnTo>
                  <a:lnTo>
                    <a:pt x="82" y="2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28" y="4"/>
                  </a:lnTo>
                  <a:lnTo>
                    <a:pt x="144" y="9"/>
                  </a:lnTo>
                  <a:lnTo>
                    <a:pt x="161" y="10"/>
                  </a:lnTo>
                  <a:lnTo>
                    <a:pt x="180" y="20"/>
                  </a:lnTo>
                  <a:lnTo>
                    <a:pt x="198" y="29"/>
                  </a:lnTo>
                  <a:lnTo>
                    <a:pt x="216" y="39"/>
                  </a:lnTo>
                  <a:lnTo>
                    <a:pt x="233" y="50"/>
                  </a:lnTo>
                  <a:lnTo>
                    <a:pt x="251" y="60"/>
                  </a:lnTo>
                  <a:lnTo>
                    <a:pt x="267" y="73"/>
                  </a:lnTo>
                  <a:lnTo>
                    <a:pt x="284" y="86"/>
                  </a:lnTo>
                  <a:lnTo>
                    <a:pt x="303" y="99"/>
                  </a:lnTo>
                  <a:lnTo>
                    <a:pt x="322" y="117"/>
                  </a:lnTo>
                  <a:lnTo>
                    <a:pt x="338" y="130"/>
                  </a:lnTo>
                  <a:lnTo>
                    <a:pt x="357" y="153"/>
                  </a:lnTo>
                  <a:lnTo>
                    <a:pt x="375" y="171"/>
                  </a:lnTo>
                  <a:lnTo>
                    <a:pt x="392" y="189"/>
                  </a:lnTo>
                  <a:lnTo>
                    <a:pt x="408" y="213"/>
                  </a:lnTo>
                  <a:lnTo>
                    <a:pt x="422" y="231"/>
                  </a:lnTo>
                  <a:lnTo>
                    <a:pt x="434" y="253"/>
                  </a:lnTo>
                  <a:lnTo>
                    <a:pt x="510" y="169"/>
                  </a:lnTo>
                  <a:lnTo>
                    <a:pt x="503" y="193"/>
                  </a:lnTo>
                  <a:lnTo>
                    <a:pt x="495" y="220"/>
                  </a:lnTo>
                  <a:lnTo>
                    <a:pt x="489" y="243"/>
                  </a:lnTo>
                  <a:lnTo>
                    <a:pt x="483" y="261"/>
                  </a:lnTo>
                  <a:lnTo>
                    <a:pt x="480" y="284"/>
                  </a:lnTo>
                  <a:lnTo>
                    <a:pt x="477" y="300"/>
                  </a:lnTo>
                  <a:lnTo>
                    <a:pt x="473" y="320"/>
                  </a:lnTo>
                  <a:lnTo>
                    <a:pt x="473" y="341"/>
                  </a:lnTo>
                  <a:lnTo>
                    <a:pt x="470" y="362"/>
                  </a:lnTo>
                  <a:lnTo>
                    <a:pt x="468" y="390"/>
                  </a:lnTo>
                  <a:lnTo>
                    <a:pt x="468" y="418"/>
                  </a:lnTo>
                  <a:lnTo>
                    <a:pt x="468" y="443"/>
                  </a:lnTo>
                  <a:lnTo>
                    <a:pt x="466" y="474"/>
                  </a:lnTo>
                  <a:lnTo>
                    <a:pt x="467" y="500"/>
                  </a:lnTo>
                  <a:lnTo>
                    <a:pt x="457" y="494"/>
                  </a:lnTo>
                  <a:lnTo>
                    <a:pt x="448" y="486"/>
                  </a:lnTo>
                  <a:lnTo>
                    <a:pt x="437" y="480"/>
                  </a:lnTo>
                  <a:lnTo>
                    <a:pt x="427" y="476"/>
                  </a:lnTo>
                  <a:lnTo>
                    <a:pt x="414" y="470"/>
                  </a:lnTo>
                  <a:lnTo>
                    <a:pt x="404" y="466"/>
                  </a:lnTo>
                  <a:lnTo>
                    <a:pt x="395" y="465"/>
                  </a:lnTo>
                  <a:lnTo>
                    <a:pt x="383" y="461"/>
                  </a:lnTo>
                  <a:lnTo>
                    <a:pt x="373" y="458"/>
                  </a:lnTo>
                  <a:lnTo>
                    <a:pt x="360" y="459"/>
                  </a:lnTo>
                  <a:lnTo>
                    <a:pt x="349" y="455"/>
                  </a:lnTo>
                  <a:lnTo>
                    <a:pt x="340" y="454"/>
                  </a:lnTo>
                  <a:lnTo>
                    <a:pt x="329" y="454"/>
                  </a:lnTo>
                  <a:lnTo>
                    <a:pt x="320" y="454"/>
                  </a:lnTo>
                  <a:lnTo>
                    <a:pt x="310" y="455"/>
                  </a:lnTo>
                  <a:lnTo>
                    <a:pt x="298" y="452"/>
                  </a:lnTo>
                  <a:lnTo>
                    <a:pt x="284" y="458"/>
                  </a:lnTo>
                  <a:lnTo>
                    <a:pt x="356" y="355"/>
                  </a:lnTo>
                  <a:lnTo>
                    <a:pt x="340" y="321"/>
                  </a:lnTo>
                  <a:lnTo>
                    <a:pt x="324" y="300"/>
                  </a:lnTo>
                  <a:lnTo>
                    <a:pt x="296" y="256"/>
                  </a:lnTo>
                  <a:lnTo>
                    <a:pt x="282" y="237"/>
                  </a:lnTo>
                  <a:lnTo>
                    <a:pt x="268" y="217"/>
                  </a:lnTo>
                  <a:lnTo>
                    <a:pt x="243" y="187"/>
                  </a:lnTo>
                  <a:lnTo>
                    <a:pt x="229" y="171"/>
                  </a:lnTo>
                  <a:lnTo>
                    <a:pt x="211" y="148"/>
                  </a:lnTo>
                  <a:lnTo>
                    <a:pt x="195" y="132"/>
                  </a:lnTo>
                  <a:lnTo>
                    <a:pt x="182" y="119"/>
                  </a:lnTo>
                  <a:lnTo>
                    <a:pt x="170" y="106"/>
                  </a:lnTo>
                  <a:lnTo>
                    <a:pt x="157" y="94"/>
                  </a:lnTo>
                  <a:lnTo>
                    <a:pt x="140" y="81"/>
                  </a:lnTo>
                  <a:lnTo>
                    <a:pt x="128" y="74"/>
                  </a:lnTo>
                  <a:lnTo>
                    <a:pt x="113" y="63"/>
                  </a:lnTo>
                  <a:lnTo>
                    <a:pt x="97" y="56"/>
                  </a:lnTo>
                  <a:lnTo>
                    <a:pt x="83" y="53"/>
                  </a:lnTo>
                  <a:lnTo>
                    <a:pt x="68" y="50"/>
                  </a:lnTo>
                  <a:lnTo>
                    <a:pt x="53" y="49"/>
                  </a:lnTo>
                  <a:lnTo>
                    <a:pt x="38" y="46"/>
                  </a:lnTo>
                  <a:lnTo>
                    <a:pt x="23" y="49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9104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928688"/>
            <a:ext cx="1920875" cy="1443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5" name="Rectangle 82"/>
          <p:cNvSpPr>
            <a:spLocks noChangeArrowheads="1"/>
          </p:cNvSpPr>
          <p:nvPr/>
        </p:nvSpPr>
        <p:spPr bwMode="auto">
          <a:xfrm>
            <a:off x="4084638" y="1824038"/>
            <a:ext cx="1460500" cy="365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omic Sans MS" panose="030F0702030302020204" pitchFamily="66" charset="0"/>
              </a:rPr>
              <a:t> Feed mill </a:t>
            </a:r>
          </a:p>
        </p:txBody>
      </p:sp>
      <p:grpSp>
        <p:nvGrpSpPr>
          <p:cNvPr id="89106" name="Group 120"/>
          <p:cNvGrpSpPr>
            <a:grpSpLocks/>
          </p:cNvGrpSpPr>
          <p:nvPr/>
        </p:nvGrpSpPr>
        <p:grpSpPr bwMode="auto">
          <a:xfrm>
            <a:off x="6931025" y="1011238"/>
            <a:ext cx="838200" cy="793750"/>
            <a:chOff x="2280" y="1493"/>
            <a:chExt cx="593" cy="500"/>
          </a:xfrm>
        </p:grpSpPr>
        <p:sp>
          <p:nvSpPr>
            <p:cNvPr id="89136" name="Freeform 121"/>
            <p:cNvSpPr>
              <a:spLocks/>
            </p:cNvSpPr>
            <p:nvPr/>
          </p:nvSpPr>
          <p:spPr bwMode="auto">
            <a:xfrm>
              <a:off x="2299" y="1681"/>
              <a:ext cx="372" cy="312"/>
            </a:xfrm>
            <a:custGeom>
              <a:avLst/>
              <a:gdLst>
                <a:gd name="T0" fmla="*/ 1 w 372"/>
                <a:gd name="T1" fmla="*/ 311 h 312"/>
                <a:gd name="T2" fmla="*/ 34 w 372"/>
                <a:gd name="T3" fmla="*/ 307 h 312"/>
                <a:gd name="T4" fmla="*/ 36 w 372"/>
                <a:gd name="T5" fmla="*/ 287 h 312"/>
                <a:gd name="T6" fmla="*/ 44 w 372"/>
                <a:gd name="T7" fmla="*/ 269 h 312"/>
                <a:gd name="T8" fmla="*/ 51 w 372"/>
                <a:gd name="T9" fmla="*/ 251 h 312"/>
                <a:gd name="T10" fmla="*/ 58 w 372"/>
                <a:gd name="T11" fmla="*/ 234 h 312"/>
                <a:gd name="T12" fmla="*/ 69 w 372"/>
                <a:gd name="T13" fmla="*/ 218 h 312"/>
                <a:gd name="T14" fmla="*/ 78 w 372"/>
                <a:gd name="T15" fmla="*/ 206 h 312"/>
                <a:gd name="T16" fmla="*/ 89 w 372"/>
                <a:gd name="T17" fmla="*/ 193 h 312"/>
                <a:gd name="T18" fmla="*/ 99 w 372"/>
                <a:gd name="T19" fmla="*/ 179 h 312"/>
                <a:gd name="T20" fmla="*/ 114 w 372"/>
                <a:gd name="T21" fmla="*/ 166 h 312"/>
                <a:gd name="T22" fmla="*/ 132 w 372"/>
                <a:gd name="T23" fmla="*/ 151 h 312"/>
                <a:gd name="T24" fmla="*/ 148 w 372"/>
                <a:gd name="T25" fmla="*/ 140 h 312"/>
                <a:gd name="T26" fmla="*/ 163 w 372"/>
                <a:gd name="T27" fmla="*/ 127 h 312"/>
                <a:gd name="T28" fmla="*/ 183 w 372"/>
                <a:gd name="T29" fmla="*/ 116 h 312"/>
                <a:gd name="T30" fmla="*/ 207 w 372"/>
                <a:gd name="T31" fmla="*/ 101 h 312"/>
                <a:gd name="T32" fmla="*/ 232 w 372"/>
                <a:gd name="T33" fmla="*/ 84 h 312"/>
                <a:gd name="T34" fmla="*/ 253 w 372"/>
                <a:gd name="T35" fmla="*/ 75 h 312"/>
                <a:gd name="T36" fmla="*/ 273 w 372"/>
                <a:gd name="T37" fmla="*/ 65 h 312"/>
                <a:gd name="T38" fmla="*/ 292 w 372"/>
                <a:gd name="T39" fmla="*/ 56 h 312"/>
                <a:gd name="T40" fmla="*/ 313 w 372"/>
                <a:gd name="T41" fmla="*/ 47 h 312"/>
                <a:gd name="T42" fmla="*/ 344 w 372"/>
                <a:gd name="T43" fmla="*/ 34 h 312"/>
                <a:gd name="T44" fmla="*/ 371 w 372"/>
                <a:gd name="T45" fmla="*/ 26 h 312"/>
                <a:gd name="T46" fmla="*/ 355 w 372"/>
                <a:gd name="T47" fmla="*/ 0 h 312"/>
                <a:gd name="T48" fmla="*/ 310 w 372"/>
                <a:gd name="T49" fmla="*/ 14 h 312"/>
                <a:gd name="T50" fmla="*/ 263 w 372"/>
                <a:gd name="T51" fmla="*/ 33 h 312"/>
                <a:gd name="T52" fmla="*/ 225 w 372"/>
                <a:gd name="T53" fmla="*/ 51 h 312"/>
                <a:gd name="T54" fmla="*/ 186 w 372"/>
                <a:gd name="T55" fmla="*/ 75 h 312"/>
                <a:gd name="T56" fmla="*/ 127 w 372"/>
                <a:gd name="T57" fmla="*/ 108 h 312"/>
                <a:gd name="T58" fmla="*/ 82 w 372"/>
                <a:gd name="T59" fmla="*/ 141 h 312"/>
                <a:gd name="T60" fmla="*/ 43 w 372"/>
                <a:gd name="T61" fmla="*/ 174 h 312"/>
                <a:gd name="T62" fmla="*/ 23 w 372"/>
                <a:gd name="T63" fmla="*/ 204 h 312"/>
                <a:gd name="T64" fmla="*/ 3 w 372"/>
                <a:gd name="T65" fmla="*/ 240 h 312"/>
                <a:gd name="T66" fmla="*/ 0 w 372"/>
                <a:gd name="T67" fmla="*/ 267 h 312"/>
                <a:gd name="T68" fmla="*/ 1 w 372"/>
                <a:gd name="T69" fmla="*/ 311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2"/>
                <a:gd name="T106" fmla="*/ 0 h 312"/>
                <a:gd name="T107" fmla="*/ 372 w 372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2" h="312">
                  <a:moveTo>
                    <a:pt x="1" y="311"/>
                  </a:moveTo>
                  <a:lnTo>
                    <a:pt x="34" y="307"/>
                  </a:lnTo>
                  <a:lnTo>
                    <a:pt x="36" y="287"/>
                  </a:lnTo>
                  <a:lnTo>
                    <a:pt x="44" y="269"/>
                  </a:lnTo>
                  <a:lnTo>
                    <a:pt x="51" y="251"/>
                  </a:lnTo>
                  <a:lnTo>
                    <a:pt x="58" y="234"/>
                  </a:lnTo>
                  <a:lnTo>
                    <a:pt x="69" y="218"/>
                  </a:lnTo>
                  <a:lnTo>
                    <a:pt x="78" y="206"/>
                  </a:lnTo>
                  <a:lnTo>
                    <a:pt x="89" y="193"/>
                  </a:lnTo>
                  <a:lnTo>
                    <a:pt x="99" y="179"/>
                  </a:lnTo>
                  <a:lnTo>
                    <a:pt x="114" y="166"/>
                  </a:lnTo>
                  <a:lnTo>
                    <a:pt x="132" y="151"/>
                  </a:lnTo>
                  <a:lnTo>
                    <a:pt x="148" y="140"/>
                  </a:lnTo>
                  <a:lnTo>
                    <a:pt x="163" y="127"/>
                  </a:lnTo>
                  <a:lnTo>
                    <a:pt x="183" y="116"/>
                  </a:lnTo>
                  <a:lnTo>
                    <a:pt x="207" y="101"/>
                  </a:lnTo>
                  <a:lnTo>
                    <a:pt x="232" y="84"/>
                  </a:lnTo>
                  <a:lnTo>
                    <a:pt x="253" y="75"/>
                  </a:lnTo>
                  <a:lnTo>
                    <a:pt x="273" y="65"/>
                  </a:lnTo>
                  <a:lnTo>
                    <a:pt x="292" y="56"/>
                  </a:lnTo>
                  <a:lnTo>
                    <a:pt x="313" y="47"/>
                  </a:lnTo>
                  <a:lnTo>
                    <a:pt x="344" y="34"/>
                  </a:lnTo>
                  <a:lnTo>
                    <a:pt x="371" y="26"/>
                  </a:lnTo>
                  <a:lnTo>
                    <a:pt x="355" y="0"/>
                  </a:lnTo>
                  <a:lnTo>
                    <a:pt x="310" y="14"/>
                  </a:lnTo>
                  <a:lnTo>
                    <a:pt x="263" y="33"/>
                  </a:lnTo>
                  <a:lnTo>
                    <a:pt x="225" y="51"/>
                  </a:lnTo>
                  <a:lnTo>
                    <a:pt x="186" y="75"/>
                  </a:lnTo>
                  <a:lnTo>
                    <a:pt x="127" y="108"/>
                  </a:lnTo>
                  <a:lnTo>
                    <a:pt x="82" y="141"/>
                  </a:lnTo>
                  <a:lnTo>
                    <a:pt x="43" y="174"/>
                  </a:lnTo>
                  <a:lnTo>
                    <a:pt x="23" y="204"/>
                  </a:lnTo>
                  <a:lnTo>
                    <a:pt x="3" y="240"/>
                  </a:lnTo>
                  <a:lnTo>
                    <a:pt x="0" y="267"/>
                  </a:lnTo>
                  <a:lnTo>
                    <a:pt x="1" y="31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7" name="Freeform 122"/>
            <p:cNvSpPr>
              <a:spLocks/>
            </p:cNvSpPr>
            <p:nvPr/>
          </p:nvSpPr>
          <p:spPr bwMode="auto">
            <a:xfrm>
              <a:off x="2523" y="1493"/>
              <a:ext cx="349" cy="118"/>
            </a:xfrm>
            <a:custGeom>
              <a:avLst/>
              <a:gdLst>
                <a:gd name="T0" fmla="*/ 276 w 349"/>
                <a:gd name="T1" fmla="*/ 116 h 118"/>
                <a:gd name="T2" fmla="*/ 348 w 349"/>
                <a:gd name="T3" fmla="*/ 107 h 118"/>
                <a:gd name="T4" fmla="*/ 328 w 349"/>
                <a:gd name="T5" fmla="*/ 104 h 118"/>
                <a:gd name="T6" fmla="*/ 308 w 349"/>
                <a:gd name="T7" fmla="*/ 100 h 118"/>
                <a:gd name="T8" fmla="*/ 287 w 349"/>
                <a:gd name="T9" fmla="*/ 94 h 118"/>
                <a:gd name="T10" fmla="*/ 262 w 349"/>
                <a:gd name="T11" fmla="*/ 87 h 118"/>
                <a:gd name="T12" fmla="*/ 234 w 349"/>
                <a:gd name="T13" fmla="*/ 80 h 118"/>
                <a:gd name="T14" fmla="*/ 209 w 349"/>
                <a:gd name="T15" fmla="*/ 73 h 118"/>
                <a:gd name="T16" fmla="*/ 187 w 349"/>
                <a:gd name="T17" fmla="*/ 65 h 118"/>
                <a:gd name="T18" fmla="*/ 168 w 349"/>
                <a:gd name="T19" fmla="*/ 59 h 118"/>
                <a:gd name="T20" fmla="*/ 148 w 349"/>
                <a:gd name="T21" fmla="*/ 52 h 118"/>
                <a:gd name="T22" fmla="*/ 130 w 349"/>
                <a:gd name="T23" fmla="*/ 44 h 118"/>
                <a:gd name="T24" fmla="*/ 112 w 349"/>
                <a:gd name="T25" fmla="*/ 34 h 118"/>
                <a:gd name="T26" fmla="*/ 96 w 349"/>
                <a:gd name="T27" fmla="*/ 26 h 118"/>
                <a:gd name="T28" fmla="*/ 83 w 349"/>
                <a:gd name="T29" fmla="*/ 17 h 118"/>
                <a:gd name="T30" fmla="*/ 67 w 349"/>
                <a:gd name="T31" fmla="*/ 7 h 118"/>
                <a:gd name="T32" fmla="*/ 55 w 349"/>
                <a:gd name="T33" fmla="*/ 0 h 118"/>
                <a:gd name="T34" fmla="*/ 0 w 349"/>
                <a:gd name="T35" fmla="*/ 6 h 118"/>
                <a:gd name="T36" fmla="*/ 14 w 349"/>
                <a:gd name="T37" fmla="*/ 20 h 118"/>
                <a:gd name="T38" fmla="*/ 46 w 349"/>
                <a:gd name="T39" fmla="*/ 39 h 118"/>
                <a:gd name="T40" fmla="*/ 83 w 349"/>
                <a:gd name="T41" fmla="*/ 63 h 118"/>
                <a:gd name="T42" fmla="*/ 122 w 349"/>
                <a:gd name="T43" fmla="*/ 81 h 118"/>
                <a:gd name="T44" fmla="*/ 174 w 349"/>
                <a:gd name="T45" fmla="*/ 93 h 118"/>
                <a:gd name="T46" fmla="*/ 218 w 349"/>
                <a:gd name="T47" fmla="*/ 107 h 118"/>
                <a:gd name="T48" fmla="*/ 262 w 349"/>
                <a:gd name="T49" fmla="*/ 117 h 118"/>
                <a:gd name="T50" fmla="*/ 348 w 349"/>
                <a:gd name="T51" fmla="*/ 107 h 118"/>
                <a:gd name="T52" fmla="*/ 346 w 349"/>
                <a:gd name="T53" fmla="*/ 108 h 118"/>
                <a:gd name="T54" fmla="*/ 276 w 349"/>
                <a:gd name="T55" fmla="*/ 116 h 1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118"/>
                <a:gd name="T86" fmla="*/ 349 w 349"/>
                <a:gd name="T87" fmla="*/ 118 h 1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118">
                  <a:moveTo>
                    <a:pt x="276" y="116"/>
                  </a:moveTo>
                  <a:lnTo>
                    <a:pt x="348" y="107"/>
                  </a:lnTo>
                  <a:lnTo>
                    <a:pt x="328" y="104"/>
                  </a:lnTo>
                  <a:lnTo>
                    <a:pt x="308" y="100"/>
                  </a:lnTo>
                  <a:lnTo>
                    <a:pt x="287" y="94"/>
                  </a:lnTo>
                  <a:lnTo>
                    <a:pt x="262" y="87"/>
                  </a:lnTo>
                  <a:lnTo>
                    <a:pt x="234" y="80"/>
                  </a:lnTo>
                  <a:lnTo>
                    <a:pt x="209" y="73"/>
                  </a:lnTo>
                  <a:lnTo>
                    <a:pt x="187" y="65"/>
                  </a:lnTo>
                  <a:lnTo>
                    <a:pt x="168" y="59"/>
                  </a:lnTo>
                  <a:lnTo>
                    <a:pt x="148" y="52"/>
                  </a:lnTo>
                  <a:lnTo>
                    <a:pt x="130" y="44"/>
                  </a:lnTo>
                  <a:lnTo>
                    <a:pt x="112" y="34"/>
                  </a:lnTo>
                  <a:lnTo>
                    <a:pt x="96" y="26"/>
                  </a:lnTo>
                  <a:lnTo>
                    <a:pt x="83" y="17"/>
                  </a:lnTo>
                  <a:lnTo>
                    <a:pt x="67" y="7"/>
                  </a:lnTo>
                  <a:lnTo>
                    <a:pt x="55" y="0"/>
                  </a:lnTo>
                  <a:lnTo>
                    <a:pt x="0" y="6"/>
                  </a:lnTo>
                  <a:lnTo>
                    <a:pt x="14" y="20"/>
                  </a:lnTo>
                  <a:lnTo>
                    <a:pt x="46" y="39"/>
                  </a:lnTo>
                  <a:lnTo>
                    <a:pt x="83" y="63"/>
                  </a:lnTo>
                  <a:lnTo>
                    <a:pt x="122" y="81"/>
                  </a:lnTo>
                  <a:lnTo>
                    <a:pt x="174" y="93"/>
                  </a:lnTo>
                  <a:lnTo>
                    <a:pt x="218" y="107"/>
                  </a:lnTo>
                  <a:lnTo>
                    <a:pt x="262" y="117"/>
                  </a:lnTo>
                  <a:lnTo>
                    <a:pt x="348" y="107"/>
                  </a:lnTo>
                  <a:lnTo>
                    <a:pt x="346" y="108"/>
                  </a:lnTo>
                  <a:lnTo>
                    <a:pt x="276" y="1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8" name="Freeform 123"/>
            <p:cNvSpPr>
              <a:spLocks/>
            </p:cNvSpPr>
            <p:nvPr/>
          </p:nvSpPr>
          <p:spPr bwMode="auto">
            <a:xfrm>
              <a:off x="2718" y="1599"/>
              <a:ext cx="155" cy="187"/>
            </a:xfrm>
            <a:custGeom>
              <a:avLst/>
              <a:gdLst>
                <a:gd name="T0" fmla="*/ 5 w 155"/>
                <a:gd name="T1" fmla="*/ 186 h 187"/>
                <a:gd name="T2" fmla="*/ 64 w 155"/>
                <a:gd name="T3" fmla="*/ 179 h 187"/>
                <a:gd name="T4" fmla="*/ 64 w 155"/>
                <a:gd name="T5" fmla="*/ 168 h 187"/>
                <a:gd name="T6" fmla="*/ 67 w 155"/>
                <a:gd name="T7" fmla="*/ 157 h 187"/>
                <a:gd name="T8" fmla="*/ 72 w 155"/>
                <a:gd name="T9" fmla="*/ 146 h 187"/>
                <a:gd name="T10" fmla="*/ 75 w 155"/>
                <a:gd name="T11" fmla="*/ 134 h 187"/>
                <a:gd name="T12" fmla="*/ 80 w 155"/>
                <a:gd name="T13" fmla="*/ 121 h 187"/>
                <a:gd name="T14" fmla="*/ 85 w 155"/>
                <a:gd name="T15" fmla="*/ 106 h 187"/>
                <a:gd name="T16" fmla="*/ 93 w 155"/>
                <a:gd name="T17" fmla="*/ 89 h 187"/>
                <a:gd name="T18" fmla="*/ 101 w 155"/>
                <a:gd name="T19" fmla="*/ 71 h 187"/>
                <a:gd name="T20" fmla="*/ 107 w 155"/>
                <a:gd name="T21" fmla="*/ 60 h 187"/>
                <a:gd name="T22" fmla="*/ 114 w 155"/>
                <a:gd name="T23" fmla="*/ 46 h 187"/>
                <a:gd name="T24" fmla="*/ 126 w 155"/>
                <a:gd name="T25" fmla="*/ 31 h 187"/>
                <a:gd name="T26" fmla="*/ 139 w 155"/>
                <a:gd name="T27" fmla="*/ 16 h 187"/>
                <a:gd name="T28" fmla="*/ 147 w 155"/>
                <a:gd name="T29" fmla="*/ 7 h 187"/>
                <a:gd name="T30" fmla="*/ 154 w 155"/>
                <a:gd name="T31" fmla="*/ 0 h 187"/>
                <a:gd name="T32" fmla="*/ 78 w 155"/>
                <a:gd name="T33" fmla="*/ 9 h 187"/>
                <a:gd name="T34" fmla="*/ 64 w 155"/>
                <a:gd name="T35" fmla="*/ 22 h 187"/>
                <a:gd name="T36" fmla="*/ 44 w 155"/>
                <a:gd name="T37" fmla="*/ 45 h 187"/>
                <a:gd name="T38" fmla="*/ 25 w 155"/>
                <a:gd name="T39" fmla="*/ 71 h 187"/>
                <a:gd name="T40" fmla="*/ 17 w 155"/>
                <a:gd name="T41" fmla="*/ 94 h 187"/>
                <a:gd name="T42" fmla="*/ 5 w 155"/>
                <a:gd name="T43" fmla="*/ 120 h 187"/>
                <a:gd name="T44" fmla="*/ 1 w 155"/>
                <a:gd name="T45" fmla="*/ 147 h 187"/>
                <a:gd name="T46" fmla="*/ 0 w 155"/>
                <a:gd name="T47" fmla="*/ 166 h 187"/>
                <a:gd name="T48" fmla="*/ 5 w 155"/>
                <a:gd name="T49" fmla="*/ 186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187"/>
                <a:gd name="T77" fmla="*/ 155 w 155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187">
                  <a:moveTo>
                    <a:pt x="5" y="186"/>
                  </a:moveTo>
                  <a:lnTo>
                    <a:pt x="64" y="179"/>
                  </a:lnTo>
                  <a:lnTo>
                    <a:pt x="64" y="168"/>
                  </a:lnTo>
                  <a:lnTo>
                    <a:pt x="67" y="157"/>
                  </a:lnTo>
                  <a:lnTo>
                    <a:pt x="72" y="146"/>
                  </a:lnTo>
                  <a:lnTo>
                    <a:pt x="75" y="134"/>
                  </a:lnTo>
                  <a:lnTo>
                    <a:pt x="80" y="121"/>
                  </a:lnTo>
                  <a:lnTo>
                    <a:pt x="85" y="106"/>
                  </a:lnTo>
                  <a:lnTo>
                    <a:pt x="93" y="89"/>
                  </a:lnTo>
                  <a:lnTo>
                    <a:pt x="101" y="71"/>
                  </a:lnTo>
                  <a:lnTo>
                    <a:pt x="107" y="60"/>
                  </a:lnTo>
                  <a:lnTo>
                    <a:pt x="114" y="46"/>
                  </a:lnTo>
                  <a:lnTo>
                    <a:pt x="126" y="31"/>
                  </a:lnTo>
                  <a:lnTo>
                    <a:pt x="139" y="16"/>
                  </a:lnTo>
                  <a:lnTo>
                    <a:pt x="147" y="7"/>
                  </a:lnTo>
                  <a:lnTo>
                    <a:pt x="154" y="0"/>
                  </a:lnTo>
                  <a:lnTo>
                    <a:pt x="78" y="9"/>
                  </a:lnTo>
                  <a:lnTo>
                    <a:pt x="64" y="22"/>
                  </a:lnTo>
                  <a:lnTo>
                    <a:pt x="44" y="45"/>
                  </a:lnTo>
                  <a:lnTo>
                    <a:pt x="25" y="71"/>
                  </a:lnTo>
                  <a:lnTo>
                    <a:pt x="17" y="94"/>
                  </a:lnTo>
                  <a:lnTo>
                    <a:pt x="5" y="120"/>
                  </a:lnTo>
                  <a:lnTo>
                    <a:pt x="1" y="147"/>
                  </a:lnTo>
                  <a:lnTo>
                    <a:pt x="0" y="166"/>
                  </a:lnTo>
                  <a:lnTo>
                    <a:pt x="5" y="18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9" name="Freeform 124"/>
            <p:cNvSpPr>
              <a:spLocks/>
            </p:cNvSpPr>
            <p:nvPr/>
          </p:nvSpPr>
          <p:spPr bwMode="auto">
            <a:xfrm>
              <a:off x="2280" y="1499"/>
              <a:ext cx="521" cy="493"/>
            </a:xfrm>
            <a:custGeom>
              <a:avLst/>
              <a:gdLst>
                <a:gd name="T0" fmla="*/ 10 w 521"/>
                <a:gd name="T1" fmla="*/ 468 h 493"/>
                <a:gd name="T2" fmla="*/ 2 w 521"/>
                <a:gd name="T3" fmla="*/ 440 h 493"/>
                <a:gd name="T4" fmla="*/ 1 w 521"/>
                <a:gd name="T5" fmla="*/ 412 h 493"/>
                <a:gd name="T6" fmla="*/ 3 w 521"/>
                <a:gd name="T7" fmla="*/ 385 h 493"/>
                <a:gd name="T8" fmla="*/ 13 w 521"/>
                <a:gd name="T9" fmla="*/ 352 h 493"/>
                <a:gd name="T10" fmla="*/ 26 w 521"/>
                <a:gd name="T11" fmla="*/ 321 h 493"/>
                <a:gd name="T12" fmla="*/ 51 w 521"/>
                <a:gd name="T13" fmla="*/ 286 h 493"/>
                <a:gd name="T14" fmla="*/ 77 w 521"/>
                <a:gd name="T15" fmla="*/ 256 h 493"/>
                <a:gd name="T16" fmla="*/ 104 w 521"/>
                <a:gd name="T17" fmla="*/ 226 h 493"/>
                <a:gd name="T18" fmla="*/ 136 w 521"/>
                <a:gd name="T19" fmla="*/ 194 h 493"/>
                <a:gd name="T20" fmla="*/ 171 w 521"/>
                <a:gd name="T21" fmla="*/ 165 h 493"/>
                <a:gd name="T22" fmla="*/ 214 w 521"/>
                <a:gd name="T23" fmla="*/ 136 h 493"/>
                <a:gd name="T24" fmla="*/ 259 w 521"/>
                <a:gd name="T25" fmla="*/ 111 h 493"/>
                <a:gd name="T26" fmla="*/ 299 w 521"/>
                <a:gd name="T27" fmla="*/ 92 h 493"/>
                <a:gd name="T28" fmla="*/ 263 w 521"/>
                <a:gd name="T29" fmla="*/ 11 h 493"/>
                <a:gd name="T30" fmla="*/ 303 w 521"/>
                <a:gd name="T31" fmla="*/ 35 h 493"/>
                <a:gd name="T32" fmla="*/ 336 w 521"/>
                <a:gd name="T33" fmla="*/ 52 h 493"/>
                <a:gd name="T34" fmla="*/ 366 w 521"/>
                <a:gd name="T35" fmla="*/ 66 h 493"/>
                <a:gd name="T36" fmla="*/ 402 w 521"/>
                <a:gd name="T37" fmla="*/ 78 h 493"/>
                <a:gd name="T38" fmla="*/ 450 w 521"/>
                <a:gd name="T39" fmla="*/ 91 h 493"/>
                <a:gd name="T40" fmla="*/ 497 w 521"/>
                <a:gd name="T41" fmla="*/ 104 h 493"/>
                <a:gd name="T42" fmla="*/ 513 w 521"/>
                <a:gd name="T43" fmla="*/ 117 h 493"/>
                <a:gd name="T44" fmla="*/ 496 w 521"/>
                <a:gd name="T45" fmla="*/ 135 h 493"/>
                <a:gd name="T46" fmla="*/ 482 w 521"/>
                <a:gd name="T47" fmla="*/ 156 h 493"/>
                <a:gd name="T48" fmla="*/ 472 w 521"/>
                <a:gd name="T49" fmla="*/ 174 h 493"/>
                <a:gd name="T50" fmla="*/ 462 w 521"/>
                <a:gd name="T51" fmla="*/ 196 h 493"/>
                <a:gd name="T52" fmla="*/ 454 w 521"/>
                <a:gd name="T53" fmla="*/ 219 h 493"/>
                <a:gd name="T54" fmla="*/ 449 w 521"/>
                <a:gd name="T55" fmla="*/ 238 h 493"/>
                <a:gd name="T56" fmla="*/ 445 w 521"/>
                <a:gd name="T57" fmla="*/ 258 h 493"/>
                <a:gd name="T58" fmla="*/ 441 w 521"/>
                <a:gd name="T59" fmla="*/ 285 h 493"/>
                <a:gd name="T60" fmla="*/ 336 w 521"/>
                <a:gd name="T61" fmla="*/ 201 h 493"/>
                <a:gd name="T62" fmla="*/ 269 w 521"/>
                <a:gd name="T63" fmla="*/ 232 h 493"/>
                <a:gd name="T64" fmla="*/ 230 w 521"/>
                <a:gd name="T65" fmla="*/ 253 h 493"/>
                <a:gd name="T66" fmla="*/ 180 w 521"/>
                <a:gd name="T67" fmla="*/ 284 h 493"/>
                <a:gd name="T68" fmla="*/ 138 w 521"/>
                <a:gd name="T69" fmla="*/ 309 h 493"/>
                <a:gd name="T70" fmla="*/ 111 w 521"/>
                <a:gd name="T71" fmla="*/ 330 h 493"/>
                <a:gd name="T72" fmla="*/ 82 w 521"/>
                <a:gd name="T73" fmla="*/ 355 h 493"/>
                <a:gd name="T74" fmla="*/ 60 w 521"/>
                <a:gd name="T75" fmla="*/ 379 h 493"/>
                <a:gd name="T76" fmla="*/ 44 w 521"/>
                <a:gd name="T77" fmla="*/ 407 h 493"/>
                <a:gd name="T78" fmla="*/ 35 w 521"/>
                <a:gd name="T79" fmla="*/ 436 h 493"/>
                <a:gd name="T80" fmla="*/ 27 w 521"/>
                <a:gd name="T81" fmla="*/ 468 h 4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1"/>
                <a:gd name="T124" fmla="*/ 0 h 493"/>
                <a:gd name="T125" fmla="*/ 521 w 521"/>
                <a:gd name="T126" fmla="*/ 493 h 4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1" h="493">
                  <a:moveTo>
                    <a:pt x="22" y="492"/>
                  </a:moveTo>
                  <a:lnTo>
                    <a:pt x="10" y="468"/>
                  </a:lnTo>
                  <a:lnTo>
                    <a:pt x="7" y="456"/>
                  </a:lnTo>
                  <a:lnTo>
                    <a:pt x="2" y="440"/>
                  </a:lnTo>
                  <a:lnTo>
                    <a:pt x="0" y="426"/>
                  </a:lnTo>
                  <a:lnTo>
                    <a:pt x="1" y="412"/>
                  </a:lnTo>
                  <a:lnTo>
                    <a:pt x="1" y="398"/>
                  </a:lnTo>
                  <a:lnTo>
                    <a:pt x="3" y="385"/>
                  </a:lnTo>
                  <a:lnTo>
                    <a:pt x="5" y="370"/>
                  </a:lnTo>
                  <a:lnTo>
                    <a:pt x="13" y="352"/>
                  </a:lnTo>
                  <a:lnTo>
                    <a:pt x="20" y="337"/>
                  </a:lnTo>
                  <a:lnTo>
                    <a:pt x="26" y="321"/>
                  </a:lnTo>
                  <a:lnTo>
                    <a:pt x="39" y="303"/>
                  </a:lnTo>
                  <a:lnTo>
                    <a:pt x="51" y="286"/>
                  </a:lnTo>
                  <a:lnTo>
                    <a:pt x="64" y="270"/>
                  </a:lnTo>
                  <a:lnTo>
                    <a:pt x="77" y="256"/>
                  </a:lnTo>
                  <a:lnTo>
                    <a:pt x="90" y="239"/>
                  </a:lnTo>
                  <a:lnTo>
                    <a:pt x="104" y="226"/>
                  </a:lnTo>
                  <a:lnTo>
                    <a:pt x="120" y="210"/>
                  </a:lnTo>
                  <a:lnTo>
                    <a:pt x="136" y="194"/>
                  </a:lnTo>
                  <a:lnTo>
                    <a:pt x="155" y="179"/>
                  </a:lnTo>
                  <a:lnTo>
                    <a:pt x="171" y="165"/>
                  </a:lnTo>
                  <a:lnTo>
                    <a:pt x="195" y="150"/>
                  </a:lnTo>
                  <a:lnTo>
                    <a:pt x="214" y="136"/>
                  </a:lnTo>
                  <a:lnTo>
                    <a:pt x="234" y="122"/>
                  </a:lnTo>
                  <a:lnTo>
                    <a:pt x="259" y="111"/>
                  </a:lnTo>
                  <a:lnTo>
                    <a:pt x="277" y="100"/>
                  </a:lnTo>
                  <a:lnTo>
                    <a:pt x="299" y="92"/>
                  </a:lnTo>
                  <a:lnTo>
                    <a:pt x="244" y="0"/>
                  </a:lnTo>
                  <a:lnTo>
                    <a:pt x="263" y="11"/>
                  </a:lnTo>
                  <a:lnTo>
                    <a:pt x="285" y="24"/>
                  </a:lnTo>
                  <a:lnTo>
                    <a:pt x="303" y="35"/>
                  </a:lnTo>
                  <a:lnTo>
                    <a:pt x="318" y="44"/>
                  </a:lnTo>
                  <a:lnTo>
                    <a:pt x="336" y="52"/>
                  </a:lnTo>
                  <a:lnTo>
                    <a:pt x="349" y="59"/>
                  </a:lnTo>
                  <a:lnTo>
                    <a:pt x="366" y="66"/>
                  </a:lnTo>
                  <a:lnTo>
                    <a:pt x="385" y="71"/>
                  </a:lnTo>
                  <a:lnTo>
                    <a:pt x="402" y="78"/>
                  </a:lnTo>
                  <a:lnTo>
                    <a:pt x="425" y="85"/>
                  </a:lnTo>
                  <a:lnTo>
                    <a:pt x="450" y="91"/>
                  </a:lnTo>
                  <a:lnTo>
                    <a:pt x="471" y="96"/>
                  </a:lnTo>
                  <a:lnTo>
                    <a:pt x="497" y="104"/>
                  </a:lnTo>
                  <a:lnTo>
                    <a:pt x="520" y="108"/>
                  </a:lnTo>
                  <a:lnTo>
                    <a:pt x="513" y="117"/>
                  </a:lnTo>
                  <a:lnTo>
                    <a:pt x="504" y="125"/>
                  </a:lnTo>
                  <a:lnTo>
                    <a:pt x="496" y="135"/>
                  </a:lnTo>
                  <a:lnTo>
                    <a:pt x="489" y="145"/>
                  </a:lnTo>
                  <a:lnTo>
                    <a:pt x="482" y="156"/>
                  </a:lnTo>
                  <a:lnTo>
                    <a:pt x="476" y="165"/>
                  </a:lnTo>
                  <a:lnTo>
                    <a:pt x="472" y="174"/>
                  </a:lnTo>
                  <a:lnTo>
                    <a:pt x="467" y="185"/>
                  </a:lnTo>
                  <a:lnTo>
                    <a:pt x="462" y="196"/>
                  </a:lnTo>
                  <a:lnTo>
                    <a:pt x="459" y="208"/>
                  </a:lnTo>
                  <a:lnTo>
                    <a:pt x="454" y="219"/>
                  </a:lnTo>
                  <a:lnTo>
                    <a:pt x="451" y="228"/>
                  </a:lnTo>
                  <a:lnTo>
                    <a:pt x="449" y="238"/>
                  </a:lnTo>
                  <a:lnTo>
                    <a:pt x="446" y="248"/>
                  </a:lnTo>
                  <a:lnTo>
                    <a:pt x="445" y="258"/>
                  </a:lnTo>
                  <a:lnTo>
                    <a:pt x="440" y="270"/>
                  </a:lnTo>
                  <a:lnTo>
                    <a:pt x="441" y="285"/>
                  </a:lnTo>
                  <a:lnTo>
                    <a:pt x="369" y="192"/>
                  </a:lnTo>
                  <a:lnTo>
                    <a:pt x="336" y="201"/>
                  </a:lnTo>
                  <a:lnTo>
                    <a:pt x="314" y="212"/>
                  </a:lnTo>
                  <a:lnTo>
                    <a:pt x="269" y="232"/>
                  </a:lnTo>
                  <a:lnTo>
                    <a:pt x="250" y="243"/>
                  </a:lnTo>
                  <a:lnTo>
                    <a:pt x="230" y="253"/>
                  </a:lnTo>
                  <a:lnTo>
                    <a:pt x="197" y="272"/>
                  </a:lnTo>
                  <a:lnTo>
                    <a:pt x="180" y="284"/>
                  </a:lnTo>
                  <a:lnTo>
                    <a:pt x="157" y="298"/>
                  </a:lnTo>
                  <a:lnTo>
                    <a:pt x="138" y="309"/>
                  </a:lnTo>
                  <a:lnTo>
                    <a:pt x="125" y="321"/>
                  </a:lnTo>
                  <a:lnTo>
                    <a:pt x="111" y="330"/>
                  </a:lnTo>
                  <a:lnTo>
                    <a:pt x="98" y="342"/>
                  </a:lnTo>
                  <a:lnTo>
                    <a:pt x="82" y="355"/>
                  </a:lnTo>
                  <a:lnTo>
                    <a:pt x="73" y="366"/>
                  </a:lnTo>
                  <a:lnTo>
                    <a:pt x="60" y="379"/>
                  </a:lnTo>
                  <a:lnTo>
                    <a:pt x="51" y="394"/>
                  </a:lnTo>
                  <a:lnTo>
                    <a:pt x="44" y="407"/>
                  </a:lnTo>
                  <a:lnTo>
                    <a:pt x="39" y="422"/>
                  </a:lnTo>
                  <a:lnTo>
                    <a:pt x="35" y="436"/>
                  </a:lnTo>
                  <a:lnTo>
                    <a:pt x="28" y="451"/>
                  </a:lnTo>
                  <a:lnTo>
                    <a:pt x="27" y="468"/>
                  </a:lnTo>
                  <a:lnTo>
                    <a:pt x="22" y="49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07" name="Text Box 125"/>
          <p:cNvSpPr txBox="1">
            <a:spLocks noChangeArrowheads="1"/>
          </p:cNvSpPr>
          <p:nvPr/>
        </p:nvSpPr>
        <p:spPr bwMode="auto">
          <a:xfrm>
            <a:off x="8531225" y="1003300"/>
            <a:ext cx="450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¼</a:t>
            </a:r>
          </a:p>
        </p:txBody>
      </p:sp>
      <p:grpSp>
        <p:nvGrpSpPr>
          <p:cNvPr id="89108" name="Group 126"/>
          <p:cNvGrpSpPr>
            <a:grpSpLocks/>
          </p:cNvGrpSpPr>
          <p:nvPr/>
        </p:nvGrpSpPr>
        <p:grpSpPr bwMode="auto">
          <a:xfrm>
            <a:off x="7472363" y="354013"/>
            <a:ext cx="1436687" cy="712787"/>
            <a:chOff x="4824" y="160"/>
            <a:chExt cx="1248" cy="625"/>
          </a:xfrm>
        </p:grpSpPr>
        <p:sp>
          <p:nvSpPr>
            <p:cNvPr id="89133" name="Oval 127"/>
            <p:cNvSpPr>
              <a:spLocks noChangeArrowheads="1"/>
            </p:cNvSpPr>
            <p:nvPr/>
          </p:nvSpPr>
          <p:spPr bwMode="auto">
            <a:xfrm>
              <a:off x="4824" y="192"/>
              <a:ext cx="1248" cy="5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89134" name="Picture 128" descr="j0198660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" y="160"/>
              <a:ext cx="7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5" name="Picture 129" descr="j0232261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" y="283"/>
              <a:ext cx="375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109" name="Text Box 130"/>
          <p:cNvSpPr txBox="1">
            <a:spLocks noChangeArrowheads="1"/>
          </p:cNvSpPr>
          <p:nvPr/>
        </p:nvSpPr>
        <p:spPr bwMode="auto">
          <a:xfrm>
            <a:off x="8088313" y="3357563"/>
            <a:ext cx="450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¾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Comic Sans MS" panose="030F0702030302020204" pitchFamily="66" charset="0"/>
            </a:endParaRPr>
          </a:p>
        </p:txBody>
      </p:sp>
      <p:pic>
        <p:nvPicPr>
          <p:cNvPr id="89110" name="Picture 6" descr="algae-bloo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614863"/>
            <a:ext cx="1644650" cy="10334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370513" y="5102225"/>
            <a:ext cx="1092200" cy="2381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112" name="Picture 179" descr="1170t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4516438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84" name="Rectangle 64"/>
          <p:cNvSpPr>
            <a:spLocks noChangeArrowheads="1"/>
          </p:cNvSpPr>
          <p:nvPr/>
        </p:nvSpPr>
        <p:spPr bwMode="auto">
          <a:xfrm>
            <a:off x="7521575" y="5387975"/>
            <a:ext cx="1317625" cy="646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latin typeface="Comic Sans MS" pitchFamily="66" charset="0"/>
              </a:rPr>
              <a:t>Manure</a:t>
            </a:r>
            <a:endParaRPr lang="en-US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 ? 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763"/>
            <a:ext cx="9144000" cy="6216650"/>
          </a:xfrm>
          <a:prstGeom prst="rect">
            <a:avLst/>
          </a:prstGeom>
          <a:solidFill>
            <a:schemeClr val="bg1">
              <a:lumMod val="5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89115" name="Group 175"/>
          <p:cNvGrpSpPr>
            <a:grpSpLocks/>
          </p:cNvGrpSpPr>
          <p:nvPr/>
        </p:nvGrpSpPr>
        <p:grpSpPr bwMode="auto">
          <a:xfrm>
            <a:off x="2022475" y="4246563"/>
            <a:ext cx="5537200" cy="2611437"/>
            <a:chOff x="1174" y="2670"/>
            <a:chExt cx="3326" cy="1650"/>
          </a:xfrm>
        </p:grpSpPr>
        <p:sp>
          <p:nvSpPr>
            <p:cNvPr id="89116" name="Oval 68"/>
            <p:cNvSpPr>
              <a:spLocks noChangeArrowheads="1"/>
            </p:cNvSpPr>
            <p:nvPr/>
          </p:nvSpPr>
          <p:spPr bwMode="auto">
            <a:xfrm>
              <a:off x="1283" y="2814"/>
              <a:ext cx="2802" cy="150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89117" name="Group 69"/>
            <p:cNvGrpSpPr>
              <a:grpSpLocks/>
            </p:cNvGrpSpPr>
            <p:nvPr/>
          </p:nvGrpSpPr>
          <p:grpSpPr bwMode="auto">
            <a:xfrm>
              <a:off x="1174" y="2983"/>
              <a:ext cx="508" cy="533"/>
              <a:chOff x="1174" y="2983"/>
              <a:chExt cx="508" cy="533"/>
            </a:xfrm>
          </p:grpSpPr>
          <p:sp>
            <p:nvSpPr>
              <p:cNvPr id="89129" name="Freeform 70"/>
              <p:cNvSpPr>
                <a:spLocks/>
              </p:cNvSpPr>
              <p:nvPr/>
            </p:nvSpPr>
            <p:spPr bwMode="auto">
              <a:xfrm rot="-5400000">
                <a:off x="1361" y="3194"/>
                <a:ext cx="330" cy="312"/>
              </a:xfrm>
              <a:custGeom>
                <a:avLst/>
                <a:gdLst>
                  <a:gd name="T0" fmla="*/ 1 w 372"/>
                  <a:gd name="T1" fmla="*/ 311 h 312"/>
                  <a:gd name="T2" fmla="*/ 4 w 372"/>
                  <a:gd name="T3" fmla="*/ 307 h 312"/>
                  <a:gd name="T4" fmla="*/ 4 w 372"/>
                  <a:gd name="T5" fmla="*/ 287 h 312"/>
                  <a:gd name="T6" fmla="*/ 4 w 372"/>
                  <a:gd name="T7" fmla="*/ 269 h 312"/>
                  <a:gd name="T8" fmla="*/ 4 w 372"/>
                  <a:gd name="T9" fmla="*/ 251 h 312"/>
                  <a:gd name="T10" fmla="*/ 4 w 372"/>
                  <a:gd name="T11" fmla="*/ 234 h 312"/>
                  <a:gd name="T12" fmla="*/ 4 w 372"/>
                  <a:gd name="T13" fmla="*/ 218 h 312"/>
                  <a:gd name="T14" fmla="*/ 4 w 372"/>
                  <a:gd name="T15" fmla="*/ 206 h 312"/>
                  <a:gd name="T16" fmla="*/ 4 w 372"/>
                  <a:gd name="T17" fmla="*/ 193 h 312"/>
                  <a:gd name="T18" fmla="*/ 4 w 372"/>
                  <a:gd name="T19" fmla="*/ 179 h 312"/>
                  <a:gd name="T20" fmla="*/ 4 w 372"/>
                  <a:gd name="T21" fmla="*/ 166 h 312"/>
                  <a:gd name="T22" fmla="*/ 4 w 372"/>
                  <a:gd name="T23" fmla="*/ 151 h 312"/>
                  <a:gd name="T24" fmla="*/ 4 w 372"/>
                  <a:gd name="T25" fmla="*/ 140 h 312"/>
                  <a:gd name="T26" fmla="*/ 4 w 372"/>
                  <a:gd name="T27" fmla="*/ 127 h 312"/>
                  <a:gd name="T28" fmla="*/ 4 w 372"/>
                  <a:gd name="T29" fmla="*/ 116 h 312"/>
                  <a:gd name="T30" fmla="*/ 4 w 372"/>
                  <a:gd name="T31" fmla="*/ 101 h 312"/>
                  <a:gd name="T32" fmla="*/ 5 w 372"/>
                  <a:gd name="T33" fmla="*/ 84 h 312"/>
                  <a:gd name="T34" fmla="*/ 5 w 372"/>
                  <a:gd name="T35" fmla="*/ 75 h 312"/>
                  <a:gd name="T36" fmla="*/ 6 w 372"/>
                  <a:gd name="T37" fmla="*/ 65 h 312"/>
                  <a:gd name="T38" fmla="*/ 7 w 372"/>
                  <a:gd name="T39" fmla="*/ 56 h 312"/>
                  <a:gd name="T40" fmla="*/ 7 w 372"/>
                  <a:gd name="T41" fmla="*/ 47 h 312"/>
                  <a:gd name="T42" fmla="*/ 8 w 372"/>
                  <a:gd name="T43" fmla="*/ 34 h 312"/>
                  <a:gd name="T44" fmla="*/ 9 w 372"/>
                  <a:gd name="T45" fmla="*/ 26 h 312"/>
                  <a:gd name="T46" fmla="*/ 8 w 372"/>
                  <a:gd name="T47" fmla="*/ 0 h 312"/>
                  <a:gd name="T48" fmla="*/ 7 w 372"/>
                  <a:gd name="T49" fmla="*/ 14 h 312"/>
                  <a:gd name="T50" fmla="*/ 6 w 372"/>
                  <a:gd name="T51" fmla="*/ 33 h 312"/>
                  <a:gd name="T52" fmla="*/ 4 w 372"/>
                  <a:gd name="T53" fmla="*/ 51 h 312"/>
                  <a:gd name="T54" fmla="*/ 4 w 372"/>
                  <a:gd name="T55" fmla="*/ 75 h 312"/>
                  <a:gd name="T56" fmla="*/ 4 w 372"/>
                  <a:gd name="T57" fmla="*/ 108 h 312"/>
                  <a:gd name="T58" fmla="*/ 4 w 372"/>
                  <a:gd name="T59" fmla="*/ 141 h 312"/>
                  <a:gd name="T60" fmla="*/ 4 w 372"/>
                  <a:gd name="T61" fmla="*/ 174 h 312"/>
                  <a:gd name="T62" fmla="*/ 4 w 372"/>
                  <a:gd name="T63" fmla="*/ 204 h 312"/>
                  <a:gd name="T64" fmla="*/ 3 w 372"/>
                  <a:gd name="T65" fmla="*/ 240 h 312"/>
                  <a:gd name="T66" fmla="*/ 0 w 372"/>
                  <a:gd name="T67" fmla="*/ 267 h 312"/>
                  <a:gd name="T68" fmla="*/ 1 w 372"/>
                  <a:gd name="T69" fmla="*/ 31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2"/>
                  <a:gd name="T106" fmla="*/ 0 h 312"/>
                  <a:gd name="T107" fmla="*/ 372 w 372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2" h="312">
                    <a:moveTo>
                      <a:pt x="1" y="311"/>
                    </a:moveTo>
                    <a:lnTo>
                      <a:pt x="34" y="307"/>
                    </a:lnTo>
                    <a:lnTo>
                      <a:pt x="36" y="287"/>
                    </a:lnTo>
                    <a:lnTo>
                      <a:pt x="44" y="269"/>
                    </a:lnTo>
                    <a:lnTo>
                      <a:pt x="51" y="251"/>
                    </a:lnTo>
                    <a:lnTo>
                      <a:pt x="58" y="234"/>
                    </a:lnTo>
                    <a:lnTo>
                      <a:pt x="69" y="218"/>
                    </a:lnTo>
                    <a:lnTo>
                      <a:pt x="78" y="206"/>
                    </a:lnTo>
                    <a:lnTo>
                      <a:pt x="89" y="193"/>
                    </a:lnTo>
                    <a:lnTo>
                      <a:pt x="99" y="179"/>
                    </a:lnTo>
                    <a:lnTo>
                      <a:pt x="114" y="166"/>
                    </a:lnTo>
                    <a:lnTo>
                      <a:pt x="132" y="151"/>
                    </a:lnTo>
                    <a:lnTo>
                      <a:pt x="148" y="140"/>
                    </a:lnTo>
                    <a:lnTo>
                      <a:pt x="163" y="127"/>
                    </a:lnTo>
                    <a:lnTo>
                      <a:pt x="183" y="116"/>
                    </a:lnTo>
                    <a:lnTo>
                      <a:pt x="207" y="101"/>
                    </a:lnTo>
                    <a:lnTo>
                      <a:pt x="232" y="84"/>
                    </a:lnTo>
                    <a:lnTo>
                      <a:pt x="253" y="75"/>
                    </a:lnTo>
                    <a:lnTo>
                      <a:pt x="273" y="65"/>
                    </a:lnTo>
                    <a:lnTo>
                      <a:pt x="292" y="56"/>
                    </a:lnTo>
                    <a:lnTo>
                      <a:pt x="313" y="47"/>
                    </a:lnTo>
                    <a:lnTo>
                      <a:pt x="344" y="34"/>
                    </a:lnTo>
                    <a:lnTo>
                      <a:pt x="371" y="26"/>
                    </a:lnTo>
                    <a:lnTo>
                      <a:pt x="355" y="0"/>
                    </a:lnTo>
                    <a:lnTo>
                      <a:pt x="310" y="14"/>
                    </a:lnTo>
                    <a:lnTo>
                      <a:pt x="263" y="33"/>
                    </a:lnTo>
                    <a:lnTo>
                      <a:pt x="225" y="51"/>
                    </a:lnTo>
                    <a:lnTo>
                      <a:pt x="186" y="75"/>
                    </a:lnTo>
                    <a:lnTo>
                      <a:pt x="127" y="108"/>
                    </a:lnTo>
                    <a:lnTo>
                      <a:pt x="82" y="141"/>
                    </a:lnTo>
                    <a:lnTo>
                      <a:pt x="43" y="174"/>
                    </a:lnTo>
                    <a:lnTo>
                      <a:pt x="23" y="204"/>
                    </a:lnTo>
                    <a:lnTo>
                      <a:pt x="3" y="240"/>
                    </a:lnTo>
                    <a:lnTo>
                      <a:pt x="0" y="267"/>
                    </a:lnTo>
                    <a:lnTo>
                      <a:pt x="1" y="311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0" name="Freeform 71"/>
              <p:cNvSpPr>
                <a:spLocks/>
              </p:cNvSpPr>
              <p:nvPr/>
            </p:nvSpPr>
            <p:spPr bwMode="auto">
              <a:xfrm rot="-5400000">
                <a:off x="1079" y="3079"/>
                <a:ext cx="310" cy="118"/>
              </a:xfrm>
              <a:custGeom>
                <a:avLst/>
                <a:gdLst>
                  <a:gd name="T0" fmla="*/ 6 w 349"/>
                  <a:gd name="T1" fmla="*/ 116 h 118"/>
                  <a:gd name="T2" fmla="*/ 8 w 349"/>
                  <a:gd name="T3" fmla="*/ 107 h 118"/>
                  <a:gd name="T4" fmla="*/ 8 w 349"/>
                  <a:gd name="T5" fmla="*/ 104 h 118"/>
                  <a:gd name="T6" fmla="*/ 7 w 349"/>
                  <a:gd name="T7" fmla="*/ 100 h 118"/>
                  <a:gd name="T8" fmla="*/ 7 w 349"/>
                  <a:gd name="T9" fmla="*/ 94 h 118"/>
                  <a:gd name="T10" fmla="*/ 6 w 349"/>
                  <a:gd name="T11" fmla="*/ 87 h 118"/>
                  <a:gd name="T12" fmla="*/ 5 w 349"/>
                  <a:gd name="T13" fmla="*/ 80 h 118"/>
                  <a:gd name="T14" fmla="*/ 4 w 349"/>
                  <a:gd name="T15" fmla="*/ 73 h 118"/>
                  <a:gd name="T16" fmla="*/ 4 w 349"/>
                  <a:gd name="T17" fmla="*/ 65 h 118"/>
                  <a:gd name="T18" fmla="*/ 4 w 349"/>
                  <a:gd name="T19" fmla="*/ 59 h 118"/>
                  <a:gd name="T20" fmla="*/ 4 w 349"/>
                  <a:gd name="T21" fmla="*/ 52 h 118"/>
                  <a:gd name="T22" fmla="*/ 4 w 349"/>
                  <a:gd name="T23" fmla="*/ 44 h 118"/>
                  <a:gd name="T24" fmla="*/ 4 w 349"/>
                  <a:gd name="T25" fmla="*/ 34 h 118"/>
                  <a:gd name="T26" fmla="*/ 4 w 349"/>
                  <a:gd name="T27" fmla="*/ 26 h 118"/>
                  <a:gd name="T28" fmla="*/ 4 w 349"/>
                  <a:gd name="T29" fmla="*/ 17 h 118"/>
                  <a:gd name="T30" fmla="*/ 4 w 349"/>
                  <a:gd name="T31" fmla="*/ 7 h 118"/>
                  <a:gd name="T32" fmla="*/ 4 w 349"/>
                  <a:gd name="T33" fmla="*/ 0 h 118"/>
                  <a:gd name="T34" fmla="*/ 0 w 349"/>
                  <a:gd name="T35" fmla="*/ 6 h 118"/>
                  <a:gd name="T36" fmla="*/ 4 w 349"/>
                  <a:gd name="T37" fmla="*/ 20 h 118"/>
                  <a:gd name="T38" fmla="*/ 4 w 349"/>
                  <a:gd name="T39" fmla="*/ 39 h 118"/>
                  <a:gd name="T40" fmla="*/ 4 w 349"/>
                  <a:gd name="T41" fmla="*/ 63 h 118"/>
                  <a:gd name="T42" fmla="*/ 4 w 349"/>
                  <a:gd name="T43" fmla="*/ 81 h 118"/>
                  <a:gd name="T44" fmla="*/ 4 w 349"/>
                  <a:gd name="T45" fmla="*/ 93 h 118"/>
                  <a:gd name="T46" fmla="*/ 4 w 349"/>
                  <a:gd name="T47" fmla="*/ 107 h 118"/>
                  <a:gd name="T48" fmla="*/ 6 w 349"/>
                  <a:gd name="T49" fmla="*/ 117 h 118"/>
                  <a:gd name="T50" fmla="*/ 8 w 349"/>
                  <a:gd name="T51" fmla="*/ 107 h 118"/>
                  <a:gd name="T52" fmla="*/ 8 w 349"/>
                  <a:gd name="T53" fmla="*/ 108 h 118"/>
                  <a:gd name="T54" fmla="*/ 6 w 349"/>
                  <a:gd name="T55" fmla="*/ 116 h 1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49"/>
                  <a:gd name="T85" fmla="*/ 0 h 118"/>
                  <a:gd name="T86" fmla="*/ 349 w 349"/>
                  <a:gd name="T87" fmla="*/ 118 h 11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49" h="118">
                    <a:moveTo>
                      <a:pt x="276" y="116"/>
                    </a:moveTo>
                    <a:lnTo>
                      <a:pt x="348" y="107"/>
                    </a:lnTo>
                    <a:lnTo>
                      <a:pt x="328" y="104"/>
                    </a:lnTo>
                    <a:lnTo>
                      <a:pt x="308" y="100"/>
                    </a:lnTo>
                    <a:lnTo>
                      <a:pt x="287" y="94"/>
                    </a:lnTo>
                    <a:lnTo>
                      <a:pt x="262" y="87"/>
                    </a:lnTo>
                    <a:lnTo>
                      <a:pt x="234" y="80"/>
                    </a:lnTo>
                    <a:lnTo>
                      <a:pt x="209" y="73"/>
                    </a:lnTo>
                    <a:lnTo>
                      <a:pt x="187" y="65"/>
                    </a:lnTo>
                    <a:lnTo>
                      <a:pt x="168" y="59"/>
                    </a:lnTo>
                    <a:lnTo>
                      <a:pt x="148" y="52"/>
                    </a:lnTo>
                    <a:lnTo>
                      <a:pt x="130" y="44"/>
                    </a:lnTo>
                    <a:lnTo>
                      <a:pt x="112" y="34"/>
                    </a:lnTo>
                    <a:lnTo>
                      <a:pt x="96" y="26"/>
                    </a:lnTo>
                    <a:lnTo>
                      <a:pt x="83" y="17"/>
                    </a:lnTo>
                    <a:lnTo>
                      <a:pt x="67" y="7"/>
                    </a:lnTo>
                    <a:lnTo>
                      <a:pt x="55" y="0"/>
                    </a:lnTo>
                    <a:lnTo>
                      <a:pt x="0" y="6"/>
                    </a:lnTo>
                    <a:lnTo>
                      <a:pt x="14" y="20"/>
                    </a:lnTo>
                    <a:lnTo>
                      <a:pt x="46" y="39"/>
                    </a:lnTo>
                    <a:lnTo>
                      <a:pt x="83" y="63"/>
                    </a:lnTo>
                    <a:lnTo>
                      <a:pt x="122" y="81"/>
                    </a:lnTo>
                    <a:lnTo>
                      <a:pt x="174" y="93"/>
                    </a:lnTo>
                    <a:lnTo>
                      <a:pt x="218" y="107"/>
                    </a:lnTo>
                    <a:lnTo>
                      <a:pt x="262" y="117"/>
                    </a:lnTo>
                    <a:lnTo>
                      <a:pt x="348" y="107"/>
                    </a:lnTo>
                    <a:lnTo>
                      <a:pt x="346" y="108"/>
                    </a:lnTo>
                    <a:lnTo>
                      <a:pt x="276" y="116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1" name="Freeform 72"/>
              <p:cNvSpPr>
                <a:spLocks/>
              </p:cNvSpPr>
              <p:nvPr/>
            </p:nvSpPr>
            <p:spPr bwMode="auto">
              <a:xfrm rot="-5400000">
                <a:off x="1313" y="2980"/>
                <a:ext cx="138" cy="187"/>
              </a:xfrm>
              <a:custGeom>
                <a:avLst/>
                <a:gdLst>
                  <a:gd name="T0" fmla="*/ 4 w 155"/>
                  <a:gd name="T1" fmla="*/ 186 h 187"/>
                  <a:gd name="T2" fmla="*/ 4 w 155"/>
                  <a:gd name="T3" fmla="*/ 179 h 187"/>
                  <a:gd name="T4" fmla="*/ 4 w 155"/>
                  <a:gd name="T5" fmla="*/ 168 h 187"/>
                  <a:gd name="T6" fmla="*/ 4 w 155"/>
                  <a:gd name="T7" fmla="*/ 157 h 187"/>
                  <a:gd name="T8" fmla="*/ 4 w 155"/>
                  <a:gd name="T9" fmla="*/ 146 h 187"/>
                  <a:gd name="T10" fmla="*/ 4 w 155"/>
                  <a:gd name="T11" fmla="*/ 134 h 187"/>
                  <a:gd name="T12" fmla="*/ 4 w 155"/>
                  <a:gd name="T13" fmla="*/ 121 h 187"/>
                  <a:gd name="T14" fmla="*/ 4 w 155"/>
                  <a:gd name="T15" fmla="*/ 106 h 187"/>
                  <a:gd name="T16" fmla="*/ 4 w 155"/>
                  <a:gd name="T17" fmla="*/ 89 h 187"/>
                  <a:gd name="T18" fmla="*/ 4 w 155"/>
                  <a:gd name="T19" fmla="*/ 71 h 187"/>
                  <a:gd name="T20" fmla="*/ 4 w 155"/>
                  <a:gd name="T21" fmla="*/ 60 h 187"/>
                  <a:gd name="T22" fmla="*/ 4 w 155"/>
                  <a:gd name="T23" fmla="*/ 46 h 187"/>
                  <a:gd name="T24" fmla="*/ 4 w 155"/>
                  <a:gd name="T25" fmla="*/ 31 h 187"/>
                  <a:gd name="T26" fmla="*/ 4 w 155"/>
                  <a:gd name="T27" fmla="*/ 16 h 187"/>
                  <a:gd name="T28" fmla="*/ 4 w 155"/>
                  <a:gd name="T29" fmla="*/ 7 h 187"/>
                  <a:gd name="T30" fmla="*/ 4 w 155"/>
                  <a:gd name="T31" fmla="*/ 0 h 187"/>
                  <a:gd name="T32" fmla="*/ 4 w 155"/>
                  <a:gd name="T33" fmla="*/ 9 h 187"/>
                  <a:gd name="T34" fmla="*/ 4 w 155"/>
                  <a:gd name="T35" fmla="*/ 22 h 187"/>
                  <a:gd name="T36" fmla="*/ 4 w 155"/>
                  <a:gd name="T37" fmla="*/ 45 h 187"/>
                  <a:gd name="T38" fmla="*/ 4 w 155"/>
                  <a:gd name="T39" fmla="*/ 71 h 187"/>
                  <a:gd name="T40" fmla="*/ 4 w 155"/>
                  <a:gd name="T41" fmla="*/ 94 h 187"/>
                  <a:gd name="T42" fmla="*/ 4 w 155"/>
                  <a:gd name="T43" fmla="*/ 120 h 187"/>
                  <a:gd name="T44" fmla="*/ 1 w 155"/>
                  <a:gd name="T45" fmla="*/ 147 h 187"/>
                  <a:gd name="T46" fmla="*/ 0 w 155"/>
                  <a:gd name="T47" fmla="*/ 166 h 187"/>
                  <a:gd name="T48" fmla="*/ 4 w 155"/>
                  <a:gd name="T49" fmla="*/ 186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5"/>
                  <a:gd name="T76" fmla="*/ 0 h 187"/>
                  <a:gd name="T77" fmla="*/ 155 w 155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5" h="187">
                    <a:moveTo>
                      <a:pt x="5" y="186"/>
                    </a:moveTo>
                    <a:lnTo>
                      <a:pt x="64" y="179"/>
                    </a:lnTo>
                    <a:lnTo>
                      <a:pt x="64" y="168"/>
                    </a:lnTo>
                    <a:lnTo>
                      <a:pt x="67" y="157"/>
                    </a:lnTo>
                    <a:lnTo>
                      <a:pt x="72" y="146"/>
                    </a:lnTo>
                    <a:lnTo>
                      <a:pt x="75" y="134"/>
                    </a:lnTo>
                    <a:lnTo>
                      <a:pt x="80" y="121"/>
                    </a:lnTo>
                    <a:lnTo>
                      <a:pt x="85" y="106"/>
                    </a:lnTo>
                    <a:lnTo>
                      <a:pt x="93" y="89"/>
                    </a:lnTo>
                    <a:lnTo>
                      <a:pt x="101" y="71"/>
                    </a:lnTo>
                    <a:lnTo>
                      <a:pt x="107" y="60"/>
                    </a:lnTo>
                    <a:lnTo>
                      <a:pt x="114" y="46"/>
                    </a:lnTo>
                    <a:lnTo>
                      <a:pt x="126" y="31"/>
                    </a:lnTo>
                    <a:lnTo>
                      <a:pt x="139" y="16"/>
                    </a:lnTo>
                    <a:lnTo>
                      <a:pt x="147" y="7"/>
                    </a:lnTo>
                    <a:lnTo>
                      <a:pt x="154" y="0"/>
                    </a:lnTo>
                    <a:lnTo>
                      <a:pt x="78" y="9"/>
                    </a:lnTo>
                    <a:lnTo>
                      <a:pt x="64" y="22"/>
                    </a:lnTo>
                    <a:lnTo>
                      <a:pt x="44" y="45"/>
                    </a:lnTo>
                    <a:lnTo>
                      <a:pt x="25" y="71"/>
                    </a:lnTo>
                    <a:lnTo>
                      <a:pt x="17" y="94"/>
                    </a:lnTo>
                    <a:lnTo>
                      <a:pt x="5" y="120"/>
                    </a:lnTo>
                    <a:lnTo>
                      <a:pt x="1" y="147"/>
                    </a:lnTo>
                    <a:lnTo>
                      <a:pt x="0" y="166"/>
                    </a:lnTo>
                    <a:lnTo>
                      <a:pt x="5" y="186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2" name="Freeform 73" descr="Dark vertical"/>
              <p:cNvSpPr>
                <a:spLocks/>
              </p:cNvSpPr>
              <p:nvPr/>
            </p:nvSpPr>
            <p:spPr bwMode="auto">
              <a:xfrm rot="-5400000">
                <a:off x="1189" y="3038"/>
                <a:ext cx="463" cy="493"/>
              </a:xfrm>
              <a:custGeom>
                <a:avLst/>
                <a:gdLst>
                  <a:gd name="T0" fmla="*/ 4 w 521"/>
                  <a:gd name="T1" fmla="*/ 468 h 493"/>
                  <a:gd name="T2" fmla="*/ 2 w 521"/>
                  <a:gd name="T3" fmla="*/ 440 h 493"/>
                  <a:gd name="T4" fmla="*/ 1 w 521"/>
                  <a:gd name="T5" fmla="*/ 412 h 493"/>
                  <a:gd name="T6" fmla="*/ 3 w 521"/>
                  <a:gd name="T7" fmla="*/ 385 h 493"/>
                  <a:gd name="T8" fmla="*/ 4 w 521"/>
                  <a:gd name="T9" fmla="*/ 352 h 493"/>
                  <a:gd name="T10" fmla="*/ 4 w 521"/>
                  <a:gd name="T11" fmla="*/ 321 h 493"/>
                  <a:gd name="T12" fmla="*/ 4 w 521"/>
                  <a:gd name="T13" fmla="*/ 286 h 493"/>
                  <a:gd name="T14" fmla="*/ 4 w 521"/>
                  <a:gd name="T15" fmla="*/ 256 h 493"/>
                  <a:gd name="T16" fmla="*/ 4 w 521"/>
                  <a:gd name="T17" fmla="*/ 226 h 493"/>
                  <a:gd name="T18" fmla="*/ 4 w 521"/>
                  <a:gd name="T19" fmla="*/ 194 h 493"/>
                  <a:gd name="T20" fmla="*/ 4 w 521"/>
                  <a:gd name="T21" fmla="*/ 165 h 493"/>
                  <a:gd name="T22" fmla="*/ 4 w 521"/>
                  <a:gd name="T23" fmla="*/ 136 h 493"/>
                  <a:gd name="T24" fmla="*/ 6 w 521"/>
                  <a:gd name="T25" fmla="*/ 111 h 493"/>
                  <a:gd name="T26" fmla="*/ 7 w 521"/>
                  <a:gd name="T27" fmla="*/ 92 h 493"/>
                  <a:gd name="T28" fmla="*/ 6 w 521"/>
                  <a:gd name="T29" fmla="*/ 11 h 493"/>
                  <a:gd name="T30" fmla="*/ 7 w 521"/>
                  <a:gd name="T31" fmla="*/ 35 h 493"/>
                  <a:gd name="T32" fmla="*/ 8 w 521"/>
                  <a:gd name="T33" fmla="*/ 52 h 493"/>
                  <a:gd name="T34" fmla="*/ 9 w 521"/>
                  <a:gd name="T35" fmla="*/ 66 h 493"/>
                  <a:gd name="T36" fmla="*/ 9 w 521"/>
                  <a:gd name="T37" fmla="*/ 78 h 493"/>
                  <a:gd name="T38" fmla="*/ 10 w 521"/>
                  <a:gd name="T39" fmla="*/ 91 h 493"/>
                  <a:gd name="T40" fmla="*/ 11 w 521"/>
                  <a:gd name="T41" fmla="*/ 104 h 493"/>
                  <a:gd name="T42" fmla="*/ 11 w 521"/>
                  <a:gd name="T43" fmla="*/ 117 h 493"/>
                  <a:gd name="T44" fmla="*/ 11 w 521"/>
                  <a:gd name="T45" fmla="*/ 135 h 493"/>
                  <a:gd name="T46" fmla="*/ 11 w 521"/>
                  <a:gd name="T47" fmla="*/ 156 h 493"/>
                  <a:gd name="T48" fmla="*/ 11 w 521"/>
                  <a:gd name="T49" fmla="*/ 174 h 493"/>
                  <a:gd name="T50" fmla="*/ 11 w 521"/>
                  <a:gd name="T51" fmla="*/ 196 h 493"/>
                  <a:gd name="T52" fmla="*/ 10 w 521"/>
                  <a:gd name="T53" fmla="*/ 219 h 493"/>
                  <a:gd name="T54" fmla="*/ 10 w 521"/>
                  <a:gd name="T55" fmla="*/ 238 h 493"/>
                  <a:gd name="T56" fmla="*/ 10 w 521"/>
                  <a:gd name="T57" fmla="*/ 258 h 493"/>
                  <a:gd name="T58" fmla="*/ 10 w 521"/>
                  <a:gd name="T59" fmla="*/ 285 h 493"/>
                  <a:gd name="T60" fmla="*/ 8 w 521"/>
                  <a:gd name="T61" fmla="*/ 201 h 493"/>
                  <a:gd name="T62" fmla="*/ 6 w 521"/>
                  <a:gd name="T63" fmla="*/ 232 h 493"/>
                  <a:gd name="T64" fmla="*/ 5 w 521"/>
                  <a:gd name="T65" fmla="*/ 253 h 493"/>
                  <a:gd name="T66" fmla="*/ 4 w 521"/>
                  <a:gd name="T67" fmla="*/ 284 h 493"/>
                  <a:gd name="T68" fmla="*/ 4 w 521"/>
                  <a:gd name="T69" fmla="*/ 309 h 493"/>
                  <a:gd name="T70" fmla="*/ 4 w 521"/>
                  <a:gd name="T71" fmla="*/ 330 h 493"/>
                  <a:gd name="T72" fmla="*/ 4 w 521"/>
                  <a:gd name="T73" fmla="*/ 355 h 493"/>
                  <a:gd name="T74" fmla="*/ 4 w 521"/>
                  <a:gd name="T75" fmla="*/ 379 h 493"/>
                  <a:gd name="T76" fmla="*/ 4 w 521"/>
                  <a:gd name="T77" fmla="*/ 407 h 493"/>
                  <a:gd name="T78" fmla="*/ 4 w 521"/>
                  <a:gd name="T79" fmla="*/ 436 h 493"/>
                  <a:gd name="T80" fmla="*/ 4 w 521"/>
                  <a:gd name="T81" fmla="*/ 468 h 4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1"/>
                  <a:gd name="T124" fmla="*/ 0 h 493"/>
                  <a:gd name="T125" fmla="*/ 521 w 521"/>
                  <a:gd name="T126" fmla="*/ 493 h 4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1" h="493">
                    <a:moveTo>
                      <a:pt x="22" y="492"/>
                    </a:moveTo>
                    <a:lnTo>
                      <a:pt x="10" y="468"/>
                    </a:lnTo>
                    <a:lnTo>
                      <a:pt x="7" y="456"/>
                    </a:lnTo>
                    <a:lnTo>
                      <a:pt x="2" y="440"/>
                    </a:lnTo>
                    <a:lnTo>
                      <a:pt x="0" y="426"/>
                    </a:lnTo>
                    <a:lnTo>
                      <a:pt x="1" y="412"/>
                    </a:lnTo>
                    <a:lnTo>
                      <a:pt x="1" y="398"/>
                    </a:lnTo>
                    <a:lnTo>
                      <a:pt x="3" y="385"/>
                    </a:lnTo>
                    <a:lnTo>
                      <a:pt x="5" y="370"/>
                    </a:lnTo>
                    <a:lnTo>
                      <a:pt x="13" y="352"/>
                    </a:lnTo>
                    <a:lnTo>
                      <a:pt x="20" y="337"/>
                    </a:lnTo>
                    <a:lnTo>
                      <a:pt x="26" y="321"/>
                    </a:lnTo>
                    <a:lnTo>
                      <a:pt x="39" y="303"/>
                    </a:lnTo>
                    <a:lnTo>
                      <a:pt x="51" y="286"/>
                    </a:lnTo>
                    <a:lnTo>
                      <a:pt x="64" y="270"/>
                    </a:lnTo>
                    <a:lnTo>
                      <a:pt x="77" y="256"/>
                    </a:lnTo>
                    <a:lnTo>
                      <a:pt x="90" y="239"/>
                    </a:lnTo>
                    <a:lnTo>
                      <a:pt x="104" y="226"/>
                    </a:lnTo>
                    <a:lnTo>
                      <a:pt x="120" y="210"/>
                    </a:lnTo>
                    <a:lnTo>
                      <a:pt x="136" y="194"/>
                    </a:lnTo>
                    <a:lnTo>
                      <a:pt x="155" y="179"/>
                    </a:lnTo>
                    <a:lnTo>
                      <a:pt x="171" y="165"/>
                    </a:lnTo>
                    <a:lnTo>
                      <a:pt x="195" y="150"/>
                    </a:lnTo>
                    <a:lnTo>
                      <a:pt x="214" y="136"/>
                    </a:lnTo>
                    <a:lnTo>
                      <a:pt x="234" y="122"/>
                    </a:lnTo>
                    <a:lnTo>
                      <a:pt x="259" y="111"/>
                    </a:lnTo>
                    <a:lnTo>
                      <a:pt x="277" y="100"/>
                    </a:lnTo>
                    <a:lnTo>
                      <a:pt x="299" y="92"/>
                    </a:lnTo>
                    <a:lnTo>
                      <a:pt x="244" y="0"/>
                    </a:lnTo>
                    <a:lnTo>
                      <a:pt x="263" y="11"/>
                    </a:lnTo>
                    <a:lnTo>
                      <a:pt x="285" y="24"/>
                    </a:lnTo>
                    <a:lnTo>
                      <a:pt x="303" y="35"/>
                    </a:lnTo>
                    <a:lnTo>
                      <a:pt x="318" y="44"/>
                    </a:lnTo>
                    <a:lnTo>
                      <a:pt x="336" y="52"/>
                    </a:lnTo>
                    <a:lnTo>
                      <a:pt x="349" y="59"/>
                    </a:lnTo>
                    <a:lnTo>
                      <a:pt x="366" y="66"/>
                    </a:lnTo>
                    <a:lnTo>
                      <a:pt x="385" y="71"/>
                    </a:lnTo>
                    <a:lnTo>
                      <a:pt x="402" y="78"/>
                    </a:lnTo>
                    <a:lnTo>
                      <a:pt x="425" y="85"/>
                    </a:lnTo>
                    <a:lnTo>
                      <a:pt x="450" y="91"/>
                    </a:lnTo>
                    <a:lnTo>
                      <a:pt x="471" y="96"/>
                    </a:lnTo>
                    <a:lnTo>
                      <a:pt x="497" y="104"/>
                    </a:lnTo>
                    <a:lnTo>
                      <a:pt x="520" y="108"/>
                    </a:lnTo>
                    <a:lnTo>
                      <a:pt x="513" y="117"/>
                    </a:lnTo>
                    <a:lnTo>
                      <a:pt x="504" y="125"/>
                    </a:lnTo>
                    <a:lnTo>
                      <a:pt x="496" y="135"/>
                    </a:lnTo>
                    <a:lnTo>
                      <a:pt x="489" y="145"/>
                    </a:lnTo>
                    <a:lnTo>
                      <a:pt x="482" y="156"/>
                    </a:lnTo>
                    <a:lnTo>
                      <a:pt x="476" y="165"/>
                    </a:lnTo>
                    <a:lnTo>
                      <a:pt x="472" y="174"/>
                    </a:lnTo>
                    <a:lnTo>
                      <a:pt x="467" y="185"/>
                    </a:lnTo>
                    <a:lnTo>
                      <a:pt x="462" y="196"/>
                    </a:lnTo>
                    <a:lnTo>
                      <a:pt x="459" y="208"/>
                    </a:lnTo>
                    <a:lnTo>
                      <a:pt x="454" y="219"/>
                    </a:lnTo>
                    <a:lnTo>
                      <a:pt x="451" y="228"/>
                    </a:lnTo>
                    <a:lnTo>
                      <a:pt x="449" y="238"/>
                    </a:lnTo>
                    <a:lnTo>
                      <a:pt x="446" y="248"/>
                    </a:lnTo>
                    <a:lnTo>
                      <a:pt x="445" y="258"/>
                    </a:lnTo>
                    <a:lnTo>
                      <a:pt x="440" y="270"/>
                    </a:lnTo>
                    <a:lnTo>
                      <a:pt x="441" y="285"/>
                    </a:lnTo>
                    <a:lnTo>
                      <a:pt x="369" y="192"/>
                    </a:lnTo>
                    <a:lnTo>
                      <a:pt x="336" y="201"/>
                    </a:lnTo>
                    <a:lnTo>
                      <a:pt x="314" y="212"/>
                    </a:lnTo>
                    <a:lnTo>
                      <a:pt x="269" y="232"/>
                    </a:lnTo>
                    <a:lnTo>
                      <a:pt x="250" y="243"/>
                    </a:lnTo>
                    <a:lnTo>
                      <a:pt x="230" y="253"/>
                    </a:lnTo>
                    <a:lnTo>
                      <a:pt x="197" y="272"/>
                    </a:lnTo>
                    <a:lnTo>
                      <a:pt x="180" y="284"/>
                    </a:lnTo>
                    <a:lnTo>
                      <a:pt x="157" y="298"/>
                    </a:lnTo>
                    <a:lnTo>
                      <a:pt x="138" y="309"/>
                    </a:lnTo>
                    <a:lnTo>
                      <a:pt x="125" y="321"/>
                    </a:lnTo>
                    <a:lnTo>
                      <a:pt x="111" y="330"/>
                    </a:lnTo>
                    <a:lnTo>
                      <a:pt x="98" y="342"/>
                    </a:lnTo>
                    <a:lnTo>
                      <a:pt x="82" y="355"/>
                    </a:lnTo>
                    <a:lnTo>
                      <a:pt x="73" y="366"/>
                    </a:lnTo>
                    <a:lnTo>
                      <a:pt x="60" y="379"/>
                    </a:lnTo>
                    <a:lnTo>
                      <a:pt x="51" y="394"/>
                    </a:lnTo>
                    <a:lnTo>
                      <a:pt x="44" y="407"/>
                    </a:lnTo>
                    <a:lnTo>
                      <a:pt x="39" y="422"/>
                    </a:lnTo>
                    <a:lnTo>
                      <a:pt x="35" y="436"/>
                    </a:lnTo>
                    <a:lnTo>
                      <a:pt x="28" y="451"/>
                    </a:lnTo>
                    <a:lnTo>
                      <a:pt x="27" y="468"/>
                    </a:lnTo>
                    <a:lnTo>
                      <a:pt x="22" y="492"/>
                    </a:lnTo>
                  </a:path>
                </a:pathLst>
              </a:custGeom>
              <a:pattFill prst="dkVert">
                <a:fgClr>
                  <a:srgbClr val="00FF00"/>
                </a:fgClr>
                <a:bgClr>
                  <a:schemeClr val="bg2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118" name="Text Box 74"/>
            <p:cNvSpPr txBox="1">
              <a:spLocks noChangeArrowheads="1"/>
            </p:cNvSpPr>
            <p:nvPr/>
          </p:nvSpPr>
          <p:spPr bwMode="auto">
            <a:xfrm>
              <a:off x="1718" y="2983"/>
              <a:ext cx="2134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10000"/>
                </a:spcBef>
                <a:buFontTx/>
                <a:buNone/>
              </a:pPr>
              <a:r>
                <a:rPr lang="en-US" altLang="en-US" sz="1800" u="sng">
                  <a:latin typeface="Arial" panose="020B0604020202020204" pitchFamily="34" charset="0"/>
                </a:rPr>
                <a:t>Achieve Nutrient Balance</a:t>
              </a:r>
            </a:p>
            <a:p>
              <a:pPr eaLnBrk="1" hangingPunct="1">
                <a:spcBef>
                  <a:spcPct val="10000"/>
                </a:spcBef>
                <a:buFontTx/>
                <a:buChar char="•"/>
              </a:pPr>
              <a:r>
                <a:rPr lang="en-US" altLang="en-US" sz="1800">
                  <a:latin typeface="Arial" panose="020B0604020202020204" pitchFamily="34" charset="0"/>
                </a:rPr>
                <a:t>Reconnect Nutrient Flow</a:t>
              </a:r>
            </a:p>
            <a:p>
              <a:pPr eaLnBrk="1" hangingPunct="1">
                <a:spcBef>
                  <a:spcPct val="10000"/>
                </a:spcBef>
                <a:buFontTx/>
                <a:buChar char="•"/>
              </a:pPr>
              <a:r>
                <a:rPr lang="en-US" altLang="en-US" sz="1800">
                  <a:latin typeface="Arial" panose="020B0604020202020204" pitchFamily="34" charset="0"/>
                </a:rPr>
                <a:t>Alternative uses for manure </a:t>
              </a:r>
            </a:p>
            <a:p>
              <a:pPr eaLnBrk="1" hangingPunct="1">
                <a:spcBef>
                  <a:spcPct val="10000"/>
                </a:spcBef>
                <a:buFontTx/>
                <a:buChar char="•"/>
              </a:pPr>
              <a:r>
                <a:rPr lang="en-US" altLang="en-US" sz="1800">
                  <a:latin typeface="Arial" panose="020B0604020202020204" pitchFamily="34" charset="0"/>
                </a:rPr>
                <a:t>New Technologies</a:t>
              </a:r>
            </a:p>
            <a:p>
              <a:pPr eaLnBrk="1" hangingPunct="1">
                <a:spcBef>
                  <a:spcPct val="10000"/>
                </a:spcBef>
                <a:buFontTx/>
                <a:buChar char="•"/>
              </a:pPr>
              <a:r>
                <a:rPr lang="en-US" altLang="en-US" sz="1800">
                  <a:latin typeface="Arial" panose="020B0604020202020204" pitchFamily="34" charset="0"/>
                </a:rPr>
                <a:t>New Policies</a:t>
              </a:r>
            </a:p>
            <a:p>
              <a:pPr eaLnBrk="1" hangingPunct="1">
                <a:spcBef>
                  <a:spcPct val="10000"/>
                </a:spcBef>
                <a:buFontTx/>
                <a:buChar char="•"/>
              </a:pPr>
              <a:r>
                <a:rPr lang="en-US" altLang="en-US" sz="1800">
                  <a:latin typeface="Arial" panose="020B0604020202020204" pitchFamily="34" charset="0"/>
                </a:rPr>
                <a:t>????</a:t>
              </a:r>
            </a:p>
          </p:txBody>
        </p:sp>
        <p:grpSp>
          <p:nvGrpSpPr>
            <p:cNvPr id="89119" name="Group 75"/>
            <p:cNvGrpSpPr>
              <a:grpSpLocks/>
            </p:cNvGrpSpPr>
            <p:nvPr/>
          </p:nvGrpSpPr>
          <p:grpSpPr bwMode="auto">
            <a:xfrm>
              <a:off x="3743" y="3340"/>
              <a:ext cx="757" cy="547"/>
              <a:chOff x="3743" y="3340"/>
              <a:chExt cx="757" cy="547"/>
            </a:xfrm>
          </p:grpSpPr>
          <p:sp>
            <p:nvSpPr>
              <p:cNvPr id="89125" name="Freeform 76"/>
              <p:cNvSpPr>
                <a:spLocks/>
              </p:cNvSpPr>
              <p:nvPr/>
            </p:nvSpPr>
            <p:spPr bwMode="auto">
              <a:xfrm rot="7274824">
                <a:off x="4165" y="3353"/>
                <a:ext cx="238" cy="433"/>
              </a:xfrm>
              <a:custGeom>
                <a:avLst/>
                <a:gdLst>
                  <a:gd name="T0" fmla="*/ 542874 w 167"/>
                  <a:gd name="T1" fmla="*/ 0 h 433"/>
                  <a:gd name="T2" fmla="*/ 0 w 167"/>
                  <a:gd name="T3" fmla="*/ 35 h 433"/>
                  <a:gd name="T4" fmla="*/ 1382047 w 167"/>
                  <a:gd name="T5" fmla="*/ 40 h 433"/>
                  <a:gd name="T6" fmla="*/ 2340468 w 167"/>
                  <a:gd name="T7" fmla="*/ 50 h 433"/>
                  <a:gd name="T8" fmla="*/ 3554858 w 167"/>
                  <a:gd name="T9" fmla="*/ 60 h 433"/>
                  <a:gd name="T10" fmla="*/ 4455782 w 167"/>
                  <a:gd name="T11" fmla="*/ 70 h 433"/>
                  <a:gd name="T12" fmla="*/ 5266306 w 167"/>
                  <a:gd name="T13" fmla="*/ 81 h 433"/>
                  <a:gd name="T14" fmla="*/ 5912671 w 167"/>
                  <a:gd name="T15" fmla="*/ 93 h 433"/>
                  <a:gd name="T16" fmla="*/ 6516186 w 167"/>
                  <a:gd name="T17" fmla="*/ 105 h 433"/>
                  <a:gd name="T18" fmla="*/ 7220096 w 167"/>
                  <a:gd name="T19" fmla="*/ 119 h 433"/>
                  <a:gd name="T20" fmla="*/ 7847044 w 167"/>
                  <a:gd name="T21" fmla="*/ 136 h 433"/>
                  <a:gd name="T22" fmla="*/ 8426438 w 167"/>
                  <a:gd name="T23" fmla="*/ 157 h 433"/>
                  <a:gd name="T24" fmla="*/ 8856492 w 167"/>
                  <a:gd name="T25" fmla="*/ 175 h 433"/>
                  <a:gd name="T26" fmla="*/ 9416524 w 167"/>
                  <a:gd name="T27" fmla="*/ 194 h 433"/>
                  <a:gd name="T28" fmla="*/ 9654823 w 167"/>
                  <a:gd name="T29" fmla="*/ 217 h 433"/>
                  <a:gd name="T30" fmla="*/ 10230627 w 167"/>
                  <a:gd name="T31" fmla="*/ 244 h 433"/>
                  <a:gd name="T32" fmla="*/ 10806852 w 167"/>
                  <a:gd name="T33" fmla="*/ 274 h 433"/>
                  <a:gd name="T34" fmla="*/ 11036841 w 167"/>
                  <a:gd name="T35" fmla="*/ 297 h 433"/>
                  <a:gd name="T36" fmla="*/ 11299180 w 167"/>
                  <a:gd name="T37" fmla="*/ 322 h 433"/>
                  <a:gd name="T38" fmla="*/ 11466033 w 167"/>
                  <a:gd name="T39" fmla="*/ 342 h 433"/>
                  <a:gd name="T40" fmla="*/ 11773763 w 167"/>
                  <a:gd name="T41" fmla="*/ 366 h 433"/>
                  <a:gd name="T42" fmla="*/ 11871212 w 167"/>
                  <a:gd name="T43" fmla="*/ 401 h 433"/>
                  <a:gd name="T44" fmla="*/ 11811557 w 167"/>
                  <a:gd name="T45" fmla="*/ 432 h 433"/>
                  <a:gd name="T46" fmla="*/ 13958466 w 167"/>
                  <a:gd name="T47" fmla="*/ 416 h 433"/>
                  <a:gd name="T48" fmla="*/ 13958466 w 167"/>
                  <a:gd name="T49" fmla="*/ 367 h 433"/>
                  <a:gd name="T50" fmla="*/ 13582218 w 167"/>
                  <a:gd name="T51" fmla="*/ 312 h 433"/>
                  <a:gd name="T52" fmla="*/ 13165683 w 167"/>
                  <a:gd name="T53" fmla="*/ 269 h 433"/>
                  <a:gd name="T54" fmla="*/ 12424657 w 167"/>
                  <a:gd name="T55" fmla="*/ 224 h 433"/>
                  <a:gd name="T56" fmla="*/ 11466033 w 167"/>
                  <a:gd name="T57" fmla="*/ 156 h 433"/>
                  <a:gd name="T58" fmla="*/ 10095595 w 167"/>
                  <a:gd name="T59" fmla="*/ 103 h 433"/>
                  <a:gd name="T60" fmla="*/ 8718144 w 167"/>
                  <a:gd name="T61" fmla="*/ 57 h 433"/>
                  <a:gd name="T62" fmla="*/ 7083885 w 167"/>
                  <a:gd name="T63" fmla="*/ 33 h 433"/>
                  <a:gd name="T64" fmla="*/ 5158230 w 167"/>
                  <a:gd name="T65" fmla="*/ 7 h 433"/>
                  <a:gd name="T66" fmla="*/ 3416709 w 167"/>
                  <a:gd name="T67" fmla="*/ 1 h 433"/>
                  <a:gd name="T68" fmla="*/ 542874 w 167"/>
                  <a:gd name="T69" fmla="*/ 0 h 4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7"/>
                  <a:gd name="T106" fmla="*/ 0 h 433"/>
                  <a:gd name="T107" fmla="*/ 167 w 167"/>
                  <a:gd name="T108" fmla="*/ 433 h 43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7" h="433">
                    <a:moveTo>
                      <a:pt x="6" y="0"/>
                    </a:moveTo>
                    <a:lnTo>
                      <a:pt x="0" y="35"/>
                    </a:lnTo>
                    <a:lnTo>
                      <a:pt x="17" y="40"/>
                    </a:lnTo>
                    <a:lnTo>
                      <a:pt x="28" y="50"/>
                    </a:lnTo>
                    <a:lnTo>
                      <a:pt x="42" y="60"/>
                    </a:lnTo>
                    <a:lnTo>
                      <a:pt x="53" y="70"/>
                    </a:lnTo>
                    <a:lnTo>
                      <a:pt x="63" y="81"/>
                    </a:lnTo>
                    <a:lnTo>
                      <a:pt x="70" y="93"/>
                    </a:lnTo>
                    <a:lnTo>
                      <a:pt x="78" y="105"/>
                    </a:lnTo>
                    <a:lnTo>
                      <a:pt x="86" y="119"/>
                    </a:lnTo>
                    <a:lnTo>
                      <a:pt x="93" y="136"/>
                    </a:lnTo>
                    <a:lnTo>
                      <a:pt x="100" y="157"/>
                    </a:lnTo>
                    <a:lnTo>
                      <a:pt x="106" y="175"/>
                    </a:lnTo>
                    <a:lnTo>
                      <a:pt x="112" y="194"/>
                    </a:lnTo>
                    <a:lnTo>
                      <a:pt x="115" y="217"/>
                    </a:lnTo>
                    <a:lnTo>
                      <a:pt x="122" y="244"/>
                    </a:lnTo>
                    <a:lnTo>
                      <a:pt x="129" y="274"/>
                    </a:lnTo>
                    <a:lnTo>
                      <a:pt x="131" y="297"/>
                    </a:lnTo>
                    <a:lnTo>
                      <a:pt x="135" y="322"/>
                    </a:lnTo>
                    <a:lnTo>
                      <a:pt x="137" y="342"/>
                    </a:lnTo>
                    <a:lnTo>
                      <a:pt x="140" y="366"/>
                    </a:lnTo>
                    <a:lnTo>
                      <a:pt x="142" y="401"/>
                    </a:lnTo>
                    <a:lnTo>
                      <a:pt x="141" y="432"/>
                    </a:lnTo>
                    <a:lnTo>
                      <a:pt x="166" y="416"/>
                    </a:lnTo>
                    <a:lnTo>
                      <a:pt x="166" y="367"/>
                    </a:lnTo>
                    <a:lnTo>
                      <a:pt x="162" y="312"/>
                    </a:lnTo>
                    <a:lnTo>
                      <a:pt x="157" y="269"/>
                    </a:lnTo>
                    <a:lnTo>
                      <a:pt x="148" y="224"/>
                    </a:lnTo>
                    <a:lnTo>
                      <a:pt x="137" y="156"/>
                    </a:lnTo>
                    <a:lnTo>
                      <a:pt x="121" y="103"/>
                    </a:lnTo>
                    <a:lnTo>
                      <a:pt x="104" y="57"/>
                    </a:lnTo>
                    <a:lnTo>
                      <a:pt x="85" y="33"/>
                    </a:lnTo>
                    <a:lnTo>
                      <a:pt x="62" y="7"/>
                    </a:lnTo>
                    <a:lnTo>
                      <a:pt x="41" y="1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6" name="Freeform 77"/>
              <p:cNvSpPr>
                <a:spLocks/>
              </p:cNvSpPr>
              <p:nvPr/>
            </p:nvSpPr>
            <p:spPr bwMode="auto">
              <a:xfrm rot="7274824">
                <a:off x="3813" y="3463"/>
                <a:ext cx="238" cy="378"/>
              </a:xfrm>
              <a:custGeom>
                <a:avLst/>
                <a:gdLst>
                  <a:gd name="T0" fmla="*/ 946289 w 167"/>
                  <a:gd name="T1" fmla="*/ 297 h 378"/>
                  <a:gd name="T2" fmla="*/ 0 w 167"/>
                  <a:gd name="T3" fmla="*/ 377 h 378"/>
                  <a:gd name="T4" fmla="*/ 663993 w 167"/>
                  <a:gd name="T5" fmla="*/ 355 h 378"/>
                  <a:gd name="T6" fmla="*/ 1382047 w 167"/>
                  <a:gd name="T7" fmla="*/ 332 h 378"/>
                  <a:gd name="T8" fmla="*/ 2193830 w 167"/>
                  <a:gd name="T9" fmla="*/ 311 h 378"/>
                  <a:gd name="T10" fmla="*/ 3191551 w 167"/>
                  <a:gd name="T11" fmla="*/ 283 h 378"/>
                  <a:gd name="T12" fmla="*/ 4164149 w 167"/>
                  <a:gd name="T13" fmla="*/ 254 h 378"/>
                  <a:gd name="T14" fmla="*/ 5158230 w 167"/>
                  <a:gd name="T15" fmla="*/ 226 h 378"/>
                  <a:gd name="T16" fmla="*/ 6210391 w 167"/>
                  <a:gd name="T17" fmla="*/ 201 h 378"/>
                  <a:gd name="T18" fmla="*/ 6939514 w 167"/>
                  <a:gd name="T19" fmla="*/ 182 h 378"/>
                  <a:gd name="T20" fmla="*/ 7881865 w 167"/>
                  <a:gd name="T21" fmla="*/ 160 h 378"/>
                  <a:gd name="T22" fmla="*/ 8718144 w 167"/>
                  <a:gd name="T23" fmla="*/ 141 h 378"/>
                  <a:gd name="T24" fmla="*/ 9815553 w 167"/>
                  <a:gd name="T25" fmla="*/ 121 h 378"/>
                  <a:gd name="T26" fmla="*/ 10660275 w 167"/>
                  <a:gd name="T27" fmla="*/ 104 h 378"/>
                  <a:gd name="T28" fmla="*/ 11579391 w 167"/>
                  <a:gd name="T29" fmla="*/ 90 h 378"/>
                  <a:gd name="T30" fmla="*/ 12613611 w 167"/>
                  <a:gd name="T31" fmla="*/ 75 h 378"/>
                  <a:gd name="T32" fmla="*/ 13234714 w 167"/>
                  <a:gd name="T33" fmla="*/ 61 h 378"/>
                  <a:gd name="T34" fmla="*/ 13958466 w 167"/>
                  <a:gd name="T35" fmla="*/ 0 h 378"/>
                  <a:gd name="T36" fmla="*/ 12753444 w 167"/>
                  <a:gd name="T37" fmla="*/ 14 h 378"/>
                  <a:gd name="T38" fmla="*/ 10898704 w 167"/>
                  <a:gd name="T39" fmla="*/ 48 h 378"/>
                  <a:gd name="T40" fmla="*/ 8426438 w 167"/>
                  <a:gd name="T41" fmla="*/ 88 h 378"/>
                  <a:gd name="T42" fmla="*/ 6482206 w 167"/>
                  <a:gd name="T43" fmla="*/ 129 h 378"/>
                  <a:gd name="T44" fmla="*/ 4572284 w 167"/>
                  <a:gd name="T45" fmla="*/ 185 h 378"/>
                  <a:gd name="T46" fmla="*/ 2723001 w 167"/>
                  <a:gd name="T47" fmla="*/ 233 h 378"/>
                  <a:gd name="T48" fmla="*/ 1180393 w 167"/>
                  <a:gd name="T49" fmla="*/ 280 h 378"/>
                  <a:gd name="T50" fmla="*/ 0 w 167"/>
                  <a:gd name="T51" fmla="*/ 377 h 378"/>
                  <a:gd name="T52" fmla="*/ 1 w 167"/>
                  <a:gd name="T53" fmla="*/ 374 h 378"/>
                  <a:gd name="T54" fmla="*/ 946289 w 167"/>
                  <a:gd name="T55" fmla="*/ 297 h 3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7"/>
                  <a:gd name="T85" fmla="*/ 0 h 378"/>
                  <a:gd name="T86" fmla="*/ 167 w 167"/>
                  <a:gd name="T87" fmla="*/ 378 h 3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7" h="378">
                    <a:moveTo>
                      <a:pt x="11" y="297"/>
                    </a:moveTo>
                    <a:lnTo>
                      <a:pt x="0" y="377"/>
                    </a:lnTo>
                    <a:lnTo>
                      <a:pt x="8" y="355"/>
                    </a:lnTo>
                    <a:lnTo>
                      <a:pt x="17" y="332"/>
                    </a:lnTo>
                    <a:lnTo>
                      <a:pt x="26" y="311"/>
                    </a:lnTo>
                    <a:lnTo>
                      <a:pt x="38" y="283"/>
                    </a:lnTo>
                    <a:lnTo>
                      <a:pt x="50" y="254"/>
                    </a:lnTo>
                    <a:lnTo>
                      <a:pt x="62" y="226"/>
                    </a:lnTo>
                    <a:lnTo>
                      <a:pt x="74" y="201"/>
                    </a:lnTo>
                    <a:lnTo>
                      <a:pt x="83" y="182"/>
                    </a:lnTo>
                    <a:lnTo>
                      <a:pt x="94" y="160"/>
                    </a:lnTo>
                    <a:lnTo>
                      <a:pt x="104" y="141"/>
                    </a:lnTo>
                    <a:lnTo>
                      <a:pt x="117" y="121"/>
                    </a:lnTo>
                    <a:lnTo>
                      <a:pt x="127" y="104"/>
                    </a:lnTo>
                    <a:lnTo>
                      <a:pt x="138" y="90"/>
                    </a:lnTo>
                    <a:lnTo>
                      <a:pt x="150" y="75"/>
                    </a:lnTo>
                    <a:lnTo>
                      <a:pt x="158" y="61"/>
                    </a:lnTo>
                    <a:lnTo>
                      <a:pt x="166" y="0"/>
                    </a:lnTo>
                    <a:lnTo>
                      <a:pt x="152" y="14"/>
                    </a:lnTo>
                    <a:lnTo>
                      <a:pt x="130" y="48"/>
                    </a:lnTo>
                    <a:lnTo>
                      <a:pt x="100" y="88"/>
                    </a:lnTo>
                    <a:lnTo>
                      <a:pt x="77" y="129"/>
                    </a:lnTo>
                    <a:lnTo>
                      <a:pt x="55" y="185"/>
                    </a:lnTo>
                    <a:lnTo>
                      <a:pt x="32" y="233"/>
                    </a:lnTo>
                    <a:lnTo>
                      <a:pt x="14" y="280"/>
                    </a:lnTo>
                    <a:lnTo>
                      <a:pt x="0" y="377"/>
                    </a:lnTo>
                    <a:lnTo>
                      <a:pt x="1" y="374"/>
                    </a:lnTo>
                    <a:lnTo>
                      <a:pt x="11" y="297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7" name="Freeform 78"/>
              <p:cNvSpPr>
                <a:spLocks/>
              </p:cNvSpPr>
              <p:nvPr/>
            </p:nvSpPr>
            <p:spPr bwMode="auto">
              <a:xfrm rot="7274824">
                <a:off x="3853" y="3342"/>
                <a:ext cx="190" cy="186"/>
              </a:xfrm>
              <a:custGeom>
                <a:avLst/>
                <a:gdLst>
                  <a:gd name="T0" fmla="*/ 893933 w 133"/>
                  <a:gd name="T1" fmla="*/ 5 h 186"/>
                  <a:gd name="T2" fmla="*/ 0 w 133"/>
                  <a:gd name="T3" fmla="*/ 70 h 186"/>
                  <a:gd name="T4" fmla="*/ 851606 w 133"/>
                  <a:gd name="T5" fmla="*/ 72 h 186"/>
                  <a:gd name="T6" fmla="*/ 1520591 w 133"/>
                  <a:gd name="T7" fmla="*/ 75 h 186"/>
                  <a:gd name="T8" fmla="*/ 2266634 w 133"/>
                  <a:gd name="T9" fmla="*/ 81 h 186"/>
                  <a:gd name="T10" fmla="*/ 3132164 w 133"/>
                  <a:gd name="T11" fmla="*/ 86 h 186"/>
                  <a:gd name="T12" fmla="*/ 3847659 w 133"/>
                  <a:gd name="T13" fmla="*/ 92 h 186"/>
                  <a:gd name="T14" fmla="*/ 4698461 w 133"/>
                  <a:gd name="T15" fmla="*/ 100 h 186"/>
                  <a:gd name="T16" fmla="*/ 5891734 w 133"/>
                  <a:gd name="T17" fmla="*/ 109 h 186"/>
                  <a:gd name="T18" fmla="*/ 6957019 w 133"/>
                  <a:gd name="T19" fmla="*/ 120 h 186"/>
                  <a:gd name="T20" fmla="*/ 7598300 w 133"/>
                  <a:gd name="T21" fmla="*/ 129 h 186"/>
                  <a:gd name="T22" fmla="*/ 8416761 w 133"/>
                  <a:gd name="T23" fmla="*/ 136 h 186"/>
                  <a:gd name="T24" fmla="*/ 9328220 w 133"/>
                  <a:gd name="T25" fmla="*/ 150 h 186"/>
                  <a:gd name="T26" fmla="*/ 10146521 w 133"/>
                  <a:gd name="T27" fmla="*/ 165 h 186"/>
                  <a:gd name="T28" fmla="*/ 10591510 w 133"/>
                  <a:gd name="T29" fmla="*/ 176 h 186"/>
                  <a:gd name="T30" fmla="*/ 10962056 w 133"/>
                  <a:gd name="T31" fmla="*/ 185 h 186"/>
                  <a:gd name="T32" fmla="*/ 11972374 w 133"/>
                  <a:gd name="T33" fmla="*/ 100 h 186"/>
                  <a:gd name="T34" fmla="*/ 11363109 w 133"/>
                  <a:gd name="T35" fmla="*/ 83 h 186"/>
                  <a:gd name="T36" fmla="*/ 10059249 w 133"/>
                  <a:gd name="T37" fmla="*/ 60 h 186"/>
                  <a:gd name="T38" fmla="*/ 8696204 w 133"/>
                  <a:gd name="T39" fmla="*/ 36 h 186"/>
                  <a:gd name="T40" fmla="*/ 7150394 w 133"/>
                  <a:gd name="T41" fmla="*/ 24 h 186"/>
                  <a:gd name="T42" fmla="*/ 5496653 w 133"/>
                  <a:gd name="T43" fmla="*/ 9 h 186"/>
                  <a:gd name="T44" fmla="*/ 3723169 w 133"/>
                  <a:gd name="T45" fmla="*/ 3 h 186"/>
                  <a:gd name="T46" fmla="*/ 2380134 w 133"/>
                  <a:gd name="T47" fmla="*/ 0 h 186"/>
                  <a:gd name="T48" fmla="*/ 893933 w 133"/>
                  <a:gd name="T49" fmla="*/ 5 h 1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"/>
                  <a:gd name="T76" fmla="*/ 0 h 186"/>
                  <a:gd name="T77" fmla="*/ 133 w 133"/>
                  <a:gd name="T78" fmla="*/ 186 h 1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" h="186">
                    <a:moveTo>
                      <a:pt x="10" y="5"/>
                    </a:moveTo>
                    <a:lnTo>
                      <a:pt x="0" y="70"/>
                    </a:lnTo>
                    <a:lnTo>
                      <a:pt x="9" y="72"/>
                    </a:lnTo>
                    <a:lnTo>
                      <a:pt x="17" y="75"/>
                    </a:lnTo>
                    <a:lnTo>
                      <a:pt x="25" y="81"/>
                    </a:lnTo>
                    <a:lnTo>
                      <a:pt x="35" y="86"/>
                    </a:lnTo>
                    <a:lnTo>
                      <a:pt x="43" y="92"/>
                    </a:lnTo>
                    <a:lnTo>
                      <a:pt x="52" y="100"/>
                    </a:lnTo>
                    <a:lnTo>
                      <a:pt x="65" y="109"/>
                    </a:lnTo>
                    <a:lnTo>
                      <a:pt x="77" y="120"/>
                    </a:lnTo>
                    <a:lnTo>
                      <a:pt x="84" y="129"/>
                    </a:lnTo>
                    <a:lnTo>
                      <a:pt x="93" y="136"/>
                    </a:lnTo>
                    <a:lnTo>
                      <a:pt x="103" y="150"/>
                    </a:lnTo>
                    <a:lnTo>
                      <a:pt x="112" y="165"/>
                    </a:lnTo>
                    <a:lnTo>
                      <a:pt x="117" y="176"/>
                    </a:lnTo>
                    <a:lnTo>
                      <a:pt x="121" y="185"/>
                    </a:lnTo>
                    <a:lnTo>
                      <a:pt x="132" y="100"/>
                    </a:lnTo>
                    <a:lnTo>
                      <a:pt x="125" y="83"/>
                    </a:lnTo>
                    <a:lnTo>
                      <a:pt x="111" y="60"/>
                    </a:lnTo>
                    <a:lnTo>
                      <a:pt x="96" y="36"/>
                    </a:lnTo>
                    <a:lnTo>
                      <a:pt x="79" y="24"/>
                    </a:lnTo>
                    <a:lnTo>
                      <a:pt x="61" y="9"/>
                    </a:lnTo>
                    <a:lnTo>
                      <a:pt x="41" y="3"/>
                    </a:lnTo>
                    <a:lnTo>
                      <a:pt x="26" y="0"/>
                    </a:lnTo>
                    <a:lnTo>
                      <a:pt x="10" y="5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8" name="Freeform 79" descr="Dark vertical"/>
              <p:cNvSpPr>
                <a:spLocks/>
              </p:cNvSpPr>
              <p:nvPr/>
            </p:nvSpPr>
            <p:spPr bwMode="auto">
              <a:xfrm rot="7274824">
                <a:off x="3915" y="3345"/>
                <a:ext cx="481" cy="603"/>
              </a:xfrm>
              <a:custGeom>
                <a:avLst/>
                <a:gdLst>
                  <a:gd name="T0" fmla="*/ 1843002 w 337"/>
                  <a:gd name="T1" fmla="*/ 8 h 603"/>
                  <a:gd name="T2" fmla="*/ 3938462 w 337"/>
                  <a:gd name="T3" fmla="*/ 1 h 603"/>
                  <a:gd name="T4" fmla="*/ 5953109 w 337"/>
                  <a:gd name="T5" fmla="*/ 2 h 603"/>
                  <a:gd name="T6" fmla="*/ 7796499 w 337"/>
                  <a:gd name="T7" fmla="*/ 7 h 603"/>
                  <a:gd name="T8" fmla="*/ 9836651 w 337"/>
                  <a:gd name="T9" fmla="*/ 20 h 603"/>
                  <a:gd name="T10" fmla="*/ 11895829 w 337"/>
                  <a:gd name="T11" fmla="*/ 37 h 603"/>
                  <a:gd name="T12" fmla="*/ 13599354 w 337"/>
                  <a:gd name="T13" fmla="*/ 67 h 603"/>
                  <a:gd name="T14" fmla="*/ 15291064 w 337"/>
                  <a:gd name="T15" fmla="*/ 100 h 603"/>
                  <a:gd name="T16" fmla="*/ 16714029 w 337"/>
                  <a:gd name="T17" fmla="*/ 132 h 603"/>
                  <a:gd name="T18" fmla="*/ 18316571 w 337"/>
                  <a:gd name="T19" fmla="*/ 170 h 603"/>
                  <a:gd name="T20" fmla="*/ 19610688 w 337"/>
                  <a:gd name="T21" fmla="*/ 212 h 603"/>
                  <a:gd name="T22" fmla="*/ 20636157 w 337"/>
                  <a:gd name="T23" fmla="*/ 261 h 603"/>
                  <a:gd name="T24" fmla="*/ 21453655 w 337"/>
                  <a:gd name="T25" fmla="*/ 312 h 603"/>
                  <a:gd name="T26" fmla="*/ 21897761 w 337"/>
                  <a:gd name="T27" fmla="*/ 359 h 603"/>
                  <a:gd name="T28" fmla="*/ 28398577 w 337"/>
                  <a:gd name="T29" fmla="*/ 325 h 603"/>
                  <a:gd name="T30" fmla="*/ 25792236 w 337"/>
                  <a:gd name="T31" fmla="*/ 368 h 603"/>
                  <a:gd name="T32" fmla="*/ 23855934 w 337"/>
                  <a:gd name="T33" fmla="*/ 403 h 603"/>
                  <a:gd name="T34" fmla="*/ 22239844 w 337"/>
                  <a:gd name="T35" fmla="*/ 435 h 603"/>
                  <a:gd name="T36" fmla="*/ 20636157 w 337"/>
                  <a:gd name="T37" fmla="*/ 473 h 603"/>
                  <a:gd name="T38" fmla="*/ 18710790 w 337"/>
                  <a:gd name="T39" fmla="*/ 526 h 603"/>
                  <a:gd name="T40" fmla="*/ 16861090 w 337"/>
                  <a:gd name="T41" fmla="*/ 577 h 603"/>
                  <a:gd name="T42" fmla="*/ 15581762 w 337"/>
                  <a:gd name="T43" fmla="*/ 593 h 603"/>
                  <a:gd name="T44" fmla="*/ 14673766 w 337"/>
                  <a:gd name="T45" fmla="*/ 574 h 603"/>
                  <a:gd name="T46" fmla="*/ 13447470 w 337"/>
                  <a:gd name="T47" fmla="*/ 555 h 603"/>
                  <a:gd name="T48" fmla="*/ 12403837 w 337"/>
                  <a:gd name="T49" fmla="*/ 544 h 603"/>
                  <a:gd name="T50" fmla="*/ 11127941 w 337"/>
                  <a:gd name="T51" fmla="*/ 530 h 603"/>
                  <a:gd name="T52" fmla="*/ 9774143 w 337"/>
                  <a:gd name="T53" fmla="*/ 520 h 603"/>
                  <a:gd name="T54" fmla="*/ 8480027 w 337"/>
                  <a:gd name="T55" fmla="*/ 512 h 603"/>
                  <a:gd name="T56" fmla="*/ 7162337 w 337"/>
                  <a:gd name="T57" fmla="*/ 506 h 603"/>
                  <a:gd name="T58" fmla="*/ 5358847 w 337"/>
                  <a:gd name="T59" fmla="*/ 500 h 603"/>
                  <a:gd name="T60" fmla="*/ 13447470 w 337"/>
                  <a:gd name="T61" fmla="*/ 390 h 603"/>
                  <a:gd name="T62" fmla="*/ 12697534 w 337"/>
                  <a:gd name="T63" fmla="*/ 314 h 603"/>
                  <a:gd name="T64" fmla="*/ 12127579 w 337"/>
                  <a:gd name="T65" fmla="*/ 269 h 603"/>
                  <a:gd name="T66" fmla="*/ 11110723 w 337"/>
                  <a:gd name="T67" fmla="*/ 212 h 603"/>
                  <a:gd name="T68" fmla="*/ 10117782 w 337"/>
                  <a:gd name="T69" fmla="*/ 163 h 603"/>
                  <a:gd name="T70" fmla="*/ 9331283 w 337"/>
                  <a:gd name="T71" fmla="*/ 130 h 603"/>
                  <a:gd name="T72" fmla="*/ 8204478 w 337"/>
                  <a:gd name="T73" fmla="*/ 96 h 603"/>
                  <a:gd name="T74" fmla="*/ 6948408 w 337"/>
                  <a:gd name="T75" fmla="*/ 71 h 603"/>
                  <a:gd name="T76" fmla="*/ 5358847 w 337"/>
                  <a:gd name="T77" fmla="*/ 51 h 603"/>
                  <a:gd name="T78" fmla="*/ 3515803 w 337"/>
                  <a:gd name="T79" fmla="*/ 37 h 603"/>
                  <a:gd name="T80" fmla="*/ 1484128 w 337"/>
                  <a:gd name="T81" fmla="*/ 26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603"/>
                  <a:gd name="T125" fmla="*/ 337 w 337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603">
                    <a:moveTo>
                      <a:pt x="0" y="19"/>
                    </a:moveTo>
                    <a:lnTo>
                      <a:pt x="21" y="8"/>
                    </a:lnTo>
                    <a:lnTo>
                      <a:pt x="31" y="6"/>
                    </a:lnTo>
                    <a:lnTo>
                      <a:pt x="45" y="1"/>
                    </a:lnTo>
                    <a:lnTo>
                      <a:pt x="56" y="0"/>
                    </a:lnTo>
                    <a:lnTo>
                      <a:pt x="68" y="2"/>
                    </a:lnTo>
                    <a:lnTo>
                      <a:pt x="79" y="3"/>
                    </a:lnTo>
                    <a:lnTo>
                      <a:pt x="89" y="7"/>
                    </a:lnTo>
                    <a:lnTo>
                      <a:pt x="101" y="9"/>
                    </a:lnTo>
                    <a:lnTo>
                      <a:pt x="112" y="20"/>
                    </a:lnTo>
                    <a:lnTo>
                      <a:pt x="122" y="30"/>
                    </a:lnTo>
                    <a:lnTo>
                      <a:pt x="135" y="37"/>
                    </a:lnTo>
                    <a:lnTo>
                      <a:pt x="145" y="52"/>
                    </a:lnTo>
                    <a:lnTo>
                      <a:pt x="155" y="67"/>
                    </a:lnTo>
                    <a:lnTo>
                      <a:pt x="166" y="84"/>
                    </a:lnTo>
                    <a:lnTo>
                      <a:pt x="174" y="100"/>
                    </a:lnTo>
                    <a:lnTo>
                      <a:pt x="183" y="115"/>
                    </a:lnTo>
                    <a:lnTo>
                      <a:pt x="190" y="132"/>
                    </a:lnTo>
                    <a:lnTo>
                      <a:pt x="198" y="150"/>
                    </a:lnTo>
                    <a:lnTo>
                      <a:pt x="208" y="170"/>
                    </a:lnTo>
                    <a:lnTo>
                      <a:pt x="215" y="192"/>
                    </a:lnTo>
                    <a:lnTo>
                      <a:pt x="223" y="212"/>
                    </a:lnTo>
                    <a:lnTo>
                      <a:pt x="229" y="238"/>
                    </a:lnTo>
                    <a:lnTo>
                      <a:pt x="235" y="261"/>
                    </a:lnTo>
                    <a:lnTo>
                      <a:pt x="241" y="284"/>
                    </a:lnTo>
                    <a:lnTo>
                      <a:pt x="244" y="312"/>
                    </a:lnTo>
                    <a:lnTo>
                      <a:pt x="248" y="333"/>
                    </a:lnTo>
                    <a:lnTo>
                      <a:pt x="249" y="359"/>
                    </a:lnTo>
                    <a:lnTo>
                      <a:pt x="336" y="305"/>
                    </a:lnTo>
                    <a:lnTo>
                      <a:pt x="322" y="325"/>
                    </a:lnTo>
                    <a:lnTo>
                      <a:pt x="307" y="348"/>
                    </a:lnTo>
                    <a:lnTo>
                      <a:pt x="293" y="368"/>
                    </a:lnTo>
                    <a:lnTo>
                      <a:pt x="283" y="383"/>
                    </a:lnTo>
                    <a:lnTo>
                      <a:pt x="271" y="403"/>
                    </a:lnTo>
                    <a:lnTo>
                      <a:pt x="264" y="417"/>
                    </a:lnTo>
                    <a:lnTo>
                      <a:pt x="253" y="435"/>
                    </a:lnTo>
                    <a:lnTo>
                      <a:pt x="245" y="455"/>
                    </a:lnTo>
                    <a:lnTo>
                      <a:pt x="235" y="473"/>
                    </a:lnTo>
                    <a:lnTo>
                      <a:pt x="223" y="499"/>
                    </a:lnTo>
                    <a:lnTo>
                      <a:pt x="213" y="526"/>
                    </a:lnTo>
                    <a:lnTo>
                      <a:pt x="203" y="550"/>
                    </a:lnTo>
                    <a:lnTo>
                      <a:pt x="191" y="577"/>
                    </a:lnTo>
                    <a:lnTo>
                      <a:pt x="182" y="602"/>
                    </a:lnTo>
                    <a:lnTo>
                      <a:pt x="177" y="593"/>
                    </a:lnTo>
                    <a:lnTo>
                      <a:pt x="172" y="582"/>
                    </a:lnTo>
                    <a:lnTo>
                      <a:pt x="167" y="574"/>
                    </a:lnTo>
                    <a:lnTo>
                      <a:pt x="161" y="565"/>
                    </a:lnTo>
                    <a:lnTo>
                      <a:pt x="153" y="555"/>
                    </a:lnTo>
                    <a:lnTo>
                      <a:pt x="148" y="549"/>
                    </a:lnTo>
                    <a:lnTo>
                      <a:pt x="141" y="544"/>
                    </a:lnTo>
                    <a:lnTo>
                      <a:pt x="134" y="537"/>
                    </a:lnTo>
                    <a:lnTo>
                      <a:pt x="127" y="530"/>
                    </a:lnTo>
                    <a:lnTo>
                      <a:pt x="117" y="527"/>
                    </a:lnTo>
                    <a:lnTo>
                      <a:pt x="111" y="520"/>
                    </a:lnTo>
                    <a:lnTo>
                      <a:pt x="103" y="515"/>
                    </a:lnTo>
                    <a:lnTo>
                      <a:pt x="96" y="512"/>
                    </a:lnTo>
                    <a:lnTo>
                      <a:pt x="89" y="509"/>
                    </a:lnTo>
                    <a:lnTo>
                      <a:pt x="81" y="506"/>
                    </a:lnTo>
                    <a:lnTo>
                      <a:pt x="74" y="499"/>
                    </a:lnTo>
                    <a:lnTo>
                      <a:pt x="61" y="500"/>
                    </a:lnTo>
                    <a:lnTo>
                      <a:pt x="153" y="428"/>
                    </a:lnTo>
                    <a:lnTo>
                      <a:pt x="153" y="390"/>
                    </a:lnTo>
                    <a:lnTo>
                      <a:pt x="150" y="366"/>
                    </a:lnTo>
                    <a:lnTo>
                      <a:pt x="144" y="314"/>
                    </a:lnTo>
                    <a:lnTo>
                      <a:pt x="141" y="291"/>
                    </a:lnTo>
                    <a:lnTo>
                      <a:pt x="138" y="269"/>
                    </a:lnTo>
                    <a:lnTo>
                      <a:pt x="131" y="231"/>
                    </a:lnTo>
                    <a:lnTo>
                      <a:pt x="126" y="212"/>
                    </a:lnTo>
                    <a:lnTo>
                      <a:pt x="121" y="185"/>
                    </a:lnTo>
                    <a:lnTo>
                      <a:pt x="115" y="163"/>
                    </a:lnTo>
                    <a:lnTo>
                      <a:pt x="110" y="146"/>
                    </a:lnTo>
                    <a:lnTo>
                      <a:pt x="106" y="130"/>
                    </a:lnTo>
                    <a:lnTo>
                      <a:pt x="101" y="115"/>
                    </a:lnTo>
                    <a:lnTo>
                      <a:pt x="93" y="96"/>
                    </a:lnTo>
                    <a:lnTo>
                      <a:pt x="86" y="86"/>
                    </a:lnTo>
                    <a:lnTo>
                      <a:pt x="79" y="71"/>
                    </a:lnTo>
                    <a:lnTo>
                      <a:pt x="70" y="59"/>
                    </a:lnTo>
                    <a:lnTo>
                      <a:pt x="61" y="51"/>
                    </a:lnTo>
                    <a:lnTo>
                      <a:pt x="50" y="43"/>
                    </a:lnTo>
                    <a:lnTo>
                      <a:pt x="40" y="37"/>
                    </a:lnTo>
                    <a:lnTo>
                      <a:pt x="30" y="29"/>
                    </a:lnTo>
                    <a:lnTo>
                      <a:pt x="17" y="26"/>
                    </a:lnTo>
                    <a:lnTo>
                      <a:pt x="0" y="19"/>
                    </a:lnTo>
                  </a:path>
                </a:pathLst>
              </a:custGeom>
              <a:pattFill prst="dkVert">
                <a:fgClr>
                  <a:srgbClr val="00FF00"/>
                </a:fgClr>
                <a:bgClr>
                  <a:schemeClr val="bg2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120" name="Group 80"/>
            <p:cNvGrpSpPr>
              <a:grpSpLocks/>
            </p:cNvGrpSpPr>
            <p:nvPr/>
          </p:nvGrpSpPr>
          <p:grpSpPr bwMode="auto">
            <a:xfrm>
              <a:off x="3476" y="2670"/>
              <a:ext cx="676" cy="591"/>
              <a:chOff x="3476" y="2670"/>
              <a:chExt cx="676" cy="591"/>
            </a:xfrm>
          </p:grpSpPr>
          <p:sp>
            <p:nvSpPr>
              <p:cNvPr id="89121" name="Freeform 81"/>
              <p:cNvSpPr>
                <a:spLocks/>
              </p:cNvSpPr>
              <p:nvPr/>
            </p:nvSpPr>
            <p:spPr bwMode="auto">
              <a:xfrm rot="3447312">
                <a:off x="3638" y="2953"/>
                <a:ext cx="238" cy="378"/>
              </a:xfrm>
              <a:custGeom>
                <a:avLst/>
                <a:gdLst>
                  <a:gd name="T0" fmla="*/ 946289 w 167"/>
                  <a:gd name="T1" fmla="*/ 297 h 378"/>
                  <a:gd name="T2" fmla="*/ 0 w 167"/>
                  <a:gd name="T3" fmla="*/ 377 h 378"/>
                  <a:gd name="T4" fmla="*/ 663993 w 167"/>
                  <a:gd name="T5" fmla="*/ 355 h 378"/>
                  <a:gd name="T6" fmla="*/ 1382047 w 167"/>
                  <a:gd name="T7" fmla="*/ 332 h 378"/>
                  <a:gd name="T8" fmla="*/ 2193830 w 167"/>
                  <a:gd name="T9" fmla="*/ 311 h 378"/>
                  <a:gd name="T10" fmla="*/ 3191551 w 167"/>
                  <a:gd name="T11" fmla="*/ 283 h 378"/>
                  <a:gd name="T12" fmla="*/ 4164149 w 167"/>
                  <a:gd name="T13" fmla="*/ 254 h 378"/>
                  <a:gd name="T14" fmla="*/ 5158230 w 167"/>
                  <a:gd name="T15" fmla="*/ 226 h 378"/>
                  <a:gd name="T16" fmla="*/ 6210391 w 167"/>
                  <a:gd name="T17" fmla="*/ 201 h 378"/>
                  <a:gd name="T18" fmla="*/ 6939514 w 167"/>
                  <a:gd name="T19" fmla="*/ 182 h 378"/>
                  <a:gd name="T20" fmla="*/ 7881865 w 167"/>
                  <a:gd name="T21" fmla="*/ 160 h 378"/>
                  <a:gd name="T22" fmla="*/ 8718144 w 167"/>
                  <a:gd name="T23" fmla="*/ 141 h 378"/>
                  <a:gd name="T24" fmla="*/ 9815553 w 167"/>
                  <a:gd name="T25" fmla="*/ 121 h 378"/>
                  <a:gd name="T26" fmla="*/ 10660275 w 167"/>
                  <a:gd name="T27" fmla="*/ 104 h 378"/>
                  <a:gd name="T28" fmla="*/ 11579391 w 167"/>
                  <a:gd name="T29" fmla="*/ 90 h 378"/>
                  <a:gd name="T30" fmla="*/ 12613611 w 167"/>
                  <a:gd name="T31" fmla="*/ 75 h 378"/>
                  <a:gd name="T32" fmla="*/ 13234714 w 167"/>
                  <a:gd name="T33" fmla="*/ 61 h 378"/>
                  <a:gd name="T34" fmla="*/ 13958466 w 167"/>
                  <a:gd name="T35" fmla="*/ 0 h 378"/>
                  <a:gd name="T36" fmla="*/ 12753444 w 167"/>
                  <a:gd name="T37" fmla="*/ 14 h 378"/>
                  <a:gd name="T38" fmla="*/ 10898704 w 167"/>
                  <a:gd name="T39" fmla="*/ 48 h 378"/>
                  <a:gd name="T40" fmla="*/ 8426438 w 167"/>
                  <a:gd name="T41" fmla="*/ 88 h 378"/>
                  <a:gd name="T42" fmla="*/ 6482206 w 167"/>
                  <a:gd name="T43" fmla="*/ 129 h 378"/>
                  <a:gd name="T44" fmla="*/ 4572284 w 167"/>
                  <a:gd name="T45" fmla="*/ 185 h 378"/>
                  <a:gd name="T46" fmla="*/ 2723001 w 167"/>
                  <a:gd name="T47" fmla="*/ 233 h 378"/>
                  <a:gd name="T48" fmla="*/ 1180393 w 167"/>
                  <a:gd name="T49" fmla="*/ 280 h 378"/>
                  <a:gd name="T50" fmla="*/ 0 w 167"/>
                  <a:gd name="T51" fmla="*/ 377 h 378"/>
                  <a:gd name="T52" fmla="*/ 1 w 167"/>
                  <a:gd name="T53" fmla="*/ 374 h 378"/>
                  <a:gd name="T54" fmla="*/ 946289 w 167"/>
                  <a:gd name="T55" fmla="*/ 297 h 3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7"/>
                  <a:gd name="T85" fmla="*/ 0 h 378"/>
                  <a:gd name="T86" fmla="*/ 167 w 167"/>
                  <a:gd name="T87" fmla="*/ 378 h 3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7" h="378">
                    <a:moveTo>
                      <a:pt x="11" y="297"/>
                    </a:moveTo>
                    <a:lnTo>
                      <a:pt x="0" y="377"/>
                    </a:lnTo>
                    <a:lnTo>
                      <a:pt x="8" y="355"/>
                    </a:lnTo>
                    <a:lnTo>
                      <a:pt x="17" y="332"/>
                    </a:lnTo>
                    <a:lnTo>
                      <a:pt x="26" y="311"/>
                    </a:lnTo>
                    <a:lnTo>
                      <a:pt x="38" y="283"/>
                    </a:lnTo>
                    <a:lnTo>
                      <a:pt x="50" y="254"/>
                    </a:lnTo>
                    <a:lnTo>
                      <a:pt x="62" y="226"/>
                    </a:lnTo>
                    <a:lnTo>
                      <a:pt x="74" y="201"/>
                    </a:lnTo>
                    <a:lnTo>
                      <a:pt x="83" y="182"/>
                    </a:lnTo>
                    <a:lnTo>
                      <a:pt x="94" y="160"/>
                    </a:lnTo>
                    <a:lnTo>
                      <a:pt x="104" y="141"/>
                    </a:lnTo>
                    <a:lnTo>
                      <a:pt x="117" y="121"/>
                    </a:lnTo>
                    <a:lnTo>
                      <a:pt x="127" y="104"/>
                    </a:lnTo>
                    <a:lnTo>
                      <a:pt x="138" y="90"/>
                    </a:lnTo>
                    <a:lnTo>
                      <a:pt x="150" y="75"/>
                    </a:lnTo>
                    <a:lnTo>
                      <a:pt x="158" y="61"/>
                    </a:lnTo>
                    <a:lnTo>
                      <a:pt x="166" y="0"/>
                    </a:lnTo>
                    <a:lnTo>
                      <a:pt x="152" y="14"/>
                    </a:lnTo>
                    <a:lnTo>
                      <a:pt x="130" y="48"/>
                    </a:lnTo>
                    <a:lnTo>
                      <a:pt x="100" y="88"/>
                    </a:lnTo>
                    <a:lnTo>
                      <a:pt x="77" y="129"/>
                    </a:lnTo>
                    <a:lnTo>
                      <a:pt x="55" y="185"/>
                    </a:lnTo>
                    <a:lnTo>
                      <a:pt x="32" y="233"/>
                    </a:lnTo>
                    <a:lnTo>
                      <a:pt x="14" y="280"/>
                    </a:lnTo>
                    <a:lnTo>
                      <a:pt x="0" y="377"/>
                    </a:lnTo>
                    <a:lnTo>
                      <a:pt x="1" y="374"/>
                    </a:lnTo>
                    <a:lnTo>
                      <a:pt x="11" y="297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2" name="Freeform 82"/>
              <p:cNvSpPr>
                <a:spLocks/>
              </p:cNvSpPr>
              <p:nvPr/>
            </p:nvSpPr>
            <p:spPr bwMode="auto">
              <a:xfrm rot="3447312">
                <a:off x="3474" y="2939"/>
                <a:ext cx="190" cy="186"/>
              </a:xfrm>
              <a:custGeom>
                <a:avLst/>
                <a:gdLst>
                  <a:gd name="T0" fmla="*/ 893933 w 133"/>
                  <a:gd name="T1" fmla="*/ 5 h 186"/>
                  <a:gd name="T2" fmla="*/ 0 w 133"/>
                  <a:gd name="T3" fmla="*/ 70 h 186"/>
                  <a:gd name="T4" fmla="*/ 851606 w 133"/>
                  <a:gd name="T5" fmla="*/ 72 h 186"/>
                  <a:gd name="T6" fmla="*/ 1520591 w 133"/>
                  <a:gd name="T7" fmla="*/ 75 h 186"/>
                  <a:gd name="T8" fmla="*/ 2266634 w 133"/>
                  <a:gd name="T9" fmla="*/ 81 h 186"/>
                  <a:gd name="T10" fmla="*/ 3132164 w 133"/>
                  <a:gd name="T11" fmla="*/ 86 h 186"/>
                  <a:gd name="T12" fmla="*/ 3847659 w 133"/>
                  <a:gd name="T13" fmla="*/ 92 h 186"/>
                  <a:gd name="T14" fmla="*/ 4698461 w 133"/>
                  <a:gd name="T15" fmla="*/ 100 h 186"/>
                  <a:gd name="T16" fmla="*/ 5891734 w 133"/>
                  <a:gd name="T17" fmla="*/ 109 h 186"/>
                  <a:gd name="T18" fmla="*/ 6957019 w 133"/>
                  <a:gd name="T19" fmla="*/ 120 h 186"/>
                  <a:gd name="T20" fmla="*/ 7598300 w 133"/>
                  <a:gd name="T21" fmla="*/ 129 h 186"/>
                  <a:gd name="T22" fmla="*/ 8416761 w 133"/>
                  <a:gd name="T23" fmla="*/ 136 h 186"/>
                  <a:gd name="T24" fmla="*/ 9328220 w 133"/>
                  <a:gd name="T25" fmla="*/ 150 h 186"/>
                  <a:gd name="T26" fmla="*/ 10146521 w 133"/>
                  <a:gd name="T27" fmla="*/ 165 h 186"/>
                  <a:gd name="T28" fmla="*/ 10591510 w 133"/>
                  <a:gd name="T29" fmla="*/ 176 h 186"/>
                  <a:gd name="T30" fmla="*/ 10962056 w 133"/>
                  <a:gd name="T31" fmla="*/ 185 h 186"/>
                  <a:gd name="T32" fmla="*/ 11972374 w 133"/>
                  <a:gd name="T33" fmla="*/ 100 h 186"/>
                  <a:gd name="T34" fmla="*/ 11363109 w 133"/>
                  <a:gd name="T35" fmla="*/ 83 h 186"/>
                  <a:gd name="T36" fmla="*/ 10059249 w 133"/>
                  <a:gd name="T37" fmla="*/ 60 h 186"/>
                  <a:gd name="T38" fmla="*/ 8696204 w 133"/>
                  <a:gd name="T39" fmla="*/ 36 h 186"/>
                  <a:gd name="T40" fmla="*/ 7150394 w 133"/>
                  <a:gd name="T41" fmla="*/ 24 h 186"/>
                  <a:gd name="T42" fmla="*/ 5496653 w 133"/>
                  <a:gd name="T43" fmla="*/ 9 h 186"/>
                  <a:gd name="T44" fmla="*/ 3723169 w 133"/>
                  <a:gd name="T45" fmla="*/ 3 h 186"/>
                  <a:gd name="T46" fmla="*/ 2380134 w 133"/>
                  <a:gd name="T47" fmla="*/ 0 h 186"/>
                  <a:gd name="T48" fmla="*/ 893933 w 133"/>
                  <a:gd name="T49" fmla="*/ 5 h 1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"/>
                  <a:gd name="T76" fmla="*/ 0 h 186"/>
                  <a:gd name="T77" fmla="*/ 133 w 133"/>
                  <a:gd name="T78" fmla="*/ 186 h 1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" h="186">
                    <a:moveTo>
                      <a:pt x="10" y="5"/>
                    </a:moveTo>
                    <a:lnTo>
                      <a:pt x="0" y="70"/>
                    </a:lnTo>
                    <a:lnTo>
                      <a:pt x="9" y="72"/>
                    </a:lnTo>
                    <a:lnTo>
                      <a:pt x="17" y="75"/>
                    </a:lnTo>
                    <a:lnTo>
                      <a:pt x="25" y="81"/>
                    </a:lnTo>
                    <a:lnTo>
                      <a:pt x="35" y="86"/>
                    </a:lnTo>
                    <a:lnTo>
                      <a:pt x="43" y="92"/>
                    </a:lnTo>
                    <a:lnTo>
                      <a:pt x="52" y="100"/>
                    </a:lnTo>
                    <a:lnTo>
                      <a:pt x="65" y="109"/>
                    </a:lnTo>
                    <a:lnTo>
                      <a:pt x="77" y="120"/>
                    </a:lnTo>
                    <a:lnTo>
                      <a:pt x="84" y="129"/>
                    </a:lnTo>
                    <a:lnTo>
                      <a:pt x="93" y="136"/>
                    </a:lnTo>
                    <a:lnTo>
                      <a:pt x="103" y="150"/>
                    </a:lnTo>
                    <a:lnTo>
                      <a:pt x="112" y="165"/>
                    </a:lnTo>
                    <a:lnTo>
                      <a:pt x="117" y="176"/>
                    </a:lnTo>
                    <a:lnTo>
                      <a:pt x="121" y="185"/>
                    </a:lnTo>
                    <a:lnTo>
                      <a:pt x="132" y="100"/>
                    </a:lnTo>
                    <a:lnTo>
                      <a:pt x="125" y="83"/>
                    </a:lnTo>
                    <a:lnTo>
                      <a:pt x="111" y="60"/>
                    </a:lnTo>
                    <a:lnTo>
                      <a:pt x="96" y="36"/>
                    </a:lnTo>
                    <a:lnTo>
                      <a:pt x="79" y="24"/>
                    </a:lnTo>
                    <a:lnTo>
                      <a:pt x="61" y="9"/>
                    </a:lnTo>
                    <a:lnTo>
                      <a:pt x="41" y="3"/>
                    </a:lnTo>
                    <a:lnTo>
                      <a:pt x="26" y="0"/>
                    </a:lnTo>
                    <a:lnTo>
                      <a:pt x="10" y="5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3" name="Freeform 83" descr="Dark vertical"/>
              <p:cNvSpPr>
                <a:spLocks/>
              </p:cNvSpPr>
              <p:nvPr/>
            </p:nvSpPr>
            <p:spPr bwMode="auto">
              <a:xfrm rot="3447312">
                <a:off x="3610" y="2636"/>
                <a:ext cx="481" cy="603"/>
              </a:xfrm>
              <a:custGeom>
                <a:avLst/>
                <a:gdLst>
                  <a:gd name="T0" fmla="*/ 1843002 w 337"/>
                  <a:gd name="T1" fmla="*/ 8 h 603"/>
                  <a:gd name="T2" fmla="*/ 3938462 w 337"/>
                  <a:gd name="T3" fmla="*/ 1 h 603"/>
                  <a:gd name="T4" fmla="*/ 5953109 w 337"/>
                  <a:gd name="T5" fmla="*/ 2 h 603"/>
                  <a:gd name="T6" fmla="*/ 7796499 w 337"/>
                  <a:gd name="T7" fmla="*/ 7 h 603"/>
                  <a:gd name="T8" fmla="*/ 9836651 w 337"/>
                  <a:gd name="T9" fmla="*/ 20 h 603"/>
                  <a:gd name="T10" fmla="*/ 11895829 w 337"/>
                  <a:gd name="T11" fmla="*/ 37 h 603"/>
                  <a:gd name="T12" fmla="*/ 13599354 w 337"/>
                  <a:gd name="T13" fmla="*/ 67 h 603"/>
                  <a:gd name="T14" fmla="*/ 15291064 w 337"/>
                  <a:gd name="T15" fmla="*/ 100 h 603"/>
                  <a:gd name="T16" fmla="*/ 16714029 w 337"/>
                  <a:gd name="T17" fmla="*/ 132 h 603"/>
                  <a:gd name="T18" fmla="*/ 18316571 w 337"/>
                  <a:gd name="T19" fmla="*/ 170 h 603"/>
                  <a:gd name="T20" fmla="*/ 19610688 w 337"/>
                  <a:gd name="T21" fmla="*/ 212 h 603"/>
                  <a:gd name="T22" fmla="*/ 20636157 w 337"/>
                  <a:gd name="T23" fmla="*/ 261 h 603"/>
                  <a:gd name="T24" fmla="*/ 21453655 w 337"/>
                  <a:gd name="T25" fmla="*/ 312 h 603"/>
                  <a:gd name="T26" fmla="*/ 21897761 w 337"/>
                  <a:gd name="T27" fmla="*/ 359 h 603"/>
                  <a:gd name="T28" fmla="*/ 28398577 w 337"/>
                  <a:gd name="T29" fmla="*/ 325 h 603"/>
                  <a:gd name="T30" fmla="*/ 25792236 w 337"/>
                  <a:gd name="T31" fmla="*/ 368 h 603"/>
                  <a:gd name="T32" fmla="*/ 23855934 w 337"/>
                  <a:gd name="T33" fmla="*/ 403 h 603"/>
                  <a:gd name="T34" fmla="*/ 22239844 w 337"/>
                  <a:gd name="T35" fmla="*/ 435 h 603"/>
                  <a:gd name="T36" fmla="*/ 20636157 w 337"/>
                  <a:gd name="T37" fmla="*/ 473 h 603"/>
                  <a:gd name="T38" fmla="*/ 18710790 w 337"/>
                  <a:gd name="T39" fmla="*/ 526 h 603"/>
                  <a:gd name="T40" fmla="*/ 16861090 w 337"/>
                  <a:gd name="T41" fmla="*/ 577 h 603"/>
                  <a:gd name="T42" fmla="*/ 15581762 w 337"/>
                  <a:gd name="T43" fmla="*/ 593 h 603"/>
                  <a:gd name="T44" fmla="*/ 14673766 w 337"/>
                  <a:gd name="T45" fmla="*/ 574 h 603"/>
                  <a:gd name="T46" fmla="*/ 13447470 w 337"/>
                  <a:gd name="T47" fmla="*/ 555 h 603"/>
                  <a:gd name="T48" fmla="*/ 12403837 w 337"/>
                  <a:gd name="T49" fmla="*/ 544 h 603"/>
                  <a:gd name="T50" fmla="*/ 11127941 w 337"/>
                  <a:gd name="T51" fmla="*/ 530 h 603"/>
                  <a:gd name="T52" fmla="*/ 9774143 w 337"/>
                  <a:gd name="T53" fmla="*/ 520 h 603"/>
                  <a:gd name="T54" fmla="*/ 8480027 w 337"/>
                  <a:gd name="T55" fmla="*/ 512 h 603"/>
                  <a:gd name="T56" fmla="*/ 7162337 w 337"/>
                  <a:gd name="T57" fmla="*/ 506 h 603"/>
                  <a:gd name="T58" fmla="*/ 5358847 w 337"/>
                  <a:gd name="T59" fmla="*/ 500 h 603"/>
                  <a:gd name="T60" fmla="*/ 13447470 w 337"/>
                  <a:gd name="T61" fmla="*/ 390 h 603"/>
                  <a:gd name="T62" fmla="*/ 12697534 w 337"/>
                  <a:gd name="T63" fmla="*/ 314 h 603"/>
                  <a:gd name="T64" fmla="*/ 12127579 w 337"/>
                  <a:gd name="T65" fmla="*/ 269 h 603"/>
                  <a:gd name="T66" fmla="*/ 11110723 w 337"/>
                  <a:gd name="T67" fmla="*/ 212 h 603"/>
                  <a:gd name="T68" fmla="*/ 10117782 w 337"/>
                  <a:gd name="T69" fmla="*/ 163 h 603"/>
                  <a:gd name="T70" fmla="*/ 9331283 w 337"/>
                  <a:gd name="T71" fmla="*/ 130 h 603"/>
                  <a:gd name="T72" fmla="*/ 8204478 w 337"/>
                  <a:gd name="T73" fmla="*/ 96 h 603"/>
                  <a:gd name="T74" fmla="*/ 6948408 w 337"/>
                  <a:gd name="T75" fmla="*/ 71 h 603"/>
                  <a:gd name="T76" fmla="*/ 5358847 w 337"/>
                  <a:gd name="T77" fmla="*/ 51 h 603"/>
                  <a:gd name="T78" fmla="*/ 3515803 w 337"/>
                  <a:gd name="T79" fmla="*/ 37 h 603"/>
                  <a:gd name="T80" fmla="*/ 1484128 w 337"/>
                  <a:gd name="T81" fmla="*/ 26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603"/>
                  <a:gd name="T125" fmla="*/ 337 w 337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603">
                    <a:moveTo>
                      <a:pt x="0" y="19"/>
                    </a:moveTo>
                    <a:lnTo>
                      <a:pt x="21" y="8"/>
                    </a:lnTo>
                    <a:lnTo>
                      <a:pt x="31" y="6"/>
                    </a:lnTo>
                    <a:lnTo>
                      <a:pt x="45" y="1"/>
                    </a:lnTo>
                    <a:lnTo>
                      <a:pt x="56" y="0"/>
                    </a:lnTo>
                    <a:lnTo>
                      <a:pt x="68" y="2"/>
                    </a:lnTo>
                    <a:lnTo>
                      <a:pt x="79" y="3"/>
                    </a:lnTo>
                    <a:lnTo>
                      <a:pt x="89" y="7"/>
                    </a:lnTo>
                    <a:lnTo>
                      <a:pt x="101" y="9"/>
                    </a:lnTo>
                    <a:lnTo>
                      <a:pt x="112" y="20"/>
                    </a:lnTo>
                    <a:lnTo>
                      <a:pt x="122" y="30"/>
                    </a:lnTo>
                    <a:lnTo>
                      <a:pt x="135" y="37"/>
                    </a:lnTo>
                    <a:lnTo>
                      <a:pt x="145" y="52"/>
                    </a:lnTo>
                    <a:lnTo>
                      <a:pt x="155" y="67"/>
                    </a:lnTo>
                    <a:lnTo>
                      <a:pt x="166" y="84"/>
                    </a:lnTo>
                    <a:lnTo>
                      <a:pt x="174" y="100"/>
                    </a:lnTo>
                    <a:lnTo>
                      <a:pt x="183" y="115"/>
                    </a:lnTo>
                    <a:lnTo>
                      <a:pt x="190" y="132"/>
                    </a:lnTo>
                    <a:lnTo>
                      <a:pt x="198" y="150"/>
                    </a:lnTo>
                    <a:lnTo>
                      <a:pt x="208" y="170"/>
                    </a:lnTo>
                    <a:lnTo>
                      <a:pt x="215" y="192"/>
                    </a:lnTo>
                    <a:lnTo>
                      <a:pt x="223" y="212"/>
                    </a:lnTo>
                    <a:lnTo>
                      <a:pt x="229" y="238"/>
                    </a:lnTo>
                    <a:lnTo>
                      <a:pt x="235" y="261"/>
                    </a:lnTo>
                    <a:lnTo>
                      <a:pt x="241" y="284"/>
                    </a:lnTo>
                    <a:lnTo>
                      <a:pt x="244" y="312"/>
                    </a:lnTo>
                    <a:lnTo>
                      <a:pt x="248" y="333"/>
                    </a:lnTo>
                    <a:lnTo>
                      <a:pt x="249" y="359"/>
                    </a:lnTo>
                    <a:lnTo>
                      <a:pt x="336" y="305"/>
                    </a:lnTo>
                    <a:lnTo>
                      <a:pt x="322" y="325"/>
                    </a:lnTo>
                    <a:lnTo>
                      <a:pt x="307" y="348"/>
                    </a:lnTo>
                    <a:lnTo>
                      <a:pt x="293" y="368"/>
                    </a:lnTo>
                    <a:lnTo>
                      <a:pt x="283" y="383"/>
                    </a:lnTo>
                    <a:lnTo>
                      <a:pt x="271" y="403"/>
                    </a:lnTo>
                    <a:lnTo>
                      <a:pt x="264" y="417"/>
                    </a:lnTo>
                    <a:lnTo>
                      <a:pt x="253" y="435"/>
                    </a:lnTo>
                    <a:lnTo>
                      <a:pt x="245" y="455"/>
                    </a:lnTo>
                    <a:lnTo>
                      <a:pt x="235" y="473"/>
                    </a:lnTo>
                    <a:lnTo>
                      <a:pt x="223" y="499"/>
                    </a:lnTo>
                    <a:lnTo>
                      <a:pt x="213" y="526"/>
                    </a:lnTo>
                    <a:lnTo>
                      <a:pt x="203" y="550"/>
                    </a:lnTo>
                    <a:lnTo>
                      <a:pt x="191" y="577"/>
                    </a:lnTo>
                    <a:lnTo>
                      <a:pt x="182" y="602"/>
                    </a:lnTo>
                    <a:lnTo>
                      <a:pt x="177" y="593"/>
                    </a:lnTo>
                    <a:lnTo>
                      <a:pt x="172" y="582"/>
                    </a:lnTo>
                    <a:lnTo>
                      <a:pt x="167" y="574"/>
                    </a:lnTo>
                    <a:lnTo>
                      <a:pt x="161" y="565"/>
                    </a:lnTo>
                    <a:lnTo>
                      <a:pt x="153" y="555"/>
                    </a:lnTo>
                    <a:lnTo>
                      <a:pt x="148" y="549"/>
                    </a:lnTo>
                    <a:lnTo>
                      <a:pt x="141" y="544"/>
                    </a:lnTo>
                    <a:lnTo>
                      <a:pt x="134" y="537"/>
                    </a:lnTo>
                    <a:lnTo>
                      <a:pt x="127" y="530"/>
                    </a:lnTo>
                    <a:lnTo>
                      <a:pt x="117" y="527"/>
                    </a:lnTo>
                    <a:lnTo>
                      <a:pt x="111" y="520"/>
                    </a:lnTo>
                    <a:lnTo>
                      <a:pt x="103" y="515"/>
                    </a:lnTo>
                    <a:lnTo>
                      <a:pt x="96" y="512"/>
                    </a:lnTo>
                    <a:lnTo>
                      <a:pt x="89" y="509"/>
                    </a:lnTo>
                    <a:lnTo>
                      <a:pt x="81" y="506"/>
                    </a:lnTo>
                    <a:lnTo>
                      <a:pt x="74" y="499"/>
                    </a:lnTo>
                    <a:lnTo>
                      <a:pt x="61" y="500"/>
                    </a:lnTo>
                    <a:lnTo>
                      <a:pt x="153" y="428"/>
                    </a:lnTo>
                    <a:lnTo>
                      <a:pt x="153" y="390"/>
                    </a:lnTo>
                    <a:lnTo>
                      <a:pt x="150" y="366"/>
                    </a:lnTo>
                    <a:lnTo>
                      <a:pt x="144" y="314"/>
                    </a:lnTo>
                    <a:lnTo>
                      <a:pt x="141" y="291"/>
                    </a:lnTo>
                    <a:lnTo>
                      <a:pt x="138" y="269"/>
                    </a:lnTo>
                    <a:lnTo>
                      <a:pt x="131" y="231"/>
                    </a:lnTo>
                    <a:lnTo>
                      <a:pt x="126" y="212"/>
                    </a:lnTo>
                    <a:lnTo>
                      <a:pt x="121" y="185"/>
                    </a:lnTo>
                    <a:lnTo>
                      <a:pt x="115" y="163"/>
                    </a:lnTo>
                    <a:lnTo>
                      <a:pt x="110" y="146"/>
                    </a:lnTo>
                    <a:lnTo>
                      <a:pt x="106" y="130"/>
                    </a:lnTo>
                    <a:lnTo>
                      <a:pt x="101" y="115"/>
                    </a:lnTo>
                    <a:lnTo>
                      <a:pt x="93" y="96"/>
                    </a:lnTo>
                    <a:lnTo>
                      <a:pt x="86" y="86"/>
                    </a:lnTo>
                    <a:lnTo>
                      <a:pt x="79" y="71"/>
                    </a:lnTo>
                    <a:lnTo>
                      <a:pt x="70" y="59"/>
                    </a:lnTo>
                    <a:lnTo>
                      <a:pt x="61" y="51"/>
                    </a:lnTo>
                    <a:lnTo>
                      <a:pt x="50" y="43"/>
                    </a:lnTo>
                    <a:lnTo>
                      <a:pt x="40" y="37"/>
                    </a:lnTo>
                    <a:lnTo>
                      <a:pt x="30" y="29"/>
                    </a:lnTo>
                    <a:lnTo>
                      <a:pt x="17" y="26"/>
                    </a:lnTo>
                    <a:lnTo>
                      <a:pt x="0" y="19"/>
                    </a:lnTo>
                  </a:path>
                </a:pathLst>
              </a:custGeom>
              <a:pattFill prst="dkVert">
                <a:fgClr>
                  <a:srgbClr val="00FF00"/>
                </a:fgClr>
                <a:bgClr>
                  <a:schemeClr val="bg2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4" name="Freeform 84"/>
              <p:cNvSpPr>
                <a:spLocks/>
              </p:cNvSpPr>
              <p:nvPr/>
            </p:nvSpPr>
            <p:spPr bwMode="auto">
              <a:xfrm rot="3447312">
                <a:off x="3720" y="2572"/>
                <a:ext cx="238" cy="433"/>
              </a:xfrm>
              <a:custGeom>
                <a:avLst/>
                <a:gdLst>
                  <a:gd name="T0" fmla="*/ 542874 w 167"/>
                  <a:gd name="T1" fmla="*/ 0 h 433"/>
                  <a:gd name="T2" fmla="*/ 0 w 167"/>
                  <a:gd name="T3" fmla="*/ 35 h 433"/>
                  <a:gd name="T4" fmla="*/ 1382047 w 167"/>
                  <a:gd name="T5" fmla="*/ 40 h 433"/>
                  <a:gd name="T6" fmla="*/ 2340468 w 167"/>
                  <a:gd name="T7" fmla="*/ 50 h 433"/>
                  <a:gd name="T8" fmla="*/ 3554858 w 167"/>
                  <a:gd name="T9" fmla="*/ 60 h 433"/>
                  <a:gd name="T10" fmla="*/ 4455782 w 167"/>
                  <a:gd name="T11" fmla="*/ 70 h 433"/>
                  <a:gd name="T12" fmla="*/ 5266306 w 167"/>
                  <a:gd name="T13" fmla="*/ 81 h 433"/>
                  <a:gd name="T14" fmla="*/ 5912671 w 167"/>
                  <a:gd name="T15" fmla="*/ 93 h 433"/>
                  <a:gd name="T16" fmla="*/ 6516186 w 167"/>
                  <a:gd name="T17" fmla="*/ 105 h 433"/>
                  <a:gd name="T18" fmla="*/ 7220096 w 167"/>
                  <a:gd name="T19" fmla="*/ 119 h 433"/>
                  <a:gd name="T20" fmla="*/ 7847044 w 167"/>
                  <a:gd name="T21" fmla="*/ 136 h 433"/>
                  <a:gd name="T22" fmla="*/ 8426438 w 167"/>
                  <a:gd name="T23" fmla="*/ 157 h 433"/>
                  <a:gd name="T24" fmla="*/ 8856492 w 167"/>
                  <a:gd name="T25" fmla="*/ 175 h 433"/>
                  <a:gd name="T26" fmla="*/ 9416524 w 167"/>
                  <a:gd name="T27" fmla="*/ 194 h 433"/>
                  <a:gd name="T28" fmla="*/ 9654823 w 167"/>
                  <a:gd name="T29" fmla="*/ 217 h 433"/>
                  <a:gd name="T30" fmla="*/ 10230627 w 167"/>
                  <a:gd name="T31" fmla="*/ 244 h 433"/>
                  <a:gd name="T32" fmla="*/ 10806852 w 167"/>
                  <a:gd name="T33" fmla="*/ 274 h 433"/>
                  <a:gd name="T34" fmla="*/ 11036841 w 167"/>
                  <a:gd name="T35" fmla="*/ 297 h 433"/>
                  <a:gd name="T36" fmla="*/ 11299180 w 167"/>
                  <a:gd name="T37" fmla="*/ 322 h 433"/>
                  <a:gd name="T38" fmla="*/ 11466033 w 167"/>
                  <a:gd name="T39" fmla="*/ 342 h 433"/>
                  <a:gd name="T40" fmla="*/ 11773763 w 167"/>
                  <a:gd name="T41" fmla="*/ 366 h 433"/>
                  <a:gd name="T42" fmla="*/ 11871212 w 167"/>
                  <a:gd name="T43" fmla="*/ 401 h 433"/>
                  <a:gd name="T44" fmla="*/ 11811557 w 167"/>
                  <a:gd name="T45" fmla="*/ 432 h 433"/>
                  <a:gd name="T46" fmla="*/ 13958466 w 167"/>
                  <a:gd name="T47" fmla="*/ 416 h 433"/>
                  <a:gd name="T48" fmla="*/ 13958466 w 167"/>
                  <a:gd name="T49" fmla="*/ 367 h 433"/>
                  <a:gd name="T50" fmla="*/ 13582218 w 167"/>
                  <a:gd name="T51" fmla="*/ 312 h 433"/>
                  <a:gd name="T52" fmla="*/ 13165683 w 167"/>
                  <a:gd name="T53" fmla="*/ 269 h 433"/>
                  <a:gd name="T54" fmla="*/ 12424657 w 167"/>
                  <a:gd name="T55" fmla="*/ 224 h 433"/>
                  <a:gd name="T56" fmla="*/ 11466033 w 167"/>
                  <a:gd name="T57" fmla="*/ 156 h 433"/>
                  <a:gd name="T58" fmla="*/ 10095595 w 167"/>
                  <a:gd name="T59" fmla="*/ 103 h 433"/>
                  <a:gd name="T60" fmla="*/ 8718144 w 167"/>
                  <a:gd name="T61" fmla="*/ 57 h 433"/>
                  <a:gd name="T62" fmla="*/ 7083885 w 167"/>
                  <a:gd name="T63" fmla="*/ 33 h 433"/>
                  <a:gd name="T64" fmla="*/ 5158230 w 167"/>
                  <a:gd name="T65" fmla="*/ 7 h 433"/>
                  <a:gd name="T66" fmla="*/ 3416709 w 167"/>
                  <a:gd name="T67" fmla="*/ 1 h 433"/>
                  <a:gd name="T68" fmla="*/ 542874 w 167"/>
                  <a:gd name="T69" fmla="*/ 0 h 4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7"/>
                  <a:gd name="T106" fmla="*/ 0 h 433"/>
                  <a:gd name="T107" fmla="*/ 167 w 167"/>
                  <a:gd name="T108" fmla="*/ 433 h 43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7" h="433">
                    <a:moveTo>
                      <a:pt x="6" y="0"/>
                    </a:moveTo>
                    <a:lnTo>
                      <a:pt x="0" y="35"/>
                    </a:lnTo>
                    <a:lnTo>
                      <a:pt x="17" y="40"/>
                    </a:lnTo>
                    <a:lnTo>
                      <a:pt x="28" y="50"/>
                    </a:lnTo>
                    <a:lnTo>
                      <a:pt x="42" y="60"/>
                    </a:lnTo>
                    <a:lnTo>
                      <a:pt x="53" y="70"/>
                    </a:lnTo>
                    <a:lnTo>
                      <a:pt x="63" y="81"/>
                    </a:lnTo>
                    <a:lnTo>
                      <a:pt x="70" y="93"/>
                    </a:lnTo>
                    <a:lnTo>
                      <a:pt x="78" y="105"/>
                    </a:lnTo>
                    <a:lnTo>
                      <a:pt x="86" y="119"/>
                    </a:lnTo>
                    <a:lnTo>
                      <a:pt x="93" y="136"/>
                    </a:lnTo>
                    <a:lnTo>
                      <a:pt x="100" y="157"/>
                    </a:lnTo>
                    <a:lnTo>
                      <a:pt x="106" y="175"/>
                    </a:lnTo>
                    <a:lnTo>
                      <a:pt x="112" y="194"/>
                    </a:lnTo>
                    <a:lnTo>
                      <a:pt x="115" y="217"/>
                    </a:lnTo>
                    <a:lnTo>
                      <a:pt x="122" y="244"/>
                    </a:lnTo>
                    <a:lnTo>
                      <a:pt x="129" y="274"/>
                    </a:lnTo>
                    <a:lnTo>
                      <a:pt x="131" y="297"/>
                    </a:lnTo>
                    <a:lnTo>
                      <a:pt x="135" y="322"/>
                    </a:lnTo>
                    <a:lnTo>
                      <a:pt x="137" y="342"/>
                    </a:lnTo>
                    <a:lnTo>
                      <a:pt x="140" y="366"/>
                    </a:lnTo>
                    <a:lnTo>
                      <a:pt x="142" y="401"/>
                    </a:lnTo>
                    <a:lnTo>
                      <a:pt x="141" y="432"/>
                    </a:lnTo>
                    <a:lnTo>
                      <a:pt x="166" y="416"/>
                    </a:lnTo>
                    <a:lnTo>
                      <a:pt x="166" y="367"/>
                    </a:lnTo>
                    <a:lnTo>
                      <a:pt x="162" y="312"/>
                    </a:lnTo>
                    <a:lnTo>
                      <a:pt x="157" y="269"/>
                    </a:lnTo>
                    <a:lnTo>
                      <a:pt x="148" y="224"/>
                    </a:lnTo>
                    <a:lnTo>
                      <a:pt x="137" y="156"/>
                    </a:lnTo>
                    <a:lnTo>
                      <a:pt x="121" y="103"/>
                    </a:lnTo>
                    <a:lnTo>
                      <a:pt x="104" y="57"/>
                    </a:lnTo>
                    <a:lnTo>
                      <a:pt x="85" y="33"/>
                    </a:lnTo>
                    <a:lnTo>
                      <a:pt x="62" y="7"/>
                    </a:lnTo>
                    <a:lnTo>
                      <a:pt x="41" y="1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/>
          <p:cNvSpPr>
            <a:spLocks noGrp="1"/>
          </p:cNvSpPr>
          <p:nvPr>
            <p:ph sz="half" idx="10"/>
          </p:nvPr>
        </p:nvSpPr>
        <p:spPr>
          <a:xfrm>
            <a:off x="474663" y="2060575"/>
            <a:ext cx="3092450" cy="32686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Research new technologies</a:t>
            </a:r>
          </a:p>
          <a:p>
            <a:pPr eaLnBrk="1" hangingPunct="1"/>
            <a:r>
              <a:rPr lang="en-US" altLang="en-US" dirty="0" smtClean="0"/>
              <a:t>Encourage innovation</a:t>
            </a:r>
          </a:p>
          <a:p>
            <a:pPr eaLnBrk="1" hangingPunct="1"/>
            <a:r>
              <a:rPr lang="en-US" altLang="en-US" dirty="0" smtClean="0"/>
              <a:t>Facilitate adoption </a:t>
            </a:r>
          </a:p>
          <a:p>
            <a:pPr eaLnBrk="1" hangingPunct="1"/>
            <a:r>
              <a:rPr lang="en-US" altLang="en-US" dirty="0" smtClean="0"/>
              <a:t>Silver bullet??</a:t>
            </a:r>
          </a:p>
        </p:txBody>
      </p:sp>
      <p:sp>
        <p:nvSpPr>
          <p:cNvPr id="91139" name="Title 1"/>
          <p:cNvSpPr>
            <a:spLocks noGrp="1"/>
          </p:cNvSpPr>
          <p:nvPr>
            <p:ph type="title"/>
          </p:nvPr>
        </p:nvSpPr>
        <p:spPr>
          <a:xfrm>
            <a:off x="646113" y="357188"/>
            <a:ext cx="8150225" cy="731837"/>
          </a:xfrm>
        </p:spPr>
        <p:txBody>
          <a:bodyPr/>
          <a:lstStyle/>
          <a:p>
            <a:pPr eaLnBrk="1" hangingPunct="1"/>
            <a:r>
              <a:rPr lang="en-US" altLang="en-US" smtClean="0"/>
              <a:t>New Technologies </a:t>
            </a:r>
          </a:p>
        </p:txBody>
      </p:sp>
      <p:pic>
        <p:nvPicPr>
          <p:cNvPr id="91140" name="Picture 5" descr="Bion Technology Process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59" y="2060575"/>
            <a:ext cx="3429000" cy="2154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536575"/>
            <a:ext cx="3090862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578" t="10800" r="10844" b="5666"/>
          <a:stretch/>
        </p:blipFill>
        <p:spPr>
          <a:xfrm>
            <a:off x="4990120" y="3907849"/>
            <a:ext cx="3480216" cy="229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104"/>
          <p:cNvGrpSpPr>
            <a:grpSpLocks noChangeAspect="1"/>
          </p:cNvGrpSpPr>
          <p:nvPr/>
        </p:nvGrpSpPr>
        <p:grpSpPr bwMode="auto">
          <a:xfrm>
            <a:off x="641350" y="2659063"/>
            <a:ext cx="2592388" cy="2012950"/>
            <a:chOff x="-109050" y="2571394"/>
            <a:chExt cx="4108862" cy="3188643"/>
          </a:xfrm>
        </p:grpSpPr>
        <p:pic>
          <p:nvPicPr>
            <p:cNvPr id="92240" name="Picture 8" descr="map image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4" t="1366" r="14182" b="11534"/>
            <a:stretch>
              <a:fillRect/>
            </a:stretch>
          </p:blipFill>
          <p:spPr bwMode="auto">
            <a:xfrm>
              <a:off x="-109050" y="2582545"/>
              <a:ext cx="4108862" cy="3177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106"/>
            <p:cNvSpPr/>
            <p:nvPr/>
          </p:nvSpPr>
          <p:spPr>
            <a:xfrm>
              <a:off x="2178125" y="2586482"/>
              <a:ext cx="55355" cy="72926"/>
            </a:xfrm>
            <a:custGeom>
              <a:avLst/>
              <a:gdLst>
                <a:gd name="connsiteX0" fmla="*/ 0 w 55911"/>
                <a:gd name="connsiteY0" fmla="*/ 0 h 71824"/>
                <a:gd name="connsiteX1" fmla="*/ 3717 w 55911"/>
                <a:gd name="connsiteY1" fmla="*/ 70624 h 71824"/>
                <a:gd name="connsiteX2" fmla="*/ 14868 w 55911"/>
                <a:gd name="connsiteY2" fmla="*/ 63190 h 71824"/>
                <a:gd name="connsiteX3" fmla="*/ 22302 w 55911"/>
                <a:gd name="connsiteY3" fmla="*/ 52039 h 71824"/>
                <a:gd name="connsiteX4" fmla="*/ 48322 w 55911"/>
                <a:gd name="connsiteY4" fmla="*/ 40888 h 71824"/>
                <a:gd name="connsiteX5" fmla="*/ 55756 w 55911"/>
                <a:gd name="connsiteY5" fmla="*/ 11151 h 71824"/>
                <a:gd name="connsiteX6" fmla="*/ 55756 w 55911"/>
                <a:gd name="connsiteY6" fmla="*/ 3717 h 7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11" h="71824">
                  <a:moveTo>
                    <a:pt x="0" y="0"/>
                  </a:moveTo>
                  <a:cubicBezTo>
                    <a:pt x="1239" y="23541"/>
                    <a:pt x="-1682" y="47677"/>
                    <a:pt x="3717" y="70624"/>
                  </a:cubicBezTo>
                  <a:cubicBezTo>
                    <a:pt x="4740" y="74973"/>
                    <a:pt x="11709" y="66349"/>
                    <a:pt x="14868" y="63190"/>
                  </a:cubicBezTo>
                  <a:cubicBezTo>
                    <a:pt x="18027" y="60031"/>
                    <a:pt x="18870" y="54899"/>
                    <a:pt x="22302" y="52039"/>
                  </a:cubicBezTo>
                  <a:cubicBezTo>
                    <a:pt x="28426" y="46936"/>
                    <a:pt x="40576" y="43470"/>
                    <a:pt x="48322" y="40888"/>
                  </a:cubicBezTo>
                  <a:cubicBezTo>
                    <a:pt x="52646" y="27915"/>
                    <a:pt x="53513" y="26851"/>
                    <a:pt x="55756" y="11151"/>
                  </a:cubicBezTo>
                  <a:cubicBezTo>
                    <a:pt x="56106" y="8698"/>
                    <a:pt x="55756" y="6195"/>
                    <a:pt x="55756" y="371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253609" y="2571394"/>
              <a:ext cx="515808" cy="1126587"/>
            </a:xfrm>
            <a:custGeom>
              <a:avLst/>
              <a:gdLst>
                <a:gd name="connsiteX0" fmla="*/ 78059 w 490654"/>
                <a:gd name="connsiteY0" fmla="*/ 14868 h 1126273"/>
                <a:gd name="connsiteX1" fmla="*/ 59474 w 490654"/>
                <a:gd name="connsiteY1" fmla="*/ 33454 h 1126273"/>
                <a:gd name="connsiteX2" fmla="*/ 55757 w 490654"/>
                <a:gd name="connsiteY2" fmla="*/ 44605 h 1126273"/>
                <a:gd name="connsiteX3" fmla="*/ 52040 w 490654"/>
                <a:gd name="connsiteY3" fmla="*/ 96644 h 1126273"/>
                <a:gd name="connsiteX4" fmla="*/ 44605 w 490654"/>
                <a:gd name="connsiteY4" fmla="*/ 118946 h 1126273"/>
                <a:gd name="connsiteX5" fmla="*/ 55757 w 490654"/>
                <a:gd name="connsiteY5" fmla="*/ 156117 h 1126273"/>
                <a:gd name="connsiteX6" fmla="*/ 63191 w 490654"/>
                <a:gd name="connsiteY6" fmla="*/ 178419 h 1126273"/>
                <a:gd name="connsiteX7" fmla="*/ 55757 w 490654"/>
                <a:gd name="connsiteY7" fmla="*/ 189571 h 1126273"/>
                <a:gd name="connsiteX8" fmla="*/ 37171 w 490654"/>
                <a:gd name="connsiteY8" fmla="*/ 204439 h 1126273"/>
                <a:gd name="connsiteX9" fmla="*/ 33454 w 490654"/>
                <a:gd name="connsiteY9" fmla="*/ 215590 h 1126273"/>
                <a:gd name="connsiteX10" fmla="*/ 33454 w 490654"/>
                <a:gd name="connsiteY10" fmla="*/ 375424 h 1126273"/>
                <a:gd name="connsiteX11" fmla="*/ 26020 w 490654"/>
                <a:gd name="connsiteY11" fmla="*/ 423746 h 1126273"/>
                <a:gd name="connsiteX12" fmla="*/ 18586 w 490654"/>
                <a:gd name="connsiteY12" fmla="*/ 434897 h 1126273"/>
                <a:gd name="connsiteX13" fmla="*/ 18586 w 490654"/>
                <a:gd name="connsiteY13" fmla="*/ 468351 h 1126273"/>
                <a:gd name="connsiteX14" fmla="*/ 14869 w 490654"/>
                <a:gd name="connsiteY14" fmla="*/ 501805 h 1126273"/>
                <a:gd name="connsiteX15" fmla="*/ 11152 w 490654"/>
                <a:gd name="connsiteY15" fmla="*/ 527824 h 1126273"/>
                <a:gd name="connsiteX16" fmla="*/ 0 w 490654"/>
                <a:gd name="connsiteY16" fmla="*/ 538975 h 1126273"/>
                <a:gd name="connsiteX17" fmla="*/ 3718 w 490654"/>
                <a:gd name="connsiteY17" fmla="*/ 527824 h 1126273"/>
                <a:gd name="connsiteX18" fmla="*/ 11152 w 490654"/>
                <a:gd name="connsiteY18" fmla="*/ 542693 h 1126273"/>
                <a:gd name="connsiteX19" fmla="*/ 18586 w 490654"/>
                <a:gd name="connsiteY19" fmla="*/ 553844 h 1126273"/>
                <a:gd name="connsiteX20" fmla="*/ 22303 w 490654"/>
                <a:gd name="connsiteY20" fmla="*/ 579863 h 1126273"/>
                <a:gd name="connsiteX21" fmla="*/ 7435 w 490654"/>
                <a:gd name="connsiteY21" fmla="*/ 605883 h 1126273"/>
                <a:gd name="connsiteX22" fmla="*/ 33454 w 490654"/>
                <a:gd name="connsiteY22" fmla="*/ 646771 h 1126273"/>
                <a:gd name="connsiteX23" fmla="*/ 44605 w 490654"/>
                <a:gd name="connsiteY23" fmla="*/ 650488 h 1126273"/>
                <a:gd name="connsiteX24" fmla="*/ 55757 w 490654"/>
                <a:gd name="connsiteY24" fmla="*/ 657922 h 1126273"/>
                <a:gd name="connsiteX25" fmla="*/ 59474 w 490654"/>
                <a:gd name="connsiteY25" fmla="*/ 672790 h 1126273"/>
                <a:gd name="connsiteX26" fmla="*/ 63191 w 490654"/>
                <a:gd name="connsiteY26" fmla="*/ 709961 h 1126273"/>
                <a:gd name="connsiteX27" fmla="*/ 70625 w 490654"/>
                <a:gd name="connsiteY27" fmla="*/ 721112 h 1126273"/>
                <a:gd name="connsiteX28" fmla="*/ 74342 w 490654"/>
                <a:gd name="connsiteY28" fmla="*/ 828907 h 1126273"/>
                <a:gd name="connsiteX29" fmla="*/ 78059 w 490654"/>
                <a:gd name="connsiteY29" fmla="*/ 840058 h 1126273"/>
                <a:gd name="connsiteX30" fmla="*/ 85493 w 490654"/>
                <a:gd name="connsiteY30" fmla="*/ 869795 h 1126273"/>
                <a:gd name="connsiteX31" fmla="*/ 96644 w 490654"/>
                <a:gd name="connsiteY31" fmla="*/ 936702 h 1126273"/>
                <a:gd name="connsiteX32" fmla="*/ 104079 w 490654"/>
                <a:gd name="connsiteY32" fmla="*/ 947854 h 1126273"/>
                <a:gd name="connsiteX33" fmla="*/ 126381 w 490654"/>
                <a:gd name="connsiteY33" fmla="*/ 962722 h 1126273"/>
                <a:gd name="connsiteX34" fmla="*/ 141249 w 490654"/>
                <a:gd name="connsiteY34" fmla="*/ 985024 h 1126273"/>
                <a:gd name="connsiteX35" fmla="*/ 144966 w 490654"/>
                <a:gd name="connsiteY35" fmla="*/ 996175 h 1126273"/>
                <a:gd name="connsiteX36" fmla="*/ 152400 w 490654"/>
                <a:gd name="connsiteY36" fmla="*/ 1003610 h 1126273"/>
                <a:gd name="connsiteX37" fmla="*/ 167269 w 490654"/>
                <a:gd name="connsiteY37" fmla="*/ 1040780 h 1126273"/>
                <a:gd name="connsiteX38" fmla="*/ 174703 w 490654"/>
                <a:gd name="connsiteY38" fmla="*/ 1055649 h 1126273"/>
                <a:gd name="connsiteX39" fmla="*/ 189571 w 490654"/>
                <a:gd name="connsiteY39" fmla="*/ 1096536 h 1126273"/>
                <a:gd name="connsiteX40" fmla="*/ 208157 w 490654"/>
                <a:gd name="connsiteY40" fmla="*/ 1103971 h 1126273"/>
                <a:gd name="connsiteX41" fmla="*/ 256479 w 490654"/>
                <a:gd name="connsiteY41" fmla="*/ 1115122 h 1126273"/>
                <a:gd name="connsiteX42" fmla="*/ 275064 w 490654"/>
                <a:gd name="connsiteY42" fmla="*/ 1122556 h 1126273"/>
                <a:gd name="connsiteX43" fmla="*/ 286215 w 490654"/>
                <a:gd name="connsiteY43" fmla="*/ 1126273 h 1126273"/>
                <a:gd name="connsiteX44" fmla="*/ 304800 w 490654"/>
                <a:gd name="connsiteY44" fmla="*/ 1122556 h 1126273"/>
                <a:gd name="connsiteX45" fmla="*/ 323386 w 490654"/>
                <a:gd name="connsiteY45" fmla="*/ 1107688 h 1126273"/>
                <a:gd name="connsiteX46" fmla="*/ 334537 w 490654"/>
                <a:gd name="connsiteY46" fmla="*/ 1096536 h 1126273"/>
                <a:gd name="connsiteX47" fmla="*/ 367991 w 490654"/>
                <a:gd name="connsiteY47" fmla="*/ 1077951 h 1126273"/>
                <a:gd name="connsiteX48" fmla="*/ 401444 w 490654"/>
                <a:gd name="connsiteY48" fmla="*/ 1048214 h 1126273"/>
                <a:gd name="connsiteX49" fmla="*/ 408879 w 490654"/>
                <a:gd name="connsiteY49" fmla="*/ 1040780 h 1126273"/>
                <a:gd name="connsiteX50" fmla="*/ 427464 w 490654"/>
                <a:gd name="connsiteY50" fmla="*/ 1018478 h 1126273"/>
                <a:gd name="connsiteX51" fmla="*/ 438615 w 490654"/>
                <a:gd name="connsiteY51" fmla="*/ 1003610 h 1126273"/>
                <a:gd name="connsiteX52" fmla="*/ 446049 w 490654"/>
                <a:gd name="connsiteY52" fmla="*/ 996175 h 1126273"/>
                <a:gd name="connsiteX53" fmla="*/ 449766 w 490654"/>
                <a:gd name="connsiteY53" fmla="*/ 985024 h 1126273"/>
                <a:gd name="connsiteX54" fmla="*/ 434898 w 490654"/>
                <a:gd name="connsiteY54" fmla="*/ 951571 h 1126273"/>
                <a:gd name="connsiteX55" fmla="*/ 431181 w 490654"/>
                <a:gd name="connsiteY55" fmla="*/ 940419 h 1126273"/>
                <a:gd name="connsiteX56" fmla="*/ 438615 w 490654"/>
                <a:gd name="connsiteY56" fmla="*/ 925551 h 1126273"/>
                <a:gd name="connsiteX57" fmla="*/ 460918 w 490654"/>
                <a:gd name="connsiteY57" fmla="*/ 895814 h 1126273"/>
                <a:gd name="connsiteX58" fmla="*/ 472069 w 490654"/>
                <a:gd name="connsiteY58" fmla="*/ 880946 h 1126273"/>
                <a:gd name="connsiteX59" fmla="*/ 486937 w 490654"/>
                <a:gd name="connsiteY59" fmla="*/ 866078 h 1126273"/>
                <a:gd name="connsiteX60" fmla="*/ 483220 w 490654"/>
                <a:gd name="connsiteY60" fmla="*/ 836341 h 1126273"/>
                <a:gd name="connsiteX61" fmla="*/ 475786 w 490654"/>
                <a:gd name="connsiteY61" fmla="*/ 825190 h 1126273"/>
                <a:gd name="connsiteX62" fmla="*/ 483220 w 490654"/>
                <a:gd name="connsiteY62" fmla="*/ 791736 h 1126273"/>
                <a:gd name="connsiteX63" fmla="*/ 490654 w 490654"/>
                <a:gd name="connsiteY63" fmla="*/ 780585 h 1126273"/>
                <a:gd name="connsiteX64" fmla="*/ 486937 w 490654"/>
                <a:gd name="connsiteY64" fmla="*/ 754566 h 1126273"/>
                <a:gd name="connsiteX65" fmla="*/ 479503 w 490654"/>
                <a:gd name="connsiteY65" fmla="*/ 743414 h 1126273"/>
                <a:gd name="connsiteX66" fmla="*/ 468352 w 490654"/>
                <a:gd name="connsiteY66" fmla="*/ 706244 h 1126273"/>
                <a:gd name="connsiteX67" fmla="*/ 472069 w 490654"/>
                <a:gd name="connsiteY67" fmla="*/ 687658 h 1126273"/>
                <a:gd name="connsiteX68" fmla="*/ 475786 w 490654"/>
                <a:gd name="connsiteY68" fmla="*/ 672790 h 1126273"/>
                <a:gd name="connsiteX69" fmla="*/ 479503 w 490654"/>
                <a:gd name="connsiteY69" fmla="*/ 639336 h 1126273"/>
                <a:gd name="connsiteX70" fmla="*/ 472069 w 490654"/>
                <a:gd name="connsiteY70" fmla="*/ 587297 h 1126273"/>
                <a:gd name="connsiteX71" fmla="*/ 464635 w 490654"/>
                <a:gd name="connsiteY71" fmla="*/ 576146 h 1126273"/>
                <a:gd name="connsiteX72" fmla="*/ 457200 w 490654"/>
                <a:gd name="connsiteY72" fmla="*/ 568712 h 1126273"/>
                <a:gd name="connsiteX73" fmla="*/ 446049 w 490654"/>
                <a:gd name="connsiteY73" fmla="*/ 546410 h 1126273"/>
                <a:gd name="connsiteX74" fmla="*/ 442332 w 490654"/>
                <a:gd name="connsiteY74" fmla="*/ 535258 h 1126273"/>
                <a:gd name="connsiteX75" fmla="*/ 423747 w 490654"/>
                <a:gd name="connsiteY75" fmla="*/ 512956 h 1126273"/>
                <a:gd name="connsiteX76" fmla="*/ 412596 w 490654"/>
                <a:gd name="connsiteY76" fmla="*/ 490654 h 1126273"/>
                <a:gd name="connsiteX77" fmla="*/ 405161 w 490654"/>
                <a:gd name="connsiteY77" fmla="*/ 464634 h 1126273"/>
                <a:gd name="connsiteX78" fmla="*/ 397727 w 490654"/>
                <a:gd name="connsiteY78" fmla="*/ 449766 h 1126273"/>
                <a:gd name="connsiteX79" fmla="*/ 386576 w 490654"/>
                <a:gd name="connsiteY79" fmla="*/ 423746 h 1126273"/>
                <a:gd name="connsiteX80" fmla="*/ 379142 w 490654"/>
                <a:gd name="connsiteY80" fmla="*/ 408878 h 1126273"/>
                <a:gd name="connsiteX81" fmla="*/ 367991 w 490654"/>
                <a:gd name="connsiteY81" fmla="*/ 401444 h 1126273"/>
                <a:gd name="connsiteX82" fmla="*/ 345688 w 490654"/>
                <a:gd name="connsiteY82" fmla="*/ 382858 h 1126273"/>
                <a:gd name="connsiteX83" fmla="*/ 341971 w 490654"/>
                <a:gd name="connsiteY83" fmla="*/ 371707 h 1126273"/>
                <a:gd name="connsiteX84" fmla="*/ 349405 w 490654"/>
                <a:gd name="connsiteY84" fmla="*/ 334536 h 1126273"/>
                <a:gd name="connsiteX85" fmla="*/ 356840 w 490654"/>
                <a:gd name="connsiteY85" fmla="*/ 323385 h 1126273"/>
                <a:gd name="connsiteX86" fmla="*/ 360557 w 490654"/>
                <a:gd name="connsiteY86" fmla="*/ 312234 h 1126273"/>
                <a:gd name="connsiteX87" fmla="*/ 367991 w 490654"/>
                <a:gd name="connsiteY87" fmla="*/ 301083 h 1126273"/>
                <a:gd name="connsiteX88" fmla="*/ 364274 w 490654"/>
                <a:gd name="connsiteY88" fmla="*/ 249044 h 1126273"/>
                <a:gd name="connsiteX89" fmla="*/ 345688 w 490654"/>
                <a:gd name="connsiteY89" fmla="*/ 226741 h 1126273"/>
                <a:gd name="connsiteX90" fmla="*/ 334537 w 490654"/>
                <a:gd name="connsiteY90" fmla="*/ 204439 h 1126273"/>
                <a:gd name="connsiteX91" fmla="*/ 327103 w 490654"/>
                <a:gd name="connsiteY91" fmla="*/ 193288 h 1126273"/>
                <a:gd name="connsiteX92" fmla="*/ 353122 w 490654"/>
                <a:gd name="connsiteY92" fmla="*/ 156117 h 1126273"/>
                <a:gd name="connsiteX93" fmla="*/ 360557 w 490654"/>
                <a:gd name="connsiteY93" fmla="*/ 148683 h 1126273"/>
                <a:gd name="connsiteX94" fmla="*/ 364274 w 490654"/>
                <a:gd name="connsiteY94" fmla="*/ 137532 h 1126273"/>
                <a:gd name="connsiteX95" fmla="*/ 371708 w 490654"/>
                <a:gd name="connsiteY95" fmla="*/ 92927 h 1126273"/>
                <a:gd name="connsiteX96" fmla="*/ 364274 w 490654"/>
                <a:gd name="connsiteY96" fmla="*/ 59473 h 1126273"/>
                <a:gd name="connsiteX97" fmla="*/ 367991 w 490654"/>
                <a:gd name="connsiteY97" fmla="*/ 40888 h 1126273"/>
                <a:gd name="connsiteX98" fmla="*/ 379142 w 490654"/>
                <a:gd name="connsiteY98" fmla="*/ 33454 h 1126273"/>
                <a:gd name="connsiteX99" fmla="*/ 371708 w 490654"/>
                <a:gd name="connsiteY99" fmla="*/ 22302 h 1126273"/>
                <a:gd name="connsiteX100" fmla="*/ 360557 w 490654"/>
                <a:gd name="connsiteY100" fmla="*/ 7434 h 1126273"/>
                <a:gd name="connsiteX101" fmla="*/ 356840 w 490654"/>
                <a:gd name="connsiteY101" fmla="*/ 0 h 112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90654" h="1126273">
                  <a:moveTo>
                    <a:pt x="78059" y="14868"/>
                  </a:moveTo>
                  <a:cubicBezTo>
                    <a:pt x="71864" y="21063"/>
                    <a:pt x="64731" y="26445"/>
                    <a:pt x="59474" y="33454"/>
                  </a:cubicBezTo>
                  <a:cubicBezTo>
                    <a:pt x="57123" y="36588"/>
                    <a:pt x="56215" y="40714"/>
                    <a:pt x="55757" y="44605"/>
                  </a:cubicBezTo>
                  <a:cubicBezTo>
                    <a:pt x="53725" y="61876"/>
                    <a:pt x="54620" y="79446"/>
                    <a:pt x="52040" y="96644"/>
                  </a:cubicBezTo>
                  <a:cubicBezTo>
                    <a:pt x="50877" y="104394"/>
                    <a:pt x="44605" y="118946"/>
                    <a:pt x="44605" y="118946"/>
                  </a:cubicBezTo>
                  <a:cubicBezTo>
                    <a:pt x="51333" y="159314"/>
                    <a:pt x="43407" y="125245"/>
                    <a:pt x="55757" y="156117"/>
                  </a:cubicBezTo>
                  <a:cubicBezTo>
                    <a:pt x="58667" y="163393"/>
                    <a:pt x="63191" y="178419"/>
                    <a:pt x="63191" y="178419"/>
                  </a:cubicBezTo>
                  <a:cubicBezTo>
                    <a:pt x="60713" y="182136"/>
                    <a:pt x="58548" y="186082"/>
                    <a:pt x="55757" y="189571"/>
                  </a:cubicBezTo>
                  <a:cubicBezTo>
                    <a:pt x="49706" y="197135"/>
                    <a:pt x="45448" y="198921"/>
                    <a:pt x="37171" y="204439"/>
                  </a:cubicBezTo>
                  <a:cubicBezTo>
                    <a:pt x="35932" y="208156"/>
                    <a:pt x="33454" y="211672"/>
                    <a:pt x="33454" y="215590"/>
                  </a:cubicBezTo>
                  <a:cubicBezTo>
                    <a:pt x="33454" y="379635"/>
                    <a:pt x="53150" y="316336"/>
                    <a:pt x="33454" y="375424"/>
                  </a:cubicBezTo>
                  <a:cubicBezTo>
                    <a:pt x="32388" y="386084"/>
                    <a:pt x="32718" y="410350"/>
                    <a:pt x="26020" y="423746"/>
                  </a:cubicBezTo>
                  <a:cubicBezTo>
                    <a:pt x="24022" y="427742"/>
                    <a:pt x="21064" y="431180"/>
                    <a:pt x="18586" y="434897"/>
                  </a:cubicBezTo>
                  <a:cubicBezTo>
                    <a:pt x="10218" y="460002"/>
                    <a:pt x="18586" y="429099"/>
                    <a:pt x="18586" y="468351"/>
                  </a:cubicBezTo>
                  <a:cubicBezTo>
                    <a:pt x="18586" y="479571"/>
                    <a:pt x="16261" y="490672"/>
                    <a:pt x="14869" y="501805"/>
                  </a:cubicBezTo>
                  <a:cubicBezTo>
                    <a:pt x="13782" y="510498"/>
                    <a:pt x="14406" y="519690"/>
                    <a:pt x="11152" y="527824"/>
                  </a:cubicBezTo>
                  <a:cubicBezTo>
                    <a:pt x="9200" y="532705"/>
                    <a:pt x="3717" y="535258"/>
                    <a:pt x="0" y="538975"/>
                  </a:cubicBezTo>
                  <a:cubicBezTo>
                    <a:pt x="1239" y="535258"/>
                    <a:pt x="1" y="526585"/>
                    <a:pt x="3718" y="527824"/>
                  </a:cubicBezTo>
                  <a:cubicBezTo>
                    <a:pt x="8975" y="529577"/>
                    <a:pt x="8403" y="537882"/>
                    <a:pt x="11152" y="542693"/>
                  </a:cubicBezTo>
                  <a:cubicBezTo>
                    <a:pt x="13368" y="546572"/>
                    <a:pt x="16108" y="550127"/>
                    <a:pt x="18586" y="553844"/>
                  </a:cubicBezTo>
                  <a:cubicBezTo>
                    <a:pt x="19825" y="562517"/>
                    <a:pt x="23096" y="571138"/>
                    <a:pt x="22303" y="579863"/>
                  </a:cubicBezTo>
                  <a:cubicBezTo>
                    <a:pt x="21806" y="585325"/>
                    <a:pt x="10739" y="600926"/>
                    <a:pt x="7435" y="605883"/>
                  </a:cubicBezTo>
                  <a:cubicBezTo>
                    <a:pt x="38410" y="612078"/>
                    <a:pt x="24781" y="603405"/>
                    <a:pt x="33454" y="646771"/>
                  </a:cubicBezTo>
                  <a:cubicBezTo>
                    <a:pt x="34222" y="650613"/>
                    <a:pt x="41101" y="648736"/>
                    <a:pt x="44605" y="650488"/>
                  </a:cubicBezTo>
                  <a:cubicBezTo>
                    <a:pt x="48601" y="652486"/>
                    <a:pt x="52040" y="655444"/>
                    <a:pt x="55757" y="657922"/>
                  </a:cubicBezTo>
                  <a:cubicBezTo>
                    <a:pt x="56996" y="662878"/>
                    <a:pt x="58752" y="667733"/>
                    <a:pt x="59474" y="672790"/>
                  </a:cubicBezTo>
                  <a:cubicBezTo>
                    <a:pt x="61235" y="685117"/>
                    <a:pt x="60391" y="697828"/>
                    <a:pt x="63191" y="709961"/>
                  </a:cubicBezTo>
                  <a:cubicBezTo>
                    <a:pt x="64195" y="714314"/>
                    <a:pt x="68147" y="717395"/>
                    <a:pt x="70625" y="721112"/>
                  </a:cubicBezTo>
                  <a:cubicBezTo>
                    <a:pt x="71864" y="757044"/>
                    <a:pt x="72099" y="793024"/>
                    <a:pt x="74342" y="828907"/>
                  </a:cubicBezTo>
                  <a:cubicBezTo>
                    <a:pt x="74586" y="832817"/>
                    <a:pt x="77028" y="836278"/>
                    <a:pt x="78059" y="840058"/>
                  </a:cubicBezTo>
                  <a:cubicBezTo>
                    <a:pt x="80747" y="849915"/>
                    <a:pt x="85493" y="869795"/>
                    <a:pt x="85493" y="869795"/>
                  </a:cubicBezTo>
                  <a:cubicBezTo>
                    <a:pt x="88630" y="913718"/>
                    <a:pt x="81743" y="910626"/>
                    <a:pt x="96644" y="936702"/>
                  </a:cubicBezTo>
                  <a:cubicBezTo>
                    <a:pt x="98861" y="940581"/>
                    <a:pt x="100717" y="944912"/>
                    <a:pt x="104079" y="947854"/>
                  </a:cubicBezTo>
                  <a:cubicBezTo>
                    <a:pt x="110803" y="953737"/>
                    <a:pt x="126381" y="962722"/>
                    <a:pt x="126381" y="962722"/>
                  </a:cubicBezTo>
                  <a:cubicBezTo>
                    <a:pt x="131337" y="970156"/>
                    <a:pt x="138424" y="976548"/>
                    <a:pt x="141249" y="985024"/>
                  </a:cubicBezTo>
                  <a:cubicBezTo>
                    <a:pt x="142488" y="988741"/>
                    <a:pt x="142950" y="992815"/>
                    <a:pt x="144966" y="996175"/>
                  </a:cubicBezTo>
                  <a:cubicBezTo>
                    <a:pt x="146769" y="999180"/>
                    <a:pt x="150456" y="1000694"/>
                    <a:pt x="152400" y="1003610"/>
                  </a:cubicBezTo>
                  <a:cubicBezTo>
                    <a:pt x="165394" y="1023101"/>
                    <a:pt x="155177" y="1016595"/>
                    <a:pt x="167269" y="1040780"/>
                  </a:cubicBezTo>
                  <a:cubicBezTo>
                    <a:pt x="169747" y="1045736"/>
                    <a:pt x="172951" y="1050392"/>
                    <a:pt x="174703" y="1055649"/>
                  </a:cubicBezTo>
                  <a:cubicBezTo>
                    <a:pt x="176647" y="1061480"/>
                    <a:pt x="179344" y="1089231"/>
                    <a:pt x="189571" y="1096536"/>
                  </a:cubicBezTo>
                  <a:cubicBezTo>
                    <a:pt x="195001" y="1100414"/>
                    <a:pt x="202059" y="1101261"/>
                    <a:pt x="208157" y="1103971"/>
                  </a:cubicBezTo>
                  <a:cubicBezTo>
                    <a:pt x="237210" y="1116884"/>
                    <a:pt x="209116" y="1109860"/>
                    <a:pt x="256479" y="1115122"/>
                  </a:cubicBezTo>
                  <a:cubicBezTo>
                    <a:pt x="262674" y="1117600"/>
                    <a:pt x="268817" y="1120213"/>
                    <a:pt x="275064" y="1122556"/>
                  </a:cubicBezTo>
                  <a:cubicBezTo>
                    <a:pt x="278733" y="1123932"/>
                    <a:pt x="282297" y="1126273"/>
                    <a:pt x="286215" y="1126273"/>
                  </a:cubicBezTo>
                  <a:cubicBezTo>
                    <a:pt x="292533" y="1126273"/>
                    <a:pt x="298605" y="1123795"/>
                    <a:pt x="304800" y="1122556"/>
                  </a:cubicBezTo>
                  <a:cubicBezTo>
                    <a:pt x="326445" y="1100914"/>
                    <a:pt x="295233" y="1131150"/>
                    <a:pt x="323386" y="1107688"/>
                  </a:cubicBezTo>
                  <a:cubicBezTo>
                    <a:pt x="327424" y="1104323"/>
                    <a:pt x="330387" y="1099763"/>
                    <a:pt x="334537" y="1096536"/>
                  </a:cubicBezTo>
                  <a:cubicBezTo>
                    <a:pt x="353707" y="1081626"/>
                    <a:pt x="351167" y="1083559"/>
                    <a:pt x="367991" y="1077951"/>
                  </a:cubicBezTo>
                  <a:cubicBezTo>
                    <a:pt x="387891" y="1064684"/>
                    <a:pt x="375980" y="1073678"/>
                    <a:pt x="401444" y="1048214"/>
                  </a:cubicBezTo>
                  <a:lnTo>
                    <a:pt x="408879" y="1040780"/>
                  </a:lnTo>
                  <a:cubicBezTo>
                    <a:pt x="415978" y="1019482"/>
                    <a:pt x="407211" y="1038731"/>
                    <a:pt x="427464" y="1018478"/>
                  </a:cubicBezTo>
                  <a:cubicBezTo>
                    <a:pt x="431845" y="1014097"/>
                    <a:pt x="434649" y="1008369"/>
                    <a:pt x="438615" y="1003610"/>
                  </a:cubicBezTo>
                  <a:cubicBezTo>
                    <a:pt x="440859" y="1000918"/>
                    <a:pt x="443571" y="998653"/>
                    <a:pt x="446049" y="996175"/>
                  </a:cubicBezTo>
                  <a:cubicBezTo>
                    <a:pt x="447288" y="992458"/>
                    <a:pt x="449766" y="988942"/>
                    <a:pt x="449766" y="985024"/>
                  </a:cubicBezTo>
                  <a:cubicBezTo>
                    <a:pt x="449766" y="966940"/>
                    <a:pt x="445003" y="965045"/>
                    <a:pt x="434898" y="951571"/>
                  </a:cubicBezTo>
                  <a:cubicBezTo>
                    <a:pt x="433659" y="947854"/>
                    <a:pt x="430627" y="944298"/>
                    <a:pt x="431181" y="940419"/>
                  </a:cubicBezTo>
                  <a:cubicBezTo>
                    <a:pt x="431965" y="934934"/>
                    <a:pt x="436432" y="930644"/>
                    <a:pt x="438615" y="925551"/>
                  </a:cubicBezTo>
                  <a:cubicBezTo>
                    <a:pt x="448346" y="902844"/>
                    <a:pt x="432308" y="924424"/>
                    <a:pt x="460918" y="895814"/>
                  </a:cubicBezTo>
                  <a:cubicBezTo>
                    <a:pt x="465299" y="891433"/>
                    <a:pt x="467990" y="885608"/>
                    <a:pt x="472069" y="880946"/>
                  </a:cubicBezTo>
                  <a:cubicBezTo>
                    <a:pt x="476684" y="875671"/>
                    <a:pt x="481981" y="871034"/>
                    <a:pt x="486937" y="866078"/>
                  </a:cubicBezTo>
                  <a:cubicBezTo>
                    <a:pt x="485698" y="856166"/>
                    <a:pt x="485848" y="845978"/>
                    <a:pt x="483220" y="836341"/>
                  </a:cubicBezTo>
                  <a:cubicBezTo>
                    <a:pt x="482045" y="832031"/>
                    <a:pt x="476279" y="829630"/>
                    <a:pt x="475786" y="825190"/>
                  </a:cubicBezTo>
                  <a:cubicBezTo>
                    <a:pt x="475267" y="820519"/>
                    <a:pt x="479657" y="798862"/>
                    <a:pt x="483220" y="791736"/>
                  </a:cubicBezTo>
                  <a:cubicBezTo>
                    <a:pt x="485218" y="787740"/>
                    <a:pt x="488176" y="784302"/>
                    <a:pt x="490654" y="780585"/>
                  </a:cubicBezTo>
                  <a:cubicBezTo>
                    <a:pt x="489415" y="771912"/>
                    <a:pt x="489454" y="762958"/>
                    <a:pt x="486937" y="754566"/>
                  </a:cubicBezTo>
                  <a:cubicBezTo>
                    <a:pt x="485653" y="750287"/>
                    <a:pt x="481317" y="747497"/>
                    <a:pt x="479503" y="743414"/>
                  </a:cubicBezTo>
                  <a:cubicBezTo>
                    <a:pt x="474332" y="731778"/>
                    <a:pt x="471441" y="718601"/>
                    <a:pt x="468352" y="706244"/>
                  </a:cubicBezTo>
                  <a:cubicBezTo>
                    <a:pt x="469591" y="700049"/>
                    <a:pt x="470698" y="693826"/>
                    <a:pt x="472069" y="687658"/>
                  </a:cubicBezTo>
                  <a:cubicBezTo>
                    <a:pt x="473177" y="682671"/>
                    <a:pt x="475009" y="677839"/>
                    <a:pt x="475786" y="672790"/>
                  </a:cubicBezTo>
                  <a:cubicBezTo>
                    <a:pt x="477492" y="661701"/>
                    <a:pt x="478264" y="650487"/>
                    <a:pt x="479503" y="639336"/>
                  </a:cubicBezTo>
                  <a:cubicBezTo>
                    <a:pt x="478554" y="628892"/>
                    <a:pt x="479219" y="601598"/>
                    <a:pt x="472069" y="587297"/>
                  </a:cubicBezTo>
                  <a:cubicBezTo>
                    <a:pt x="470071" y="583301"/>
                    <a:pt x="467426" y="579634"/>
                    <a:pt x="464635" y="576146"/>
                  </a:cubicBezTo>
                  <a:cubicBezTo>
                    <a:pt x="462446" y="573409"/>
                    <a:pt x="459678" y="571190"/>
                    <a:pt x="457200" y="568712"/>
                  </a:cubicBezTo>
                  <a:cubicBezTo>
                    <a:pt x="447856" y="540680"/>
                    <a:pt x="460461" y="575236"/>
                    <a:pt x="446049" y="546410"/>
                  </a:cubicBezTo>
                  <a:cubicBezTo>
                    <a:pt x="444297" y="542905"/>
                    <a:pt x="444505" y="538518"/>
                    <a:pt x="442332" y="535258"/>
                  </a:cubicBezTo>
                  <a:cubicBezTo>
                    <a:pt x="425889" y="510592"/>
                    <a:pt x="435910" y="537282"/>
                    <a:pt x="423747" y="512956"/>
                  </a:cubicBezTo>
                  <a:cubicBezTo>
                    <a:pt x="408358" y="482178"/>
                    <a:pt x="433901" y="522611"/>
                    <a:pt x="412596" y="490654"/>
                  </a:cubicBezTo>
                  <a:cubicBezTo>
                    <a:pt x="410707" y="483099"/>
                    <a:pt x="408364" y="472107"/>
                    <a:pt x="405161" y="464634"/>
                  </a:cubicBezTo>
                  <a:cubicBezTo>
                    <a:pt x="402978" y="459541"/>
                    <a:pt x="400205" y="454722"/>
                    <a:pt x="397727" y="449766"/>
                  </a:cubicBezTo>
                  <a:cubicBezTo>
                    <a:pt x="391622" y="425344"/>
                    <a:pt x="397985" y="443711"/>
                    <a:pt x="386576" y="423746"/>
                  </a:cubicBezTo>
                  <a:cubicBezTo>
                    <a:pt x="383827" y="418935"/>
                    <a:pt x="382689" y="413135"/>
                    <a:pt x="379142" y="408878"/>
                  </a:cubicBezTo>
                  <a:cubicBezTo>
                    <a:pt x="376282" y="405446"/>
                    <a:pt x="371626" y="404040"/>
                    <a:pt x="367991" y="401444"/>
                  </a:cubicBezTo>
                  <a:cubicBezTo>
                    <a:pt x="352525" y="390397"/>
                    <a:pt x="356254" y="393426"/>
                    <a:pt x="345688" y="382858"/>
                  </a:cubicBezTo>
                  <a:cubicBezTo>
                    <a:pt x="344449" y="379141"/>
                    <a:pt x="341971" y="375625"/>
                    <a:pt x="341971" y="371707"/>
                  </a:cubicBezTo>
                  <a:cubicBezTo>
                    <a:pt x="341971" y="364861"/>
                    <a:pt x="344828" y="343690"/>
                    <a:pt x="349405" y="334536"/>
                  </a:cubicBezTo>
                  <a:cubicBezTo>
                    <a:pt x="351403" y="330540"/>
                    <a:pt x="354362" y="327102"/>
                    <a:pt x="356840" y="323385"/>
                  </a:cubicBezTo>
                  <a:cubicBezTo>
                    <a:pt x="358079" y="319668"/>
                    <a:pt x="358805" y="315738"/>
                    <a:pt x="360557" y="312234"/>
                  </a:cubicBezTo>
                  <a:cubicBezTo>
                    <a:pt x="362555" y="308238"/>
                    <a:pt x="367729" y="305543"/>
                    <a:pt x="367991" y="301083"/>
                  </a:cubicBezTo>
                  <a:cubicBezTo>
                    <a:pt x="369012" y="283722"/>
                    <a:pt x="367296" y="266170"/>
                    <a:pt x="364274" y="249044"/>
                  </a:cubicBezTo>
                  <a:cubicBezTo>
                    <a:pt x="363034" y="242019"/>
                    <a:pt x="349278" y="231048"/>
                    <a:pt x="345688" y="226741"/>
                  </a:cubicBezTo>
                  <a:cubicBezTo>
                    <a:pt x="332373" y="210763"/>
                    <a:pt x="342919" y="221203"/>
                    <a:pt x="334537" y="204439"/>
                  </a:cubicBezTo>
                  <a:cubicBezTo>
                    <a:pt x="332539" y="200443"/>
                    <a:pt x="329581" y="197005"/>
                    <a:pt x="327103" y="193288"/>
                  </a:cubicBezTo>
                  <a:cubicBezTo>
                    <a:pt x="333370" y="168220"/>
                    <a:pt x="327208" y="182030"/>
                    <a:pt x="353122" y="156117"/>
                  </a:cubicBezTo>
                  <a:lnTo>
                    <a:pt x="360557" y="148683"/>
                  </a:lnTo>
                  <a:cubicBezTo>
                    <a:pt x="361796" y="144966"/>
                    <a:pt x="363630" y="141397"/>
                    <a:pt x="364274" y="137532"/>
                  </a:cubicBezTo>
                  <a:cubicBezTo>
                    <a:pt x="372573" y="87735"/>
                    <a:pt x="362994" y="119069"/>
                    <a:pt x="371708" y="92927"/>
                  </a:cubicBezTo>
                  <a:cubicBezTo>
                    <a:pt x="367875" y="81428"/>
                    <a:pt x="364274" y="72555"/>
                    <a:pt x="364274" y="59473"/>
                  </a:cubicBezTo>
                  <a:cubicBezTo>
                    <a:pt x="364274" y="53155"/>
                    <a:pt x="364857" y="46373"/>
                    <a:pt x="367991" y="40888"/>
                  </a:cubicBezTo>
                  <a:cubicBezTo>
                    <a:pt x="370207" y="37009"/>
                    <a:pt x="375425" y="35932"/>
                    <a:pt x="379142" y="33454"/>
                  </a:cubicBezTo>
                  <a:cubicBezTo>
                    <a:pt x="376664" y="29737"/>
                    <a:pt x="374305" y="25937"/>
                    <a:pt x="371708" y="22302"/>
                  </a:cubicBezTo>
                  <a:cubicBezTo>
                    <a:pt x="368107" y="17261"/>
                    <a:pt x="363993" y="12589"/>
                    <a:pt x="360557" y="7434"/>
                  </a:cubicBezTo>
                  <a:cubicBezTo>
                    <a:pt x="359020" y="5129"/>
                    <a:pt x="358079" y="2478"/>
                    <a:pt x="35684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285227" y="2591512"/>
              <a:ext cx="613939" cy="344513"/>
            </a:xfrm>
            <a:custGeom>
              <a:avLst/>
              <a:gdLst>
                <a:gd name="connsiteX0" fmla="*/ 49825 w 614820"/>
                <a:gd name="connsiteY0" fmla="*/ 0 h 345688"/>
                <a:gd name="connsiteX1" fmla="*/ 64693 w 614820"/>
                <a:gd name="connsiteY1" fmla="*/ 18585 h 345688"/>
                <a:gd name="connsiteX2" fmla="*/ 72127 w 614820"/>
                <a:gd name="connsiteY2" fmla="*/ 40888 h 345688"/>
                <a:gd name="connsiteX3" fmla="*/ 68410 w 614820"/>
                <a:gd name="connsiteY3" fmla="*/ 52039 h 345688"/>
                <a:gd name="connsiteX4" fmla="*/ 57259 w 614820"/>
                <a:gd name="connsiteY4" fmla="*/ 55756 h 345688"/>
                <a:gd name="connsiteX5" fmla="*/ 53542 w 614820"/>
                <a:gd name="connsiteY5" fmla="*/ 74341 h 345688"/>
                <a:gd name="connsiteX6" fmla="*/ 16371 w 614820"/>
                <a:gd name="connsiteY6" fmla="*/ 78059 h 345688"/>
                <a:gd name="connsiteX7" fmla="*/ 8937 w 614820"/>
                <a:gd name="connsiteY7" fmla="*/ 89210 h 345688"/>
                <a:gd name="connsiteX8" fmla="*/ 1503 w 614820"/>
                <a:gd name="connsiteY8" fmla="*/ 111512 h 345688"/>
                <a:gd name="connsiteX9" fmla="*/ 16371 w 614820"/>
                <a:gd name="connsiteY9" fmla="*/ 182137 h 345688"/>
                <a:gd name="connsiteX10" fmla="*/ 27522 w 614820"/>
                <a:gd name="connsiteY10" fmla="*/ 193288 h 345688"/>
                <a:gd name="connsiteX11" fmla="*/ 60976 w 614820"/>
                <a:gd name="connsiteY11" fmla="*/ 197005 h 345688"/>
                <a:gd name="connsiteX12" fmla="*/ 90712 w 614820"/>
                <a:gd name="connsiteY12" fmla="*/ 197005 h 345688"/>
                <a:gd name="connsiteX13" fmla="*/ 94430 w 614820"/>
                <a:gd name="connsiteY13" fmla="*/ 185854 h 345688"/>
                <a:gd name="connsiteX14" fmla="*/ 105581 w 614820"/>
                <a:gd name="connsiteY14" fmla="*/ 174702 h 345688"/>
                <a:gd name="connsiteX15" fmla="*/ 120449 w 614820"/>
                <a:gd name="connsiteY15" fmla="*/ 152400 h 345688"/>
                <a:gd name="connsiteX16" fmla="*/ 131600 w 614820"/>
                <a:gd name="connsiteY16" fmla="*/ 130098 h 345688"/>
                <a:gd name="connsiteX17" fmla="*/ 124166 w 614820"/>
                <a:gd name="connsiteY17" fmla="*/ 107795 h 345688"/>
                <a:gd name="connsiteX18" fmla="*/ 109298 w 614820"/>
                <a:gd name="connsiteY18" fmla="*/ 85493 h 345688"/>
                <a:gd name="connsiteX19" fmla="*/ 113015 w 614820"/>
                <a:gd name="connsiteY19" fmla="*/ 63190 h 345688"/>
                <a:gd name="connsiteX20" fmla="*/ 142751 w 614820"/>
                <a:gd name="connsiteY20" fmla="*/ 74341 h 345688"/>
                <a:gd name="connsiteX21" fmla="*/ 150186 w 614820"/>
                <a:gd name="connsiteY21" fmla="*/ 66907 h 345688"/>
                <a:gd name="connsiteX22" fmla="*/ 161337 w 614820"/>
                <a:gd name="connsiteY22" fmla="*/ 59473 h 345688"/>
                <a:gd name="connsiteX23" fmla="*/ 172488 w 614820"/>
                <a:gd name="connsiteY23" fmla="*/ 37171 h 345688"/>
                <a:gd name="connsiteX24" fmla="*/ 194790 w 614820"/>
                <a:gd name="connsiteY24" fmla="*/ 26020 h 345688"/>
                <a:gd name="connsiteX25" fmla="*/ 217093 w 614820"/>
                <a:gd name="connsiteY25" fmla="*/ 11151 h 345688"/>
                <a:gd name="connsiteX26" fmla="*/ 228244 w 614820"/>
                <a:gd name="connsiteY26" fmla="*/ 3717 h 345688"/>
                <a:gd name="connsiteX27" fmla="*/ 257981 w 614820"/>
                <a:gd name="connsiteY27" fmla="*/ 7434 h 345688"/>
                <a:gd name="connsiteX28" fmla="*/ 284000 w 614820"/>
                <a:gd name="connsiteY28" fmla="*/ 14868 h 345688"/>
                <a:gd name="connsiteX29" fmla="*/ 295151 w 614820"/>
                <a:gd name="connsiteY29" fmla="*/ 22302 h 345688"/>
                <a:gd name="connsiteX30" fmla="*/ 310020 w 614820"/>
                <a:gd name="connsiteY30" fmla="*/ 44605 h 345688"/>
                <a:gd name="connsiteX31" fmla="*/ 321171 w 614820"/>
                <a:gd name="connsiteY31" fmla="*/ 48322 h 345688"/>
                <a:gd name="connsiteX32" fmla="*/ 332322 w 614820"/>
                <a:gd name="connsiteY32" fmla="*/ 59473 h 345688"/>
                <a:gd name="connsiteX33" fmla="*/ 347190 w 614820"/>
                <a:gd name="connsiteY33" fmla="*/ 78059 h 345688"/>
                <a:gd name="connsiteX34" fmla="*/ 354625 w 614820"/>
                <a:gd name="connsiteY34" fmla="*/ 100361 h 345688"/>
                <a:gd name="connsiteX35" fmla="*/ 362059 w 614820"/>
                <a:gd name="connsiteY35" fmla="*/ 115229 h 345688"/>
                <a:gd name="connsiteX36" fmla="*/ 369493 w 614820"/>
                <a:gd name="connsiteY36" fmla="*/ 137532 h 345688"/>
                <a:gd name="connsiteX37" fmla="*/ 373210 w 614820"/>
                <a:gd name="connsiteY37" fmla="*/ 189571 h 345688"/>
                <a:gd name="connsiteX38" fmla="*/ 380644 w 614820"/>
                <a:gd name="connsiteY38" fmla="*/ 200722 h 345688"/>
                <a:gd name="connsiteX39" fmla="*/ 384361 w 614820"/>
                <a:gd name="connsiteY39" fmla="*/ 211873 h 345688"/>
                <a:gd name="connsiteX40" fmla="*/ 391795 w 614820"/>
                <a:gd name="connsiteY40" fmla="*/ 223024 h 345688"/>
                <a:gd name="connsiteX41" fmla="*/ 410381 w 614820"/>
                <a:gd name="connsiteY41" fmla="*/ 249044 h 345688"/>
                <a:gd name="connsiteX42" fmla="*/ 414098 w 614820"/>
                <a:gd name="connsiteY42" fmla="*/ 263912 h 345688"/>
                <a:gd name="connsiteX43" fmla="*/ 421532 w 614820"/>
                <a:gd name="connsiteY43" fmla="*/ 275063 h 345688"/>
                <a:gd name="connsiteX44" fmla="*/ 425249 w 614820"/>
                <a:gd name="connsiteY44" fmla="*/ 293649 h 345688"/>
                <a:gd name="connsiteX45" fmla="*/ 432683 w 614820"/>
                <a:gd name="connsiteY45" fmla="*/ 308517 h 345688"/>
                <a:gd name="connsiteX46" fmla="*/ 447551 w 614820"/>
                <a:gd name="connsiteY46" fmla="*/ 341971 h 345688"/>
                <a:gd name="connsiteX47" fmla="*/ 458703 w 614820"/>
                <a:gd name="connsiteY47" fmla="*/ 345688 h 345688"/>
                <a:gd name="connsiteX48" fmla="*/ 481005 w 614820"/>
                <a:gd name="connsiteY48" fmla="*/ 341971 h 345688"/>
                <a:gd name="connsiteX49" fmla="*/ 492156 w 614820"/>
                <a:gd name="connsiteY49" fmla="*/ 334537 h 345688"/>
                <a:gd name="connsiteX50" fmla="*/ 503308 w 614820"/>
                <a:gd name="connsiteY50" fmla="*/ 330820 h 345688"/>
                <a:gd name="connsiteX51" fmla="*/ 525610 w 614820"/>
                <a:gd name="connsiteY51" fmla="*/ 312234 h 345688"/>
                <a:gd name="connsiteX52" fmla="*/ 533044 w 614820"/>
                <a:gd name="connsiteY52" fmla="*/ 301083 h 345688"/>
                <a:gd name="connsiteX53" fmla="*/ 536761 w 614820"/>
                <a:gd name="connsiteY53" fmla="*/ 286215 h 345688"/>
                <a:gd name="connsiteX54" fmla="*/ 562781 w 614820"/>
                <a:gd name="connsiteY54" fmla="*/ 263912 h 345688"/>
                <a:gd name="connsiteX55" fmla="*/ 573932 w 614820"/>
                <a:gd name="connsiteY55" fmla="*/ 252761 h 345688"/>
                <a:gd name="connsiteX56" fmla="*/ 585083 w 614820"/>
                <a:gd name="connsiteY56" fmla="*/ 245327 h 345688"/>
                <a:gd name="connsiteX57" fmla="*/ 611103 w 614820"/>
                <a:gd name="connsiteY57" fmla="*/ 215590 h 345688"/>
                <a:gd name="connsiteX58" fmla="*/ 614820 w 614820"/>
                <a:gd name="connsiteY58" fmla="*/ 204439 h 345688"/>
                <a:gd name="connsiteX59" fmla="*/ 611103 w 614820"/>
                <a:gd name="connsiteY59" fmla="*/ 126380 h 345688"/>
                <a:gd name="connsiteX60" fmla="*/ 607386 w 614820"/>
                <a:gd name="connsiteY60" fmla="*/ 115229 h 345688"/>
                <a:gd name="connsiteX61" fmla="*/ 599951 w 614820"/>
                <a:gd name="connsiteY61" fmla="*/ 107795 h 345688"/>
                <a:gd name="connsiteX62" fmla="*/ 592517 w 614820"/>
                <a:gd name="connsiteY62" fmla="*/ 96644 h 345688"/>
                <a:gd name="connsiteX63" fmla="*/ 581366 w 614820"/>
                <a:gd name="connsiteY63" fmla="*/ 89210 h 345688"/>
                <a:gd name="connsiteX64" fmla="*/ 570215 w 614820"/>
                <a:gd name="connsiteY64" fmla="*/ 70624 h 345688"/>
                <a:gd name="connsiteX65" fmla="*/ 562781 w 614820"/>
                <a:gd name="connsiteY65" fmla="*/ 3717 h 34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14820" h="345688">
                  <a:moveTo>
                    <a:pt x="49825" y="0"/>
                  </a:moveTo>
                  <a:cubicBezTo>
                    <a:pt x="54781" y="6195"/>
                    <a:pt x="60894" y="11620"/>
                    <a:pt x="64693" y="18585"/>
                  </a:cubicBezTo>
                  <a:cubicBezTo>
                    <a:pt x="68445" y="25465"/>
                    <a:pt x="72127" y="40888"/>
                    <a:pt x="72127" y="40888"/>
                  </a:cubicBezTo>
                  <a:cubicBezTo>
                    <a:pt x="70888" y="44605"/>
                    <a:pt x="71180" y="49269"/>
                    <a:pt x="68410" y="52039"/>
                  </a:cubicBezTo>
                  <a:cubicBezTo>
                    <a:pt x="65640" y="54809"/>
                    <a:pt x="59432" y="52496"/>
                    <a:pt x="57259" y="55756"/>
                  </a:cubicBezTo>
                  <a:cubicBezTo>
                    <a:pt x="53755" y="61013"/>
                    <a:pt x="59088" y="71316"/>
                    <a:pt x="53542" y="74341"/>
                  </a:cubicBezTo>
                  <a:cubicBezTo>
                    <a:pt x="42610" y="80304"/>
                    <a:pt x="28761" y="76820"/>
                    <a:pt x="16371" y="78059"/>
                  </a:cubicBezTo>
                  <a:cubicBezTo>
                    <a:pt x="13893" y="81776"/>
                    <a:pt x="10751" y="85128"/>
                    <a:pt x="8937" y="89210"/>
                  </a:cubicBezTo>
                  <a:cubicBezTo>
                    <a:pt x="5754" y="96371"/>
                    <a:pt x="1503" y="111512"/>
                    <a:pt x="1503" y="111512"/>
                  </a:cubicBezTo>
                  <a:cubicBezTo>
                    <a:pt x="6880" y="202917"/>
                    <a:pt x="-12631" y="157967"/>
                    <a:pt x="16371" y="182137"/>
                  </a:cubicBezTo>
                  <a:cubicBezTo>
                    <a:pt x="20409" y="185502"/>
                    <a:pt x="22535" y="191626"/>
                    <a:pt x="27522" y="193288"/>
                  </a:cubicBezTo>
                  <a:cubicBezTo>
                    <a:pt x="38166" y="196836"/>
                    <a:pt x="49825" y="195766"/>
                    <a:pt x="60976" y="197005"/>
                  </a:cubicBezTo>
                  <a:cubicBezTo>
                    <a:pt x="71630" y="200556"/>
                    <a:pt x="78751" y="204979"/>
                    <a:pt x="90712" y="197005"/>
                  </a:cubicBezTo>
                  <a:cubicBezTo>
                    <a:pt x="93972" y="194832"/>
                    <a:pt x="92257" y="189114"/>
                    <a:pt x="94430" y="185854"/>
                  </a:cubicBezTo>
                  <a:cubicBezTo>
                    <a:pt x="97346" y="181480"/>
                    <a:pt x="101864" y="178419"/>
                    <a:pt x="105581" y="174702"/>
                  </a:cubicBezTo>
                  <a:cubicBezTo>
                    <a:pt x="112113" y="155105"/>
                    <a:pt x="104981" y="170962"/>
                    <a:pt x="120449" y="152400"/>
                  </a:cubicBezTo>
                  <a:cubicBezTo>
                    <a:pt x="128455" y="142793"/>
                    <a:pt x="127875" y="141274"/>
                    <a:pt x="131600" y="130098"/>
                  </a:cubicBezTo>
                  <a:cubicBezTo>
                    <a:pt x="129122" y="122664"/>
                    <a:pt x="128513" y="114315"/>
                    <a:pt x="124166" y="107795"/>
                  </a:cubicBezTo>
                  <a:lnTo>
                    <a:pt x="109298" y="85493"/>
                  </a:lnTo>
                  <a:cubicBezTo>
                    <a:pt x="110537" y="78059"/>
                    <a:pt x="107225" y="68015"/>
                    <a:pt x="113015" y="63190"/>
                  </a:cubicBezTo>
                  <a:cubicBezTo>
                    <a:pt x="120160" y="57236"/>
                    <a:pt x="137530" y="70861"/>
                    <a:pt x="142751" y="74341"/>
                  </a:cubicBezTo>
                  <a:cubicBezTo>
                    <a:pt x="145229" y="71863"/>
                    <a:pt x="147449" y="69096"/>
                    <a:pt x="150186" y="66907"/>
                  </a:cubicBezTo>
                  <a:cubicBezTo>
                    <a:pt x="153674" y="64116"/>
                    <a:pt x="158178" y="62632"/>
                    <a:pt x="161337" y="59473"/>
                  </a:cubicBezTo>
                  <a:cubicBezTo>
                    <a:pt x="192671" y="28139"/>
                    <a:pt x="148303" y="67402"/>
                    <a:pt x="172488" y="37171"/>
                  </a:cubicBezTo>
                  <a:cubicBezTo>
                    <a:pt x="177728" y="30621"/>
                    <a:pt x="187444" y="28469"/>
                    <a:pt x="194790" y="26020"/>
                  </a:cubicBezTo>
                  <a:lnTo>
                    <a:pt x="217093" y="11151"/>
                  </a:lnTo>
                  <a:lnTo>
                    <a:pt x="228244" y="3717"/>
                  </a:lnTo>
                  <a:cubicBezTo>
                    <a:pt x="238156" y="4956"/>
                    <a:pt x="248127" y="5792"/>
                    <a:pt x="257981" y="7434"/>
                  </a:cubicBezTo>
                  <a:cubicBezTo>
                    <a:pt x="267315" y="8990"/>
                    <a:pt x="275162" y="11922"/>
                    <a:pt x="284000" y="14868"/>
                  </a:cubicBezTo>
                  <a:cubicBezTo>
                    <a:pt x="287717" y="17346"/>
                    <a:pt x="292209" y="18940"/>
                    <a:pt x="295151" y="22302"/>
                  </a:cubicBezTo>
                  <a:cubicBezTo>
                    <a:pt x="301035" y="29026"/>
                    <a:pt x="301543" y="41779"/>
                    <a:pt x="310020" y="44605"/>
                  </a:cubicBezTo>
                  <a:lnTo>
                    <a:pt x="321171" y="48322"/>
                  </a:lnTo>
                  <a:cubicBezTo>
                    <a:pt x="324888" y="52039"/>
                    <a:pt x="328957" y="55435"/>
                    <a:pt x="332322" y="59473"/>
                  </a:cubicBezTo>
                  <a:cubicBezTo>
                    <a:pt x="355777" y="87618"/>
                    <a:pt x="325554" y="56420"/>
                    <a:pt x="347190" y="78059"/>
                  </a:cubicBezTo>
                  <a:cubicBezTo>
                    <a:pt x="349668" y="85493"/>
                    <a:pt x="351121" y="93352"/>
                    <a:pt x="354625" y="100361"/>
                  </a:cubicBezTo>
                  <a:cubicBezTo>
                    <a:pt x="357103" y="105317"/>
                    <a:pt x="360001" y="110084"/>
                    <a:pt x="362059" y="115229"/>
                  </a:cubicBezTo>
                  <a:cubicBezTo>
                    <a:pt x="364969" y="122505"/>
                    <a:pt x="369493" y="137532"/>
                    <a:pt x="369493" y="137532"/>
                  </a:cubicBezTo>
                  <a:cubicBezTo>
                    <a:pt x="370732" y="154878"/>
                    <a:pt x="370188" y="172445"/>
                    <a:pt x="373210" y="189571"/>
                  </a:cubicBezTo>
                  <a:cubicBezTo>
                    <a:pt x="373986" y="193970"/>
                    <a:pt x="378646" y="196726"/>
                    <a:pt x="380644" y="200722"/>
                  </a:cubicBezTo>
                  <a:cubicBezTo>
                    <a:pt x="382396" y="204226"/>
                    <a:pt x="382609" y="208369"/>
                    <a:pt x="384361" y="211873"/>
                  </a:cubicBezTo>
                  <a:cubicBezTo>
                    <a:pt x="386359" y="215869"/>
                    <a:pt x="389579" y="219145"/>
                    <a:pt x="391795" y="223024"/>
                  </a:cubicBezTo>
                  <a:cubicBezTo>
                    <a:pt x="404842" y="245856"/>
                    <a:pt x="392218" y="230881"/>
                    <a:pt x="410381" y="249044"/>
                  </a:cubicBezTo>
                  <a:cubicBezTo>
                    <a:pt x="411620" y="254000"/>
                    <a:pt x="412086" y="259217"/>
                    <a:pt x="414098" y="263912"/>
                  </a:cubicBezTo>
                  <a:cubicBezTo>
                    <a:pt x="415858" y="268018"/>
                    <a:pt x="419963" y="270880"/>
                    <a:pt x="421532" y="275063"/>
                  </a:cubicBezTo>
                  <a:cubicBezTo>
                    <a:pt x="423750" y="280979"/>
                    <a:pt x="423251" y="287655"/>
                    <a:pt x="425249" y="293649"/>
                  </a:cubicBezTo>
                  <a:cubicBezTo>
                    <a:pt x="427001" y="298906"/>
                    <a:pt x="430625" y="303372"/>
                    <a:pt x="432683" y="308517"/>
                  </a:cubicBezTo>
                  <a:cubicBezTo>
                    <a:pt x="435622" y="315865"/>
                    <a:pt x="439138" y="335241"/>
                    <a:pt x="447551" y="341971"/>
                  </a:cubicBezTo>
                  <a:cubicBezTo>
                    <a:pt x="450611" y="344419"/>
                    <a:pt x="454986" y="344449"/>
                    <a:pt x="458703" y="345688"/>
                  </a:cubicBezTo>
                  <a:cubicBezTo>
                    <a:pt x="466137" y="344449"/>
                    <a:pt x="473855" y="344354"/>
                    <a:pt x="481005" y="341971"/>
                  </a:cubicBezTo>
                  <a:cubicBezTo>
                    <a:pt x="485243" y="340558"/>
                    <a:pt x="488160" y="336535"/>
                    <a:pt x="492156" y="334537"/>
                  </a:cubicBezTo>
                  <a:cubicBezTo>
                    <a:pt x="495661" y="332785"/>
                    <a:pt x="499591" y="332059"/>
                    <a:pt x="503308" y="330820"/>
                  </a:cubicBezTo>
                  <a:cubicBezTo>
                    <a:pt x="514271" y="323510"/>
                    <a:pt x="516667" y="322965"/>
                    <a:pt x="525610" y="312234"/>
                  </a:cubicBezTo>
                  <a:cubicBezTo>
                    <a:pt x="528470" y="308802"/>
                    <a:pt x="530566" y="304800"/>
                    <a:pt x="533044" y="301083"/>
                  </a:cubicBezTo>
                  <a:cubicBezTo>
                    <a:pt x="534283" y="296127"/>
                    <a:pt x="534053" y="290547"/>
                    <a:pt x="536761" y="286215"/>
                  </a:cubicBezTo>
                  <a:cubicBezTo>
                    <a:pt x="546473" y="270676"/>
                    <a:pt x="551098" y="273648"/>
                    <a:pt x="562781" y="263912"/>
                  </a:cubicBezTo>
                  <a:cubicBezTo>
                    <a:pt x="566819" y="260547"/>
                    <a:pt x="569894" y="256126"/>
                    <a:pt x="573932" y="252761"/>
                  </a:cubicBezTo>
                  <a:cubicBezTo>
                    <a:pt x="577364" y="249901"/>
                    <a:pt x="581721" y="248269"/>
                    <a:pt x="585083" y="245327"/>
                  </a:cubicBezTo>
                  <a:cubicBezTo>
                    <a:pt x="593695" y="237791"/>
                    <a:pt x="605505" y="226786"/>
                    <a:pt x="611103" y="215590"/>
                  </a:cubicBezTo>
                  <a:cubicBezTo>
                    <a:pt x="612855" y="212086"/>
                    <a:pt x="613581" y="208156"/>
                    <a:pt x="614820" y="204439"/>
                  </a:cubicBezTo>
                  <a:cubicBezTo>
                    <a:pt x="613581" y="178419"/>
                    <a:pt x="613266" y="152339"/>
                    <a:pt x="611103" y="126380"/>
                  </a:cubicBezTo>
                  <a:cubicBezTo>
                    <a:pt x="610778" y="122475"/>
                    <a:pt x="609402" y="118589"/>
                    <a:pt x="607386" y="115229"/>
                  </a:cubicBezTo>
                  <a:cubicBezTo>
                    <a:pt x="605583" y="112224"/>
                    <a:pt x="602140" y="110532"/>
                    <a:pt x="599951" y="107795"/>
                  </a:cubicBezTo>
                  <a:cubicBezTo>
                    <a:pt x="597160" y="104307"/>
                    <a:pt x="595676" y="99803"/>
                    <a:pt x="592517" y="96644"/>
                  </a:cubicBezTo>
                  <a:cubicBezTo>
                    <a:pt x="589358" y="93485"/>
                    <a:pt x="585083" y="91688"/>
                    <a:pt x="581366" y="89210"/>
                  </a:cubicBezTo>
                  <a:cubicBezTo>
                    <a:pt x="565133" y="40510"/>
                    <a:pt x="590624" y="111443"/>
                    <a:pt x="570215" y="70624"/>
                  </a:cubicBezTo>
                  <a:cubicBezTo>
                    <a:pt x="558079" y="46352"/>
                    <a:pt x="562781" y="33133"/>
                    <a:pt x="562781" y="371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642520" y="3089423"/>
              <a:ext cx="156001" cy="135794"/>
            </a:xfrm>
            <a:custGeom>
              <a:avLst/>
              <a:gdLst>
                <a:gd name="connsiteX0" fmla="*/ 53023 w 157101"/>
                <a:gd name="connsiteY0" fmla="*/ 29891 h 137687"/>
                <a:gd name="connsiteX1" fmla="*/ 49306 w 157101"/>
                <a:gd name="connsiteY1" fmla="*/ 3872 h 137687"/>
                <a:gd name="connsiteX2" fmla="*/ 23286 w 157101"/>
                <a:gd name="connsiteY2" fmla="*/ 3872 h 137687"/>
                <a:gd name="connsiteX3" fmla="*/ 19569 w 157101"/>
                <a:gd name="connsiteY3" fmla="*/ 15023 h 137687"/>
                <a:gd name="connsiteX4" fmla="*/ 19569 w 157101"/>
                <a:gd name="connsiteY4" fmla="*/ 44760 h 137687"/>
                <a:gd name="connsiteX5" fmla="*/ 8418 w 157101"/>
                <a:gd name="connsiteY5" fmla="*/ 48477 h 137687"/>
                <a:gd name="connsiteX6" fmla="*/ 4701 w 157101"/>
                <a:gd name="connsiteY6" fmla="*/ 59628 h 137687"/>
                <a:gd name="connsiteX7" fmla="*/ 12135 w 157101"/>
                <a:gd name="connsiteY7" fmla="*/ 93082 h 137687"/>
                <a:gd name="connsiteX8" fmla="*/ 984 w 157101"/>
                <a:gd name="connsiteY8" fmla="*/ 100516 h 137687"/>
                <a:gd name="connsiteX9" fmla="*/ 15852 w 157101"/>
                <a:gd name="connsiteY9" fmla="*/ 130252 h 137687"/>
                <a:gd name="connsiteX10" fmla="*/ 41872 w 157101"/>
                <a:gd name="connsiteY10" fmla="*/ 133970 h 137687"/>
                <a:gd name="connsiteX11" fmla="*/ 60457 w 157101"/>
                <a:gd name="connsiteY11" fmla="*/ 137687 h 137687"/>
                <a:gd name="connsiteX12" fmla="*/ 97628 w 157101"/>
                <a:gd name="connsiteY12" fmla="*/ 133970 h 137687"/>
                <a:gd name="connsiteX13" fmla="*/ 105062 w 157101"/>
                <a:gd name="connsiteY13" fmla="*/ 126535 h 137687"/>
                <a:gd name="connsiteX14" fmla="*/ 116213 w 157101"/>
                <a:gd name="connsiteY14" fmla="*/ 119101 h 137687"/>
                <a:gd name="connsiteX15" fmla="*/ 127364 w 157101"/>
                <a:gd name="connsiteY15" fmla="*/ 122818 h 137687"/>
                <a:gd name="connsiteX16" fmla="*/ 145950 w 157101"/>
                <a:gd name="connsiteY16" fmla="*/ 111667 h 137687"/>
                <a:gd name="connsiteX17" fmla="*/ 157101 w 157101"/>
                <a:gd name="connsiteY17" fmla="*/ 104233 h 137687"/>
                <a:gd name="connsiteX18" fmla="*/ 149667 w 157101"/>
                <a:gd name="connsiteY18" fmla="*/ 93082 h 137687"/>
                <a:gd name="connsiteX19" fmla="*/ 157101 w 157101"/>
                <a:gd name="connsiteY19" fmla="*/ 70779 h 137687"/>
                <a:gd name="connsiteX20" fmla="*/ 131081 w 157101"/>
                <a:gd name="connsiteY20" fmla="*/ 67062 h 137687"/>
                <a:gd name="connsiteX21" fmla="*/ 138515 w 157101"/>
                <a:gd name="connsiteY21" fmla="*/ 44760 h 137687"/>
                <a:gd name="connsiteX22" fmla="*/ 108779 w 157101"/>
                <a:gd name="connsiteY22" fmla="*/ 44760 h 137687"/>
                <a:gd name="connsiteX23" fmla="*/ 64174 w 157101"/>
                <a:gd name="connsiteY23" fmla="*/ 41043 h 137687"/>
                <a:gd name="connsiteX24" fmla="*/ 60457 w 157101"/>
                <a:gd name="connsiteY24" fmla="*/ 29891 h 137687"/>
                <a:gd name="connsiteX25" fmla="*/ 53023 w 157101"/>
                <a:gd name="connsiteY25" fmla="*/ 29891 h 13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7101" h="137687">
                  <a:moveTo>
                    <a:pt x="53023" y="29891"/>
                  </a:moveTo>
                  <a:cubicBezTo>
                    <a:pt x="51165" y="25555"/>
                    <a:pt x="53224" y="11708"/>
                    <a:pt x="49306" y="3872"/>
                  </a:cubicBezTo>
                  <a:cubicBezTo>
                    <a:pt x="45158" y="-4423"/>
                    <a:pt x="26505" y="3067"/>
                    <a:pt x="23286" y="3872"/>
                  </a:cubicBezTo>
                  <a:cubicBezTo>
                    <a:pt x="22047" y="7589"/>
                    <a:pt x="19569" y="11105"/>
                    <a:pt x="19569" y="15023"/>
                  </a:cubicBezTo>
                  <a:cubicBezTo>
                    <a:pt x="19569" y="31005"/>
                    <a:pt x="33270" y="24208"/>
                    <a:pt x="19569" y="44760"/>
                  </a:cubicBezTo>
                  <a:cubicBezTo>
                    <a:pt x="17396" y="48020"/>
                    <a:pt x="12135" y="47238"/>
                    <a:pt x="8418" y="48477"/>
                  </a:cubicBezTo>
                  <a:cubicBezTo>
                    <a:pt x="7179" y="52194"/>
                    <a:pt x="4701" y="55710"/>
                    <a:pt x="4701" y="59628"/>
                  </a:cubicBezTo>
                  <a:cubicBezTo>
                    <a:pt x="4701" y="72710"/>
                    <a:pt x="8302" y="81583"/>
                    <a:pt x="12135" y="93082"/>
                  </a:cubicBezTo>
                  <a:cubicBezTo>
                    <a:pt x="8418" y="95560"/>
                    <a:pt x="2067" y="96182"/>
                    <a:pt x="984" y="100516"/>
                  </a:cubicBezTo>
                  <a:cubicBezTo>
                    <a:pt x="-2411" y="114094"/>
                    <a:pt x="3081" y="126420"/>
                    <a:pt x="15852" y="130252"/>
                  </a:cubicBezTo>
                  <a:cubicBezTo>
                    <a:pt x="24244" y="132770"/>
                    <a:pt x="33230" y="132529"/>
                    <a:pt x="41872" y="133970"/>
                  </a:cubicBezTo>
                  <a:cubicBezTo>
                    <a:pt x="48104" y="135009"/>
                    <a:pt x="54262" y="136448"/>
                    <a:pt x="60457" y="137687"/>
                  </a:cubicBezTo>
                  <a:cubicBezTo>
                    <a:pt x="72847" y="136448"/>
                    <a:pt x="85548" y="136990"/>
                    <a:pt x="97628" y="133970"/>
                  </a:cubicBezTo>
                  <a:cubicBezTo>
                    <a:pt x="101028" y="133120"/>
                    <a:pt x="102325" y="128724"/>
                    <a:pt x="105062" y="126535"/>
                  </a:cubicBezTo>
                  <a:cubicBezTo>
                    <a:pt x="108550" y="123744"/>
                    <a:pt x="112496" y="121579"/>
                    <a:pt x="116213" y="119101"/>
                  </a:cubicBezTo>
                  <a:cubicBezTo>
                    <a:pt x="119930" y="120340"/>
                    <a:pt x="123446" y="122818"/>
                    <a:pt x="127364" y="122818"/>
                  </a:cubicBezTo>
                  <a:cubicBezTo>
                    <a:pt x="138659" y="122818"/>
                    <a:pt x="138589" y="117555"/>
                    <a:pt x="145950" y="111667"/>
                  </a:cubicBezTo>
                  <a:cubicBezTo>
                    <a:pt x="149438" y="108876"/>
                    <a:pt x="153384" y="106711"/>
                    <a:pt x="157101" y="104233"/>
                  </a:cubicBezTo>
                  <a:cubicBezTo>
                    <a:pt x="154623" y="100516"/>
                    <a:pt x="149667" y="97549"/>
                    <a:pt x="149667" y="93082"/>
                  </a:cubicBezTo>
                  <a:cubicBezTo>
                    <a:pt x="149667" y="85246"/>
                    <a:pt x="157101" y="70779"/>
                    <a:pt x="157101" y="70779"/>
                  </a:cubicBezTo>
                  <a:cubicBezTo>
                    <a:pt x="148428" y="69540"/>
                    <a:pt x="136174" y="74191"/>
                    <a:pt x="131081" y="67062"/>
                  </a:cubicBezTo>
                  <a:cubicBezTo>
                    <a:pt x="126526" y="60686"/>
                    <a:pt x="138515" y="44760"/>
                    <a:pt x="138515" y="44760"/>
                  </a:cubicBezTo>
                  <a:cubicBezTo>
                    <a:pt x="98867" y="34848"/>
                    <a:pt x="148427" y="44760"/>
                    <a:pt x="108779" y="44760"/>
                  </a:cubicBezTo>
                  <a:cubicBezTo>
                    <a:pt x="93859" y="44760"/>
                    <a:pt x="79042" y="42282"/>
                    <a:pt x="64174" y="41043"/>
                  </a:cubicBezTo>
                  <a:cubicBezTo>
                    <a:pt x="62935" y="37326"/>
                    <a:pt x="60457" y="33809"/>
                    <a:pt x="60457" y="29891"/>
                  </a:cubicBezTo>
                  <a:cubicBezTo>
                    <a:pt x="60457" y="16389"/>
                    <a:pt x="54881" y="34227"/>
                    <a:pt x="53023" y="2989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556971" y="3059246"/>
              <a:ext cx="437809" cy="497911"/>
            </a:xfrm>
            <a:custGeom>
              <a:avLst/>
              <a:gdLst>
                <a:gd name="connsiteX0" fmla="*/ 438615 w 438615"/>
                <a:gd name="connsiteY0" fmla="*/ 0 h 498088"/>
                <a:gd name="connsiteX1" fmla="*/ 420029 w 438615"/>
                <a:gd name="connsiteY1" fmla="*/ 11151 h 498088"/>
                <a:gd name="connsiteX2" fmla="*/ 416312 w 438615"/>
                <a:gd name="connsiteY2" fmla="*/ 22303 h 498088"/>
                <a:gd name="connsiteX3" fmla="*/ 405161 w 438615"/>
                <a:gd name="connsiteY3" fmla="*/ 29737 h 498088"/>
                <a:gd name="connsiteX4" fmla="*/ 397727 w 438615"/>
                <a:gd name="connsiteY4" fmla="*/ 40888 h 498088"/>
                <a:gd name="connsiteX5" fmla="*/ 394010 w 438615"/>
                <a:gd name="connsiteY5" fmla="*/ 66908 h 498088"/>
                <a:gd name="connsiteX6" fmla="*/ 382859 w 438615"/>
                <a:gd name="connsiteY6" fmla="*/ 74342 h 498088"/>
                <a:gd name="connsiteX7" fmla="*/ 364273 w 438615"/>
                <a:gd name="connsiteY7" fmla="*/ 89210 h 498088"/>
                <a:gd name="connsiteX8" fmla="*/ 360556 w 438615"/>
                <a:gd name="connsiteY8" fmla="*/ 100361 h 498088"/>
                <a:gd name="connsiteX9" fmla="*/ 349405 w 438615"/>
                <a:gd name="connsiteY9" fmla="*/ 107795 h 498088"/>
                <a:gd name="connsiteX10" fmla="*/ 360556 w 438615"/>
                <a:gd name="connsiteY10" fmla="*/ 111512 h 498088"/>
                <a:gd name="connsiteX11" fmla="*/ 382859 w 438615"/>
                <a:gd name="connsiteY11" fmla="*/ 115229 h 498088"/>
                <a:gd name="connsiteX12" fmla="*/ 356839 w 438615"/>
                <a:gd name="connsiteY12" fmla="*/ 115229 h 498088"/>
                <a:gd name="connsiteX13" fmla="*/ 330820 w 438615"/>
                <a:gd name="connsiteY13" fmla="*/ 118947 h 498088"/>
                <a:gd name="connsiteX14" fmla="*/ 312234 w 438615"/>
                <a:gd name="connsiteY14" fmla="*/ 133815 h 498088"/>
                <a:gd name="connsiteX15" fmla="*/ 304800 w 438615"/>
                <a:gd name="connsiteY15" fmla="*/ 144966 h 498088"/>
                <a:gd name="connsiteX16" fmla="*/ 282498 w 438615"/>
                <a:gd name="connsiteY16" fmla="*/ 167269 h 498088"/>
                <a:gd name="connsiteX17" fmla="*/ 275063 w 438615"/>
                <a:gd name="connsiteY17" fmla="*/ 174703 h 498088"/>
                <a:gd name="connsiteX18" fmla="*/ 260195 w 438615"/>
                <a:gd name="connsiteY18" fmla="*/ 197005 h 498088"/>
                <a:gd name="connsiteX19" fmla="*/ 249044 w 438615"/>
                <a:gd name="connsiteY19" fmla="*/ 204439 h 498088"/>
                <a:gd name="connsiteX20" fmla="*/ 230459 w 438615"/>
                <a:gd name="connsiteY20" fmla="*/ 223025 h 498088"/>
                <a:gd name="connsiteX21" fmla="*/ 230459 w 438615"/>
                <a:gd name="connsiteY21" fmla="*/ 282498 h 498088"/>
                <a:gd name="connsiteX22" fmla="*/ 223024 w 438615"/>
                <a:gd name="connsiteY22" fmla="*/ 275064 h 498088"/>
                <a:gd name="connsiteX23" fmla="*/ 219307 w 438615"/>
                <a:gd name="connsiteY23" fmla="*/ 260195 h 498088"/>
                <a:gd name="connsiteX24" fmla="*/ 163551 w 438615"/>
                <a:gd name="connsiteY24" fmla="*/ 256478 h 498088"/>
                <a:gd name="connsiteX25" fmla="*/ 133815 w 438615"/>
                <a:gd name="connsiteY25" fmla="*/ 282498 h 498088"/>
                <a:gd name="connsiteX26" fmla="*/ 122663 w 438615"/>
                <a:gd name="connsiteY26" fmla="*/ 293649 h 498088"/>
                <a:gd name="connsiteX27" fmla="*/ 100361 w 438615"/>
                <a:gd name="connsiteY27" fmla="*/ 301083 h 498088"/>
                <a:gd name="connsiteX28" fmla="*/ 92927 w 438615"/>
                <a:gd name="connsiteY28" fmla="*/ 289932 h 498088"/>
                <a:gd name="connsiteX29" fmla="*/ 81776 w 438615"/>
                <a:gd name="connsiteY29" fmla="*/ 282498 h 498088"/>
                <a:gd name="connsiteX30" fmla="*/ 63190 w 438615"/>
                <a:gd name="connsiteY30" fmla="*/ 267629 h 498088"/>
                <a:gd name="connsiteX31" fmla="*/ 37171 w 438615"/>
                <a:gd name="connsiteY31" fmla="*/ 271347 h 498088"/>
                <a:gd name="connsiteX32" fmla="*/ 26020 w 438615"/>
                <a:gd name="connsiteY32" fmla="*/ 304800 h 498088"/>
                <a:gd name="connsiteX33" fmla="*/ 22302 w 438615"/>
                <a:gd name="connsiteY33" fmla="*/ 315951 h 498088"/>
                <a:gd name="connsiteX34" fmla="*/ 18585 w 438615"/>
                <a:gd name="connsiteY34" fmla="*/ 345688 h 498088"/>
                <a:gd name="connsiteX35" fmla="*/ 7434 w 438615"/>
                <a:gd name="connsiteY35" fmla="*/ 353122 h 498088"/>
                <a:gd name="connsiteX36" fmla="*/ 3717 w 438615"/>
                <a:gd name="connsiteY36" fmla="*/ 375425 h 498088"/>
                <a:gd name="connsiteX37" fmla="*/ 0 w 438615"/>
                <a:gd name="connsiteY37" fmla="*/ 386576 h 498088"/>
                <a:gd name="connsiteX38" fmla="*/ 3717 w 438615"/>
                <a:gd name="connsiteY38" fmla="*/ 427464 h 498088"/>
                <a:gd name="connsiteX39" fmla="*/ 11151 w 438615"/>
                <a:gd name="connsiteY39" fmla="*/ 438615 h 498088"/>
                <a:gd name="connsiteX40" fmla="*/ 40888 w 438615"/>
                <a:gd name="connsiteY40" fmla="*/ 423747 h 498088"/>
                <a:gd name="connsiteX41" fmla="*/ 52039 w 438615"/>
                <a:gd name="connsiteY41" fmla="*/ 420029 h 498088"/>
                <a:gd name="connsiteX42" fmla="*/ 78059 w 438615"/>
                <a:gd name="connsiteY42" fmla="*/ 423747 h 498088"/>
                <a:gd name="connsiteX43" fmla="*/ 89210 w 438615"/>
                <a:gd name="connsiteY43" fmla="*/ 431181 h 498088"/>
                <a:gd name="connsiteX44" fmla="*/ 111512 w 438615"/>
                <a:gd name="connsiteY44" fmla="*/ 434898 h 498088"/>
                <a:gd name="connsiteX45" fmla="*/ 122663 w 438615"/>
                <a:gd name="connsiteY45" fmla="*/ 446049 h 498088"/>
                <a:gd name="connsiteX46" fmla="*/ 126381 w 438615"/>
                <a:gd name="connsiteY46" fmla="*/ 460917 h 498088"/>
                <a:gd name="connsiteX47" fmla="*/ 152400 w 438615"/>
                <a:gd name="connsiteY47" fmla="*/ 453483 h 498088"/>
                <a:gd name="connsiteX48" fmla="*/ 200722 w 438615"/>
                <a:gd name="connsiteY48" fmla="*/ 449766 h 498088"/>
                <a:gd name="connsiteX49" fmla="*/ 215590 w 438615"/>
                <a:gd name="connsiteY49" fmla="*/ 468351 h 498088"/>
                <a:gd name="connsiteX50" fmla="*/ 230459 w 438615"/>
                <a:gd name="connsiteY50" fmla="*/ 475786 h 498088"/>
                <a:gd name="connsiteX51" fmla="*/ 293649 w 438615"/>
                <a:gd name="connsiteY51" fmla="*/ 498088 h 498088"/>
                <a:gd name="connsiteX52" fmla="*/ 312234 w 438615"/>
                <a:gd name="connsiteY52" fmla="*/ 486937 h 498088"/>
                <a:gd name="connsiteX53" fmla="*/ 319668 w 438615"/>
                <a:gd name="connsiteY53" fmla="*/ 475786 h 498088"/>
                <a:gd name="connsiteX54" fmla="*/ 330820 w 438615"/>
                <a:gd name="connsiteY54" fmla="*/ 468351 h 498088"/>
                <a:gd name="connsiteX55" fmla="*/ 345688 w 438615"/>
                <a:gd name="connsiteY55" fmla="*/ 446049 h 498088"/>
                <a:gd name="connsiteX56" fmla="*/ 367990 w 438615"/>
                <a:gd name="connsiteY56" fmla="*/ 438615 h 498088"/>
                <a:gd name="connsiteX57" fmla="*/ 405161 w 438615"/>
                <a:gd name="connsiteY57" fmla="*/ 416312 h 498088"/>
                <a:gd name="connsiteX58" fmla="*/ 416312 w 438615"/>
                <a:gd name="connsiteY58" fmla="*/ 408878 h 498088"/>
                <a:gd name="connsiteX59" fmla="*/ 434898 w 438615"/>
                <a:gd name="connsiteY59" fmla="*/ 408878 h 49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8615" h="498088">
                  <a:moveTo>
                    <a:pt x="438615" y="0"/>
                  </a:moveTo>
                  <a:cubicBezTo>
                    <a:pt x="432420" y="3717"/>
                    <a:pt x="425138" y="6042"/>
                    <a:pt x="420029" y="11151"/>
                  </a:cubicBezTo>
                  <a:cubicBezTo>
                    <a:pt x="417258" y="13922"/>
                    <a:pt x="418760" y="19243"/>
                    <a:pt x="416312" y="22303"/>
                  </a:cubicBezTo>
                  <a:cubicBezTo>
                    <a:pt x="413521" y="25791"/>
                    <a:pt x="408878" y="27259"/>
                    <a:pt x="405161" y="29737"/>
                  </a:cubicBezTo>
                  <a:cubicBezTo>
                    <a:pt x="402683" y="33454"/>
                    <a:pt x="399011" y="36609"/>
                    <a:pt x="397727" y="40888"/>
                  </a:cubicBezTo>
                  <a:cubicBezTo>
                    <a:pt x="395209" y="49280"/>
                    <a:pt x="397568" y="58902"/>
                    <a:pt x="394010" y="66908"/>
                  </a:cubicBezTo>
                  <a:cubicBezTo>
                    <a:pt x="392196" y="70990"/>
                    <a:pt x="386347" y="71551"/>
                    <a:pt x="382859" y="74342"/>
                  </a:cubicBezTo>
                  <a:cubicBezTo>
                    <a:pt x="356376" y="95527"/>
                    <a:pt x="398593" y="66330"/>
                    <a:pt x="364273" y="89210"/>
                  </a:cubicBezTo>
                  <a:cubicBezTo>
                    <a:pt x="363034" y="92927"/>
                    <a:pt x="363004" y="97302"/>
                    <a:pt x="360556" y="100361"/>
                  </a:cubicBezTo>
                  <a:cubicBezTo>
                    <a:pt x="357765" y="103849"/>
                    <a:pt x="349405" y="103328"/>
                    <a:pt x="349405" y="107795"/>
                  </a:cubicBezTo>
                  <a:cubicBezTo>
                    <a:pt x="349405" y="111713"/>
                    <a:pt x="356731" y="110662"/>
                    <a:pt x="360556" y="111512"/>
                  </a:cubicBezTo>
                  <a:cubicBezTo>
                    <a:pt x="367913" y="113147"/>
                    <a:pt x="375425" y="113990"/>
                    <a:pt x="382859" y="115229"/>
                  </a:cubicBezTo>
                  <a:cubicBezTo>
                    <a:pt x="356120" y="124144"/>
                    <a:pt x="389512" y="115229"/>
                    <a:pt x="356839" y="115229"/>
                  </a:cubicBezTo>
                  <a:cubicBezTo>
                    <a:pt x="348078" y="115229"/>
                    <a:pt x="339493" y="117708"/>
                    <a:pt x="330820" y="118947"/>
                  </a:cubicBezTo>
                  <a:cubicBezTo>
                    <a:pt x="309510" y="150908"/>
                    <a:pt x="337886" y="113294"/>
                    <a:pt x="312234" y="133815"/>
                  </a:cubicBezTo>
                  <a:cubicBezTo>
                    <a:pt x="308746" y="136606"/>
                    <a:pt x="307768" y="141627"/>
                    <a:pt x="304800" y="144966"/>
                  </a:cubicBezTo>
                  <a:cubicBezTo>
                    <a:pt x="297815" y="152824"/>
                    <a:pt x="289932" y="159835"/>
                    <a:pt x="282498" y="167269"/>
                  </a:cubicBezTo>
                  <a:cubicBezTo>
                    <a:pt x="280020" y="169747"/>
                    <a:pt x="277007" y="171787"/>
                    <a:pt x="275063" y="174703"/>
                  </a:cubicBezTo>
                  <a:lnTo>
                    <a:pt x="260195" y="197005"/>
                  </a:lnTo>
                  <a:cubicBezTo>
                    <a:pt x="257717" y="200722"/>
                    <a:pt x="252406" y="201497"/>
                    <a:pt x="249044" y="204439"/>
                  </a:cubicBezTo>
                  <a:cubicBezTo>
                    <a:pt x="242451" y="210208"/>
                    <a:pt x="230459" y="223025"/>
                    <a:pt x="230459" y="223025"/>
                  </a:cubicBezTo>
                  <a:cubicBezTo>
                    <a:pt x="233150" y="241861"/>
                    <a:pt x="238490" y="263761"/>
                    <a:pt x="230459" y="282498"/>
                  </a:cubicBezTo>
                  <a:cubicBezTo>
                    <a:pt x="229078" y="285719"/>
                    <a:pt x="225502" y="277542"/>
                    <a:pt x="223024" y="275064"/>
                  </a:cubicBezTo>
                  <a:cubicBezTo>
                    <a:pt x="221785" y="270108"/>
                    <a:pt x="222578" y="264120"/>
                    <a:pt x="219307" y="260195"/>
                  </a:cubicBezTo>
                  <a:cubicBezTo>
                    <a:pt x="206899" y="245304"/>
                    <a:pt x="173649" y="255560"/>
                    <a:pt x="163551" y="256478"/>
                  </a:cubicBezTo>
                  <a:cubicBezTo>
                    <a:pt x="151161" y="275063"/>
                    <a:pt x="159834" y="265151"/>
                    <a:pt x="133815" y="282498"/>
                  </a:cubicBezTo>
                  <a:cubicBezTo>
                    <a:pt x="129441" y="285414"/>
                    <a:pt x="127258" y="291096"/>
                    <a:pt x="122663" y="293649"/>
                  </a:cubicBezTo>
                  <a:cubicBezTo>
                    <a:pt x="115813" y="297454"/>
                    <a:pt x="100361" y="301083"/>
                    <a:pt x="100361" y="301083"/>
                  </a:cubicBezTo>
                  <a:cubicBezTo>
                    <a:pt x="97883" y="297366"/>
                    <a:pt x="96086" y="293091"/>
                    <a:pt x="92927" y="289932"/>
                  </a:cubicBezTo>
                  <a:cubicBezTo>
                    <a:pt x="89768" y="286773"/>
                    <a:pt x="85264" y="285289"/>
                    <a:pt x="81776" y="282498"/>
                  </a:cubicBezTo>
                  <a:cubicBezTo>
                    <a:pt x="55282" y="261304"/>
                    <a:pt x="97525" y="290522"/>
                    <a:pt x="63190" y="267629"/>
                  </a:cubicBezTo>
                  <a:cubicBezTo>
                    <a:pt x="54517" y="268868"/>
                    <a:pt x="44086" y="265968"/>
                    <a:pt x="37171" y="271347"/>
                  </a:cubicBezTo>
                  <a:cubicBezTo>
                    <a:pt x="37170" y="271348"/>
                    <a:pt x="27879" y="299224"/>
                    <a:pt x="26020" y="304800"/>
                  </a:cubicBezTo>
                  <a:lnTo>
                    <a:pt x="22302" y="315951"/>
                  </a:lnTo>
                  <a:cubicBezTo>
                    <a:pt x="21063" y="325863"/>
                    <a:pt x="22295" y="336413"/>
                    <a:pt x="18585" y="345688"/>
                  </a:cubicBezTo>
                  <a:cubicBezTo>
                    <a:pt x="16926" y="349836"/>
                    <a:pt x="9432" y="349126"/>
                    <a:pt x="7434" y="353122"/>
                  </a:cubicBezTo>
                  <a:cubicBezTo>
                    <a:pt x="4063" y="359863"/>
                    <a:pt x="5352" y="368068"/>
                    <a:pt x="3717" y="375425"/>
                  </a:cubicBezTo>
                  <a:cubicBezTo>
                    <a:pt x="2867" y="379250"/>
                    <a:pt x="1239" y="382859"/>
                    <a:pt x="0" y="386576"/>
                  </a:cubicBezTo>
                  <a:cubicBezTo>
                    <a:pt x="1239" y="400205"/>
                    <a:pt x="850" y="414082"/>
                    <a:pt x="3717" y="427464"/>
                  </a:cubicBezTo>
                  <a:cubicBezTo>
                    <a:pt x="4653" y="431832"/>
                    <a:pt x="6729" y="437983"/>
                    <a:pt x="11151" y="438615"/>
                  </a:cubicBezTo>
                  <a:cubicBezTo>
                    <a:pt x="21155" y="440044"/>
                    <a:pt x="32707" y="427838"/>
                    <a:pt x="40888" y="423747"/>
                  </a:cubicBezTo>
                  <a:cubicBezTo>
                    <a:pt x="44392" y="421995"/>
                    <a:pt x="48322" y="421268"/>
                    <a:pt x="52039" y="420029"/>
                  </a:cubicBezTo>
                  <a:cubicBezTo>
                    <a:pt x="60712" y="421268"/>
                    <a:pt x="69667" y="421229"/>
                    <a:pt x="78059" y="423747"/>
                  </a:cubicBezTo>
                  <a:cubicBezTo>
                    <a:pt x="82338" y="425031"/>
                    <a:pt x="84972" y="429768"/>
                    <a:pt x="89210" y="431181"/>
                  </a:cubicBezTo>
                  <a:cubicBezTo>
                    <a:pt x="96360" y="433564"/>
                    <a:pt x="104078" y="433659"/>
                    <a:pt x="111512" y="434898"/>
                  </a:cubicBezTo>
                  <a:cubicBezTo>
                    <a:pt x="115229" y="438615"/>
                    <a:pt x="120055" y="441485"/>
                    <a:pt x="122663" y="446049"/>
                  </a:cubicBezTo>
                  <a:cubicBezTo>
                    <a:pt x="125198" y="450484"/>
                    <a:pt x="122000" y="458289"/>
                    <a:pt x="126381" y="460917"/>
                  </a:cubicBezTo>
                  <a:cubicBezTo>
                    <a:pt x="129156" y="462582"/>
                    <a:pt x="148593" y="453959"/>
                    <a:pt x="152400" y="453483"/>
                  </a:cubicBezTo>
                  <a:cubicBezTo>
                    <a:pt x="168430" y="451479"/>
                    <a:pt x="184615" y="451005"/>
                    <a:pt x="200722" y="449766"/>
                  </a:cubicBezTo>
                  <a:cubicBezTo>
                    <a:pt x="223535" y="426953"/>
                    <a:pt x="202483" y="442137"/>
                    <a:pt x="215590" y="468351"/>
                  </a:cubicBezTo>
                  <a:cubicBezTo>
                    <a:pt x="218068" y="473307"/>
                    <a:pt x="225382" y="473565"/>
                    <a:pt x="230459" y="475786"/>
                  </a:cubicBezTo>
                  <a:cubicBezTo>
                    <a:pt x="276469" y="495916"/>
                    <a:pt x="261005" y="491560"/>
                    <a:pt x="293649" y="498088"/>
                  </a:cubicBezTo>
                  <a:cubicBezTo>
                    <a:pt x="299844" y="494371"/>
                    <a:pt x="306749" y="491639"/>
                    <a:pt x="312234" y="486937"/>
                  </a:cubicBezTo>
                  <a:cubicBezTo>
                    <a:pt x="315626" y="484030"/>
                    <a:pt x="316509" y="478945"/>
                    <a:pt x="319668" y="475786"/>
                  </a:cubicBezTo>
                  <a:cubicBezTo>
                    <a:pt x="322827" y="472627"/>
                    <a:pt x="327103" y="470829"/>
                    <a:pt x="330820" y="468351"/>
                  </a:cubicBezTo>
                  <a:cubicBezTo>
                    <a:pt x="334313" y="457873"/>
                    <a:pt x="334298" y="452377"/>
                    <a:pt x="345688" y="446049"/>
                  </a:cubicBezTo>
                  <a:cubicBezTo>
                    <a:pt x="352538" y="442243"/>
                    <a:pt x="367990" y="438615"/>
                    <a:pt x="367990" y="438615"/>
                  </a:cubicBezTo>
                  <a:cubicBezTo>
                    <a:pt x="422557" y="402239"/>
                    <a:pt x="365152" y="439176"/>
                    <a:pt x="405161" y="416312"/>
                  </a:cubicBezTo>
                  <a:cubicBezTo>
                    <a:pt x="409040" y="414095"/>
                    <a:pt x="411978" y="409961"/>
                    <a:pt x="416312" y="408878"/>
                  </a:cubicBezTo>
                  <a:cubicBezTo>
                    <a:pt x="422322" y="407375"/>
                    <a:pt x="428703" y="408878"/>
                    <a:pt x="434898" y="408878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594712" y="3215158"/>
              <a:ext cx="47808" cy="108131"/>
            </a:xfrm>
            <a:custGeom>
              <a:avLst/>
              <a:gdLst>
                <a:gd name="connsiteX0" fmla="*/ 48322 w 48322"/>
                <a:gd name="connsiteY0" fmla="*/ 0 h 107795"/>
                <a:gd name="connsiteX1" fmla="*/ 29736 w 48322"/>
                <a:gd name="connsiteY1" fmla="*/ 3717 h 107795"/>
                <a:gd name="connsiteX2" fmla="*/ 22302 w 48322"/>
                <a:gd name="connsiteY2" fmla="*/ 11152 h 107795"/>
                <a:gd name="connsiteX3" fmla="*/ 11151 w 48322"/>
                <a:gd name="connsiteY3" fmla="*/ 33454 h 107795"/>
                <a:gd name="connsiteX4" fmla="*/ 7434 w 48322"/>
                <a:gd name="connsiteY4" fmla="*/ 52039 h 107795"/>
                <a:gd name="connsiteX5" fmla="*/ 0 w 48322"/>
                <a:gd name="connsiteY5" fmla="*/ 63191 h 107795"/>
                <a:gd name="connsiteX6" fmla="*/ 3717 w 48322"/>
                <a:gd name="connsiteY6" fmla="*/ 107795 h 10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2" h="107795">
                  <a:moveTo>
                    <a:pt x="48322" y="0"/>
                  </a:moveTo>
                  <a:cubicBezTo>
                    <a:pt x="42127" y="1239"/>
                    <a:pt x="35543" y="1228"/>
                    <a:pt x="29736" y="3717"/>
                  </a:cubicBezTo>
                  <a:cubicBezTo>
                    <a:pt x="26515" y="5098"/>
                    <a:pt x="24491" y="8415"/>
                    <a:pt x="22302" y="11152"/>
                  </a:cubicBezTo>
                  <a:cubicBezTo>
                    <a:pt x="15695" y="19412"/>
                    <a:pt x="13649" y="23460"/>
                    <a:pt x="11151" y="33454"/>
                  </a:cubicBezTo>
                  <a:cubicBezTo>
                    <a:pt x="9619" y="39583"/>
                    <a:pt x="9652" y="46124"/>
                    <a:pt x="7434" y="52039"/>
                  </a:cubicBezTo>
                  <a:cubicBezTo>
                    <a:pt x="5865" y="56222"/>
                    <a:pt x="2478" y="59474"/>
                    <a:pt x="0" y="63191"/>
                  </a:cubicBezTo>
                  <a:cubicBezTo>
                    <a:pt x="4127" y="100338"/>
                    <a:pt x="3717" y="85424"/>
                    <a:pt x="3717" y="107795"/>
                  </a:cubicBezTo>
                </a:path>
              </a:pathLst>
            </a:cu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690326" y="2958658"/>
              <a:ext cx="45291" cy="150882"/>
            </a:xfrm>
            <a:custGeom>
              <a:avLst/>
              <a:gdLst>
                <a:gd name="connsiteX0" fmla="*/ 44605 w 44605"/>
                <a:gd name="connsiteY0" fmla="*/ 0 h 150317"/>
                <a:gd name="connsiteX1" fmla="*/ 37170 w 44605"/>
                <a:gd name="connsiteY1" fmla="*/ 18586 h 150317"/>
                <a:gd name="connsiteX2" fmla="*/ 33453 w 44605"/>
                <a:gd name="connsiteY2" fmla="*/ 29737 h 150317"/>
                <a:gd name="connsiteX3" fmla="*/ 37170 w 44605"/>
                <a:gd name="connsiteY3" fmla="*/ 48322 h 150317"/>
                <a:gd name="connsiteX4" fmla="*/ 44605 w 44605"/>
                <a:gd name="connsiteY4" fmla="*/ 55756 h 150317"/>
                <a:gd name="connsiteX5" fmla="*/ 40887 w 44605"/>
                <a:gd name="connsiteY5" fmla="*/ 111512 h 150317"/>
                <a:gd name="connsiteX6" fmla="*/ 37170 w 44605"/>
                <a:gd name="connsiteY6" fmla="*/ 133815 h 150317"/>
                <a:gd name="connsiteX7" fmla="*/ 26019 w 44605"/>
                <a:gd name="connsiteY7" fmla="*/ 141249 h 150317"/>
                <a:gd name="connsiteX8" fmla="*/ 0 w 44605"/>
                <a:gd name="connsiteY8" fmla="*/ 144966 h 1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05" h="150317">
                  <a:moveTo>
                    <a:pt x="44605" y="0"/>
                  </a:moveTo>
                  <a:cubicBezTo>
                    <a:pt x="42127" y="6195"/>
                    <a:pt x="39513" y="12338"/>
                    <a:pt x="37170" y="18586"/>
                  </a:cubicBezTo>
                  <a:cubicBezTo>
                    <a:pt x="35794" y="22255"/>
                    <a:pt x="33453" y="25819"/>
                    <a:pt x="33453" y="29737"/>
                  </a:cubicBezTo>
                  <a:cubicBezTo>
                    <a:pt x="33453" y="36055"/>
                    <a:pt x="34681" y="42515"/>
                    <a:pt x="37170" y="48322"/>
                  </a:cubicBezTo>
                  <a:cubicBezTo>
                    <a:pt x="38551" y="51543"/>
                    <a:pt x="42127" y="53278"/>
                    <a:pt x="44605" y="55756"/>
                  </a:cubicBezTo>
                  <a:cubicBezTo>
                    <a:pt x="43366" y="74341"/>
                    <a:pt x="42653" y="92969"/>
                    <a:pt x="40887" y="111512"/>
                  </a:cubicBezTo>
                  <a:cubicBezTo>
                    <a:pt x="40172" y="119015"/>
                    <a:pt x="40541" y="127074"/>
                    <a:pt x="37170" y="133815"/>
                  </a:cubicBezTo>
                  <a:cubicBezTo>
                    <a:pt x="35172" y="137811"/>
                    <a:pt x="30101" y="139435"/>
                    <a:pt x="26019" y="141249"/>
                  </a:cubicBezTo>
                  <a:cubicBezTo>
                    <a:pt x="3898" y="151081"/>
                    <a:pt x="8846" y="153812"/>
                    <a:pt x="0" y="144966"/>
                  </a:cubicBezTo>
                </a:path>
              </a:pathLst>
            </a:cu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92163" name="Rectangle 5"/>
          <p:cNvSpPr>
            <a:spLocks noGrp="1" noChangeArrowheads="1"/>
          </p:cNvSpPr>
          <p:nvPr>
            <p:ph type="title"/>
          </p:nvPr>
        </p:nvSpPr>
        <p:spPr>
          <a:xfrm>
            <a:off x="512763" y="131763"/>
            <a:ext cx="8150225" cy="733425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2800" smtClean="0"/>
              <a:t>Contemporary Animal Ag Nutrient Flow</a:t>
            </a:r>
          </a:p>
        </p:txBody>
      </p:sp>
      <p:pic>
        <p:nvPicPr>
          <p:cNvPr id="92164" name="Picture 118" descr="beauty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9013"/>
            <a:ext cx="2252663" cy="15144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65" name="Picture 3"/>
          <p:cNvPicPr>
            <a:picLocks noChangeArrowheads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428750"/>
            <a:ext cx="1908175" cy="149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4"/>
          <p:cNvPicPr>
            <a:picLocks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3625"/>
            <a:ext cx="1277938" cy="127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7" name="Rectangle 54"/>
          <p:cNvSpPr>
            <a:spLocks noChangeArrowheads="1"/>
          </p:cNvSpPr>
          <p:nvPr/>
        </p:nvSpPr>
        <p:spPr bwMode="auto">
          <a:xfrm>
            <a:off x="1498600" y="3556000"/>
            <a:ext cx="731838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8080"/>
                </a:solidFill>
                <a:latin typeface="Comic Sans MS" panose="030F0702030302020204" pitchFamily="66" charset="0"/>
              </a:rPr>
              <a:t>Soil</a:t>
            </a:r>
          </a:p>
        </p:txBody>
      </p:sp>
      <p:sp>
        <p:nvSpPr>
          <p:cNvPr id="92168" name="AutoShape 55"/>
          <p:cNvSpPr>
            <a:spLocks noChangeArrowheads="1"/>
          </p:cNvSpPr>
          <p:nvPr/>
        </p:nvSpPr>
        <p:spPr bwMode="auto">
          <a:xfrm>
            <a:off x="1417638" y="2982913"/>
            <a:ext cx="893762" cy="374650"/>
          </a:xfrm>
          <a:prstGeom prst="upArrow">
            <a:avLst>
              <a:gd name="adj1" fmla="val 75009"/>
              <a:gd name="adj2" fmla="val 68796"/>
            </a:avLst>
          </a:prstGeom>
          <a:solidFill>
            <a:srgbClr val="9966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69" name="Rectangle 57"/>
          <p:cNvSpPr>
            <a:spLocks noChangeArrowheads="1"/>
          </p:cNvSpPr>
          <p:nvPr/>
        </p:nvSpPr>
        <p:spPr bwMode="auto">
          <a:xfrm>
            <a:off x="1401763" y="2428875"/>
            <a:ext cx="1016000" cy="427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808080"/>
                </a:solidFill>
                <a:latin typeface="Comic Sans MS" panose="030F0702030302020204" pitchFamily="66" charset="0"/>
              </a:rPr>
              <a:t>Crops</a:t>
            </a:r>
          </a:p>
        </p:txBody>
      </p:sp>
      <p:grpSp>
        <p:nvGrpSpPr>
          <p:cNvPr id="92170" name="Group 65"/>
          <p:cNvGrpSpPr>
            <a:grpSpLocks/>
          </p:cNvGrpSpPr>
          <p:nvPr/>
        </p:nvGrpSpPr>
        <p:grpSpPr bwMode="auto">
          <a:xfrm rot="20612924" flipV="1">
            <a:off x="1289050" y="4100513"/>
            <a:ext cx="747713" cy="915987"/>
            <a:chOff x="3552" y="1504"/>
            <a:chExt cx="529" cy="577"/>
          </a:xfrm>
        </p:grpSpPr>
        <p:sp>
          <p:nvSpPr>
            <p:cNvPr id="92236" name="Freeform 66"/>
            <p:cNvSpPr>
              <a:spLocks/>
            </p:cNvSpPr>
            <p:nvPr/>
          </p:nvSpPr>
          <p:spPr bwMode="auto">
            <a:xfrm>
              <a:off x="3552" y="1535"/>
              <a:ext cx="369" cy="351"/>
            </a:xfrm>
            <a:custGeom>
              <a:avLst/>
              <a:gdLst>
                <a:gd name="T0" fmla="*/ 0 w 369"/>
                <a:gd name="T1" fmla="*/ 15 h 351"/>
                <a:gd name="T2" fmla="*/ 9 w 369"/>
                <a:gd name="T3" fmla="*/ 50 h 351"/>
                <a:gd name="T4" fmla="*/ 29 w 369"/>
                <a:gd name="T5" fmla="*/ 48 h 351"/>
                <a:gd name="T6" fmla="*/ 47 w 369"/>
                <a:gd name="T7" fmla="*/ 53 h 351"/>
                <a:gd name="T8" fmla="*/ 66 w 369"/>
                <a:gd name="T9" fmla="*/ 55 h 351"/>
                <a:gd name="T10" fmla="*/ 83 w 369"/>
                <a:gd name="T11" fmla="*/ 59 h 351"/>
                <a:gd name="T12" fmla="*/ 101 w 369"/>
                <a:gd name="T13" fmla="*/ 66 h 351"/>
                <a:gd name="T14" fmla="*/ 114 w 369"/>
                <a:gd name="T15" fmla="*/ 74 h 351"/>
                <a:gd name="T16" fmla="*/ 128 w 369"/>
                <a:gd name="T17" fmla="*/ 82 h 351"/>
                <a:gd name="T18" fmla="*/ 144 w 369"/>
                <a:gd name="T19" fmla="*/ 90 h 351"/>
                <a:gd name="T20" fmla="*/ 159 w 369"/>
                <a:gd name="T21" fmla="*/ 102 h 351"/>
                <a:gd name="T22" fmla="*/ 177 w 369"/>
                <a:gd name="T23" fmla="*/ 119 h 351"/>
                <a:gd name="T24" fmla="*/ 191 w 369"/>
                <a:gd name="T25" fmla="*/ 133 h 351"/>
                <a:gd name="T26" fmla="*/ 207 w 369"/>
                <a:gd name="T27" fmla="*/ 147 h 351"/>
                <a:gd name="T28" fmla="*/ 221 w 369"/>
                <a:gd name="T29" fmla="*/ 167 h 351"/>
                <a:gd name="T30" fmla="*/ 240 w 369"/>
                <a:gd name="T31" fmla="*/ 188 h 351"/>
                <a:gd name="T32" fmla="*/ 262 w 369"/>
                <a:gd name="T33" fmla="*/ 212 h 351"/>
                <a:gd name="T34" fmla="*/ 274 w 369"/>
                <a:gd name="T35" fmla="*/ 232 h 351"/>
                <a:gd name="T36" fmla="*/ 289 w 369"/>
                <a:gd name="T37" fmla="*/ 252 h 351"/>
                <a:gd name="T38" fmla="*/ 301 w 369"/>
                <a:gd name="T39" fmla="*/ 270 h 351"/>
                <a:gd name="T40" fmla="*/ 315 w 369"/>
                <a:gd name="T41" fmla="*/ 291 h 351"/>
                <a:gd name="T42" fmla="*/ 333 w 369"/>
                <a:gd name="T43" fmla="*/ 322 h 351"/>
                <a:gd name="T44" fmla="*/ 346 w 369"/>
                <a:gd name="T45" fmla="*/ 350 h 351"/>
                <a:gd name="T46" fmla="*/ 368 w 369"/>
                <a:gd name="T47" fmla="*/ 326 h 351"/>
                <a:gd name="T48" fmla="*/ 344 w 369"/>
                <a:gd name="T49" fmla="*/ 281 h 351"/>
                <a:gd name="T50" fmla="*/ 316 w 369"/>
                <a:gd name="T51" fmla="*/ 233 h 351"/>
                <a:gd name="T52" fmla="*/ 290 w 369"/>
                <a:gd name="T53" fmla="*/ 196 h 351"/>
                <a:gd name="T54" fmla="*/ 260 w 369"/>
                <a:gd name="T55" fmla="*/ 159 h 351"/>
                <a:gd name="T56" fmla="*/ 217 w 369"/>
                <a:gd name="T57" fmla="*/ 102 h 351"/>
                <a:gd name="T58" fmla="*/ 176 w 369"/>
                <a:gd name="T59" fmla="*/ 62 h 351"/>
                <a:gd name="T60" fmla="*/ 136 w 369"/>
                <a:gd name="T61" fmla="*/ 27 h 351"/>
                <a:gd name="T62" fmla="*/ 104 w 369"/>
                <a:gd name="T63" fmla="*/ 13 h 351"/>
                <a:gd name="T64" fmla="*/ 66 w 369"/>
                <a:gd name="T65" fmla="*/ 0 h 351"/>
                <a:gd name="T66" fmla="*/ 40 w 369"/>
                <a:gd name="T67" fmla="*/ 3 h 351"/>
                <a:gd name="T68" fmla="*/ 0 w 369"/>
                <a:gd name="T69" fmla="*/ 15 h 3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9"/>
                <a:gd name="T106" fmla="*/ 0 h 351"/>
                <a:gd name="T107" fmla="*/ 369 w 369"/>
                <a:gd name="T108" fmla="*/ 351 h 3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9" h="351">
                  <a:moveTo>
                    <a:pt x="0" y="15"/>
                  </a:moveTo>
                  <a:lnTo>
                    <a:pt x="9" y="50"/>
                  </a:lnTo>
                  <a:lnTo>
                    <a:pt x="29" y="48"/>
                  </a:lnTo>
                  <a:lnTo>
                    <a:pt x="47" y="53"/>
                  </a:lnTo>
                  <a:lnTo>
                    <a:pt x="66" y="55"/>
                  </a:lnTo>
                  <a:lnTo>
                    <a:pt x="83" y="59"/>
                  </a:lnTo>
                  <a:lnTo>
                    <a:pt x="101" y="66"/>
                  </a:lnTo>
                  <a:lnTo>
                    <a:pt x="114" y="74"/>
                  </a:lnTo>
                  <a:lnTo>
                    <a:pt x="128" y="82"/>
                  </a:lnTo>
                  <a:lnTo>
                    <a:pt x="144" y="90"/>
                  </a:lnTo>
                  <a:lnTo>
                    <a:pt x="159" y="102"/>
                  </a:lnTo>
                  <a:lnTo>
                    <a:pt x="177" y="119"/>
                  </a:lnTo>
                  <a:lnTo>
                    <a:pt x="191" y="133"/>
                  </a:lnTo>
                  <a:lnTo>
                    <a:pt x="207" y="147"/>
                  </a:lnTo>
                  <a:lnTo>
                    <a:pt x="221" y="167"/>
                  </a:lnTo>
                  <a:lnTo>
                    <a:pt x="240" y="188"/>
                  </a:lnTo>
                  <a:lnTo>
                    <a:pt x="262" y="212"/>
                  </a:lnTo>
                  <a:lnTo>
                    <a:pt x="274" y="232"/>
                  </a:lnTo>
                  <a:lnTo>
                    <a:pt x="289" y="252"/>
                  </a:lnTo>
                  <a:lnTo>
                    <a:pt x="301" y="270"/>
                  </a:lnTo>
                  <a:lnTo>
                    <a:pt x="315" y="291"/>
                  </a:lnTo>
                  <a:lnTo>
                    <a:pt x="333" y="322"/>
                  </a:lnTo>
                  <a:lnTo>
                    <a:pt x="346" y="350"/>
                  </a:lnTo>
                  <a:lnTo>
                    <a:pt x="368" y="326"/>
                  </a:lnTo>
                  <a:lnTo>
                    <a:pt x="344" y="281"/>
                  </a:lnTo>
                  <a:lnTo>
                    <a:pt x="316" y="233"/>
                  </a:lnTo>
                  <a:lnTo>
                    <a:pt x="290" y="196"/>
                  </a:lnTo>
                  <a:lnTo>
                    <a:pt x="260" y="159"/>
                  </a:lnTo>
                  <a:lnTo>
                    <a:pt x="217" y="102"/>
                  </a:lnTo>
                  <a:lnTo>
                    <a:pt x="176" y="62"/>
                  </a:lnTo>
                  <a:lnTo>
                    <a:pt x="136" y="27"/>
                  </a:lnTo>
                  <a:lnTo>
                    <a:pt x="104" y="13"/>
                  </a:lnTo>
                  <a:lnTo>
                    <a:pt x="66" y="0"/>
                  </a:lnTo>
                  <a:lnTo>
                    <a:pt x="40" y="3"/>
                  </a:lnTo>
                  <a:lnTo>
                    <a:pt x="0" y="1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7" name="Freeform 67"/>
            <p:cNvSpPr>
              <a:spLocks/>
            </p:cNvSpPr>
            <p:nvPr/>
          </p:nvSpPr>
          <p:spPr bwMode="auto">
            <a:xfrm>
              <a:off x="4014" y="1671"/>
              <a:ext cx="67" cy="409"/>
            </a:xfrm>
            <a:custGeom>
              <a:avLst/>
              <a:gdLst>
                <a:gd name="T0" fmla="*/ 4 w 67"/>
                <a:gd name="T1" fmla="*/ 331 h 409"/>
                <a:gd name="T2" fmla="*/ 28 w 67"/>
                <a:gd name="T3" fmla="*/ 408 h 409"/>
                <a:gd name="T4" fmla="*/ 27 w 67"/>
                <a:gd name="T5" fmla="*/ 385 h 409"/>
                <a:gd name="T6" fmla="*/ 26 w 67"/>
                <a:gd name="T7" fmla="*/ 361 h 409"/>
                <a:gd name="T8" fmla="*/ 27 w 67"/>
                <a:gd name="T9" fmla="*/ 338 h 409"/>
                <a:gd name="T10" fmla="*/ 29 w 67"/>
                <a:gd name="T11" fmla="*/ 308 h 409"/>
                <a:gd name="T12" fmla="*/ 29 w 67"/>
                <a:gd name="T13" fmla="*/ 276 h 409"/>
                <a:gd name="T14" fmla="*/ 31 w 67"/>
                <a:gd name="T15" fmla="*/ 246 h 409"/>
                <a:gd name="T16" fmla="*/ 33 w 67"/>
                <a:gd name="T17" fmla="*/ 219 h 409"/>
                <a:gd name="T18" fmla="*/ 34 w 67"/>
                <a:gd name="T19" fmla="*/ 198 h 409"/>
                <a:gd name="T20" fmla="*/ 36 w 67"/>
                <a:gd name="T21" fmla="*/ 174 h 409"/>
                <a:gd name="T22" fmla="*/ 39 w 67"/>
                <a:gd name="T23" fmla="*/ 153 h 409"/>
                <a:gd name="T24" fmla="*/ 45 w 67"/>
                <a:gd name="T25" fmla="*/ 129 h 409"/>
                <a:gd name="T26" fmla="*/ 50 w 67"/>
                <a:gd name="T27" fmla="*/ 110 h 409"/>
                <a:gd name="T28" fmla="*/ 55 w 67"/>
                <a:gd name="T29" fmla="*/ 93 h 409"/>
                <a:gd name="T30" fmla="*/ 62 w 67"/>
                <a:gd name="T31" fmla="*/ 74 h 409"/>
                <a:gd name="T32" fmla="*/ 66 w 67"/>
                <a:gd name="T33" fmla="*/ 58 h 409"/>
                <a:gd name="T34" fmla="*/ 47 w 67"/>
                <a:gd name="T35" fmla="*/ 0 h 409"/>
                <a:gd name="T36" fmla="*/ 37 w 67"/>
                <a:gd name="T37" fmla="*/ 19 h 409"/>
                <a:gd name="T38" fmla="*/ 27 w 67"/>
                <a:gd name="T39" fmla="*/ 58 h 409"/>
                <a:gd name="T40" fmla="*/ 11 w 67"/>
                <a:gd name="T41" fmla="*/ 105 h 409"/>
                <a:gd name="T42" fmla="*/ 3 w 67"/>
                <a:gd name="T43" fmla="*/ 153 h 409"/>
                <a:gd name="T44" fmla="*/ 3 w 67"/>
                <a:gd name="T45" fmla="*/ 213 h 409"/>
                <a:gd name="T46" fmla="*/ 0 w 67"/>
                <a:gd name="T47" fmla="*/ 265 h 409"/>
                <a:gd name="T48" fmla="*/ 0 w 67"/>
                <a:gd name="T49" fmla="*/ 315 h 409"/>
                <a:gd name="T50" fmla="*/ 28 w 67"/>
                <a:gd name="T51" fmla="*/ 408 h 409"/>
                <a:gd name="T52" fmla="*/ 27 w 67"/>
                <a:gd name="T53" fmla="*/ 406 h 409"/>
                <a:gd name="T54" fmla="*/ 4 w 67"/>
                <a:gd name="T55" fmla="*/ 331 h 4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409"/>
                <a:gd name="T86" fmla="*/ 67 w 67"/>
                <a:gd name="T87" fmla="*/ 409 h 4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409">
                  <a:moveTo>
                    <a:pt x="4" y="331"/>
                  </a:moveTo>
                  <a:lnTo>
                    <a:pt x="28" y="408"/>
                  </a:lnTo>
                  <a:lnTo>
                    <a:pt x="27" y="385"/>
                  </a:lnTo>
                  <a:lnTo>
                    <a:pt x="26" y="361"/>
                  </a:lnTo>
                  <a:lnTo>
                    <a:pt x="27" y="338"/>
                  </a:lnTo>
                  <a:lnTo>
                    <a:pt x="29" y="308"/>
                  </a:lnTo>
                  <a:lnTo>
                    <a:pt x="29" y="276"/>
                  </a:lnTo>
                  <a:lnTo>
                    <a:pt x="31" y="246"/>
                  </a:lnTo>
                  <a:lnTo>
                    <a:pt x="33" y="219"/>
                  </a:lnTo>
                  <a:lnTo>
                    <a:pt x="34" y="198"/>
                  </a:lnTo>
                  <a:lnTo>
                    <a:pt x="36" y="174"/>
                  </a:lnTo>
                  <a:lnTo>
                    <a:pt x="39" y="153"/>
                  </a:lnTo>
                  <a:lnTo>
                    <a:pt x="45" y="129"/>
                  </a:lnTo>
                  <a:lnTo>
                    <a:pt x="50" y="110"/>
                  </a:lnTo>
                  <a:lnTo>
                    <a:pt x="55" y="93"/>
                  </a:lnTo>
                  <a:lnTo>
                    <a:pt x="62" y="74"/>
                  </a:lnTo>
                  <a:lnTo>
                    <a:pt x="66" y="58"/>
                  </a:lnTo>
                  <a:lnTo>
                    <a:pt x="47" y="0"/>
                  </a:lnTo>
                  <a:lnTo>
                    <a:pt x="37" y="19"/>
                  </a:lnTo>
                  <a:lnTo>
                    <a:pt x="27" y="58"/>
                  </a:lnTo>
                  <a:lnTo>
                    <a:pt x="11" y="105"/>
                  </a:lnTo>
                  <a:lnTo>
                    <a:pt x="3" y="153"/>
                  </a:lnTo>
                  <a:lnTo>
                    <a:pt x="3" y="213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8" y="408"/>
                  </a:lnTo>
                  <a:lnTo>
                    <a:pt x="27" y="406"/>
                  </a:lnTo>
                  <a:lnTo>
                    <a:pt x="4" y="33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8" name="Freeform 68"/>
            <p:cNvSpPr>
              <a:spLocks/>
            </p:cNvSpPr>
            <p:nvPr/>
          </p:nvSpPr>
          <p:spPr bwMode="auto">
            <a:xfrm>
              <a:off x="3837" y="1947"/>
              <a:ext cx="208" cy="134"/>
            </a:xfrm>
            <a:custGeom>
              <a:avLst/>
              <a:gdLst>
                <a:gd name="T0" fmla="*/ 0 w 208"/>
                <a:gd name="T1" fmla="*/ 16 h 134"/>
                <a:gd name="T2" fmla="*/ 19 w 208"/>
                <a:gd name="T3" fmla="*/ 80 h 134"/>
                <a:gd name="T4" fmla="*/ 29 w 208"/>
                <a:gd name="T5" fmla="*/ 77 h 134"/>
                <a:gd name="T6" fmla="*/ 40 w 208"/>
                <a:gd name="T7" fmla="*/ 77 h 134"/>
                <a:gd name="T8" fmla="*/ 51 w 208"/>
                <a:gd name="T9" fmla="*/ 80 h 134"/>
                <a:gd name="T10" fmla="*/ 64 w 208"/>
                <a:gd name="T11" fmla="*/ 80 h 134"/>
                <a:gd name="T12" fmla="*/ 77 w 208"/>
                <a:gd name="T13" fmla="*/ 82 h 134"/>
                <a:gd name="T14" fmla="*/ 91 w 208"/>
                <a:gd name="T15" fmla="*/ 84 h 134"/>
                <a:gd name="T16" fmla="*/ 109 w 208"/>
                <a:gd name="T17" fmla="*/ 89 h 134"/>
                <a:gd name="T18" fmla="*/ 128 w 208"/>
                <a:gd name="T19" fmla="*/ 93 h 134"/>
                <a:gd name="T20" fmla="*/ 140 w 208"/>
                <a:gd name="T21" fmla="*/ 98 h 134"/>
                <a:gd name="T22" fmla="*/ 154 w 208"/>
                <a:gd name="T23" fmla="*/ 101 h 134"/>
                <a:gd name="T24" fmla="*/ 171 w 208"/>
                <a:gd name="T25" fmla="*/ 110 h 134"/>
                <a:gd name="T26" fmla="*/ 188 w 208"/>
                <a:gd name="T27" fmla="*/ 120 h 134"/>
                <a:gd name="T28" fmla="*/ 198 w 208"/>
                <a:gd name="T29" fmla="*/ 127 h 134"/>
                <a:gd name="T30" fmla="*/ 207 w 208"/>
                <a:gd name="T31" fmla="*/ 133 h 134"/>
                <a:gd name="T32" fmla="*/ 181 w 208"/>
                <a:gd name="T33" fmla="*/ 52 h 134"/>
                <a:gd name="T34" fmla="*/ 166 w 208"/>
                <a:gd name="T35" fmla="*/ 40 h 134"/>
                <a:gd name="T36" fmla="*/ 140 w 208"/>
                <a:gd name="T37" fmla="*/ 24 h 134"/>
                <a:gd name="T38" fmla="*/ 111 w 208"/>
                <a:gd name="T39" fmla="*/ 9 h 134"/>
                <a:gd name="T40" fmla="*/ 88 w 208"/>
                <a:gd name="T41" fmla="*/ 6 h 134"/>
                <a:gd name="T42" fmla="*/ 61 w 208"/>
                <a:gd name="T43" fmla="*/ 0 h 134"/>
                <a:gd name="T44" fmla="*/ 35 w 208"/>
                <a:gd name="T45" fmla="*/ 2 h 134"/>
                <a:gd name="T46" fmla="*/ 17 w 208"/>
                <a:gd name="T47" fmla="*/ 5 h 134"/>
                <a:gd name="T48" fmla="*/ 0 w 208"/>
                <a:gd name="T49" fmla="*/ 16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134"/>
                <a:gd name="T77" fmla="*/ 208 w 208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134">
                  <a:moveTo>
                    <a:pt x="0" y="16"/>
                  </a:moveTo>
                  <a:lnTo>
                    <a:pt x="19" y="80"/>
                  </a:lnTo>
                  <a:lnTo>
                    <a:pt x="29" y="77"/>
                  </a:lnTo>
                  <a:lnTo>
                    <a:pt x="40" y="77"/>
                  </a:lnTo>
                  <a:lnTo>
                    <a:pt x="51" y="80"/>
                  </a:lnTo>
                  <a:lnTo>
                    <a:pt x="64" y="80"/>
                  </a:lnTo>
                  <a:lnTo>
                    <a:pt x="77" y="82"/>
                  </a:lnTo>
                  <a:lnTo>
                    <a:pt x="91" y="84"/>
                  </a:lnTo>
                  <a:lnTo>
                    <a:pt x="109" y="89"/>
                  </a:lnTo>
                  <a:lnTo>
                    <a:pt x="128" y="93"/>
                  </a:lnTo>
                  <a:lnTo>
                    <a:pt x="140" y="98"/>
                  </a:lnTo>
                  <a:lnTo>
                    <a:pt x="154" y="101"/>
                  </a:lnTo>
                  <a:lnTo>
                    <a:pt x="171" y="110"/>
                  </a:lnTo>
                  <a:lnTo>
                    <a:pt x="188" y="120"/>
                  </a:lnTo>
                  <a:lnTo>
                    <a:pt x="198" y="127"/>
                  </a:lnTo>
                  <a:lnTo>
                    <a:pt x="207" y="133"/>
                  </a:lnTo>
                  <a:lnTo>
                    <a:pt x="181" y="52"/>
                  </a:lnTo>
                  <a:lnTo>
                    <a:pt x="166" y="40"/>
                  </a:lnTo>
                  <a:lnTo>
                    <a:pt x="140" y="24"/>
                  </a:lnTo>
                  <a:lnTo>
                    <a:pt x="111" y="9"/>
                  </a:lnTo>
                  <a:lnTo>
                    <a:pt x="88" y="6"/>
                  </a:lnTo>
                  <a:lnTo>
                    <a:pt x="61" y="0"/>
                  </a:lnTo>
                  <a:lnTo>
                    <a:pt x="35" y="2"/>
                  </a:lnTo>
                  <a:lnTo>
                    <a:pt x="17" y="5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9" name="Freeform 69"/>
            <p:cNvSpPr>
              <a:spLocks/>
            </p:cNvSpPr>
            <p:nvPr/>
          </p:nvSpPr>
          <p:spPr bwMode="auto">
            <a:xfrm>
              <a:off x="3553" y="1504"/>
              <a:ext cx="511" cy="501"/>
            </a:xfrm>
            <a:custGeom>
              <a:avLst/>
              <a:gdLst>
                <a:gd name="T0" fmla="*/ 19 w 511"/>
                <a:gd name="T1" fmla="*/ 30 h 501"/>
                <a:gd name="T2" fmla="*/ 43 w 511"/>
                <a:gd name="T3" fmla="*/ 14 h 501"/>
                <a:gd name="T4" fmla="*/ 70 w 511"/>
                <a:gd name="T5" fmla="*/ 6 h 501"/>
                <a:gd name="T6" fmla="*/ 95 w 511"/>
                <a:gd name="T7" fmla="*/ 2 h 501"/>
                <a:gd name="T8" fmla="*/ 128 w 511"/>
                <a:gd name="T9" fmla="*/ 4 h 501"/>
                <a:gd name="T10" fmla="*/ 161 w 511"/>
                <a:gd name="T11" fmla="*/ 10 h 501"/>
                <a:gd name="T12" fmla="*/ 198 w 511"/>
                <a:gd name="T13" fmla="*/ 29 h 501"/>
                <a:gd name="T14" fmla="*/ 233 w 511"/>
                <a:gd name="T15" fmla="*/ 50 h 501"/>
                <a:gd name="T16" fmla="*/ 267 w 511"/>
                <a:gd name="T17" fmla="*/ 73 h 501"/>
                <a:gd name="T18" fmla="*/ 303 w 511"/>
                <a:gd name="T19" fmla="*/ 99 h 501"/>
                <a:gd name="T20" fmla="*/ 338 w 511"/>
                <a:gd name="T21" fmla="*/ 130 h 501"/>
                <a:gd name="T22" fmla="*/ 375 w 511"/>
                <a:gd name="T23" fmla="*/ 171 h 501"/>
                <a:gd name="T24" fmla="*/ 408 w 511"/>
                <a:gd name="T25" fmla="*/ 213 h 501"/>
                <a:gd name="T26" fmla="*/ 434 w 511"/>
                <a:gd name="T27" fmla="*/ 253 h 501"/>
                <a:gd name="T28" fmla="*/ 503 w 511"/>
                <a:gd name="T29" fmla="*/ 193 h 501"/>
                <a:gd name="T30" fmla="*/ 489 w 511"/>
                <a:gd name="T31" fmla="*/ 243 h 501"/>
                <a:gd name="T32" fmla="*/ 480 w 511"/>
                <a:gd name="T33" fmla="*/ 284 h 501"/>
                <a:gd name="T34" fmla="*/ 473 w 511"/>
                <a:gd name="T35" fmla="*/ 320 h 501"/>
                <a:gd name="T36" fmla="*/ 470 w 511"/>
                <a:gd name="T37" fmla="*/ 362 h 501"/>
                <a:gd name="T38" fmla="*/ 468 w 511"/>
                <a:gd name="T39" fmla="*/ 418 h 501"/>
                <a:gd name="T40" fmla="*/ 466 w 511"/>
                <a:gd name="T41" fmla="*/ 474 h 501"/>
                <a:gd name="T42" fmla="*/ 457 w 511"/>
                <a:gd name="T43" fmla="*/ 494 h 501"/>
                <a:gd name="T44" fmla="*/ 437 w 511"/>
                <a:gd name="T45" fmla="*/ 480 h 501"/>
                <a:gd name="T46" fmla="*/ 414 w 511"/>
                <a:gd name="T47" fmla="*/ 470 h 501"/>
                <a:gd name="T48" fmla="*/ 395 w 511"/>
                <a:gd name="T49" fmla="*/ 465 h 501"/>
                <a:gd name="T50" fmla="*/ 373 w 511"/>
                <a:gd name="T51" fmla="*/ 458 h 501"/>
                <a:gd name="T52" fmla="*/ 349 w 511"/>
                <a:gd name="T53" fmla="*/ 455 h 501"/>
                <a:gd name="T54" fmla="*/ 329 w 511"/>
                <a:gd name="T55" fmla="*/ 454 h 501"/>
                <a:gd name="T56" fmla="*/ 310 w 511"/>
                <a:gd name="T57" fmla="*/ 455 h 501"/>
                <a:gd name="T58" fmla="*/ 284 w 511"/>
                <a:gd name="T59" fmla="*/ 458 h 501"/>
                <a:gd name="T60" fmla="*/ 340 w 511"/>
                <a:gd name="T61" fmla="*/ 321 h 501"/>
                <a:gd name="T62" fmla="*/ 296 w 511"/>
                <a:gd name="T63" fmla="*/ 256 h 501"/>
                <a:gd name="T64" fmla="*/ 268 w 511"/>
                <a:gd name="T65" fmla="*/ 217 h 501"/>
                <a:gd name="T66" fmla="*/ 229 w 511"/>
                <a:gd name="T67" fmla="*/ 171 h 501"/>
                <a:gd name="T68" fmla="*/ 195 w 511"/>
                <a:gd name="T69" fmla="*/ 132 h 501"/>
                <a:gd name="T70" fmla="*/ 170 w 511"/>
                <a:gd name="T71" fmla="*/ 106 h 501"/>
                <a:gd name="T72" fmla="*/ 140 w 511"/>
                <a:gd name="T73" fmla="*/ 81 h 501"/>
                <a:gd name="T74" fmla="*/ 113 w 511"/>
                <a:gd name="T75" fmla="*/ 63 h 501"/>
                <a:gd name="T76" fmla="*/ 83 w 511"/>
                <a:gd name="T77" fmla="*/ 53 h 501"/>
                <a:gd name="T78" fmla="*/ 53 w 511"/>
                <a:gd name="T79" fmla="*/ 49 h 501"/>
                <a:gd name="T80" fmla="*/ 23 w 511"/>
                <a:gd name="T81" fmla="*/ 49 h 5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1"/>
                <a:gd name="T124" fmla="*/ 0 h 501"/>
                <a:gd name="T125" fmla="*/ 511 w 511"/>
                <a:gd name="T126" fmla="*/ 501 h 5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1" h="501">
                  <a:moveTo>
                    <a:pt x="0" y="49"/>
                  </a:moveTo>
                  <a:lnTo>
                    <a:pt x="19" y="30"/>
                  </a:lnTo>
                  <a:lnTo>
                    <a:pt x="29" y="24"/>
                  </a:lnTo>
                  <a:lnTo>
                    <a:pt x="43" y="14"/>
                  </a:lnTo>
                  <a:lnTo>
                    <a:pt x="55" y="9"/>
                  </a:lnTo>
                  <a:lnTo>
                    <a:pt x="70" y="6"/>
                  </a:lnTo>
                  <a:lnTo>
                    <a:pt x="82" y="2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28" y="4"/>
                  </a:lnTo>
                  <a:lnTo>
                    <a:pt x="144" y="9"/>
                  </a:lnTo>
                  <a:lnTo>
                    <a:pt x="161" y="10"/>
                  </a:lnTo>
                  <a:lnTo>
                    <a:pt x="180" y="20"/>
                  </a:lnTo>
                  <a:lnTo>
                    <a:pt x="198" y="29"/>
                  </a:lnTo>
                  <a:lnTo>
                    <a:pt x="216" y="39"/>
                  </a:lnTo>
                  <a:lnTo>
                    <a:pt x="233" y="50"/>
                  </a:lnTo>
                  <a:lnTo>
                    <a:pt x="251" y="60"/>
                  </a:lnTo>
                  <a:lnTo>
                    <a:pt x="267" y="73"/>
                  </a:lnTo>
                  <a:lnTo>
                    <a:pt x="284" y="86"/>
                  </a:lnTo>
                  <a:lnTo>
                    <a:pt x="303" y="99"/>
                  </a:lnTo>
                  <a:lnTo>
                    <a:pt x="322" y="117"/>
                  </a:lnTo>
                  <a:lnTo>
                    <a:pt x="338" y="130"/>
                  </a:lnTo>
                  <a:lnTo>
                    <a:pt x="357" y="153"/>
                  </a:lnTo>
                  <a:lnTo>
                    <a:pt x="375" y="171"/>
                  </a:lnTo>
                  <a:lnTo>
                    <a:pt x="392" y="189"/>
                  </a:lnTo>
                  <a:lnTo>
                    <a:pt x="408" y="213"/>
                  </a:lnTo>
                  <a:lnTo>
                    <a:pt x="422" y="231"/>
                  </a:lnTo>
                  <a:lnTo>
                    <a:pt x="434" y="253"/>
                  </a:lnTo>
                  <a:lnTo>
                    <a:pt x="510" y="169"/>
                  </a:lnTo>
                  <a:lnTo>
                    <a:pt x="503" y="193"/>
                  </a:lnTo>
                  <a:lnTo>
                    <a:pt x="495" y="220"/>
                  </a:lnTo>
                  <a:lnTo>
                    <a:pt x="489" y="243"/>
                  </a:lnTo>
                  <a:lnTo>
                    <a:pt x="483" y="261"/>
                  </a:lnTo>
                  <a:lnTo>
                    <a:pt x="480" y="284"/>
                  </a:lnTo>
                  <a:lnTo>
                    <a:pt x="477" y="300"/>
                  </a:lnTo>
                  <a:lnTo>
                    <a:pt x="473" y="320"/>
                  </a:lnTo>
                  <a:lnTo>
                    <a:pt x="473" y="341"/>
                  </a:lnTo>
                  <a:lnTo>
                    <a:pt x="470" y="362"/>
                  </a:lnTo>
                  <a:lnTo>
                    <a:pt x="468" y="390"/>
                  </a:lnTo>
                  <a:lnTo>
                    <a:pt x="468" y="418"/>
                  </a:lnTo>
                  <a:lnTo>
                    <a:pt x="468" y="443"/>
                  </a:lnTo>
                  <a:lnTo>
                    <a:pt x="466" y="474"/>
                  </a:lnTo>
                  <a:lnTo>
                    <a:pt x="467" y="500"/>
                  </a:lnTo>
                  <a:lnTo>
                    <a:pt x="457" y="494"/>
                  </a:lnTo>
                  <a:lnTo>
                    <a:pt x="448" y="486"/>
                  </a:lnTo>
                  <a:lnTo>
                    <a:pt x="437" y="480"/>
                  </a:lnTo>
                  <a:lnTo>
                    <a:pt x="427" y="476"/>
                  </a:lnTo>
                  <a:lnTo>
                    <a:pt x="414" y="470"/>
                  </a:lnTo>
                  <a:lnTo>
                    <a:pt x="404" y="466"/>
                  </a:lnTo>
                  <a:lnTo>
                    <a:pt x="395" y="465"/>
                  </a:lnTo>
                  <a:lnTo>
                    <a:pt x="383" y="461"/>
                  </a:lnTo>
                  <a:lnTo>
                    <a:pt x="373" y="458"/>
                  </a:lnTo>
                  <a:lnTo>
                    <a:pt x="360" y="459"/>
                  </a:lnTo>
                  <a:lnTo>
                    <a:pt x="349" y="455"/>
                  </a:lnTo>
                  <a:lnTo>
                    <a:pt x="340" y="454"/>
                  </a:lnTo>
                  <a:lnTo>
                    <a:pt x="329" y="454"/>
                  </a:lnTo>
                  <a:lnTo>
                    <a:pt x="320" y="454"/>
                  </a:lnTo>
                  <a:lnTo>
                    <a:pt x="310" y="455"/>
                  </a:lnTo>
                  <a:lnTo>
                    <a:pt x="298" y="452"/>
                  </a:lnTo>
                  <a:lnTo>
                    <a:pt x="284" y="458"/>
                  </a:lnTo>
                  <a:lnTo>
                    <a:pt x="356" y="355"/>
                  </a:lnTo>
                  <a:lnTo>
                    <a:pt x="340" y="321"/>
                  </a:lnTo>
                  <a:lnTo>
                    <a:pt x="324" y="300"/>
                  </a:lnTo>
                  <a:lnTo>
                    <a:pt x="296" y="256"/>
                  </a:lnTo>
                  <a:lnTo>
                    <a:pt x="282" y="237"/>
                  </a:lnTo>
                  <a:lnTo>
                    <a:pt x="268" y="217"/>
                  </a:lnTo>
                  <a:lnTo>
                    <a:pt x="243" y="187"/>
                  </a:lnTo>
                  <a:lnTo>
                    <a:pt x="229" y="171"/>
                  </a:lnTo>
                  <a:lnTo>
                    <a:pt x="211" y="148"/>
                  </a:lnTo>
                  <a:lnTo>
                    <a:pt x="195" y="132"/>
                  </a:lnTo>
                  <a:lnTo>
                    <a:pt x="182" y="119"/>
                  </a:lnTo>
                  <a:lnTo>
                    <a:pt x="170" y="106"/>
                  </a:lnTo>
                  <a:lnTo>
                    <a:pt x="157" y="94"/>
                  </a:lnTo>
                  <a:lnTo>
                    <a:pt x="140" y="81"/>
                  </a:lnTo>
                  <a:lnTo>
                    <a:pt x="128" y="74"/>
                  </a:lnTo>
                  <a:lnTo>
                    <a:pt x="113" y="63"/>
                  </a:lnTo>
                  <a:lnTo>
                    <a:pt x="97" y="56"/>
                  </a:lnTo>
                  <a:lnTo>
                    <a:pt x="83" y="53"/>
                  </a:lnTo>
                  <a:lnTo>
                    <a:pt x="68" y="50"/>
                  </a:lnTo>
                  <a:lnTo>
                    <a:pt x="53" y="49"/>
                  </a:lnTo>
                  <a:lnTo>
                    <a:pt x="38" y="46"/>
                  </a:lnTo>
                  <a:lnTo>
                    <a:pt x="23" y="49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1" name="Group 70"/>
          <p:cNvGrpSpPr>
            <a:grpSpLocks/>
          </p:cNvGrpSpPr>
          <p:nvPr/>
        </p:nvGrpSpPr>
        <p:grpSpPr bwMode="auto">
          <a:xfrm>
            <a:off x="2835275" y="1476375"/>
            <a:ext cx="836613" cy="793750"/>
            <a:chOff x="2280" y="1493"/>
            <a:chExt cx="593" cy="500"/>
          </a:xfrm>
        </p:grpSpPr>
        <p:sp>
          <p:nvSpPr>
            <p:cNvPr id="92232" name="Freeform 71"/>
            <p:cNvSpPr>
              <a:spLocks/>
            </p:cNvSpPr>
            <p:nvPr/>
          </p:nvSpPr>
          <p:spPr bwMode="auto">
            <a:xfrm>
              <a:off x="2299" y="1681"/>
              <a:ext cx="372" cy="312"/>
            </a:xfrm>
            <a:custGeom>
              <a:avLst/>
              <a:gdLst>
                <a:gd name="T0" fmla="*/ 1 w 372"/>
                <a:gd name="T1" fmla="*/ 311 h 312"/>
                <a:gd name="T2" fmla="*/ 34 w 372"/>
                <a:gd name="T3" fmla="*/ 307 h 312"/>
                <a:gd name="T4" fmla="*/ 36 w 372"/>
                <a:gd name="T5" fmla="*/ 287 h 312"/>
                <a:gd name="T6" fmla="*/ 44 w 372"/>
                <a:gd name="T7" fmla="*/ 269 h 312"/>
                <a:gd name="T8" fmla="*/ 51 w 372"/>
                <a:gd name="T9" fmla="*/ 251 h 312"/>
                <a:gd name="T10" fmla="*/ 58 w 372"/>
                <a:gd name="T11" fmla="*/ 234 h 312"/>
                <a:gd name="T12" fmla="*/ 69 w 372"/>
                <a:gd name="T13" fmla="*/ 218 h 312"/>
                <a:gd name="T14" fmla="*/ 78 w 372"/>
                <a:gd name="T15" fmla="*/ 206 h 312"/>
                <a:gd name="T16" fmla="*/ 89 w 372"/>
                <a:gd name="T17" fmla="*/ 193 h 312"/>
                <a:gd name="T18" fmla="*/ 99 w 372"/>
                <a:gd name="T19" fmla="*/ 179 h 312"/>
                <a:gd name="T20" fmla="*/ 114 w 372"/>
                <a:gd name="T21" fmla="*/ 166 h 312"/>
                <a:gd name="T22" fmla="*/ 132 w 372"/>
                <a:gd name="T23" fmla="*/ 151 h 312"/>
                <a:gd name="T24" fmla="*/ 148 w 372"/>
                <a:gd name="T25" fmla="*/ 140 h 312"/>
                <a:gd name="T26" fmla="*/ 163 w 372"/>
                <a:gd name="T27" fmla="*/ 127 h 312"/>
                <a:gd name="T28" fmla="*/ 183 w 372"/>
                <a:gd name="T29" fmla="*/ 116 h 312"/>
                <a:gd name="T30" fmla="*/ 207 w 372"/>
                <a:gd name="T31" fmla="*/ 101 h 312"/>
                <a:gd name="T32" fmla="*/ 232 w 372"/>
                <a:gd name="T33" fmla="*/ 84 h 312"/>
                <a:gd name="T34" fmla="*/ 253 w 372"/>
                <a:gd name="T35" fmla="*/ 75 h 312"/>
                <a:gd name="T36" fmla="*/ 273 w 372"/>
                <a:gd name="T37" fmla="*/ 65 h 312"/>
                <a:gd name="T38" fmla="*/ 292 w 372"/>
                <a:gd name="T39" fmla="*/ 56 h 312"/>
                <a:gd name="T40" fmla="*/ 313 w 372"/>
                <a:gd name="T41" fmla="*/ 47 h 312"/>
                <a:gd name="T42" fmla="*/ 344 w 372"/>
                <a:gd name="T43" fmla="*/ 34 h 312"/>
                <a:gd name="T44" fmla="*/ 371 w 372"/>
                <a:gd name="T45" fmla="*/ 26 h 312"/>
                <a:gd name="T46" fmla="*/ 355 w 372"/>
                <a:gd name="T47" fmla="*/ 0 h 312"/>
                <a:gd name="T48" fmla="*/ 310 w 372"/>
                <a:gd name="T49" fmla="*/ 14 h 312"/>
                <a:gd name="T50" fmla="*/ 263 w 372"/>
                <a:gd name="T51" fmla="*/ 33 h 312"/>
                <a:gd name="T52" fmla="*/ 225 w 372"/>
                <a:gd name="T53" fmla="*/ 51 h 312"/>
                <a:gd name="T54" fmla="*/ 186 w 372"/>
                <a:gd name="T55" fmla="*/ 75 h 312"/>
                <a:gd name="T56" fmla="*/ 127 w 372"/>
                <a:gd name="T57" fmla="*/ 108 h 312"/>
                <a:gd name="T58" fmla="*/ 82 w 372"/>
                <a:gd name="T59" fmla="*/ 141 h 312"/>
                <a:gd name="T60" fmla="*/ 43 w 372"/>
                <a:gd name="T61" fmla="*/ 174 h 312"/>
                <a:gd name="T62" fmla="*/ 23 w 372"/>
                <a:gd name="T63" fmla="*/ 204 h 312"/>
                <a:gd name="T64" fmla="*/ 3 w 372"/>
                <a:gd name="T65" fmla="*/ 240 h 312"/>
                <a:gd name="T66" fmla="*/ 0 w 372"/>
                <a:gd name="T67" fmla="*/ 267 h 312"/>
                <a:gd name="T68" fmla="*/ 1 w 372"/>
                <a:gd name="T69" fmla="*/ 311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2"/>
                <a:gd name="T106" fmla="*/ 0 h 312"/>
                <a:gd name="T107" fmla="*/ 372 w 372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2" h="312">
                  <a:moveTo>
                    <a:pt x="1" y="311"/>
                  </a:moveTo>
                  <a:lnTo>
                    <a:pt x="34" y="307"/>
                  </a:lnTo>
                  <a:lnTo>
                    <a:pt x="36" y="287"/>
                  </a:lnTo>
                  <a:lnTo>
                    <a:pt x="44" y="269"/>
                  </a:lnTo>
                  <a:lnTo>
                    <a:pt x="51" y="251"/>
                  </a:lnTo>
                  <a:lnTo>
                    <a:pt x="58" y="234"/>
                  </a:lnTo>
                  <a:lnTo>
                    <a:pt x="69" y="218"/>
                  </a:lnTo>
                  <a:lnTo>
                    <a:pt x="78" y="206"/>
                  </a:lnTo>
                  <a:lnTo>
                    <a:pt x="89" y="193"/>
                  </a:lnTo>
                  <a:lnTo>
                    <a:pt x="99" y="179"/>
                  </a:lnTo>
                  <a:lnTo>
                    <a:pt x="114" y="166"/>
                  </a:lnTo>
                  <a:lnTo>
                    <a:pt x="132" y="151"/>
                  </a:lnTo>
                  <a:lnTo>
                    <a:pt x="148" y="140"/>
                  </a:lnTo>
                  <a:lnTo>
                    <a:pt x="163" y="127"/>
                  </a:lnTo>
                  <a:lnTo>
                    <a:pt x="183" y="116"/>
                  </a:lnTo>
                  <a:lnTo>
                    <a:pt x="207" y="101"/>
                  </a:lnTo>
                  <a:lnTo>
                    <a:pt x="232" y="84"/>
                  </a:lnTo>
                  <a:lnTo>
                    <a:pt x="253" y="75"/>
                  </a:lnTo>
                  <a:lnTo>
                    <a:pt x="273" y="65"/>
                  </a:lnTo>
                  <a:lnTo>
                    <a:pt x="292" y="56"/>
                  </a:lnTo>
                  <a:lnTo>
                    <a:pt x="313" y="47"/>
                  </a:lnTo>
                  <a:lnTo>
                    <a:pt x="344" y="34"/>
                  </a:lnTo>
                  <a:lnTo>
                    <a:pt x="371" y="26"/>
                  </a:lnTo>
                  <a:lnTo>
                    <a:pt x="355" y="0"/>
                  </a:lnTo>
                  <a:lnTo>
                    <a:pt x="310" y="14"/>
                  </a:lnTo>
                  <a:lnTo>
                    <a:pt x="263" y="33"/>
                  </a:lnTo>
                  <a:lnTo>
                    <a:pt x="225" y="51"/>
                  </a:lnTo>
                  <a:lnTo>
                    <a:pt x="186" y="75"/>
                  </a:lnTo>
                  <a:lnTo>
                    <a:pt x="127" y="108"/>
                  </a:lnTo>
                  <a:lnTo>
                    <a:pt x="82" y="141"/>
                  </a:lnTo>
                  <a:lnTo>
                    <a:pt x="43" y="174"/>
                  </a:lnTo>
                  <a:lnTo>
                    <a:pt x="23" y="204"/>
                  </a:lnTo>
                  <a:lnTo>
                    <a:pt x="3" y="240"/>
                  </a:lnTo>
                  <a:lnTo>
                    <a:pt x="0" y="267"/>
                  </a:lnTo>
                  <a:lnTo>
                    <a:pt x="1" y="31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3" name="Freeform 72"/>
            <p:cNvSpPr>
              <a:spLocks/>
            </p:cNvSpPr>
            <p:nvPr/>
          </p:nvSpPr>
          <p:spPr bwMode="auto">
            <a:xfrm>
              <a:off x="2523" y="1493"/>
              <a:ext cx="349" cy="118"/>
            </a:xfrm>
            <a:custGeom>
              <a:avLst/>
              <a:gdLst>
                <a:gd name="T0" fmla="*/ 276 w 349"/>
                <a:gd name="T1" fmla="*/ 116 h 118"/>
                <a:gd name="T2" fmla="*/ 348 w 349"/>
                <a:gd name="T3" fmla="*/ 107 h 118"/>
                <a:gd name="T4" fmla="*/ 328 w 349"/>
                <a:gd name="T5" fmla="*/ 104 h 118"/>
                <a:gd name="T6" fmla="*/ 308 w 349"/>
                <a:gd name="T7" fmla="*/ 100 h 118"/>
                <a:gd name="T8" fmla="*/ 287 w 349"/>
                <a:gd name="T9" fmla="*/ 94 h 118"/>
                <a:gd name="T10" fmla="*/ 262 w 349"/>
                <a:gd name="T11" fmla="*/ 87 h 118"/>
                <a:gd name="T12" fmla="*/ 234 w 349"/>
                <a:gd name="T13" fmla="*/ 80 h 118"/>
                <a:gd name="T14" fmla="*/ 209 w 349"/>
                <a:gd name="T15" fmla="*/ 73 h 118"/>
                <a:gd name="T16" fmla="*/ 187 w 349"/>
                <a:gd name="T17" fmla="*/ 65 h 118"/>
                <a:gd name="T18" fmla="*/ 168 w 349"/>
                <a:gd name="T19" fmla="*/ 59 h 118"/>
                <a:gd name="T20" fmla="*/ 148 w 349"/>
                <a:gd name="T21" fmla="*/ 52 h 118"/>
                <a:gd name="T22" fmla="*/ 130 w 349"/>
                <a:gd name="T23" fmla="*/ 44 h 118"/>
                <a:gd name="T24" fmla="*/ 112 w 349"/>
                <a:gd name="T25" fmla="*/ 34 h 118"/>
                <a:gd name="T26" fmla="*/ 96 w 349"/>
                <a:gd name="T27" fmla="*/ 26 h 118"/>
                <a:gd name="T28" fmla="*/ 83 w 349"/>
                <a:gd name="T29" fmla="*/ 17 h 118"/>
                <a:gd name="T30" fmla="*/ 67 w 349"/>
                <a:gd name="T31" fmla="*/ 7 h 118"/>
                <a:gd name="T32" fmla="*/ 55 w 349"/>
                <a:gd name="T33" fmla="*/ 0 h 118"/>
                <a:gd name="T34" fmla="*/ 0 w 349"/>
                <a:gd name="T35" fmla="*/ 6 h 118"/>
                <a:gd name="T36" fmla="*/ 14 w 349"/>
                <a:gd name="T37" fmla="*/ 20 h 118"/>
                <a:gd name="T38" fmla="*/ 46 w 349"/>
                <a:gd name="T39" fmla="*/ 39 h 118"/>
                <a:gd name="T40" fmla="*/ 83 w 349"/>
                <a:gd name="T41" fmla="*/ 63 h 118"/>
                <a:gd name="T42" fmla="*/ 122 w 349"/>
                <a:gd name="T43" fmla="*/ 81 h 118"/>
                <a:gd name="T44" fmla="*/ 174 w 349"/>
                <a:gd name="T45" fmla="*/ 93 h 118"/>
                <a:gd name="T46" fmla="*/ 218 w 349"/>
                <a:gd name="T47" fmla="*/ 107 h 118"/>
                <a:gd name="T48" fmla="*/ 262 w 349"/>
                <a:gd name="T49" fmla="*/ 117 h 118"/>
                <a:gd name="T50" fmla="*/ 348 w 349"/>
                <a:gd name="T51" fmla="*/ 107 h 118"/>
                <a:gd name="T52" fmla="*/ 346 w 349"/>
                <a:gd name="T53" fmla="*/ 108 h 118"/>
                <a:gd name="T54" fmla="*/ 276 w 349"/>
                <a:gd name="T55" fmla="*/ 116 h 1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118"/>
                <a:gd name="T86" fmla="*/ 349 w 349"/>
                <a:gd name="T87" fmla="*/ 118 h 1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118">
                  <a:moveTo>
                    <a:pt x="276" y="116"/>
                  </a:moveTo>
                  <a:lnTo>
                    <a:pt x="348" y="107"/>
                  </a:lnTo>
                  <a:lnTo>
                    <a:pt x="328" y="104"/>
                  </a:lnTo>
                  <a:lnTo>
                    <a:pt x="308" y="100"/>
                  </a:lnTo>
                  <a:lnTo>
                    <a:pt x="287" y="94"/>
                  </a:lnTo>
                  <a:lnTo>
                    <a:pt x="262" y="87"/>
                  </a:lnTo>
                  <a:lnTo>
                    <a:pt x="234" y="80"/>
                  </a:lnTo>
                  <a:lnTo>
                    <a:pt x="209" y="73"/>
                  </a:lnTo>
                  <a:lnTo>
                    <a:pt x="187" y="65"/>
                  </a:lnTo>
                  <a:lnTo>
                    <a:pt x="168" y="59"/>
                  </a:lnTo>
                  <a:lnTo>
                    <a:pt x="148" y="52"/>
                  </a:lnTo>
                  <a:lnTo>
                    <a:pt x="130" y="44"/>
                  </a:lnTo>
                  <a:lnTo>
                    <a:pt x="112" y="34"/>
                  </a:lnTo>
                  <a:lnTo>
                    <a:pt x="96" y="26"/>
                  </a:lnTo>
                  <a:lnTo>
                    <a:pt x="83" y="17"/>
                  </a:lnTo>
                  <a:lnTo>
                    <a:pt x="67" y="7"/>
                  </a:lnTo>
                  <a:lnTo>
                    <a:pt x="55" y="0"/>
                  </a:lnTo>
                  <a:lnTo>
                    <a:pt x="0" y="6"/>
                  </a:lnTo>
                  <a:lnTo>
                    <a:pt x="14" y="20"/>
                  </a:lnTo>
                  <a:lnTo>
                    <a:pt x="46" y="39"/>
                  </a:lnTo>
                  <a:lnTo>
                    <a:pt x="83" y="63"/>
                  </a:lnTo>
                  <a:lnTo>
                    <a:pt x="122" y="81"/>
                  </a:lnTo>
                  <a:lnTo>
                    <a:pt x="174" y="93"/>
                  </a:lnTo>
                  <a:lnTo>
                    <a:pt x="218" y="107"/>
                  </a:lnTo>
                  <a:lnTo>
                    <a:pt x="262" y="117"/>
                  </a:lnTo>
                  <a:lnTo>
                    <a:pt x="348" y="107"/>
                  </a:lnTo>
                  <a:lnTo>
                    <a:pt x="346" y="108"/>
                  </a:lnTo>
                  <a:lnTo>
                    <a:pt x="276" y="1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4" name="Freeform 73"/>
            <p:cNvSpPr>
              <a:spLocks/>
            </p:cNvSpPr>
            <p:nvPr/>
          </p:nvSpPr>
          <p:spPr bwMode="auto">
            <a:xfrm>
              <a:off x="2718" y="1599"/>
              <a:ext cx="155" cy="187"/>
            </a:xfrm>
            <a:custGeom>
              <a:avLst/>
              <a:gdLst>
                <a:gd name="T0" fmla="*/ 5 w 155"/>
                <a:gd name="T1" fmla="*/ 186 h 187"/>
                <a:gd name="T2" fmla="*/ 64 w 155"/>
                <a:gd name="T3" fmla="*/ 179 h 187"/>
                <a:gd name="T4" fmla="*/ 64 w 155"/>
                <a:gd name="T5" fmla="*/ 168 h 187"/>
                <a:gd name="T6" fmla="*/ 67 w 155"/>
                <a:gd name="T7" fmla="*/ 157 h 187"/>
                <a:gd name="T8" fmla="*/ 72 w 155"/>
                <a:gd name="T9" fmla="*/ 146 h 187"/>
                <a:gd name="T10" fmla="*/ 75 w 155"/>
                <a:gd name="T11" fmla="*/ 134 h 187"/>
                <a:gd name="T12" fmla="*/ 80 w 155"/>
                <a:gd name="T13" fmla="*/ 121 h 187"/>
                <a:gd name="T14" fmla="*/ 85 w 155"/>
                <a:gd name="T15" fmla="*/ 106 h 187"/>
                <a:gd name="T16" fmla="*/ 93 w 155"/>
                <a:gd name="T17" fmla="*/ 89 h 187"/>
                <a:gd name="T18" fmla="*/ 101 w 155"/>
                <a:gd name="T19" fmla="*/ 71 h 187"/>
                <a:gd name="T20" fmla="*/ 107 w 155"/>
                <a:gd name="T21" fmla="*/ 60 h 187"/>
                <a:gd name="T22" fmla="*/ 114 w 155"/>
                <a:gd name="T23" fmla="*/ 46 h 187"/>
                <a:gd name="T24" fmla="*/ 126 w 155"/>
                <a:gd name="T25" fmla="*/ 31 h 187"/>
                <a:gd name="T26" fmla="*/ 139 w 155"/>
                <a:gd name="T27" fmla="*/ 16 h 187"/>
                <a:gd name="T28" fmla="*/ 147 w 155"/>
                <a:gd name="T29" fmla="*/ 7 h 187"/>
                <a:gd name="T30" fmla="*/ 154 w 155"/>
                <a:gd name="T31" fmla="*/ 0 h 187"/>
                <a:gd name="T32" fmla="*/ 78 w 155"/>
                <a:gd name="T33" fmla="*/ 9 h 187"/>
                <a:gd name="T34" fmla="*/ 64 w 155"/>
                <a:gd name="T35" fmla="*/ 22 h 187"/>
                <a:gd name="T36" fmla="*/ 44 w 155"/>
                <a:gd name="T37" fmla="*/ 45 h 187"/>
                <a:gd name="T38" fmla="*/ 25 w 155"/>
                <a:gd name="T39" fmla="*/ 71 h 187"/>
                <a:gd name="T40" fmla="*/ 17 w 155"/>
                <a:gd name="T41" fmla="*/ 94 h 187"/>
                <a:gd name="T42" fmla="*/ 5 w 155"/>
                <a:gd name="T43" fmla="*/ 120 h 187"/>
                <a:gd name="T44" fmla="*/ 1 w 155"/>
                <a:gd name="T45" fmla="*/ 147 h 187"/>
                <a:gd name="T46" fmla="*/ 0 w 155"/>
                <a:gd name="T47" fmla="*/ 166 h 187"/>
                <a:gd name="T48" fmla="*/ 5 w 155"/>
                <a:gd name="T49" fmla="*/ 186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187"/>
                <a:gd name="T77" fmla="*/ 155 w 155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187">
                  <a:moveTo>
                    <a:pt x="5" y="186"/>
                  </a:moveTo>
                  <a:lnTo>
                    <a:pt x="64" y="179"/>
                  </a:lnTo>
                  <a:lnTo>
                    <a:pt x="64" y="168"/>
                  </a:lnTo>
                  <a:lnTo>
                    <a:pt x="67" y="157"/>
                  </a:lnTo>
                  <a:lnTo>
                    <a:pt x="72" y="146"/>
                  </a:lnTo>
                  <a:lnTo>
                    <a:pt x="75" y="134"/>
                  </a:lnTo>
                  <a:lnTo>
                    <a:pt x="80" y="121"/>
                  </a:lnTo>
                  <a:lnTo>
                    <a:pt x="85" y="106"/>
                  </a:lnTo>
                  <a:lnTo>
                    <a:pt x="93" y="89"/>
                  </a:lnTo>
                  <a:lnTo>
                    <a:pt x="101" y="71"/>
                  </a:lnTo>
                  <a:lnTo>
                    <a:pt x="107" y="60"/>
                  </a:lnTo>
                  <a:lnTo>
                    <a:pt x="114" y="46"/>
                  </a:lnTo>
                  <a:lnTo>
                    <a:pt x="126" y="31"/>
                  </a:lnTo>
                  <a:lnTo>
                    <a:pt x="139" y="16"/>
                  </a:lnTo>
                  <a:lnTo>
                    <a:pt x="147" y="7"/>
                  </a:lnTo>
                  <a:lnTo>
                    <a:pt x="154" y="0"/>
                  </a:lnTo>
                  <a:lnTo>
                    <a:pt x="78" y="9"/>
                  </a:lnTo>
                  <a:lnTo>
                    <a:pt x="64" y="22"/>
                  </a:lnTo>
                  <a:lnTo>
                    <a:pt x="44" y="45"/>
                  </a:lnTo>
                  <a:lnTo>
                    <a:pt x="25" y="71"/>
                  </a:lnTo>
                  <a:lnTo>
                    <a:pt x="17" y="94"/>
                  </a:lnTo>
                  <a:lnTo>
                    <a:pt x="5" y="120"/>
                  </a:lnTo>
                  <a:lnTo>
                    <a:pt x="1" y="147"/>
                  </a:lnTo>
                  <a:lnTo>
                    <a:pt x="0" y="166"/>
                  </a:lnTo>
                  <a:lnTo>
                    <a:pt x="5" y="18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5" name="Freeform 74"/>
            <p:cNvSpPr>
              <a:spLocks/>
            </p:cNvSpPr>
            <p:nvPr/>
          </p:nvSpPr>
          <p:spPr bwMode="auto">
            <a:xfrm>
              <a:off x="2280" y="1499"/>
              <a:ext cx="521" cy="493"/>
            </a:xfrm>
            <a:custGeom>
              <a:avLst/>
              <a:gdLst>
                <a:gd name="T0" fmla="*/ 10 w 521"/>
                <a:gd name="T1" fmla="*/ 468 h 493"/>
                <a:gd name="T2" fmla="*/ 2 w 521"/>
                <a:gd name="T3" fmla="*/ 440 h 493"/>
                <a:gd name="T4" fmla="*/ 1 w 521"/>
                <a:gd name="T5" fmla="*/ 412 h 493"/>
                <a:gd name="T6" fmla="*/ 3 w 521"/>
                <a:gd name="T7" fmla="*/ 385 h 493"/>
                <a:gd name="T8" fmla="*/ 13 w 521"/>
                <a:gd name="T9" fmla="*/ 352 h 493"/>
                <a:gd name="T10" fmla="*/ 26 w 521"/>
                <a:gd name="T11" fmla="*/ 321 h 493"/>
                <a:gd name="T12" fmla="*/ 51 w 521"/>
                <a:gd name="T13" fmla="*/ 286 h 493"/>
                <a:gd name="T14" fmla="*/ 77 w 521"/>
                <a:gd name="T15" fmla="*/ 256 h 493"/>
                <a:gd name="T16" fmla="*/ 104 w 521"/>
                <a:gd name="T17" fmla="*/ 226 h 493"/>
                <a:gd name="T18" fmla="*/ 136 w 521"/>
                <a:gd name="T19" fmla="*/ 194 h 493"/>
                <a:gd name="T20" fmla="*/ 171 w 521"/>
                <a:gd name="T21" fmla="*/ 165 h 493"/>
                <a:gd name="T22" fmla="*/ 214 w 521"/>
                <a:gd name="T23" fmla="*/ 136 h 493"/>
                <a:gd name="T24" fmla="*/ 259 w 521"/>
                <a:gd name="T25" fmla="*/ 111 h 493"/>
                <a:gd name="T26" fmla="*/ 299 w 521"/>
                <a:gd name="T27" fmla="*/ 92 h 493"/>
                <a:gd name="T28" fmla="*/ 263 w 521"/>
                <a:gd name="T29" fmla="*/ 11 h 493"/>
                <a:gd name="T30" fmla="*/ 303 w 521"/>
                <a:gd name="T31" fmla="*/ 35 h 493"/>
                <a:gd name="T32" fmla="*/ 336 w 521"/>
                <a:gd name="T33" fmla="*/ 52 h 493"/>
                <a:gd name="T34" fmla="*/ 366 w 521"/>
                <a:gd name="T35" fmla="*/ 66 h 493"/>
                <a:gd name="T36" fmla="*/ 402 w 521"/>
                <a:gd name="T37" fmla="*/ 78 h 493"/>
                <a:gd name="T38" fmla="*/ 450 w 521"/>
                <a:gd name="T39" fmla="*/ 91 h 493"/>
                <a:gd name="T40" fmla="*/ 497 w 521"/>
                <a:gd name="T41" fmla="*/ 104 h 493"/>
                <a:gd name="T42" fmla="*/ 513 w 521"/>
                <a:gd name="T43" fmla="*/ 117 h 493"/>
                <a:gd name="T44" fmla="*/ 496 w 521"/>
                <a:gd name="T45" fmla="*/ 135 h 493"/>
                <a:gd name="T46" fmla="*/ 482 w 521"/>
                <a:gd name="T47" fmla="*/ 156 h 493"/>
                <a:gd name="T48" fmla="*/ 472 w 521"/>
                <a:gd name="T49" fmla="*/ 174 h 493"/>
                <a:gd name="T50" fmla="*/ 462 w 521"/>
                <a:gd name="T51" fmla="*/ 196 h 493"/>
                <a:gd name="T52" fmla="*/ 454 w 521"/>
                <a:gd name="T53" fmla="*/ 219 h 493"/>
                <a:gd name="T54" fmla="*/ 449 w 521"/>
                <a:gd name="T55" fmla="*/ 238 h 493"/>
                <a:gd name="T56" fmla="*/ 445 w 521"/>
                <a:gd name="T57" fmla="*/ 258 h 493"/>
                <a:gd name="T58" fmla="*/ 441 w 521"/>
                <a:gd name="T59" fmla="*/ 285 h 493"/>
                <a:gd name="T60" fmla="*/ 336 w 521"/>
                <a:gd name="T61" fmla="*/ 201 h 493"/>
                <a:gd name="T62" fmla="*/ 269 w 521"/>
                <a:gd name="T63" fmla="*/ 232 h 493"/>
                <a:gd name="T64" fmla="*/ 230 w 521"/>
                <a:gd name="T65" fmla="*/ 253 h 493"/>
                <a:gd name="T66" fmla="*/ 180 w 521"/>
                <a:gd name="T67" fmla="*/ 284 h 493"/>
                <a:gd name="T68" fmla="*/ 138 w 521"/>
                <a:gd name="T69" fmla="*/ 309 h 493"/>
                <a:gd name="T70" fmla="*/ 111 w 521"/>
                <a:gd name="T71" fmla="*/ 330 h 493"/>
                <a:gd name="T72" fmla="*/ 82 w 521"/>
                <a:gd name="T73" fmla="*/ 355 h 493"/>
                <a:gd name="T74" fmla="*/ 60 w 521"/>
                <a:gd name="T75" fmla="*/ 379 h 493"/>
                <a:gd name="T76" fmla="*/ 44 w 521"/>
                <a:gd name="T77" fmla="*/ 407 h 493"/>
                <a:gd name="T78" fmla="*/ 35 w 521"/>
                <a:gd name="T79" fmla="*/ 436 h 493"/>
                <a:gd name="T80" fmla="*/ 27 w 521"/>
                <a:gd name="T81" fmla="*/ 468 h 4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1"/>
                <a:gd name="T124" fmla="*/ 0 h 493"/>
                <a:gd name="T125" fmla="*/ 521 w 521"/>
                <a:gd name="T126" fmla="*/ 493 h 4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1" h="493">
                  <a:moveTo>
                    <a:pt x="22" y="492"/>
                  </a:moveTo>
                  <a:lnTo>
                    <a:pt x="10" y="468"/>
                  </a:lnTo>
                  <a:lnTo>
                    <a:pt x="7" y="456"/>
                  </a:lnTo>
                  <a:lnTo>
                    <a:pt x="2" y="440"/>
                  </a:lnTo>
                  <a:lnTo>
                    <a:pt x="0" y="426"/>
                  </a:lnTo>
                  <a:lnTo>
                    <a:pt x="1" y="412"/>
                  </a:lnTo>
                  <a:lnTo>
                    <a:pt x="1" y="398"/>
                  </a:lnTo>
                  <a:lnTo>
                    <a:pt x="3" y="385"/>
                  </a:lnTo>
                  <a:lnTo>
                    <a:pt x="5" y="370"/>
                  </a:lnTo>
                  <a:lnTo>
                    <a:pt x="13" y="352"/>
                  </a:lnTo>
                  <a:lnTo>
                    <a:pt x="20" y="337"/>
                  </a:lnTo>
                  <a:lnTo>
                    <a:pt x="26" y="321"/>
                  </a:lnTo>
                  <a:lnTo>
                    <a:pt x="39" y="303"/>
                  </a:lnTo>
                  <a:lnTo>
                    <a:pt x="51" y="286"/>
                  </a:lnTo>
                  <a:lnTo>
                    <a:pt x="64" y="270"/>
                  </a:lnTo>
                  <a:lnTo>
                    <a:pt x="77" y="256"/>
                  </a:lnTo>
                  <a:lnTo>
                    <a:pt x="90" y="239"/>
                  </a:lnTo>
                  <a:lnTo>
                    <a:pt x="104" y="226"/>
                  </a:lnTo>
                  <a:lnTo>
                    <a:pt x="120" y="210"/>
                  </a:lnTo>
                  <a:lnTo>
                    <a:pt x="136" y="194"/>
                  </a:lnTo>
                  <a:lnTo>
                    <a:pt x="155" y="179"/>
                  </a:lnTo>
                  <a:lnTo>
                    <a:pt x="171" y="165"/>
                  </a:lnTo>
                  <a:lnTo>
                    <a:pt x="195" y="150"/>
                  </a:lnTo>
                  <a:lnTo>
                    <a:pt x="214" y="136"/>
                  </a:lnTo>
                  <a:lnTo>
                    <a:pt x="234" y="122"/>
                  </a:lnTo>
                  <a:lnTo>
                    <a:pt x="259" y="111"/>
                  </a:lnTo>
                  <a:lnTo>
                    <a:pt x="277" y="100"/>
                  </a:lnTo>
                  <a:lnTo>
                    <a:pt x="299" y="92"/>
                  </a:lnTo>
                  <a:lnTo>
                    <a:pt x="244" y="0"/>
                  </a:lnTo>
                  <a:lnTo>
                    <a:pt x="263" y="11"/>
                  </a:lnTo>
                  <a:lnTo>
                    <a:pt x="285" y="24"/>
                  </a:lnTo>
                  <a:lnTo>
                    <a:pt x="303" y="35"/>
                  </a:lnTo>
                  <a:lnTo>
                    <a:pt x="318" y="44"/>
                  </a:lnTo>
                  <a:lnTo>
                    <a:pt x="336" y="52"/>
                  </a:lnTo>
                  <a:lnTo>
                    <a:pt x="349" y="59"/>
                  </a:lnTo>
                  <a:lnTo>
                    <a:pt x="366" y="66"/>
                  </a:lnTo>
                  <a:lnTo>
                    <a:pt x="385" y="71"/>
                  </a:lnTo>
                  <a:lnTo>
                    <a:pt x="402" y="78"/>
                  </a:lnTo>
                  <a:lnTo>
                    <a:pt x="425" y="85"/>
                  </a:lnTo>
                  <a:lnTo>
                    <a:pt x="450" y="91"/>
                  </a:lnTo>
                  <a:lnTo>
                    <a:pt x="471" y="96"/>
                  </a:lnTo>
                  <a:lnTo>
                    <a:pt x="497" y="104"/>
                  </a:lnTo>
                  <a:lnTo>
                    <a:pt x="520" y="108"/>
                  </a:lnTo>
                  <a:lnTo>
                    <a:pt x="513" y="117"/>
                  </a:lnTo>
                  <a:lnTo>
                    <a:pt x="504" y="125"/>
                  </a:lnTo>
                  <a:lnTo>
                    <a:pt x="496" y="135"/>
                  </a:lnTo>
                  <a:lnTo>
                    <a:pt x="489" y="145"/>
                  </a:lnTo>
                  <a:lnTo>
                    <a:pt x="482" y="156"/>
                  </a:lnTo>
                  <a:lnTo>
                    <a:pt x="476" y="165"/>
                  </a:lnTo>
                  <a:lnTo>
                    <a:pt x="472" y="174"/>
                  </a:lnTo>
                  <a:lnTo>
                    <a:pt x="467" y="185"/>
                  </a:lnTo>
                  <a:lnTo>
                    <a:pt x="462" y="196"/>
                  </a:lnTo>
                  <a:lnTo>
                    <a:pt x="459" y="208"/>
                  </a:lnTo>
                  <a:lnTo>
                    <a:pt x="454" y="219"/>
                  </a:lnTo>
                  <a:lnTo>
                    <a:pt x="451" y="228"/>
                  </a:lnTo>
                  <a:lnTo>
                    <a:pt x="449" y="238"/>
                  </a:lnTo>
                  <a:lnTo>
                    <a:pt x="446" y="248"/>
                  </a:lnTo>
                  <a:lnTo>
                    <a:pt x="445" y="258"/>
                  </a:lnTo>
                  <a:lnTo>
                    <a:pt x="440" y="270"/>
                  </a:lnTo>
                  <a:lnTo>
                    <a:pt x="441" y="285"/>
                  </a:lnTo>
                  <a:lnTo>
                    <a:pt x="369" y="192"/>
                  </a:lnTo>
                  <a:lnTo>
                    <a:pt x="336" y="201"/>
                  </a:lnTo>
                  <a:lnTo>
                    <a:pt x="314" y="212"/>
                  </a:lnTo>
                  <a:lnTo>
                    <a:pt x="269" y="232"/>
                  </a:lnTo>
                  <a:lnTo>
                    <a:pt x="250" y="243"/>
                  </a:lnTo>
                  <a:lnTo>
                    <a:pt x="230" y="253"/>
                  </a:lnTo>
                  <a:lnTo>
                    <a:pt x="197" y="272"/>
                  </a:lnTo>
                  <a:lnTo>
                    <a:pt x="180" y="284"/>
                  </a:lnTo>
                  <a:lnTo>
                    <a:pt x="157" y="298"/>
                  </a:lnTo>
                  <a:lnTo>
                    <a:pt x="138" y="309"/>
                  </a:lnTo>
                  <a:lnTo>
                    <a:pt x="125" y="321"/>
                  </a:lnTo>
                  <a:lnTo>
                    <a:pt x="111" y="330"/>
                  </a:lnTo>
                  <a:lnTo>
                    <a:pt x="98" y="342"/>
                  </a:lnTo>
                  <a:lnTo>
                    <a:pt x="82" y="355"/>
                  </a:lnTo>
                  <a:lnTo>
                    <a:pt x="73" y="366"/>
                  </a:lnTo>
                  <a:lnTo>
                    <a:pt x="60" y="379"/>
                  </a:lnTo>
                  <a:lnTo>
                    <a:pt x="51" y="394"/>
                  </a:lnTo>
                  <a:lnTo>
                    <a:pt x="44" y="407"/>
                  </a:lnTo>
                  <a:lnTo>
                    <a:pt x="39" y="422"/>
                  </a:lnTo>
                  <a:lnTo>
                    <a:pt x="35" y="436"/>
                  </a:lnTo>
                  <a:lnTo>
                    <a:pt x="28" y="451"/>
                  </a:lnTo>
                  <a:lnTo>
                    <a:pt x="27" y="468"/>
                  </a:lnTo>
                  <a:lnTo>
                    <a:pt x="22" y="49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172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928688"/>
            <a:ext cx="1920875" cy="1443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3" name="Rectangle 82"/>
          <p:cNvSpPr>
            <a:spLocks noChangeArrowheads="1"/>
          </p:cNvSpPr>
          <p:nvPr/>
        </p:nvSpPr>
        <p:spPr bwMode="auto">
          <a:xfrm>
            <a:off x="4084638" y="1824038"/>
            <a:ext cx="1460500" cy="365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8080"/>
                </a:solidFill>
                <a:latin typeface="Comic Sans MS" panose="030F0702030302020204" pitchFamily="66" charset="0"/>
              </a:rPr>
              <a:t> Feed mill </a:t>
            </a:r>
          </a:p>
        </p:txBody>
      </p:sp>
      <p:sp>
        <p:nvSpPr>
          <p:cNvPr id="92174" name="Text Box 125"/>
          <p:cNvSpPr txBox="1">
            <a:spLocks noChangeArrowheads="1"/>
          </p:cNvSpPr>
          <p:nvPr/>
        </p:nvSpPr>
        <p:spPr bwMode="auto">
          <a:xfrm>
            <a:off x="8580438" y="1104900"/>
            <a:ext cx="450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omic Sans MS" panose="030F0702030302020204" pitchFamily="66" charset="0"/>
              </a:rPr>
              <a:t>¼</a:t>
            </a:r>
          </a:p>
        </p:txBody>
      </p:sp>
      <p:grpSp>
        <p:nvGrpSpPr>
          <p:cNvPr id="92175" name="Group 126"/>
          <p:cNvGrpSpPr>
            <a:grpSpLocks/>
          </p:cNvGrpSpPr>
          <p:nvPr/>
        </p:nvGrpSpPr>
        <p:grpSpPr bwMode="auto">
          <a:xfrm>
            <a:off x="7521575" y="455613"/>
            <a:ext cx="1436688" cy="712787"/>
            <a:chOff x="4824" y="160"/>
            <a:chExt cx="1248" cy="625"/>
          </a:xfrm>
        </p:grpSpPr>
        <p:sp>
          <p:nvSpPr>
            <p:cNvPr id="92229" name="Oval 127"/>
            <p:cNvSpPr>
              <a:spLocks noChangeArrowheads="1"/>
            </p:cNvSpPr>
            <p:nvPr/>
          </p:nvSpPr>
          <p:spPr bwMode="auto">
            <a:xfrm>
              <a:off x="4824" y="192"/>
              <a:ext cx="1248" cy="5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92230" name="Picture 128" descr="j019866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" y="160"/>
              <a:ext cx="7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1" name="Picture 129" descr="j0232261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" y="283"/>
              <a:ext cx="375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21125" y="4195763"/>
            <a:ext cx="1644650" cy="1271587"/>
            <a:chOff x="3921125" y="4195763"/>
            <a:chExt cx="1644650" cy="1271587"/>
          </a:xfrm>
        </p:grpSpPr>
        <p:pic>
          <p:nvPicPr>
            <p:cNvPr id="92227" name="Picture 6" descr="algae-bloo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25" y="4195763"/>
              <a:ext cx="1644650" cy="10334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28" name="TextBox 101"/>
            <p:cNvSpPr txBox="1">
              <a:spLocks noChangeArrowheads="1"/>
            </p:cNvSpPr>
            <p:nvPr/>
          </p:nvSpPr>
          <p:spPr bwMode="auto">
            <a:xfrm>
              <a:off x="3986213" y="5097463"/>
              <a:ext cx="1516062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Times" panose="02020603050405020304" pitchFamily="18" charset="0"/>
                </a:rPr>
                <a:t>Externality $?</a:t>
              </a:r>
            </a:p>
          </p:txBody>
        </p:sp>
      </p:grpSp>
      <p:pic>
        <p:nvPicPr>
          <p:cNvPr id="92177" name="Picture 2" descr="http://www.abtassociates.com/images/ChesapeakeBa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2092" r="32002" b="13934"/>
          <a:stretch>
            <a:fillRect/>
          </a:stretch>
        </p:blipFill>
        <p:spPr bwMode="auto">
          <a:xfrm>
            <a:off x="6005513" y="1662113"/>
            <a:ext cx="1362075" cy="197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8" name="Rectangle 50"/>
          <p:cNvSpPr>
            <a:spLocks noChangeArrowheads="1"/>
          </p:cNvSpPr>
          <p:nvPr/>
        </p:nvSpPr>
        <p:spPr bwMode="auto">
          <a:xfrm>
            <a:off x="7175500" y="2606675"/>
            <a:ext cx="1289050" cy="4635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8080"/>
                </a:solidFill>
                <a:latin typeface="Comic Sans MS" panose="030F0702030302020204" pitchFamily="66" charset="0"/>
              </a:rPr>
              <a:t>Animals</a:t>
            </a:r>
          </a:p>
        </p:txBody>
      </p:sp>
      <p:grpSp>
        <p:nvGrpSpPr>
          <p:cNvPr id="92179" name="Group 13"/>
          <p:cNvGrpSpPr>
            <a:grpSpLocks/>
          </p:cNvGrpSpPr>
          <p:nvPr/>
        </p:nvGrpSpPr>
        <p:grpSpPr bwMode="auto">
          <a:xfrm>
            <a:off x="6562725" y="3173413"/>
            <a:ext cx="2100263" cy="3082925"/>
            <a:chOff x="6554788" y="3109918"/>
            <a:chExt cx="2100262" cy="3082920"/>
          </a:xfrm>
        </p:grpSpPr>
        <p:sp>
          <p:nvSpPr>
            <p:cNvPr id="92218" name="Text Box 130"/>
            <p:cNvSpPr txBox="1">
              <a:spLocks noChangeArrowheads="1"/>
            </p:cNvSpPr>
            <p:nvPr/>
          </p:nvSpPr>
          <p:spPr bwMode="auto">
            <a:xfrm>
              <a:off x="8204200" y="3298825"/>
              <a:ext cx="45085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  <a:latin typeface="Comic Sans MS" panose="030F0702030302020204" pitchFamily="66" charset="0"/>
                </a:rPr>
                <a:t>¾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2219" name="Group 12"/>
            <p:cNvGrpSpPr>
              <a:grpSpLocks/>
            </p:cNvGrpSpPr>
            <p:nvPr/>
          </p:nvGrpSpPr>
          <p:grpSpPr bwMode="auto">
            <a:xfrm>
              <a:off x="6554788" y="4378325"/>
              <a:ext cx="1897062" cy="1814513"/>
              <a:chOff x="6554788" y="4378325"/>
              <a:chExt cx="1897062" cy="1814513"/>
            </a:xfrm>
          </p:grpSpPr>
          <p:pic>
            <p:nvPicPr>
              <p:cNvPr id="92225" name="Picture 179" descr="1170tk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4788" y="4378325"/>
                <a:ext cx="1897062" cy="150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584" name="Rectangle 64"/>
              <p:cNvSpPr>
                <a:spLocks noChangeArrowheads="1"/>
              </p:cNvSpPr>
              <p:nvPr/>
            </p:nvSpPr>
            <p:spPr bwMode="auto">
              <a:xfrm>
                <a:off x="6845301" y="5484814"/>
                <a:ext cx="1317624" cy="70802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808080"/>
                    </a:solidFill>
                    <a:latin typeface="Comic Sans MS" pitchFamily="66" charset="0"/>
                  </a:rPr>
                  <a:t>Manure</a:t>
                </a:r>
                <a:endParaRPr lang="en-US" sz="2000" dirty="0">
                  <a:solidFill>
                    <a:srgbClr val="808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  <a:p>
                <a:pPr algn="ctr">
                  <a:defRPr/>
                </a:pPr>
                <a:r>
                  <a:rPr lang="en-US" sz="2000" dirty="0">
                    <a:solidFill>
                      <a:srgbClr val="80808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? ? ?</a:t>
                </a:r>
              </a:p>
            </p:txBody>
          </p:sp>
        </p:grpSp>
        <p:grpSp>
          <p:nvGrpSpPr>
            <p:cNvPr id="92220" name="Group 58"/>
            <p:cNvGrpSpPr>
              <a:grpSpLocks/>
            </p:cNvGrpSpPr>
            <p:nvPr/>
          </p:nvGrpSpPr>
          <p:grpSpPr bwMode="auto">
            <a:xfrm>
              <a:off x="7397765" y="3109918"/>
              <a:ext cx="779464" cy="1084263"/>
              <a:chOff x="5130" y="2427"/>
              <a:chExt cx="344" cy="683"/>
            </a:xfrm>
          </p:grpSpPr>
          <p:sp>
            <p:nvSpPr>
              <p:cNvPr id="92221" name="Freeform 59"/>
              <p:cNvSpPr>
                <a:spLocks/>
              </p:cNvSpPr>
              <p:nvPr/>
            </p:nvSpPr>
            <p:spPr bwMode="auto">
              <a:xfrm>
                <a:off x="5130" y="2442"/>
                <a:ext cx="167" cy="433"/>
              </a:xfrm>
              <a:custGeom>
                <a:avLst/>
                <a:gdLst>
                  <a:gd name="T0" fmla="*/ 6 w 167"/>
                  <a:gd name="T1" fmla="*/ 0 h 433"/>
                  <a:gd name="T2" fmla="*/ 0 w 167"/>
                  <a:gd name="T3" fmla="*/ 35 h 433"/>
                  <a:gd name="T4" fmla="*/ 17 w 167"/>
                  <a:gd name="T5" fmla="*/ 40 h 433"/>
                  <a:gd name="T6" fmla="*/ 28 w 167"/>
                  <a:gd name="T7" fmla="*/ 50 h 433"/>
                  <a:gd name="T8" fmla="*/ 42 w 167"/>
                  <a:gd name="T9" fmla="*/ 60 h 433"/>
                  <a:gd name="T10" fmla="*/ 53 w 167"/>
                  <a:gd name="T11" fmla="*/ 70 h 433"/>
                  <a:gd name="T12" fmla="*/ 63 w 167"/>
                  <a:gd name="T13" fmla="*/ 81 h 433"/>
                  <a:gd name="T14" fmla="*/ 70 w 167"/>
                  <a:gd name="T15" fmla="*/ 93 h 433"/>
                  <a:gd name="T16" fmla="*/ 78 w 167"/>
                  <a:gd name="T17" fmla="*/ 105 h 433"/>
                  <a:gd name="T18" fmla="*/ 86 w 167"/>
                  <a:gd name="T19" fmla="*/ 119 h 433"/>
                  <a:gd name="T20" fmla="*/ 93 w 167"/>
                  <a:gd name="T21" fmla="*/ 136 h 433"/>
                  <a:gd name="T22" fmla="*/ 100 w 167"/>
                  <a:gd name="T23" fmla="*/ 157 h 433"/>
                  <a:gd name="T24" fmla="*/ 106 w 167"/>
                  <a:gd name="T25" fmla="*/ 175 h 433"/>
                  <a:gd name="T26" fmla="*/ 112 w 167"/>
                  <a:gd name="T27" fmla="*/ 194 h 433"/>
                  <a:gd name="T28" fmla="*/ 115 w 167"/>
                  <a:gd name="T29" fmla="*/ 217 h 433"/>
                  <a:gd name="T30" fmla="*/ 122 w 167"/>
                  <a:gd name="T31" fmla="*/ 244 h 433"/>
                  <a:gd name="T32" fmla="*/ 129 w 167"/>
                  <a:gd name="T33" fmla="*/ 274 h 433"/>
                  <a:gd name="T34" fmla="*/ 131 w 167"/>
                  <a:gd name="T35" fmla="*/ 297 h 433"/>
                  <a:gd name="T36" fmla="*/ 135 w 167"/>
                  <a:gd name="T37" fmla="*/ 322 h 433"/>
                  <a:gd name="T38" fmla="*/ 137 w 167"/>
                  <a:gd name="T39" fmla="*/ 342 h 433"/>
                  <a:gd name="T40" fmla="*/ 140 w 167"/>
                  <a:gd name="T41" fmla="*/ 366 h 433"/>
                  <a:gd name="T42" fmla="*/ 142 w 167"/>
                  <a:gd name="T43" fmla="*/ 401 h 433"/>
                  <a:gd name="T44" fmla="*/ 141 w 167"/>
                  <a:gd name="T45" fmla="*/ 432 h 433"/>
                  <a:gd name="T46" fmla="*/ 166 w 167"/>
                  <a:gd name="T47" fmla="*/ 416 h 433"/>
                  <a:gd name="T48" fmla="*/ 166 w 167"/>
                  <a:gd name="T49" fmla="*/ 367 h 433"/>
                  <a:gd name="T50" fmla="*/ 162 w 167"/>
                  <a:gd name="T51" fmla="*/ 312 h 433"/>
                  <a:gd name="T52" fmla="*/ 157 w 167"/>
                  <a:gd name="T53" fmla="*/ 269 h 433"/>
                  <a:gd name="T54" fmla="*/ 148 w 167"/>
                  <a:gd name="T55" fmla="*/ 224 h 433"/>
                  <a:gd name="T56" fmla="*/ 137 w 167"/>
                  <a:gd name="T57" fmla="*/ 156 h 433"/>
                  <a:gd name="T58" fmla="*/ 121 w 167"/>
                  <a:gd name="T59" fmla="*/ 103 h 433"/>
                  <a:gd name="T60" fmla="*/ 104 w 167"/>
                  <a:gd name="T61" fmla="*/ 57 h 433"/>
                  <a:gd name="T62" fmla="*/ 85 w 167"/>
                  <a:gd name="T63" fmla="*/ 33 h 433"/>
                  <a:gd name="T64" fmla="*/ 62 w 167"/>
                  <a:gd name="T65" fmla="*/ 7 h 433"/>
                  <a:gd name="T66" fmla="*/ 41 w 167"/>
                  <a:gd name="T67" fmla="*/ 1 h 433"/>
                  <a:gd name="T68" fmla="*/ 6 w 167"/>
                  <a:gd name="T69" fmla="*/ 0 h 4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7"/>
                  <a:gd name="T106" fmla="*/ 0 h 433"/>
                  <a:gd name="T107" fmla="*/ 167 w 167"/>
                  <a:gd name="T108" fmla="*/ 433 h 43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7" h="433">
                    <a:moveTo>
                      <a:pt x="6" y="0"/>
                    </a:moveTo>
                    <a:lnTo>
                      <a:pt x="0" y="35"/>
                    </a:lnTo>
                    <a:lnTo>
                      <a:pt x="17" y="40"/>
                    </a:lnTo>
                    <a:lnTo>
                      <a:pt x="28" y="50"/>
                    </a:lnTo>
                    <a:lnTo>
                      <a:pt x="42" y="60"/>
                    </a:lnTo>
                    <a:lnTo>
                      <a:pt x="53" y="70"/>
                    </a:lnTo>
                    <a:lnTo>
                      <a:pt x="63" y="81"/>
                    </a:lnTo>
                    <a:lnTo>
                      <a:pt x="70" y="93"/>
                    </a:lnTo>
                    <a:lnTo>
                      <a:pt x="78" y="105"/>
                    </a:lnTo>
                    <a:lnTo>
                      <a:pt x="86" y="119"/>
                    </a:lnTo>
                    <a:lnTo>
                      <a:pt x="93" y="136"/>
                    </a:lnTo>
                    <a:lnTo>
                      <a:pt x="100" y="157"/>
                    </a:lnTo>
                    <a:lnTo>
                      <a:pt x="106" y="175"/>
                    </a:lnTo>
                    <a:lnTo>
                      <a:pt x="112" y="194"/>
                    </a:lnTo>
                    <a:lnTo>
                      <a:pt x="115" y="217"/>
                    </a:lnTo>
                    <a:lnTo>
                      <a:pt x="122" y="244"/>
                    </a:lnTo>
                    <a:lnTo>
                      <a:pt x="129" y="274"/>
                    </a:lnTo>
                    <a:lnTo>
                      <a:pt x="131" y="297"/>
                    </a:lnTo>
                    <a:lnTo>
                      <a:pt x="135" y="322"/>
                    </a:lnTo>
                    <a:lnTo>
                      <a:pt x="137" y="342"/>
                    </a:lnTo>
                    <a:lnTo>
                      <a:pt x="140" y="366"/>
                    </a:lnTo>
                    <a:lnTo>
                      <a:pt x="142" y="401"/>
                    </a:lnTo>
                    <a:lnTo>
                      <a:pt x="141" y="432"/>
                    </a:lnTo>
                    <a:lnTo>
                      <a:pt x="166" y="416"/>
                    </a:lnTo>
                    <a:lnTo>
                      <a:pt x="166" y="367"/>
                    </a:lnTo>
                    <a:lnTo>
                      <a:pt x="162" y="312"/>
                    </a:lnTo>
                    <a:lnTo>
                      <a:pt x="157" y="269"/>
                    </a:lnTo>
                    <a:lnTo>
                      <a:pt x="148" y="224"/>
                    </a:lnTo>
                    <a:lnTo>
                      <a:pt x="137" y="156"/>
                    </a:lnTo>
                    <a:lnTo>
                      <a:pt x="121" y="103"/>
                    </a:lnTo>
                    <a:lnTo>
                      <a:pt x="104" y="57"/>
                    </a:lnTo>
                    <a:lnTo>
                      <a:pt x="85" y="33"/>
                    </a:lnTo>
                    <a:lnTo>
                      <a:pt x="62" y="7"/>
                    </a:lnTo>
                    <a:lnTo>
                      <a:pt x="41" y="1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2" name="Freeform 60"/>
              <p:cNvSpPr>
                <a:spLocks/>
              </p:cNvSpPr>
              <p:nvPr/>
            </p:nvSpPr>
            <p:spPr bwMode="auto">
              <a:xfrm>
                <a:off x="5307" y="2729"/>
                <a:ext cx="167" cy="378"/>
              </a:xfrm>
              <a:custGeom>
                <a:avLst/>
                <a:gdLst>
                  <a:gd name="T0" fmla="*/ 11 w 167"/>
                  <a:gd name="T1" fmla="*/ 297 h 378"/>
                  <a:gd name="T2" fmla="*/ 0 w 167"/>
                  <a:gd name="T3" fmla="*/ 377 h 378"/>
                  <a:gd name="T4" fmla="*/ 8 w 167"/>
                  <a:gd name="T5" fmla="*/ 355 h 378"/>
                  <a:gd name="T6" fmla="*/ 17 w 167"/>
                  <a:gd name="T7" fmla="*/ 332 h 378"/>
                  <a:gd name="T8" fmla="*/ 26 w 167"/>
                  <a:gd name="T9" fmla="*/ 311 h 378"/>
                  <a:gd name="T10" fmla="*/ 38 w 167"/>
                  <a:gd name="T11" fmla="*/ 283 h 378"/>
                  <a:gd name="T12" fmla="*/ 50 w 167"/>
                  <a:gd name="T13" fmla="*/ 254 h 378"/>
                  <a:gd name="T14" fmla="*/ 62 w 167"/>
                  <a:gd name="T15" fmla="*/ 226 h 378"/>
                  <a:gd name="T16" fmla="*/ 74 w 167"/>
                  <a:gd name="T17" fmla="*/ 201 h 378"/>
                  <a:gd name="T18" fmla="*/ 83 w 167"/>
                  <a:gd name="T19" fmla="*/ 182 h 378"/>
                  <a:gd name="T20" fmla="*/ 94 w 167"/>
                  <a:gd name="T21" fmla="*/ 160 h 378"/>
                  <a:gd name="T22" fmla="*/ 104 w 167"/>
                  <a:gd name="T23" fmla="*/ 141 h 378"/>
                  <a:gd name="T24" fmla="*/ 117 w 167"/>
                  <a:gd name="T25" fmla="*/ 121 h 378"/>
                  <a:gd name="T26" fmla="*/ 127 w 167"/>
                  <a:gd name="T27" fmla="*/ 104 h 378"/>
                  <a:gd name="T28" fmla="*/ 138 w 167"/>
                  <a:gd name="T29" fmla="*/ 90 h 378"/>
                  <a:gd name="T30" fmla="*/ 150 w 167"/>
                  <a:gd name="T31" fmla="*/ 75 h 378"/>
                  <a:gd name="T32" fmla="*/ 158 w 167"/>
                  <a:gd name="T33" fmla="*/ 61 h 378"/>
                  <a:gd name="T34" fmla="*/ 166 w 167"/>
                  <a:gd name="T35" fmla="*/ 0 h 378"/>
                  <a:gd name="T36" fmla="*/ 152 w 167"/>
                  <a:gd name="T37" fmla="*/ 14 h 378"/>
                  <a:gd name="T38" fmla="*/ 130 w 167"/>
                  <a:gd name="T39" fmla="*/ 48 h 378"/>
                  <a:gd name="T40" fmla="*/ 100 w 167"/>
                  <a:gd name="T41" fmla="*/ 88 h 378"/>
                  <a:gd name="T42" fmla="*/ 77 w 167"/>
                  <a:gd name="T43" fmla="*/ 129 h 378"/>
                  <a:gd name="T44" fmla="*/ 55 w 167"/>
                  <a:gd name="T45" fmla="*/ 185 h 378"/>
                  <a:gd name="T46" fmla="*/ 32 w 167"/>
                  <a:gd name="T47" fmla="*/ 233 h 378"/>
                  <a:gd name="T48" fmla="*/ 14 w 167"/>
                  <a:gd name="T49" fmla="*/ 280 h 378"/>
                  <a:gd name="T50" fmla="*/ 0 w 167"/>
                  <a:gd name="T51" fmla="*/ 377 h 378"/>
                  <a:gd name="T52" fmla="*/ 1 w 167"/>
                  <a:gd name="T53" fmla="*/ 374 h 378"/>
                  <a:gd name="T54" fmla="*/ 11 w 167"/>
                  <a:gd name="T55" fmla="*/ 297 h 3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7"/>
                  <a:gd name="T85" fmla="*/ 0 h 378"/>
                  <a:gd name="T86" fmla="*/ 167 w 167"/>
                  <a:gd name="T87" fmla="*/ 378 h 3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7" h="378">
                    <a:moveTo>
                      <a:pt x="11" y="297"/>
                    </a:moveTo>
                    <a:lnTo>
                      <a:pt x="0" y="377"/>
                    </a:lnTo>
                    <a:lnTo>
                      <a:pt x="8" y="355"/>
                    </a:lnTo>
                    <a:lnTo>
                      <a:pt x="17" y="332"/>
                    </a:lnTo>
                    <a:lnTo>
                      <a:pt x="26" y="311"/>
                    </a:lnTo>
                    <a:lnTo>
                      <a:pt x="38" y="283"/>
                    </a:lnTo>
                    <a:lnTo>
                      <a:pt x="50" y="254"/>
                    </a:lnTo>
                    <a:lnTo>
                      <a:pt x="62" y="226"/>
                    </a:lnTo>
                    <a:lnTo>
                      <a:pt x="74" y="201"/>
                    </a:lnTo>
                    <a:lnTo>
                      <a:pt x="83" y="182"/>
                    </a:lnTo>
                    <a:lnTo>
                      <a:pt x="94" y="160"/>
                    </a:lnTo>
                    <a:lnTo>
                      <a:pt x="104" y="141"/>
                    </a:lnTo>
                    <a:lnTo>
                      <a:pt x="117" y="121"/>
                    </a:lnTo>
                    <a:lnTo>
                      <a:pt x="127" y="104"/>
                    </a:lnTo>
                    <a:lnTo>
                      <a:pt x="138" y="90"/>
                    </a:lnTo>
                    <a:lnTo>
                      <a:pt x="150" y="75"/>
                    </a:lnTo>
                    <a:lnTo>
                      <a:pt x="158" y="61"/>
                    </a:lnTo>
                    <a:lnTo>
                      <a:pt x="166" y="0"/>
                    </a:lnTo>
                    <a:lnTo>
                      <a:pt x="152" y="14"/>
                    </a:lnTo>
                    <a:lnTo>
                      <a:pt x="130" y="48"/>
                    </a:lnTo>
                    <a:lnTo>
                      <a:pt x="100" y="88"/>
                    </a:lnTo>
                    <a:lnTo>
                      <a:pt x="77" y="129"/>
                    </a:lnTo>
                    <a:lnTo>
                      <a:pt x="55" y="185"/>
                    </a:lnTo>
                    <a:lnTo>
                      <a:pt x="32" y="233"/>
                    </a:lnTo>
                    <a:lnTo>
                      <a:pt x="14" y="280"/>
                    </a:lnTo>
                    <a:lnTo>
                      <a:pt x="0" y="377"/>
                    </a:lnTo>
                    <a:lnTo>
                      <a:pt x="1" y="374"/>
                    </a:lnTo>
                    <a:lnTo>
                      <a:pt x="11" y="297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3" name="Freeform 61"/>
              <p:cNvSpPr>
                <a:spLocks/>
              </p:cNvSpPr>
              <p:nvPr/>
            </p:nvSpPr>
            <p:spPr bwMode="auto">
              <a:xfrm>
                <a:off x="5188" y="2924"/>
                <a:ext cx="133" cy="186"/>
              </a:xfrm>
              <a:custGeom>
                <a:avLst/>
                <a:gdLst>
                  <a:gd name="T0" fmla="*/ 10 w 133"/>
                  <a:gd name="T1" fmla="*/ 5 h 186"/>
                  <a:gd name="T2" fmla="*/ 0 w 133"/>
                  <a:gd name="T3" fmla="*/ 70 h 186"/>
                  <a:gd name="T4" fmla="*/ 9 w 133"/>
                  <a:gd name="T5" fmla="*/ 72 h 186"/>
                  <a:gd name="T6" fmla="*/ 17 w 133"/>
                  <a:gd name="T7" fmla="*/ 75 h 186"/>
                  <a:gd name="T8" fmla="*/ 25 w 133"/>
                  <a:gd name="T9" fmla="*/ 81 h 186"/>
                  <a:gd name="T10" fmla="*/ 35 w 133"/>
                  <a:gd name="T11" fmla="*/ 86 h 186"/>
                  <a:gd name="T12" fmla="*/ 43 w 133"/>
                  <a:gd name="T13" fmla="*/ 92 h 186"/>
                  <a:gd name="T14" fmla="*/ 52 w 133"/>
                  <a:gd name="T15" fmla="*/ 100 h 186"/>
                  <a:gd name="T16" fmla="*/ 65 w 133"/>
                  <a:gd name="T17" fmla="*/ 109 h 186"/>
                  <a:gd name="T18" fmla="*/ 77 w 133"/>
                  <a:gd name="T19" fmla="*/ 120 h 186"/>
                  <a:gd name="T20" fmla="*/ 84 w 133"/>
                  <a:gd name="T21" fmla="*/ 129 h 186"/>
                  <a:gd name="T22" fmla="*/ 93 w 133"/>
                  <a:gd name="T23" fmla="*/ 136 h 186"/>
                  <a:gd name="T24" fmla="*/ 103 w 133"/>
                  <a:gd name="T25" fmla="*/ 150 h 186"/>
                  <a:gd name="T26" fmla="*/ 112 w 133"/>
                  <a:gd name="T27" fmla="*/ 165 h 186"/>
                  <a:gd name="T28" fmla="*/ 117 w 133"/>
                  <a:gd name="T29" fmla="*/ 176 h 186"/>
                  <a:gd name="T30" fmla="*/ 121 w 133"/>
                  <a:gd name="T31" fmla="*/ 185 h 186"/>
                  <a:gd name="T32" fmla="*/ 132 w 133"/>
                  <a:gd name="T33" fmla="*/ 100 h 186"/>
                  <a:gd name="T34" fmla="*/ 125 w 133"/>
                  <a:gd name="T35" fmla="*/ 83 h 186"/>
                  <a:gd name="T36" fmla="*/ 111 w 133"/>
                  <a:gd name="T37" fmla="*/ 60 h 186"/>
                  <a:gd name="T38" fmla="*/ 96 w 133"/>
                  <a:gd name="T39" fmla="*/ 36 h 186"/>
                  <a:gd name="T40" fmla="*/ 79 w 133"/>
                  <a:gd name="T41" fmla="*/ 24 h 186"/>
                  <a:gd name="T42" fmla="*/ 61 w 133"/>
                  <a:gd name="T43" fmla="*/ 9 h 186"/>
                  <a:gd name="T44" fmla="*/ 41 w 133"/>
                  <a:gd name="T45" fmla="*/ 3 h 186"/>
                  <a:gd name="T46" fmla="*/ 26 w 133"/>
                  <a:gd name="T47" fmla="*/ 0 h 186"/>
                  <a:gd name="T48" fmla="*/ 10 w 133"/>
                  <a:gd name="T49" fmla="*/ 5 h 1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"/>
                  <a:gd name="T76" fmla="*/ 0 h 186"/>
                  <a:gd name="T77" fmla="*/ 133 w 133"/>
                  <a:gd name="T78" fmla="*/ 186 h 1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" h="186">
                    <a:moveTo>
                      <a:pt x="10" y="5"/>
                    </a:moveTo>
                    <a:lnTo>
                      <a:pt x="0" y="70"/>
                    </a:lnTo>
                    <a:lnTo>
                      <a:pt x="9" y="72"/>
                    </a:lnTo>
                    <a:lnTo>
                      <a:pt x="17" y="75"/>
                    </a:lnTo>
                    <a:lnTo>
                      <a:pt x="25" y="81"/>
                    </a:lnTo>
                    <a:lnTo>
                      <a:pt x="35" y="86"/>
                    </a:lnTo>
                    <a:lnTo>
                      <a:pt x="43" y="92"/>
                    </a:lnTo>
                    <a:lnTo>
                      <a:pt x="52" y="100"/>
                    </a:lnTo>
                    <a:lnTo>
                      <a:pt x="65" y="109"/>
                    </a:lnTo>
                    <a:lnTo>
                      <a:pt x="77" y="120"/>
                    </a:lnTo>
                    <a:lnTo>
                      <a:pt x="84" y="129"/>
                    </a:lnTo>
                    <a:lnTo>
                      <a:pt x="93" y="136"/>
                    </a:lnTo>
                    <a:lnTo>
                      <a:pt x="103" y="150"/>
                    </a:lnTo>
                    <a:lnTo>
                      <a:pt x="112" y="165"/>
                    </a:lnTo>
                    <a:lnTo>
                      <a:pt x="117" y="176"/>
                    </a:lnTo>
                    <a:lnTo>
                      <a:pt x="121" y="185"/>
                    </a:lnTo>
                    <a:lnTo>
                      <a:pt x="132" y="100"/>
                    </a:lnTo>
                    <a:lnTo>
                      <a:pt x="125" y="83"/>
                    </a:lnTo>
                    <a:lnTo>
                      <a:pt x="111" y="60"/>
                    </a:lnTo>
                    <a:lnTo>
                      <a:pt x="96" y="36"/>
                    </a:lnTo>
                    <a:lnTo>
                      <a:pt x="79" y="24"/>
                    </a:lnTo>
                    <a:lnTo>
                      <a:pt x="61" y="9"/>
                    </a:lnTo>
                    <a:lnTo>
                      <a:pt x="41" y="3"/>
                    </a:lnTo>
                    <a:lnTo>
                      <a:pt x="26" y="0"/>
                    </a:lnTo>
                    <a:lnTo>
                      <a:pt x="10" y="5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4" name="Freeform 62"/>
              <p:cNvSpPr>
                <a:spLocks/>
              </p:cNvSpPr>
              <p:nvPr/>
            </p:nvSpPr>
            <p:spPr bwMode="auto">
              <a:xfrm>
                <a:off x="5137" y="2427"/>
                <a:ext cx="337" cy="603"/>
              </a:xfrm>
              <a:custGeom>
                <a:avLst/>
                <a:gdLst>
                  <a:gd name="T0" fmla="*/ 21 w 337"/>
                  <a:gd name="T1" fmla="*/ 8 h 603"/>
                  <a:gd name="T2" fmla="*/ 45 w 337"/>
                  <a:gd name="T3" fmla="*/ 1 h 603"/>
                  <a:gd name="T4" fmla="*/ 68 w 337"/>
                  <a:gd name="T5" fmla="*/ 2 h 603"/>
                  <a:gd name="T6" fmla="*/ 89 w 337"/>
                  <a:gd name="T7" fmla="*/ 7 h 603"/>
                  <a:gd name="T8" fmla="*/ 112 w 337"/>
                  <a:gd name="T9" fmla="*/ 20 h 603"/>
                  <a:gd name="T10" fmla="*/ 135 w 337"/>
                  <a:gd name="T11" fmla="*/ 37 h 603"/>
                  <a:gd name="T12" fmla="*/ 155 w 337"/>
                  <a:gd name="T13" fmla="*/ 67 h 603"/>
                  <a:gd name="T14" fmla="*/ 174 w 337"/>
                  <a:gd name="T15" fmla="*/ 100 h 603"/>
                  <a:gd name="T16" fmla="*/ 190 w 337"/>
                  <a:gd name="T17" fmla="*/ 132 h 603"/>
                  <a:gd name="T18" fmla="*/ 208 w 337"/>
                  <a:gd name="T19" fmla="*/ 170 h 603"/>
                  <a:gd name="T20" fmla="*/ 223 w 337"/>
                  <a:gd name="T21" fmla="*/ 212 h 603"/>
                  <a:gd name="T22" fmla="*/ 235 w 337"/>
                  <a:gd name="T23" fmla="*/ 261 h 603"/>
                  <a:gd name="T24" fmla="*/ 244 w 337"/>
                  <a:gd name="T25" fmla="*/ 312 h 603"/>
                  <a:gd name="T26" fmla="*/ 249 w 337"/>
                  <a:gd name="T27" fmla="*/ 359 h 603"/>
                  <a:gd name="T28" fmla="*/ 322 w 337"/>
                  <a:gd name="T29" fmla="*/ 325 h 603"/>
                  <a:gd name="T30" fmla="*/ 293 w 337"/>
                  <a:gd name="T31" fmla="*/ 368 h 603"/>
                  <a:gd name="T32" fmla="*/ 271 w 337"/>
                  <a:gd name="T33" fmla="*/ 403 h 603"/>
                  <a:gd name="T34" fmla="*/ 253 w 337"/>
                  <a:gd name="T35" fmla="*/ 435 h 603"/>
                  <a:gd name="T36" fmla="*/ 235 w 337"/>
                  <a:gd name="T37" fmla="*/ 473 h 603"/>
                  <a:gd name="T38" fmla="*/ 213 w 337"/>
                  <a:gd name="T39" fmla="*/ 526 h 603"/>
                  <a:gd name="T40" fmla="*/ 191 w 337"/>
                  <a:gd name="T41" fmla="*/ 577 h 603"/>
                  <a:gd name="T42" fmla="*/ 177 w 337"/>
                  <a:gd name="T43" fmla="*/ 593 h 603"/>
                  <a:gd name="T44" fmla="*/ 167 w 337"/>
                  <a:gd name="T45" fmla="*/ 574 h 603"/>
                  <a:gd name="T46" fmla="*/ 153 w 337"/>
                  <a:gd name="T47" fmla="*/ 555 h 603"/>
                  <a:gd name="T48" fmla="*/ 141 w 337"/>
                  <a:gd name="T49" fmla="*/ 544 h 603"/>
                  <a:gd name="T50" fmla="*/ 127 w 337"/>
                  <a:gd name="T51" fmla="*/ 530 h 603"/>
                  <a:gd name="T52" fmla="*/ 111 w 337"/>
                  <a:gd name="T53" fmla="*/ 520 h 603"/>
                  <a:gd name="T54" fmla="*/ 96 w 337"/>
                  <a:gd name="T55" fmla="*/ 512 h 603"/>
                  <a:gd name="T56" fmla="*/ 81 w 337"/>
                  <a:gd name="T57" fmla="*/ 506 h 603"/>
                  <a:gd name="T58" fmla="*/ 61 w 337"/>
                  <a:gd name="T59" fmla="*/ 500 h 603"/>
                  <a:gd name="T60" fmla="*/ 153 w 337"/>
                  <a:gd name="T61" fmla="*/ 390 h 603"/>
                  <a:gd name="T62" fmla="*/ 144 w 337"/>
                  <a:gd name="T63" fmla="*/ 314 h 603"/>
                  <a:gd name="T64" fmla="*/ 138 w 337"/>
                  <a:gd name="T65" fmla="*/ 269 h 603"/>
                  <a:gd name="T66" fmla="*/ 126 w 337"/>
                  <a:gd name="T67" fmla="*/ 212 h 603"/>
                  <a:gd name="T68" fmla="*/ 115 w 337"/>
                  <a:gd name="T69" fmla="*/ 163 h 603"/>
                  <a:gd name="T70" fmla="*/ 106 w 337"/>
                  <a:gd name="T71" fmla="*/ 130 h 603"/>
                  <a:gd name="T72" fmla="*/ 93 w 337"/>
                  <a:gd name="T73" fmla="*/ 96 h 603"/>
                  <a:gd name="T74" fmla="*/ 79 w 337"/>
                  <a:gd name="T75" fmla="*/ 71 h 603"/>
                  <a:gd name="T76" fmla="*/ 61 w 337"/>
                  <a:gd name="T77" fmla="*/ 51 h 603"/>
                  <a:gd name="T78" fmla="*/ 40 w 337"/>
                  <a:gd name="T79" fmla="*/ 37 h 603"/>
                  <a:gd name="T80" fmla="*/ 17 w 337"/>
                  <a:gd name="T81" fmla="*/ 26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603"/>
                  <a:gd name="T125" fmla="*/ 337 w 337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603">
                    <a:moveTo>
                      <a:pt x="0" y="19"/>
                    </a:moveTo>
                    <a:lnTo>
                      <a:pt x="21" y="8"/>
                    </a:lnTo>
                    <a:lnTo>
                      <a:pt x="31" y="6"/>
                    </a:lnTo>
                    <a:lnTo>
                      <a:pt x="45" y="1"/>
                    </a:lnTo>
                    <a:lnTo>
                      <a:pt x="56" y="0"/>
                    </a:lnTo>
                    <a:lnTo>
                      <a:pt x="68" y="2"/>
                    </a:lnTo>
                    <a:lnTo>
                      <a:pt x="79" y="3"/>
                    </a:lnTo>
                    <a:lnTo>
                      <a:pt x="89" y="7"/>
                    </a:lnTo>
                    <a:lnTo>
                      <a:pt x="101" y="9"/>
                    </a:lnTo>
                    <a:lnTo>
                      <a:pt x="112" y="20"/>
                    </a:lnTo>
                    <a:lnTo>
                      <a:pt x="122" y="30"/>
                    </a:lnTo>
                    <a:lnTo>
                      <a:pt x="135" y="37"/>
                    </a:lnTo>
                    <a:lnTo>
                      <a:pt x="145" y="52"/>
                    </a:lnTo>
                    <a:lnTo>
                      <a:pt x="155" y="67"/>
                    </a:lnTo>
                    <a:lnTo>
                      <a:pt x="166" y="84"/>
                    </a:lnTo>
                    <a:lnTo>
                      <a:pt x="174" y="100"/>
                    </a:lnTo>
                    <a:lnTo>
                      <a:pt x="183" y="115"/>
                    </a:lnTo>
                    <a:lnTo>
                      <a:pt x="190" y="132"/>
                    </a:lnTo>
                    <a:lnTo>
                      <a:pt x="198" y="150"/>
                    </a:lnTo>
                    <a:lnTo>
                      <a:pt x="208" y="170"/>
                    </a:lnTo>
                    <a:lnTo>
                      <a:pt x="215" y="192"/>
                    </a:lnTo>
                    <a:lnTo>
                      <a:pt x="223" y="212"/>
                    </a:lnTo>
                    <a:lnTo>
                      <a:pt x="229" y="238"/>
                    </a:lnTo>
                    <a:lnTo>
                      <a:pt x="235" y="261"/>
                    </a:lnTo>
                    <a:lnTo>
                      <a:pt x="241" y="284"/>
                    </a:lnTo>
                    <a:lnTo>
                      <a:pt x="244" y="312"/>
                    </a:lnTo>
                    <a:lnTo>
                      <a:pt x="248" y="333"/>
                    </a:lnTo>
                    <a:lnTo>
                      <a:pt x="249" y="359"/>
                    </a:lnTo>
                    <a:lnTo>
                      <a:pt x="336" y="305"/>
                    </a:lnTo>
                    <a:lnTo>
                      <a:pt x="322" y="325"/>
                    </a:lnTo>
                    <a:lnTo>
                      <a:pt x="307" y="348"/>
                    </a:lnTo>
                    <a:lnTo>
                      <a:pt x="293" y="368"/>
                    </a:lnTo>
                    <a:lnTo>
                      <a:pt x="283" y="383"/>
                    </a:lnTo>
                    <a:lnTo>
                      <a:pt x="271" y="403"/>
                    </a:lnTo>
                    <a:lnTo>
                      <a:pt x="264" y="417"/>
                    </a:lnTo>
                    <a:lnTo>
                      <a:pt x="253" y="435"/>
                    </a:lnTo>
                    <a:lnTo>
                      <a:pt x="245" y="455"/>
                    </a:lnTo>
                    <a:lnTo>
                      <a:pt x="235" y="473"/>
                    </a:lnTo>
                    <a:lnTo>
                      <a:pt x="223" y="499"/>
                    </a:lnTo>
                    <a:lnTo>
                      <a:pt x="213" y="526"/>
                    </a:lnTo>
                    <a:lnTo>
                      <a:pt x="203" y="550"/>
                    </a:lnTo>
                    <a:lnTo>
                      <a:pt x="191" y="577"/>
                    </a:lnTo>
                    <a:lnTo>
                      <a:pt x="182" y="602"/>
                    </a:lnTo>
                    <a:lnTo>
                      <a:pt x="177" y="593"/>
                    </a:lnTo>
                    <a:lnTo>
                      <a:pt x="172" y="582"/>
                    </a:lnTo>
                    <a:lnTo>
                      <a:pt x="167" y="574"/>
                    </a:lnTo>
                    <a:lnTo>
                      <a:pt x="161" y="565"/>
                    </a:lnTo>
                    <a:lnTo>
                      <a:pt x="153" y="555"/>
                    </a:lnTo>
                    <a:lnTo>
                      <a:pt x="148" y="549"/>
                    </a:lnTo>
                    <a:lnTo>
                      <a:pt x="141" y="544"/>
                    </a:lnTo>
                    <a:lnTo>
                      <a:pt x="134" y="537"/>
                    </a:lnTo>
                    <a:lnTo>
                      <a:pt x="127" y="530"/>
                    </a:lnTo>
                    <a:lnTo>
                      <a:pt x="117" y="527"/>
                    </a:lnTo>
                    <a:lnTo>
                      <a:pt x="111" y="520"/>
                    </a:lnTo>
                    <a:lnTo>
                      <a:pt x="103" y="515"/>
                    </a:lnTo>
                    <a:lnTo>
                      <a:pt x="96" y="512"/>
                    </a:lnTo>
                    <a:lnTo>
                      <a:pt x="89" y="509"/>
                    </a:lnTo>
                    <a:lnTo>
                      <a:pt x="81" y="506"/>
                    </a:lnTo>
                    <a:lnTo>
                      <a:pt x="74" y="499"/>
                    </a:lnTo>
                    <a:lnTo>
                      <a:pt x="61" y="500"/>
                    </a:lnTo>
                    <a:lnTo>
                      <a:pt x="153" y="428"/>
                    </a:lnTo>
                    <a:lnTo>
                      <a:pt x="153" y="390"/>
                    </a:lnTo>
                    <a:lnTo>
                      <a:pt x="150" y="366"/>
                    </a:lnTo>
                    <a:lnTo>
                      <a:pt x="144" y="314"/>
                    </a:lnTo>
                    <a:lnTo>
                      <a:pt x="141" y="291"/>
                    </a:lnTo>
                    <a:lnTo>
                      <a:pt x="138" y="269"/>
                    </a:lnTo>
                    <a:lnTo>
                      <a:pt x="131" y="231"/>
                    </a:lnTo>
                    <a:lnTo>
                      <a:pt x="126" y="212"/>
                    </a:lnTo>
                    <a:lnTo>
                      <a:pt x="121" y="185"/>
                    </a:lnTo>
                    <a:lnTo>
                      <a:pt x="115" y="163"/>
                    </a:lnTo>
                    <a:lnTo>
                      <a:pt x="110" y="146"/>
                    </a:lnTo>
                    <a:lnTo>
                      <a:pt x="106" y="130"/>
                    </a:lnTo>
                    <a:lnTo>
                      <a:pt x="101" y="115"/>
                    </a:lnTo>
                    <a:lnTo>
                      <a:pt x="93" y="96"/>
                    </a:lnTo>
                    <a:lnTo>
                      <a:pt x="86" y="86"/>
                    </a:lnTo>
                    <a:lnTo>
                      <a:pt x="79" y="71"/>
                    </a:lnTo>
                    <a:lnTo>
                      <a:pt x="70" y="59"/>
                    </a:lnTo>
                    <a:lnTo>
                      <a:pt x="61" y="51"/>
                    </a:lnTo>
                    <a:lnTo>
                      <a:pt x="50" y="43"/>
                    </a:lnTo>
                    <a:lnTo>
                      <a:pt x="40" y="37"/>
                    </a:lnTo>
                    <a:lnTo>
                      <a:pt x="30" y="29"/>
                    </a:lnTo>
                    <a:lnTo>
                      <a:pt x="17" y="26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180" name="Group 75"/>
          <p:cNvGrpSpPr>
            <a:grpSpLocks/>
          </p:cNvGrpSpPr>
          <p:nvPr/>
        </p:nvGrpSpPr>
        <p:grpSpPr bwMode="auto">
          <a:xfrm>
            <a:off x="5938838" y="1481138"/>
            <a:ext cx="747712" cy="915987"/>
            <a:chOff x="3552" y="1504"/>
            <a:chExt cx="529" cy="577"/>
          </a:xfrm>
        </p:grpSpPr>
        <p:sp>
          <p:nvSpPr>
            <p:cNvPr id="92214" name="Freeform 76"/>
            <p:cNvSpPr>
              <a:spLocks/>
            </p:cNvSpPr>
            <p:nvPr/>
          </p:nvSpPr>
          <p:spPr bwMode="auto">
            <a:xfrm>
              <a:off x="3552" y="1535"/>
              <a:ext cx="369" cy="351"/>
            </a:xfrm>
            <a:custGeom>
              <a:avLst/>
              <a:gdLst>
                <a:gd name="T0" fmla="*/ 0 w 369"/>
                <a:gd name="T1" fmla="*/ 15 h 351"/>
                <a:gd name="T2" fmla="*/ 9 w 369"/>
                <a:gd name="T3" fmla="*/ 50 h 351"/>
                <a:gd name="T4" fmla="*/ 29 w 369"/>
                <a:gd name="T5" fmla="*/ 48 h 351"/>
                <a:gd name="T6" fmla="*/ 47 w 369"/>
                <a:gd name="T7" fmla="*/ 53 h 351"/>
                <a:gd name="T8" fmla="*/ 66 w 369"/>
                <a:gd name="T9" fmla="*/ 55 h 351"/>
                <a:gd name="T10" fmla="*/ 83 w 369"/>
                <a:gd name="T11" fmla="*/ 59 h 351"/>
                <a:gd name="T12" fmla="*/ 101 w 369"/>
                <a:gd name="T13" fmla="*/ 66 h 351"/>
                <a:gd name="T14" fmla="*/ 114 w 369"/>
                <a:gd name="T15" fmla="*/ 74 h 351"/>
                <a:gd name="T16" fmla="*/ 128 w 369"/>
                <a:gd name="T17" fmla="*/ 82 h 351"/>
                <a:gd name="T18" fmla="*/ 144 w 369"/>
                <a:gd name="T19" fmla="*/ 90 h 351"/>
                <a:gd name="T20" fmla="*/ 159 w 369"/>
                <a:gd name="T21" fmla="*/ 102 h 351"/>
                <a:gd name="T22" fmla="*/ 177 w 369"/>
                <a:gd name="T23" fmla="*/ 119 h 351"/>
                <a:gd name="T24" fmla="*/ 191 w 369"/>
                <a:gd name="T25" fmla="*/ 133 h 351"/>
                <a:gd name="T26" fmla="*/ 207 w 369"/>
                <a:gd name="T27" fmla="*/ 147 h 351"/>
                <a:gd name="T28" fmla="*/ 221 w 369"/>
                <a:gd name="T29" fmla="*/ 167 h 351"/>
                <a:gd name="T30" fmla="*/ 240 w 369"/>
                <a:gd name="T31" fmla="*/ 188 h 351"/>
                <a:gd name="T32" fmla="*/ 262 w 369"/>
                <a:gd name="T33" fmla="*/ 212 h 351"/>
                <a:gd name="T34" fmla="*/ 274 w 369"/>
                <a:gd name="T35" fmla="*/ 232 h 351"/>
                <a:gd name="T36" fmla="*/ 289 w 369"/>
                <a:gd name="T37" fmla="*/ 252 h 351"/>
                <a:gd name="T38" fmla="*/ 301 w 369"/>
                <a:gd name="T39" fmla="*/ 270 h 351"/>
                <a:gd name="T40" fmla="*/ 315 w 369"/>
                <a:gd name="T41" fmla="*/ 291 h 351"/>
                <a:gd name="T42" fmla="*/ 333 w 369"/>
                <a:gd name="T43" fmla="*/ 322 h 351"/>
                <a:gd name="T44" fmla="*/ 346 w 369"/>
                <a:gd name="T45" fmla="*/ 350 h 351"/>
                <a:gd name="T46" fmla="*/ 368 w 369"/>
                <a:gd name="T47" fmla="*/ 326 h 351"/>
                <a:gd name="T48" fmla="*/ 344 w 369"/>
                <a:gd name="T49" fmla="*/ 281 h 351"/>
                <a:gd name="T50" fmla="*/ 316 w 369"/>
                <a:gd name="T51" fmla="*/ 233 h 351"/>
                <a:gd name="T52" fmla="*/ 290 w 369"/>
                <a:gd name="T53" fmla="*/ 196 h 351"/>
                <a:gd name="T54" fmla="*/ 260 w 369"/>
                <a:gd name="T55" fmla="*/ 159 h 351"/>
                <a:gd name="T56" fmla="*/ 217 w 369"/>
                <a:gd name="T57" fmla="*/ 102 h 351"/>
                <a:gd name="T58" fmla="*/ 176 w 369"/>
                <a:gd name="T59" fmla="*/ 62 h 351"/>
                <a:gd name="T60" fmla="*/ 136 w 369"/>
                <a:gd name="T61" fmla="*/ 27 h 351"/>
                <a:gd name="T62" fmla="*/ 104 w 369"/>
                <a:gd name="T63" fmla="*/ 13 h 351"/>
                <a:gd name="T64" fmla="*/ 66 w 369"/>
                <a:gd name="T65" fmla="*/ 0 h 351"/>
                <a:gd name="T66" fmla="*/ 40 w 369"/>
                <a:gd name="T67" fmla="*/ 3 h 351"/>
                <a:gd name="T68" fmla="*/ 0 w 369"/>
                <a:gd name="T69" fmla="*/ 15 h 3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9"/>
                <a:gd name="T106" fmla="*/ 0 h 351"/>
                <a:gd name="T107" fmla="*/ 369 w 369"/>
                <a:gd name="T108" fmla="*/ 351 h 3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9" h="351">
                  <a:moveTo>
                    <a:pt x="0" y="15"/>
                  </a:moveTo>
                  <a:lnTo>
                    <a:pt x="9" y="50"/>
                  </a:lnTo>
                  <a:lnTo>
                    <a:pt x="29" y="48"/>
                  </a:lnTo>
                  <a:lnTo>
                    <a:pt x="47" y="53"/>
                  </a:lnTo>
                  <a:lnTo>
                    <a:pt x="66" y="55"/>
                  </a:lnTo>
                  <a:lnTo>
                    <a:pt x="83" y="59"/>
                  </a:lnTo>
                  <a:lnTo>
                    <a:pt x="101" y="66"/>
                  </a:lnTo>
                  <a:lnTo>
                    <a:pt x="114" y="74"/>
                  </a:lnTo>
                  <a:lnTo>
                    <a:pt x="128" y="82"/>
                  </a:lnTo>
                  <a:lnTo>
                    <a:pt x="144" y="90"/>
                  </a:lnTo>
                  <a:lnTo>
                    <a:pt x="159" y="102"/>
                  </a:lnTo>
                  <a:lnTo>
                    <a:pt x="177" y="119"/>
                  </a:lnTo>
                  <a:lnTo>
                    <a:pt x="191" y="133"/>
                  </a:lnTo>
                  <a:lnTo>
                    <a:pt x="207" y="147"/>
                  </a:lnTo>
                  <a:lnTo>
                    <a:pt x="221" y="167"/>
                  </a:lnTo>
                  <a:lnTo>
                    <a:pt x="240" y="188"/>
                  </a:lnTo>
                  <a:lnTo>
                    <a:pt x="262" y="212"/>
                  </a:lnTo>
                  <a:lnTo>
                    <a:pt x="274" y="232"/>
                  </a:lnTo>
                  <a:lnTo>
                    <a:pt x="289" y="252"/>
                  </a:lnTo>
                  <a:lnTo>
                    <a:pt x="301" y="270"/>
                  </a:lnTo>
                  <a:lnTo>
                    <a:pt x="315" y="291"/>
                  </a:lnTo>
                  <a:lnTo>
                    <a:pt x="333" y="322"/>
                  </a:lnTo>
                  <a:lnTo>
                    <a:pt x="346" y="350"/>
                  </a:lnTo>
                  <a:lnTo>
                    <a:pt x="368" y="326"/>
                  </a:lnTo>
                  <a:lnTo>
                    <a:pt x="344" y="281"/>
                  </a:lnTo>
                  <a:lnTo>
                    <a:pt x="316" y="233"/>
                  </a:lnTo>
                  <a:lnTo>
                    <a:pt x="290" y="196"/>
                  </a:lnTo>
                  <a:lnTo>
                    <a:pt x="260" y="159"/>
                  </a:lnTo>
                  <a:lnTo>
                    <a:pt x="217" y="102"/>
                  </a:lnTo>
                  <a:lnTo>
                    <a:pt x="176" y="62"/>
                  </a:lnTo>
                  <a:lnTo>
                    <a:pt x="136" y="27"/>
                  </a:lnTo>
                  <a:lnTo>
                    <a:pt x="104" y="13"/>
                  </a:lnTo>
                  <a:lnTo>
                    <a:pt x="66" y="0"/>
                  </a:lnTo>
                  <a:lnTo>
                    <a:pt x="40" y="3"/>
                  </a:lnTo>
                  <a:lnTo>
                    <a:pt x="0" y="1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5" name="Freeform 77"/>
            <p:cNvSpPr>
              <a:spLocks/>
            </p:cNvSpPr>
            <p:nvPr/>
          </p:nvSpPr>
          <p:spPr bwMode="auto">
            <a:xfrm>
              <a:off x="4014" y="1671"/>
              <a:ext cx="67" cy="409"/>
            </a:xfrm>
            <a:custGeom>
              <a:avLst/>
              <a:gdLst>
                <a:gd name="T0" fmla="*/ 4 w 67"/>
                <a:gd name="T1" fmla="*/ 331 h 409"/>
                <a:gd name="T2" fmla="*/ 28 w 67"/>
                <a:gd name="T3" fmla="*/ 408 h 409"/>
                <a:gd name="T4" fmla="*/ 27 w 67"/>
                <a:gd name="T5" fmla="*/ 385 h 409"/>
                <a:gd name="T6" fmla="*/ 26 w 67"/>
                <a:gd name="T7" fmla="*/ 361 h 409"/>
                <a:gd name="T8" fmla="*/ 27 w 67"/>
                <a:gd name="T9" fmla="*/ 338 h 409"/>
                <a:gd name="T10" fmla="*/ 29 w 67"/>
                <a:gd name="T11" fmla="*/ 308 h 409"/>
                <a:gd name="T12" fmla="*/ 29 w 67"/>
                <a:gd name="T13" fmla="*/ 276 h 409"/>
                <a:gd name="T14" fmla="*/ 31 w 67"/>
                <a:gd name="T15" fmla="*/ 246 h 409"/>
                <a:gd name="T16" fmla="*/ 33 w 67"/>
                <a:gd name="T17" fmla="*/ 219 h 409"/>
                <a:gd name="T18" fmla="*/ 34 w 67"/>
                <a:gd name="T19" fmla="*/ 198 h 409"/>
                <a:gd name="T20" fmla="*/ 36 w 67"/>
                <a:gd name="T21" fmla="*/ 174 h 409"/>
                <a:gd name="T22" fmla="*/ 39 w 67"/>
                <a:gd name="T23" fmla="*/ 153 h 409"/>
                <a:gd name="T24" fmla="*/ 45 w 67"/>
                <a:gd name="T25" fmla="*/ 129 h 409"/>
                <a:gd name="T26" fmla="*/ 50 w 67"/>
                <a:gd name="T27" fmla="*/ 110 h 409"/>
                <a:gd name="T28" fmla="*/ 55 w 67"/>
                <a:gd name="T29" fmla="*/ 93 h 409"/>
                <a:gd name="T30" fmla="*/ 62 w 67"/>
                <a:gd name="T31" fmla="*/ 74 h 409"/>
                <a:gd name="T32" fmla="*/ 66 w 67"/>
                <a:gd name="T33" fmla="*/ 58 h 409"/>
                <a:gd name="T34" fmla="*/ 47 w 67"/>
                <a:gd name="T35" fmla="*/ 0 h 409"/>
                <a:gd name="T36" fmla="*/ 37 w 67"/>
                <a:gd name="T37" fmla="*/ 19 h 409"/>
                <a:gd name="T38" fmla="*/ 27 w 67"/>
                <a:gd name="T39" fmla="*/ 58 h 409"/>
                <a:gd name="T40" fmla="*/ 11 w 67"/>
                <a:gd name="T41" fmla="*/ 105 h 409"/>
                <a:gd name="T42" fmla="*/ 3 w 67"/>
                <a:gd name="T43" fmla="*/ 153 h 409"/>
                <a:gd name="T44" fmla="*/ 3 w 67"/>
                <a:gd name="T45" fmla="*/ 213 h 409"/>
                <a:gd name="T46" fmla="*/ 0 w 67"/>
                <a:gd name="T47" fmla="*/ 265 h 409"/>
                <a:gd name="T48" fmla="*/ 0 w 67"/>
                <a:gd name="T49" fmla="*/ 315 h 409"/>
                <a:gd name="T50" fmla="*/ 28 w 67"/>
                <a:gd name="T51" fmla="*/ 408 h 409"/>
                <a:gd name="T52" fmla="*/ 27 w 67"/>
                <a:gd name="T53" fmla="*/ 406 h 409"/>
                <a:gd name="T54" fmla="*/ 4 w 67"/>
                <a:gd name="T55" fmla="*/ 331 h 4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409"/>
                <a:gd name="T86" fmla="*/ 67 w 67"/>
                <a:gd name="T87" fmla="*/ 409 h 4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409">
                  <a:moveTo>
                    <a:pt x="4" y="331"/>
                  </a:moveTo>
                  <a:lnTo>
                    <a:pt x="28" y="408"/>
                  </a:lnTo>
                  <a:lnTo>
                    <a:pt x="27" y="385"/>
                  </a:lnTo>
                  <a:lnTo>
                    <a:pt x="26" y="361"/>
                  </a:lnTo>
                  <a:lnTo>
                    <a:pt x="27" y="338"/>
                  </a:lnTo>
                  <a:lnTo>
                    <a:pt x="29" y="308"/>
                  </a:lnTo>
                  <a:lnTo>
                    <a:pt x="29" y="276"/>
                  </a:lnTo>
                  <a:lnTo>
                    <a:pt x="31" y="246"/>
                  </a:lnTo>
                  <a:lnTo>
                    <a:pt x="33" y="219"/>
                  </a:lnTo>
                  <a:lnTo>
                    <a:pt x="34" y="198"/>
                  </a:lnTo>
                  <a:lnTo>
                    <a:pt x="36" y="174"/>
                  </a:lnTo>
                  <a:lnTo>
                    <a:pt x="39" y="153"/>
                  </a:lnTo>
                  <a:lnTo>
                    <a:pt x="45" y="129"/>
                  </a:lnTo>
                  <a:lnTo>
                    <a:pt x="50" y="110"/>
                  </a:lnTo>
                  <a:lnTo>
                    <a:pt x="55" y="93"/>
                  </a:lnTo>
                  <a:lnTo>
                    <a:pt x="62" y="74"/>
                  </a:lnTo>
                  <a:lnTo>
                    <a:pt x="66" y="58"/>
                  </a:lnTo>
                  <a:lnTo>
                    <a:pt x="47" y="0"/>
                  </a:lnTo>
                  <a:lnTo>
                    <a:pt x="37" y="19"/>
                  </a:lnTo>
                  <a:lnTo>
                    <a:pt x="27" y="58"/>
                  </a:lnTo>
                  <a:lnTo>
                    <a:pt x="11" y="105"/>
                  </a:lnTo>
                  <a:lnTo>
                    <a:pt x="3" y="153"/>
                  </a:lnTo>
                  <a:lnTo>
                    <a:pt x="3" y="213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8" y="408"/>
                  </a:lnTo>
                  <a:lnTo>
                    <a:pt x="27" y="406"/>
                  </a:lnTo>
                  <a:lnTo>
                    <a:pt x="4" y="33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6" name="Freeform 78"/>
            <p:cNvSpPr>
              <a:spLocks/>
            </p:cNvSpPr>
            <p:nvPr/>
          </p:nvSpPr>
          <p:spPr bwMode="auto">
            <a:xfrm>
              <a:off x="3837" y="1947"/>
              <a:ext cx="208" cy="134"/>
            </a:xfrm>
            <a:custGeom>
              <a:avLst/>
              <a:gdLst>
                <a:gd name="T0" fmla="*/ 0 w 208"/>
                <a:gd name="T1" fmla="*/ 16 h 134"/>
                <a:gd name="T2" fmla="*/ 19 w 208"/>
                <a:gd name="T3" fmla="*/ 80 h 134"/>
                <a:gd name="T4" fmla="*/ 29 w 208"/>
                <a:gd name="T5" fmla="*/ 77 h 134"/>
                <a:gd name="T6" fmla="*/ 40 w 208"/>
                <a:gd name="T7" fmla="*/ 77 h 134"/>
                <a:gd name="T8" fmla="*/ 51 w 208"/>
                <a:gd name="T9" fmla="*/ 80 h 134"/>
                <a:gd name="T10" fmla="*/ 64 w 208"/>
                <a:gd name="T11" fmla="*/ 80 h 134"/>
                <a:gd name="T12" fmla="*/ 77 w 208"/>
                <a:gd name="T13" fmla="*/ 82 h 134"/>
                <a:gd name="T14" fmla="*/ 91 w 208"/>
                <a:gd name="T15" fmla="*/ 84 h 134"/>
                <a:gd name="T16" fmla="*/ 109 w 208"/>
                <a:gd name="T17" fmla="*/ 89 h 134"/>
                <a:gd name="T18" fmla="*/ 128 w 208"/>
                <a:gd name="T19" fmla="*/ 93 h 134"/>
                <a:gd name="T20" fmla="*/ 140 w 208"/>
                <a:gd name="T21" fmla="*/ 98 h 134"/>
                <a:gd name="T22" fmla="*/ 154 w 208"/>
                <a:gd name="T23" fmla="*/ 101 h 134"/>
                <a:gd name="T24" fmla="*/ 171 w 208"/>
                <a:gd name="T25" fmla="*/ 110 h 134"/>
                <a:gd name="T26" fmla="*/ 188 w 208"/>
                <a:gd name="T27" fmla="*/ 120 h 134"/>
                <a:gd name="T28" fmla="*/ 198 w 208"/>
                <a:gd name="T29" fmla="*/ 127 h 134"/>
                <a:gd name="T30" fmla="*/ 207 w 208"/>
                <a:gd name="T31" fmla="*/ 133 h 134"/>
                <a:gd name="T32" fmla="*/ 181 w 208"/>
                <a:gd name="T33" fmla="*/ 52 h 134"/>
                <a:gd name="T34" fmla="*/ 166 w 208"/>
                <a:gd name="T35" fmla="*/ 40 h 134"/>
                <a:gd name="T36" fmla="*/ 140 w 208"/>
                <a:gd name="T37" fmla="*/ 24 h 134"/>
                <a:gd name="T38" fmla="*/ 111 w 208"/>
                <a:gd name="T39" fmla="*/ 9 h 134"/>
                <a:gd name="T40" fmla="*/ 88 w 208"/>
                <a:gd name="T41" fmla="*/ 6 h 134"/>
                <a:gd name="T42" fmla="*/ 61 w 208"/>
                <a:gd name="T43" fmla="*/ 0 h 134"/>
                <a:gd name="T44" fmla="*/ 35 w 208"/>
                <a:gd name="T45" fmla="*/ 2 h 134"/>
                <a:gd name="T46" fmla="*/ 17 w 208"/>
                <a:gd name="T47" fmla="*/ 5 h 134"/>
                <a:gd name="T48" fmla="*/ 0 w 208"/>
                <a:gd name="T49" fmla="*/ 16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134"/>
                <a:gd name="T77" fmla="*/ 208 w 208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134">
                  <a:moveTo>
                    <a:pt x="0" y="16"/>
                  </a:moveTo>
                  <a:lnTo>
                    <a:pt x="19" y="80"/>
                  </a:lnTo>
                  <a:lnTo>
                    <a:pt x="29" y="77"/>
                  </a:lnTo>
                  <a:lnTo>
                    <a:pt x="40" y="77"/>
                  </a:lnTo>
                  <a:lnTo>
                    <a:pt x="51" y="80"/>
                  </a:lnTo>
                  <a:lnTo>
                    <a:pt x="64" y="80"/>
                  </a:lnTo>
                  <a:lnTo>
                    <a:pt x="77" y="82"/>
                  </a:lnTo>
                  <a:lnTo>
                    <a:pt x="91" y="84"/>
                  </a:lnTo>
                  <a:lnTo>
                    <a:pt x="109" y="89"/>
                  </a:lnTo>
                  <a:lnTo>
                    <a:pt x="128" y="93"/>
                  </a:lnTo>
                  <a:lnTo>
                    <a:pt x="140" y="98"/>
                  </a:lnTo>
                  <a:lnTo>
                    <a:pt x="154" y="101"/>
                  </a:lnTo>
                  <a:lnTo>
                    <a:pt x="171" y="110"/>
                  </a:lnTo>
                  <a:lnTo>
                    <a:pt x="188" y="120"/>
                  </a:lnTo>
                  <a:lnTo>
                    <a:pt x="198" y="127"/>
                  </a:lnTo>
                  <a:lnTo>
                    <a:pt x="207" y="133"/>
                  </a:lnTo>
                  <a:lnTo>
                    <a:pt x="181" y="52"/>
                  </a:lnTo>
                  <a:lnTo>
                    <a:pt x="166" y="40"/>
                  </a:lnTo>
                  <a:lnTo>
                    <a:pt x="140" y="24"/>
                  </a:lnTo>
                  <a:lnTo>
                    <a:pt x="111" y="9"/>
                  </a:lnTo>
                  <a:lnTo>
                    <a:pt x="88" y="6"/>
                  </a:lnTo>
                  <a:lnTo>
                    <a:pt x="61" y="0"/>
                  </a:lnTo>
                  <a:lnTo>
                    <a:pt x="35" y="2"/>
                  </a:lnTo>
                  <a:lnTo>
                    <a:pt x="17" y="5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7" name="Freeform 79"/>
            <p:cNvSpPr>
              <a:spLocks/>
            </p:cNvSpPr>
            <p:nvPr/>
          </p:nvSpPr>
          <p:spPr bwMode="auto">
            <a:xfrm>
              <a:off x="3553" y="1504"/>
              <a:ext cx="511" cy="501"/>
            </a:xfrm>
            <a:custGeom>
              <a:avLst/>
              <a:gdLst>
                <a:gd name="T0" fmla="*/ 19 w 511"/>
                <a:gd name="T1" fmla="*/ 30 h 501"/>
                <a:gd name="T2" fmla="*/ 43 w 511"/>
                <a:gd name="T3" fmla="*/ 14 h 501"/>
                <a:gd name="T4" fmla="*/ 70 w 511"/>
                <a:gd name="T5" fmla="*/ 6 h 501"/>
                <a:gd name="T6" fmla="*/ 95 w 511"/>
                <a:gd name="T7" fmla="*/ 2 h 501"/>
                <a:gd name="T8" fmla="*/ 128 w 511"/>
                <a:gd name="T9" fmla="*/ 4 h 501"/>
                <a:gd name="T10" fmla="*/ 161 w 511"/>
                <a:gd name="T11" fmla="*/ 10 h 501"/>
                <a:gd name="T12" fmla="*/ 198 w 511"/>
                <a:gd name="T13" fmla="*/ 29 h 501"/>
                <a:gd name="T14" fmla="*/ 233 w 511"/>
                <a:gd name="T15" fmla="*/ 50 h 501"/>
                <a:gd name="T16" fmla="*/ 267 w 511"/>
                <a:gd name="T17" fmla="*/ 73 h 501"/>
                <a:gd name="T18" fmla="*/ 303 w 511"/>
                <a:gd name="T19" fmla="*/ 99 h 501"/>
                <a:gd name="T20" fmla="*/ 338 w 511"/>
                <a:gd name="T21" fmla="*/ 130 h 501"/>
                <a:gd name="T22" fmla="*/ 375 w 511"/>
                <a:gd name="T23" fmla="*/ 171 h 501"/>
                <a:gd name="T24" fmla="*/ 408 w 511"/>
                <a:gd name="T25" fmla="*/ 213 h 501"/>
                <a:gd name="T26" fmla="*/ 434 w 511"/>
                <a:gd name="T27" fmla="*/ 253 h 501"/>
                <a:gd name="T28" fmla="*/ 503 w 511"/>
                <a:gd name="T29" fmla="*/ 193 h 501"/>
                <a:gd name="T30" fmla="*/ 489 w 511"/>
                <a:gd name="T31" fmla="*/ 243 h 501"/>
                <a:gd name="T32" fmla="*/ 480 w 511"/>
                <a:gd name="T33" fmla="*/ 284 h 501"/>
                <a:gd name="T34" fmla="*/ 473 w 511"/>
                <a:gd name="T35" fmla="*/ 320 h 501"/>
                <a:gd name="T36" fmla="*/ 470 w 511"/>
                <a:gd name="T37" fmla="*/ 362 h 501"/>
                <a:gd name="T38" fmla="*/ 468 w 511"/>
                <a:gd name="T39" fmla="*/ 418 h 501"/>
                <a:gd name="T40" fmla="*/ 466 w 511"/>
                <a:gd name="T41" fmla="*/ 474 h 501"/>
                <a:gd name="T42" fmla="*/ 457 w 511"/>
                <a:gd name="T43" fmla="*/ 494 h 501"/>
                <a:gd name="T44" fmla="*/ 437 w 511"/>
                <a:gd name="T45" fmla="*/ 480 h 501"/>
                <a:gd name="T46" fmla="*/ 414 w 511"/>
                <a:gd name="T47" fmla="*/ 470 h 501"/>
                <a:gd name="T48" fmla="*/ 395 w 511"/>
                <a:gd name="T49" fmla="*/ 465 h 501"/>
                <a:gd name="T50" fmla="*/ 373 w 511"/>
                <a:gd name="T51" fmla="*/ 458 h 501"/>
                <a:gd name="T52" fmla="*/ 349 w 511"/>
                <a:gd name="T53" fmla="*/ 455 h 501"/>
                <a:gd name="T54" fmla="*/ 329 w 511"/>
                <a:gd name="T55" fmla="*/ 454 h 501"/>
                <a:gd name="T56" fmla="*/ 310 w 511"/>
                <a:gd name="T57" fmla="*/ 455 h 501"/>
                <a:gd name="T58" fmla="*/ 284 w 511"/>
                <a:gd name="T59" fmla="*/ 458 h 501"/>
                <a:gd name="T60" fmla="*/ 340 w 511"/>
                <a:gd name="T61" fmla="*/ 321 h 501"/>
                <a:gd name="T62" fmla="*/ 296 w 511"/>
                <a:gd name="T63" fmla="*/ 256 h 501"/>
                <a:gd name="T64" fmla="*/ 268 w 511"/>
                <a:gd name="T65" fmla="*/ 217 h 501"/>
                <a:gd name="T66" fmla="*/ 229 w 511"/>
                <a:gd name="T67" fmla="*/ 171 h 501"/>
                <a:gd name="T68" fmla="*/ 195 w 511"/>
                <a:gd name="T69" fmla="*/ 132 h 501"/>
                <a:gd name="T70" fmla="*/ 170 w 511"/>
                <a:gd name="T71" fmla="*/ 106 h 501"/>
                <a:gd name="T72" fmla="*/ 140 w 511"/>
                <a:gd name="T73" fmla="*/ 81 h 501"/>
                <a:gd name="T74" fmla="*/ 113 w 511"/>
                <a:gd name="T75" fmla="*/ 63 h 501"/>
                <a:gd name="T76" fmla="*/ 83 w 511"/>
                <a:gd name="T77" fmla="*/ 53 h 501"/>
                <a:gd name="T78" fmla="*/ 53 w 511"/>
                <a:gd name="T79" fmla="*/ 49 h 501"/>
                <a:gd name="T80" fmla="*/ 23 w 511"/>
                <a:gd name="T81" fmla="*/ 49 h 5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1"/>
                <a:gd name="T124" fmla="*/ 0 h 501"/>
                <a:gd name="T125" fmla="*/ 511 w 511"/>
                <a:gd name="T126" fmla="*/ 501 h 5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1" h="501">
                  <a:moveTo>
                    <a:pt x="0" y="49"/>
                  </a:moveTo>
                  <a:lnTo>
                    <a:pt x="19" y="30"/>
                  </a:lnTo>
                  <a:lnTo>
                    <a:pt x="29" y="24"/>
                  </a:lnTo>
                  <a:lnTo>
                    <a:pt x="43" y="14"/>
                  </a:lnTo>
                  <a:lnTo>
                    <a:pt x="55" y="9"/>
                  </a:lnTo>
                  <a:lnTo>
                    <a:pt x="70" y="6"/>
                  </a:lnTo>
                  <a:lnTo>
                    <a:pt x="82" y="2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28" y="4"/>
                  </a:lnTo>
                  <a:lnTo>
                    <a:pt x="144" y="9"/>
                  </a:lnTo>
                  <a:lnTo>
                    <a:pt x="161" y="10"/>
                  </a:lnTo>
                  <a:lnTo>
                    <a:pt x="180" y="20"/>
                  </a:lnTo>
                  <a:lnTo>
                    <a:pt x="198" y="29"/>
                  </a:lnTo>
                  <a:lnTo>
                    <a:pt x="216" y="39"/>
                  </a:lnTo>
                  <a:lnTo>
                    <a:pt x="233" y="50"/>
                  </a:lnTo>
                  <a:lnTo>
                    <a:pt x="251" y="60"/>
                  </a:lnTo>
                  <a:lnTo>
                    <a:pt x="267" y="73"/>
                  </a:lnTo>
                  <a:lnTo>
                    <a:pt x="284" y="86"/>
                  </a:lnTo>
                  <a:lnTo>
                    <a:pt x="303" y="99"/>
                  </a:lnTo>
                  <a:lnTo>
                    <a:pt x="322" y="117"/>
                  </a:lnTo>
                  <a:lnTo>
                    <a:pt x="338" y="130"/>
                  </a:lnTo>
                  <a:lnTo>
                    <a:pt x="357" y="153"/>
                  </a:lnTo>
                  <a:lnTo>
                    <a:pt x="375" y="171"/>
                  </a:lnTo>
                  <a:lnTo>
                    <a:pt x="392" y="189"/>
                  </a:lnTo>
                  <a:lnTo>
                    <a:pt x="408" y="213"/>
                  </a:lnTo>
                  <a:lnTo>
                    <a:pt x="422" y="231"/>
                  </a:lnTo>
                  <a:lnTo>
                    <a:pt x="434" y="253"/>
                  </a:lnTo>
                  <a:lnTo>
                    <a:pt x="510" y="169"/>
                  </a:lnTo>
                  <a:lnTo>
                    <a:pt x="503" y="193"/>
                  </a:lnTo>
                  <a:lnTo>
                    <a:pt x="495" y="220"/>
                  </a:lnTo>
                  <a:lnTo>
                    <a:pt x="489" y="243"/>
                  </a:lnTo>
                  <a:lnTo>
                    <a:pt x="483" y="261"/>
                  </a:lnTo>
                  <a:lnTo>
                    <a:pt x="480" y="284"/>
                  </a:lnTo>
                  <a:lnTo>
                    <a:pt x="477" y="300"/>
                  </a:lnTo>
                  <a:lnTo>
                    <a:pt x="473" y="320"/>
                  </a:lnTo>
                  <a:lnTo>
                    <a:pt x="473" y="341"/>
                  </a:lnTo>
                  <a:lnTo>
                    <a:pt x="470" y="362"/>
                  </a:lnTo>
                  <a:lnTo>
                    <a:pt x="468" y="390"/>
                  </a:lnTo>
                  <a:lnTo>
                    <a:pt x="468" y="418"/>
                  </a:lnTo>
                  <a:lnTo>
                    <a:pt x="468" y="443"/>
                  </a:lnTo>
                  <a:lnTo>
                    <a:pt x="466" y="474"/>
                  </a:lnTo>
                  <a:lnTo>
                    <a:pt x="467" y="500"/>
                  </a:lnTo>
                  <a:lnTo>
                    <a:pt x="457" y="494"/>
                  </a:lnTo>
                  <a:lnTo>
                    <a:pt x="448" y="486"/>
                  </a:lnTo>
                  <a:lnTo>
                    <a:pt x="437" y="480"/>
                  </a:lnTo>
                  <a:lnTo>
                    <a:pt x="427" y="476"/>
                  </a:lnTo>
                  <a:lnTo>
                    <a:pt x="414" y="470"/>
                  </a:lnTo>
                  <a:lnTo>
                    <a:pt x="404" y="466"/>
                  </a:lnTo>
                  <a:lnTo>
                    <a:pt x="395" y="465"/>
                  </a:lnTo>
                  <a:lnTo>
                    <a:pt x="383" y="461"/>
                  </a:lnTo>
                  <a:lnTo>
                    <a:pt x="373" y="458"/>
                  </a:lnTo>
                  <a:lnTo>
                    <a:pt x="360" y="459"/>
                  </a:lnTo>
                  <a:lnTo>
                    <a:pt x="349" y="455"/>
                  </a:lnTo>
                  <a:lnTo>
                    <a:pt x="340" y="454"/>
                  </a:lnTo>
                  <a:lnTo>
                    <a:pt x="329" y="454"/>
                  </a:lnTo>
                  <a:lnTo>
                    <a:pt x="320" y="454"/>
                  </a:lnTo>
                  <a:lnTo>
                    <a:pt x="310" y="455"/>
                  </a:lnTo>
                  <a:lnTo>
                    <a:pt x="298" y="452"/>
                  </a:lnTo>
                  <a:lnTo>
                    <a:pt x="284" y="458"/>
                  </a:lnTo>
                  <a:lnTo>
                    <a:pt x="356" y="355"/>
                  </a:lnTo>
                  <a:lnTo>
                    <a:pt x="340" y="321"/>
                  </a:lnTo>
                  <a:lnTo>
                    <a:pt x="324" y="300"/>
                  </a:lnTo>
                  <a:lnTo>
                    <a:pt x="296" y="256"/>
                  </a:lnTo>
                  <a:lnTo>
                    <a:pt x="282" y="237"/>
                  </a:lnTo>
                  <a:lnTo>
                    <a:pt x="268" y="217"/>
                  </a:lnTo>
                  <a:lnTo>
                    <a:pt x="243" y="187"/>
                  </a:lnTo>
                  <a:lnTo>
                    <a:pt x="229" y="171"/>
                  </a:lnTo>
                  <a:lnTo>
                    <a:pt x="211" y="148"/>
                  </a:lnTo>
                  <a:lnTo>
                    <a:pt x="195" y="132"/>
                  </a:lnTo>
                  <a:lnTo>
                    <a:pt x="182" y="119"/>
                  </a:lnTo>
                  <a:lnTo>
                    <a:pt x="170" y="106"/>
                  </a:lnTo>
                  <a:lnTo>
                    <a:pt x="157" y="94"/>
                  </a:lnTo>
                  <a:lnTo>
                    <a:pt x="140" y="81"/>
                  </a:lnTo>
                  <a:lnTo>
                    <a:pt x="128" y="74"/>
                  </a:lnTo>
                  <a:lnTo>
                    <a:pt x="113" y="63"/>
                  </a:lnTo>
                  <a:lnTo>
                    <a:pt x="97" y="56"/>
                  </a:lnTo>
                  <a:lnTo>
                    <a:pt x="83" y="53"/>
                  </a:lnTo>
                  <a:lnTo>
                    <a:pt x="68" y="50"/>
                  </a:lnTo>
                  <a:lnTo>
                    <a:pt x="53" y="49"/>
                  </a:lnTo>
                  <a:lnTo>
                    <a:pt x="38" y="46"/>
                  </a:lnTo>
                  <a:lnTo>
                    <a:pt x="23" y="49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81" name="Group 120"/>
          <p:cNvGrpSpPr>
            <a:grpSpLocks/>
          </p:cNvGrpSpPr>
          <p:nvPr/>
        </p:nvGrpSpPr>
        <p:grpSpPr bwMode="auto">
          <a:xfrm>
            <a:off x="6931025" y="1011238"/>
            <a:ext cx="838200" cy="793750"/>
            <a:chOff x="2280" y="1493"/>
            <a:chExt cx="593" cy="500"/>
          </a:xfrm>
        </p:grpSpPr>
        <p:sp>
          <p:nvSpPr>
            <p:cNvPr id="92210" name="Freeform 121"/>
            <p:cNvSpPr>
              <a:spLocks/>
            </p:cNvSpPr>
            <p:nvPr/>
          </p:nvSpPr>
          <p:spPr bwMode="auto">
            <a:xfrm>
              <a:off x="2299" y="1681"/>
              <a:ext cx="372" cy="312"/>
            </a:xfrm>
            <a:custGeom>
              <a:avLst/>
              <a:gdLst>
                <a:gd name="T0" fmla="*/ 1 w 372"/>
                <a:gd name="T1" fmla="*/ 311 h 312"/>
                <a:gd name="T2" fmla="*/ 34 w 372"/>
                <a:gd name="T3" fmla="*/ 307 h 312"/>
                <a:gd name="T4" fmla="*/ 36 w 372"/>
                <a:gd name="T5" fmla="*/ 287 h 312"/>
                <a:gd name="T6" fmla="*/ 44 w 372"/>
                <a:gd name="T7" fmla="*/ 269 h 312"/>
                <a:gd name="T8" fmla="*/ 51 w 372"/>
                <a:gd name="T9" fmla="*/ 251 h 312"/>
                <a:gd name="T10" fmla="*/ 58 w 372"/>
                <a:gd name="T11" fmla="*/ 234 h 312"/>
                <a:gd name="T12" fmla="*/ 69 w 372"/>
                <a:gd name="T13" fmla="*/ 218 h 312"/>
                <a:gd name="T14" fmla="*/ 78 w 372"/>
                <a:gd name="T15" fmla="*/ 206 h 312"/>
                <a:gd name="T16" fmla="*/ 89 w 372"/>
                <a:gd name="T17" fmla="*/ 193 h 312"/>
                <a:gd name="T18" fmla="*/ 99 w 372"/>
                <a:gd name="T19" fmla="*/ 179 h 312"/>
                <a:gd name="T20" fmla="*/ 114 w 372"/>
                <a:gd name="T21" fmla="*/ 166 h 312"/>
                <a:gd name="T22" fmla="*/ 132 w 372"/>
                <a:gd name="T23" fmla="*/ 151 h 312"/>
                <a:gd name="T24" fmla="*/ 148 w 372"/>
                <a:gd name="T25" fmla="*/ 140 h 312"/>
                <a:gd name="T26" fmla="*/ 163 w 372"/>
                <a:gd name="T27" fmla="*/ 127 h 312"/>
                <a:gd name="T28" fmla="*/ 183 w 372"/>
                <a:gd name="T29" fmla="*/ 116 h 312"/>
                <a:gd name="T30" fmla="*/ 207 w 372"/>
                <a:gd name="T31" fmla="*/ 101 h 312"/>
                <a:gd name="T32" fmla="*/ 232 w 372"/>
                <a:gd name="T33" fmla="*/ 84 h 312"/>
                <a:gd name="T34" fmla="*/ 253 w 372"/>
                <a:gd name="T35" fmla="*/ 75 h 312"/>
                <a:gd name="T36" fmla="*/ 273 w 372"/>
                <a:gd name="T37" fmla="*/ 65 h 312"/>
                <a:gd name="T38" fmla="*/ 292 w 372"/>
                <a:gd name="T39" fmla="*/ 56 h 312"/>
                <a:gd name="T40" fmla="*/ 313 w 372"/>
                <a:gd name="T41" fmla="*/ 47 h 312"/>
                <a:gd name="T42" fmla="*/ 344 w 372"/>
                <a:gd name="T43" fmla="*/ 34 h 312"/>
                <a:gd name="T44" fmla="*/ 371 w 372"/>
                <a:gd name="T45" fmla="*/ 26 h 312"/>
                <a:gd name="T46" fmla="*/ 355 w 372"/>
                <a:gd name="T47" fmla="*/ 0 h 312"/>
                <a:gd name="T48" fmla="*/ 310 w 372"/>
                <a:gd name="T49" fmla="*/ 14 h 312"/>
                <a:gd name="T50" fmla="*/ 263 w 372"/>
                <a:gd name="T51" fmla="*/ 33 h 312"/>
                <a:gd name="T52" fmla="*/ 225 w 372"/>
                <a:gd name="T53" fmla="*/ 51 h 312"/>
                <a:gd name="T54" fmla="*/ 186 w 372"/>
                <a:gd name="T55" fmla="*/ 75 h 312"/>
                <a:gd name="T56" fmla="*/ 127 w 372"/>
                <a:gd name="T57" fmla="*/ 108 h 312"/>
                <a:gd name="T58" fmla="*/ 82 w 372"/>
                <a:gd name="T59" fmla="*/ 141 h 312"/>
                <a:gd name="T60" fmla="*/ 43 w 372"/>
                <a:gd name="T61" fmla="*/ 174 h 312"/>
                <a:gd name="T62" fmla="*/ 23 w 372"/>
                <a:gd name="T63" fmla="*/ 204 h 312"/>
                <a:gd name="T64" fmla="*/ 3 w 372"/>
                <a:gd name="T65" fmla="*/ 240 h 312"/>
                <a:gd name="T66" fmla="*/ 0 w 372"/>
                <a:gd name="T67" fmla="*/ 267 h 312"/>
                <a:gd name="T68" fmla="*/ 1 w 372"/>
                <a:gd name="T69" fmla="*/ 311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2"/>
                <a:gd name="T106" fmla="*/ 0 h 312"/>
                <a:gd name="T107" fmla="*/ 372 w 372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2" h="312">
                  <a:moveTo>
                    <a:pt x="1" y="311"/>
                  </a:moveTo>
                  <a:lnTo>
                    <a:pt x="34" y="307"/>
                  </a:lnTo>
                  <a:lnTo>
                    <a:pt x="36" y="287"/>
                  </a:lnTo>
                  <a:lnTo>
                    <a:pt x="44" y="269"/>
                  </a:lnTo>
                  <a:lnTo>
                    <a:pt x="51" y="251"/>
                  </a:lnTo>
                  <a:lnTo>
                    <a:pt x="58" y="234"/>
                  </a:lnTo>
                  <a:lnTo>
                    <a:pt x="69" y="218"/>
                  </a:lnTo>
                  <a:lnTo>
                    <a:pt x="78" y="206"/>
                  </a:lnTo>
                  <a:lnTo>
                    <a:pt x="89" y="193"/>
                  </a:lnTo>
                  <a:lnTo>
                    <a:pt x="99" y="179"/>
                  </a:lnTo>
                  <a:lnTo>
                    <a:pt x="114" y="166"/>
                  </a:lnTo>
                  <a:lnTo>
                    <a:pt x="132" y="151"/>
                  </a:lnTo>
                  <a:lnTo>
                    <a:pt x="148" y="140"/>
                  </a:lnTo>
                  <a:lnTo>
                    <a:pt x="163" y="127"/>
                  </a:lnTo>
                  <a:lnTo>
                    <a:pt x="183" y="116"/>
                  </a:lnTo>
                  <a:lnTo>
                    <a:pt x="207" y="101"/>
                  </a:lnTo>
                  <a:lnTo>
                    <a:pt x="232" y="84"/>
                  </a:lnTo>
                  <a:lnTo>
                    <a:pt x="253" y="75"/>
                  </a:lnTo>
                  <a:lnTo>
                    <a:pt x="273" y="65"/>
                  </a:lnTo>
                  <a:lnTo>
                    <a:pt x="292" y="56"/>
                  </a:lnTo>
                  <a:lnTo>
                    <a:pt x="313" y="47"/>
                  </a:lnTo>
                  <a:lnTo>
                    <a:pt x="344" y="34"/>
                  </a:lnTo>
                  <a:lnTo>
                    <a:pt x="371" y="26"/>
                  </a:lnTo>
                  <a:lnTo>
                    <a:pt x="355" y="0"/>
                  </a:lnTo>
                  <a:lnTo>
                    <a:pt x="310" y="14"/>
                  </a:lnTo>
                  <a:lnTo>
                    <a:pt x="263" y="33"/>
                  </a:lnTo>
                  <a:lnTo>
                    <a:pt x="225" y="51"/>
                  </a:lnTo>
                  <a:lnTo>
                    <a:pt x="186" y="75"/>
                  </a:lnTo>
                  <a:lnTo>
                    <a:pt x="127" y="108"/>
                  </a:lnTo>
                  <a:lnTo>
                    <a:pt x="82" y="141"/>
                  </a:lnTo>
                  <a:lnTo>
                    <a:pt x="43" y="174"/>
                  </a:lnTo>
                  <a:lnTo>
                    <a:pt x="23" y="204"/>
                  </a:lnTo>
                  <a:lnTo>
                    <a:pt x="3" y="240"/>
                  </a:lnTo>
                  <a:lnTo>
                    <a:pt x="0" y="267"/>
                  </a:lnTo>
                  <a:lnTo>
                    <a:pt x="1" y="31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1" name="Freeform 122"/>
            <p:cNvSpPr>
              <a:spLocks/>
            </p:cNvSpPr>
            <p:nvPr/>
          </p:nvSpPr>
          <p:spPr bwMode="auto">
            <a:xfrm>
              <a:off x="2523" y="1493"/>
              <a:ext cx="349" cy="118"/>
            </a:xfrm>
            <a:custGeom>
              <a:avLst/>
              <a:gdLst>
                <a:gd name="T0" fmla="*/ 276 w 349"/>
                <a:gd name="T1" fmla="*/ 116 h 118"/>
                <a:gd name="T2" fmla="*/ 348 w 349"/>
                <a:gd name="T3" fmla="*/ 107 h 118"/>
                <a:gd name="T4" fmla="*/ 328 w 349"/>
                <a:gd name="T5" fmla="*/ 104 h 118"/>
                <a:gd name="T6" fmla="*/ 308 w 349"/>
                <a:gd name="T7" fmla="*/ 100 h 118"/>
                <a:gd name="T8" fmla="*/ 287 w 349"/>
                <a:gd name="T9" fmla="*/ 94 h 118"/>
                <a:gd name="T10" fmla="*/ 262 w 349"/>
                <a:gd name="T11" fmla="*/ 87 h 118"/>
                <a:gd name="T12" fmla="*/ 234 w 349"/>
                <a:gd name="T13" fmla="*/ 80 h 118"/>
                <a:gd name="T14" fmla="*/ 209 w 349"/>
                <a:gd name="T15" fmla="*/ 73 h 118"/>
                <a:gd name="T16" fmla="*/ 187 w 349"/>
                <a:gd name="T17" fmla="*/ 65 h 118"/>
                <a:gd name="T18" fmla="*/ 168 w 349"/>
                <a:gd name="T19" fmla="*/ 59 h 118"/>
                <a:gd name="T20" fmla="*/ 148 w 349"/>
                <a:gd name="T21" fmla="*/ 52 h 118"/>
                <a:gd name="T22" fmla="*/ 130 w 349"/>
                <a:gd name="T23" fmla="*/ 44 h 118"/>
                <a:gd name="T24" fmla="*/ 112 w 349"/>
                <a:gd name="T25" fmla="*/ 34 h 118"/>
                <a:gd name="T26" fmla="*/ 96 w 349"/>
                <a:gd name="T27" fmla="*/ 26 h 118"/>
                <a:gd name="T28" fmla="*/ 83 w 349"/>
                <a:gd name="T29" fmla="*/ 17 h 118"/>
                <a:gd name="T30" fmla="*/ 67 w 349"/>
                <a:gd name="T31" fmla="*/ 7 h 118"/>
                <a:gd name="T32" fmla="*/ 55 w 349"/>
                <a:gd name="T33" fmla="*/ 0 h 118"/>
                <a:gd name="T34" fmla="*/ 0 w 349"/>
                <a:gd name="T35" fmla="*/ 6 h 118"/>
                <a:gd name="T36" fmla="*/ 14 w 349"/>
                <a:gd name="T37" fmla="*/ 20 h 118"/>
                <a:gd name="T38" fmla="*/ 46 w 349"/>
                <a:gd name="T39" fmla="*/ 39 h 118"/>
                <a:gd name="T40" fmla="*/ 83 w 349"/>
                <a:gd name="T41" fmla="*/ 63 h 118"/>
                <a:gd name="T42" fmla="*/ 122 w 349"/>
                <a:gd name="T43" fmla="*/ 81 h 118"/>
                <a:gd name="T44" fmla="*/ 174 w 349"/>
                <a:gd name="T45" fmla="*/ 93 h 118"/>
                <a:gd name="T46" fmla="*/ 218 w 349"/>
                <a:gd name="T47" fmla="*/ 107 h 118"/>
                <a:gd name="T48" fmla="*/ 262 w 349"/>
                <a:gd name="T49" fmla="*/ 117 h 118"/>
                <a:gd name="T50" fmla="*/ 348 w 349"/>
                <a:gd name="T51" fmla="*/ 107 h 118"/>
                <a:gd name="T52" fmla="*/ 346 w 349"/>
                <a:gd name="T53" fmla="*/ 108 h 118"/>
                <a:gd name="T54" fmla="*/ 276 w 349"/>
                <a:gd name="T55" fmla="*/ 116 h 1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118"/>
                <a:gd name="T86" fmla="*/ 349 w 349"/>
                <a:gd name="T87" fmla="*/ 118 h 1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118">
                  <a:moveTo>
                    <a:pt x="276" y="116"/>
                  </a:moveTo>
                  <a:lnTo>
                    <a:pt x="348" y="107"/>
                  </a:lnTo>
                  <a:lnTo>
                    <a:pt x="328" y="104"/>
                  </a:lnTo>
                  <a:lnTo>
                    <a:pt x="308" y="100"/>
                  </a:lnTo>
                  <a:lnTo>
                    <a:pt x="287" y="94"/>
                  </a:lnTo>
                  <a:lnTo>
                    <a:pt x="262" y="87"/>
                  </a:lnTo>
                  <a:lnTo>
                    <a:pt x="234" y="80"/>
                  </a:lnTo>
                  <a:lnTo>
                    <a:pt x="209" y="73"/>
                  </a:lnTo>
                  <a:lnTo>
                    <a:pt x="187" y="65"/>
                  </a:lnTo>
                  <a:lnTo>
                    <a:pt x="168" y="59"/>
                  </a:lnTo>
                  <a:lnTo>
                    <a:pt x="148" y="52"/>
                  </a:lnTo>
                  <a:lnTo>
                    <a:pt x="130" y="44"/>
                  </a:lnTo>
                  <a:lnTo>
                    <a:pt x="112" y="34"/>
                  </a:lnTo>
                  <a:lnTo>
                    <a:pt x="96" y="26"/>
                  </a:lnTo>
                  <a:lnTo>
                    <a:pt x="83" y="17"/>
                  </a:lnTo>
                  <a:lnTo>
                    <a:pt x="67" y="7"/>
                  </a:lnTo>
                  <a:lnTo>
                    <a:pt x="55" y="0"/>
                  </a:lnTo>
                  <a:lnTo>
                    <a:pt x="0" y="6"/>
                  </a:lnTo>
                  <a:lnTo>
                    <a:pt x="14" y="20"/>
                  </a:lnTo>
                  <a:lnTo>
                    <a:pt x="46" y="39"/>
                  </a:lnTo>
                  <a:lnTo>
                    <a:pt x="83" y="63"/>
                  </a:lnTo>
                  <a:lnTo>
                    <a:pt x="122" y="81"/>
                  </a:lnTo>
                  <a:lnTo>
                    <a:pt x="174" y="93"/>
                  </a:lnTo>
                  <a:lnTo>
                    <a:pt x="218" y="107"/>
                  </a:lnTo>
                  <a:lnTo>
                    <a:pt x="262" y="117"/>
                  </a:lnTo>
                  <a:lnTo>
                    <a:pt x="348" y="107"/>
                  </a:lnTo>
                  <a:lnTo>
                    <a:pt x="346" y="108"/>
                  </a:lnTo>
                  <a:lnTo>
                    <a:pt x="276" y="1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2" name="Freeform 123"/>
            <p:cNvSpPr>
              <a:spLocks/>
            </p:cNvSpPr>
            <p:nvPr/>
          </p:nvSpPr>
          <p:spPr bwMode="auto">
            <a:xfrm>
              <a:off x="2718" y="1599"/>
              <a:ext cx="155" cy="187"/>
            </a:xfrm>
            <a:custGeom>
              <a:avLst/>
              <a:gdLst>
                <a:gd name="T0" fmla="*/ 5 w 155"/>
                <a:gd name="T1" fmla="*/ 186 h 187"/>
                <a:gd name="T2" fmla="*/ 64 w 155"/>
                <a:gd name="T3" fmla="*/ 179 h 187"/>
                <a:gd name="T4" fmla="*/ 64 w 155"/>
                <a:gd name="T5" fmla="*/ 168 h 187"/>
                <a:gd name="T6" fmla="*/ 67 w 155"/>
                <a:gd name="T7" fmla="*/ 157 h 187"/>
                <a:gd name="T8" fmla="*/ 72 w 155"/>
                <a:gd name="T9" fmla="*/ 146 h 187"/>
                <a:gd name="T10" fmla="*/ 75 w 155"/>
                <a:gd name="T11" fmla="*/ 134 h 187"/>
                <a:gd name="T12" fmla="*/ 80 w 155"/>
                <a:gd name="T13" fmla="*/ 121 h 187"/>
                <a:gd name="T14" fmla="*/ 85 w 155"/>
                <a:gd name="T15" fmla="*/ 106 h 187"/>
                <a:gd name="T16" fmla="*/ 93 w 155"/>
                <a:gd name="T17" fmla="*/ 89 h 187"/>
                <a:gd name="T18" fmla="*/ 101 w 155"/>
                <a:gd name="T19" fmla="*/ 71 h 187"/>
                <a:gd name="T20" fmla="*/ 107 w 155"/>
                <a:gd name="T21" fmla="*/ 60 h 187"/>
                <a:gd name="T22" fmla="*/ 114 w 155"/>
                <a:gd name="T23" fmla="*/ 46 h 187"/>
                <a:gd name="T24" fmla="*/ 126 w 155"/>
                <a:gd name="T25" fmla="*/ 31 h 187"/>
                <a:gd name="T26" fmla="*/ 139 w 155"/>
                <a:gd name="T27" fmla="*/ 16 h 187"/>
                <a:gd name="T28" fmla="*/ 147 w 155"/>
                <a:gd name="T29" fmla="*/ 7 h 187"/>
                <a:gd name="T30" fmla="*/ 154 w 155"/>
                <a:gd name="T31" fmla="*/ 0 h 187"/>
                <a:gd name="T32" fmla="*/ 78 w 155"/>
                <a:gd name="T33" fmla="*/ 9 h 187"/>
                <a:gd name="T34" fmla="*/ 64 w 155"/>
                <a:gd name="T35" fmla="*/ 22 h 187"/>
                <a:gd name="T36" fmla="*/ 44 w 155"/>
                <a:gd name="T37" fmla="*/ 45 h 187"/>
                <a:gd name="T38" fmla="*/ 25 w 155"/>
                <a:gd name="T39" fmla="*/ 71 h 187"/>
                <a:gd name="T40" fmla="*/ 17 w 155"/>
                <a:gd name="T41" fmla="*/ 94 h 187"/>
                <a:gd name="T42" fmla="*/ 5 w 155"/>
                <a:gd name="T43" fmla="*/ 120 h 187"/>
                <a:gd name="T44" fmla="*/ 1 w 155"/>
                <a:gd name="T45" fmla="*/ 147 h 187"/>
                <a:gd name="T46" fmla="*/ 0 w 155"/>
                <a:gd name="T47" fmla="*/ 166 h 187"/>
                <a:gd name="T48" fmla="*/ 5 w 155"/>
                <a:gd name="T49" fmla="*/ 186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187"/>
                <a:gd name="T77" fmla="*/ 155 w 155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187">
                  <a:moveTo>
                    <a:pt x="5" y="186"/>
                  </a:moveTo>
                  <a:lnTo>
                    <a:pt x="64" y="179"/>
                  </a:lnTo>
                  <a:lnTo>
                    <a:pt x="64" y="168"/>
                  </a:lnTo>
                  <a:lnTo>
                    <a:pt x="67" y="157"/>
                  </a:lnTo>
                  <a:lnTo>
                    <a:pt x="72" y="146"/>
                  </a:lnTo>
                  <a:lnTo>
                    <a:pt x="75" y="134"/>
                  </a:lnTo>
                  <a:lnTo>
                    <a:pt x="80" y="121"/>
                  </a:lnTo>
                  <a:lnTo>
                    <a:pt x="85" y="106"/>
                  </a:lnTo>
                  <a:lnTo>
                    <a:pt x="93" y="89"/>
                  </a:lnTo>
                  <a:lnTo>
                    <a:pt x="101" y="71"/>
                  </a:lnTo>
                  <a:lnTo>
                    <a:pt x="107" y="60"/>
                  </a:lnTo>
                  <a:lnTo>
                    <a:pt x="114" y="46"/>
                  </a:lnTo>
                  <a:lnTo>
                    <a:pt x="126" y="31"/>
                  </a:lnTo>
                  <a:lnTo>
                    <a:pt x="139" y="16"/>
                  </a:lnTo>
                  <a:lnTo>
                    <a:pt x="147" y="7"/>
                  </a:lnTo>
                  <a:lnTo>
                    <a:pt x="154" y="0"/>
                  </a:lnTo>
                  <a:lnTo>
                    <a:pt x="78" y="9"/>
                  </a:lnTo>
                  <a:lnTo>
                    <a:pt x="64" y="22"/>
                  </a:lnTo>
                  <a:lnTo>
                    <a:pt x="44" y="45"/>
                  </a:lnTo>
                  <a:lnTo>
                    <a:pt x="25" y="71"/>
                  </a:lnTo>
                  <a:lnTo>
                    <a:pt x="17" y="94"/>
                  </a:lnTo>
                  <a:lnTo>
                    <a:pt x="5" y="120"/>
                  </a:lnTo>
                  <a:lnTo>
                    <a:pt x="1" y="147"/>
                  </a:lnTo>
                  <a:lnTo>
                    <a:pt x="0" y="166"/>
                  </a:lnTo>
                  <a:lnTo>
                    <a:pt x="5" y="18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3" name="Freeform 124"/>
            <p:cNvSpPr>
              <a:spLocks/>
            </p:cNvSpPr>
            <p:nvPr/>
          </p:nvSpPr>
          <p:spPr bwMode="auto">
            <a:xfrm>
              <a:off x="2280" y="1499"/>
              <a:ext cx="521" cy="493"/>
            </a:xfrm>
            <a:custGeom>
              <a:avLst/>
              <a:gdLst>
                <a:gd name="T0" fmla="*/ 10 w 521"/>
                <a:gd name="T1" fmla="*/ 468 h 493"/>
                <a:gd name="T2" fmla="*/ 2 w 521"/>
                <a:gd name="T3" fmla="*/ 440 h 493"/>
                <a:gd name="T4" fmla="*/ 1 w 521"/>
                <a:gd name="T5" fmla="*/ 412 h 493"/>
                <a:gd name="T6" fmla="*/ 3 w 521"/>
                <a:gd name="T7" fmla="*/ 385 h 493"/>
                <a:gd name="T8" fmla="*/ 13 w 521"/>
                <a:gd name="T9" fmla="*/ 352 h 493"/>
                <a:gd name="T10" fmla="*/ 26 w 521"/>
                <a:gd name="T11" fmla="*/ 321 h 493"/>
                <a:gd name="T12" fmla="*/ 51 w 521"/>
                <a:gd name="T13" fmla="*/ 286 h 493"/>
                <a:gd name="T14" fmla="*/ 77 w 521"/>
                <a:gd name="T15" fmla="*/ 256 h 493"/>
                <a:gd name="T16" fmla="*/ 104 w 521"/>
                <a:gd name="T17" fmla="*/ 226 h 493"/>
                <a:gd name="T18" fmla="*/ 136 w 521"/>
                <a:gd name="T19" fmla="*/ 194 h 493"/>
                <a:gd name="T20" fmla="*/ 171 w 521"/>
                <a:gd name="T21" fmla="*/ 165 h 493"/>
                <a:gd name="T22" fmla="*/ 214 w 521"/>
                <a:gd name="T23" fmla="*/ 136 h 493"/>
                <a:gd name="T24" fmla="*/ 259 w 521"/>
                <a:gd name="T25" fmla="*/ 111 h 493"/>
                <a:gd name="T26" fmla="*/ 299 w 521"/>
                <a:gd name="T27" fmla="*/ 92 h 493"/>
                <a:gd name="T28" fmla="*/ 263 w 521"/>
                <a:gd name="T29" fmla="*/ 11 h 493"/>
                <a:gd name="T30" fmla="*/ 303 w 521"/>
                <a:gd name="T31" fmla="*/ 35 h 493"/>
                <a:gd name="T32" fmla="*/ 336 w 521"/>
                <a:gd name="T33" fmla="*/ 52 h 493"/>
                <a:gd name="T34" fmla="*/ 366 w 521"/>
                <a:gd name="T35" fmla="*/ 66 h 493"/>
                <a:gd name="T36" fmla="*/ 402 w 521"/>
                <a:gd name="T37" fmla="*/ 78 h 493"/>
                <a:gd name="T38" fmla="*/ 450 w 521"/>
                <a:gd name="T39" fmla="*/ 91 h 493"/>
                <a:gd name="T40" fmla="*/ 497 w 521"/>
                <a:gd name="T41" fmla="*/ 104 h 493"/>
                <a:gd name="T42" fmla="*/ 513 w 521"/>
                <a:gd name="T43" fmla="*/ 117 h 493"/>
                <a:gd name="T44" fmla="*/ 496 w 521"/>
                <a:gd name="T45" fmla="*/ 135 h 493"/>
                <a:gd name="T46" fmla="*/ 482 w 521"/>
                <a:gd name="T47" fmla="*/ 156 h 493"/>
                <a:gd name="T48" fmla="*/ 472 w 521"/>
                <a:gd name="T49" fmla="*/ 174 h 493"/>
                <a:gd name="T50" fmla="*/ 462 w 521"/>
                <a:gd name="T51" fmla="*/ 196 h 493"/>
                <a:gd name="T52" fmla="*/ 454 w 521"/>
                <a:gd name="T53" fmla="*/ 219 h 493"/>
                <a:gd name="T54" fmla="*/ 449 w 521"/>
                <a:gd name="T55" fmla="*/ 238 h 493"/>
                <a:gd name="T56" fmla="*/ 445 w 521"/>
                <a:gd name="T57" fmla="*/ 258 h 493"/>
                <a:gd name="T58" fmla="*/ 441 w 521"/>
                <a:gd name="T59" fmla="*/ 285 h 493"/>
                <a:gd name="T60" fmla="*/ 336 w 521"/>
                <a:gd name="T61" fmla="*/ 201 h 493"/>
                <a:gd name="T62" fmla="*/ 269 w 521"/>
                <a:gd name="T63" fmla="*/ 232 h 493"/>
                <a:gd name="T64" fmla="*/ 230 w 521"/>
                <a:gd name="T65" fmla="*/ 253 h 493"/>
                <a:gd name="T66" fmla="*/ 180 w 521"/>
                <a:gd name="T67" fmla="*/ 284 h 493"/>
                <a:gd name="T68" fmla="*/ 138 w 521"/>
                <a:gd name="T69" fmla="*/ 309 h 493"/>
                <a:gd name="T70" fmla="*/ 111 w 521"/>
                <a:gd name="T71" fmla="*/ 330 h 493"/>
                <a:gd name="T72" fmla="*/ 82 w 521"/>
                <a:gd name="T73" fmla="*/ 355 h 493"/>
                <a:gd name="T74" fmla="*/ 60 w 521"/>
                <a:gd name="T75" fmla="*/ 379 h 493"/>
                <a:gd name="T76" fmla="*/ 44 w 521"/>
                <a:gd name="T77" fmla="*/ 407 h 493"/>
                <a:gd name="T78" fmla="*/ 35 w 521"/>
                <a:gd name="T79" fmla="*/ 436 h 493"/>
                <a:gd name="T80" fmla="*/ 27 w 521"/>
                <a:gd name="T81" fmla="*/ 468 h 4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1"/>
                <a:gd name="T124" fmla="*/ 0 h 493"/>
                <a:gd name="T125" fmla="*/ 521 w 521"/>
                <a:gd name="T126" fmla="*/ 493 h 4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1" h="493">
                  <a:moveTo>
                    <a:pt x="22" y="492"/>
                  </a:moveTo>
                  <a:lnTo>
                    <a:pt x="10" y="468"/>
                  </a:lnTo>
                  <a:lnTo>
                    <a:pt x="7" y="456"/>
                  </a:lnTo>
                  <a:lnTo>
                    <a:pt x="2" y="440"/>
                  </a:lnTo>
                  <a:lnTo>
                    <a:pt x="0" y="426"/>
                  </a:lnTo>
                  <a:lnTo>
                    <a:pt x="1" y="412"/>
                  </a:lnTo>
                  <a:lnTo>
                    <a:pt x="1" y="398"/>
                  </a:lnTo>
                  <a:lnTo>
                    <a:pt x="3" y="385"/>
                  </a:lnTo>
                  <a:lnTo>
                    <a:pt x="5" y="370"/>
                  </a:lnTo>
                  <a:lnTo>
                    <a:pt x="13" y="352"/>
                  </a:lnTo>
                  <a:lnTo>
                    <a:pt x="20" y="337"/>
                  </a:lnTo>
                  <a:lnTo>
                    <a:pt x="26" y="321"/>
                  </a:lnTo>
                  <a:lnTo>
                    <a:pt x="39" y="303"/>
                  </a:lnTo>
                  <a:lnTo>
                    <a:pt x="51" y="286"/>
                  </a:lnTo>
                  <a:lnTo>
                    <a:pt x="64" y="270"/>
                  </a:lnTo>
                  <a:lnTo>
                    <a:pt x="77" y="256"/>
                  </a:lnTo>
                  <a:lnTo>
                    <a:pt x="90" y="239"/>
                  </a:lnTo>
                  <a:lnTo>
                    <a:pt x="104" y="226"/>
                  </a:lnTo>
                  <a:lnTo>
                    <a:pt x="120" y="210"/>
                  </a:lnTo>
                  <a:lnTo>
                    <a:pt x="136" y="194"/>
                  </a:lnTo>
                  <a:lnTo>
                    <a:pt x="155" y="179"/>
                  </a:lnTo>
                  <a:lnTo>
                    <a:pt x="171" y="165"/>
                  </a:lnTo>
                  <a:lnTo>
                    <a:pt x="195" y="150"/>
                  </a:lnTo>
                  <a:lnTo>
                    <a:pt x="214" y="136"/>
                  </a:lnTo>
                  <a:lnTo>
                    <a:pt x="234" y="122"/>
                  </a:lnTo>
                  <a:lnTo>
                    <a:pt x="259" y="111"/>
                  </a:lnTo>
                  <a:lnTo>
                    <a:pt x="277" y="100"/>
                  </a:lnTo>
                  <a:lnTo>
                    <a:pt x="299" y="92"/>
                  </a:lnTo>
                  <a:lnTo>
                    <a:pt x="244" y="0"/>
                  </a:lnTo>
                  <a:lnTo>
                    <a:pt x="263" y="11"/>
                  </a:lnTo>
                  <a:lnTo>
                    <a:pt x="285" y="24"/>
                  </a:lnTo>
                  <a:lnTo>
                    <a:pt x="303" y="35"/>
                  </a:lnTo>
                  <a:lnTo>
                    <a:pt x="318" y="44"/>
                  </a:lnTo>
                  <a:lnTo>
                    <a:pt x="336" y="52"/>
                  </a:lnTo>
                  <a:lnTo>
                    <a:pt x="349" y="59"/>
                  </a:lnTo>
                  <a:lnTo>
                    <a:pt x="366" y="66"/>
                  </a:lnTo>
                  <a:lnTo>
                    <a:pt x="385" y="71"/>
                  </a:lnTo>
                  <a:lnTo>
                    <a:pt x="402" y="78"/>
                  </a:lnTo>
                  <a:lnTo>
                    <a:pt x="425" y="85"/>
                  </a:lnTo>
                  <a:lnTo>
                    <a:pt x="450" y="91"/>
                  </a:lnTo>
                  <a:lnTo>
                    <a:pt x="471" y="96"/>
                  </a:lnTo>
                  <a:lnTo>
                    <a:pt x="497" y="104"/>
                  </a:lnTo>
                  <a:lnTo>
                    <a:pt x="520" y="108"/>
                  </a:lnTo>
                  <a:lnTo>
                    <a:pt x="513" y="117"/>
                  </a:lnTo>
                  <a:lnTo>
                    <a:pt x="504" y="125"/>
                  </a:lnTo>
                  <a:lnTo>
                    <a:pt x="496" y="135"/>
                  </a:lnTo>
                  <a:lnTo>
                    <a:pt x="489" y="145"/>
                  </a:lnTo>
                  <a:lnTo>
                    <a:pt x="482" y="156"/>
                  </a:lnTo>
                  <a:lnTo>
                    <a:pt x="476" y="165"/>
                  </a:lnTo>
                  <a:lnTo>
                    <a:pt x="472" y="174"/>
                  </a:lnTo>
                  <a:lnTo>
                    <a:pt x="467" y="185"/>
                  </a:lnTo>
                  <a:lnTo>
                    <a:pt x="462" y="196"/>
                  </a:lnTo>
                  <a:lnTo>
                    <a:pt x="459" y="208"/>
                  </a:lnTo>
                  <a:lnTo>
                    <a:pt x="454" y="219"/>
                  </a:lnTo>
                  <a:lnTo>
                    <a:pt x="451" y="228"/>
                  </a:lnTo>
                  <a:lnTo>
                    <a:pt x="449" y="238"/>
                  </a:lnTo>
                  <a:lnTo>
                    <a:pt x="446" y="248"/>
                  </a:lnTo>
                  <a:lnTo>
                    <a:pt x="445" y="258"/>
                  </a:lnTo>
                  <a:lnTo>
                    <a:pt x="440" y="270"/>
                  </a:lnTo>
                  <a:lnTo>
                    <a:pt x="441" y="285"/>
                  </a:lnTo>
                  <a:lnTo>
                    <a:pt x="369" y="192"/>
                  </a:lnTo>
                  <a:lnTo>
                    <a:pt x="336" y="201"/>
                  </a:lnTo>
                  <a:lnTo>
                    <a:pt x="314" y="212"/>
                  </a:lnTo>
                  <a:lnTo>
                    <a:pt x="269" y="232"/>
                  </a:lnTo>
                  <a:lnTo>
                    <a:pt x="250" y="243"/>
                  </a:lnTo>
                  <a:lnTo>
                    <a:pt x="230" y="253"/>
                  </a:lnTo>
                  <a:lnTo>
                    <a:pt x="197" y="272"/>
                  </a:lnTo>
                  <a:lnTo>
                    <a:pt x="180" y="284"/>
                  </a:lnTo>
                  <a:lnTo>
                    <a:pt x="157" y="298"/>
                  </a:lnTo>
                  <a:lnTo>
                    <a:pt x="138" y="309"/>
                  </a:lnTo>
                  <a:lnTo>
                    <a:pt x="125" y="321"/>
                  </a:lnTo>
                  <a:lnTo>
                    <a:pt x="111" y="330"/>
                  </a:lnTo>
                  <a:lnTo>
                    <a:pt x="98" y="342"/>
                  </a:lnTo>
                  <a:lnTo>
                    <a:pt x="82" y="355"/>
                  </a:lnTo>
                  <a:lnTo>
                    <a:pt x="73" y="366"/>
                  </a:lnTo>
                  <a:lnTo>
                    <a:pt x="60" y="379"/>
                  </a:lnTo>
                  <a:lnTo>
                    <a:pt x="51" y="394"/>
                  </a:lnTo>
                  <a:lnTo>
                    <a:pt x="44" y="407"/>
                  </a:lnTo>
                  <a:lnTo>
                    <a:pt x="39" y="422"/>
                  </a:lnTo>
                  <a:lnTo>
                    <a:pt x="35" y="436"/>
                  </a:lnTo>
                  <a:lnTo>
                    <a:pt x="28" y="451"/>
                  </a:lnTo>
                  <a:lnTo>
                    <a:pt x="27" y="468"/>
                  </a:lnTo>
                  <a:lnTo>
                    <a:pt x="22" y="49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Notched Right Arrow 1"/>
          <p:cNvSpPr/>
          <p:nvPr/>
        </p:nvSpPr>
        <p:spPr>
          <a:xfrm rot="20734044">
            <a:off x="5668963" y="3976688"/>
            <a:ext cx="1060450" cy="511175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</a:rPr>
              <a:t>$</a:t>
            </a:r>
          </a:p>
        </p:txBody>
      </p:sp>
      <p:sp>
        <p:nvSpPr>
          <p:cNvPr id="64" name="Notched Right Arrow 63"/>
          <p:cNvSpPr/>
          <p:nvPr/>
        </p:nvSpPr>
        <p:spPr>
          <a:xfrm rot="16200000">
            <a:off x="3871913" y="3116262"/>
            <a:ext cx="1060450" cy="511175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</a:rPr>
              <a:t>$</a:t>
            </a:r>
          </a:p>
        </p:txBody>
      </p:sp>
      <p:sp>
        <p:nvSpPr>
          <p:cNvPr id="65" name="Notched Right Arrow 64"/>
          <p:cNvSpPr/>
          <p:nvPr/>
        </p:nvSpPr>
        <p:spPr>
          <a:xfrm rot="12877579">
            <a:off x="2809875" y="3879850"/>
            <a:ext cx="1060450" cy="511175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</a:rPr>
              <a:t>$</a:t>
            </a:r>
          </a:p>
        </p:txBody>
      </p:sp>
      <p:sp>
        <p:nvSpPr>
          <p:cNvPr id="66" name="Notched Right Arrow 65"/>
          <p:cNvSpPr/>
          <p:nvPr/>
        </p:nvSpPr>
        <p:spPr>
          <a:xfrm rot="19552466">
            <a:off x="5051425" y="3516313"/>
            <a:ext cx="1062038" cy="511175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</a:rPr>
              <a:t>$</a:t>
            </a:r>
          </a:p>
        </p:txBody>
      </p:sp>
      <p:pic>
        <p:nvPicPr>
          <p:cNvPr id="56391" name="Picture 71" descr="C:\Users\dbb\AppData\Local\Microsoft\Windows\Temporary Internet Files\Content.IE5\XHE9DSSY\MC900044899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5319713"/>
            <a:ext cx="1127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Notched Right Arrow 70"/>
          <p:cNvSpPr/>
          <p:nvPr/>
        </p:nvSpPr>
        <p:spPr>
          <a:xfrm rot="8316407">
            <a:off x="2855913" y="4973638"/>
            <a:ext cx="1062037" cy="511175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</a:rPr>
              <a:t>$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226050" y="4381500"/>
            <a:ext cx="1671638" cy="1457325"/>
            <a:chOff x="5260940" y="4436178"/>
            <a:chExt cx="1672395" cy="1457061"/>
          </a:xfrm>
        </p:grpSpPr>
        <p:sp>
          <p:nvSpPr>
            <p:cNvPr id="92208" name="Right Arrow 3"/>
            <p:cNvSpPr>
              <a:spLocks noChangeArrowheads="1"/>
            </p:cNvSpPr>
            <p:nvPr/>
          </p:nvSpPr>
          <p:spPr bwMode="auto">
            <a:xfrm flipH="1">
              <a:off x="5603942" y="4436178"/>
              <a:ext cx="986393" cy="145706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92209" name="Rectangle 68"/>
            <p:cNvSpPr>
              <a:spLocks noChangeArrowheads="1"/>
            </p:cNvSpPr>
            <p:nvPr/>
          </p:nvSpPr>
          <p:spPr bwMode="auto">
            <a:xfrm>
              <a:off x="5260940" y="5010819"/>
              <a:ext cx="16723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FFFF"/>
                  </a:solidFill>
                  <a:latin typeface="Times" panose="02020603050405020304" pitchFamily="18" charset="0"/>
                </a:rPr>
                <a:t>$900 M/yr</a:t>
              </a:r>
              <a:endParaRPr lang="en-US" altLang="en-US" sz="1000" b="1">
                <a:solidFill>
                  <a:srgbClr val="FFFFFF"/>
                </a:solidFill>
                <a:latin typeface="Times" panose="02020603050405020304" pitchFamily="18" charset="0"/>
              </a:endParaRPr>
            </a:p>
          </p:txBody>
        </p:sp>
      </p:grpSp>
      <p:grpSp>
        <p:nvGrpSpPr>
          <p:cNvPr id="72" name="Group 132"/>
          <p:cNvGrpSpPr>
            <a:grpSpLocks/>
          </p:cNvGrpSpPr>
          <p:nvPr/>
        </p:nvGrpSpPr>
        <p:grpSpPr bwMode="auto">
          <a:xfrm>
            <a:off x="6888163" y="3148013"/>
            <a:ext cx="1671637" cy="1608137"/>
            <a:chOff x="4341" y="2084"/>
            <a:chExt cx="1053" cy="1013"/>
          </a:xfrm>
        </p:grpSpPr>
        <p:grpSp>
          <p:nvGrpSpPr>
            <p:cNvPr id="92194" name="Group 134"/>
            <p:cNvGrpSpPr>
              <a:grpSpLocks/>
            </p:cNvGrpSpPr>
            <p:nvPr/>
          </p:nvGrpSpPr>
          <p:grpSpPr bwMode="auto">
            <a:xfrm>
              <a:off x="4378" y="2084"/>
              <a:ext cx="971" cy="951"/>
              <a:chOff x="4378" y="2084"/>
              <a:chExt cx="971" cy="951"/>
            </a:xfrm>
          </p:grpSpPr>
          <p:sp>
            <p:nvSpPr>
              <p:cNvPr id="92196" name="Oval 135"/>
              <p:cNvSpPr>
                <a:spLocks noChangeArrowheads="1"/>
              </p:cNvSpPr>
              <p:nvPr/>
            </p:nvSpPr>
            <p:spPr bwMode="auto">
              <a:xfrm>
                <a:off x="4383" y="2084"/>
                <a:ext cx="908" cy="95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2197" name="Group 136"/>
              <p:cNvGrpSpPr>
                <a:grpSpLocks/>
              </p:cNvGrpSpPr>
              <p:nvPr/>
            </p:nvGrpSpPr>
            <p:grpSpPr bwMode="auto">
              <a:xfrm>
                <a:off x="4858" y="2238"/>
                <a:ext cx="491" cy="683"/>
                <a:chOff x="4645" y="2238"/>
                <a:chExt cx="491" cy="683"/>
              </a:xfrm>
            </p:grpSpPr>
            <p:sp>
              <p:nvSpPr>
                <p:cNvPr id="92204" name="Freeform 137"/>
                <p:cNvSpPr>
                  <a:spLocks/>
                </p:cNvSpPr>
                <p:nvPr/>
              </p:nvSpPr>
              <p:spPr bwMode="auto">
                <a:xfrm>
                  <a:off x="4645" y="2253"/>
                  <a:ext cx="238" cy="433"/>
                </a:xfrm>
                <a:custGeom>
                  <a:avLst/>
                  <a:gdLst>
                    <a:gd name="T0" fmla="*/ 131600 w 167"/>
                    <a:gd name="T1" fmla="*/ 0 h 433"/>
                    <a:gd name="T2" fmla="*/ 0 w 167"/>
                    <a:gd name="T3" fmla="*/ 35 h 433"/>
                    <a:gd name="T4" fmla="*/ 335028 w 167"/>
                    <a:gd name="T5" fmla="*/ 40 h 433"/>
                    <a:gd name="T6" fmla="*/ 567363 w 167"/>
                    <a:gd name="T7" fmla="*/ 50 h 433"/>
                    <a:gd name="T8" fmla="*/ 861748 w 167"/>
                    <a:gd name="T9" fmla="*/ 60 h 433"/>
                    <a:gd name="T10" fmla="*/ 1080145 w 167"/>
                    <a:gd name="T11" fmla="*/ 70 h 433"/>
                    <a:gd name="T12" fmla="*/ 1276628 w 167"/>
                    <a:gd name="T13" fmla="*/ 81 h 433"/>
                    <a:gd name="T14" fmla="*/ 1433316 w 167"/>
                    <a:gd name="T15" fmla="*/ 93 h 433"/>
                    <a:gd name="T16" fmla="*/ 1579617 w 167"/>
                    <a:gd name="T17" fmla="*/ 105 h 433"/>
                    <a:gd name="T18" fmla="*/ 1750255 w 167"/>
                    <a:gd name="T19" fmla="*/ 119 h 433"/>
                    <a:gd name="T20" fmla="*/ 1902236 w 167"/>
                    <a:gd name="T21" fmla="*/ 136 h 433"/>
                    <a:gd name="T22" fmla="*/ 2042690 w 167"/>
                    <a:gd name="T23" fmla="*/ 157 h 433"/>
                    <a:gd name="T24" fmla="*/ 2146941 w 167"/>
                    <a:gd name="T25" fmla="*/ 175 h 433"/>
                    <a:gd name="T26" fmla="*/ 2282699 w 167"/>
                    <a:gd name="T27" fmla="*/ 194 h 433"/>
                    <a:gd name="T28" fmla="*/ 2340468 w 167"/>
                    <a:gd name="T29" fmla="*/ 217 h 433"/>
                    <a:gd name="T30" fmla="*/ 2480050 w 167"/>
                    <a:gd name="T31" fmla="*/ 244 h 433"/>
                    <a:gd name="T32" fmla="*/ 2619736 w 167"/>
                    <a:gd name="T33" fmla="*/ 274 h 433"/>
                    <a:gd name="T34" fmla="*/ 2675486 w 167"/>
                    <a:gd name="T35" fmla="*/ 297 h 433"/>
                    <a:gd name="T36" fmla="*/ 2739082 w 167"/>
                    <a:gd name="T37" fmla="*/ 322 h 433"/>
                    <a:gd name="T38" fmla="*/ 2779531 w 167"/>
                    <a:gd name="T39" fmla="*/ 342 h 433"/>
                    <a:gd name="T40" fmla="*/ 2854129 w 167"/>
                    <a:gd name="T41" fmla="*/ 366 h 433"/>
                    <a:gd name="T42" fmla="*/ 2877752 w 167"/>
                    <a:gd name="T43" fmla="*/ 401 h 433"/>
                    <a:gd name="T44" fmla="*/ 2863287 w 167"/>
                    <a:gd name="T45" fmla="*/ 432 h 433"/>
                    <a:gd name="T46" fmla="*/ 3383732 w 167"/>
                    <a:gd name="T47" fmla="*/ 416 h 433"/>
                    <a:gd name="T48" fmla="*/ 3383732 w 167"/>
                    <a:gd name="T49" fmla="*/ 367 h 433"/>
                    <a:gd name="T50" fmla="*/ 3292533 w 167"/>
                    <a:gd name="T51" fmla="*/ 312 h 433"/>
                    <a:gd name="T52" fmla="*/ 3191547 w 167"/>
                    <a:gd name="T53" fmla="*/ 269 h 433"/>
                    <a:gd name="T54" fmla="*/ 3011916 w 167"/>
                    <a:gd name="T55" fmla="*/ 224 h 433"/>
                    <a:gd name="T56" fmla="*/ 2779531 w 167"/>
                    <a:gd name="T57" fmla="*/ 156 h 433"/>
                    <a:gd name="T58" fmla="*/ 2447316 w 167"/>
                    <a:gd name="T59" fmla="*/ 103 h 433"/>
                    <a:gd name="T60" fmla="*/ 2113403 w 167"/>
                    <a:gd name="T61" fmla="*/ 57 h 433"/>
                    <a:gd name="T62" fmla="*/ 1717234 w 167"/>
                    <a:gd name="T63" fmla="*/ 33 h 433"/>
                    <a:gd name="T64" fmla="*/ 1250428 w 167"/>
                    <a:gd name="T65" fmla="*/ 7 h 433"/>
                    <a:gd name="T66" fmla="*/ 828259 w 167"/>
                    <a:gd name="T67" fmla="*/ 1 h 433"/>
                    <a:gd name="T68" fmla="*/ 131600 w 167"/>
                    <a:gd name="T69" fmla="*/ 0 h 43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7"/>
                    <a:gd name="T106" fmla="*/ 0 h 433"/>
                    <a:gd name="T107" fmla="*/ 167 w 167"/>
                    <a:gd name="T108" fmla="*/ 433 h 43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7" h="433">
                      <a:moveTo>
                        <a:pt x="6" y="0"/>
                      </a:moveTo>
                      <a:lnTo>
                        <a:pt x="0" y="35"/>
                      </a:lnTo>
                      <a:lnTo>
                        <a:pt x="17" y="40"/>
                      </a:lnTo>
                      <a:lnTo>
                        <a:pt x="28" y="50"/>
                      </a:lnTo>
                      <a:lnTo>
                        <a:pt x="42" y="60"/>
                      </a:lnTo>
                      <a:lnTo>
                        <a:pt x="53" y="70"/>
                      </a:lnTo>
                      <a:lnTo>
                        <a:pt x="63" y="81"/>
                      </a:lnTo>
                      <a:lnTo>
                        <a:pt x="70" y="93"/>
                      </a:lnTo>
                      <a:lnTo>
                        <a:pt x="78" y="105"/>
                      </a:lnTo>
                      <a:lnTo>
                        <a:pt x="86" y="119"/>
                      </a:lnTo>
                      <a:lnTo>
                        <a:pt x="93" y="136"/>
                      </a:lnTo>
                      <a:lnTo>
                        <a:pt x="100" y="157"/>
                      </a:lnTo>
                      <a:lnTo>
                        <a:pt x="106" y="175"/>
                      </a:lnTo>
                      <a:lnTo>
                        <a:pt x="112" y="194"/>
                      </a:lnTo>
                      <a:lnTo>
                        <a:pt x="115" y="217"/>
                      </a:lnTo>
                      <a:lnTo>
                        <a:pt x="122" y="244"/>
                      </a:lnTo>
                      <a:lnTo>
                        <a:pt x="129" y="274"/>
                      </a:lnTo>
                      <a:lnTo>
                        <a:pt x="131" y="297"/>
                      </a:lnTo>
                      <a:lnTo>
                        <a:pt x="135" y="322"/>
                      </a:lnTo>
                      <a:lnTo>
                        <a:pt x="137" y="342"/>
                      </a:lnTo>
                      <a:lnTo>
                        <a:pt x="140" y="366"/>
                      </a:lnTo>
                      <a:lnTo>
                        <a:pt x="142" y="401"/>
                      </a:lnTo>
                      <a:lnTo>
                        <a:pt x="141" y="432"/>
                      </a:lnTo>
                      <a:lnTo>
                        <a:pt x="166" y="416"/>
                      </a:lnTo>
                      <a:lnTo>
                        <a:pt x="166" y="367"/>
                      </a:lnTo>
                      <a:lnTo>
                        <a:pt x="162" y="312"/>
                      </a:lnTo>
                      <a:lnTo>
                        <a:pt x="157" y="269"/>
                      </a:lnTo>
                      <a:lnTo>
                        <a:pt x="148" y="224"/>
                      </a:lnTo>
                      <a:lnTo>
                        <a:pt x="137" y="156"/>
                      </a:lnTo>
                      <a:lnTo>
                        <a:pt x="121" y="103"/>
                      </a:lnTo>
                      <a:lnTo>
                        <a:pt x="104" y="57"/>
                      </a:lnTo>
                      <a:lnTo>
                        <a:pt x="85" y="33"/>
                      </a:lnTo>
                      <a:lnTo>
                        <a:pt x="62" y="7"/>
                      </a:lnTo>
                      <a:lnTo>
                        <a:pt x="41" y="1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05" name="Freeform 138"/>
                <p:cNvSpPr>
                  <a:spLocks/>
                </p:cNvSpPr>
                <p:nvPr/>
              </p:nvSpPr>
              <p:spPr bwMode="auto">
                <a:xfrm>
                  <a:off x="4898" y="2540"/>
                  <a:ext cx="238" cy="378"/>
                </a:xfrm>
                <a:custGeom>
                  <a:avLst/>
                  <a:gdLst>
                    <a:gd name="T0" fmla="*/ 229394 w 167"/>
                    <a:gd name="T1" fmla="*/ 297 h 378"/>
                    <a:gd name="T2" fmla="*/ 0 w 167"/>
                    <a:gd name="T3" fmla="*/ 377 h 378"/>
                    <a:gd name="T4" fmla="*/ 160961 w 167"/>
                    <a:gd name="T5" fmla="*/ 355 h 378"/>
                    <a:gd name="T6" fmla="*/ 335028 w 167"/>
                    <a:gd name="T7" fmla="*/ 332 h 378"/>
                    <a:gd name="T8" fmla="*/ 531816 w 167"/>
                    <a:gd name="T9" fmla="*/ 311 h 378"/>
                    <a:gd name="T10" fmla="*/ 773677 w 167"/>
                    <a:gd name="T11" fmla="*/ 283 h 378"/>
                    <a:gd name="T12" fmla="*/ 1009449 w 167"/>
                    <a:gd name="T13" fmla="*/ 254 h 378"/>
                    <a:gd name="T14" fmla="*/ 1250428 w 167"/>
                    <a:gd name="T15" fmla="*/ 226 h 378"/>
                    <a:gd name="T16" fmla="*/ 1505487 w 167"/>
                    <a:gd name="T17" fmla="*/ 201 h 378"/>
                    <a:gd name="T18" fmla="*/ 1682237 w 167"/>
                    <a:gd name="T19" fmla="*/ 182 h 378"/>
                    <a:gd name="T20" fmla="*/ 1910677 w 167"/>
                    <a:gd name="T21" fmla="*/ 160 h 378"/>
                    <a:gd name="T22" fmla="*/ 2113403 w 167"/>
                    <a:gd name="T23" fmla="*/ 141 h 378"/>
                    <a:gd name="T24" fmla="*/ 2379431 w 167"/>
                    <a:gd name="T25" fmla="*/ 121 h 378"/>
                    <a:gd name="T26" fmla="*/ 2584201 w 167"/>
                    <a:gd name="T27" fmla="*/ 104 h 378"/>
                    <a:gd name="T28" fmla="*/ 2807009 w 167"/>
                    <a:gd name="T29" fmla="*/ 90 h 378"/>
                    <a:gd name="T30" fmla="*/ 3057721 w 167"/>
                    <a:gd name="T31" fmla="*/ 75 h 378"/>
                    <a:gd name="T32" fmla="*/ 3208286 w 167"/>
                    <a:gd name="T33" fmla="*/ 61 h 378"/>
                    <a:gd name="T34" fmla="*/ 3383732 w 167"/>
                    <a:gd name="T35" fmla="*/ 0 h 378"/>
                    <a:gd name="T36" fmla="*/ 3091616 w 167"/>
                    <a:gd name="T37" fmla="*/ 14 h 378"/>
                    <a:gd name="T38" fmla="*/ 2642002 w 167"/>
                    <a:gd name="T39" fmla="*/ 48 h 378"/>
                    <a:gd name="T40" fmla="*/ 2042690 w 167"/>
                    <a:gd name="T41" fmla="*/ 88 h 378"/>
                    <a:gd name="T42" fmla="*/ 1571379 w 167"/>
                    <a:gd name="T43" fmla="*/ 129 h 378"/>
                    <a:gd name="T44" fmla="*/ 1108387 w 167"/>
                    <a:gd name="T45" fmla="*/ 185 h 378"/>
                    <a:gd name="T46" fmla="*/ 660094 w 167"/>
                    <a:gd name="T47" fmla="*/ 233 h 378"/>
                    <a:gd name="T48" fmla="*/ 286144 w 167"/>
                    <a:gd name="T49" fmla="*/ 280 h 378"/>
                    <a:gd name="T50" fmla="*/ 0 w 167"/>
                    <a:gd name="T51" fmla="*/ 377 h 378"/>
                    <a:gd name="T52" fmla="*/ 1 w 167"/>
                    <a:gd name="T53" fmla="*/ 374 h 378"/>
                    <a:gd name="T54" fmla="*/ 229394 w 167"/>
                    <a:gd name="T55" fmla="*/ 297 h 3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67"/>
                    <a:gd name="T85" fmla="*/ 0 h 378"/>
                    <a:gd name="T86" fmla="*/ 167 w 167"/>
                    <a:gd name="T87" fmla="*/ 378 h 3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67" h="378">
                      <a:moveTo>
                        <a:pt x="11" y="297"/>
                      </a:moveTo>
                      <a:lnTo>
                        <a:pt x="0" y="377"/>
                      </a:lnTo>
                      <a:lnTo>
                        <a:pt x="8" y="355"/>
                      </a:lnTo>
                      <a:lnTo>
                        <a:pt x="17" y="332"/>
                      </a:lnTo>
                      <a:lnTo>
                        <a:pt x="26" y="311"/>
                      </a:lnTo>
                      <a:lnTo>
                        <a:pt x="38" y="283"/>
                      </a:lnTo>
                      <a:lnTo>
                        <a:pt x="50" y="254"/>
                      </a:lnTo>
                      <a:lnTo>
                        <a:pt x="62" y="226"/>
                      </a:lnTo>
                      <a:lnTo>
                        <a:pt x="74" y="201"/>
                      </a:lnTo>
                      <a:lnTo>
                        <a:pt x="83" y="182"/>
                      </a:lnTo>
                      <a:lnTo>
                        <a:pt x="94" y="160"/>
                      </a:lnTo>
                      <a:lnTo>
                        <a:pt x="104" y="141"/>
                      </a:lnTo>
                      <a:lnTo>
                        <a:pt x="117" y="121"/>
                      </a:lnTo>
                      <a:lnTo>
                        <a:pt x="127" y="104"/>
                      </a:lnTo>
                      <a:lnTo>
                        <a:pt x="138" y="90"/>
                      </a:lnTo>
                      <a:lnTo>
                        <a:pt x="150" y="75"/>
                      </a:lnTo>
                      <a:lnTo>
                        <a:pt x="158" y="61"/>
                      </a:lnTo>
                      <a:lnTo>
                        <a:pt x="166" y="0"/>
                      </a:lnTo>
                      <a:lnTo>
                        <a:pt x="152" y="14"/>
                      </a:lnTo>
                      <a:lnTo>
                        <a:pt x="130" y="48"/>
                      </a:lnTo>
                      <a:lnTo>
                        <a:pt x="100" y="88"/>
                      </a:lnTo>
                      <a:lnTo>
                        <a:pt x="77" y="129"/>
                      </a:lnTo>
                      <a:lnTo>
                        <a:pt x="55" y="185"/>
                      </a:lnTo>
                      <a:lnTo>
                        <a:pt x="32" y="233"/>
                      </a:lnTo>
                      <a:lnTo>
                        <a:pt x="14" y="280"/>
                      </a:lnTo>
                      <a:lnTo>
                        <a:pt x="0" y="377"/>
                      </a:lnTo>
                      <a:lnTo>
                        <a:pt x="1" y="374"/>
                      </a:lnTo>
                      <a:lnTo>
                        <a:pt x="11" y="297"/>
                      </a:lnTo>
                    </a:path>
                  </a:pathLst>
                </a:cu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06" name="Freeform 139"/>
                <p:cNvSpPr>
                  <a:spLocks/>
                </p:cNvSpPr>
                <p:nvPr/>
              </p:nvSpPr>
              <p:spPr bwMode="auto">
                <a:xfrm>
                  <a:off x="4728" y="2735"/>
                  <a:ext cx="190" cy="186"/>
                </a:xfrm>
                <a:custGeom>
                  <a:avLst/>
                  <a:gdLst>
                    <a:gd name="T0" fmla="*/ 214633 w 133"/>
                    <a:gd name="T1" fmla="*/ 5 h 186"/>
                    <a:gd name="T2" fmla="*/ 0 w 133"/>
                    <a:gd name="T3" fmla="*/ 70 h 186"/>
                    <a:gd name="T4" fmla="*/ 204471 w 133"/>
                    <a:gd name="T5" fmla="*/ 72 h 186"/>
                    <a:gd name="T6" fmla="*/ 365094 w 133"/>
                    <a:gd name="T7" fmla="*/ 75 h 186"/>
                    <a:gd name="T8" fmla="*/ 544219 w 133"/>
                    <a:gd name="T9" fmla="*/ 81 h 186"/>
                    <a:gd name="T10" fmla="*/ 752033 w 133"/>
                    <a:gd name="T11" fmla="*/ 86 h 186"/>
                    <a:gd name="T12" fmla="*/ 923823 w 133"/>
                    <a:gd name="T13" fmla="*/ 92 h 186"/>
                    <a:gd name="T14" fmla="*/ 1128101 w 133"/>
                    <a:gd name="T15" fmla="*/ 100 h 186"/>
                    <a:gd name="T16" fmla="*/ 1414606 w 133"/>
                    <a:gd name="T17" fmla="*/ 109 h 186"/>
                    <a:gd name="T18" fmla="*/ 1670381 w 133"/>
                    <a:gd name="T19" fmla="*/ 120 h 186"/>
                    <a:gd name="T20" fmla="*/ 1824353 w 133"/>
                    <a:gd name="T21" fmla="*/ 129 h 186"/>
                    <a:gd name="T22" fmla="*/ 2020866 w 133"/>
                    <a:gd name="T23" fmla="*/ 136 h 186"/>
                    <a:gd name="T24" fmla="*/ 2239706 w 133"/>
                    <a:gd name="T25" fmla="*/ 150 h 186"/>
                    <a:gd name="T26" fmla="*/ 2436180 w 133"/>
                    <a:gd name="T27" fmla="*/ 165 h 186"/>
                    <a:gd name="T28" fmla="*/ 2543023 w 133"/>
                    <a:gd name="T29" fmla="*/ 176 h 186"/>
                    <a:gd name="T30" fmla="*/ 2631990 w 133"/>
                    <a:gd name="T31" fmla="*/ 185 h 186"/>
                    <a:gd name="T32" fmla="*/ 2874567 w 133"/>
                    <a:gd name="T33" fmla="*/ 100 h 186"/>
                    <a:gd name="T34" fmla="*/ 2728281 w 133"/>
                    <a:gd name="T35" fmla="*/ 83 h 186"/>
                    <a:gd name="T36" fmla="*/ 2415227 w 133"/>
                    <a:gd name="T37" fmla="*/ 60 h 186"/>
                    <a:gd name="T38" fmla="*/ 2087961 w 133"/>
                    <a:gd name="T39" fmla="*/ 36 h 186"/>
                    <a:gd name="T40" fmla="*/ 1716810 w 133"/>
                    <a:gd name="T41" fmla="*/ 24 h 186"/>
                    <a:gd name="T42" fmla="*/ 1319747 w 133"/>
                    <a:gd name="T43" fmla="*/ 9 h 186"/>
                    <a:gd name="T44" fmla="*/ 893933 w 133"/>
                    <a:gd name="T45" fmla="*/ 3 h 186"/>
                    <a:gd name="T46" fmla="*/ 571470 w 133"/>
                    <a:gd name="T47" fmla="*/ 0 h 186"/>
                    <a:gd name="T48" fmla="*/ 214633 w 133"/>
                    <a:gd name="T49" fmla="*/ 5 h 18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3"/>
                    <a:gd name="T76" fmla="*/ 0 h 186"/>
                    <a:gd name="T77" fmla="*/ 133 w 133"/>
                    <a:gd name="T78" fmla="*/ 186 h 18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3" h="186">
                      <a:moveTo>
                        <a:pt x="10" y="5"/>
                      </a:moveTo>
                      <a:lnTo>
                        <a:pt x="0" y="70"/>
                      </a:lnTo>
                      <a:lnTo>
                        <a:pt x="9" y="72"/>
                      </a:lnTo>
                      <a:lnTo>
                        <a:pt x="17" y="75"/>
                      </a:lnTo>
                      <a:lnTo>
                        <a:pt x="25" y="81"/>
                      </a:lnTo>
                      <a:lnTo>
                        <a:pt x="35" y="86"/>
                      </a:lnTo>
                      <a:lnTo>
                        <a:pt x="43" y="92"/>
                      </a:lnTo>
                      <a:lnTo>
                        <a:pt x="52" y="100"/>
                      </a:lnTo>
                      <a:lnTo>
                        <a:pt x="65" y="109"/>
                      </a:lnTo>
                      <a:lnTo>
                        <a:pt x="77" y="120"/>
                      </a:lnTo>
                      <a:lnTo>
                        <a:pt x="84" y="129"/>
                      </a:lnTo>
                      <a:lnTo>
                        <a:pt x="93" y="136"/>
                      </a:lnTo>
                      <a:lnTo>
                        <a:pt x="103" y="150"/>
                      </a:lnTo>
                      <a:lnTo>
                        <a:pt x="112" y="165"/>
                      </a:lnTo>
                      <a:lnTo>
                        <a:pt x="117" y="176"/>
                      </a:lnTo>
                      <a:lnTo>
                        <a:pt x="121" y="185"/>
                      </a:lnTo>
                      <a:lnTo>
                        <a:pt x="132" y="100"/>
                      </a:lnTo>
                      <a:lnTo>
                        <a:pt x="125" y="83"/>
                      </a:lnTo>
                      <a:lnTo>
                        <a:pt x="111" y="60"/>
                      </a:lnTo>
                      <a:lnTo>
                        <a:pt x="96" y="36"/>
                      </a:lnTo>
                      <a:lnTo>
                        <a:pt x="79" y="24"/>
                      </a:lnTo>
                      <a:lnTo>
                        <a:pt x="61" y="9"/>
                      </a:lnTo>
                      <a:lnTo>
                        <a:pt x="41" y="3"/>
                      </a:lnTo>
                      <a:lnTo>
                        <a:pt x="26" y="0"/>
                      </a:lnTo>
                      <a:lnTo>
                        <a:pt x="10" y="5"/>
                      </a:lnTo>
                    </a:path>
                  </a:pathLst>
                </a:cu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07" name="Freeform 140"/>
                <p:cNvSpPr>
                  <a:spLocks/>
                </p:cNvSpPr>
                <p:nvPr/>
              </p:nvSpPr>
              <p:spPr bwMode="auto">
                <a:xfrm>
                  <a:off x="4655" y="2238"/>
                  <a:ext cx="481" cy="603"/>
                </a:xfrm>
                <a:custGeom>
                  <a:avLst/>
                  <a:gdLst>
                    <a:gd name="T0" fmla="*/ 444084 w 337"/>
                    <a:gd name="T1" fmla="*/ 8 h 603"/>
                    <a:gd name="T2" fmla="*/ 949000 w 337"/>
                    <a:gd name="T3" fmla="*/ 1 h 603"/>
                    <a:gd name="T4" fmla="*/ 1434443 w 337"/>
                    <a:gd name="T5" fmla="*/ 2 h 603"/>
                    <a:gd name="T6" fmla="*/ 1878622 w 337"/>
                    <a:gd name="T7" fmla="*/ 7 h 603"/>
                    <a:gd name="T8" fmla="*/ 2370210 w 337"/>
                    <a:gd name="T9" fmla="*/ 20 h 603"/>
                    <a:gd name="T10" fmla="*/ 2866392 w 337"/>
                    <a:gd name="T11" fmla="*/ 37 h 603"/>
                    <a:gd name="T12" fmla="*/ 3276860 w 337"/>
                    <a:gd name="T13" fmla="*/ 67 h 603"/>
                    <a:gd name="T14" fmla="*/ 3684490 w 337"/>
                    <a:gd name="T15" fmla="*/ 100 h 603"/>
                    <a:gd name="T16" fmla="*/ 4027363 w 337"/>
                    <a:gd name="T17" fmla="*/ 132 h 603"/>
                    <a:gd name="T18" fmla="*/ 4413495 w 337"/>
                    <a:gd name="T19" fmla="*/ 170 h 603"/>
                    <a:gd name="T20" fmla="*/ 4725331 w 337"/>
                    <a:gd name="T21" fmla="*/ 212 h 603"/>
                    <a:gd name="T22" fmla="*/ 4972425 w 337"/>
                    <a:gd name="T23" fmla="*/ 261 h 603"/>
                    <a:gd name="T24" fmla="*/ 5169407 w 337"/>
                    <a:gd name="T25" fmla="*/ 312 h 603"/>
                    <a:gd name="T26" fmla="*/ 5276416 w 337"/>
                    <a:gd name="T27" fmla="*/ 359 h 603"/>
                    <a:gd name="T28" fmla="*/ 6842842 w 337"/>
                    <a:gd name="T29" fmla="*/ 325 h 603"/>
                    <a:gd name="T30" fmla="*/ 6214820 w 337"/>
                    <a:gd name="T31" fmla="*/ 368 h 603"/>
                    <a:gd name="T32" fmla="*/ 5748254 w 337"/>
                    <a:gd name="T33" fmla="*/ 403 h 603"/>
                    <a:gd name="T34" fmla="*/ 5358847 w 337"/>
                    <a:gd name="T35" fmla="*/ 435 h 603"/>
                    <a:gd name="T36" fmla="*/ 4972425 w 337"/>
                    <a:gd name="T37" fmla="*/ 473 h 603"/>
                    <a:gd name="T38" fmla="*/ 4508494 w 337"/>
                    <a:gd name="T39" fmla="*/ 526 h 603"/>
                    <a:gd name="T40" fmla="*/ 4062797 w 337"/>
                    <a:gd name="T41" fmla="*/ 577 h 603"/>
                    <a:gd name="T42" fmla="*/ 3754535 w 337"/>
                    <a:gd name="T43" fmla="*/ 593 h 603"/>
                    <a:gd name="T44" fmla="*/ 3535745 w 337"/>
                    <a:gd name="T45" fmla="*/ 574 h 603"/>
                    <a:gd name="T46" fmla="*/ 3240261 w 337"/>
                    <a:gd name="T47" fmla="*/ 555 h 603"/>
                    <a:gd name="T48" fmla="*/ 2988790 w 337"/>
                    <a:gd name="T49" fmla="*/ 544 h 603"/>
                    <a:gd name="T50" fmla="*/ 2681357 w 337"/>
                    <a:gd name="T51" fmla="*/ 530 h 603"/>
                    <a:gd name="T52" fmla="*/ 2355149 w 337"/>
                    <a:gd name="T53" fmla="*/ 520 h 603"/>
                    <a:gd name="T54" fmla="*/ 2043322 w 337"/>
                    <a:gd name="T55" fmla="*/ 512 h 603"/>
                    <a:gd name="T56" fmla="*/ 1725815 w 337"/>
                    <a:gd name="T57" fmla="*/ 506 h 603"/>
                    <a:gd name="T58" fmla="*/ 1291251 w 337"/>
                    <a:gd name="T59" fmla="*/ 500 h 603"/>
                    <a:gd name="T60" fmla="*/ 3240261 w 337"/>
                    <a:gd name="T61" fmla="*/ 390 h 603"/>
                    <a:gd name="T62" fmla="*/ 3059561 w 337"/>
                    <a:gd name="T63" fmla="*/ 314 h 603"/>
                    <a:gd name="T64" fmla="*/ 2922225 w 337"/>
                    <a:gd name="T65" fmla="*/ 269 h 603"/>
                    <a:gd name="T66" fmla="*/ 2677205 w 337"/>
                    <a:gd name="T67" fmla="*/ 212 h 603"/>
                    <a:gd name="T68" fmla="*/ 2437949 w 337"/>
                    <a:gd name="T69" fmla="*/ 163 h 603"/>
                    <a:gd name="T70" fmla="*/ 2248438 w 337"/>
                    <a:gd name="T71" fmla="*/ 130 h 603"/>
                    <a:gd name="T72" fmla="*/ 1976927 w 337"/>
                    <a:gd name="T73" fmla="*/ 96 h 603"/>
                    <a:gd name="T74" fmla="*/ 1674268 w 337"/>
                    <a:gd name="T75" fmla="*/ 71 h 603"/>
                    <a:gd name="T76" fmla="*/ 1291251 w 337"/>
                    <a:gd name="T77" fmla="*/ 51 h 603"/>
                    <a:gd name="T78" fmla="*/ 847157 w 337"/>
                    <a:gd name="T79" fmla="*/ 37 h 603"/>
                    <a:gd name="T80" fmla="*/ 357611 w 337"/>
                    <a:gd name="T81" fmla="*/ 26 h 60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7"/>
                    <a:gd name="T124" fmla="*/ 0 h 603"/>
                    <a:gd name="T125" fmla="*/ 337 w 337"/>
                    <a:gd name="T126" fmla="*/ 603 h 60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7" h="603">
                      <a:moveTo>
                        <a:pt x="0" y="19"/>
                      </a:moveTo>
                      <a:lnTo>
                        <a:pt x="21" y="8"/>
                      </a:lnTo>
                      <a:lnTo>
                        <a:pt x="31" y="6"/>
                      </a:lnTo>
                      <a:lnTo>
                        <a:pt x="45" y="1"/>
                      </a:lnTo>
                      <a:lnTo>
                        <a:pt x="56" y="0"/>
                      </a:lnTo>
                      <a:lnTo>
                        <a:pt x="68" y="2"/>
                      </a:lnTo>
                      <a:lnTo>
                        <a:pt x="79" y="3"/>
                      </a:lnTo>
                      <a:lnTo>
                        <a:pt x="89" y="7"/>
                      </a:lnTo>
                      <a:lnTo>
                        <a:pt x="101" y="9"/>
                      </a:lnTo>
                      <a:lnTo>
                        <a:pt x="112" y="20"/>
                      </a:lnTo>
                      <a:lnTo>
                        <a:pt x="122" y="30"/>
                      </a:lnTo>
                      <a:lnTo>
                        <a:pt x="135" y="37"/>
                      </a:lnTo>
                      <a:lnTo>
                        <a:pt x="145" y="52"/>
                      </a:lnTo>
                      <a:lnTo>
                        <a:pt x="155" y="67"/>
                      </a:lnTo>
                      <a:lnTo>
                        <a:pt x="166" y="84"/>
                      </a:lnTo>
                      <a:lnTo>
                        <a:pt x="174" y="100"/>
                      </a:lnTo>
                      <a:lnTo>
                        <a:pt x="183" y="115"/>
                      </a:lnTo>
                      <a:lnTo>
                        <a:pt x="190" y="132"/>
                      </a:lnTo>
                      <a:lnTo>
                        <a:pt x="198" y="150"/>
                      </a:lnTo>
                      <a:lnTo>
                        <a:pt x="208" y="170"/>
                      </a:lnTo>
                      <a:lnTo>
                        <a:pt x="215" y="192"/>
                      </a:lnTo>
                      <a:lnTo>
                        <a:pt x="223" y="212"/>
                      </a:lnTo>
                      <a:lnTo>
                        <a:pt x="229" y="238"/>
                      </a:lnTo>
                      <a:lnTo>
                        <a:pt x="235" y="261"/>
                      </a:lnTo>
                      <a:lnTo>
                        <a:pt x="241" y="284"/>
                      </a:lnTo>
                      <a:lnTo>
                        <a:pt x="244" y="312"/>
                      </a:lnTo>
                      <a:lnTo>
                        <a:pt x="248" y="333"/>
                      </a:lnTo>
                      <a:lnTo>
                        <a:pt x="249" y="359"/>
                      </a:lnTo>
                      <a:lnTo>
                        <a:pt x="336" y="305"/>
                      </a:lnTo>
                      <a:lnTo>
                        <a:pt x="322" y="325"/>
                      </a:lnTo>
                      <a:lnTo>
                        <a:pt x="307" y="348"/>
                      </a:lnTo>
                      <a:lnTo>
                        <a:pt x="293" y="368"/>
                      </a:lnTo>
                      <a:lnTo>
                        <a:pt x="283" y="383"/>
                      </a:lnTo>
                      <a:lnTo>
                        <a:pt x="271" y="403"/>
                      </a:lnTo>
                      <a:lnTo>
                        <a:pt x="264" y="417"/>
                      </a:lnTo>
                      <a:lnTo>
                        <a:pt x="253" y="435"/>
                      </a:lnTo>
                      <a:lnTo>
                        <a:pt x="245" y="455"/>
                      </a:lnTo>
                      <a:lnTo>
                        <a:pt x="235" y="473"/>
                      </a:lnTo>
                      <a:lnTo>
                        <a:pt x="223" y="499"/>
                      </a:lnTo>
                      <a:lnTo>
                        <a:pt x="213" y="526"/>
                      </a:lnTo>
                      <a:lnTo>
                        <a:pt x="203" y="550"/>
                      </a:lnTo>
                      <a:lnTo>
                        <a:pt x="191" y="577"/>
                      </a:lnTo>
                      <a:lnTo>
                        <a:pt x="182" y="602"/>
                      </a:lnTo>
                      <a:lnTo>
                        <a:pt x="177" y="593"/>
                      </a:lnTo>
                      <a:lnTo>
                        <a:pt x="172" y="582"/>
                      </a:lnTo>
                      <a:lnTo>
                        <a:pt x="167" y="574"/>
                      </a:lnTo>
                      <a:lnTo>
                        <a:pt x="161" y="565"/>
                      </a:lnTo>
                      <a:lnTo>
                        <a:pt x="153" y="555"/>
                      </a:lnTo>
                      <a:lnTo>
                        <a:pt x="148" y="549"/>
                      </a:lnTo>
                      <a:lnTo>
                        <a:pt x="141" y="544"/>
                      </a:lnTo>
                      <a:lnTo>
                        <a:pt x="134" y="537"/>
                      </a:lnTo>
                      <a:lnTo>
                        <a:pt x="127" y="530"/>
                      </a:lnTo>
                      <a:lnTo>
                        <a:pt x="117" y="527"/>
                      </a:lnTo>
                      <a:lnTo>
                        <a:pt x="111" y="520"/>
                      </a:lnTo>
                      <a:lnTo>
                        <a:pt x="103" y="515"/>
                      </a:lnTo>
                      <a:lnTo>
                        <a:pt x="96" y="512"/>
                      </a:lnTo>
                      <a:lnTo>
                        <a:pt x="89" y="509"/>
                      </a:lnTo>
                      <a:lnTo>
                        <a:pt x="81" y="506"/>
                      </a:lnTo>
                      <a:lnTo>
                        <a:pt x="74" y="499"/>
                      </a:lnTo>
                      <a:lnTo>
                        <a:pt x="61" y="500"/>
                      </a:lnTo>
                      <a:lnTo>
                        <a:pt x="153" y="428"/>
                      </a:lnTo>
                      <a:lnTo>
                        <a:pt x="153" y="390"/>
                      </a:lnTo>
                      <a:lnTo>
                        <a:pt x="150" y="366"/>
                      </a:lnTo>
                      <a:lnTo>
                        <a:pt x="144" y="314"/>
                      </a:lnTo>
                      <a:lnTo>
                        <a:pt x="141" y="291"/>
                      </a:lnTo>
                      <a:lnTo>
                        <a:pt x="138" y="269"/>
                      </a:lnTo>
                      <a:lnTo>
                        <a:pt x="131" y="231"/>
                      </a:lnTo>
                      <a:lnTo>
                        <a:pt x="126" y="212"/>
                      </a:lnTo>
                      <a:lnTo>
                        <a:pt x="121" y="185"/>
                      </a:lnTo>
                      <a:lnTo>
                        <a:pt x="115" y="163"/>
                      </a:lnTo>
                      <a:lnTo>
                        <a:pt x="110" y="146"/>
                      </a:lnTo>
                      <a:lnTo>
                        <a:pt x="106" y="130"/>
                      </a:lnTo>
                      <a:lnTo>
                        <a:pt x="101" y="115"/>
                      </a:lnTo>
                      <a:lnTo>
                        <a:pt x="93" y="96"/>
                      </a:lnTo>
                      <a:lnTo>
                        <a:pt x="86" y="86"/>
                      </a:lnTo>
                      <a:lnTo>
                        <a:pt x="79" y="71"/>
                      </a:lnTo>
                      <a:lnTo>
                        <a:pt x="70" y="59"/>
                      </a:lnTo>
                      <a:lnTo>
                        <a:pt x="61" y="51"/>
                      </a:lnTo>
                      <a:lnTo>
                        <a:pt x="50" y="43"/>
                      </a:lnTo>
                      <a:lnTo>
                        <a:pt x="40" y="37"/>
                      </a:lnTo>
                      <a:lnTo>
                        <a:pt x="30" y="29"/>
                      </a:lnTo>
                      <a:lnTo>
                        <a:pt x="17" y="26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198" name="Oval 141"/>
              <p:cNvSpPr>
                <a:spLocks noChangeArrowheads="1"/>
              </p:cNvSpPr>
              <p:nvPr/>
            </p:nvSpPr>
            <p:spPr bwMode="auto">
              <a:xfrm>
                <a:off x="4696" y="2417"/>
                <a:ext cx="302" cy="279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CC3300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FFFFFF"/>
                    </a:solidFill>
                  </a:rPr>
                  <a:t>N-P</a:t>
                </a:r>
              </a:p>
            </p:txBody>
          </p:sp>
          <p:grpSp>
            <p:nvGrpSpPr>
              <p:cNvPr id="92199" name="Group 142"/>
              <p:cNvGrpSpPr>
                <a:grpSpLocks/>
              </p:cNvGrpSpPr>
              <p:nvPr/>
            </p:nvGrpSpPr>
            <p:grpSpPr bwMode="auto">
              <a:xfrm flipH="1" flipV="1">
                <a:off x="4378" y="2220"/>
                <a:ext cx="491" cy="683"/>
                <a:chOff x="4645" y="2238"/>
                <a:chExt cx="491" cy="683"/>
              </a:xfrm>
            </p:grpSpPr>
            <p:sp>
              <p:nvSpPr>
                <p:cNvPr id="92200" name="Freeform 143"/>
                <p:cNvSpPr>
                  <a:spLocks/>
                </p:cNvSpPr>
                <p:nvPr/>
              </p:nvSpPr>
              <p:spPr bwMode="auto">
                <a:xfrm>
                  <a:off x="4645" y="2253"/>
                  <a:ext cx="238" cy="433"/>
                </a:xfrm>
                <a:custGeom>
                  <a:avLst/>
                  <a:gdLst>
                    <a:gd name="T0" fmla="*/ 131600 w 167"/>
                    <a:gd name="T1" fmla="*/ 0 h 433"/>
                    <a:gd name="T2" fmla="*/ 0 w 167"/>
                    <a:gd name="T3" fmla="*/ 35 h 433"/>
                    <a:gd name="T4" fmla="*/ 335028 w 167"/>
                    <a:gd name="T5" fmla="*/ 40 h 433"/>
                    <a:gd name="T6" fmla="*/ 567363 w 167"/>
                    <a:gd name="T7" fmla="*/ 50 h 433"/>
                    <a:gd name="T8" fmla="*/ 861748 w 167"/>
                    <a:gd name="T9" fmla="*/ 60 h 433"/>
                    <a:gd name="T10" fmla="*/ 1080145 w 167"/>
                    <a:gd name="T11" fmla="*/ 70 h 433"/>
                    <a:gd name="T12" fmla="*/ 1276628 w 167"/>
                    <a:gd name="T13" fmla="*/ 81 h 433"/>
                    <a:gd name="T14" fmla="*/ 1433316 w 167"/>
                    <a:gd name="T15" fmla="*/ 93 h 433"/>
                    <a:gd name="T16" fmla="*/ 1579617 w 167"/>
                    <a:gd name="T17" fmla="*/ 105 h 433"/>
                    <a:gd name="T18" fmla="*/ 1750255 w 167"/>
                    <a:gd name="T19" fmla="*/ 119 h 433"/>
                    <a:gd name="T20" fmla="*/ 1902236 w 167"/>
                    <a:gd name="T21" fmla="*/ 136 h 433"/>
                    <a:gd name="T22" fmla="*/ 2042690 w 167"/>
                    <a:gd name="T23" fmla="*/ 157 h 433"/>
                    <a:gd name="T24" fmla="*/ 2146941 w 167"/>
                    <a:gd name="T25" fmla="*/ 175 h 433"/>
                    <a:gd name="T26" fmla="*/ 2282699 w 167"/>
                    <a:gd name="T27" fmla="*/ 194 h 433"/>
                    <a:gd name="T28" fmla="*/ 2340468 w 167"/>
                    <a:gd name="T29" fmla="*/ 217 h 433"/>
                    <a:gd name="T30" fmla="*/ 2480050 w 167"/>
                    <a:gd name="T31" fmla="*/ 244 h 433"/>
                    <a:gd name="T32" fmla="*/ 2619736 w 167"/>
                    <a:gd name="T33" fmla="*/ 274 h 433"/>
                    <a:gd name="T34" fmla="*/ 2675486 w 167"/>
                    <a:gd name="T35" fmla="*/ 297 h 433"/>
                    <a:gd name="T36" fmla="*/ 2739082 w 167"/>
                    <a:gd name="T37" fmla="*/ 322 h 433"/>
                    <a:gd name="T38" fmla="*/ 2779531 w 167"/>
                    <a:gd name="T39" fmla="*/ 342 h 433"/>
                    <a:gd name="T40" fmla="*/ 2854129 w 167"/>
                    <a:gd name="T41" fmla="*/ 366 h 433"/>
                    <a:gd name="T42" fmla="*/ 2877752 w 167"/>
                    <a:gd name="T43" fmla="*/ 401 h 433"/>
                    <a:gd name="T44" fmla="*/ 2863287 w 167"/>
                    <a:gd name="T45" fmla="*/ 432 h 433"/>
                    <a:gd name="T46" fmla="*/ 3383732 w 167"/>
                    <a:gd name="T47" fmla="*/ 416 h 433"/>
                    <a:gd name="T48" fmla="*/ 3383732 w 167"/>
                    <a:gd name="T49" fmla="*/ 367 h 433"/>
                    <a:gd name="T50" fmla="*/ 3292533 w 167"/>
                    <a:gd name="T51" fmla="*/ 312 h 433"/>
                    <a:gd name="T52" fmla="*/ 3191547 w 167"/>
                    <a:gd name="T53" fmla="*/ 269 h 433"/>
                    <a:gd name="T54" fmla="*/ 3011916 w 167"/>
                    <a:gd name="T55" fmla="*/ 224 h 433"/>
                    <a:gd name="T56" fmla="*/ 2779531 w 167"/>
                    <a:gd name="T57" fmla="*/ 156 h 433"/>
                    <a:gd name="T58" fmla="*/ 2447316 w 167"/>
                    <a:gd name="T59" fmla="*/ 103 h 433"/>
                    <a:gd name="T60" fmla="*/ 2113403 w 167"/>
                    <a:gd name="T61" fmla="*/ 57 h 433"/>
                    <a:gd name="T62" fmla="*/ 1717234 w 167"/>
                    <a:gd name="T63" fmla="*/ 33 h 433"/>
                    <a:gd name="T64" fmla="*/ 1250428 w 167"/>
                    <a:gd name="T65" fmla="*/ 7 h 433"/>
                    <a:gd name="T66" fmla="*/ 828259 w 167"/>
                    <a:gd name="T67" fmla="*/ 1 h 433"/>
                    <a:gd name="T68" fmla="*/ 131600 w 167"/>
                    <a:gd name="T69" fmla="*/ 0 h 43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7"/>
                    <a:gd name="T106" fmla="*/ 0 h 433"/>
                    <a:gd name="T107" fmla="*/ 167 w 167"/>
                    <a:gd name="T108" fmla="*/ 433 h 43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7" h="433">
                      <a:moveTo>
                        <a:pt x="6" y="0"/>
                      </a:moveTo>
                      <a:lnTo>
                        <a:pt x="0" y="35"/>
                      </a:lnTo>
                      <a:lnTo>
                        <a:pt x="17" y="40"/>
                      </a:lnTo>
                      <a:lnTo>
                        <a:pt x="28" y="50"/>
                      </a:lnTo>
                      <a:lnTo>
                        <a:pt x="42" y="60"/>
                      </a:lnTo>
                      <a:lnTo>
                        <a:pt x="53" y="70"/>
                      </a:lnTo>
                      <a:lnTo>
                        <a:pt x="63" y="81"/>
                      </a:lnTo>
                      <a:lnTo>
                        <a:pt x="70" y="93"/>
                      </a:lnTo>
                      <a:lnTo>
                        <a:pt x="78" y="105"/>
                      </a:lnTo>
                      <a:lnTo>
                        <a:pt x="86" y="119"/>
                      </a:lnTo>
                      <a:lnTo>
                        <a:pt x="93" y="136"/>
                      </a:lnTo>
                      <a:lnTo>
                        <a:pt x="100" y="157"/>
                      </a:lnTo>
                      <a:lnTo>
                        <a:pt x="106" y="175"/>
                      </a:lnTo>
                      <a:lnTo>
                        <a:pt x="112" y="194"/>
                      </a:lnTo>
                      <a:lnTo>
                        <a:pt x="115" y="217"/>
                      </a:lnTo>
                      <a:lnTo>
                        <a:pt x="122" y="244"/>
                      </a:lnTo>
                      <a:lnTo>
                        <a:pt x="129" y="274"/>
                      </a:lnTo>
                      <a:lnTo>
                        <a:pt x="131" y="297"/>
                      </a:lnTo>
                      <a:lnTo>
                        <a:pt x="135" y="322"/>
                      </a:lnTo>
                      <a:lnTo>
                        <a:pt x="137" y="342"/>
                      </a:lnTo>
                      <a:lnTo>
                        <a:pt x="140" y="366"/>
                      </a:lnTo>
                      <a:lnTo>
                        <a:pt x="142" y="401"/>
                      </a:lnTo>
                      <a:lnTo>
                        <a:pt x="141" y="432"/>
                      </a:lnTo>
                      <a:lnTo>
                        <a:pt x="166" y="416"/>
                      </a:lnTo>
                      <a:lnTo>
                        <a:pt x="166" y="367"/>
                      </a:lnTo>
                      <a:lnTo>
                        <a:pt x="162" y="312"/>
                      </a:lnTo>
                      <a:lnTo>
                        <a:pt x="157" y="269"/>
                      </a:lnTo>
                      <a:lnTo>
                        <a:pt x="148" y="224"/>
                      </a:lnTo>
                      <a:lnTo>
                        <a:pt x="137" y="156"/>
                      </a:lnTo>
                      <a:lnTo>
                        <a:pt x="121" y="103"/>
                      </a:lnTo>
                      <a:lnTo>
                        <a:pt x="104" y="57"/>
                      </a:lnTo>
                      <a:lnTo>
                        <a:pt x="85" y="33"/>
                      </a:lnTo>
                      <a:lnTo>
                        <a:pt x="62" y="7"/>
                      </a:lnTo>
                      <a:lnTo>
                        <a:pt x="41" y="1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01" name="Freeform 144"/>
                <p:cNvSpPr>
                  <a:spLocks/>
                </p:cNvSpPr>
                <p:nvPr/>
              </p:nvSpPr>
              <p:spPr bwMode="auto">
                <a:xfrm>
                  <a:off x="4898" y="2540"/>
                  <a:ext cx="238" cy="378"/>
                </a:xfrm>
                <a:custGeom>
                  <a:avLst/>
                  <a:gdLst>
                    <a:gd name="T0" fmla="*/ 229394 w 167"/>
                    <a:gd name="T1" fmla="*/ 297 h 378"/>
                    <a:gd name="T2" fmla="*/ 0 w 167"/>
                    <a:gd name="T3" fmla="*/ 377 h 378"/>
                    <a:gd name="T4" fmla="*/ 160961 w 167"/>
                    <a:gd name="T5" fmla="*/ 355 h 378"/>
                    <a:gd name="T6" fmla="*/ 335028 w 167"/>
                    <a:gd name="T7" fmla="*/ 332 h 378"/>
                    <a:gd name="T8" fmla="*/ 531816 w 167"/>
                    <a:gd name="T9" fmla="*/ 311 h 378"/>
                    <a:gd name="T10" fmla="*/ 773677 w 167"/>
                    <a:gd name="T11" fmla="*/ 283 h 378"/>
                    <a:gd name="T12" fmla="*/ 1009449 w 167"/>
                    <a:gd name="T13" fmla="*/ 254 h 378"/>
                    <a:gd name="T14" fmla="*/ 1250428 w 167"/>
                    <a:gd name="T15" fmla="*/ 226 h 378"/>
                    <a:gd name="T16" fmla="*/ 1505487 w 167"/>
                    <a:gd name="T17" fmla="*/ 201 h 378"/>
                    <a:gd name="T18" fmla="*/ 1682237 w 167"/>
                    <a:gd name="T19" fmla="*/ 182 h 378"/>
                    <a:gd name="T20" fmla="*/ 1910677 w 167"/>
                    <a:gd name="T21" fmla="*/ 160 h 378"/>
                    <a:gd name="T22" fmla="*/ 2113403 w 167"/>
                    <a:gd name="T23" fmla="*/ 141 h 378"/>
                    <a:gd name="T24" fmla="*/ 2379431 w 167"/>
                    <a:gd name="T25" fmla="*/ 121 h 378"/>
                    <a:gd name="T26" fmla="*/ 2584201 w 167"/>
                    <a:gd name="T27" fmla="*/ 104 h 378"/>
                    <a:gd name="T28" fmla="*/ 2807009 w 167"/>
                    <a:gd name="T29" fmla="*/ 90 h 378"/>
                    <a:gd name="T30" fmla="*/ 3057721 w 167"/>
                    <a:gd name="T31" fmla="*/ 75 h 378"/>
                    <a:gd name="T32" fmla="*/ 3208286 w 167"/>
                    <a:gd name="T33" fmla="*/ 61 h 378"/>
                    <a:gd name="T34" fmla="*/ 3383732 w 167"/>
                    <a:gd name="T35" fmla="*/ 0 h 378"/>
                    <a:gd name="T36" fmla="*/ 3091616 w 167"/>
                    <a:gd name="T37" fmla="*/ 14 h 378"/>
                    <a:gd name="T38" fmla="*/ 2642002 w 167"/>
                    <a:gd name="T39" fmla="*/ 48 h 378"/>
                    <a:gd name="T40" fmla="*/ 2042690 w 167"/>
                    <a:gd name="T41" fmla="*/ 88 h 378"/>
                    <a:gd name="T42" fmla="*/ 1571379 w 167"/>
                    <a:gd name="T43" fmla="*/ 129 h 378"/>
                    <a:gd name="T44" fmla="*/ 1108387 w 167"/>
                    <a:gd name="T45" fmla="*/ 185 h 378"/>
                    <a:gd name="T46" fmla="*/ 660094 w 167"/>
                    <a:gd name="T47" fmla="*/ 233 h 378"/>
                    <a:gd name="T48" fmla="*/ 286144 w 167"/>
                    <a:gd name="T49" fmla="*/ 280 h 378"/>
                    <a:gd name="T50" fmla="*/ 0 w 167"/>
                    <a:gd name="T51" fmla="*/ 377 h 378"/>
                    <a:gd name="T52" fmla="*/ 1 w 167"/>
                    <a:gd name="T53" fmla="*/ 374 h 378"/>
                    <a:gd name="T54" fmla="*/ 229394 w 167"/>
                    <a:gd name="T55" fmla="*/ 297 h 3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67"/>
                    <a:gd name="T85" fmla="*/ 0 h 378"/>
                    <a:gd name="T86" fmla="*/ 167 w 167"/>
                    <a:gd name="T87" fmla="*/ 378 h 3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67" h="378">
                      <a:moveTo>
                        <a:pt x="11" y="297"/>
                      </a:moveTo>
                      <a:lnTo>
                        <a:pt x="0" y="377"/>
                      </a:lnTo>
                      <a:lnTo>
                        <a:pt x="8" y="355"/>
                      </a:lnTo>
                      <a:lnTo>
                        <a:pt x="17" y="332"/>
                      </a:lnTo>
                      <a:lnTo>
                        <a:pt x="26" y="311"/>
                      </a:lnTo>
                      <a:lnTo>
                        <a:pt x="38" y="283"/>
                      </a:lnTo>
                      <a:lnTo>
                        <a:pt x="50" y="254"/>
                      </a:lnTo>
                      <a:lnTo>
                        <a:pt x="62" y="226"/>
                      </a:lnTo>
                      <a:lnTo>
                        <a:pt x="74" y="201"/>
                      </a:lnTo>
                      <a:lnTo>
                        <a:pt x="83" y="182"/>
                      </a:lnTo>
                      <a:lnTo>
                        <a:pt x="94" y="160"/>
                      </a:lnTo>
                      <a:lnTo>
                        <a:pt x="104" y="141"/>
                      </a:lnTo>
                      <a:lnTo>
                        <a:pt x="117" y="121"/>
                      </a:lnTo>
                      <a:lnTo>
                        <a:pt x="127" y="104"/>
                      </a:lnTo>
                      <a:lnTo>
                        <a:pt x="138" y="90"/>
                      </a:lnTo>
                      <a:lnTo>
                        <a:pt x="150" y="75"/>
                      </a:lnTo>
                      <a:lnTo>
                        <a:pt x="158" y="61"/>
                      </a:lnTo>
                      <a:lnTo>
                        <a:pt x="166" y="0"/>
                      </a:lnTo>
                      <a:lnTo>
                        <a:pt x="152" y="14"/>
                      </a:lnTo>
                      <a:lnTo>
                        <a:pt x="130" y="48"/>
                      </a:lnTo>
                      <a:lnTo>
                        <a:pt x="100" y="88"/>
                      </a:lnTo>
                      <a:lnTo>
                        <a:pt x="77" y="129"/>
                      </a:lnTo>
                      <a:lnTo>
                        <a:pt x="55" y="185"/>
                      </a:lnTo>
                      <a:lnTo>
                        <a:pt x="32" y="233"/>
                      </a:lnTo>
                      <a:lnTo>
                        <a:pt x="14" y="280"/>
                      </a:lnTo>
                      <a:lnTo>
                        <a:pt x="0" y="377"/>
                      </a:lnTo>
                      <a:lnTo>
                        <a:pt x="1" y="374"/>
                      </a:lnTo>
                      <a:lnTo>
                        <a:pt x="11" y="297"/>
                      </a:lnTo>
                    </a:path>
                  </a:pathLst>
                </a:cu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02" name="Freeform 145"/>
                <p:cNvSpPr>
                  <a:spLocks/>
                </p:cNvSpPr>
                <p:nvPr/>
              </p:nvSpPr>
              <p:spPr bwMode="auto">
                <a:xfrm>
                  <a:off x="4728" y="2735"/>
                  <a:ext cx="190" cy="186"/>
                </a:xfrm>
                <a:custGeom>
                  <a:avLst/>
                  <a:gdLst>
                    <a:gd name="T0" fmla="*/ 214633 w 133"/>
                    <a:gd name="T1" fmla="*/ 5 h 186"/>
                    <a:gd name="T2" fmla="*/ 0 w 133"/>
                    <a:gd name="T3" fmla="*/ 70 h 186"/>
                    <a:gd name="T4" fmla="*/ 204471 w 133"/>
                    <a:gd name="T5" fmla="*/ 72 h 186"/>
                    <a:gd name="T6" fmla="*/ 365094 w 133"/>
                    <a:gd name="T7" fmla="*/ 75 h 186"/>
                    <a:gd name="T8" fmla="*/ 544219 w 133"/>
                    <a:gd name="T9" fmla="*/ 81 h 186"/>
                    <a:gd name="T10" fmla="*/ 752033 w 133"/>
                    <a:gd name="T11" fmla="*/ 86 h 186"/>
                    <a:gd name="T12" fmla="*/ 923823 w 133"/>
                    <a:gd name="T13" fmla="*/ 92 h 186"/>
                    <a:gd name="T14" fmla="*/ 1128101 w 133"/>
                    <a:gd name="T15" fmla="*/ 100 h 186"/>
                    <a:gd name="T16" fmla="*/ 1414606 w 133"/>
                    <a:gd name="T17" fmla="*/ 109 h 186"/>
                    <a:gd name="T18" fmla="*/ 1670381 w 133"/>
                    <a:gd name="T19" fmla="*/ 120 h 186"/>
                    <a:gd name="T20" fmla="*/ 1824353 w 133"/>
                    <a:gd name="T21" fmla="*/ 129 h 186"/>
                    <a:gd name="T22" fmla="*/ 2020866 w 133"/>
                    <a:gd name="T23" fmla="*/ 136 h 186"/>
                    <a:gd name="T24" fmla="*/ 2239706 w 133"/>
                    <a:gd name="T25" fmla="*/ 150 h 186"/>
                    <a:gd name="T26" fmla="*/ 2436180 w 133"/>
                    <a:gd name="T27" fmla="*/ 165 h 186"/>
                    <a:gd name="T28" fmla="*/ 2543023 w 133"/>
                    <a:gd name="T29" fmla="*/ 176 h 186"/>
                    <a:gd name="T30" fmla="*/ 2631990 w 133"/>
                    <a:gd name="T31" fmla="*/ 185 h 186"/>
                    <a:gd name="T32" fmla="*/ 2874567 w 133"/>
                    <a:gd name="T33" fmla="*/ 100 h 186"/>
                    <a:gd name="T34" fmla="*/ 2728281 w 133"/>
                    <a:gd name="T35" fmla="*/ 83 h 186"/>
                    <a:gd name="T36" fmla="*/ 2415227 w 133"/>
                    <a:gd name="T37" fmla="*/ 60 h 186"/>
                    <a:gd name="T38" fmla="*/ 2087961 w 133"/>
                    <a:gd name="T39" fmla="*/ 36 h 186"/>
                    <a:gd name="T40" fmla="*/ 1716810 w 133"/>
                    <a:gd name="T41" fmla="*/ 24 h 186"/>
                    <a:gd name="T42" fmla="*/ 1319747 w 133"/>
                    <a:gd name="T43" fmla="*/ 9 h 186"/>
                    <a:gd name="T44" fmla="*/ 893933 w 133"/>
                    <a:gd name="T45" fmla="*/ 3 h 186"/>
                    <a:gd name="T46" fmla="*/ 571470 w 133"/>
                    <a:gd name="T47" fmla="*/ 0 h 186"/>
                    <a:gd name="T48" fmla="*/ 214633 w 133"/>
                    <a:gd name="T49" fmla="*/ 5 h 18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3"/>
                    <a:gd name="T76" fmla="*/ 0 h 186"/>
                    <a:gd name="T77" fmla="*/ 133 w 133"/>
                    <a:gd name="T78" fmla="*/ 186 h 18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3" h="186">
                      <a:moveTo>
                        <a:pt x="10" y="5"/>
                      </a:moveTo>
                      <a:lnTo>
                        <a:pt x="0" y="70"/>
                      </a:lnTo>
                      <a:lnTo>
                        <a:pt x="9" y="72"/>
                      </a:lnTo>
                      <a:lnTo>
                        <a:pt x="17" y="75"/>
                      </a:lnTo>
                      <a:lnTo>
                        <a:pt x="25" y="81"/>
                      </a:lnTo>
                      <a:lnTo>
                        <a:pt x="35" y="86"/>
                      </a:lnTo>
                      <a:lnTo>
                        <a:pt x="43" y="92"/>
                      </a:lnTo>
                      <a:lnTo>
                        <a:pt x="52" y="100"/>
                      </a:lnTo>
                      <a:lnTo>
                        <a:pt x="65" y="109"/>
                      </a:lnTo>
                      <a:lnTo>
                        <a:pt x="77" y="120"/>
                      </a:lnTo>
                      <a:lnTo>
                        <a:pt x="84" y="129"/>
                      </a:lnTo>
                      <a:lnTo>
                        <a:pt x="93" y="136"/>
                      </a:lnTo>
                      <a:lnTo>
                        <a:pt x="103" y="150"/>
                      </a:lnTo>
                      <a:lnTo>
                        <a:pt x="112" y="165"/>
                      </a:lnTo>
                      <a:lnTo>
                        <a:pt x="117" y="176"/>
                      </a:lnTo>
                      <a:lnTo>
                        <a:pt x="121" y="185"/>
                      </a:lnTo>
                      <a:lnTo>
                        <a:pt x="132" y="100"/>
                      </a:lnTo>
                      <a:lnTo>
                        <a:pt x="125" y="83"/>
                      </a:lnTo>
                      <a:lnTo>
                        <a:pt x="111" y="60"/>
                      </a:lnTo>
                      <a:lnTo>
                        <a:pt x="96" y="36"/>
                      </a:lnTo>
                      <a:lnTo>
                        <a:pt x="79" y="24"/>
                      </a:lnTo>
                      <a:lnTo>
                        <a:pt x="61" y="9"/>
                      </a:lnTo>
                      <a:lnTo>
                        <a:pt x="41" y="3"/>
                      </a:lnTo>
                      <a:lnTo>
                        <a:pt x="26" y="0"/>
                      </a:lnTo>
                      <a:lnTo>
                        <a:pt x="10" y="5"/>
                      </a:lnTo>
                    </a:path>
                  </a:pathLst>
                </a:cu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03" name="Freeform 146"/>
                <p:cNvSpPr>
                  <a:spLocks/>
                </p:cNvSpPr>
                <p:nvPr/>
              </p:nvSpPr>
              <p:spPr bwMode="auto">
                <a:xfrm>
                  <a:off x="4655" y="2238"/>
                  <a:ext cx="481" cy="603"/>
                </a:xfrm>
                <a:custGeom>
                  <a:avLst/>
                  <a:gdLst>
                    <a:gd name="T0" fmla="*/ 444084 w 337"/>
                    <a:gd name="T1" fmla="*/ 8 h 603"/>
                    <a:gd name="T2" fmla="*/ 949000 w 337"/>
                    <a:gd name="T3" fmla="*/ 1 h 603"/>
                    <a:gd name="T4" fmla="*/ 1434443 w 337"/>
                    <a:gd name="T5" fmla="*/ 2 h 603"/>
                    <a:gd name="T6" fmla="*/ 1878622 w 337"/>
                    <a:gd name="T7" fmla="*/ 7 h 603"/>
                    <a:gd name="T8" fmla="*/ 2370210 w 337"/>
                    <a:gd name="T9" fmla="*/ 20 h 603"/>
                    <a:gd name="T10" fmla="*/ 2866392 w 337"/>
                    <a:gd name="T11" fmla="*/ 37 h 603"/>
                    <a:gd name="T12" fmla="*/ 3276860 w 337"/>
                    <a:gd name="T13" fmla="*/ 67 h 603"/>
                    <a:gd name="T14" fmla="*/ 3684490 w 337"/>
                    <a:gd name="T15" fmla="*/ 100 h 603"/>
                    <a:gd name="T16" fmla="*/ 4027363 w 337"/>
                    <a:gd name="T17" fmla="*/ 132 h 603"/>
                    <a:gd name="T18" fmla="*/ 4413495 w 337"/>
                    <a:gd name="T19" fmla="*/ 170 h 603"/>
                    <a:gd name="T20" fmla="*/ 4725331 w 337"/>
                    <a:gd name="T21" fmla="*/ 212 h 603"/>
                    <a:gd name="T22" fmla="*/ 4972425 w 337"/>
                    <a:gd name="T23" fmla="*/ 261 h 603"/>
                    <a:gd name="T24" fmla="*/ 5169407 w 337"/>
                    <a:gd name="T25" fmla="*/ 312 h 603"/>
                    <a:gd name="T26" fmla="*/ 5276416 w 337"/>
                    <a:gd name="T27" fmla="*/ 359 h 603"/>
                    <a:gd name="T28" fmla="*/ 6842842 w 337"/>
                    <a:gd name="T29" fmla="*/ 325 h 603"/>
                    <a:gd name="T30" fmla="*/ 6214820 w 337"/>
                    <a:gd name="T31" fmla="*/ 368 h 603"/>
                    <a:gd name="T32" fmla="*/ 5748254 w 337"/>
                    <a:gd name="T33" fmla="*/ 403 h 603"/>
                    <a:gd name="T34" fmla="*/ 5358847 w 337"/>
                    <a:gd name="T35" fmla="*/ 435 h 603"/>
                    <a:gd name="T36" fmla="*/ 4972425 w 337"/>
                    <a:gd name="T37" fmla="*/ 473 h 603"/>
                    <a:gd name="T38" fmla="*/ 4508494 w 337"/>
                    <a:gd name="T39" fmla="*/ 526 h 603"/>
                    <a:gd name="T40" fmla="*/ 4062797 w 337"/>
                    <a:gd name="T41" fmla="*/ 577 h 603"/>
                    <a:gd name="T42" fmla="*/ 3754535 w 337"/>
                    <a:gd name="T43" fmla="*/ 593 h 603"/>
                    <a:gd name="T44" fmla="*/ 3535745 w 337"/>
                    <a:gd name="T45" fmla="*/ 574 h 603"/>
                    <a:gd name="T46" fmla="*/ 3240261 w 337"/>
                    <a:gd name="T47" fmla="*/ 555 h 603"/>
                    <a:gd name="T48" fmla="*/ 2988790 w 337"/>
                    <a:gd name="T49" fmla="*/ 544 h 603"/>
                    <a:gd name="T50" fmla="*/ 2681357 w 337"/>
                    <a:gd name="T51" fmla="*/ 530 h 603"/>
                    <a:gd name="T52" fmla="*/ 2355149 w 337"/>
                    <a:gd name="T53" fmla="*/ 520 h 603"/>
                    <a:gd name="T54" fmla="*/ 2043322 w 337"/>
                    <a:gd name="T55" fmla="*/ 512 h 603"/>
                    <a:gd name="T56" fmla="*/ 1725815 w 337"/>
                    <a:gd name="T57" fmla="*/ 506 h 603"/>
                    <a:gd name="T58" fmla="*/ 1291251 w 337"/>
                    <a:gd name="T59" fmla="*/ 500 h 603"/>
                    <a:gd name="T60" fmla="*/ 3240261 w 337"/>
                    <a:gd name="T61" fmla="*/ 390 h 603"/>
                    <a:gd name="T62" fmla="*/ 3059561 w 337"/>
                    <a:gd name="T63" fmla="*/ 314 h 603"/>
                    <a:gd name="T64" fmla="*/ 2922225 w 337"/>
                    <a:gd name="T65" fmla="*/ 269 h 603"/>
                    <a:gd name="T66" fmla="*/ 2677205 w 337"/>
                    <a:gd name="T67" fmla="*/ 212 h 603"/>
                    <a:gd name="T68" fmla="*/ 2437949 w 337"/>
                    <a:gd name="T69" fmla="*/ 163 h 603"/>
                    <a:gd name="T70" fmla="*/ 2248438 w 337"/>
                    <a:gd name="T71" fmla="*/ 130 h 603"/>
                    <a:gd name="T72" fmla="*/ 1976927 w 337"/>
                    <a:gd name="T73" fmla="*/ 96 h 603"/>
                    <a:gd name="T74" fmla="*/ 1674268 w 337"/>
                    <a:gd name="T75" fmla="*/ 71 h 603"/>
                    <a:gd name="T76" fmla="*/ 1291251 w 337"/>
                    <a:gd name="T77" fmla="*/ 51 h 603"/>
                    <a:gd name="T78" fmla="*/ 847157 w 337"/>
                    <a:gd name="T79" fmla="*/ 37 h 603"/>
                    <a:gd name="T80" fmla="*/ 357611 w 337"/>
                    <a:gd name="T81" fmla="*/ 26 h 60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7"/>
                    <a:gd name="T124" fmla="*/ 0 h 603"/>
                    <a:gd name="T125" fmla="*/ 337 w 337"/>
                    <a:gd name="T126" fmla="*/ 603 h 60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7" h="603">
                      <a:moveTo>
                        <a:pt x="0" y="19"/>
                      </a:moveTo>
                      <a:lnTo>
                        <a:pt x="21" y="8"/>
                      </a:lnTo>
                      <a:lnTo>
                        <a:pt x="31" y="6"/>
                      </a:lnTo>
                      <a:lnTo>
                        <a:pt x="45" y="1"/>
                      </a:lnTo>
                      <a:lnTo>
                        <a:pt x="56" y="0"/>
                      </a:lnTo>
                      <a:lnTo>
                        <a:pt x="68" y="2"/>
                      </a:lnTo>
                      <a:lnTo>
                        <a:pt x="79" y="3"/>
                      </a:lnTo>
                      <a:lnTo>
                        <a:pt x="89" y="7"/>
                      </a:lnTo>
                      <a:lnTo>
                        <a:pt x="101" y="9"/>
                      </a:lnTo>
                      <a:lnTo>
                        <a:pt x="112" y="20"/>
                      </a:lnTo>
                      <a:lnTo>
                        <a:pt x="122" y="30"/>
                      </a:lnTo>
                      <a:lnTo>
                        <a:pt x="135" y="37"/>
                      </a:lnTo>
                      <a:lnTo>
                        <a:pt x="145" y="52"/>
                      </a:lnTo>
                      <a:lnTo>
                        <a:pt x="155" y="67"/>
                      </a:lnTo>
                      <a:lnTo>
                        <a:pt x="166" y="84"/>
                      </a:lnTo>
                      <a:lnTo>
                        <a:pt x="174" y="100"/>
                      </a:lnTo>
                      <a:lnTo>
                        <a:pt x="183" y="115"/>
                      </a:lnTo>
                      <a:lnTo>
                        <a:pt x="190" y="132"/>
                      </a:lnTo>
                      <a:lnTo>
                        <a:pt x="198" y="150"/>
                      </a:lnTo>
                      <a:lnTo>
                        <a:pt x="208" y="170"/>
                      </a:lnTo>
                      <a:lnTo>
                        <a:pt x="215" y="192"/>
                      </a:lnTo>
                      <a:lnTo>
                        <a:pt x="223" y="212"/>
                      </a:lnTo>
                      <a:lnTo>
                        <a:pt x="229" y="238"/>
                      </a:lnTo>
                      <a:lnTo>
                        <a:pt x="235" y="261"/>
                      </a:lnTo>
                      <a:lnTo>
                        <a:pt x="241" y="284"/>
                      </a:lnTo>
                      <a:lnTo>
                        <a:pt x="244" y="312"/>
                      </a:lnTo>
                      <a:lnTo>
                        <a:pt x="248" y="333"/>
                      </a:lnTo>
                      <a:lnTo>
                        <a:pt x="249" y="359"/>
                      </a:lnTo>
                      <a:lnTo>
                        <a:pt x="336" y="305"/>
                      </a:lnTo>
                      <a:lnTo>
                        <a:pt x="322" y="325"/>
                      </a:lnTo>
                      <a:lnTo>
                        <a:pt x="307" y="348"/>
                      </a:lnTo>
                      <a:lnTo>
                        <a:pt x="293" y="368"/>
                      </a:lnTo>
                      <a:lnTo>
                        <a:pt x="283" y="383"/>
                      </a:lnTo>
                      <a:lnTo>
                        <a:pt x="271" y="403"/>
                      </a:lnTo>
                      <a:lnTo>
                        <a:pt x="264" y="417"/>
                      </a:lnTo>
                      <a:lnTo>
                        <a:pt x="253" y="435"/>
                      </a:lnTo>
                      <a:lnTo>
                        <a:pt x="245" y="455"/>
                      </a:lnTo>
                      <a:lnTo>
                        <a:pt x="235" y="473"/>
                      </a:lnTo>
                      <a:lnTo>
                        <a:pt x="223" y="499"/>
                      </a:lnTo>
                      <a:lnTo>
                        <a:pt x="213" y="526"/>
                      </a:lnTo>
                      <a:lnTo>
                        <a:pt x="203" y="550"/>
                      </a:lnTo>
                      <a:lnTo>
                        <a:pt x="191" y="577"/>
                      </a:lnTo>
                      <a:lnTo>
                        <a:pt x="182" y="602"/>
                      </a:lnTo>
                      <a:lnTo>
                        <a:pt x="177" y="593"/>
                      </a:lnTo>
                      <a:lnTo>
                        <a:pt x="172" y="582"/>
                      </a:lnTo>
                      <a:lnTo>
                        <a:pt x="167" y="574"/>
                      </a:lnTo>
                      <a:lnTo>
                        <a:pt x="161" y="565"/>
                      </a:lnTo>
                      <a:lnTo>
                        <a:pt x="153" y="555"/>
                      </a:lnTo>
                      <a:lnTo>
                        <a:pt x="148" y="549"/>
                      </a:lnTo>
                      <a:lnTo>
                        <a:pt x="141" y="544"/>
                      </a:lnTo>
                      <a:lnTo>
                        <a:pt x="134" y="537"/>
                      </a:lnTo>
                      <a:lnTo>
                        <a:pt x="127" y="530"/>
                      </a:lnTo>
                      <a:lnTo>
                        <a:pt x="117" y="527"/>
                      </a:lnTo>
                      <a:lnTo>
                        <a:pt x="111" y="520"/>
                      </a:lnTo>
                      <a:lnTo>
                        <a:pt x="103" y="515"/>
                      </a:lnTo>
                      <a:lnTo>
                        <a:pt x="96" y="512"/>
                      </a:lnTo>
                      <a:lnTo>
                        <a:pt x="89" y="509"/>
                      </a:lnTo>
                      <a:lnTo>
                        <a:pt x="81" y="506"/>
                      </a:lnTo>
                      <a:lnTo>
                        <a:pt x="74" y="499"/>
                      </a:lnTo>
                      <a:lnTo>
                        <a:pt x="61" y="500"/>
                      </a:lnTo>
                      <a:lnTo>
                        <a:pt x="153" y="428"/>
                      </a:lnTo>
                      <a:lnTo>
                        <a:pt x="153" y="390"/>
                      </a:lnTo>
                      <a:lnTo>
                        <a:pt x="150" y="366"/>
                      </a:lnTo>
                      <a:lnTo>
                        <a:pt x="144" y="314"/>
                      </a:lnTo>
                      <a:lnTo>
                        <a:pt x="141" y="291"/>
                      </a:lnTo>
                      <a:lnTo>
                        <a:pt x="138" y="269"/>
                      </a:lnTo>
                      <a:lnTo>
                        <a:pt x="131" y="231"/>
                      </a:lnTo>
                      <a:lnTo>
                        <a:pt x="126" y="212"/>
                      </a:lnTo>
                      <a:lnTo>
                        <a:pt x="121" y="185"/>
                      </a:lnTo>
                      <a:lnTo>
                        <a:pt x="115" y="163"/>
                      </a:lnTo>
                      <a:lnTo>
                        <a:pt x="110" y="146"/>
                      </a:lnTo>
                      <a:lnTo>
                        <a:pt x="106" y="130"/>
                      </a:lnTo>
                      <a:lnTo>
                        <a:pt x="101" y="115"/>
                      </a:lnTo>
                      <a:lnTo>
                        <a:pt x="93" y="96"/>
                      </a:lnTo>
                      <a:lnTo>
                        <a:pt x="86" y="86"/>
                      </a:lnTo>
                      <a:lnTo>
                        <a:pt x="79" y="71"/>
                      </a:lnTo>
                      <a:lnTo>
                        <a:pt x="70" y="59"/>
                      </a:lnTo>
                      <a:lnTo>
                        <a:pt x="61" y="51"/>
                      </a:lnTo>
                      <a:lnTo>
                        <a:pt x="50" y="43"/>
                      </a:lnTo>
                      <a:lnTo>
                        <a:pt x="40" y="37"/>
                      </a:lnTo>
                      <a:lnTo>
                        <a:pt x="30" y="29"/>
                      </a:lnTo>
                      <a:lnTo>
                        <a:pt x="17" y="26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2195" name="Text Box 133"/>
            <p:cNvSpPr txBox="1">
              <a:spLocks noChangeArrowheads="1"/>
            </p:cNvSpPr>
            <p:nvPr/>
          </p:nvSpPr>
          <p:spPr bwMode="auto">
            <a:xfrm>
              <a:off x="4341" y="2690"/>
              <a:ext cx="1053" cy="4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Nutrient Management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283200" y="3443288"/>
            <a:ext cx="1671638" cy="1455737"/>
            <a:chOff x="3327079" y="5282406"/>
            <a:chExt cx="1672395" cy="1457061"/>
          </a:xfrm>
        </p:grpSpPr>
        <p:sp>
          <p:nvSpPr>
            <p:cNvPr id="92192" name="Right Arrow 72"/>
            <p:cNvSpPr>
              <a:spLocks noChangeArrowheads="1"/>
            </p:cNvSpPr>
            <p:nvPr/>
          </p:nvSpPr>
          <p:spPr bwMode="auto">
            <a:xfrm rot="9721452" flipH="1">
              <a:off x="3670079" y="5282406"/>
              <a:ext cx="986393" cy="145706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92193" name="Rectangle 73"/>
            <p:cNvSpPr>
              <a:spLocks noChangeArrowheads="1"/>
            </p:cNvSpPr>
            <p:nvPr/>
          </p:nvSpPr>
          <p:spPr bwMode="auto">
            <a:xfrm rot="-1080253">
              <a:off x="3327079" y="5857049"/>
              <a:ext cx="16723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FFFF"/>
                  </a:solidFill>
                  <a:latin typeface="Times" panose="02020603050405020304" pitchFamily="18" charset="0"/>
                </a:rPr>
                <a:t>$900 M/yr</a:t>
              </a:r>
              <a:endParaRPr lang="en-US" altLang="en-US" sz="1000" b="1">
                <a:solidFill>
                  <a:srgbClr val="FFFFFF"/>
                </a:solidFill>
                <a:latin typeface="Times" panose="02020603050405020304" pitchFamily="18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21125" y="4383088"/>
            <a:ext cx="2598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If we want food produced in a way that does not pollute, food will cost more.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" grpId="0" animBg="1"/>
      <p:bldP spid="65" grpId="0" animBg="1"/>
      <p:bldP spid="66" grpId="0" animBg="1"/>
      <p:bldP spid="71" grpId="0" animBg="1"/>
      <p:bldP spid="71" grpId="1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2"/>
          <p:cNvSpPr>
            <a:spLocks noGrp="1"/>
          </p:cNvSpPr>
          <p:nvPr>
            <p:ph type="title"/>
          </p:nvPr>
        </p:nvSpPr>
        <p:spPr>
          <a:xfrm>
            <a:off x="514350" y="147638"/>
            <a:ext cx="8078788" cy="731837"/>
          </a:xfrm>
        </p:spPr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94211" name="Content Placeholder 3"/>
          <p:cNvSpPr>
            <a:spLocks noGrp="1"/>
          </p:cNvSpPr>
          <p:nvPr>
            <p:ph idx="1"/>
          </p:nvPr>
        </p:nvSpPr>
        <p:spPr>
          <a:xfrm>
            <a:off x="450850" y="974725"/>
            <a:ext cx="8078788" cy="512445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Understand and address both the systemic and management issues with nutrients.</a:t>
            </a:r>
          </a:p>
          <a:p>
            <a:pPr eaLnBrk="1" hangingPunct="1"/>
            <a:r>
              <a:rPr lang="en-US" altLang="en-US" sz="2000" smtClean="0"/>
              <a:t>Major progress has been made in many segments of the food production system resulting in significant improvements in water quality</a:t>
            </a:r>
          </a:p>
          <a:p>
            <a:pPr lvl="1" eaLnBrk="1" hangingPunct="1"/>
            <a:r>
              <a:rPr lang="en-US" altLang="en-US" sz="1800" smtClean="0"/>
              <a:t>Improved agronomic efficiency</a:t>
            </a:r>
          </a:p>
          <a:p>
            <a:pPr lvl="1" eaLnBrk="1" hangingPunct="1"/>
            <a:r>
              <a:rPr lang="en-US" altLang="en-US" sz="1800" smtClean="0"/>
              <a:t>Improved animal production efficiency</a:t>
            </a:r>
          </a:p>
          <a:p>
            <a:pPr lvl="1" eaLnBrk="1" hangingPunct="1"/>
            <a:r>
              <a:rPr lang="en-US" altLang="en-US" sz="1800" smtClean="0"/>
              <a:t>Improved nutrient management systems</a:t>
            </a:r>
          </a:p>
          <a:p>
            <a:pPr eaLnBrk="1" hangingPunct="1"/>
            <a:r>
              <a:rPr lang="en-US" altLang="en-US" sz="2000" smtClean="0"/>
              <a:t>Integrate nutrient management into systems focusing on outcomes not activities</a:t>
            </a:r>
          </a:p>
          <a:p>
            <a:pPr lvl="1" eaLnBrk="1" hangingPunct="1"/>
            <a:r>
              <a:rPr lang="en-US" altLang="en-US" sz="1800" smtClean="0"/>
              <a:t>Set the objectives and give managers the freedom to come up with solutions</a:t>
            </a:r>
          </a:p>
          <a:p>
            <a:pPr lvl="1" eaLnBrk="1" hangingPunct="1"/>
            <a:r>
              <a:rPr lang="en-US" altLang="en-US" sz="1800" smtClean="0"/>
              <a:t>Encourage individual innovation</a:t>
            </a:r>
          </a:p>
          <a:p>
            <a:pPr lvl="1" eaLnBrk="1" hangingPunct="1"/>
            <a:r>
              <a:rPr lang="en-US" altLang="en-US" sz="1800" smtClean="0"/>
              <a:t>Don’t dictate practices, especially one size fits all prescriptions</a:t>
            </a:r>
          </a:p>
          <a:p>
            <a:pPr eaLnBrk="1" hangingPunct="1"/>
            <a:r>
              <a:rPr lang="en-US" altLang="en-US" sz="2000" smtClean="0"/>
              <a:t>Greater emphasis on solutions to the systemic issues</a:t>
            </a:r>
          </a:p>
          <a:p>
            <a:pPr lvl="1" eaLnBrk="1" hangingPunct="1"/>
            <a:r>
              <a:rPr lang="en-US" altLang="en-US" sz="1800" smtClean="0"/>
              <a:t>Relieve the strategic conflict between production and the environment</a:t>
            </a:r>
            <a:endParaRPr lang="en-US" altLang="en-US" sz="1400" smtClean="0"/>
          </a:p>
          <a:p>
            <a:pPr lvl="1" eaLnBrk="1" hangingPunct="1"/>
            <a:r>
              <a:rPr lang="en-US" altLang="en-US" sz="1800" smtClean="0"/>
              <a:t>Encourage public and private strategic  innovation</a:t>
            </a:r>
          </a:p>
          <a:p>
            <a:pPr eaLnBrk="1" hangingPunct="1"/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4" descr="Click to view full siz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1562100"/>
            <a:ext cx="395446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Content Placeholder 11"/>
          <p:cNvSpPr>
            <a:spLocks noGrp="1"/>
          </p:cNvSpPr>
          <p:nvPr>
            <p:ph type="body" idx="1"/>
          </p:nvPr>
        </p:nvSpPr>
        <p:spPr>
          <a:xfrm>
            <a:off x="298450" y="723900"/>
            <a:ext cx="4611688" cy="442912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i="1" smtClean="0"/>
              <a:t>Douglas Beegle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i="1" smtClean="0">
                <a:solidFill>
                  <a:schemeClr val="tx2"/>
                </a:solidFill>
              </a:rPr>
              <a:t>dbb@psu.edu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i="1" smtClean="0"/>
              <a:t>Pennsylvania Nutrient Management Program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i="1" smtClean="0">
                <a:solidFill>
                  <a:schemeClr val="tx2"/>
                </a:solidFill>
              </a:rPr>
              <a:t>http://panutrientmgmt.cas.psu.edu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i="1" smtClean="0"/>
              <a:t>Penn State Extension Crop Management Team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i="1" smtClean="0">
                <a:solidFill>
                  <a:schemeClr val="tx2"/>
                </a:solidFill>
              </a:rPr>
              <a:t>http://cmeg.psu.edu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i="1" smtClean="0"/>
              <a:t>Penn State </a:t>
            </a:r>
            <a:r>
              <a:rPr lang="en-US" altLang="en-US" b="1" i="1" smtClean="0"/>
              <a:t>Extension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i="1" smtClean="0">
                <a:solidFill>
                  <a:schemeClr val="tx2"/>
                </a:solidFill>
              </a:rPr>
              <a:t>http://extension.psu.edu</a:t>
            </a:r>
            <a:endParaRPr lang="en-US" alt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sz="half" idx="10"/>
          </p:nvPr>
        </p:nvSpPr>
        <p:spPr>
          <a:xfrm>
            <a:off x="292100" y="1166813"/>
            <a:ext cx="4470400" cy="45339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P is an essential element for plants and animals</a:t>
            </a:r>
          </a:p>
          <a:p>
            <a:pPr lvl="1">
              <a:defRPr/>
            </a:pPr>
            <a:r>
              <a:rPr lang="en-US" sz="2000" dirty="0" smtClean="0"/>
              <a:t>Relatively insoluble</a:t>
            </a:r>
          </a:p>
          <a:p>
            <a:pPr>
              <a:defRPr/>
            </a:pPr>
            <a:r>
              <a:rPr lang="en-US" sz="2400" dirty="0" smtClean="0"/>
              <a:t>High P is generally non-toxic to plants or animals</a:t>
            </a:r>
          </a:p>
          <a:p>
            <a:pPr>
              <a:defRPr/>
            </a:pPr>
            <a:r>
              <a:rPr lang="en-US" sz="2400" dirty="0" smtClean="0"/>
              <a:t>P causes accelerated eutrophication</a:t>
            </a:r>
          </a:p>
          <a:p>
            <a:pPr marL="920750" lvl="1">
              <a:defRPr/>
            </a:pPr>
            <a:r>
              <a:rPr lang="en-US" sz="2000" dirty="0" smtClean="0"/>
              <a:t>Excessive growth of algae and aquatic plants</a:t>
            </a:r>
          </a:p>
          <a:p>
            <a:pPr marL="920750" lvl="1">
              <a:defRPr/>
            </a:pPr>
            <a:r>
              <a:rPr lang="en-US" sz="2000" dirty="0" smtClean="0"/>
              <a:t>Decaying vegetation results in low oxygen</a:t>
            </a:r>
          </a:p>
          <a:p>
            <a:pPr marL="920750" lvl="1">
              <a:defRPr/>
            </a:pPr>
            <a:r>
              <a:rPr lang="en-US" sz="2000" dirty="0" smtClean="0"/>
              <a:t>Limits use of water for drinking, fishing, recreation, etc.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357188"/>
            <a:ext cx="8150225" cy="7318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Phosphorus in the Environment</a:t>
            </a:r>
          </a:p>
        </p:txBody>
      </p:sp>
      <p:pic>
        <p:nvPicPr>
          <p:cNvPr id="41988" name="Picture 6" descr="algae-bl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2988"/>
            <a:ext cx="3352800" cy="21066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6" descr="P def goodbad co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r="2776"/>
          <a:stretch>
            <a:fillRect/>
          </a:stretch>
        </p:blipFill>
        <p:spPr bwMode="auto">
          <a:xfrm>
            <a:off x="5788025" y="1400175"/>
            <a:ext cx="2139950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93688" y="185738"/>
            <a:ext cx="8150225" cy="731837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Ag Nutrient Management for Environmental Protection in the Chesapeake Bay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317500" y="1485900"/>
            <a:ext cx="4940300" cy="43608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What is causing the problem?</a:t>
            </a:r>
          </a:p>
          <a:p>
            <a:pPr lvl="1" eaLnBrk="1" hangingPunct="1">
              <a:defRPr/>
            </a:pPr>
            <a:r>
              <a:rPr lang="en-US" sz="2400" dirty="0"/>
              <a:t>Management</a:t>
            </a:r>
          </a:p>
          <a:p>
            <a:pPr lvl="2" eaLnBrk="1" hangingPunct="1">
              <a:defRPr/>
            </a:pPr>
            <a:r>
              <a:rPr lang="en-US" sz="2000" dirty="0"/>
              <a:t>Economics</a:t>
            </a:r>
          </a:p>
          <a:p>
            <a:pPr lvl="3" eaLnBrk="1" hangingPunct="1">
              <a:defRPr/>
            </a:pPr>
            <a:r>
              <a:rPr lang="en-US" sz="1600" dirty="0" smtClean="0"/>
              <a:t>Assumption:  If farmers improve nutrient management they will make more money?</a:t>
            </a:r>
          </a:p>
          <a:p>
            <a:pPr lvl="3" eaLnBrk="1" hangingPunct="1">
              <a:defRPr/>
            </a:pPr>
            <a:r>
              <a:rPr lang="en-US" sz="1600" dirty="0" smtClean="0"/>
              <a:t>Economics </a:t>
            </a:r>
            <a:r>
              <a:rPr lang="en-US" sz="1600" dirty="0"/>
              <a:t>are driving the problem, not the </a:t>
            </a:r>
            <a:r>
              <a:rPr lang="en-US" sz="1600" dirty="0" smtClean="0"/>
              <a:t>solution!</a:t>
            </a:r>
            <a:endParaRPr lang="en-US" sz="1600" dirty="0"/>
          </a:p>
          <a:p>
            <a:pPr lvl="2" eaLnBrk="1" hangingPunct="1">
              <a:defRPr/>
            </a:pPr>
            <a:r>
              <a:rPr lang="en-US" sz="2000" dirty="0" smtClean="0"/>
              <a:t>Stewardship ethic</a:t>
            </a:r>
            <a:endParaRPr lang="en-US" sz="2000" dirty="0"/>
          </a:p>
          <a:p>
            <a:pPr lvl="2" eaLnBrk="1" hangingPunct="1">
              <a:defRPr/>
            </a:pPr>
            <a:r>
              <a:rPr lang="en-US" sz="2000" dirty="0"/>
              <a:t>On the farm</a:t>
            </a:r>
          </a:p>
          <a:p>
            <a:pPr lvl="1" eaLnBrk="1" hangingPunct="1">
              <a:defRPr/>
            </a:pPr>
            <a:r>
              <a:rPr lang="en-US" sz="2400" dirty="0" smtClean="0"/>
              <a:t>Systemic</a:t>
            </a:r>
          </a:p>
          <a:p>
            <a:pPr lvl="2" eaLnBrk="1" hangingPunct="1">
              <a:defRPr/>
            </a:pPr>
            <a:r>
              <a:rPr lang="en-US" sz="2000" dirty="0" smtClean="0"/>
              <a:t>Structure of agricultural systems </a:t>
            </a:r>
          </a:p>
          <a:p>
            <a:pPr lvl="2" eaLnBrk="1" hangingPunct="1">
              <a:defRPr/>
            </a:pPr>
            <a:r>
              <a:rPr lang="en-US" sz="2000" dirty="0" smtClean="0"/>
              <a:t>Regional nutrient imbalance</a:t>
            </a:r>
          </a:p>
          <a:p>
            <a:pPr lvl="2" eaLnBrk="1" hangingPunct="1">
              <a:defRPr/>
            </a:pPr>
            <a:r>
              <a:rPr lang="en-US" sz="2000" dirty="0" smtClean="0"/>
              <a:t>Beyond the farm</a:t>
            </a:r>
          </a:p>
          <a:p>
            <a:pPr lvl="2" eaLnBrk="1" hangingPunct="1">
              <a:defRPr/>
            </a:pPr>
            <a:endParaRPr lang="en-US" sz="2000" dirty="0" smtClean="0"/>
          </a:p>
          <a:p>
            <a:pPr lvl="2" eaLnBrk="1" hangingPunct="1">
              <a:defRPr/>
            </a:pPr>
            <a:endParaRPr lang="en-US" sz="500" dirty="0" smtClean="0"/>
          </a:p>
          <a:p>
            <a:pPr lvl="2" eaLnBrk="1" hangingPunct="1">
              <a:buFont typeface="Arial" charset="0"/>
              <a:buChar char="▪"/>
              <a:defRPr/>
            </a:pPr>
            <a:endParaRPr lang="en-US" sz="2000" dirty="0" smtClean="0"/>
          </a:p>
        </p:txBody>
      </p:sp>
      <p:pic>
        <p:nvPicPr>
          <p:cNvPr id="44036" name="Picture 2" descr="http://www.chesapeakebay.net/Components/MakeThumb.cbpo?file=f:\inetpub\wwwroot\content\maps\cbp_20149.jpg&amp;size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66" y="3836923"/>
            <a:ext cx="1993900" cy="261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Cover crops on a field in Black Hawk County, Iow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41" y="1200150"/>
            <a:ext cx="2389187" cy="170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17" descr="Com%201100%20Se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41" y="1739900"/>
            <a:ext cx="2366962" cy="167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2" descr="http://www.chesapeakebay.net/content/maps/cbp_201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91" y="4119498"/>
            <a:ext cx="1993900" cy="261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935413" y="2809875"/>
          <a:ext cx="130016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1" r:id="rId4" imgW="3263900" imgH="3403600" progId="">
                  <p:embed/>
                </p:oleObj>
              </mc:Choice>
              <mc:Fallback>
                <p:oleObj r:id="rId4" imgW="3263900" imgH="3403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2809875"/>
                        <a:ext cx="1300162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59" name="Picture 3"/>
          <p:cNvPicPr>
            <a:picLocks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63625"/>
            <a:ext cx="1277938" cy="1273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151812" cy="731838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smtClean="0"/>
              <a:t>Traditional Animal Ag Nutrient Flows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2363788" y="3057525"/>
            <a:ext cx="160337" cy="0"/>
          </a:xfrm>
          <a:prstGeom prst="line">
            <a:avLst/>
          </a:prstGeom>
          <a:noFill/>
          <a:ln w="25399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1995488" y="3163888"/>
            <a:ext cx="893762" cy="374650"/>
          </a:xfrm>
          <a:prstGeom prst="upArrow">
            <a:avLst>
              <a:gd name="adj1" fmla="val 75009"/>
              <a:gd name="adj2" fmla="val 68796"/>
            </a:avLst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 flipV="1">
            <a:off x="1682750" y="2659063"/>
            <a:ext cx="1506538" cy="4603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80 w 21600"/>
              <a:gd name="T13" fmla="*/ 2880 h 21600"/>
              <a:gd name="T14" fmla="*/ 18720 w 21600"/>
              <a:gd name="T15" fmla="*/ 187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" y="21600"/>
                </a:lnTo>
                <a:lnTo>
                  <a:pt x="1944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699">
            <a:solidFill>
              <a:srgbClr val="00FF6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982788" y="2665413"/>
            <a:ext cx="118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t>Crops</a:t>
            </a:r>
          </a:p>
        </p:txBody>
      </p:sp>
      <p:grpSp>
        <p:nvGrpSpPr>
          <p:cNvPr id="45065" name="Group 9"/>
          <p:cNvGrpSpPr>
            <a:grpSpLocks/>
          </p:cNvGrpSpPr>
          <p:nvPr/>
        </p:nvGrpSpPr>
        <p:grpSpPr bwMode="auto">
          <a:xfrm>
            <a:off x="3635375" y="1211263"/>
            <a:ext cx="1662113" cy="1008062"/>
            <a:chOff x="2565" y="881"/>
            <a:chExt cx="1178" cy="635"/>
          </a:xfrm>
        </p:grpSpPr>
        <p:sp>
          <p:nvSpPr>
            <p:cNvPr id="45120" name="Freeform 10" descr="Oak"/>
            <p:cNvSpPr>
              <a:spLocks/>
            </p:cNvSpPr>
            <p:nvPr/>
          </p:nvSpPr>
          <p:spPr bwMode="auto">
            <a:xfrm>
              <a:off x="3118" y="1293"/>
              <a:ext cx="600" cy="223"/>
            </a:xfrm>
            <a:custGeom>
              <a:avLst/>
              <a:gdLst>
                <a:gd name="T0" fmla="*/ 0 w 600"/>
                <a:gd name="T1" fmla="*/ 222 h 223"/>
                <a:gd name="T2" fmla="*/ 599 w 600"/>
                <a:gd name="T3" fmla="*/ 205 h 223"/>
                <a:gd name="T4" fmla="*/ 599 w 600"/>
                <a:gd name="T5" fmla="*/ 20 h 223"/>
                <a:gd name="T6" fmla="*/ 0 w 600"/>
                <a:gd name="T7" fmla="*/ 0 h 223"/>
                <a:gd name="T8" fmla="*/ 0 w 600"/>
                <a:gd name="T9" fmla="*/ 222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"/>
                <a:gd name="T16" fmla="*/ 0 h 223"/>
                <a:gd name="T17" fmla="*/ 600 w 600"/>
                <a:gd name="T18" fmla="*/ 223 h 2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223">
                  <a:moveTo>
                    <a:pt x="0" y="222"/>
                  </a:moveTo>
                  <a:lnTo>
                    <a:pt x="599" y="205"/>
                  </a:lnTo>
                  <a:lnTo>
                    <a:pt x="599" y="20"/>
                  </a:lnTo>
                  <a:lnTo>
                    <a:pt x="0" y="0"/>
                  </a:lnTo>
                  <a:lnTo>
                    <a:pt x="0" y="222"/>
                  </a:lnTo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Freeform 11"/>
            <p:cNvSpPr>
              <a:spLocks/>
            </p:cNvSpPr>
            <p:nvPr/>
          </p:nvSpPr>
          <p:spPr bwMode="auto">
            <a:xfrm>
              <a:off x="3118" y="1293"/>
              <a:ext cx="600" cy="223"/>
            </a:xfrm>
            <a:custGeom>
              <a:avLst/>
              <a:gdLst>
                <a:gd name="T0" fmla="*/ 0 w 600"/>
                <a:gd name="T1" fmla="*/ 222 h 223"/>
                <a:gd name="T2" fmla="*/ 599 w 600"/>
                <a:gd name="T3" fmla="*/ 205 h 223"/>
                <a:gd name="T4" fmla="*/ 599 w 600"/>
                <a:gd name="T5" fmla="*/ 20 h 223"/>
                <a:gd name="T6" fmla="*/ 0 w 600"/>
                <a:gd name="T7" fmla="*/ 0 h 223"/>
                <a:gd name="T8" fmla="*/ 0 w 600"/>
                <a:gd name="T9" fmla="*/ 222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"/>
                <a:gd name="T16" fmla="*/ 0 h 223"/>
                <a:gd name="T17" fmla="*/ 600 w 600"/>
                <a:gd name="T18" fmla="*/ 223 h 2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223">
                  <a:moveTo>
                    <a:pt x="0" y="222"/>
                  </a:moveTo>
                  <a:lnTo>
                    <a:pt x="599" y="205"/>
                  </a:lnTo>
                  <a:lnTo>
                    <a:pt x="599" y="20"/>
                  </a:lnTo>
                  <a:lnTo>
                    <a:pt x="0" y="0"/>
                  </a:lnTo>
                  <a:lnTo>
                    <a:pt x="0" y="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Freeform 12"/>
            <p:cNvSpPr>
              <a:spLocks/>
            </p:cNvSpPr>
            <p:nvPr/>
          </p:nvSpPr>
          <p:spPr bwMode="auto">
            <a:xfrm>
              <a:off x="2911" y="985"/>
              <a:ext cx="832" cy="334"/>
            </a:xfrm>
            <a:custGeom>
              <a:avLst/>
              <a:gdLst>
                <a:gd name="T0" fmla="*/ 3 w 832"/>
                <a:gd name="T1" fmla="*/ 0 h 334"/>
                <a:gd name="T2" fmla="*/ 190 w 832"/>
                <a:gd name="T3" fmla="*/ 20 h 334"/>
                <a:gd name="T4" fmla="*/ 216 w 832"/>
                <a:gd name="T5" fmla="*/ 37 h 334"/>
                <a:gd name="T6" fmla="*/ 246 w 832"/>
                <a:gd name="T7" fmla="*/ 41 h 334"/>
                <a:gd name="T8" fmla="*/ 242 w 832"/>
                <a:gd name="T9" fmla="*/ 28 h 334"/>
                <a:gd name="T10" fmla="*/ 474 w 832"/>
                <a:gd name="T11" fmla="*/ 53 h 334"/>
                <a:gd name="T12" fmla="*/ 507 w 832"/>
                <a:gd name="T13" fmla="*/ 74 h 334"/>
                <a:gd name="T14" fmla="*/ 540 w 832"/>
                <a:gd name="T15" fmla="*/ 78 h 334"/>
                <a:gd name="T16" fmla="*/ 536 w 832"/>
                <a:gd name="T17" fmla="*/ 65 h 334"/>
                <a:gd name="T18" fmla="*/ 672 w 832"/>
                <a:gd name="T19" fmla="*/ 82 h 334"/>
                <a:gd name="T20" fmla="*/ 764 w 832"/>
                <a:gd name="T21" fmla="*/ 160 h 334"/>
                <a:gd name="T22" fmla="*/ 831 w 832"/>
                <a:gd name="T23" fmla="*/ 333 h 334"/>
                <a:gd name="T24" fmla="*/ 227 w 832"/>
                <a:gd name="T25" fmla="*/ 308 h 334"/>
                <a:gd name="T26" fmla="*/ 136 w 832"/>
                <a:gd name="T27" fmla="*/ 94 h 334"/>
                <a:gd name="T28" fmla="*/ 0 w 832"/>
                <a:gd name="T29" fmla="*/ 0 h 334"/>
                <a:gd name="T30" fmla="*/ 3 w 832"/>
                <a:gd name="T31" fmla="*/ 0 h 3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2"/>
                <a:gd name="T49" fmla="*/ 0 h 334"/>
                <a:gd name="T50" fmla="*/ 832 w 832"/>
                <a:gd name="T51" fmla="*/ 334 h 3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2" h="334">
                  <a:moveTo>
                    <a:pt x="3" y="0"/>
                  </a:moveTo>
                  <a:lnTo>
                    <a:pt x="190" y="20"/>
                  </a:lnTo>
                  <a:lnTo>
                    <a:pt x="216" y="37"/>
                  </a:lnTo>
                  <a:lnTo>
                    <a:pt x="246" y="41"/>
                  </a:lnTo>
                  <a:lnTo>
                    <a:pt x="242" y="28"/>
                  </a:lnTo>
                  <a:lnTo>
                    <a:pt x="474" y="53"/>
                  </a:lnTo>
                  <a:lnTo>
                    <a:pt x="507" y="74"/>
                  </a:lnTo>
                  <a:lnTo>
                    <a:pt x="540" y="78"/>
                  </a:lnTo>
                  <a:lnTo>
                    <a:pt x="536" y="65"/>
                  </a:lnTo>
                  <a:lnTo>
                    <a:pt x="672" y="82"/>
                  </a:lnTo>
                  <a:lnTo>
                    <a:pt x="764" y="160"/>
                  </a:lnTo>
                  <a:lnTo>
                    <a:pt x="831" y="333"/>
                  </a:lnTo>
                  <a:lnTo>
                    <a:pt x="227" y="308"/>
                  </a:lnTo>
                  <a:lnTo>
                    <a:pt x="136" y="94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Freeform 13"/>
            <p:cNvSpPr>
              <a:spLocks/>
            </p:cNvSpPr>
            <p:nvPr/>
          </p:nvSpPr>
          <p:spPr bwMode="auto">
            <a:xfrm>
              <a:off x="2911" y="985"/>
              <a:ext cx="832" cy="334"/>
            </a:xfrm>
            <a:custGeom>
              <a:avLst/>
              <a:gdLst>
                <a:gd name="T0" fmla="*/ 3 w 832"/>
                <a:gd name="T1" fmla="*/ 0 h 334"/>
                <a:gd name="T2" fmla="*/ 190 w 832"/>
                <a:gd name="T3" fmla="*/ 20 h 334"/>
                <a:gd name="T4" fmla="*/ 216 w 832"/>
                <a:gd name="T5" fmla="*/ 37 h 334"/>
                <a:gd name="T6" fmla="*/ 246 w 832"/>
                <a:gd name="T7" fmla="*/ 41 h 334"/>
                <a:gd name="T8" fmla="*/ 242 w 832"/>
                <a:gd name="T9" fmla="*/ 28 h 334"/>
                <a:gd name="T10" fmla="*/ 474 w 832"/>
                <a:gd name="T11" fmla="*/ 53 h 334"/>
                <a:gd name="T12" fmla="*/ 507 w 832"/>
                <a:gd name="T13" fmla="*/ 74 h 334"/>
                <a:gd name="T14" fmla="*/ 540 w 832"/>
                <a:gd name="T15" fmla="*/ 78 h 334"/>
                <a:gd name="T16" fmla="*/ 536 w 832"/>
                <a:gd name="T17" fmla="*/ 65 h 334"/>
                <a:gd name="T18" fmla="*/ 672 w 832"/>
                <a:gd name="T19" fmla="*/ 82 h 334"/>
                <a:gd name="T20" fmla="*/ 764 w 832"/>
                <a:gd name="T21" fmla="*/ 160 h 334"/>
                <a:gd name="T22" fmla="*/ 831 w 832"/>
                <a:gd name="T23" fmla="*/ 333 h 334"/>
                <a:gd name="T24" fmla="*/ 227 w 832"/>
                <a:gd name="T25" fmla="*/ 308 h 334"/>
                <a:gd name="T26" fmla="*/ 136 w 832"/>
                <a:gd name="T27" fmla="*/ 94 h 334"/>
                <a:gd name="T28" fmla="*/ 0 w 832"/>
                <a:gd name="T29" fmla="*/ 0 h 334"/>
                <a:gd name="T30" fmla="*/ 3 w 832"/>
                <a:gd name="T31" fmla="*/ 0 h 3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2"/>
                <a:gd name="T49" fmla="*/ 0 h 334"/>
                <a:gd name="T50" fmla="*/ 832 w 832"/>
                <a:gd name="T51" fmla="*/ 334 h 3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2" h="334">
                  <a:moveTo>
                    <a:pt x="3" y="0"/>
                  </a:moveTo>
                  <a:lnTo>
                    <a:pt x="190" y="20"/>
                  </a:lnTo>
                  <a:lnTo>
                    <a:pt x="216" y="37"/>
                  </a:lnTo>
                  <a:lnTo>
                    <a:pt x="246" y="41"/>
                  </a:lnTo>
                  <a:lnTo>
                    <a:pt x="242" y="28"/>
                  </a:lnTo>
                  <a:lnTo>
                    <a:pt x="474" y="53"/>
                  </a:lnTo>
                  <a:lnTo>
                    <a:pt x="507" y="74"/>
                  </a:lnTo>
                  <a:lnTo>
                    <a:pt x="540" y="78"/>
                  </a:lnTo>
                  <a:lnTo>
                    <a:pt x="536" y="65"/>
                  </a:lnTo>
                  <a:lnTo>
                    <a:pt x="672" y="82"/>
                  </a:lnTo>
                  <a:lnTo>
                    <a:pt x="764" y="160"/>
                  </a:lnTo>
                  <a:lnTo>
                    <a:pt x="831" y="333"/>
                  </a:lnTo>
                  <a:lnTo>
                    <a:pt x="227" y="308"/>
                  </a:lnTo>
                  <a:lnTo>
                    <a:pt x="136" y="94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12699" cap="rnd">
              <a:solidFill>
                <a:srgbClr val="4A4A4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Freeform 14"/>
            <p:cNvSpPr>
              <a:spLocks/>
            </p:cNvSpPr>
            <p:nvPr/>
          </p:nvSpPr>
          <p:spPr bwMode="auto">
            <a:xfrm>
              <a:off x="2697" y="985"/>
              <a:ext cx="228" cy="309"/>
            </a:xfrm>
            <a:custGeom>
              <a:avLst/>
              <a:gdLst>
                <a:gd name="T0" fmla="*/ 215 w 228"/>
                <a:gd name="T1" fmla="*/ 0 h 309"/>
                <a:gd name="T2" fmla="*/ 101 w 228"/>
                <a:gd name="T3" fmla="*/ 98 h 309"/>
                <a:gd name="T4" fmla="*/ 0 w 228"/>
                <a:gd name="T5" fmla="*/ 306 h 309"/>
                <a:gd name="T6" fmla="*/ 23 w 228"/>
                <a:gd name="T7" fmla="*/ 308 h 309"/>
                <a:gd name="T8" fmla="*/ 116 w 228"/>
                <a:gd name="T9" fmla="*/ 105 h 309"/>
                <a:gd name="T10" fmla="*/ 227 w 228"/>
                <a:gd name="T11" fmla="*/ 8 h 309"/>
                <a:gd name="T12" fmla="*/ 215 w 228"/>
                <a:gd name="T13" fmla="*/ 0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309"/>
                <a:gd name="T23" fmla="*/ 228 w 228"/>
                <a:gd name="T24" fmla="*/ 309 h 3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309">
                  <a:moveTo>
                    <a:pt x="215" y="0"/>
                  </a:moveTo>
                  <a:lnTo>
                    <a:pt x="101" y="98"/>
                  </a:lnTo>
                  <a:lnTo>
                    <a:pt x="0" y="306"/>
                  </a:lnTo>
                  <a:lnTo>
                    <a:pt x="23" y="308"/>
                  </a:lnTo>
                  <a:lnTo>
                    <a:pt x="116" y="105"/>
                  </a:lnTo>
                  <a:lnTo>
                    <a:pt x="227" y="8"/>
                  </a:lnTo>
                  <a:lnTo>
                    <a:pt x="21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Freeform 15"/>
            <p:cNvSpPr>
              <a:spLocks/>
            </p:cNvSpPr>
            <p:nvPr/>
          </p:nvSpPr>
          <p:spPr bwMode="auto">
            <a:xfrm>
              <a:off x="2697" y="985"/>
              <a:ext cx="228" cy="309"/>
            </a:xfrm>
            <a:custGeom>
              <a:avLst/>
              <a:gdLst>
                <a:gd name="T0" fmla="*/ 215 w 228"/>
                <a:gd name="T1" fmla="*/ 0 h 309"/>
                <a:gd name="T2" fmla="*/ 101 w 228"/>
                <a:gd name="T3" fmla="*/ 98 h 309"/>
                <a:gd name="T4" fmla="*/ 0 w 228"/>
                <a:gd name="T5" fmla="*/ 306 h 309"/>
                <a:gd name="T6" fmla="*/ 23 w 228"/>
                <a:gd name="T7" fmla="*/ 308 h 309"/>
                <a:gd name="T8" fmla="*/ 116 w 228"/>
                <a:gd name="T9" fmla="*/ 105 h 309"/>
                <a:gd name="T10" fmla="*/ 227 w 228"/>
                <a:gd name="T11" fmla="*/ 8 h 309"/>
                <a:gd name="T12" fmla="*/ 215 w 228"/>
                <a:gd name="T13" fmla="*/ 0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309"/>
                <a:gd name="T23" fmla="*/ 228 w 228"/>
                <a:gd name="T24" fmla="*/ 309 h 3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309">
                  <a:moveTo>
                    <a:pt x="215" y="0"/>
                  </a:moveTo>
                  <a:lnTo>
                    <a:pt x="101" y="98"/>
                  </a:lnTo>
                  <a:lnTo>
                    <a:pt x="0" y="306"/>
                  </a:lnTo>
                  <a:lnTo>
                    <a:pt x="23" y="308"/>
                  </a:lnTo>
                  <a:lnTo>
                    <a:pt x="116" y="105"/>
                  </a:lnTo>
                  <a:lnTo>
                    <a:pt x="227" y="8"/>
                  </a:lnTo>
                  <a:lnTo>
                    <a:pt x="215" y="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6" name="Freeform 16" descr="Granite"/>
            <p:cNvSpPr>
              <a:spLocks/>
            </p:cNvSpPr>
            <p:nvPr/>
          </p:nvSpPr>
          <p:spPr bwMode="auto">
            <a:xfrm>
              <a:off x="2723" y="994"/>
              <a:ext cx="414" cy="522"/>
            </a:xfrm>
            <a:custGeom>
              <a:avLst/>
              <a:gdLst>
                <a:gd name="T0" fmla="*/ 396 w 414"/>
                <a:gd name="T1" fmla="*/ 521 h 522"/>
                <a:gd name="T2" fmla="*/ 241 w 414"/>
                <a:gd name="T3" fmla="*/ 511 h 522"/>
                <a:gd name="T4" fmla="*/ 241 w 414"/>
                <a:gd name="T5" fmla="*/ 380 h 522"/>
                <a:gd name="T6" fmla="*/ 280 w 414"/>
                <a:gd name="T7" fmla="*/ 380 h 522"/>
                <a:gd name="T8" fmla="*/ 280 w 414"/>
                <a:gd name="T9" fmla="*/ 352 h 522"/>
                <a:gd name="T10" fmla="*/ 87 w 414"/>
                <a:gd name="T11" fmla="*/ 348 h 522"/>
                <a:gd name="T12" fmla="*/ 58 w 414"/>
                <a:gd name="T13" fmla="*/ 374 h 522"/>
                <a:gd name="T14" fmla="*/ 102 w 414"/>
                <a:gd name="T15" fmla="*/ 376 h 522"/>
                <a:gd name="T16" fmla="*/ 102 w 414"/>
                <a:gd name="T17" fmla="*/ 501 h 522"/>
                <a:gd name="T18" fmla="*/ 2 w 414"/>
                <a:gd name="T19" fmla="*/ 495 h 522"/>
                <a:gd name="T20" fmla="*/ 0 w 414"/>
                <a:gd name="T21" fmla="*/ 294 h 522"/>
                <a:gd name="T22" fmla="*/ 92 w 414"/>
                <a:gd name="T23" fmla="*/ 92 h 522"/>
                <a:gd name="T24" fmla="*/ 201 w 414"/>
                <a:gd name="T25" fmla="*/ 0 h 522"/>
                <a:gd name="T26" fmla="*/ 322 w 414"/>
                <a:gd name="T27" fmla="*/ 84 h 522"/>
                <a:gd name="T28" fmla="*/ 413 w 414"/>
                <a:gd name="T29" fmla="*/ 299 h 522"/>
                <a:gd name="T30" fmla="*/ 396 w 414"/>
                <a:gd name="T31" fmla="*/ 298 h 522"/>
                <a:gd name="T32" fmla="*/ 396 w 414"/>
                <a:gd name="T33" fmla="*/ 521 h 5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4"/>
                <a:gd name="T52" fmla="*/ 0 h 522"/>
                <a:gd name="T53" fmla="*/ 414 w 414"/>
                <a:gd name="T54" fmla="*/ 522 h 5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4" h="522">
                  <a:moveTo>
                    <a:pt x="396" y="521"/>
                  </a:moveTo>
                  <a:lnTo>
                    <a:pt x="241" y="511"/>
                  </a:lnTo>
                  <a:lnTo>
                    <a:pt x="241" y="380"/>
                  </a:lnTo>
                  <a:lnTo>
                    <a:pt x="280" y="380"/>
                  </a:lnTo>
                  <a:lnTo>
                    <a:pt x="280" y="352"/>
                  </a:lnTo>
                  <a:lnTo>
                    <a:pt x="87" y="348"/>
                  </a:lnTo>
                  <a:lnTo>
                    <a:pt x="58" y="374"/>
                  </a:lnTo>
                  <a:lnTo>
                    <a:pt x="102" y="376"/>
                  </a:lnTo>
                  <a:lnTo>
                    <a:pt x="102" y="501"/>
                  </a:lnTo>
                  <a:lnTo>
                    <a:pt x="2" y="495"/>
                  </a:lnTo>
                  <a:lnTo>
                    <a:pt x="0" y="294"/>
                  </a:lnTo>
                  <a:lnTo>
                    <a:pt x="92" y="92"/>
                  </a:lnTo>
                  <a:lnTo>
                    <a:pt x="201" y="0"/>
                  </a:lnTo>
                  <a:lnTo>
                    <a:pt x="322" y="84"/>
                  </a:lnTo>
                  <a:lnTo>
                    <a:pt x="413" y="299"/>
                  </a:lnTo>
                  <a:lnTo>
                    <a:pt x="396" y="298"/>
                  </a:lnTo>
                  <a:lnTo>
                    <a:pt x="396" y="521"/>
                  </a:lnTo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Freeform 17"/>
            <p:cNvSpPr>
              <a:spLocks/>
            </p:cNvSpPr>
            <p:nvPr/>
          </p:nvSpPr>
          <p:spPr bwMode="auto">
            <a:xfrm>
              <a:off x="2723" y="994"/>
              <a:ext cx="414" cy="522"/>
            </a:xfrm>
            <a:custGeom>
              <a:avLst/>
              <a:gdLst>
                <a:gd name="T0" fmla="*/ 396 w 414"/>
                <a:gd name="T1" fmla="*/ 521 h 522"/>
                <a:gd name="T2" fmla="*/ 241 w 414"/>
                <a:gd name="T3" fmla="*/ 511 h 522"/>
                <a:gd name="T4" fmla="*/ 241 w 414"/>
                <a:gd name="T5" fmla="*/ 380 h 522"/>
                <a:gd name="T6" fmla="*/ 280 w 414"/>
                <a:gd name="T7" fmla="*/ 380 h 522"/>
                <a:gd name="T8" fmla="*/ 280 w 414"/>
                <a:gd name="T9" fmla="*/ 352 h 522"/>
                <a:gd name="T10" fmla="*/ 87 w 414"/>
                <a:gd name="T11" fmla="*/ 348 h 522"/>
                <a:gd name="T12" fmla="*/ 58 w 414"/>
                <a:gd name="T13" fmla="*/ 374 h 522"/>
                <a:gd name="T14" fmla="*/ 102 w 414"/>
                <a:gd name="T15" fmla="*/ 376 h 522"/>
                <a:gd name="T16" fmla="*/ 102 w 414"/>
                <a:gd name="T17" fmla="*/ 501 h 522"/>
                <a:gd name="T18" fmla="*/ 2 w 414"/>
                <a:gd name="T19" fmla="*/ 495 h 522"/>
                <a:gd name="T20" fmla="*/ 0 w 414"/>
                <a:gd name="T21" fmla="*/ 294 h 522"/>
                <a:gd name="T22" fmla="*/ 92 w 414"/>
                <a:gd name="T23" fmla="*/ 92 h 522"/>
                <a:gd name="T24" fmla="*/ 201 w 414"/>
                <a:gd name="T25" fmla="*/ 0 h 522"/>
                <a:gd name="T26" fmla="*/ 322 w 414"/>
                <a:gd name="T27" fmla="*/ 84 h 522"/>
                <a:gd name="T28" fmla="*/ 413 w 414"/>
                <a:gd name="T29" fmla="*/ 299 h 522"/>
                <a:gd name="T30" fmla="*/ 396 w 414"/>
                <a:gd name="T31" fmla="*/ 298 h 522"/>
                <a:gd name="T32" fmla="*/ 396 w 414"/>
                <a:gd name="T33" fmla="*/ 521 h 5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4"/>
                <a:gd name="T52" fmla="*/ 0 h 522"/>
                <a:gd name="T53" fmla="*/ 414 w 414"/>
                <a:gd name="T54" fmla="*/ 522 h 5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4" h="522">
                  <a:moveTo>
                    <a:pt x="396" y="521"/>
                  </a:moveTo>
                  <a:lnTo>
                    <a:pt x="241" y="511"/>
                  </a:lnTo>
                  <a:lnTo>
                    <a:pt x="241" y="380"/>
                  </a:lnTo>
                  <a:lnTo>
                    <a:pt x="280" y="380"/>
                  </a:lnTo>
                  <a:lnTo>
                    <a:pt x="280" y="352"/>
                  </a:lnTo>
                  <a:lnTo>
                    <a:pt x="87" y="348"/>
                  </a:lnTo>
                  <a:lnTo>
                    <a:pt x="58" y="374"/>
                  </a:lnTo>
                  <a:lnTo>
                    <a:pt x="102" y="376"/>
                  </a:lnTo>
                  <a:lnTo>
                    <a:pt x="102" y="501"/>
                  </a:lnTo>
                  <a:lnTo>
                    <a:pt x="2" y="495"/>
                  </a:lnTo>
                  <a:lnTo>
                    <a:pt x="0" y="294"/>
                  </a:lnTo>
                  <a:lnTo>
                    <a:pt x="92" y="92"/>
                  </a:lnTo>
                  <a:lnTo>
                    <a:pt x="201" y="0"/>
                  </a:lnTo>
                  <a:lnTo>
                    <a:pt x="322" y="84"/>
                  </a:lnTo>
                  <a:lnTo>
                    <a:pt x="413" y="299"/>
                  </a:lnTo>
                  <a:lnTo>
                    <a:pt x="396" y="298"/>
                  </a:lnTo>
                  <a:lnTo>
                    <a:pt x="396" y="521"/>
                  </a:lnTo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8" name="Freeform 18"/>
            <p:cNvSpPr>
              <a:spLocks/>
            </p:cNvSpPr>
            <p:nvPr/>
          </p:nvSpPr>
          <p:spPr bwMode="auto">
            <a:xfrm>
              <a:off x="3077" y="928"/>
              <a:ext cx="86" cy="97"/>
            </a:xfrm>
            <a:custGeom>
              <a:avLst/>
              <a:gdLst>
                <a:gd name="T0" fmla="*/ 5 w 86"/>
                <a:gd name="T1" fmla="*/ 72 h 97"/>
                <a:gd name="T2" fmla="*/ 5 w 86"/>
                <a:gd name="T3" fmla="*/ 66 h 97"/>
                <a:gd name="T4" fmla="*/ 0 w 86"/>
                <a:gd name="T5" fmla="*/ 63 h 97"/>
                <a:gd name="T6" fmla="*/ 28 w 86"/>
                <a:gd name="T7" fmla="*/ 47 h 97"/>
                <a:gd name="T8" fmla="*/ 28 w 86"/>
                <a:gd name="T9" fmla="*/ 40 h 97"/>
                <a:gd name="T10" fmla="*/ 21 w 86"/>
                <a:gd name="T11" fmla="*/ 38 h 97"/>
                <a:gd name="T12" fmla="*/ 21 w 86"/>
                <a:gd name="T13" fmla="*/ 27 h 97"/>
                <a:gd name="T14" fmla="*/ 42 w 86"/>
                <a:gd name="T15" fmla="*/ 14 h 97"/>
                <a:gd name="T16" fmla="*/ 42 w 86"/>
                <a:gd name="T17" fmla="*/ 2 h 97"/>
                <a:gd name="T18" fmla="*/ 31 w 86"/>
                <a:gd name="T19" fmla="*/ 0 h 97"/>
                <a:gd name="T20" fmla="*/ 57 w 86"/>
                <a:gd name="T21" fmla="*/ 0 h 97"/>
                <a:gd name="T22" fmla="*/ 46 w 86"/>
                <a:gd name="T23" fmla="*/ 2 h 97"/>
                <a:gd name="T24" fmla="*/ 46 w 86"/>
                <a:gd name="T25" fmla="*/ 14 h 97"/>
                <a:gd name="T26" fmla="*/ 65 w 86"/>
                <a:gd name="T27" fmla="*/ 27 h 97"/>
                <a:gd name="T28" fmla="*/ 65 w 86"/>
                <a:gd name="T29" fmla="*/ 38 h 97"/>
                <a:gd name="T30" fmla="*/ 58 w 86"/>
                <a:gd name="T31" fmla="*/ 40 h 97"/>
                <a:gd name="T32" fmla="*/ 58 w 86"/>
                <a:gd name="T33" fmla="*/ 47 h 97"/>
                <a:gd name="T34" fmla="*/ 85 w 86"/>
                <a:gd name="T35" fmla="*/ 63 h 97"/>
                <a:gd name="T36" fmla="*/ 79 w 86"/>
                <a:gd name="T37" fmla="*/ 66 h 97"/>
                <a:gd name="T38" fmla="*/ 78 w 86"/>
                <a:gd name="T39" fmla="*/ 96 h 97"/>
                <a:gd name="T40" fmla="*/ 49 w 86"/>
                <a:gd name="T41" fmla="*/ 91 h 97"/>
                <a:gd name="T42" fmla="*/ 26 w 86"/>
                <a:gd name="T43" fmla="*/ 76 h 97"/>
                <a:gd name="T44" fmla="*/ 5 w 86"/>
                <a:gd name="T45" fmla="*/ 72 h 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"/>
                <a:gd name="T70" fmla="*/ 0 h 97"/>
                <a:gd name="T71" fmla="*/ 86 w 86"/>
                <a:gd name="T72" fmla="*/ 97 h 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" h="97">
                  <a:moveTo>
                    <a:pt x="5" y="72"/>
                  </a:moveTo>
                  <a:lnTo>
                    <a:pt x="5" y="66"/>
                  </a:lnTo>
                  <a:lnTo>
                    <a:pt x="0" y="63"/>
                  </a:lnTo>
                  <a:lnTo>
                    <a:pt x="28" y="47"/>
                  </a:lnTo>
                  <a:lnTo>
                    <a:pt x="28" y="40"/>
                  </a:lnTo>
                  <a:lnTo>
                    <a:pt x="21" y="38"/>
                  </a:lnTo>
                  <a:lnTo>
                    <a:pt x="21" y="27"/>
                  </a:lnTo>
                  <a:lnTo>
                    <a:pt x="42" y="14"/>
                  </a:lnTo>
                  <a:lnTo>
                    <a:pt x="42" y="2"/>
                  </a:lnTo>
                  <a:lnTo>
                    <a:pt x="31" y="0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46" y="14"/>
                  </a:lnTo>
                  <a:lnTo>
                    <a:pt x="65" y="27"/>
                  </a:lnTo>
                  <a:lnTo>
                    <a:pt x="65" y="38"/>
                  </a:lnTo>
                  <a:lnTo>
                    <a:pt x="58" y="40"/>
                  </a:lnTo>
                  <a:lnTo>
                    <a:pt x="58" y="47"/>
                  </a:lnTo>
                  <a:lnTo>
                    <a:pt x="85" y="63"/>
                  </a:lnTo>
                  <a:lnTo>
                    <a:pt x="79" y="66"/>
                  </a:lnTo>
                  <a:lnTo>
                    <a:pt x="78" y="96"/>
                  </a:lnTo>
                  <a:lnTo>
                    <a:pt x="49" y="91"/>
                  </a:lnTo>
                  <a:lnTo>
                    <a:pt x="26" y="76"/>
                  </a:lnTo>
                  <a:lnTo>
                    <a:pt x="5" y="7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Freeform 19"/>
            <p:cNvSpPr>
              <a:spLocks/>
            </p:cNvSpPr>
            <p:nvPr/>
          </p:nvSpPr>
          <p:spPr bwMode="auto">
            <a:xfrm>
              <a:off x="3077" y="928"/>
              <a:ext cx="86" cy="97"/>
            </a:xfrm>
            <a:custGeom>
              <a:avLst/>
              <a:gdLst>
                <a:gd name="T0" fmla="*/ 5 w 86"/>
                <a:gd name="T1" fmla="*/ 72 h 97"/>
                <a:gd name="T2" fmla="*/ 5 w 86"/>
                <a:gd name="T3" fmla="*/ 66 h 97"/>
                <a:gd name="T4" fmla="*/ 0 w 86"/>
                <a:gd name="T5" fmla="*/ 63 h 97"/>
                <a:gd name="T6" fmla="*/ 28 w 86"/>
                <a:gd name="T7" fmla="*/ 47 h 97"/>
                <a:gd name="T8" fmla="*/ 28 w 86"/>
                <a:gd name="T9" fmla="*/ 40 h 97"/>
                <a:gd name="T10" fmla="*/ 21 w 86"/>
                <a:gd name="T11" fmla="*/ 38 h 97"/>
                <a:gd name="T12" fmla="*/ 21 w 86"/>
                <a:gd name="T13" fmla="*/ 27 h 97"/>
                <a:gd name="T14" fmla="*/ 42 w 86"/>
                <a:gd name="T15" fmla="*/ 14 h 97"/>
                <a:gd name="T16" fmla="*/ 42 w 86"/>
                <a:gd name="T17" fmla="*/ 2 h 97"/>
                <a:gd name="T18" fmla="*/ 31 w 86"/>
                <a:gd name="T19" fmla="*/ 0 h 97"/>
                <a:gd name="T20" fmla="*/ 57 w 86"/>
                <a:gd name="T21" fmla="*/ 0 h 97"/>
                <a:gd name="T22" fmla="*/ 46 w 86"/>
                <a:gd name="T23" fmla="*/ 2 h 97"/>
                <a:gd name="T24" fmla="*/ 46 w 86"/>
                <a:gd name="T25" fmla="*/ 14 h 97"/>
                <a:gd name="T26" fmla="*/ 65 w 86"/>
                <a:gd name="T27" fmla="*/ 27 h 97"/>
                <a:gd name="T28" fmla="*/ 65 w 86"/>
                <a:gd name="T29" fmla="*/ 38 h 97"/>
                <a:gd name="T30" fmla="*/ 58 w 86"/>
                <a:gd name="T31" fmla="*/ 40 h 97"/>
                <a:gd name="T32" fmla="*/ 58 w 86"/>
                <a:gd name="T33" fmla="*/ 47 h 97"/>
                <a:gd name="T34" fmla="*/ 85 w 86"/>
                <a:gd name="T35" fmla="*/ 63 h 97"/>
                <a:gd name="T36" fmla="*/ 79 w 86"/>
                <a:gd name="T37" fmla="*/ 66 h 97"/>
                <a:gd name="T38" fmla="*/ 78 w 86"/>
                <a:gd name="T39" fmla="*/ 96 h 97"/>
                <a:gd name="T40" fmla="*/ 49 w 86"/>
                <a:gd name="T41" fmla="*/ 91 h 97"/>
                <a:gd name="T42" fmla="*/ 26 w 86"/>
                <a:gd name="T43" fmla="*/ 76 h 97"/>
                <a:gd name="T44" fmla="*/ 5 w 86"/>
                <a:gd name="T45" fmla="*/ 72 h 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"/>
                <a:gd name="T70" fmla="*/ 0 h 97"/>
                <a:gd name="T71" fmla="*/ 86 w 86"/>
                <a:gd name="T72" fmla="*/ 97 h 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" h="97">
                  <a:moveTo>
                    <a:pt x="5" y="72"/>
                  </a:moveTo>
                  <a:lnTo>
                    <a:pt x="5" y="66"/>
                  </a:lnTo>
                  <a:lnTo>
                    <a:pt x="0" y="63"/>
                  </a:lnTo>
                  <a:lnTo>
                    <a:pt x="28" y="47"/>
                  </a:lnTo>
                  <a:lnTo>
                    <a:pt x="28" y="40"/>
                  </a:lnTo>
                  <a:lnTo>
                    <a:pt x="21" y="38"/>
                  </a:lnTo>
                  <a:lnTo>
                    <a:pt x="21" y="27"/>
                  </a:lnTo>
                  <a:lnTo>
                    <a:pt x="42" y="14"/>
                  </a:lnTo>
                  <a:lnTo>
                    <a:pt x="42" y="2"/>
                  </a:lnTo>
                  <a:lnTo>
                    <a:pt x="31" y="0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46" y="14"/>
                  </a:lnTo>
                  <a:lnTo>
                    <a:pt x="65" y="27"/>
                  </a:lnTo>
                  <a:lnTo>
                    <a:pt x="65" y="38"/>
                  </a:lnTo>
                  <a:lnTo>
                    <a:pt x="58" y="40"/>
                  </a:lnTo>
                  <a:lnTo>
                    <a:pt x="58" y="47"/>
                  </a:lnTo>
                  <a:lnTo>
                    <a:pt x="85" y="63"/>
                  </a:lnTo>
                  <a:lnTo>
                    <a:pt x="79" y="66"/>
                  </a:lnTo>
                  <a:lnTo>
                    <a:pt x="78" y="96"/>
                  </a:lnTo>
                  <a:lnTo>
                    <a:pt x="49" y="91"/>
                  </a:lnTo>
                  <a:lnTo>
                    <a:pt x="26" y="76"/>
                  </a:lnTo>
                  <a:lnTo>
                    <a:pt x="5" y="7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0" name="Freeform 20"/>
            <p:cNvSpPr>
              <a:spLocks/>
            </p:cNvSpPr>
            <p:nvPr/>
          </p:nvSpPr>
          <p:spPr bwMode="auto">
            <a:xfrm>
              <a:off x="2959" y="1347"/>
              <a:ext cx="45" cy="29"/>
            </a:xfrm>
            <a:custGeom>
              <a:avLst/>
              <a:gdLst>
                <a:gd name="T0" fmla="*/ 42 w 45"/>
                <a:gd name="T1" fmla="*/ 0 h 29"/>
                <a:gd name="T2" fmla="*/ 0 w 45"/>
                <a:gd name="T3" fmla="*/ 28 h 29"/>
                <a:gd name="T4" fmla="*/ 44 w 45"/>
                <a:gd name="T5" fmla="*/ 28 h 29"/>
                <a:gd name="T6" fmla="*/ 42 w 45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29"/>
                <a:gd name="T14" fmla="*/ 45 w 45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29">
                  <a:moveTo>
                    <a:pt x="42" y="0"/>
                  </a:moveTo>
                  <a:lnTo>
                    <a:pt x="0" y="28"/>
                  </a:lnTo>
                  <a:lnTo>
                    <a:pt x="44" y="28"/>
                  </a:lnTo>
                  <a:lnTo>
                    <a:pt x="42" y="0"/>
                  </a:lnTo>
                </a:path>
              </a:pathLst>
            </a:custGeom>
            <a:solidFill>
              <a:srgbClr val="FF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Freeform 21"/>
            <p:cNvSpPr>
              <a:spLocks/>
            </p:cNvSpPr>
            <p:nvPr/>
          </p:nvSpPr>
          <p:spPr bwMode="auto">
            <a:xfrm>
              <a:off x="2959" y="1347"/>
              <a:ext cx="45" cy="29"/>
            </a:xfrm>
            <a:custGeom>
              <a:avLst/>
              <a:gdLst>
                <a:gd name="T0" fmla="*/ 42 w 45"/>
                <a:gd name="T1" fmla="*/ 0 h 29"/>
                <a:gd name="T2" fmla="*/ 0 w 45"/>
                <a:gd name="T3" fmla="*/ 28 h 29"/>
                <a:gd name="T4" fmla="*/ 44 w 45"/>
                <a:gd name="T5" fmla="*/ 28 h 29"/>
                <a:gd name="T6" fmla="*/ 42 w 45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29"/>
                <a:gd name="T14" fmla="*/ 45 w 45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29">
                  <a:moveTo>
                    <a:pt x="42" y="0"/>
                  </a:moveTo>
                  <a:lnTo>
                    <a:pt x="0" y="28"/>
                  </a:lnTo>
                  <a:lnTo>
                    <a:pt x="44" y="28"/>
                  </a:lnTo>
                  <a:lnTo>
                    <a:pt x="42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Freeform 22"/>
            <p:cNvSpPr>
              <a:spLocks/>
            </p:cNvSpPr>
            <p:nvPr/>
          </p:nvSpPr>
          <p:spPr bwMode="auto">
            <a:xfrm>
              <a:off x="2782" y="1342"/>
              <a:ext cx="222" cy="34"/>
            </a:xfrm>
            <a:custGeom>
              <a:avLst/>
              <a:gdLst>
                <a:gd name="T0" fmla="*/ 221 w 222"/>
                <a:gd name="T1" fmla="*/ 5 h 34"/>
                <a:gd name="T2" fmla="*/ 28 w 222"/>
                <a:gd name="T3" fmla="*/ 0 h 34"/>
                <a:gd name="T4" fmla="*/ 0 w 222"/>
                <a:gd name="T5" fmla="*/ 25 h 34"/>
                <a:gd name="T6" fmla="*/ 176 w 222"/>
                <a:gd name="T7" fmla="*/ 33 h 34"/>
                <a:gd name="T8" fmla="*/ 219 w 222"/>
                <a:gd name="T9" fmla="*/ 5 h 34"/>
                <a:gd name="T10" fmla="*/ 221 w 222"/>
                <a:gd name="T11" fmla="*/ 5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"/>
                <a:gd name="T19" fmla="*/ 0 h 34"/>
                <a:gd name="T20" fmla="*/ 222 w 22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" h="34">
                  <a:moveTo>
                    <a:pt x="221" y="5"/>
                  </a:moveTo>
                  <a:lnTo>
                    <a:pt x="28" y="0"/>
                  </a:lnTo>
                  <a:lnTo>
                    <a:pt x="0" y="25"/>
                  </a:lnTo>
                  <a:lnTo>
                    <a:pt x="176" y="33"/>
                  </a:lnTo>
                  <a:lnTo>
                    <a:pt x="219" y="5"/>
                  </a:lnTo>
                  <a:lnTo>
                    <a:pt x="221" y="5"/>
                  </a:ln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Freeform 23"/>
            <p:cNvSpPr>
              <a:spLocks/>
            </p:cNvSpPr>
            <p:nvPr/>
          </p:nvSpPr>
          <p:spPr bwMode="auto">
            <a:xfrm>
              <a:off x="2782" y="1342"/>
              <a:ext cx="222" cy="34"/>
            </a:xfrm>
            <a:custGeom>
              <a:avLst/>
              <a:gdLst>
                <a:gd name="T0" fmla="*/ 221 w 222"/>
                <a:gd name="T1" fmla="*/ 5 h 34"/>
                <a:gd name="T2" fmla="*/ 28 w 222"/>
                <a:gd name="T3" fmla="*/ 0 h 34"/>
                <a:gd name="T4" fmla="*/ 0 w 222"/>
                <a:gd name="T5" fmla="*/ 25 h 34"/>
                <a:gd name="T6" fmla="*/ 176 w 222"/>
                <a:gd name="T7" fmla="*/ 33 h 34"/>
                <a:gd name="T8" fmla="*/ 219 w 222"/>
                <a:gd name="T9" fmla="*/ 5 h 34"/>
                <a:gd name="T10" fmla="*/ 221 w 222"/>
                <a:gd name="T11" fmla="*/ 5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"/>
                <a:gd name="T19" fmla="*/ 0 h 34"/>
                <a:gd name="T20" fmla="*/ 222 w 22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" h="34">
                  <a:moveTo>
                    <a:pt x="221" y="5"/>
                  </a:moveTo>
                  <a:lnTo>
                    <a:pt x="28" y="0"/>
                  </a:lnTo>
                  <a:lnTo>
                    <a:pt x="0" y="25"/>
                  </a:lnTo>
                  <a:lnTo>
                    <a:pt x="176" y="33"/>
                  </a:lnTo>
                  <a:lnTo>
                    <a:pt x="219" y="5"/>
                  </a:lnTo>
                  <a:lnTo>
                    <a:pt x="221" y="5"/>
                  </a:lnTo>
                </a:path>
              </a:pathLst>
            </a:custGeom>
            <a:noFill/>
            <a:ln w="12699" cap="rnd">
              <a:solidFill>
                <a:srgbClr val="4A4A4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Freeform 24"/>
            <p:cNvSpPr>
              <a:spLocks/>
            </p:cNvSpPr>
            <p:nvPr/>
          </p:nvSpPr>
          <p:spPr bwMode="auto">
            <a:xfrm>
              <a:off x="2696" y="985"/>
              <a:ext cx="216" cy="307"/>
            </a:xfrm>
            <a:custGeom>
              <a:avLst/>
              <a:gdLst>
                <a:gd name="T0" fmla="*/ 215 w 216"/>
                <a:gd name="T1" fmla="*/ 0 h 307"/>
                <a:gd name="T2" fmla="*/ 102 w 216"/>
                <a:gd name="T3" fmla="*/ 98 h 307"/>
                <a:gd name="T4" fmla="*/ 0 w 216"/>
                <a:gd name="T5" fmla="*/ 306 h 307"/>
                <a:gd name="T6" fmla="*/ 0 60000 65536"/>
                <a:gd name="T7" fmla="*/ 0 60000 65536"/>
                <a:gd name="T8" fmla="*/ 0 60000 65536"/>
                <a:gd name="T9" fmla="*/ 0 w 216"/>
                <a:gd name="T10" fmla="*/ 0 h 307"/>
                <a:gd name="T11" fmla="*/ 216 w 216"/>
                <a:gd name="T12" fmla="*/ 307 h 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307">
                  <a:moveTo>
                    <a:pt x="215" y="0"/>
                  </a:moveTo>
                  <a:lnTo>
                    <a:pt x="102" y="98"/>
                  </a:lnTo>
                  <a:lnTo>
                    <a:pt x="0" y="306"/>
                  </a:lnTo>
                </a:path>
              </a:pathLst>
            </a:custGeom>
            <a:noFill/>
            <a:ln w="12699" cap="rnd">
              <a:solidFill>
                <a:srgbClr val="4A4A4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Line 25"/>
            <p:cNvSpPr>
              <a:spLocks noChangeShapeType="1"/>
            </p:cNvSpPr>
            <p:nvPr/>
          </p:nvSpPr>
          <p:spPr bwMode="auto">
            <a:xfrm>
              <a:off x="2826" y="1370"/>
              <a:ext cx="0" cy="124"/>
            </a:xfrm>
            <a:prstGeom prst="line">
              <a:avLst/>
            </a:prstGeom>
            <a:noFill/>
            <a:ln w="12699">
              <a:solidFill>
                <a:srgbClr val="4A4A4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6" name="Freeform 26"/>
            <p:cNvSpPr>
              <a:spLocks/>
            </p:cNvSpPr>
            <p:nvPr/>
          </p:nvSpPr>
          <p:spPr bwMode="auto">
            <a:xfrm>
              <a:off x="2979" y="1099"/>
              <a:ext cx="30" cy="37"/>
            </a:xfrm>
            <a:custGeom>
              <a:avLst/>
              <a:gdLst>
                <a:gd name="T0" fmla="*/ 0 w 30"/>
                <a:gd name="T1" fmla="*/ 36 h 37"/>
                <a:gd name="T2" fmla="*/ 0 w 30"/>
                <a:gd name="T3" fmla="*/ 0 h 37"/>
                <a:gd name="T4" fmla="*/ 29 w 30"/>
                <a:gd name="T5" fmla="*/ 0 h 37"/>
                <a:gd name="T6" fmla="*/ 29 w 30"/>
                <a:gd name="T7" fmla="*/ 36 h 37"/>
                <a:gd name="T8" fmla="*/ 0 w 30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7"/>
                <a:gd name="T17" fmla="*/ 30 w 30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7">
                  <a:moveTo>
                    <a:pt x="0" y="36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36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Freeform 27"/>
            <p:cNvSpPr>
              <a:spLocks/>
            </p:cNvSpPr>
            <p:nvPr/>
          </p:nvSpPr>
          <p:spPr bwMode="auto">
            <a:xfrm>
              <a:off x="2979" y="1099"/>
              <a:ext cx="30" cy="37"/>
            </a:xfrm>
            <a:custGeom>
              <a:avLst/>
              <a:gdLst>
                <a:gd name="T0" fmla="*/ 0 w 30"/>
                <a:gd name="T1" fmla="*/ 36 h 37"/>
                <a:gd name="T2" fmla="*/ 0 w 30"/>
                <a:gd name="T3" fmla="*/ 0 h 37"/>
                <a:gd name="T4" fmla="*/ 29 w 30"/>
                <a:gd name="T5" fmla="*/ 0 h 37"/>
                <a:gd name="T6" fmla="*/ 29 w 30"/>
                <a:gd name="T7" fmla="*/ 36 h 37"/>
                <a:gd name="T8" fmla="*/ 0 w 30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7"/>
                <a:gd name="T17" fmla="*/ 30 w 30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7">
                  <a:moveTo>
                    <a:pt x="0" y="36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36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8" name="Freeform 28"/>
            <p:cNvSpPr>
              <a:spLocks/>
            </p:cNvSpPr>
            <p:nvPr/>
          </p:nvSpPr>
          <p:spPr bwMode="auto">
            <a:xfrm>
              <a:off x="2720" y="1289"/>
              <a:ext cx="399" cy="227"/>
            </a:xfrm>
            <a:custGeom>
              <a:avLst/>
              <a:gdLst>
                <a:gd name="T0" fmla="*/ 398 w 399"/>
                <a:gd name="T1" fmla="*/ 226 h 227"/>
                <a:gd name="T2" fmla="*/ 398 w 399"/>
                <a:gd name="T3" fmla="*/ 2 h 227"/>
                <a:gd name="T4" fmla="*/ 0 w 399"/>
                <a:gd name="T5" fmla="*/ 0 h 227"/>
                <a:gd name="T6" fmla="*/ 0 60000 65536"/>
                <a:gd name="T7" fmla="*/ 0 60000 65536"/>
                <a:gd name="T8" fmla="*/ 0 60000 65536"/>
                <a:gd name="T9" fmla="*/ 0 w 399"/>
                <a:gd name="T10" fmla="*/ 0 h 227"/>
                <a:gd name="T11" fmla="*/ 399 w 399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9" h="227">
                  <a:moveTo>
                    <a:pt x="398" y="226"/>
                  </a:moveTo>
                  <a:lnTo>
                    <a:pt x="398" y="2"/>
                  </a:lnTo>
                  <a:lnTo>
                    <a:pt x="0" y="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9" name="Freeform 29"/>
            <p:cNvSpPr>
              <a:spLocks/>
            </p:cNvSpPr>
            <p:nvPr/>
          </p:nvSpPr>
          <p:spPr bwMode="auto">
            <a:xfrm>
              <a:off x="2585" y="952"/>
              <a:ext cx="230" cy="528"/>
            </a:xfrm>
            <a:custGeom>
              <a:avLst/>
              <a:gdLst>
                <a:gd name="T0" fmla="*/ 229 w 230"/>
                <a:gd name="T1" fmla="*/ 113 h 528"/>
                <a:gd name="T2" fmla="*/ 228 w 230"/>
                <a:gd name="T3" fmla="*/ 0 h 528"/>
                <a:gd name="T4" fmla="*/ 0 w 230"/>
                <a:gd name="T5" fmla="*/ 0 h 528"/>
                <a:gd name="T6" fmla="*/ 0 w 230"/>
                <a:gd name="T7" fmla="*/ 518 h 528"/>
                <a:gd name="T8" fmla="*/ 47 w 230"/>
                <a:gd name="T9" fmla="*/ 527 h 528"/>
                <a:gd name="T10" fmla="*/ 77 w 230"/>
                <a:gd name="T11" fmla="*/ 527 h 528"/>
                <a:gd name="T12" fmla="*/ 110 w 230"/>
                <a:gd name="T13" fmla="*/ 527 h 528"/>
                <a:gd name="T14" fmla="*/ 140 w 230"/>
                <a:gd name="T15" fmla="*/ 522 h 528"/>
                <a:gd name="T16" fmla="*/ 136 w 230"/>
                <a:gd name="T17" fmla="*/ 342 h 528"/>
                <a:gd name="T18" fmla="*/ 107 w 230"/>
                <a:gd name="T19" fmla="*/ 341 h 528"/>
                <a:gd name="T20" fmla="*/ 209 w 230"/>
                <a:gd name="T21" fmla="*/ 132 h 528"/>
                <a:gd name="T22" fmla="*/ 220 w 230"/>
                <a:gd name="T23" fmla="*/ 121 h 528"/>
                <a:gd name="T24" fmla="*/ 229 w 230"/>
                <a:gd name="T25" fmla="*/ 113 h 5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528"/>
                <a:gd name="T41" fmla="*/ 230 w 230"/>
                <a:gd name="T42" fmla="*/ 528 h 5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528">
                  <a:moveTo>
                    <a:pt x="229" y="113"/>
                  </a:moveTo>
                  <a:lnTo>
                    <a:pt x="228" y="0"/>
                  </a:lnTo>
                  <a:lnTo>
                    <a:pt x="0" y="0"/>
                  </a:lnTo>
                  <a:lnTo>
                    <a:pt x="0" y="518"/>
                  </a:lnTo>
                  <a:lnTo>
                    <a:pt x="47" y="527"/>
                  </a:lnTo>
                  <a:lnTo>
                    <a:pt x="77" y="527"/>
                  </a:lnTo>
                  <a:lnTo>
                    <a:pt x="110" y="527"/>
                  </a:lnTo>
                  <a:lnTo>
                    <a:pt x="140" y="522"/>
                  </a:lnTo>
                  <a:lnTo>
                    <a:pt x="136" y="342"/>
                  </a:lnTo>
                  <a:lnTo>
                    <a:pt x="107" y="341"/>
                  </a:lnTo>
                  <a:lnTo>
                    <a:pt x="209" y="132"/>
                  </a:lnTo>
                  <a:lnTo>
                    <a:pt x="220" y="121"/>
                  </a:lnTo>
                  <a:lnTo>
                    <a:pt x="229" y="113"/>
                  </a:lnTo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0" name="Freeform 30"/>
            <p:cNvSpPr>
              <a:spLocks/>
            </p:cNvSpPr>
            <p:nvPr/>
          </p:nvSpPr>
          <p:spPr bwMode="auto">
            <a:xfrm>
              <a:off x="2585" y="952"/>
              <a:ext cx="230" cy="528"/>
            </a:xfrm>
            <a:custGeom>
              <a:avLst/>
              <a:gdLst>
                <a:gd name="T0" fmla="*/ 229 w 230"/>
                <a:gd name="T1" fmla="*/ 113 h 528"/>
                <a:gd name="T2" fmla="*/ 228 w 230"/>
                <a:gd name="T3" fmla="*/ 0 h 528"/>
                <a:gd name="T4" fmla="*/ 0 w 230"/>
                <a:gd name="T5" fmla="*/ 0 h 528"/>
                <a:gd name="T6" fmla="*/ 0 w 230"/>
                <a:gd name="T7" fmla="*/ 518 h 528"/>
                <a:gd name="T8" fmla="*/ 47 w 230"/>
                <a:gd name="T9" fmla="*/ 527 h 528"/>
                <a:gd name="T10" fmla="*/ 77 w 230"/>
                <a:gd name="T11" fmla="*/ 527 h 528"/>
                <a:gd name="T12" fmla="*/ 110 w 230"/>
                <a:gd name="T13" fmla="*/ 527 h 528"/>
                <a:gd name="T14" fmla="*/ 140 w 230"/>
                <a:gd name="T15" fmla="*/ 522 h 528"/>
                <a:gd name="T16" fmla="*/ 136 w 230"/>
                <a:gd name="T17" fmla="*/ 342 h 528"/>
                <a:gd name="T18" fmla="*/ 107 w 230"/>
                <a:gd name="T19" fmla="*/ 341 h 528"/>
                <a:gd name="T20" fmla="*/ 209 w 230"/>
                <a:gd name="T21" fmla="*/ 132 h 528"/>
                <a:gd name="T22" fmla="*/ 220 w 230"/>
                <a:gd name="T23" fmla="*/ 121 h 528"/>
                <a:gd name="T24" fmla="*/ 229 w 230"/>
                <a:gd name="T25" fmla="*/ 113 h 5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528"/>
                <a:gd name="T41" fmla="*/ 230 w 230"/>
                <a:gd name="T42" fmla="*/ 528 h 5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528">
                  <a:moveTo>
                    <a:pt x="229" y="113"/>
                  </a:moveTo>
                  <a:lnTo>
                    <a:pt x="228" y="0"/>
                  </a:lnTo>
                  <a:lnTo>
                    <a:pt x="0" y="0"/>
                  </a:lnTo>
                  <a:lnTo>
                    <a:pt x="0" y="518"/>
                  </a:lnTo>
                  <a:lnTo>
                    <a:pt x="47" y="527"/>
                  </a:lnTo>
                  <a:lnTo>
                    <a:pt x="77" y="527"/>
                  </a:lnTo>
                  <a:lnTo>
                    <a:pt x="110" y="527"/>
                  </a:lnTo>
                  <a:lnTo>
                    <a:pt x="140" y="522"/>
                  </a:lnTo>
                  <a:lnTo>
                    <a:pt x="136" y="342"/>
                  </a:lnTo>
                  <a:lnTo>
                    <a:pt x="107" y="341"/>
                  </a:lnTo>
                  <a:lnTo>
                    <a:pt x="209" y="132"/>
                  </a:lnTo>
                  <a:lnTo>
                    <a:pt x="220" y="121"/>
                  </a:lnTo>
                  <a:lnTo>
                    <a:pt x="229" y="11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1" name="Freeform 31"/>
            <p:cNvSpPr>
              <a:spLocks/>
            </p:cNvSpPr>
            <p:nvPr/>
          </p:nvSpPr>
          <p:spPr bwMode="auto">
            <a:xfrm>
              <a:off x="2566" y="881"/>
              <a:ext cx="272" cy="69"/>
            </a:xfrm>
            <a:custGeom>
              <a:avLst/>
              <a:gdLst>
                <a:gd name="T0" fmla="*/ 0 w 272"/>
                <a:gd name="T1" fmla="*/ 68 h 69"/>
                <a:gd name="T2" fmla="*/ 271 w 272"/>
                <a:gd name="T3" fmla="*/ 68 h 69"/>
                <a:gd name="T4" fmla="*/ 148 w 272"/>
                <a:gd name="T5" fmla="*/ 12 h 69"/>
                <a:gd name="T6" fmla="*/ 134 w 272"/>
                <a:gd name="T7" fmla="*/ 0 h 69"/>
                <a:gd name="T8" fmla="*/ 119 w 272"/>
                <a:gd name="T9" fmla="*/ 12 h 69"/>
                <a:gd name="T10" fmla="*/ 11 w 272"/>
                <a:gd name="T11" fmla="*/ 41 h 69"/>
                <a:gd name="T12" fmla="*/ 11 w 272"/>
                <a:gd name="T13" fmla="*/ 61 h 69"/>
                <a:gd name="T14" fmla="*/ 0 w 272"/>
                <a:gd name="T15" fmla="*/ 68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2"/>
                <a:gd name="T25" fmla="*/ 0 h 69"/>
                <a:gd name="T26" fmla="*/ 272 w 272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2" h="69">
                  <a:moveTo>
                    <a:pt x="0" y="68"/>
                  </a:moveTo>
                  <a:lnTo>
                    <a:pt x="271" y="68"/>
                  </a:lnTo>
                  <a:lnTo>
                    <a:pt x="148" y="12"/>
                  </a:lnTo>
                  <a:lnTo>
                    <a:pt x="134" y="0"/>
                  </a:lnTo>
                  <a:lnTo>
                    <a:pt x="119" y="12"/>
                  </a:lnTo>
                  <a:lnTo>
                    <a:pt x="11" y="41"/>
                  </a:lnTo>
                  <a:lnTo>
                    <a:pt x="11" y="61"/>
                  </a:lnTo>
                  <a:lnTo>
                    <a:pt x="0" y="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2" name="Freeform 32"/>
            <p:cNvSpPr>
              <a:spLocks/>
            </p:cNvSpPr>
            <p:nvPr/>
          </p:nvSpPr>
          <p:spPr bwMode="auto">
            <a:xfrm>
              <a:off x="2566" y="881"/>
              <a:ext cx="272" cy="69"/>
            </a:xfrm>
            <a:custGeom>
              <a:avLst/>
              <a:gdLst>
                <a:gd name="T0" fmla="*/ 0 w 272"/>
                <a:gd name="T1" fmla="*/ 68 h 69"/>
                <a:gd name="T2" fmla="*/ 271 w 272"/>
                <a:gd name="T3" fmla="*/ 68 h 69"/>
                <a:gd name="T4" fmla="*/ 148 w 272"/>
                <a:gd name="T5" fmla="*/ 12 h 69"/>
                <a:gd name="T6" fmla="*/ 134 w 272"/>
                <a:gd name="T7" fmla="*/ 0 h 69"/>
                <a:gd name="T8" fmla="*/ 119 w 272"/>
                <a:gd name="T9" fmla="*/ 12 h 69"/>
                <a:gd name="T10" fmla="*/ 11 w 272"/>
                <a:gd name="T11" fmla="*/ 41 h 69"/>
                <a:gd name="T12" fmla="*/ 11 w 272"/>
                <a:gd name="T13" fmla="*/ 61 h 69"/>
                <a:gd name="T14" fmla="*/ 0 w 272"/>
                <a:gd name="T15" fmla="*/ 68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2"/>
                <a:gd name="T25" fmla="*/ 0 h 69"/>
                <a:gd name="T26" fmla="*/ 272 w 272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2" h="69">
                  <a:moveTo>
                    <a:pt x="0" y="68"/>
                  </a:moveTo>
                  <a:lnTo>
                    <a:pt x="271" y="68"/>
                  </a:lnTo>
                  <a:lnTo>
                    <a:pt x="148" y="12"/>
                  </a:lnTo>
                  <a:lnTo>
                    <a:pt x="134" y="0"/>
                  </a:lnTo>
                  <a:lnTo>
                    <a:pt x="119" y="12"/>
                  </a:lnTo>
                  <a:lnTo>
                    <a:pt x="11" y="41"/>
                  </a:lnTo>
                  <a:lnTo>
                    <a:pt x="11" y="61"/>
                  </a:lnTo>
                  <a:lnTo>
                    <a:pt x="0" y="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3" name="Line 33"/>
            <p:cNvSpPr>
              <a:spLocks noChangeShapeType="1"/>
            </p:cNvSpPr>
            <p:nvPr/>
          </p:nvSpPr>
          <p:spPr bwMode="auto">
            <a:xfrm flipH="1">
              <a:off x="2687" y="891"/>
              <a:ext cx="23" cy="0"/>
            </a:xfrm>
            <a:prstGeom prst="line">
              <a:avLst/>
            </a:prstGeom>
            <a:noFill/>
            <a:ln w="12699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4" name="Line 34"/>
            <p:cNvSpPr>
              <a:spLocks noChangeShapeType="1"/>
            </p:cNvSpPr>
            <p:nvPr/>
          </p:nvSpPr>
          <p:spPr bwMode="auto">
            <a:xfrm>
              <a:off x="2706" y="891"/>
              <a:ext cx="70" cy="60"/>
            </a:xfrm>
            <a:prstGeom prst="line">
              <a:avLst/>
            </a:prstGeom>
            <a:noFill/>
            <a:ln w="12699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5" name="Line 35"/>
            <p:cNvSpPr>
              <a:spLocks noChangeShapeType="1"/>
            </p:cNvSpPr>
            <p:nvPr/>
          </p:nvSpPr>
          <p:spPr bwMode="auto">
            <a:xfrm>
              <a:off x="2701" y="891"/>
              <a:ext cx="5" cy="58"/>
            </a:xfrm>
            <a:prstGeom prst="line">
              <a:avLst/>
            </a:prstGeom>
            <a:noFill/>
            <a:ln w="12699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6" name="Line 36"/>
            <p:cNvSpPr>
              <a:spLocks noChangeShapeType="1"/>
            </p:cNvSpPr>
            <p:nvPr/>
          </p:nvSpPr>
          <p:spPr bwMode="auto">
            <a:xfrm flipH="1">
              <a:off x="2643" y="891"/>
              <a:ext cx="51" cy="58"/>
            </a:xfrm>
            <a:prstGeom prst="line">
              <a:avLst/>
            </a:prstGeom>
            <a:noFill/>
            <a:ln w="12699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7" name="Line 37"/>
            <p:cNvSpPr>
              <a:spLocks noChangeShapeType="1"/>
            </p:cNvSpPr>
            <p:nvPr/>
          </p:nvSpPr>
          <p:spPr bwMode="auto">
            <a:xfrm flipH="1">
              <a:off x="2565" y="891"/>
              <a:ext cx="122" cy="58"/>
            </a:xfrm>
            <a:prstGeom prst="line">
              <a:avLst/>
            </a:prstGeom>
            <a:noFill/>
            <a:ln w="12699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8" name="Line 38"/>
            <p:cNvSpPr>
              <a:spLocks noChangeShapeType="1"/>
            </p:cNvSpPr>
            <p:nvPr/>
          </p:nvSpPr>
          <p:spPr bwMode="auto">
            <a:xfrm flipH="1" flipV="1">
              <a:off x="2711" y="891"/>
              <a:ext cx="128" cy="58"/>
            </a:xfrm>
            <a:prstGeom prst="line">
              <a:avLst/>
            </a:prstGeom>
            <a:noFill/>
            <a:ln w="12699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9" name="Line 39"/>
            <p:cNvSpPr>
              <a:spLocks noChangeShapeType="1"/>
            </p:cNvSpPr>
            <p:nvPr/>
          </p:nvSpPr>
          <p:spPr bwMode="auto">
            <a:xfrm>
              <a:off x="2566" y="949"/>
              <a:ext cx="271" cy="0"/>
            </a:xfrm>
            <a:prstGeom prst="line">
              <a:avLst/>
            </a:prstGeom>
            <a:noFill/>
            <a:ln w="12699">
              <a:solidFill>
                <a:srgbClr val="4A4A4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0" name="Freeform 40"/>
            <p:cNvSpPr>
              <a:spLocks/>
            </p:cNvSpPr>
            <p:nvPr/>
          </p:nvSpPr>
          <p:spPr bwMode="auto">
            <a:xfrm>
              <a:off x="3019" y="1412"/>
              <a:ext cx="43" cy="56"/>
            </a:xfrm>
            <a:custGeom>
              <a:avLst/>
              <a:gdLst>
                <a:gd name="T0" fmla="*/ 0 w 43"/>
                <a:gd name="T1" fmla="*/ 55 h 56"/>
                <a:gd name="T2" fmla="*/ 0 w 43"/>
                <a:gd name="T3" fmla="*/ 0 h 56"/>
                <a:gd name="T4" fmla="*/ 42 w 43"/>
                <a:gd name="T5" fmla="*/ 0 h 56"/>
                <a:gd name="T6" fmla="*/ 42 w 43"/>
                <a:gd name="T7" fmla="*/ 55 h 56"/>
                <a:gd name="T8" fmla="*/ 0 w 43"/>
                <a:gd name="T9" fmla="*/ 5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6"/>
                <a:gd name="T17" fmla="*/ 43 w 4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6">
                  <a:moveTo>
                    <a:pt x="0" y="55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55"/>
                  </a:lnTo>
                  <a:lnTo>
                    <a:pt x="0" y="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Freeform 41"/>
            <p:cNvSpPr>
              <a:spLocks/>
            </p:cNvSpPr>
            <p:nvPr/>
          </p:nvSpPr>
          <p:spPr bwMode="auto">
            <a:xfrm>
              <a:off x="3019" y="1412"/>
              <a:ext cx="43" cy="56"/>
            </a:xfrm>
            <a:custGeom>
              <a:avLst/>
              <a:gdLst>
                <a:gd name="T0" fmla="*/ 0 w 43"/>
                <a:gd name="T1" fmla="*/ 55 h 56"/>
                <a:gd name="T2" fmla="*/ 0 w 43"/>
                <a:gd name="T3" fmla="*/ 0 h 56"/>
                <a:gd name="T4" fmla="*/ 42 w 43"/>
                <a:gd name="T5" fmla="*/ 0 h 56"/>
                <a:gd name="T6" fmla="*/ 42 w 43"/>
                <a:gd name="T7" fmla="*/ 55 h 56"/>
                <a:gd name="T8" fmla="*/ 0 w 43"/>
                <a:gd name="T9" fmla="*/ 5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6"/>
                <a:gd name="T17" fmla="*/ 43 w 4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6">
                  <a:moveTo>
                    <a:pt x="0" y="55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55"/>
                  </a:lnTo>
                  <a:lnTo>
                    <a:pt x="0" y="5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2" name="Line 42"/>
            <p:cNvSpPr>
              <a:spLocks noChangeShapeType="1"/>
            </p:cNvSpPr>
            <p:nvPr/>
          </p:nvSpPr>
          <p:spPr bwMode="auto">
            <a:xfrm flipV="1">
              <a:off x="3042" y="1411"/>
              <a:ext cx="0" cy="54"/>
            </a:xfrm>
            <a:prstGeom prst="line">
              <a:avLst/>
            </a:prstGeom>
            <a:noFill/>
            <a:ln w="12699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3" name="Line 43"/>
            <p:cNvSpPr>
              <a:spLocks noChangeShapeType="1"/>
            </p:cNvSpPr>
            <p:nvPr/>
          </p:nvSpPr>
          <p:spPr bwMode="auto">
            <a:xfrm flipH="1">
              <a:off x="3019" y="1437"/>
              <a:ext cx="42" cy="0"/>
            </a:xfrm>
            <a:prstGeom prst="line">
              <a:avLst/>
            </a:prstGeom>
            <a:noFill/>
            <a:ln w="12699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4" name="Freeform 44"/>
            <p:cNvSpPr>
              <a:spLocks/>
            </p:cNvSpPr>
            <p:nvPr/>
          </p:nvSpPr>
          <p:spPr bwMode="auto">
            <a:xfrm>
              <a:off x="2755" y="1400"/>
              <a:ext cx="36" cy="50"/>
            </a:xfrm>
            <a:custGeom>
              <a:avLst/>
              <a:gdLst>
                <a:gd name="T0" fmla="*/ 0 w 36"/>
                <a:gd name="T1" fmla="*/ 49 h 50"/>
                <a:gd name="T2" fmla="*/ 0 w 36"/>
                <a:gd name="T3" fmla="*/ 0 h 50"/>
                <a:gd name="T4" fmla="*/ 35 w 36"/>
                <a:gd name="T5" fmla="*/ 0 h 50"/>
                <a:gd name="T6" fmla="*/ 35 w 36"/>
                <a:gd name="T7" fmla="*/ 49 h 50"/>
                <a:gd name="T8" fmla="*/ 0 w 36"/>
                <a:gd name="T9" fmla="*/ 4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50"/>
                <a:gd name="T17" fmla="*/ 36 w 36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50">
                  <a:moveTo>
                    <a:pt x="0" y="4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49"/>
                  </a:lnTo>
                  <a:lnTo>
                    <a:pt x="0" y="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5" name="Freeform 45"/>
            <p:cNvSpPr>
              <a:spLocks/>
            </p:cNvSpPr>
            <p:nvPr/>
          </p:nvSpPr>
          <p:spPr bwMode="auto">
            <a:xfrm>
              <a:off x="2755" y="1400"/>
              <a:ext cx="36" cy="50"/>
            </a:xfrm>
            <a:custGeom>
              <a:avLst/>
              <a:gdLst>
                <a:gd name="T0" fmla="*/ 0 w 36"/>
                <a:gd name="T1" fmla="*/ 49 h 50"/>
                <a:gd name="T2" fmla="*/ 0 w 36"/>
                <a:gd name="T3" fmla="*/ 0 h 50"/>
                <a:gd name="T4" fmla="*/ 35 w 36"/>
                <a:gd name="T5" fmla="*/ 0 h 50"/>
                <a:gd name="T6" fmla="*/ 35 w 36"/>
                <a:gd name="T7" fmla="*/ 49 h 50"/>
                <a:gd name="T8" fmla="*/ 0 w 36"/>
                <a:gd name="T9" fmla="*/ 4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50"/>
                <a:gd name="T17" fmla="*/ 36 w 36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50">
                  <a:moveTo>
                    <a:pt x="0" y="4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49"/>
                  </a:lnTo>
                  <a:lnTo>
                    <a:pt x="0" y="4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6" name="Line 46"/>
            <p:cNvSpPr>
              <a:spLocks noChangeShapeType="1"/>
            </p:cNvSpPr>
            <p:nvPr/>
          </p:nvSpPr>
          <p:spPr bwMode="auto">
            <a:xfrm flipV="1">
              <a:off x="2773" y="1400"/>
              <a:ext cx="0" cy="49"/>
            </a:xfrm>
            <a:prstGeom prst="line">
              <a:avLst/>
            </a:prstGeom>
            <a:noFill/>
            <a:ln w="12699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7" name="Line 47"/>
            <p:cNvSpPr>
              <a:spLocks noChangeShapeType="1"/>
            </p:cNvSpPr>
            <p:nvPr/>
          </p:nvSpPr>
          <p:spPr bwMode="auto">
            <a:xfrm flipH="1">
              <a:off x="2755" y="1424"/>
              <a:ext cx="35" cy="0"/>
            </a:xfrm>
            <a:prstGeom prst="line">
              <a:avLst/>
            </a:prstGeom>
            <a:noFill/>
            <a:ln w="12699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8" name="Line 48"/>
            <p:cNvSpPr>
              <a:spLocks noChangeShapeType="1"/>
            </p:cNvSpPr>
            <p:nvPr/>
          </p:nvSpPr>
          <p:spPr bwMode="auto">
            <a:xfrm>
              <a:off x="3045" y="1078"/>
              <a:ext cx="631" cy="64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" name="Line 49"/>
            <p:cNvSpPr>
              <a:spLocks noChangeShapeType="1"/>
            </p:cNvSpPr>
            <p:nvPr/>
          </p:nvSpPr>
          <p:spPr bwMode="auto">
            <a:xfrm>
              <a:off x="2585" y="1013"/>
              <a:ext cx="228" cy="0"/>
            </a:xfrm>
            <a:prstGeom prst="line">
              <a:avLst/>
            </a:prstGeom>
            <a:noFill/>
            <a:ln w="12699">
              <a:solidFill>
                <a:srgbClr val="4A4A4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" name="Line 50"/>
            <p:cNvSpPr>
              <a:spLocks noChangeShapeType="1"/>
            </p:cNvSpPr>
            <p:nvPr/>
          </p:nvSpPr>
          <p:spPr bwMode="auto">
            <a:xfrm>
              <a:off x="2585" y="1075"/>
              <a:ext cx="218" cy="0"/>
            </a:xfrm>
            <a:prstGeom prst="line">
              <a:avLst/>
            </a:prstGeom>
            <a:noFill/>
            <a:ln w="12699">
              <a:solidFill>
                <a:srgbClr val="4A4A4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1" name="Line 51"/>
            <p:cNvSpPr>
              <a:spLocks noChangeShapeType="1"/>
            </p:cNvSpPr>
            <p:nvPr/>
          </p:nvSpPr>
          <p:spPr bwMode="auto">
            <a:xfrm>
              <a:off x="2585" y="1136"/>
              <a:ext cx="184" cy="0"/>
            </a:xfrm>
            <a:prstGeom prst="line">
              <a:avLst/>
            </a:prstGeom>
            <a:noFill/>
            <a:ln w="12699">
              <a:solidFill>
                <a:srgbClr val="4A4A4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2" name="Line 52"/>
            <p:cNvSpPr>
              <a:spLocks noChangeShapeType="1"/>
            </p:cNvSpPr>
            <p:nvPr/>
          </p:nvSpPr>
          <p:spPr bwMode="auto">
            <a:xfrm>
              <a:off x="2585" y="1197"/>
              <a:ext cx="154" cy="2"/>
            </a:xfrm>
            <a:prstGeom prst="line">
              <a:avLst/>
            </a:prstGeom>
            <a:noFill/>
            <a:ln w="12699">
              <a:solidFill>
                <a:srgbClr val="4A4A4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3" name="Line 53"/>
            <p:cNvSpPr>
              <a:spLocks noChangeShapeType="1"/>
            </p:cNvSpPr>
            <p:nvPr/>
          </p:nvSpPr>
          <p:spPr bwMode="auto">
            <a:xfrm>
              <a:off x="2585" y="1260"/>
              <a:ext cx="121" cy="0"/>
            </a:xfrm>
            <a:prstGeom prst="line">
              <a:avLst/>
            </a:prstGeom>
            <a:noFill/>
            <a:ln w="12699">
              <a:solidFill>
                <a:srgbClr val="4A4A4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4" name="Line 54"/>
            <p:cNvSpPr>
              <a:spLocks noChangeShapeType="1"/>
            </p:cNvSpPr>
            <p:nvPr/>
          </p:nvSpPr>
          <p:spPr bwMode="auto">
            <a:xfrm>
              <a:off x="2585" y="1321"/>
              <a:ext cx="135" cy="0"/>
            </a:xfrm>
            <a:prstGeom prst="line">
              <a:avLst/>
            </a:prstGeom>
            <a:noFill/>
            <a:ln w="12699">
              <a:solidFill>
                <a:srgbClr val="4A4A4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5" name="Line 55"/>
            <p:cNvSpPr>
              <a:spLocks noChangeShapeType="1"/>
            </p:cNvSpPr>
            <p:nvPr/>
          </p:nvSpPr>
          <p:spPr bwMode="auto">
            <a:xfrm>
              <a:off x="2585" y="1383"/>
              <a:ext cx="141" cy="0"/>
            </a:xfrm>
            <a:prstGeom prst="line">
              <a:avLst/>
            </a:prstGeom>
            <a:noFill/>
            <a:ln w="12699">
              <a:solidFill>
                <a:srgbClr val="4A4A4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6" name="Line 56"/>
            <p:cNvSpPr>
              <a:spLocks noChangeShapeType="1"/>
            </p:cNvSpPr>
            <p:nvPr/>
          </p:nvSpPr>
          <p:spPr bwMode="auto">
            <a:xfrm>
              <a:off x="2585" y="1444"/>
              <a:ext cx="142" cy="0"/>
            </a:xfrm>
            <a:prstGeom prst="line">
              <a:avLst/>
            </a:prstGeom>
            <a:noFill/>
            <a:ln w="12699">
              <a:solidFill>
                <a:srgbClr val="4A4A4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7" name="Freeform 57"/>
            <p:cNvSpPr>
              <a:spLocks/>
            </p:cNvSpPr>
            <p:nvPr/>
          </p:nvSpPr>
          <p:spPr bwMode="auto">
            <a:xfrm>
              <a:off x="2975" y="1095"/>
              <a:ext cx="38" cy="42"/>
            </a:xfrm>
            <a:custGeom>
              <a:avLst/>
              <a:gdLst>
                <a:gd name="T0" fmla="*/ 0 w 38"/>
                <a:gd name="T1" fmla="*/ 41 h 42"/>
                <a:gd name="T2" fmla="*/ 0 w 38"/>
                <a:gd name="T3" fmla="*/ 0 h 42"/>
                <a:gd name="T4" fmla="*/ 37 w 38"/>
                <a:gd name="T5" fmla="*/ 0 h 42"/>
                <a:gd name="T6" fmla="*/ 37 w 38"/>
                <a:gd name="T7" fmla="*/ 41 h 42"/>
                <a:gd name="T8" fmla="*/ 0 w 38"/>
                <a:gd name="T9" fmla="*/ 41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2"/>
                <a:gd name="T17" fmla="*/ 38 w 3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2">
                  <a:moveTo>
                    <a:pt x="0" y="41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41"/>
                  </a:lnTo>
                  <a:lnTo>
                    <a:pt x="0" y="41"/>
                  </a:lnTo>
                </a:path>
              </a:pathLst>
            </a:custGeom>
            <a:noFill/>
            <a:ln w="12699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8" name="Freeform 58"/>
            <p:cNvSpPr>
              <a:spLocks/>
            </p:cNvSpPr>
            <p:nvPr/>
          </p:nvSpPr>
          <p:spPr bwMode="auto">
            <a:xfrm>
              <a:off x="3019" y="1412"/>
              <a:ext cx="43" cy="56"/>
            </a:xfrm>
            <a:custGeom>
              <a:avLst/>
              <a:gdLst>
                <a:gd name="T0" fmla="*/ 0 w 43"/>
                <a:gd name="T1" fmla="*/ 55 h 56"/>
                <a:gd name="T2" fmla="*/ 0 w 43"/>
                <a:gd name="T3" fmla="*/ 0 h 56"/>
                <a:gd name="T4" fmla="*/ 42 w 43"/>
                <a:gd name="T5" fmla="*/ 0 h 56"/>
                <a:gd name="T6" fmla="*/ 42 w 43"/>
                <a:gd name="T7" fmla="*/ 55 h 56"/>
                <a:gd name="T8" fmla="*/ 0 w 43"/>
                <a:gd name="T9" fmla="*/ 5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6"/>
                <a:gd name="T17" fmla="*/ 43 w 4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6">
                  <a:moveTo>
                    <a:pt x="0" y="55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55"/>
                  </a:lnTo>
                  <a:lnTo>
                    <a:pt x="0" y="55"/>
                  </a:lnTo>
                </a:path>
              </a:pathLst>
            </a:custGeom>
            <a:noFill/>
            <a:ln w="12699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9" name="Freeform 59"/>
            <p:cNvSpPr>
              <a:spLocks/>
            </p:cNvSpPr>
            <p:nvPr/>
          </p:nvSpPr>
          <p:spPr bwMode="auto">
            <a:xfrm>
              <a:off x="2755" y="1400"/>
              <a:ext cx="36" cy="50"/>
            </a:xfrm>
            <a:custGeom>
              <a:avLst/>
              <a:gdLst>
                <a:gd name="T0" fmla="*/ 0 w 36"/>
                <a:gd name="T1" fmla="*/ 49 h 50"/>
                <a:gd name="T2" fmla="*/ 0 w 36"/>
                <a:gd name="T3" fmla="*/ 0 h 50"/>
                <a:gd name="T4" fmla="*/ 35 w 36"/>
                <a:gd name="T5" fmla="*/ 0 h 50"/>
                <a:gd name="T6" fmla="*/ 35 w 36"/>
                <a:gd name="T7" fmla="*/ 49 h 50"/>
                <a:gd name="T8" fmla="*/ 0 w 36"/>
                <a:gd name="T9" fmla="*/ 4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50"/>
                <a:gd name="T17" fmla="*/ 36 w 36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50">
                  <a:moveTo>
                    <a:pt x="0" y="4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49"/>
                  </a:lnTo>
                  <a:lnTo>
                    <a:pt x="0" y="49"/>
                  </a:lnTo>
                </a:path>
              </a:pathLst>
            </a:custGeom>
            <a:noFill/>
            <a:ln w="12699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0" name="Freeform 60"/>
            <p:cNvSpPr>
              <a:spLocks/>
            </p:cNvSpPr>
            <p:nvPr/>
          </p:nvSpPr>
          <p:spPr bwMode="auto">
            <a:xfrm>
              <a:off x="2833" y="1375"/>
              <a:ext cx="132" cy="133"/>
            </a:xfrm>
            <a:custGeom>
              <a:avLst/>
              <a:gdLst>
                <a:gd name="T0" fmla="*/ 3 w 132"/>
                <a:gd name="T1" fmla="*/ 123 h 133"/>
                <a:gd name="T2" fmla="*/ 131 w 132"/>
                <a:gd name="T3" fmla="*/ 132 h 133"/>
                <a:gd name="T4" fmla="*/ 131 w 132"/>
                <a:gd name="T5" fmla="*/ 3 h 133"/>
                <a:gd name="T6" fmla="*/ 0 w 132"/>
                <a:gd name="T7" fmla="*/ 0 h 133"/>
                <a:gd name="T8" fmla="*/ 0 w 132"/>
                <a:gd name="T9" fmla="*/ 119 h 133"/>
                <a:gd name="T10" fmla="*/ 3 w 132"/>
                <a:gd name="T11" fmla="*/ 123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33"/>
                <a:gd name="T20" fmla="*/ 132 w 132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33">
                  <a:moveTo>
                    <a:pt x="3" y="123"/>
                  </a:moveTo>
                  <a:lnTo>
                    <a:pt x="131" y="132"/>
                  </a:lnTo>
                  <a:lnTo>
                    <a:pt x="131" y="3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3" y="12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1" name="Freeform 61"/>
            <p:cNvSpPr>
              <a:spLocks/>
            </p:cNvSpPr>
            <p:nvPr/>
          </p:nvSpPr>
          <p:spPr bwMode="auto">
            <a:xfrm>
              <a:off x="2833" y="1375"/>
              <a:ext cx="132" cy="133"/>
            </a:xfrm>
            <a:custGeom>
              <a:avLst/>
              <a:gdLst>
                <a:gd name="T0" fmla="*/ 3 w 132"/>
                <a:gd name="T1" fmla="*/ 123 h 133"/>
                <a:gd name="T2" fmla="*/ 131 w 132"/>
                <a:gd name="T3" fmla="*/ 132 h 133"/>
                <a:gd name="T4" fmla="*/ 131 w 132"/>
                <a:gd name="T5" fmla="*/ 3 h 133"/>
                <a:gd name="T6" fmla="*/ 0 w 132"/>
                <a:gd name="T7" fmla="*/ 0 h 133"/>
                <a:gd name="T8" fmla="*/ 0 w 132"/>
                <a:gd name="T9" fmla="*/ 119 h 133"/>
                <a:gd name="T10" fmla="*/ 3 w 132"/>
                <a:gd name="T11" fmla="*/ 123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33"/>
                <a:gd name="T20" fmla="*/ 132 w 132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33">
                  <a:moveTo>
                    <a:pt x="3" y="123"/>
                  </a:moveTo>
                  <a:lnTo>
                    <a:pt x="131" y="132"/>
                  </a:lnTo>
                  <a:lnTo>
                    <a:pt x="131" y="3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3" y="12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2" name="Line 62"/>
            <p:cNvSpPr>
              <a:spLocks noChangeShapeType="1"/>
            </p:cNvSpPr>
            <p:nvPr/>
          </p:nvSpPr>
          <p:spPr bwMode="auto">
            <a:xfrm flipH="1">
              <a:off x="2696" y="1291"/>
              <a:ext cx="24" cy="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3" name="Line 63"/>
            <p:cNvSpPr>
              <a:spLocks noChangeShapeType="1"/>
            </p:cNvSpPr>
            <p:nvPr/>
          </p:nvSpPr>
          <p:spPr bwMode="auto">
            <a:xfrm>
              <a:off x="2994" y="1095"/>
              <a:ext cx="0" cy="41"/>
            </a:xfrm>
            <a:prstGeom prst="line">
              <a:avLst/>
            </a:prstGeom>
            <a:noFill/>
            <a:ln w="12699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4" name="Line 64"/>
            <p:cNvSpPr>
              <a:spLocks noChangeShapeType="1"/>
            </p:cNvSpPr>
            <p:nvPr/>
          </p:nvSpPr>
          <p:spPr bwMode="auto">
            <a:xfrm flipH="1">
              <a:off x="2975" y="1116"/>
              <a:ext cx="33" cy="0"/>
            </a:xfrm>
            <a:prstGeom prst="line">
              <a:avLst/>
            </a:prstGeom>
            <a:noFill/>
            <a:ln w="12699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5" name="Freeform 65"/>
            <p:cNvSpPr>
              <a:spLocks/>
            </p:cNvSpPr>
            <p:nvPr/>
          </p:nvSpPr>
          <p:spPr bwMode="auto">
            <a:xfrm>
              <a:off x="2839" y="1099"/>
              <a:ext cx="32" cy="37"/>
            </a:xfrm>
            <a:custGeom>
              <a:avLst/>
              <a:gdLst>
                <a:gd name="T0" fmla="*/ 0 w 32"/>
                <a:gd name="T1" fmla="*/ 36 h 37"/>
                <a:gd name="T2" fmla="*/ 0 w 32"/>
                <a:gd name="T3" fmla="*/ 0 h 37"/>
                <a:gd name="T4" fmla="*/ 31 w 32"/>
                <a:gd name="T5" fmla="*/ 0 h 37"/>
                <a:gd name="T6" fmla="*/ 31 w 32"/>
                <a:gd name="T7" fmla="*/ 36 h 37"/>
                <a:gd name="T8" fmla="*/ 0 w 32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7"/>
                <a:gd name="T17" fmla="*/ 32 w 3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7">
                  <a:moveTo>
                    <a:pt x="0" y="3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36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6" name="Freeform 66"/>
            <p:cNvSpPr>
              <a:spLocks/>
            </p:cNvSpPr>
            <p:nvPr/>
          </p:nvSpPr>
          <p:spPr bwMode="auto">
            <a:xfrm>
              <a:off x="2839" y="1099"/>
              <a:ext cx="32" cy="37"/>
            </a:xfrm>
            <a:custGeom>
              <a:avLst/>
              <a:gdLst>
                <a:gd name="T0" fmla="*/ 0 w 32"/>
                <a:gd name="T1" fmla="*/ 36 h 37"/>
                <a:gd name="T2" fmla="*/ 0 w 32"/>
                <a:gd name="T3" fmla="*/ 0 h 37"/>
                <a:gd name="T4" fmla="*/ 31 w 32"/>
                <a:gd name="T5" fmla="*/ 0 h 37"/>
                <a:gd name="T6" fmla="*/ 31 w 32"/>
                <a:gd name="T7" fmla="*/ 36 h 37"/>
                <a:gd name="T8" fmla="*/ 0 w 32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7"/>
                <a:gd name="T17" fmla="*/ 32 w 3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7">
                  <a:moveTo>
                    <a:pt x="0" y="3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36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7" name="Freeform 67"/>
            <p:cNvSpPr>
              <a:spLocks/>
            </p:cNvSpPr>
            <p:nvPr/>
          </p:nvSpPr>
          <p:spPr bwMode="auto">
            <a:xfrm>
              <a:off x="2834" y="1095"/>
              <a:ext cx="39" cy="42"/>
            </a:xfrm>
            <a:custGeom>
              <a:avLst/>
              <a:gdLst>
                <a:gd name="T0" fmla="*/ 0 w 39"/>
                <a:gd name="T1" fmla="*/ 41 h 42"/>
                <a:gd name="T2" fmla="*/ 0 w 39"/>
                <a:gd name="T3" fmla="*/ 0 h 42"/>
                <a:gd name="T4" fmla="*/ 38 w 39"/>
                <a:gd name="T5" fmla="*/ 0 h 42"/>
                <a:gd name="T6" fmla="*/ 38 w 39"/>
                <a:gd name="T7" fmla="*/ 41 h 42"/>
                <a:gd name="T8" fmla="*/ 0 w 39"/>
                <a:gd name="T9" fmla="*/ 41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2"/>
                <a:gd name="T17" fmla="*/ 39 w 3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2">
                  <a:moveTo>
                    <a:pt x="0" y="41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38" y="41"/>
                  </a:lnTo>
                  <a:lnTo>
                    <a:pt x="0" y="41"/>
                  </a:lnTo>
                </a:path>
              </a:pathLst>
            </a:custGeom>
            <a:noFill/>
            <a:ln w="12699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8" name="Line 68"/>
            <p:cNvSpPr>
              <a:spLocks noChangeShapeType="1"/>
            </p:cNvSpPr>
            <p:nvPr/>
          </p:nvSpPr>
          <p:spPr bwMode="auto">
            <a:xfrm>
              <a:off x="2853" y="1095"/>
              <a:ext cx="0" cy="41"/>
            </a:xfrm>
            <a:prstGeom prst="line">
              <a:avLst/>
            </a:prstGeom>
            <a:noFill/>
            <a:ln w="12699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9" name="Line 69"/>
            <p:cNvSpPr>
              <a:spLocks noChangeShapeType="1"/>
            </p:cNvSpPr>
            <p:nvPr/>
          </p:nvSpPr>
          <p:spPr bwMode="auto">
            <a:xfrm flipH="1">
              <a:off x="2837" y="1116"/>
              <a:ext cx="33" cy="0"/>
            </a:xfrm>
            <a:prstGeom prst="line">
              <a:avLst/>
            </a:prstGeom>
            <a:noFill/>
            <a:ln w="12699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0" name="Freeform 70"/>
            <p:cNvSpPr>
              <a:spLocks/>
            </p:cNvSpPr>
            <p:nvPr/>
          </p:nvSpPr>
          <p:spPr bwMode="auto">
            <a:xfrm>
              <a:off x="2907" y="1053"/>
              <a:ext cx="33" cy="38"/>
            </a:xfrm>
            <a:custGeom>
              <a:avLst/>
              <a:gdLst>
                <a:gd name="T0" fmla="*/ 0 w 33"/>
                <a:gd name="T1" fmla="*/ 37 h 38"/>
                <a:gd name="T2" fmla="*/ 0 w 33"/>
                <a:gd name="T3" fmla="*/ 0 h 38"/>
                <a:gd name="T4" fmla="*/ 32 w 33"/>
                <a:gd name="T5" fmla="*/ 0 h 38"/>
                <a:gd name="T6" fmla="*/ 32 w 33"/>
                <a:gd name="T7" fmla="*/ 37 h 38"/>
                <a:gd name="T8" fmla="*/ 0 w 33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8"/>
                <a:gd name="T17" fmla="*/ 33 w 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8">
                  <a:moveTo>
                    <a:pt x="0" y="3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37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1" name="Freeform 71"/>
            <p:cNvSpPr>
              <a:spLocks/>
            </p:cNvSpPr>
            <p:nvPr/>
          </p:nvSpPr>
          <p:spPr bwMode="auto">
            <a:xfrm>
              <a:off x="2907" y="1053"/>
              <a:ext cx="33" cy="38"/>
            </a:xfrm>
            <a:custGeom>
              <a:avLst/>
              <a:gdLst>
                <a:gd name="T0" fmla="*/ 0 w 33"/>
                <a:gd name="T1" fmla="*/ 37 h 38"/>
                <a:gd name="T2" fmla="*/ 0 w 33"/>
                <a:gd name="T3" fmla="*/ 0 h 38"/>
                <a:gd name="T4" fmla="*/ 32 w 33"/>
                <a:gd name="T5" fmla="*/ 0 h 38"/>
                <a:gd name="T6" fmla="*/ 32 w 33"/>
                <a:gd name="T7" fmla="*/ 37 h 38"/>
                <a:gd name="T8" fmla="*/ 0 w 33"/>
                <a:gd name="T9" fmla="*/ 3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8"/>
                <a:gd name="T17" fmla="*/ 33 w 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8">
                  <a:moveTo>
                    <a:pt x="0" y="3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37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2" name="Freeform 72"/>
            <p:cNvSpPr>
              <a:spLocks/>
            </p:cNvSpPr>
            <p:nvPr/>
          </p:nvSpPr>
          <p:spPr bwMode="auto">
            <a:xfrm>
              <a:off x="2905" y="1050"/>
              <a:ext cx="37" cy="42"/>
            </a:xfrm>
            <a:custGeom>
              <a:avLst/>
              <a:gdLst>
                <a:gd name="T0" fmla="*/ 0 w 37"/>
                <a:gd name="T1" fmla="*/ 41 h 42"/>
                <a:gd name="T2" fmla="*/ 0 w 37"/>
                <a:gd name="T3" fmla="*/ 0 h 42"/>
                <a:gd name="T4" fmla="*/ 36 w 37"/>
                <a:gd name="T5" fmla="*/ 0 h 42"/>
                <a:gd name="T6" fmla="*/ 36 w 37"/>
                <a:gd name="T7" fmla="*/ 41 h 42"/>
                <a:gd name="T8" fmla="*/ 0 w 37"/>
                <a:gd name="T9" fmla="*/ 41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2"/>
                <a:gd name="T17" fmla="*/ 37 w 3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2">
                  <a:moveTo>
                    <a:pt x="0" y="41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41"/>
                  </a:lnTo>
                  <a:lnTo>
                    <a:pt x="0" y="41"/>
                  </a:lnTo>
                </a:path>
              </a:pathLst>
            </a:custGeom>
            <a:noFill/>
            <a:ln w="12699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3" name="Line 73"/>
            <p:cNvSpPr>
              <a:spLocks noChangeShapeType="1"/>
            </p:cNvSpPr>
            <p:nvPr/>
          </p:nvSpPr>
          <p:spPr bwMode="auto">
            <a:xfrm>
              <a:off x="2924" y="1050"/>
              <a:ext cx="0" cy="41"/>
            </a:xfrm>
            <a:prstGeom prst="line">
              <a:avLst/>
            </a:prstGeom>
            <a:noFill/>
            <a:ln w="12699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4" name="Line 74"/>
            <p:cNvSpPr>
              <a:spLocks noChangeShapeType="1"/>
            </p:cNvSpPr>
            <p:nvPr/>
          </p:nvSpPr>
          <p:spPr bwMode="auto">
            <a:xfrm flipH="1">
              <a:off x="2905" y="1070"/>
              <a:ext cx="34" cy="0"/>
            </a:xfrm>
            <a:prstGeom prst="line">
              <a:avLst/>
            </a:prstGeom>
            <a:noFill/>
            <a:ln w="12699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5" name="Freeform 75"/>
            <p:cNvSpPr>
              <a:spLocks/>
            </p:cNvSpPr>
            <p:nvPr/>
          </p:nvSpPr>
          <p:spPr bwMode="auto">
            <a:xfrm>
              <a:off x="3074" y="988"/>
              <a:ext cx="85" cy="23"/>
            </a:xfrm>
            <a:custGeom>
              <a:avLst/>
              <a:gdLst>
                <a:gd name="T0" fmla="*/ 0 w 85"/>
                <a:gd name="T1" fmla="*/ 22 h 23"/>
                <a:gd name="T2" fmla="*/ 50 w 85"/>
                <a:gd name="T3" fmla="*/ 0 h 23"/>
                <a:gd name="T4" fmla="*/ 84 w 85"/>
                <a:gd name="T5" fmla="*/ 22 h 23"/>
                <a:gd name="T6" fmla="*/ 0 60000 65536"/>
                <a:gd name="T7" fmla="*/ 0 60000 65536"/>
                <a:gd name="T8" fmla="*/ 0 60000 65536"/>
                <a:gd name="T9" fmla="*/ 0 w 85"/>
                <a:gd name="T10" fmla="*/ 0 h 23"/>
                <a:gd name="T11" fmla="*/ 85 w 85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23">
                  <a:moveTo>
                    <a:pt x="0" y="22"/>
                  </a:moveTo>
                  <a:lnTo>
                    <a:pt x="50" y="0"/>
                  </a:lnTo>
                  <a:lnTo>
                    <a:pt x="84" y="2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6" name="Line 76"/>
            <p:cNvSpPr>
              <a:spLocks noChangeShapeType="1"/>
            </p:cNvSpPr>
            <p:nvPr/>
          </p:nvSpPr>
          <p:spPr bwMode="auto">
            <a:xfrm>
              <a:off x="3127" y="993"/>
              <a:ext cx="0" cy="2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7" name="Line 77"/>
            <p:cNvSpPr>
              <a:spLocks noChangeShapeType="1"/>
            </p:cNvSpPr>
            <p:nvPr/>
          </p:nvSpPr>
          <p:spPr bwMode="auto">
            <a:xfrm flipH="1" flipV="1">
              <a:off x="3122" y="974"/>
              <a:ext cx="6" cy="14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8" name="Line 78"/>
            <p:cNvSpPr>
              <a:spLocks noChangeShapeType="1"/>
            </p:cNvSpPr>
            <p:nvPr/>
          </p:nvSpPr>
          <p:spPr bwMode="auto">
            <a:xfrm flipV="1">
              <a:off x="3104" y="974"/>
              <a:ext cx="18" cy="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9" name="Line 79"/>
            <p:cNvSpPr>
              <a:spLocks noChangeShapeType="1"/>
            </p:cNvSpPr>
            <p:nvPr/>
          </p:nvSpPr>
          <p:spPr bwMode="auto">
            <a:xfrm>
              <a:off x="3122" y="974"/>
              <a:ext cx="14" cy="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0" name="Line 80"/>
            <p:cNvSpPr>
              <a:spLocks noChangeShapeType="1"/>
            </p:cNvSpPr>
            <p:nvPr/>
          </p:nvSpPr>
          <p:spPr bwMode="auto">
            <a:xfrm flipH="1">
              <a:off x="3082" y="993"/>
              <a:ext cx="45" cy="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1" name="Line 81"/>
            <p:cNvSpPr>
              <a:spLocks noChangeShapeType="1"/>
            </p:cNvSpPr>
            <p:nvPr/>
          </p:nvSpPr>
          <p:spPr bwMode="auto">
            <a:xfrm>
              <a:off x="3127" y="993"/>
              <a:ext cx="30" cy="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2" name="Freeform 82"/>
            <p:cNvSpPr>
              <a:spLocks/>
            </p:cNvSpPr>
            <p:nvPr/>
          </p:nvSpPr>
          <p:spPr bwMode="auto">
            <a:xfrm>
              <a:off x="3371" y="966"/>
              <a:ext cx="82" cy="92"/>
            </a:xfrm>
            <a:custGeom>
              <a:avLst/>
              <a:gdLst>
                <a:gd name="T0" fmla="*/ 5 w 82"/>
                <a:gd name="T1" fmla="*/ 68 h 92"/>
                <a:gd name="T2" fmla="*/ 5 w 82"/>
                <a:gd name="T3" fmla="*/ 63 h 92"/>
                <a:gd name="T4" fmla="*/ 0 w 82"/>
                <a:gd name="T5" fmla="*/ 60 h 92"/>
                <a:gd name="T6" fmla="*/ 26 w 82"/>
                <a:gd name="T7" fmla="*/ 44 h 92"/>
                <a:gd name="T8" fmla="*/ 27 w 82"/>
                <a:gd name="T9" fmla="*/ 38 h 92"/>
                <a:gd name="T10" fmla="*/ 20 w 82"/>
                <a:gd name="T11" fmla="*/ 35 h 92"/>
                <a:gd name="T12" fmla="*/ 20 w 82"/>
                <a:gd name="T13" fmla="*/ 25 h 92"/>
                <a:gd name="T14" fmla="*/ 40 w 82"/>
                <a:gd name="T15" fmla="*/ 13 h 92"/>
                <a:gd name="T16" fmla="*/ 40 w 82"/>
                <a:gd name="T17" fmla="*/ 2 h 92"/>
                <a:gd name="T18" fmla="*/ 30 w 82"/>
                <a:gd name="T19" fmla="*/ 0 h 92"/>
                <a:gd name="T20" fmla="*/ 54 w 82"/>
                <a:gd name="T21" fmla="*/ 0 h 92"/>
                <a:gd name="T22" fmla="*/ 44 w 82"/>
                <a:gd name="T23" fmla="*/ 2 h 92"/>
                <a:gd name="T24" fmla="*/ 44 w 82"/>
                <a:gd name="T25" fmla="*/ 13 h 92"/>
                <a:gd name="T26" fmla="*/ 62 w 82"/>
                <a:gd name="T27" fmla="*/ 25 h 92"/>
                <a:gd name="T28" fmla="*/ 62 w 82"/>
                <a:gd name="T29" fmla="*/ 36 h 92"/>
                <a:gd name="T30" fmla="*/ 55 w 82"/>
                <a:gd name="T31" fmla="*/ 38 h 92"/>
                <a:gd name="T32" fmla="*/ 55 w 82"/>
                <a:gd name="T33" fmla="*/ 45 h 92"/>
                <a:gd name="T34" fmla="*/ 81 w 82"/>
                <a:gd name="T35" fmla="*/ 60 h 92"/>
                <a:gd name="T36" fmla="*/ 75 w 82"/>
                <a:gd name="T37" fmla="*/ 63 h 92"/>
                <a:gd name="T38" fmla="*/ 75 w 82"/>
                <a:gd name="T39" fmla="*/ 91 h 92"/>
                <a:gd name="T40" fmla="*/ 47 w 82"/>
                <a:gd name="T41" fmla="*/ 86 h 92"/>
                <a:gd name="T42" fmla="*/ 25 w 82"/>
                <a:gd name="T43" fmla="*/ 72 h 92"/>
                <a:gd name="T44" fmla="*/ 5 w 82"/>
                <a:gd name="T45" fmla="*/ 68 h 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2"/>
                <a:gd name="T70" fmla="*/ 0 h 92"/>
                <a:gd name="T71" fmla="*/ 82 w 82"/>
                <a:gd name="T72" fmla="*/ 92 h 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2" h="92">
                  <a:moveTo>
                    <a:pt x="5" y="68"/>
                  </a:moveTo>
                  <a:lnTo>
                    <a:pt x="5" y="63"/>
                  </a:lnTo>
                  <a:lnTo>
                    <a:pt x="0" y="60"/>
                  </a:lnTo>
                  <a:lnTo>
                    <a:pt x="26" y="44"/>
                  </a:lnTo>
                  <a:lnTo>
                    <a:pt x="27" y="38"/>
                  </a:lnTo>
                  <a:lnTo>
                    <a:pt x="20" y="35"/>
                  </a:lnTo>
                  <a:lnTo>
                    <a:pt x="20" y="25"/>
                  </a:lnTo>
                  <a:lnTo>
                    <a:pt x="40" y="13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44" y="13"/>
                  </a:lnTo>
                  <a:lnTo>
                    <a:pt x="62" y="25"/>
                  </a:lnTo>
                  <a:lnTo>
                    <a:pt x="62" y="36"/>
                  </a:lnTo>
                  <a:lnTo>
                    <a:pt x="55" y="38"/>
                  </a:lnTo>
                  <a:lnTo>
                    <a:pt x="55" y="45"/>
                  </a:lnTo>
                  <a:lnTo>
                    <a:pt x="81" y="60"/>
                  </a:lnTo>
                  <a:lnTo>
                    <a:pt x="75" y="63"/>
                  </a:lnTo>
                  <a:lnTo>
                    <a:pt x="75" y="91"/>
                  </a:lnTo>
                  <a:lnTo>
                    <a:pt x="47" y="86"/>
                  </a:lnTo>
                  <a:lnTo>
                    <a:pt x="25" y="72"/>
                  </a:lnTo>
                  <a:lnTo>
                    <a:pt x="5" y="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3" name="Freeform 83"/>
            <p:cNvSpPr>
              <a:spLocks/>
            </p:cNvSpPr>
            <p:nvPr/>
          </p:nvSpPr>
          <p:spPr bwMode="auto">
            <a:xfrm>
              <a:off x="3371" y="966"/>
              <a:ext cx="82" cy="92"/>
            </a:xfrm>
            <a:custGeom>
              <a:avLst/>
              <a:gdLst>
                <a:gd name="T0" fmla="*/ 5 w 82"/>
                <a:gd name="T1" fmla="*/ 68 h 92"/>
                <a:gd name="T2" fmla="*/ 5 w 82"/>
                <a:gd name="T3" fmla="*/ 63 h 92"/>
                <a:gd name="T4" fmla="*/ 0 w 82"/>
                <a:gd name="T5" fmla="*/ 60 h 92"/>
                <a:gd name="T6" fmla="*/ 26 w 82"/>
                <a:gd name="T7" fmla="*/ 44 h 92"/>
                <a:gd name="T8" fmla="*/ 27 w 82"/>
                <a:gd name="T9" fmla="*/ 38 h 92"/>
                <a:gd name="T10" fmla="*/ 20 w 82"/>
                <a:gd name="T11" fmla="*/ 35 h 92"/>
                <a:gd name="T12" fmla="*/ 20 w 82"/>
                <a:gd name="T13" fmla="*/ 25 h 92"/>
                <a:gd name="T14" fmla="*/ 40 w 82"/>
                <a:gd name="T15" fmla="*/ 13 h 92"/>
                <a:gd name="T16" fmla="*/ 40 w 82"/>
                <a:gd name="T17" fmla="*/ 2 h 92"/>
                <a:gd name="T18" fmla="*/ 30 w 82"/>
                <a:gd name="T19" fmla="*/ 0 h 92"/>
                <a:gd name="T20" fmla="*/ 54 w 82"/>
                <a:gd name="T21" fmla="*/ 0 h 92"/>
                <a:gd name="T22" fmla="*/ 44 w 82"/>
                <a:gd name="T23" fmla="*/ 2 h 92"/>
                <a:gd name="T24" fmla="*/ 44 w 82"/>
                <a:gd name="T25" fmla="*/ 13 h 92"/>
                <a:gd name="T26" fmla="*/ 62 w 82"/>
                <a:gd name="T27" fmla="*/ 25 h 92"/>
                <a:gd name="T28" fmla="*/ 62 w 82"/>
                <a:gd name="T29" fmla="*/ 36 h 92"/>
                <a:gd name="T30" fmla="*/ 55 w 82"/>
                <a:gd name="T31" fmla="*/ 38 h 92"/>
                <a:gd name="T32" fmla="*/ 55 w 82"/>
                <a:gd name="T33" fmla="*/ 45 h 92"/>
                <a:gd name="T34" fmla="*/ 81 w 82"/>
                <a:gd name="T35" fmla="*/ 60 h 92"/>
                <a:gd name="T36" fmla="*/ 75 w 82"/>
                <a:gd name="T37" fmla="*/ 63 h 92"/>
                <a:gd name="T38" fmla="*/ 75 w 82"/>
                <a:gd name="T39" fmla="*/ 91 h 92"/>
                <a:gd name="T40" fmla="*/ 47 w 82"/>
                <a:gd name="T41" fmla="*/ 86 h 92"/>
                <a:gd name="T42" fmla="*/ 25 w 82"/>
                <a:gd name="T43" fmla="*/ 72 h 92"/>
                <a:gd name="T44" fmla="*/ 5 w 82"/>
                <a:gd name="T45" fmla="*/ 68 h 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2"/>
                <a:gd name="T70" fmla="*/ 0 h 92"/>
                <a:gd name="T71" fmla="*/ 82 w 82"/>
                <a:gd name="T72" fmla="*/ 92 h 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2" h="92">
                  <a:moveTo>
                    <a:pt x="5" y="68"/>
                  </a:moveTo>
                  <a:lnTo>
                    <a:pt x="5" y="63"/>
                  </a:lnTo>
                  <a:lnTo>
                    <a:pt x="0" y="60"/>
                  </a:lnTo>
                  <a:lnTo>
                    <a:pt x="26" y="44"/>
                  </a:lnTo>
                  <a:lnTo>
                    <a:pt x="27" y="38"/>
                  </a:lnTo>
                  <a:lnTo>
                    <a:pt x="20" y="35"/>
                  </a:lnTo>
                  <a:lnTo>
                    <a:pt x="20" y="25"/>
                  </a:lnTo>
                  <a:lnTo>
                    <a:pt x="40" y="13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44" y="13"/>
                  </a:lnTo>
                  <a:lnTo>
                    <a:pt x="62" y="25"/>
                  </a:lnTo>
                  <a:lnTo>
                    <a:pt x="62" y="36"/>
                  </a:lnTo>
                  <a:lnTo>
                    <a:pt x="55" y="38"/>
                  </a:lnTo>
                  <a:lnTo>
                    <a:pt x="55" y="45"/>
                  </a:lnTo>
                  <a:lnTo>
                    <a:pt x="81" y="60"/>
                  </a:lnTo>
                  <a:lnTo>
                    <a:pt x="75" y="63"/>
                  </a:lnTo>
                  <a:lnTo>
                    <a:pt x="75" y="91"/>
                  </a:lnTo>
                  <a:lnTo>
                    <a:pt x="47" y="86"/>
                  </a:lnTo>
                  <a:lnTo>
                    <a:pt x="25" y="72"/>
                  </a:lnTo>
                  <a:lnTo>
                    <a:pt x="5" y="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4" name="Freeform 84"/>
            <p:cNvSpPr>
              <a:spLocks/>
            </p:cNvSpPr>
            <p:nvPr/>
          </p:nvSpPr>
          <p:spPr bwMode="auto">
            <a:xfrm>
              <a:off x="3369" y="1023"/>
              <a:ext cx="81" cy="23"/>
            </a:xfrm>
            <a:custGeom>
              <a:avLst/>
              <a:gdLst>
                <a:gd name="T0" fmla="*/ 0 w 81"/>
                <a:gd name="T1" fmla="*/ 22 h 23"/>
                <a:gd name="T2" fmla="*/ 49 w 81"/>
                <a:gd name="T3" fmla="*/ 0 h 23"/>
                <a:gd name="T4" fmla="*/ 80 w 81"/>
                <a:gd name="T5" fmla="*/ 22 h 23"/>
                <a:gd name="T6" fmla="*/ 0 60000 65536"/>
                <a:gd name="T7" fmla="*/ 0 60000 65536"/>
                <a:gd name="T8" fmla="*/ 0 60000 65536"/>
                <a:gd name="T9" fmla="*/ 0 w 81"/>
                <a:gd name="T10" fmla="*/ 0 h 23"/>
                <a:gd name="T11" fmla="*/ 81 w 8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" h="23">
                  <a:moveTo>
                    <a:pt x="0" y="22"/>
                  </a:moveTo>
                  <a:lnTo>
                    <a:pt x="49" y="0"/>
                  </a:lnTo>
                  <a:lnTo>
                    <a:pt x="80" y="2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5" name="Line 85"/>
            <p:cNvSpPr>
              <a:spLocks noChangeShapeType="1"/>
            </p:cNvSpPr>
            <p:nvPr/>
          </p:nvSpPr>
          <p:spPr bwMode="auto">
            <a:xfrm>
              <a:off x="3419" y="1026"/>
              <a:ext cx="0" cy="2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6" name="Line 86"/>
            <p:cNvSpPr>
              <a:spLocks noChangeShapeType="1"/>
            </p:cNvSpPr>
            <p:nvPr/>
          </p:nvSpPr>
          <p:spPr bwMode="auto">
            <a:xfrm flipH="1" flipV="1">
              <a:off x="3413" y="1011"/>
              <a:ext cx="8" cy="1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7" name="Line 87"/>
            <p:cNvSpPr>
              <a:spLocks noChangeShapeType="1"/>
            </p:cNvSpPr>
            <p:nvPr/>
          </p:nvSpPr>
          <p:spPr bwMode="auto">
            <a:xfrm flipV="1">
              <a:off x="3397" y="1011"/>
              <a:ext cx="16" cy="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8" name="Line 88"/>
            <p:cNvSpPr>
              <a:spLocks noChangeShapeType="1"/>
            </p:cNvSpPr>
            <p:nvPr/>
          </p:nvSpPr>
          <p:spPr bwMode="auto">
            <a:xfrm>
              <a:off x="3413" y="1011"/>
              <a:ext cx="16" cy="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9" name="Line 89"/>
            <p:cNvSpPr>
              <a:spLocks noChangeShapeType="1"/>
            </p:cNvSpPr>
            <p:nvPr/>
          </p:nvSpPr>
          <p:spPr bwMode="auto">
            <a:xfrm flipH="1">
              <a:off x="3375" y="1026"/>
              <a:ext cx="44" cy="4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0" name="Line 90"/>
            <p:cNvSpPr>
              <a:spLocks noChangeShapeType="1"/>
            </p:cNvSpPr>
            <p:nvPr/>
          </p:nvSpPr>
          <p:spPr bwMode="auto">
            <a:xfrm>
              <a:off x="3419" y="1026"/>
              <a:ext cx="25" cy="4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1" name="Rectangle 91"/>
            <p:cNvSpPr>
              <a:spLocks noChangeArrowheads="1"/>
            </p:cNvSpPr>
            <p:nvPr/>
          </p:nvSpPr>
          <p:spPr bwMode="auto">
            <a:xfrm>
              <a:off x="3319" y="1375"/>
              <a:ext cx="104" cy="118"/>
            </a:xfrm>
            <a:prstGeom prst="rect">
              <a:avLst/>
            </a:prstGeom>
            <a:solidFill>
              <a:srgbClr val="EF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5202" name="Rectangle 92"/>
            <p:cNvSpPr>
              <a:spLocks noChangeArrowheads="1"/>
            </p:cNvSpPr>
            <p:nvPr/>
          </p:nvSpPr>
          <p:spPr bwMode="auto">
            <a:xfrm>
              <a:off x="3429" y="1381"/>
              <a:ext cx="111" cy="112"/>
            </a:xfrm>
            <a:prstGeom prst="rect">
              <a:avLst/>
            </a:prstGeom>
            <a:solidFill>
              <a:srgbClr val="EF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5203" name="Line 93"/>
            <p:cNvSpPr>
              <a:spLocks noChangeShapeType="1"/>
            </p:cNvSpPr>
            <p:nvPr/>
          </p:nvSpPr>
          <p:spPr bwMode="auto">
            <a:xfrm>
              <a:off x="3289" y="1373"/>
              <a:ext cx="271" cy="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4" name="Line 94"/>
            <p:cNvSpPr>
              <a:spLocks noChangeShapeType="1"/>
            </p:cNvSpPr>
            <p:nvPr/>
          </p:nvSpPr>
          <p:spPr bwMode="auto">
            <a:xfrm>
              <a:off x="3423" y="1378"/>
              <a:ext cx="0" cy="134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6" name="Group 95"/>
          <p:cNvGrpSpPr>
            <a:grpSpLocks/>
          </p:cNvGrpSpPr>
          <p:nvPr/>
        </p:nvGrpSpPr>
        <p:grpSpPr bwMode="auto">
          <a:xfrm>
            <a:off x="3233738" y="2182813"/>
            <a:ext cx="836612" cy="793750"/>
            <a:chOff x="2280" y="1493"/>
            <a:chExt cx="593" cy="500"/>
          </a:xfrm>
        </p:grpSpPr>
        <p:sp>
          <p:nvSpPr>
            <p:cNvPr id="45116" name="Freeform 96"/>
            <p:cNvSpPr>
              <a:spLocks/>
            </p:cNvSpPr>
            <p:nvPr/>
          </p:nvSpPr>
          <p:spPr bwMode="auto">
            <a:xfrm>
              <a:off x="2299" y="1681"/>
              <a:ext cx="372" cy="312"/>
            </a:xfrm>
            <a:custGeom>
              <a:avLst/>
              <a:gdLst>
                <a:gd name="T0" fmla="*/ 1 w 372"/>
                <a:gd name="T1" fmla="*/ 311 h 312"/>
                <a:gd name="T2" fmla="*/ 34 w 372"/>
                <a:gd name="T3" fmla="*/ 307 h 312"/>
                <a:gd name="T4" fmla="*/ 36 w 372"/>
                <a:gd name="T5" fmla="*/ 287 h 312"/>
                <a:gd name="T6" fmla="*/ 44 w 372"/>
                <a:gd name="T7" fmla="*/ 269 h 312"/>
                <a:gd name="T8" fmla="*/ 51 w 372"/>
                <a:gd name="T9" fmla="*/ 251 h 312"/>
                <a:gd name="T10" fmla="*/ 58 w 372"/>
                <a:gd name="T11" fmla="*/ 234 h 312"/>
                <a:gd name="T12" fmla="*/ 69 w 372"/>
                <a:gd name="T13" fmla="*/ 218 h 312"/>
                <a:gd name="T14" fmla="*/ 78 w 372"/>
                <a:gd name="T15" fmla="*/ 206 h 312"/>
                <a:gd name="T16" fmla="*/ 89 w 372"/>
                <a:gd name="T17" fmla="*/ 193 h 312"/>
                <a:gd name="T18" fmla="*/ 99 w 372"/>
                <a:gd name="T19" fmla="*/ 179 h 312"/>
                <a:gd name="T20" fmla="*/ 114 w 372"/>
                <a:gd name="T21" fmla="*/ 166 h 312"/>
                <a:gd name="T22" fmla="*/ 132 w 372"/>
                <a:gd name="T23" fmla="*/ 151 h 312"/>
                <a:gd name="T24" fmla="*/ 148 w 372"/>
                <a:gd name="T25" fmla="*/ 140 h 312"/>
                <a:gd name="T26" fmla="*/ 163 w 372"/>
                <a:gd name="T27" fmla="*/ 127 h 312"/>
                <a:gd name="T28" fmla="*/ 183 w 372"/>
                <a:gd name="T29" fmla="*/ 116 h 312"/>
                <a:gd name="T30" fmla="*/ 207 w 372"/>
                <a:gd name="T31" fmla="*/ 101 h 312"/>
                <a:gd name="T32" fmla="*/ 232 w 372"/>
                <a:gd name="T33" fmla="*/ 84 h 312"/>
                <a:gd name="T34" fmla="*/ 253 w 372"/>
                <a:gd name="T35" fmla="*/ 75 h 312"/>
                <a:gd name="T36" fmla="*/ 273 w 372"/>
                <a:gd name="T37" fmla="*/ 65 h 312"/>
                <a:gd name="T38" fmla="*/ 292 w 372"/>
                <a:gd name="T39" fmla="*/ 56 h 312"/>
                <a:gd name="T40" fmla="*/ 313 w 372"/>
                <a:gd name="T41" fmla="*/ 47 h 312"/>
                <a:gd name="T42" fmla="*/ 344 w 372"/>
                <a:gd name="T43" fmla="*/ 34 h 312"/>
                <a:gd name="T44" fmla="*/ 371 w 372"/>
                <a:gd name="T45" fmla="*/ 26 h 312"/>
                <a:gd name="T46" fmla="*/ 355 w 372"/>
                <a:gd name="T47" fmla="*/ 0 h 312"/>
                <a:gd name="T48" fmla="*/ 310 w 372"/>
                <a:gd name="T49" fmla="*/ 14 h 312"/>
                <a:gd name="T50" fmla="*/ 263 w 372"/>
                <a:gd name="T51" fmla="*/ 33 h 312"/>
                <a:gd name="T52" fmla="*/ 225 w 372"/>
                <a:gd name="T53" fmla="*/ 51 h 312"/>
                <a:gd name="T54" fmla="*/ 186 w 372"/>
                <a:gd name="T55" fmla="*/ 75 h 312"/>
                <a:gd name="T56" fmla="*/ 127 w 372"/>
                <a:gd name="T57" fmla="*/ 108 h 312"/>
                <a:gd name="T58" fmla="*/ 82 w 372"/>
                <a:gd name="T59" fmla="*/ 141 h 312"/>
                <a:gd name="T60" fmla="*/ 43 w 372"/>
                <a:gd name="T61" fmla="*/ 174 h 312"/>
                <a:gd name="T62" fmla="*/ 23 w 372"/>
                <a:gd name="T63" fmla="*/ 204 h 312"/>
                <a:gd name="T64" fmla="*/ 3 w 372"/>
                <a:gd name="T65" fmla="*/ 240 h 312"/>
                <a:gd name="T66" fmla="*/ 0 w 372"/>
                <a:gd name="T67" fmla="*/ 267 h 312"/>
                <a:gd name="T68" fmla="*/ 1 w 372"/>
                <a:gd name="T69" fmla="*/ 311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2"/>
                <a:gd name="T106" fmla="*/ 0 h 312"/>
                <a:gd name="T107" fmla="*/ 372 w 372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2" h="312">
                  <a:moveTo>
                    <a:pt x="1" y="311"/>
                  </a:moveTo>
                  <a:lnTo>
                    <a:pt x="34" y="307"/>
                  </a:lnTo>
                  <a:lnTo>
                    <a:pt x="36" y="287"/>
                  </a:lnTo>
                  <a:lnTo>
                    <a:pt x="44" y="269"/>
                  </a:lnTo>
                  <a:lnTo>
                    <a:pt x="51" y="251"/>
                  </a:lnTo>
                  <a:lnTo>
                    <a:pt x="58" y="234"/>
                  </a:lnTo>
                  <a:lnTo>
                    <a:pt x="69" y="218"/>
                  </a:lnTo>
                  <a:lnTo>
                    <a:pt x="78" y="206"/>
                  </a:lnTo>
                  <a:lnTo>
                    <a:pt x="89" y="193"/>
                  </a:lnTo>
                  <a:lnTo>
                    <a:pt x="99" y="179"/>
                  </a:lnTo>
                  <a:lnTo>
                    <a:pt x="114" y="166"/>
                  </a:lnTo>
                  <a:lnTo>
                    <a:pt x="132" y="151"/>
                  </a:lnTo>
                  <a:lnTo>
                    <a:pt x="148" y="140"/>
                  </a:lnTo>
                  <a:lnTo>
                    <a:pt x="163" y="127"/>
                  </a:lnTo>
                  <a:lnTo>
                    <a:pt x="183" y="116"/>
                  </a:lnTo>
                  <a:lnTo>
                    <a:pt x="207" y="101"/>
                  </a:lnTo>
                  <a:lnTo>
                    <a:pt x="232" y="84"/>
                  </a:lnTo>
                  <a:lnTo>
                    <a:pt x="253" y="75"/>
                  </a:lnTo>
                  <a:lnTo>
                    <a:pt x="273" y="65"/>
                  </a:lnTo>
                  <a:lnTo>
                    <a:pt x="292" y="56"/>
                  </a:lnTo>
                  <a:lnTo>
                    <a:pt x="313" y="47"/>
                  </a:lnTo>
                  <a:lnTo>
                    <a:pt x="344" y="34"/>
                  </a:lnTo>
                  <a:lnTo>
                    <a:pt x="371" y="26"/>
                  </a:lnTo>
                  <a:lnTo>
                    <a:pt x="355" y="0"/>
                  </a:lnTo>
                  <a:lnTo>
                    <a:pt x="310" y="14"/>
                  </a:lnTo>
                  <a:lnTo>
                    <a:pt x="263" y="33"/>
                  </a:lnTo>
                  <a:lnTo>
                    <a:pt x="225" y="51"/>
                  </a:lnTo>
                  <a:lnTo>
                    <a:pt x="186" y="75"/>
                  </a:lnTo>
                  <a:lnTo>
                    <a:pt x="127" y="108"/>
                  </a:lnTo>
                  <a:lnTo>
                    <a:pt x="82" y="141"/>
                  </a:lnTo>
                  <a:lnTo>
                    <a:pt x="43" y="174"/>
                  </a:lnTo>
                  <a:lnTo>
                    <a:pt x="23" y="204"/>
                  </a:lnTo>
                  <a:lnTo>
                    <a:pt x="3" y="240"/>
                  </a:lnTo>
                  <a:lnTo>
                    <a:pt x="0" y="267"/>
                  </a:lnTo>
                  <a:lnTo>
                    <a:pt x="1" y="31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Freeform 97"/>
            <p:cNvSpPr>
              <a:spLocks/>
            </p:cNvSpPr>
            <p:nvPr/>
          </p:nvSpPr>
          <p:spPr bwMode="auto">
            <a:xfrm>
              <a:off x="2523" y="1493"/>
              <a:ext cx="349" cy="118"/>
            </a:xfrm>
            <a:custGeom>
              <a:avLst/>
              <a:gdLst>
                <a:gd name="T0" fmla="*/ 276 w 349"/>
                <a:gd name="T1" fmla="*/ 116 h 118"/>
                <a:gd name="T2" fmla="*/ 348 w 349"/>
                <a:gd name="T3" fmla="*/ 107 h 118"/>
                <a:gd name="T4" fmla="*/ 328 w 349"/>
                <a:gd name="T5" fmla="*/ 104 h 118"/>
                <a:gd name="T6" fmla="*/ 308 w 349"/>
                <a:gd name="T7" fmla="*/ 100 h 118"/>
                <a:gd name="T8" fmla="*/ 287 w 349"/>
                <a:gd name="T9" fmla="*/ 94 h 118"/>
                <a:gd name="T10" fmla="*/ 262 w 349"/>
                <a:gd name="T11" fmla="*/ 87 h 118"/>
                <a:gd name="T12" fmla="*/ 234 w 349"/>
                <a:gd name="T13" fmla="*/ 80 h 118"/>
                <a:gd name="T14" fmla="*/ 209 w 349"/>
                <a:gd name="T15" fmla="*/ 73 h 118"/>
                <a:gd name="T16" fmla="*/ 187 w 349"/>
                <a:gd name="T17" fmla="*/ 65 h 118"/>
                <a:gd name="T18" fmla="*/ 168 w 349"/>
                <a:gd name="T19" fmla="*/ 59 h 118"/>
                <a:gd name="T20" fmla="*/ 148 w 349"/>
                <a:gd name="T21" fmla="*/ 52 h 118"/>
                <a:gd name="T22" fmla="*/ 130 w 349"/>
                <a:gd name="T23" fmla="*/ 44 h 118"/>
                <a:gd name="T24" fmla="*/ 112 w 349"/>
                <a:gd name="T25" fmla="*/ 34 h 118"/>
                <a:gd name="T26" fmla="*/ 96 w 349"/>
                <a:gd name="T27" fmla="*/ 26 h 118"/>
                <a:gd name="T28" fmla="*/ 83 w 349"/>
                <a:gd name="T29" fmla="*/ 17 h 118"/>
                <a:gd name="T30" fmla="*/ 67 w 349"/>
                <a:gd name="T31" fmla="*/ 7 h 118"/>
                <a:gd name="T32" fmla="*/ 55 w 349"/>
                <a:gd name="T33" fmla="*/ 0 h 118"/>
                <a:gd name="T34" fmla="*/ 0 w 349"/>
                <a:gd name="T35" fmla="*/ 6 h 118"/>
                <a:gd name="T36" fmla="*/ 14 w 349"/>
                <a:gd name="T37" fmla="*/ 20 h 118"/>
                <a:gd name="T38" fmla="*/ 46 w 349"/>
                <a:gd name="T39" fmla="*/ 39 h 118"/>
                <a:gd name="T40" fmla="*/ 83 w 349"/>
                <a:gd name="T41" fmla="*/ 63 h 118"/>
                <a:gd name="T42" fmla="*/ 122 w 349"/>
                <a:gd name="T43" fmla="*/ 81 h 118"/>
                <a:gd name="T44" fmla="*/ 174 w 349"/>
                <a:gd name="T45" fmla="*/ 93 h 118"/>
                <a:gd name="T46" fmla="*/ 218 w 349"/>
                <a:gd name="T47" fmla="*/ 107 h 118"/>
                <a:gd name="T48" fmla="*/ 262 w 349"/>
                <a:gd name="T49" fmla="*/ 117 h 118"/>
                <a:gd name="T50" fmla="*/ 348 w 349"/>
                <a:gd name="T51" fmla="*/ 107 h 118"/>
                <a:gd name="T52" fmla="*/ 346 w 349"/>
                <a:gd name="T53" fmla="*/ 108 h 118"/>
                <a:gd name="T54" fmla="*/ 276 w 349"/>
                <a:gd name="T55" fmla="*/ 116 h 1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118"/>
                <a:gd name="T86" fmla="*/ 349 w 349"/>
                <a:gd name="T87" fmla="*/ 118 h 1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118">
                  <a:moveTo>
                    <a:pt x="276" y="116"/>
                  </a:moveTo>
                  <a:lnTo>
                    <a:pt x="348" y="107"/>
                  </a:lnTo>
                  <a:lnTo>
                    <a:pt x="328" y="104"/>
                  </a:lnTo>
                  <a:lnTo>
                    <a:pt x="308" y="100"/>
                  </a:lnTo>
                  <a:lnTo>
                    <a:pt x="287" y="94"/>
                  </a:lnTo>
                  <a:lnTo>
                    <a:pt x="262" y="87"/>
                  </a:lnTo>
                  <a:lnTo>
                    <a:pt x="234" y="80"/>
                  </a:lnTo>
                  <a:lnTo>
                    <a:pt x="209" y="73"/>
                  </a:lnTo>
                  <a:lnTo>
                    <a:pt x="187" y="65"/>
                  </a:lnTo>
                  <a:lnTo>
                    <a:pt x="168" y="59"/>
                  </a:lnTo>
                  <a:lnTo>
                    <a:pt x="148" y="52"/>
                  </a:lnTo>
                  <a:lnTo>
                    <a:pt x="130" y="44"/>
                  </a:lnTo>
                  <a:lnTo>
                    <a:pt x="112" y="34"/>
                  </a:lnTo>
                  <a:lnTo>
                    <a:pt x="96" y="26"/>
                  </a:lnTo>
                  <a:lnTo>
                    <a:pt x="83" y="17"/>
                  </a:lnTo>
                  <a:lnTo>
                    <a:pt x="67" y="7"/>
                  </a:lnTo>
                  <a:lnTo>
                    <a:pt x="55" y="0"/>
                  </a:lnTo>
                  <a:lnTo>
                    <a:pt x="0" y="6"/>
                  </a:lnTo>
                  <a:lnTo>
                    <a:pt x="14" y="20"/>
                  </a:lnTo>
                  <a:lnTo>
                    <a:pt x="46" y="39"/>
                  </a:lnTo>
                  <a:lnTo>
                    <a:pt x="83" y="63"/>
                  </a:lnTo>
                  <a:lnTo>
                    <a:pt x="122" y="81"/>
                  </a:lnTo>
                  <a:lnTo>
                    <a:pt x="174" y="93"/>
                  </a:lnTo>
                  <a:lnTo>
                    <a:pt x="218" y="107"/>
                  </a:lnTo>
                  <a:lnTo>
                    <a:pt x="262" y="117"/>
                  </a:lnTo>
                  <a:lnTo>
                    <a:pt x="348" y="107"/>
                  </a:lnTo>
                  <a:lnTo>
                    <a:pt x="346" y="108"/>
                  </a:lnTo>
                  <a:lnTo>
                    <a:pt x="276" y="1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Freeform 98"/>
            <p:cNvSpPr>
              <a:spLocks/>
            </p:cNvSpPr>
            <p:nvPr/>
          </p:nvSpPr>
          <p:spPr bwMode="auto">
            <a:xfrm>
              <a:off x="2718" y="1599"/>
              <a:ext cx="155" cy="187"/>
            </a:xfrm>
            <a:custGeom>
              <a:avLst/>
              <a:gdLst>
                <a:gd name="T0" fmla="*/ 5 w 155"/>
                <a:gd name="T1" fmla="*/ 186 h 187"/>
                <a:gd name="T2" fmla="*/ 64 w 155"/>
                <a:gd name="T3" fmla="*/ 179 h 187"/>
                <a:gd name="T4" fmla="*/ 64 w 155"/>
                <a:gd name="T5" fmla="*/ 168 h 187"/>
                <a:gd name="T6" fmla="*/ 67 w 155"/>
                <a:gd name="T7" fmla="*/ 157 h 187"/>
                <a:gd name="T8" fmla="*/ 72 w 155"/>
                <a:gd name="T9" fmla="*/ 146 h 187"/>
                <a:gd name="T10" fmla="*/ 75 w 155"/>
                <a:gd name="T11" fmla="*/ 134 h 187"/>
                <a:gd name="T12" fmla="*/ 80 w 155"/>
                <a:gd name="T13" fmla="*/ 121 h 187"/>
                <a:gd name="T14" fmla="*/ 85 w 155"/>
                <a:gd name="T15" fmla="*/ 106 h 187"/>
                <a:gd name="T16" fmla="*/ 93 w 155"/>
                <a:gd name="T17" fmla="*/ 89 h 187"/>
                <a:gd name="T18" fmla="*/ 101 w 155"/>
                <a:gd name="T19" fmla="*/ 71 h 187"/>
                <a:gd name="T20" fmla="*/ 107 w 155"/>
                <a:gd name="T21" fmla="*/ 60 h 187"/>
                <a:gd name="T22" fmla="*/ 114 w 155"/>
                <a:gd name="T23" fmla="*/ 46 h 187"/>
                <a:gd name="T24" fmla="*/ 126 w 155"/>
                <a:gd name="T25" fmla="*/ 31 h 187"/>
                <a:gd name="T26" fmla="*/ 139 w 155"/>
                <a:gd name="T27" fmla="*/ 16 h 187"/>
                <a:gd name="T28" fmla="*/ 147 w 155"/>
                <a:gd name="T29" fmla="*/ 7 h 187"/>
                <a:gd name="T30" fmla="*/ 154 w 155"/>
                <a:gd name="T31" fmla="*/ 0 h 187"/>
                <a:gd name="T32" fmla="*/ 78 w 155"/>
                <a:gd name="T33" fmla="*/ 9 h 187"/>
                <a:gd name="T34" fmla="*/ 64 w 155"/>
                <a:gd name="T35" fmla="*/ 22 h 187"/>
                <a:gd name="T36" fmla="*/ 44 w 155"/>
                <a:gd name="T37" fmla="*/ 45 h 187"/>
                <a:gd name="T38" fmla="*/ 25 w 155"/>
                <a:gd name="T39" fmla="*/ 71 h 187"/>
                <a:gd name="T40" fmla="*/ 17 w 155"/>
                <a:gd name="T41" fmla="*/ 94 h 187"/>
                <a:gd name="T42" fmla="*/ 5 w 155"/>
                <a:gd name="T43" fmla="*/ 120 h 187"/>
                <a:gd name="T44" fmla="*/ 1 w 155"/>
                <a:gd name="T45" fmla="*/ 147 h 187"/>
                <a:gd name="T46" fmla="*/ 0 w 155"/>
                <a:gd name="T47" fmla="*/ 166 h 187"/>
                <a:gd name="T48" fmla="*/ 5 w 155"/>
                <a:gd name="T49" fmla="*/ 186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187"/>
                <a:gd name="T77" fmla="*/ 155 w 155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187">
                  <a:moveTo>
                    <a:pt x="5" y="186"/>
                  </a:moveTo>
                  <a:lnTo>
                    <a:pt x="64" y="179"/>
                  </a:lnTo>
                  <a:lnTo>
                    <a:pt x="64" y="168"/>
                  </a:lnTo>
                  <a:lnTo>
                    <a:pt x="67" y="157"/>
                  </a:lnTo>
                  <a:lnTo>
                    <a:pt x="72" y="146"/>
                  </a:lnTo>
                  <a:lnTo>
                    <a:pt x="75" y="134"/>
                  </a:lnTo>
                  <a:lnTo>
                    <a:pt x="80" y="121"/>
                  </a:lnTo>
                  <a:lnTo>
                    <a:pt x="85" y="106"/>
                  </a:lnTo>
                  <a:lnTo>
                    <a:pt x="93" y="89"/>
                  </a:lnTo>
                  <a:lnTo>
                    <a:pt x="101" y="71"/>
                  </a:lnTo>
                  <a:lnTo>
                    <a:pt x="107" y="60"/>
                  </a:lnTo>
                  <a:lnTo>
                    <a:pt x="114" y="46"/>
                  </a:lnTo>
                  <a:lnTo>
                    <a:pt x="126" y="31"/>
                  </a:lnTo>
                  <a:lnTo>
                    <a:pt x="139" y="16"/>
                  </a:lnTo>
                  <a:lnTo>
                    <a:pt x="147" y="7"/>
                  </a:lnTo>
                  <a:lnTo>
                    <a:pt x="154" y="0"/>
                  </a:lnTo>
                  <a:lnTo>
                    <a:pt x="78" y="9"/>
                  </a:lnTo>
                  <a:lnTo>
                    <a:pt x="64" y="22"/>
                  </a:lnTo>
                  <a:lnTo>
                    <a:pt x="44" y="45"/>
                  </a:lnTo>
                  <a:lnTo>
                    <a:pt x="25" y="71"/>
                  </a:lnTo>
                  <a:lnTo>
                    <a:pt x="17" y="94"/>
                  </a:lnTo>
                  <a:lnTo>
                    <a:pt x="5" y="120"/>
                  </a:lnTo>
                  <a:lnTo>
                    <a:pt x="1" y="147"/>
                  </a:lnTo>
                  <a:lnTo>
                    <a:pt x="0" y="166"/>
                  </a:lnTo>
                  <a:lnTo>
                    <a:pt x="5" y="18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Freeform 99"/>
            <p:cNvSpPr>
              <a:spLocks/>
            </p:cNvSpPr>
            <p:nvPr/>
          </p:nvSpPr>
          <p:spPr bwMode="auto">
            <a:xfrm>
              <a:off x="2280" y="1499"/>
              <a:ext cx="521" cy="493"/>
            </a:xfrm>
            <a:custGeom>
              <a:avLst/>
              <a:gdLst>
                <a:gd name="T0" fmla="*/ 10 w 521"/>
                <a:gd name="T1" fmla="*/ 468 h 493"/>
                <a:gd name="T2" fmla="*/ 2 w 521"/>
                <a:gd name="T3" fmla="*/ 440 h 493"/>
                <a:gd name="T4" fmla="*/ 1 w 521"/>
                <a:gd name="T5" fmla="*/ 412 h 493"/>
                <a:gd name="T6" fmla="*/ 3 w 521"/>
                <a:gd name="T7" fmla="*/ 385 h 493"/>
                <a:gd name="T8" fmla="*/ 13 w 521"/>
                <a:gd name="T9" fmla="*/ 352 h 493"/>
                <a:gd name="T10" fmla="*/ 26 w 521"/>
                <a:gd name="T11" fmla="*/ 321 h 493"/>
                <a:gd name="T12" fmla="*/ 51 w 521"/>
                <a:gd name="T13" fmla="*/ 286 h 493"/>
                <a:gd name="T14" fmla="*/ 77 w 521"/>
                <a:gd name="T15" fmla="*/ 256 h 493"/>
                <a:gd name="T16" fmla="*/ 104 w 521"/>
                <a:gd name="T17" fmla="*/ 226 h 493"/>
                <a:gd name="T18" fmla="*/ 136 w 521"/>
                <a:gd name="T19" fmla="*/ 194 h 493"/>
                <a:gd name="T20" fmla="*/ 171 w 521"/>
                <a:gd name="T21" fmla="*/ 165 h 493"/>
                <a:gd name="T22" fmla="*/ 214 w 521"/>
                <a:gd name="T23" fmla="*/ 136 h 493"/>
                <a:gd name="T24" fmla="*/ 259 w 521"/>
                <a:gd name="T25" fmla="*/ 111 h 493"/>
                <a:gd name="T26" fmla="*/ 299 w 521"/>
                <a:gd name="T27" fmla="*/ 92 h 493"/>
                <a:gd name="T28" fmla="*/ 263 w 521"/>
                <a:gd name="T29" fmla="*/ 11 h 493"/>
                <a:gd name="T30" fmla="*/ 303 w 521"/>
                <a:gd name="T31" fmla="*/ 35 h 493"/>
                <a:gd name="T32" fmla="*/ 336 w 521"/>
                <a:gd name="T33" fmla="*/ 52 h 493"/>
                <a:gd name="T34" fmla="*/ 366 w 521"/>
                <a:gd name="T35" fmla="*/ 66 h 493"/>
                <a:gd name="T36" fmla="*/ 402 w 521"/>
                <a:gd name="T37" fmla="*/ 78 h 493"/>
                <a:gd name="T38" fmla="*/ 450 w 521"/>
                <a:gd name="T39" fmla="*/ 91 h 493"/>
                <a:gd name="T40" fmla="*/ 497 w 521"/>
                <a:gd name="T41" fmla="*/ 104 h 493"/>
                <a:gd name="T42" fmla="*/ 513 w 521"/>
                <a:gd name="T43" fmla="*/ 117 h 493"/>
                <a:gd name="T44" fmla="*/ 496 w 521"/>
                <a:gd name="T45" fmla="*/ 135 h 493"/>
                <a:gd name="T46" fmla="*/ 482 w 521"/>
                <a:gd name="T47" fmla="*/ 156 h 493"/>
                <a:gd name="T48" fmla="*/ 472 w 521"/>
                <a:gd name="T49" fmla="*/ 174 h 493"/>
                <a:gd name="T50" fmla="*/ 462 w 521"/>
                <a:gd name="T51" fmla="*/ 196 h 493"/>
                <a:gd name="T52" fmla="*/ 454 w 521"/>
                <a:gd name="T53" fmla="*/ 219 h 493"/>
                <a:gd name="T54" fmla="*/ 449 w 521"/>
                <a:gd name="T55" fmla="*/ 238 h 493"/>
                <a:gd name="T56" fmla="*/ 445 w 521"/>
                <a:gd name="T57" fmla="*/ 258 h 493"/>
                <a:gd name="T58" fmla="*/ 441 w 521"/>
                <a:gd name="T59" fmla="*/ 285 h 493"/>
                <a:gd name="T60" fmla="*/ 336 w 521"/>
                <a:gd name="T61" fmla="*/ 201 h 493"/>
                <a:gd name="T62" fmla="*/ 269 w 521"/>
                <a:gd name="T63" fmla="*/ 232 h 493"/>
                <a:gd name="T64" fmla="*/ 230 w 521"/>
                <a:gd name="T65" fmla="*/ 253 h 493"/>
                <a:gd name="T66" fmla="*/ 180 w 521"/>
                <a:gd name="T67" fmla="*/ 284 h 493"/>
                <a:gd name="T68" fmla="*/ 138 w 521"/>
                <a:gd name="T69" fmla="*/ 309 h 493"/>
                <a:gd name="T70" fmla="*/ 111 w 521"/>
                <a:gd name="T71" fmla="*/ 330 h 493"/>
                <a:gd name="T72" fmla="*/ 82 w 521"/>
                <a:gd name="T73" fmla="*/ 355 h 493"/>
                <a:gd name="T74" fmla="*/ 60 w 521"/>
                <a:gd name="T75" fmla="*/ 379 h 493"/>
                <a:gd name="T76" fmla="*/ 44 w 521"/>
                <a:gd name="T77" fmla="*/ 407 h 493"/>
                <a:gd name="T78" fmla="*/ 35 w 521"/>
                <a:gd name="T79" fmla="*/ 436 h 493"/>
                <a:gd name="T80" fmla="*/ 27 w 521"/>
                <a:gd name="T81" fmla="*/ 468 h 4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1"/>
                <a:gd name="T124" fmla="*/ 0 h 493"/>
                <a:gd name="T125" fmla="*/ 521 w 521"/>
                <a:gd name="T126" fmla="*/ 493 h 4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1" h="493">
                  <a:moveTo>
                    <a:pt x="22" y="492"/>
                  </a:moveTo>
                  <a:lnTo>
                    <a:pt x="10" y="468"/>
                  </a:lnTo>
                  <a:lnTo>
                    <a:pt x="7" y="456"/>
                  </a:lnTo>
                  <a:lnTo>
                    <a:pt x="2" y="440"/>
                  </a:lnTo>
                  <a:lnTo>
                    <a:pt x="0" y="426"/>
                  </a:lnTo>
                  <a:lnTo>
                    <a:pt x="1" y="412"/>
                  </a:lnTo>
                  <a:lnTo>
                    <a:pt x="1" y="398"/>
                  </a:lnTo>
                  <a:lnTo>
                    <a:pt x="3" y="385"/>
                  </a:lnTo>
                  <a:lnTo>
                    <a:pt x="5" y="370"/>
                  </a:lnTo>
                  <a:lnTo>
                    <a:pt x="13" y="352"/>
                  </a:lnTo>
                  <a:lnTo>
                    <a:pt x="20" y="337"/>
                  </a:lnTo>
                  <a:lnTo>
                    <a:pt x="26" y="321"/>
                  </a:lnTo>
                  <a:lnTo>
                    <a:pt x="39" y="303"/>
                  </a:lnTo>
                  <a:lnTo>
                    <a:pt x="51" y="286"/>
                  </a:lnTo>
                  <a:lnTo>
                    <a:pt x="64" y="270"/>
                  </a:lnTo>
                  <a:lnTo>
                    <a:pt x="77" y="256"/>
                  </a:lnTo>
                  <a:lnTo>
                    <a:pt x="90" y="239"/>
                  </a:lnTo>
                  <a:lnTo>
                    <a:pt x="104" y="226"/>
                  </a:lnTo>
                  <a:lnTo>
                    <a:pt x="120" y="210"/>
                  </a:lnTo>
                  <a:lnTo>
                    <a:pt x="136" y="194"/>
                  </a:lnTo>
                  <a:lnTo>
                    <a:pt x="155" y="179"/>
                  </a:lnTo>
                  <a:lnTo>
                    <a:pt x="171" y="165"/>
                  </a:lnTo>
                  <a:lnTo>
                    <a:pt x="195" y="150"/>
                  </a:lnTo>
                  <a:lnTo>
                    <a:pt x="214" y="136"/>
                  </a:lnTo>
                  <a:lnTo>
                    <a:pt x="234" y="122"/>
                  </a:lnTo>
                  <a:lnTo>
                    <a:pt x="259" y="111"/>
                  </a:lnTo>
                  <a:lnTo>
                    <a:pt x="277" y="100"/>
                  </a:lnTo>
                  <a:lnTo>
                    <a:pt x="299" y="92"/>
                  </a:lnTo>
                  <a:lnTo>
                    <a:pt x="244" y="0"/>
                  </a:lnTo>
                  <a:lnTo>
                    <a:pt x="263" y="11"/>
                  </a:lnTo>
                  <a:lnTo>
                    <a:pt x="285" y="24"/>
                  </a:lnTo>
                  <a:lnTo>
                    <a:pt x="303" y="35"/>
                  </a:lnTo>
                  <a:lnTo>
                    <a:pt x="318" y="44"/>
                  </a:lnTo>
                  <a:lnTo>
                    <a:pt x="336" y="52"/>
                  </a:lnTo>
                  <a:lnTo>
                    <a:pt x="349" y="59"/>
                  </a:lnTo>
                  <a:lnTo>
                    <a:pt x="366" y="66"/>
                  </a:lnTo>
                  <a:lnTo>
                    <a:pt x="385" y="71"/>
                  </a:lnTo>
                  <a:lnTo>
                    <a:pt x="402" y="78"/>
                  </a:lnTo>
                  <a:lnTo>
                    <a:pt x="425" y="85"/>
                  </a:lnTo>
                  <a:lnTo>
                    <a:pt x="450" y="91"/>
                  </a:lnTo>
                  <a:lnTo>
                    <a:pt x="471" y="96"/>
                  </a:lnTo>
                  <a:lnTo>
                    <a:pt x="497" y="104"/>
                  </a:lnTo>
                  <a:lnTo>
                    <a:pt x="520" y="108"/>
                  </a:lnTo>
                  <a:lnTo>
                    <a:pt x="513" y="117"/>
                  </a:lnTo>
                  <a:lnTo>
                    <a:pt x="504" y="125"/>
                  </a:lnTo>
                  <a:lnTo>
                    <a:pt x="496" y="135"/>
                  </a:lnTo>
                  <a:lnTo>
                    <a:pt x="489" y="145"/>
                  </a:lnTo>
                  <a:lnTo>
                    <a:pt x="482" y="156"/>
                  </a:lnTo>
                  <a:lnTo>
                    <a:pt x="476" y="165"/>
                  </a:lnTo>
                  <a:lnTo>
                    <a:pt x="472" y="174"/>
                  </a:lnTo>
                  <a:lnTo>
                    <a:pt x="467" y="185"/>
                  </a:lnTo>
                  <a:lnTo>
                    <a:pt x="462" y="196"/>
                  </a:lnTo>
                  <a:lnTo>
                    <a:pt x="459" y="208"/>
                  </a:lnTo>
                  <a:lnTo>
                    <a:pt x="454" y="219"/>
                  </a:lnTo>
                  <a:lnTo>
                    <a:pt x="451" y="228"/>
                  </a:lnTo>
                  <a:lnTo>
                    <a:pt x="449" y="238"/>
                  </a:lnTo>
                  <a:lnTo>
                    <a:pt x="446" y="248"/>
                  </a:lnTo>
                  <a:lnTo>
                    <a:pt x="445" y="258"/>
                  </a:lnTo>
                  <a:lnTo>
                    <a:pt x="440" y="270"/>
                  </a:lnTo>
                  <a:lnTo>
                    <a:pt x="441" y="285"/>
                  </a:lnTo>
                  <a:lnTo>
                    <a:pt x="369" y="192"/>
                  </a:lnTo>
                  <a:lnTo>
                    <a:pt x="336" y="201"/>
                  </a:lnTo>
                  <a:lnTo>
                    <a:pt x="314" y="212"/>
                  </a:lnTo>
                  <a:lnTo>
                    <a:pt x="269" y="232"/>
                  </a:lnTo>
                  <a:lnTo>
                    <a:pt x="250" y="243"/>
                  </a:lnTo>
                  <a:lnTo>
                    <a:pt x="230" y="253"/>
                  </a:lnTo>
                  <a:lnTo>
                    <a:pt x="197" y="272"/>
                  </a:lnTo>
                  <a:lnTo>
                    <a:pt x="180" y="284"/>
                  </a:lnTo>
                  <a:lnTo>
                    <a:pt x="157" y="298"/>
                  </a:lnTo>
                  <a:lnTo>
                    <a:pt x="138" y="309"/>
                  </a:lnTo>
                  <a:lnTo>
                    <a:pt x="125" y="321"/>
                  </a:lnTo>
                  <a:lnTo>
                    <a:pt x="111" y="330"/>
                  </a:lnTo>
                  <a:lnTo>
                    <a:pt x="98" y="342"/>
                  </a:lnTo>
                  <a:lnTo>
                    <a:pt x="82" y="355"/>
                  </a:lnTo>
                  <a:lnTo>
                    <a:pt x="73" y="366"/>
                  </a:lnTo>
                  <a:lnTo>
                    <a:pt x="60" y="379"/>
                  </a:lnTo>
                  <a:lnTo>
                    <a:pt x="51" y="394"/>
                  </a:lnTo>
                  <a:lnTo>
                    <a:pt x="44" y="407"/>
                  </a:lnTo>
                  <a:lnTo>
                    <a:pt x="39" y="422"/>
                  </a:lnTo>
                  <a:lnTo>
                    <a:pt x="35" y="436"/>
                  </a:lnTo>
                  <a:lnTo>
                    <a:pt x="28" y="451"/>
                  </a:lnTo>
                  <a:lnTo>
                    <a:pt x="27" y="468"/>
                  </a:lnTo>
                  <a:lnTo>
                    <a:pt x="22" y="49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7" name="Group 100"/>
          <p:cNvGrpSpPr>
            <a:grpSpLocks/>
          </p:cNvGrpSpPr>
          <p:nvPr/>
        </p:nvGrpSpPr>
        <p:grpSpPr bwMode="auto">
          <a:xfrm rot="-1648882">
            <a:off x="5468938" y="1725613"/>
            <a:ext cx="747712" cy="915987"/>
            <a:chOff x="3552" y="1504"/>
            <a:chExt cx="529" cy="577"/>
          </a:xfrm>
        </p:grpSpPr>
        <p:sp>
          <p:nvSpPr>
            <p:cNvPr id="45112" name="Freeform 101"/>
            <p:cNvSpPr>
              <a:spLocks/>
            </p:cNvSpPr>
            <p:nvPr/>
          </p:nvSpPr>
          <p:spPr bwMode="auto">
            <a:xfrm>
              <a:off x="3552" y="1535"/>
              <a:ext cx="369" cy="351"/>
            </a:xfrm>
            <a:custGeom>
              <a:avLst/>
              <a:gdLst>
                <a:gd name="T0" fmla="*/ 0 w 369"/>
                <a:gd name="T1" fmla="*/ 15 h 351"/>
                <a:gd name="T2" fmla="*/ 9 w 369"/>
                <a:gd name="T3" fmla="*/ 50 h 351"/>
                <a:gd name="T4" fmla="*/ 29 w 369"/>
                <a:gd name="T5" fmla="*/ 48 h 351"/>
                <a:gd name="T6" fmla="*/ 47 w 369"/>
                <a:gd name="T7" fmla="*/ 53 h 351"/>
                <a:gd name="T8" fmla="*/ 66 w 369"/>
                <a:gd name="T9" fmla="*/ 55 h 351"/>
                <a:gd name="T10" fmla="*/ 83 w 369"/>
                <a:gd name="T11" fmla="*/ 59 h 351"/>
                <a:gd name="T12" fmla="*/ 101 w 369"/>
                <a:gd name="T13" fmla="*/ 66 h 351"/>
                <a:gd name="T14" fmla="*/ 114 w 369"/>
                <a:gd name="T15" fmla="*/ 74 h 351"/>
                <a:gd name="T16" fmla="*/ 128 w 369"/>
                <a:gd name="T17" fmla="*/ 82 h 351"/>
                <a:gd name="T18" fmla="*/ 144 w 369"/>
                <a:gd name="T19" fmla="*/ 90 h 351"/>
                <a:gd name="T20" fmla="*/ 159 w 369"/>
                <a:gd name="T21" fmla="*/ 102 h 351"/>
                <a:gd name="T22" fmla="*/ 177 w 369"/>
                <a:gd name="T23" fmla="*/ 119 h 351"/>
                <a:gd name="T24" fmla="*/ 191 w 369"/>
                <a:gd name="T25" fmla="*/ 133 h 351"/>
                <a:gd name="T26" fmla="*/ 207 w 369"/>
                <a:gd name="T27" fmla="*/ 147 h 351"/>
                <a:gd name="T28" fmla="*/ 221 w 369"/>
                <a:gd name="T29" fmla="*/ 167 h 351"/>
                <a:gd name="T30" fmla="*/ 240 w 369"/>
                <a:gd name="T31" fmla="*/ 188 h 351"/>
                <a:gd name="T32" fmla="*/ 262 w 369"/>
                <a:gd name="T33" fmla="*/ 212 h 351"/>
                <a:gd name="T34" fmla="*/ 274 w 369"/>
                <a:gd name="T35" fmla="*/ 232 h 351"/>
                <a:gd name="T36" fmla="*/ 289 w 369"/>
                <a:gd name="T37" fmla="*/ 252 h 351"/>
                <a:gd name="T38" fmla="*/ 301 w 369"/>
                <a:gd name="T39" fmla="*/ 270 h 351"/>
                <a:gd name="T40" fmla="*/ 315 w 369"/>
                <a:gd name="T41" fmla="*/ 291 h 351"/>
                <a:gd name="T42" fmla="*/ 333 w 369"/>
                <a:gd name="T43" fmla="*/ 322 h 351"/>
                <a:gd name="T44" fmla="*/ 346 w 369"/>
                <a:gd name="T45" fmla="*/ 350 h 351"/>
                <a:gd name="T46" fmla="*/ 368 w 369"/>
                <a:gd name="T47" fmla="*/ 326 h 351"/>
                <a:gd name="T48" fmla="*/ 344 w 369"/>
                <a:gd name="T49" fmla="*/ 281 h 351"/>
                <a:gd name="T50" fmla="*/ 316 w 369"/>
                <a:gd name="T51" fmla="*/ 233 h 351"/>
                <a:gd name="T52" fmla="*/ 290 w 369"/>
                <a:gd name="T53" fmla="*/ 196 h 351"/>
                <a:gd name="T54" fmla="*/ 260 w 369"/>
                <a:gd name="T55" fmla="*/ 159 h 351"/>
                <a:gd name="T56" fmla="*/ 217 w 369"/>
                <a:gd name="T57" fmla="*/ 102 h 351"/>
                <a:gd name="T58" fmla="*/ 176 w 369"/>
                <a:gd name="T59" fmla="*/ 62 h 351"/>
                <a:gd name="T60" fmla="*/ 136 w 369"/>
                <a:gd name="T61" fmla="*/ 27 h 351"/>
                <a:gd name="T62" fmla="*/ 104 w 369"/>
                <a:gd name="T63" fmla="*/ 13 h 351"/>
                <a:gd name="T64" fmla="*/ 66 w 369"/>
                <a:gd name="T65" fmla="*/ 0 h 351"/>
                <a:gd name="T66" fmla="*/ 40 w 369"/>
                <a:gd name="T67" fmla="*/ 3 h 351"/>
                <a:gd name="T68" fmla="*/ 0 w 369"/>
                <a:gd name="T69" fmla="*/ 15 h 3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9"/>
                <a:gd name="T106" fmla="*/ 0 h 351"/>
                <a:gd name="T107" fmla="*/ 369 w 369"/>
                <a:gd name="T108" fmla="*/ 351 h 3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9" h="351">
                  <a:moveTo>
                    <a:pt x="0" y="15"/>
                  </a:moveTo>
                  <a:lnTo>
                    <a:pt x="9" y="50"/>
                  </a:lnTo>
                  <a:lnTo>
                    <a:pt x="29" y="48"/>
                  </a:lnTo>
                  <a:lnTo>
                    <a:pt x="47" y="53"/>
                  </a:lnTo>
                  <a:lnTo>
                    <a:pt x="66" y="55"/>
                  </a:lnTo>
                  <a:lnTo>
                    <a:pt x="83" y="59"/>
                  </a:lnTo>
                  <a:lnTo>
                    <a:pt x="101" y="66"/>
                  </a:lnTo>
                  <a:lnTo>
                    <a:pt x="114" y="74"/>
                  </a:lnTo>
                  <a:lnTo>
                    <a:pt x="128" y="82"/>
                  </a:lnTo>
                  <a:lnTo>
                    <a:pt x="144" y="90"/>
                  </a:lnTo>
                  <a:lnTo>
                    <a:pt x="159" y="102"/>
                  </a:lnTo>
                  <a:lnTo>
                    <a:pt x="177" y="119"/>
                  </a:lnTo>
                  <a:lnTo>
                    <a:pt x="191" y="133"/>
                  </a:lnTo>
                  <a:lnTo>
                    <a:pt x="207" y="147"/>
                  </a:lnTo>
                  <a:lnTo>
                    <a:pt x="221" y="167"/>
                  </a:lnTo>
                  <a:lnTo>
                    <a:pt x="240" y="188"/>
                  </a:lnTo>
                  <a:lnTo>
                    <a:pt x="262" y="212"/>
                  </a:lnTo>
                  <a:lnTo>
                    <a:pt x="274" y="232"/>
                  </a:lnTo>
                  <a:lnTo>
                    <a:pt x="289" y="252"/>
                  </a:lnTo>
                  <a:lnTo>
                    <a:pt x="301" y="270"/>
                  </a:lnTo>
                  <a:lnTo>
                    <a:pt x="315" y="291"/>
                  </a:lnTo>
                  <a:lnTo>
                    <a:pt x="333" y="322"/>
                  </a:lnTo>
                  <a:lnTo>
                    <a:pt x="346" y="350"/>
                  </a:lnTo>
                  <a:lnTo>
                    <a:pt x="368" y="326"/>
                  </a:lnTo>
                  <a:lnTo>
                    <a:pt x="344" y="281"/>
                  </a:lnTo>
                  <a:lnTo>
                    <a:pt x="316" y="233"/>
                  </a:lnTo>
                  <a:lnTo>
                    <a:pt x="290" y="196"/>
                  </a:lnTo>
                  <a:lnTo>
                    <a:pt x="260" y="159"/>
                  </a:lnTo>
                  <a:lnTo>
                    <a:pt x="217" y="102"/>
                  </a:lnTo>
                  <a:lnTo>
                    <a:pt x="176" y="62"/>
                  </a:lnTo>
                  <a:lnTo>
                    <a:pt x="136" y="27"/>
                  </a:lnTo>
                  <a:lnTo>
                    <a:pt x="104" y="13"/>
                  </a:lnTo>
                  <a:lnTo>
                    <a:pt x="66" y="0"/>
                  </a:lnTo>
                  <a:lnTo>
                    <a:pt x="40" y="3"/>
                  </a:lnTo>
                  <a:lnTo>
                    <a:pt x="0" y="1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Freeform 102"/>
            <p:cNvSpPr>
              <a:spLocks/>
            </p:cNvSpPr>
            <p:nvPr/>
          </p:nvSpPr>
          <p:spPr bwMode="auto">
            <a:xfrm>
              <a:off x="4014" y="1671"/>
              <a:ext cx="67" cy="409"/>
            </a:xfrm>
            <a:custGeom>
              <a:avLst/>
              <a:gdLst>
                <a:gd name="T0" fmla="*/ 4 w 67"/>
                <a:gd name="T1" fmla="*/ 331 h 409"/>
                <a:gd name="T2" fmla="*/ 28 w 67"/>
                <a:gd name="T3" fmla="*/ 408 h 409"/>
                <a:gd name="T4" fmla="*/ 27 w 67"/>
                <a:gd name="T5" fmla="*/ 385 h 409"/>
                <a:gd name="T6" fmla="*/ 26 w 67"/>
                <a:gd name="T7" fmla="*/ 361 h 409"/>
                <a:gd name="T8" fmla="*/ 27 w 67"/>
                <a:gd name="T9" fmla="*/ 338 h 409"/>
                <a:gd name="T10" fmla="*/ 29 w 67"/>
                <a:gd name="T11" fmla="*/ 308 h 409"/>
                <a:gd name="T12" fmla="*/ 29 w 67"/>
                <a:gd name="T13" fmla="*/ 276 h 409"/>
                <a:gd name="T14" fmla="*/ 31 w 67"/>
                <a:gd name="T15" fmla="*/ 246 h 409"/>
                <a:gd name="T16" fmla="*/ 33 w 67"/>
                <a:gd name="T17" fmla="*/ 219 h 409"/>
                <a:gd name="T18" fmla="*/ 34 w 67"/>
                <a:gd name="T19" fmla="*/ 198 h 409"/>
                <a:gd name="T20" fmla="*/ 36 w 67"/>
                <a:gd name="T21" fmla="*/ 174 h 409"/>
                <a:gd name="T22" fmla="*/ 39 w 67"/>
                <a:gd name="T23" fmla="*/ 153 h 409"/>
                <a:gd name="T24" fmla="*/ 45 w 67"/>
                <a:gd name="T25" fmla="*/ 129 h 409"/>
                <a:gd name="T26" fmla="*/ 50 w 67"/>
                <a:gd name="T27" fmla="*/ 110 h 409"/>
                <a:gd name="T28" fmla="*/ 55 w 67"/>
                <a:gd name="T29" fmla="*/ 93 h 409"/>
                <a:gd name="T30" fmla="*/ 62 w 67"/>
                <a:gd name="T31" fmla="*/ 74 h 409"/>
                <a:gd name="T32" fmla="*/ 66 w 67"/>
                <a:gd name="T33" fmla="*/ 58 h 409"/>
                <a:gd name="T34" fmla="*/ 47 w 67"/>
                <a:gd name="T35" fmla="*/ 0 h 409"/>
                <a:gd name="T36" fmla="*/ 37 w 67"/>
                <a:gd name="T37" fmla="*/ 19 h 409"/>
                <a:gd name="T38" fmla="*/ 27 w 67"/>
                <a:gd name="T39" fmla="*/ 58 h 409"/>
                <a:gd name="T40" fmla="*/ 11 w 67"/>
                <a:gd name="T41" fmla="*/ 105 h 409"/>
                <a:gd name="T42" fmla="*/ 3 w 67"/>
                <a:gd name="T43" fmla="*/ 153 h 409"/>
                <a:gd name="T44" fmla="*/ 3 w 67"/>
                <a:gd name="T45" fmla="*/ 213 h 409"/>
                <a:gd name="T46" fmla="*/ 0 w 67"/>
                <a:gd name="T47" fmla="*/ 265 h 409"/>
                <a:gd name="T48" fmla="*/ 0 w 67"/>
                <a:gd name="T49" fmla="*/ 315 h 409"/>
                <a:gd name="T50" fmla="*/ 28 w 67"/>
                <a:gd name="T51" fmla="*/ 408 h 409"/>
                <a:gd name="T52" fmla="*/ 27 w 67"/>
                <a:gd name="T53" fmla="*/ 406 h 409"/>
                <a:gd name="T54" fmla="*/ 4 w 67"/>
                <a:gd name="T55" fmla="*/ 331 h 4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409"/>
                <a:gd name="T86" fmla="*/ 67 w 67"/>
                <a:gd name="T87" fmla="*/ 409 h 4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409">
                  <a:moveTo>
                    <a:pt x="4" y="331"/>
                  </a:moveTo>
                  <a:lnTo>
                    <a:pt x="28" y="408"/>
                  </a:lnTo>
                  <a:lnTo>
                    <a:pt x="27" y="385"/>
                  </a:lnTo>
                  <a:lnTo>
                    <a:pt x="26" y="361"/>
                  </a:lnTo>
                  <a:lnTo>
                    <a:pt x="27" y="338"/>
                  </a:lnTo>
                  <a:lnTo>
                    <a:pt x="29" y="308"/>
                  </a:lnTo>
                  <a:lnTo>
                    <a:pt x="29" y="276"/>
                  </a:lnTo>
                  <a:lnTo>
                    <a:pt x="31" y="246"/>
                  </a:lnTo>
                  <a:lnTo>
                    <a:pt x="33" y="219"/>
                  </a:lnTo>
                  <a:lnTo>
                    <a:pt x="34" y="198"/>
                  </a:lnTo>
                  <a:lnTo>
                    <a:pt x="36" y="174"/>
                  </a:lnTo>
                  <a:lnTo>
                    <a:pt x="39" y="153"/>
                  </a:lnTo>
                  <a:lnTo>
                    <a:pt x="45" y="129"/>
                  </a:lnTo>
                  <a:lnTo>
                    <a:pt x="50" y="110"/>
                  </a:lnTo>
                  <a:lnTo>
                    <a:pt x="55" y="93"/>
                  </a:lnTo>
                  <a:lnTo>
                    <a:pt x="62" y="74"/>
                  </a:lnTo>
                  <a:lnTo>
                    <a:pt x="66" y="58"/>
                  </a:lnTo>
                  <a:lnTo>
                    <a:pt x="47" y="0"/>
                  </a:lnTo>
                  <a:lnTo>
                    <a:pt x="37" y="19"/>
                  </a:lnTo>
                  <a:lnTo>
                    <a:pt x="27" y="58"/>
                  </a:lnTo>
                  <a:lnTo>
                    <a:pt x="11" y="105"/>
                  </a:lnTo>
                  <a:lnTo>
                    <a:pt x="3" y="153"/>
                  </a:lnTo>
                  <a:lnTo>
                    <a:pt x="3" y="213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8" y="408"/>
                  </a:lnTo>
                  <a:lnTo>
                    <a:pt x="27" y="406"/>
                  </a:lnTo>
                  <a:lnTo>
                    <a:pt x="4" y="33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Freeform 103"/>
            <p:cNvSpPr>
              <a:spLocks/>
            </p:cNvSpPr>
            <p:nvPr/>
          </p:nvSpPr>
          <p:spPr bwMode="auto">
            <a:xfrm>
              <a:off x="3837" y="1947"/>
              <a:ext cx="208" cy="134"/>
            </a:xfrm>
            <a:custGeom>
              <a:avLst/>
              <a:gdLst>
                <a:gd name="T0" fmla="*/ 0 w 208"/>
                <a:gd name="T1" fmla="*/ 16 h 134"/>
                <a:gd name="T2" fmla="*/ 19 w 208"/>
                <a:gd name="T3" fmla="*/ 80 h 134"/>
                <a:gd name="T4" fmla="*/ 29 w 208"/>
                <a:gd name="T5" fmla="*/ 77 h 134"/>
                <a:gd name="T6" fmla="*/ 40 w 208"/>
                <a:gd name="T7" fmla="*/ 77 h 134"/>
                <a:gd name="T8" fmla="*/ 51 w 208"/>
                <a:gd name="T9" fmla="*/ 80 h 134"/>
                <a:gd name="T10" fmla="*/ 64 w 208"/>
                <a:gd name="T11" fmla="*/ 80 h 134"/>
                <a:gd name="T12" fmla="*/ 77 w 208"/>
                <a:gd name="T13" fmla="*/ 82 h 134"/>
                <a:gd name="T14" fmla="*/ 91 w 208"/>
                <a:gd name="T15" fmla="*/ 84 h 134"/>
                <a:gd name="T16" fmla="*/ 109 w 208"/>
                <a:gd name="T17" fmla="*/ 89 h 134"/>
                <a:gd name="T18" fmla="*/ 128 w 208"/>
                <a:gd name="T19" fmla="*/ 93 h 134"/>
                <a:gd name="T20" fmla="*/ 140 w 208"/>
                <a:gd name="T21" fmla="*/ 98 h 134"/>
                <a:gd name="T22" fmla="*/ 154 w 208"/>
                <a:gd name="T23" fmla="*/ 101 h 134"/>
                <a:gd name="T24" fmla="*/ 171 w 208"/>
                <a:gd name="T25" fmla="*/ 110 h 134"/>
                <a:gd name="T26" fmla="*/ 188 w 208"/>
                <a:gd name="T27" fmla="*/ 120 h 134"/>
                <a:gd name="T28" fmla="*/ 198 w 208"/>
                <a:gd name="T29" fmla="*/ 127 h 134"/>
                <a:gd name="T30" fmla="*/ 207 w 208"/>
                <a:gd name="T31" fmla="*/ 133 h 134"/>
                <a:gd name="T32" fmla="*/ 181 w 208"/>
                <a:gd name="T33" fmla="*/ 52 h 134"/>
                <a:gd name="T34" fmla="*/ 166 w 208"/>
                <a:gd name="T35" fmla="*/ 40 h 134"/>
                <a:gd name="T36" fmla="*/ 140 w 208"/>
                <a:gd name="T37" fmla="*/ 24 h 134"/>
                <a:gd name="T38" fmla="*/ 111 w 208"/>
                <a:gd name="T39" fmla="*/ 9 h 134"/>
                <a:gd name="T40" fmla="*/ 88 w 208"/>
                <a:gd name="T41" fmla="*/ 6 h 134"/>
                <a:gd name="T42" fmla="*/ 61 w 208"/>
                <a:gd name="T43" fmla="*/ 0 h 134"/>
                <a:gd name="T44" fmla="*/ 35 w 208"/>
                <a:gd name="T45" fmla="*/ 2 h 134"/>
                <a:gd name="T46" fmla="*/ 17 w 208"/>
                <a:gd name="T47" fmla="*/ 5 h 134"/>
                <a:gd name="T48" fmla="*/ 0 w 208"/>
                <a:gd name="T49" fmla="*/ 16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134"/>
                <a:gd name="T77" fmla="*/ 208 w 208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134">
                  <a:moveTo>
                    <a:pt x="0" y="16"/>
                  </a:moveTo>
                  <a:lnTo>
                    <a:pt x="19" y="80"/>
                  </a:lnTo>
                  <a:lnTo>
                    <a:pt x="29" y="77"/>
                  </a:lnTo>
                  <a:lnTo>
                    <a:pt x="40" y="77"/>
                  </a:lnTo>
                  <a:lnTo>
                    <a:pt x="51" y="80"/>
                  </a:lnTo>
                  <a:lnTo>
                    <a:pt x="64" y="80"/>
                  </a:lnTo>
                  <a:lnTo>
                    <a:pt x="77" y="82"/>
                  </a:lnTo>
                  <a:lnTo>
                    <a:pt x="91" y="84"/>
                  </a:lnTo>
                  <a:lnTo>
                    <a:pt x="109" y="89"/>
                  </a:lnTo>
                  <a:lnTo>
                    <a:pt x="128" y="93"/>
                  </a:lnTo>
                  <a:lnTo>
                    <a:pt x="140" y="98"/>
                  </a:lnTo>
                  <a:lnTo>
                    <a:pt x="154" y="101"/>
                  </a:lnTo>
                  <a:lnTo>
                    <a:pt x="171" y="110"/>
                  </a:lnTo>
                  <a:lnTo>
                    <a:pt x="188" y="120"/>
                  </a:lnTo>
                  <a:lnTo>
                    <a:pt x="198" y="127"/>
                  </a:lnTo>
                  <a:lnTo>
                    <a:pt x="207" y="133"/>
                  </a:lnTo>
                  <a:lnTo>
                    <a:pt x="181" y="52"/>
                  </a:lnTo>
                  <a:lnTo>
                    <a:pt x="166" y="40"/>
                  </a:lnTo>
                  <a:lnTo>
                    <a:pt x="140" y="24"/>
                  </a:lnTo>
                  <a:lnTo>
                    <a:pt x="111" y="9"/>
                  </a:lnTo>
                  <a:lnTo>
                    <a:pt x="88" y="6"/>
                  </a:lnTo>
                  <a:lnTo>
                    <a:pt x="61" y="0"/>
                  </a:lnTo>
                  <a:lnTo>
                    <a:pt x="35" y="2"/>
                  </a:lnTo>
                  <a:lnTo>
                    <a:pt x="17" y="5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Freeform 104"/>
            <p:cNvSpPr>
              <a:spLocks/>
            </p:cNvSpPr>
            <p:nvPr/>
          </p:nvSpPr>
          <p:spPr bwMode="auto">
            <a:xfrm>
              <a:off x="3553" y="1504"/>
              <a:ext cx="511" cy="501"/>
            </a:xfrm>
            <a:custGeom>
              <a:avLst/>
              <a:gdLst>
                <a:gd name="T0" fmla="*/ 19 w 511"/>
                <a:gd name="T1" fmla="*/ 30 h 501"/>
                <a:gd name="T2" fmla="*/ 43 w 511"/>
                <a:gd name="T3" fmla="*/ 14 h 501"/>
                <a:gd name="T4" fmla="*/ 70 w 511"/>
                <a:gd name="T5" fmla="*/ 6 h 501"/>
                <a:gd name="T6" fmla="*/ 95 w 511"/>
                <a:gd name="T7" fmla="*/ 2 h 501"/>
                <a:gd name="T8" fmla="*/ 128 w 511"/>
                <a:gd name="T9" fmla="*/ 4 h 501"/>
                <a:gd name="T10" fmla="*/ 161 w 511"/>
                <a:gd name="T11" fmla="*/ 10 h 501"/>
                <a:gd name="T12" fmla="*/ 198 w 511"/>
                <a:gd name="T13" fmla="*/ 29 h 501"/>
                <a:gd name="T14" fmla="*/ 233 w 511"/>
                <a:gd name="T15" fmla="*/ 50 h 501"/>
                <a:gd name="T16" fmla="*/ 267 w 511"/>
                <a:gd name="T17" fmla="*/ 73 h 501"/>
                <a:gd name="T18" fmla="*/ 303 w 511"/>
                <a:gd name="T19" fmla="*/ 99 h 501"/>
                <a:gd name="T20" fmla="*/ 338 w 511"/>
                <a:gd name="T21" fmla="*/ 130 h 501"/>
                <a:gd name="T22" fmla="*/ 375 w 511"/>
                <a:gd name="T23" fmla="*/ 171 h 501"/>
                <a:gd name="T24" fmla="*/ 408 w 511"/>
                <a:gd name="T25" fmla="*/ 213 h 501"/>
                <a:gd name="T26" fmla="*/ 434 w 511"/>
                <a:gd name="T27" fmla="*/ 253 h 501"/>
                <a:gd name="T28" fmla="*/ 503 w 511"/>
                <a:gd name="T29" fmla="*/ 193 h 501"/>
                <a:gd name="T30" fmla="*/ 489 w 511"/>
                <a:gd name="T31" fmla="*/ 243 h 501"/>
                <a:gd name="T32" fmla="*/ 480 w 511"/>
                <a:gd name="T33" fmla="*/ 284 h 501"/>
                <a:gd name="T34" fmla="*/ 473 w 511"/>
                <a:gd name="T35" fmla="*/ 320 h 501"/>
                <a:gd name="T36" fmla="*/ 470 w 511"/>
                <a:gd name="T37" fmla="*/ 362 h 501"/>
                <a:gd name="T38" fmla="*/ 468 w 511"/>
                <a:gd name="T39" fmla="*/ 418 h 501"/>
                <a:gd name="T40" fmla="*/ 466 w 511"/>
                <a:gd name="T41" fmla="*/ 474 h 501"/>
                <a:gd name="T42" fmla="*/ 457 w 511"/>
                <a:gd name="T43" fmla="*/ 494 h 501"/>
                <a:gd name="T44" fmla="*/ 437 w 511"/>
                <a:gd name="T45" fmla="*/ 480 h 501"/>
                <a:gd name="T46" fmla="*/ 414 w 511"/>
                <a:gd name="T47" fmla="*/ 470 h 501"/>
                <a:gd name="T48" fmla="*/ 395 w 511"/>
                <a:gd name="T49" fmla="*/ 465 h 501"/>
                <a:gd name="T50" fmla="*/ 373 w 511"/>
                <a:gd name="T51" fmla="*/ 458 h 501"/>
                <a:gd name="T52" fmla="*/ 349 w 511"/>
                <a:gd name="T53" fmla="*/ 455 h 501"/>
                <a:gd name="T54" fmla="*/ 329 w 511"/>
                <a:gd name="T55" fmla="*/ 454 h 501"/>
                <a:gd name="T56" fmla="*/ 310 w 511"/>
                <a:gd name="T57" fmla="*/ 455 h 501"/>
                <a:gd name="T58" fmla="*/ 284 w 511"/>
                <a:gd name="T59" fmla="*/ 458 h 501"/>
                <a:gd name="T60" fmla="*/ 340 w 511"/>
                <a:gd name="T61" fmla="*/ 321 h 501"/>
                <a:gd name="T62" fmla="*/ 296 w 511"/>
                <a:gd name="T63" fmla="*/ 256 h 501"/>
                <a:gd name="T64" fmla="*/ 268 w 511"/>
                <a:gd name="T65" fmla="*/ 217 h 501"/>
                <a:gd name="T66" fmla="*/ 229 w 511"/>
                <a:gd name="T67" fmla="*/ 171 h 501"/>
                <a:gd name="T68" fmla="*/ 195 w 511"/>
                <a:gd name="T69" fmla="*/ 132 h 501"/>
                <a:gd name="T70" fmla="*/ 170 w 511"/>
                <a:gd name="T71" fmla="*/ 106 h 501"/>
                <a:gd name="T72" fmla="*/ 140 w 511"/>
                <a:gd name="T73" fmla="*/ 81 h 501"/>
                <a:gd name="T74" fmla="*/ 113 w 511"/>
                <a:gd name="T75" fmla="*/ 63 h 501"/>
                <a:gd name="T76" fmla="*/ 83 w 511"/>
                <a:gd name="T77" fmla="*/ 53 h 501"/>
                <a:gd name="T78" fmla="*/ 53 w 511"/>
                <a:gd name="T79" fmla="*/ 49 h 501"/>
                <a:gd name="T80" fmla="*/ 23 w 511"/>
                <a:gd name="T81" fmla="*/ 49 h 5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1"/>
                <a:gd name="T124" fmla="*/ 0 h 501"/>
                <a:gd name="T125" fmla="*/ 511 w 511"/>
                <a:gd name="T126" fmla="*/ 501 h 5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1" h="501">
                  <a:moveTo>
                    <a:pt x="0" y="49"/>
                  </a:moveTo>
                  <a:lnTo>
                    <a:pt x="19" y="30"/>
                  </a:lnTo>
                  <a:lnTo>
                    <a:pt x="29" y="24"/>
                  </a:lnTo>
                  <a:lnTo>
                    <a:pt x="43" y="14"/>
                  </a:lnTo>
                  <a:lnTo>
                    <a:pt x="55" y="9"/>
                  </a:lnTo>
                  <a:lnTo>
                    <a:pt x="70" y="6"/>
                  </a:lnTo>
                  <a:lnTo>
                    <a:pt x="82" y="2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28" y="4"/>
                  </a:lnTo>
                  <a:lnTo>
                    <a:pt x="144" y="9"/>
                  </a:lnTo>
                  <a:lnTo>
                    <a:pt x="161" y="10"/>
                  </a:lnTo>
                  <a:lnTo>
                    <a:pt x="180" y="20"/>
                  </a:lnTo>
                  <a:lnTo>
                    <a:pt x="198" y="29"/>
                  </a:lnTo>
                  <a:lnTo>
                    <a:pt x="216" y="39"/>
                  </a:lnTo>
                  <a:lnTo>
                    <a:pt x="233" y="50"/>
                  </a:lnTo>
                  <a:lnTo>
                    <a:pt x="251" y="60"/>
                  </a:lnTo>
                  <a:lnTo>
                    <a:pt x="267" y="73"/>
                  </a:lnTo>
                  <a:lnTo>
                    <a:pt x="284" y="86"/>
                  </a:lnTo>
                  <a:lnTo>
                    <a:pt x="303" y="99"/>
                  </a:lnTo>
                  <a:lnTo>
                    <a:pt x="322" y="117"/>
                  </a:lnTo>
                  <a:lnTo>
                    <a:pt x="338" y="130"/>
                  </a:lnTo>
                  <a:lnTo>
                    <a:pt x="357" y="153"/>
                  </a:lnTo>
                  <a:lnTo>
                    <a:pt x="375" y="171"/>
                  </a:lnTo>
                  <a:lnTo>
                    <a:pt x="392" y="189"/>
                  </a:lnTo>
                  <a:lnTo>
                    <a:pt x="408" y="213"/>
                  </a:lnTo>
                  <a:lnTo>
                    <a:pt x="422" y="231"/>
                  </a:lnTo>
                  <a:lnTo>
                    <a:pt x="434" y="253"/>
                  </a:lnTo>
                  <a:lnTo>
                    <a:pt x="510" y="169"/>
                  </a:lnTo>
                  <a:lnTo>
                    <a:pt x="503" y="193"/>
                  </a:lnTo>
                  <a:lnTo>
                    <a:pt x="495" y="220"/>
                  </a:lnTo>
                  <a:lnTo>
                    <a:pt x="489" y="243"/>
                  </a:lnTo>
                  <a:lnTo>
                    <a:pt x="483" y="261"/>
                  </a:lnTo>
                  <a:lnTo>
                    <a:pt x="480" y="284"/>
                  </a:lnTo>
                  <a:lnTo>
                    <a:pt x="477" y="300"/>
                  </a:lnTo>
                  <a:lnTo>
                    <a:pt x="473" y="320"/>
                  </a:lnTo>
                  <a:lnTo>
                    <a:pt x="473" y="341"/>
                  </a:lnTo>
                  <a:lnTo>
                    <a:pt x="470" y="362"/>
                  </a:lnTo>
                  <a:lnTo>
                    <a:pt x="468" y="390"/>
                  </a:lnTo>
                  <a:lnTo>
                    <a:pt x="468" y="418"/>
                  </a:lnTo>
                  <a:lnTo>
                    <a:pt x="468" y="443"/>
                  </a:lnTo>
                  <a:lnTo>
                    <a:pt x="466" y="474"/>
                  </a:lnTo>
                  <a:lnTo>
                    <a:pt x="467" y="500"/>
                  </a:lnTo>
                  <a:lnTo>
                    <a:pt x="457" y="494"/>
                  </a:lnTo>
                  <a:lnTo>
                    <a:pt x="448" y="486"/>
                  </a:lnTo>
                  <a:lnTo>
                    <a:pt x="437" y="480"/>
                  </a:lnTo>
                  <a:lnTo>
                    <a:pt x="427" y="476"/>
                  </a:lnTo>
                  <a:lnTo>
                    <a:pt x="414" y="470"/>
                  </a:lnTo>
                  <a:lnTo>
                    <a:pt x="404" y="466"/>
                  </a:lnTo>
                  <a:lnTo>
                    <a:pt x="395" y="465"/>
                  </a:lnTo>
                  <a:lnTo>
                    <a:pt x="383" y="461"/>
                  </a:lnTo>
                  <a:lnTo>
                    <a:pt x="373" y="458"/>
                  </a:lnTo>
                  <a:lnTo>
                    <a:pt x="360" y="459"/>
                  </a:lnTo>
                  <a:lnTo>
                    <a:pt x="349" y="455"/>
                  </a:lnTo>
                  <a:lnTo>
                    <a:pt x="340" y="454"/>
                  </a:lnTo>
                  <a:lnTo>
                    <a:pt x="329" y="454"/>
                  </a:lnTo>
                  <a:lnTo>
                    <a:pt x="320" y="454"/>
                  </a:lnTo>
                  <a:lnTo>
                    <a:pt x="310" y="455"/>
                  </a:lnTo>
                  <a:lnTo>
                    <a:pt x="298" y="452"/>
                  </a:lnTo>
                  <a:lnTo>
                    <a:pt x="284" y="458"/>
                  </a:lnTo>
                  <a:lnTo>
                    <a:pt x="356" y="355"/>
                  </a:lnTo>
                  <a:lnTo>
                    <a:pt x="340" y="321"/>
                  </a:lnTo>
                  <a:lnTo>
                    <a:pt x="324" y="300"/>
                  </a:lnTo>
                  <a:lnTo>
                    <a:pt x="296" y="256"/>
                  </a:lnTo>
                  <a:lnTo>
                    <a:pt x="282" y="237"/>
                  </a:lnTo>
                  <a:lnTo>
                    <a:pt x="268" y="217"/>
                  </a:lnTo>
                  <a:lnTo>
                    <a:pt x="243" y="187"/>
                  </a:lnTo>
                  <a:lnTo>
                    <a:pt x="229" y="171"/>
                  </a:lnTo>
                  <a:lnTo>
                    <a:pt x="211" y="148"/>
                  </a:lnTo>
                  <a:lnTo>
                    <a:pt x="195" y="132"/>
                  </a:lnTo>
                  <a:lnTo>
                    <a:pt x="182" y="119"/>
                  </a:lnTo>
                  <a:lnTo>
                    <a:pt x="170" y="106"/>
                  </a:lnTo>
                  <a:lnTo>
                    <a:pt x="157" y="94"/>
                  </a:lnTo>
                  <a:lnTo>
                    <a:pt x="140" y="81"/>
                  </a:lnTo>
                  <a:lnTo>
                    <a:pt x="128" y="74"/>
                  </a:lnTo>
                  <a:lnTo>
                    <a:pt x="113" y="63"/>
                  </a:lnTo>
                  <a:lnTo>
                    <a:pt x="97" y="56"/>
                  </a:lnTo>
                  <a:lnTo>
                    <a:pt x="83" y="53"/>
                  </a:lnTo>
                  <a:lnTo>
                    <a:pt x="68" y="50"/>
                  </a:lnTo>
                  <a:lnTo>
                    <a:pt x="53" y="49"/>
                  </a:lnTo>
                  <a:lnTo>
                    <a:pt x="38" y="46"/>
                  </a:lnTo>
                  <a:lnTo>
                    <a:pt x="23" y="49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8" name="Group 105"/>
          <p:cNvGrpSpPr>
            <a:grpSpLocks/>
          </p:cNvGrpSpPr>
          <p:nvPr/>
        </p:nvGrpSpPr>
        <p:grpSpPr bwMode="auto">
          <a:xfrm rot="-1159276">
            <a:off x="3194050" y="4656138"/>
            <a:ext cx="979488" cy="954087"/>
            <a:chOff x="3867" y="3627"/>
            <a:chExt cx="711" cy="457"/>
          </a:xfrm>
        </p:grpSpPr>
        <p:sp>
          <p:nvSpPr>
            <p:cNvPr id="45108" name="Freeform 106"/>
            <p:cNvSpPr>
              <a:spLocks/>
            </p:cNvSpPr>
            <p:nvPr/>
          </p:nvSpPr>
          <p:spPr bwMode="auto">
            <a:xfrm>
              <a:off x="4101" y="3789"/>
              <a:ext cx="477" cy="211"/>
            </a:xfrm>
            <a:custGeom>
              <a:avLst/>
              <a:gdLst>
                <a:gd name="T0" fmla="*/ 476 w 477"/>
                <a:gd name="T1" fmla="*/ 151 h 211"/>
                <a:gd name="T2" fmla="*/ 445 w 477"/>
                <a:gd name="T3" fmla="*/ 122 h 211"/>
                <a:gd name="T4" fmla="*/ 431 w 477"/>
                <a:gd name="T5" fmla="*/ 135 h 211"/>
                <a:gd name="T6" fmla="*/ 415 w 477"/>
                <a:gd name="T7" fmla="*/ 139 h 211"/>
                <a:gd name="T8" fmla="*/ 400 w 477"/>
                <a:gd name="T9" fmla="*/ 147 h 211"/>
                <a:gd name="T10" fmla="*/ 384 w 477"/>
                <a:gd name="T11" fmla="*/ 152 h 211"/>
                <a:gd name="T12" fmla="*/ 368 w 477"/>
                <a:gd name="T13" fmla="*/ 154 h 211"/>
                <a:gd name="T14" fmla="*/ 352 w 477"/>
                <a:gd name="T15" fmla="*/ 152 h 211"/>
                <a:gd name="T16" fmla="*/ 338 w 477"/>
                <a:gd name="T17" fmla="*/ 152 h 211"/>
                <a:gd name="T18" fmla="*/ 320 w 477"/>
                <a:gd name="T19" fmla="*/ 153 h 211"/>
                <a:gd name="T20" fmla="*/ 302 w 477"/>
                <a:gd name="T21" fmla="*/ 148 h 211"/>
                <a:gd name="T22" fmla="*/ 278 w 477"/>
                <a:gd name="T23" fmla="*/ 140 h 211"/>
                <a:gd name="T24" fmla="*/ 258 w 477"/>
                <a:gd name="T25" fmla="*/ 133 h 211"/>
                <a:gd name="T26" fmla="*/ 238 w 477"/>
                <a:gd name="T27" fmla="*/ 128 h 211"/>
                <a:gd name="T28" fmla="*/ 214 w 477"/>
                <a:gd name="T29" fmla="*/ 116 h 211"/>
                <a:gd name="T30" fmla="*/ 185 w 477"/>
                <a:gd name="T31" fmla="*/ 105 h 211"/>
                <a:gd name="T32" fmla="*/ 155 w 477"/>
                <a:gd name="T33" fmla="*/ 92 h 211"/>
                <a:gd name="T34" fmla="*/ 131 w 477"/>
                <a:gd name="T35" fmla="*/ 78 h 211"/>
                <a:gd name="T36" fmla="*/ 107 w 477"/>
                <a:gd name="T37" fmla="*/ 66 h 211"/>
                <a:gd name="T38" fmla="*/ 86 w 477"/>
                <a:gd name="T39" fmla="*/ 55 h 211"/>
                <a:gd name="T40" fmla="*/ 63 w 477"/>
                <a:gd name="T41" fmla="*/ 42 h 211"/>
                <a:gd name="T42" fmla="*/ 29 w 477"/>
                <a:gd name="T43" fmla="*/ 21 h 211"/>
                <a:gd name="T44" fmla="*/ 0 w 477"/>
                <a:gd name="T45" fmla="*/ 0 h 211"/>
                <a:gd name="T46" fmla="*/ 1 w 477"/>
                <a:gd name="T47" fmla="*/ 35 h 211"/>
                <a:gd name="T48" fmla="*/ 48 w 477"/>
                <a:gd name="T49" fmla="*/ 67 h 211"/>
                <a:gd name="T50" fmla="*/ 100 w 477"/>
                <a:gd name="T51" fmla="*/ 100 h 211"/>
                <a:gd name="T52" fmla="*/ 144 w 477"/>
                <a:gd name="T53" fmla="*/ 122 h 211"/>
                <a:gd name="T54" fmla="*/ 191 w 477"/>
                <a:gd name="T55" fmla="*/ 144 h 211"/>
                <a:gd name="T56" fmla="*/ 261 w 477"/>
                <a:gd name="T57" fmla="*/ 177 h 211"/>
                <a:gd name="T58" fmla="*/ 317 w 477"/>
                <a:gd name="T59" fmla="*/ 196 h 211"/>
                <a:gd name="T60" fmla="*/ 369 w 477"/>
                <a:gd name="T61" fmla="*/ 210 h 211"/>
                <a:gd name="T62" fmla="*/ 401 w 477"/>
                <a:gd name="T63" fmla="*/ 207 h 211"/>
                <a:gd name="T64" fmla="*/ 437 w 477"/>
                <a:gd name="T65" fmla="*/ 200 h 211"/>
                <a:gd name="T66" fmla="*/ 454 w 477"/>
                <a:gd name="T67" fmla="*/ 184 h 211"/>
                <a:gd name="T68" fmla="*/ 476 w 477"/>
                <a:gd name="T69" fmla="*/ 151 h 2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7"/>
                <a:gd name="T106" fmla="*/ 0 h 211"/>
                <a:gd name="T107" fmla="*/ 477 w 477"/>
                <a:gd name="T108" fmla="*/ 211 h 2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7" h="211">
                  <a:moveTo>
                    <a:pt x="476" y="151"/>
                  </a:moveTo>
                  <a:lnTo>
                    <a:pt x="445" y="122"/>
                  </a:lnTo>
                  <a:lnTo>
                    <a:pt x="431" y="135"/>
                  </a:lnTo>
                  <a:lnTo>
                    <a:pt x="415" y="139"/>
                  </a:lnTo>
                  <a:lnTo>
                    <a:pt x="400" y="147"/>
                  </a:lnTo>
                  <a:lnTo>
                    <a:pt x="384" y="152"/>
                  </a:lnTo>
                  <a:lnTo>
                    <a:pt x="368" y="154"/>
                  </a:lnTo>
                  <a:lnTo>
                    <a:pt x="352" y="152"/>
                  </a:lnTo>
                  <a:lnTo>
                    <a:pt x="338" y="152"/>
                  </a:lnTo>
                  <a:lnTo>
                    <a:pt x="320" y="153"/>
                  </a:lnTo>
                  <a:lnTo>
                    <a:pt x="302" y="148"/>
                  </a:lnTo>
                  <a:lnTo>
                    <a:pt x="278" y="140"/>
                  </a:lnTo>
                  <a:lnTo>
                    <a:pt x="258" y="133"/>
                  </a:lnTo>
                  <a:lnTo>
                    <a:pt x="238" y="128"/>
                  </a:lnTo>
                  <a:lnTo>
                    <a:pt x="214" y="116"/>
                  </a:lnTo>
                  <a:lnTo>
                    <a:pt x="185" y="105"/>
                  </a:lnTo>
                  <a:lnTo>
                    <a:pt x="155" y="92"/>
                  </a:lnTo>
                  <a:lnTo>
                    <a:pt x="131" y="78"/>
                  </a:lnTo>
                  <a:lnTo>
                    <a:pt x="107" y="66"/>
                  </a:lnTo>
                  <a:lnTo>
                    <a:pt x="86" y="55"/>
                  </a:lnTo>
                  <a:lnTo>
                    <a:pt x="63" y="42"/>
                  </a:lnTo>
                  <a:lnTo>
                    <a:pt x="29" y="21"/>
                  </a:lnTo>
                  <a:lnTo>
                    <a:pt x="0" y="0"/>
                  </a:lnTo>
                  <a:lnTo>
                    <a:pt x="1" y="35"/>
                  </a:lnTo>
                  <a:lnTo>
                    <a:pt x="48" y="67"/>
                  </a:lnTo>
                  <a:lnTo>
                    <a:pt x="100" y="100"/>
                  </a:lnTo>
                  <a:lnTo>
                    <a:pt x="144" y="122"/>
                  </a:lnTo>
                  <a:lnTo>
                    <a:pt x="191" y="144"/>
                  </a:lnTo>
                  <a:lnTo>
                    <a:pt x="261" y="177"/>
                  </a:lnTo>
                  <a:lnTo>
                    <a:pt x="317" y="196"/>
                  </a:lnTo>
                  <a:lnTo>
                    <a:pt x="369" y="210"/>
                  </a:lnTo>
                  <a:lnTo>
                    <a:pt x="401" y="207"/>
                  </a:lnTo>
                  <a:lnTo>
                    <a:pt x="437" y="200"/>
                  </a:lnTo>
                  <a:lnTo>
                    <a:pt x="454" y="184"/>
                  </a:lnTo>
                  <a:lnTo>
                    <a:pt x="476" y="15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Freeform 107"/>
            <p:cNvSpPr>
              <a:spLocks/>
            </p:cNvSpPr>
            <p:nvPr/>
          </p:nvSpPr>
          <p:spPr bwMode="auto">
            <a:xfrm>
              <a:off x="3868" y="3672"/>
              <a:ext cx="263" cy="412"/>
            </a:xfrm>
            <a:custGeom>
              <a:avLst/>
              <a:gdLst>
                <a:gd name="T0" fmla="*/ 68 w 263"/>
                <a:gd name="T1" fmla="*/ 63 h 412"/>
                <a:gd name="T2" fmla="*/ 0 w 263"/>
                <a:gd name="T3" fmla="*/ 0 h 412"/>
                <a:gd name="T4" fmla="*/ 17 w 263"/>
                <a:gd name="T5" fmla="*/ 21 h 412"/>
                <a:gd name="T6" fmla="*/ 33 w 263"/>
                <a:gd name="T7" fmla="*/ 43 h 412"/>
                <a:gd name="T8" fmla="*/ 48 w 263"/>
                <a:gd name="T9" fmla="*/ 67 h 412"/>
                <a:gd name="T10" fmla="*/ 67 w 263"/>
                <a:gd name="T11" fmla="*/ 98 h 412"/>
                <a:gd name="T12" fmla="*/ 89 w 263"/>
                <a:gd name="T13" fmla="*/ 130 h 412"/>
                <a:gd name="T14" fmla="*/ 107 w 263"/>
                <a:gd name="T15" fmla="*/ 160 h 412"/>
                <a:gd name="T16" fmla="*/ 124 w 263"/>
                <a:gd name="T17" fmla="*/ 188 h 412"/>
                <a:gd name="T18" fmla="*/ 138 w 263"/>
                <a:gd name="T19" fmla="*/ 209 h 412"/>
                <a:gd name="T20" fmla="*/ 152 w 263"/>
                <a:gd name="T21" fmla="*/ 235 h 412"/>
                <a:gd name="T22" fmla="*/ 165 w 263"/>
                <a:gd name="T23" fmla="*/ 257 h 412"/>
                <a:gd name="T24" fmla="*/ 177 w 263"/>
                <a:gd name="T25" fmla="*/ 283 h 412"/>
                <a:gd name="T26" fmla="*/ 186 w 263"/>
                <a:gd name="T27" fmla="*/ 305 h 412"/>
                <a:gd name="T28" fmla="*/ 193 w 263"/>
                <a:gd name="T29" fmla="*/ 323 h 412"/>
                <a:gd name="T30" fmla="*/ 202 w 263"/>
                <a:gd name="T31" fmla="*/ 346 h 412"/>
                <a:gd name="T32" fmla="*/ 210 w 263"/>
                <a:gd name="T33" fmla="*/ 364 h 412"/>
                <a:gd name="T34" fmla="*/ 262 w 263"/>
                <a:gd name="T35" fmla="*/ 411 h 412"/>
                <a:gd name="T36" fmla="*/ 257 w 263"/>
                <a:gd name="T37" fmla="*/ 388 h 412"/>
                <a:gd name="T38" fmla="*/ 237 w 263"/>
                <a:gd name="T39" fmla="*/ 344 h 412"/>
                <a:gd name="T40" fmla="*/ 216 w 263"/>
                <a:gd name="T41" fmla="*/ 289 h 412"/>
                <a:gd name="T42" fmla="*/ 191 w 263"/>
                <a:gd name="T43" fmla="*/ 239 h 412"/>
                <a:gd name="T44" fmla="*/ 151 w 263"/>
                <a:gd name="T45" fmla="*/ 179 h 412"/>
                <a:gd name="T46" fmla="*/ 116 w 263"/>
                <a:gd name="T47" fmla="*/ 124 h 412"/>
                <a:gd name="T48" fmla="*/ 83 w 263"/>
                <a:gd name="T49" fmla="*/ 76 h 412"/>
                <a:gd name="T50" fmla="*/ 0 w 263"/>
                <a:gd name="T51" fmla="*/ 0 h 412"/>
                <a:gd name="T52" fmla="*/ 3 w 263"/>
                <a:gd name="T53" fmla="*/ 0 h 412"/>
                <a:gd name="T54" fmla="*/ 68 w 263"/>
                <a:gd name="T55" fmla="*/ 63 h 4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3"/>
                <a:gd name="T85" fmla="*/ 0 h 412"/>
                <a:gd name="T86" fmla="*/ 263 w 263"/>
                <a:gd name="T87" fmla="*/ 412 h 4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3" h="412">
                  <a:moveTo>
                    <a:pt x="68" y="63"/>
                  </a:moveTo>
                  <a:lnTo>
                    <a:pt x="0" y="0"/>
                  </a:lnTo>
                  <a:lnTo>
                    <a:pt x="17" y="21"/>
                  </a:lnTo>
                  <a:lnTo>
                    <a:pt x="33" y="43"/>
                  </a:lnTo>
                  <a:lnTo>
                    <a:pt x="48" y="67"/>
                  </a:lnTo>
                  <a:lnTo>
                    <a:pt x="67" y="98"/>
                  </a:lnTo>
                  <a:lnTo>
                    <a:pt x="89" y="130"/>
                  </a:lnTo>
                  <a:lnTo>
                    <a:pt x="107" y="160"/>
                  </a:lnTo>
                  <a:lnTo>
                    <a:pt x="124" y="188"/>
                  </a:lnTo>
                  <a:lnTo>
                    <a:pt x="138" y="209"/>
                  </a:lnTo>
                  <a:lnTo>
                    <a:pt x="152" y="235"/>
                  </a:lnTo>
                  <a:lnTo>
                    <a:pt x="165" y="257"/>
                  </a:lnTo>
                  <a:lnTo>
                    <a:pt x="177" y="283"/>
                  </a:lnTo>
                  <a:lnTo>
                    <a:pt x="186" y="305"/>
                  </a:lnTo>
                  <a:lnTo>
                    <a:pt x="193" y="323"/>
                  </a:lnTo>
                  <a:lnTo>
                    <a:pt x="202" y="346"/>
                  </a:lnTo>
                  <a:lnTo>
                    <a:pt x="210" y="364"/>
                  </a:lnTo>
                  <a:lnTo>
                    <a:pt x="262" y="411"/>
                  </a:lnTo>
                  <a:lnTo>
                    <a:pt x="257" y="388"/>
                  </a:lnTo>
                  <a:lnTo>
                    <a:pt x="237" y="344"/>
                  </a:lnTo>
                  <a:lnTo>
                    <a:pt x="216" y="289"/>
                  </a:lnTo>
                  <a:lnTo>
                    <a:pt x="191" y="239"/>
                  </a:lnTo>
                  <a:lnTo>
                    <a:pt x="151" y="179"/>
                  </a:lnTo>
                  <a:lnTo>
                    <a:pt x="116" y="124"/>
                  </a:lnTo>
                  <a:lnTo>
                    <a:pt x="83" y="76"/>
                  </a:lnTo>
                  <a:lnTo>
                    <a:pt x="0" y="0"/>
                  </a:lnTo>
                  <a:lnTo>
                    <a:pt x="3" y="0"/>
                  </a:lnTo>
                  <a:lnTo>
                    <a:pt x="68" y="63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Freeform 108"/>
            <p:cNvSpPr>
              <a:spLocks/>
            </p:cNvSpPr>
            <p:nvPr/>
          </p:nvSpPr>
          <p:spPr bwMode="auto">
            <a:xfrm>
              <a:off x="3867" y="3627"/>
              <a:ext cx="228" cy="117"/>
            </a:xfrm>
            <a:custGeom>
              <a:avLst/>
              <a:gdLst>
                <a:gd name="T0" fmla="*/ 227 w 228"/>
                <a:gd name="T1" fmla="*/ 51 h 117"/>
                <a:gd name="T2" fmla="*/ 169 w 228"/>
                <a:gd name="T3" fmla="*/ 0 h 117"/>
                <a:gd name="T4" fmla="*/ 165 w 228"/>
                <a:gd name="T5" fmla="*/ 8 h 117"/>
                <a:gd name="T6" fmla="*/ 157 w 228"/>
                <a:gd name="T7" fmla="*/ 13 h 117"/>
                <a:gd name="T8" fmla="*/ 147 w 228"/>
                <a:gd name="T9" fmla="*/ 18 h 117"/>
                <a:gd name="T10" fmla="*/ 137 w 228"/>
                <a:gd name="T11" fmla="*/ 23 h 117"/>
                <a:gd name="T12" fmla="*/ 128 w 228"/>
                <a:gd name="T13" fmla="*/ 28 h 117"/>
                <a:gd name="T14" fmla="*/ 116 w 228"/>
                <a:gd name="T15" fmla="*/ 32 h 117"/>
                <a:gd name="T16" fmla="*/ 98 w 228"/>
                <a:gd name="T17" fmla="*/ 38 h 117"/>
                <a:gd name="T18" fmla="*/ 83 w 228"/>
                <a:gd name="T19" fmla="*/ 42 h 117"/>
                <a:gd name="T20" fmla="*/ 71 w 228"/>
                <a:gd name="T21" fmla="*/ 44 h 117"/>
                <a:gd name="T22" fmla="*/ 60 w 228"/>
                <a:gd name="T23" fmla="*/ 49 h 117"/>
                <a:gd name="T24" fmla="*/ 41 w 228"/>
                <a:gd name="T25" fmla="*/ 47 h 117"/>
                <a:gd name="T26" fmla="*/ 23 w 228"/>
                <a:gd name="T27" fmla="*/ 46 h 117"/>
                <a:gd name="T28" fmla="*/ 10 w 228"/>
                <a:gd name="T29" fmla="*/ 46 h 117"/>
                <a:gd name="T30" fmla="*/ 0 w 228"/>
                <a:gd name="T31" fmla="*/ 44 h 117"/>
                <a:gd name="T32" fmla="*/ 72 w 228"/>
                <a:gd name="T33" fmla="*/ 108 h 117"/>
                <a:gd name="T34" fmla="*/ 90 w 228"/>
                <a:gd name="T35" fmla="*/ 113 h 117"/>
                <a:gd name="T36" fmla="*/ 121 w 228"/>
                <a:gd name="T37" fmla="*/ 116 h 117"/>
                <a:gd name="T38" fmla="*/ 151 w 228"/>
                <a:gd name="T39" fmla="*/ 116 h 117"/>
                <a:gd name="T40" fmla="*/ 170 w 228"/>
                <a:gd name="T41" fmla="*/ 107 h 117"/>
                <a:gd name="T42" fmla="*/ 194 w 228"/>
                <a:gd name="T43" fmla="*/ 100 h 117"/>
                <a:gd name="T44" fmla="*/ 211 w 228"/>
                <a:gd name="T45" fmla="*/ 85 h 117"/>
                <a:gd name="T46" fmla="*/ 222 w 228"/>
                <a:gd name="T47" fmla="*/ 73 h 117"/>
                <a:gd name="T48" fmla="*/ 227 w 228"/>
                <a:gd name="T49" fmla="*/ 51 h 1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8"/>
                <a:gd name="T76" fmla="*/ 0 h 117"/>
                <a:gd name="T77" fmla="*/ 228 w 228"/>
                <a:gd name="T78" fmla="*/ 117 h 1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8" h="117">
                  <a:moveTo>
                    <a:pt x="227" y="51"/>
                  </a:moveTo>
                  <a:lnTo>
                    <a:pt x="169" y="0"/>
                  </a:lnTo>
                  <a:lnTo>
                    <a:pt x="165" y="8"/>
                  </a:lnTo>
                  <a:lnTo>
                    <a:pt x="157" y="13"/>
                  </a:lnTo>
                  <a:lnTo>
                    <a:pt x="147" y="18"/>
                  </a:lnTo>
                  <a:lnTo>
                    <a:pt x="137" y="23"/>
                  </a:lnTo>
                  <a:lnTo>
                    <a:pt x="128" y="28"/>
                  </a:lnTo>
                  <a:lnTo>
                    <a:pt x="116" y="32"/>
                  </a:lnTo>
                  <a:lnTo>
                    <a:pt x="98" y="38"/>
                  </a:lnTo>
                  <a:lnTo>
                    <a:pt x="83" y="42"/>
                  </a:lnTo>
                  <a:lnTo>
                    <a:pt x="71" y="44"/>
                  </a:lnTo>
                  <a:lnTo>
                    <a:pt x="60" y="49"/>
                  </a:lnTo>
                  <a:lnTo>
                    <a:pt x="41" y="47"/>
                  </a:lnTo>
                  <a:lnTo>
                    <a:pt x="23" y="46"/>
                  </a:lnTo>
                  <a:lnTo>
                    <a:pt x="10" y="46"/>
                  </a:lnTo>
                  <a:lnTo>
                    <a:pt x="0" y="44"/>
                  </a:lnTo>
                  <a:lnTo>
                    <a:pt x="72" y="108"/>
                  </a:lnTo>
                  <a:lnTo>
                    <a:pt x="90" y="113"/>
                  </a:lnTo>
                  <a:lnTo>
                    <a:pt x="121" y="116"/>
                  </a:lnTo>
                  <a:lnTo>
                    <a:pt x="151" y="116"/>
                  </a:lnTo>
                  <a:lnTo>
                    <a:pt x="170" y="107"/>
                  </a:lnTo>
                  <a:lnTo>
                    <a:pt x="194" y="100"/>
                  </a:lnTo>
                  <a:lnTo>
                    <a:pt x="211" y="85"/>
                  </a:lnTo>
                  <a:lnTo>
                    <a:pt x="222" y="73"/>
                  </a:lnTo>
                  <a:lnTo>
                    <a:pt x="227" y="5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Freeform 109"/>
            <p:cNvSpPr>
              <a:spLocks/>
            </p:cNvSpPr>
            <p:nvPr/>
          </p:nvSpPr>
          <p:spPr bwMode="auto">
            <a:xfrm>
              <a:off x="3933" y="3681"/>
              <a:ext cx="641" cy="402"/>
            </a:xfrm>
            <a:custGeom>
              <a:avLst/>
              <a:gdLst>
                <a:gd name="T0" fmla="*/ 639 w 641"/>
                <a:gd name="T1" fmla="*/ 286 h 402"/>
                <a:gd name="T2" fmla="*/ 633 w 641"/>
                <a:gd name="T3" fmla="*/ 314 h 402"/>
                <a:gd name="T4" fmla="*/ 617 w 641"/>
                <a:gd name="T5" fmla="*/ 337 h 402"/>
                <a:gd name="T6" fmla="*/ 602 w 641"/>
                <a:gd name="T7" fmla="*/ 353 h 402"/>
                <a:gd name="T8" fmla="*/ 578 w 641"/>
                <a:gd name="T9" fmla="*/ 368 h 402"/>
                <a:gd name="T10" fmla="*/ 551 w 641"/>
                <a:gd name="T11" fmla="*/ 378 h 402"/>
                <a:gd name="T12" fmla="*/ 512 w 641"/>
                <a:gd name="T13" fmla="*/ 379 h 402"/>
                <a:gd name="T14" fmla="*/ 471 w 641"/>
                <a:gd name="T15" fmla="*/ 376 h 402"/>
                <a:gd name="T16" fmla="*/ 432 w 641"/>
                <a:gd name="T17" fmla="*/ 371 h 402"/>
                <a:gd name="T18" fmla="*/ 389 w 641"/>
                <a:gd name="T19" fmla="*/ 365 h 402"/>
                <a:gd name="T20" fmla="*/ 341 w 641"/>
                <a:gd name="T21" fmla="*/ 351 h 402"/>
                <a:gd name="T22" fmla="*/ 289 w 641"/>
                <a:gd name="T23" fmla="*/ 330 h 402"/>
                <a:gd name="T24" fmla="*/ 236 w 641"/>
                <a:gd name="T25" fmla="*/ 306 h 402"/>
                <a:gd name="T26" fmla="*/ 189 w 641"/>
                <a:gd name="T27" fmla="*/ 280 h 402"/>
                <a:gd name="T28" fmla="*/ 182 w 641"/>
                <a:gd name="T29" fmla="*/ 374 h 402"/>
                <a:gd name="T30" fmla="*/ 158 w 641"/>
                <a:gd name="T31" fmla="*/ 318 h 402"/>
                <a:gd name="T32" fmla="*/ 136 w 641"/>
                <a:gd name="T33" fmla="*/ 272 h 402"/>
                <a:gd name="T34" fmla="*/ 117 w 641"/>
                <a:gd name="T35" fmla="*/ 233 h 402"/>
                <a:gd name="T36" fmla="*/ 91 w 641"/>
                <a:gd name="T37" fmla="*/ 191 h 402"/>
                <a:gd name="T38" fmla="*/ 54 w 641"/>
                <a:gd name="T39" fmla="*/ 134 h 402"/>
                <a:gd name="T40" fmla="*/ 18 w 641"/>
                <a:gd name="T41" fmla="*/ 79 h 402"/>
                <a:gd name="T42" fmla="*/ 12 w 641"/>
                <a:gd name="T43" fmla="*/ 54 h 402"/>
                <a:gd name="T44" fmla="*/ 34 w 641"/>
                <a:gd name="T45" fmla="*/ 56 h 402"/>
                <a:gd name="T46" fmla="*/ 59 w 641"/>
                <a:gd name="T47" fmla="*/ 55 h 402"/>
                <a:gd name="T48" fmla="*/ 75 w 641"/>
                <a:gd name="T49" fmla="*/ 51 h 402"/>
                <a:gd name="T50" fmla="*/ 97 w 641"/>
                <a:gd name="T51" fmla="*/ 46 h 402"/>
                <a:gd name="T52" fmla="*/ 115 w 641"/>
                <a:gd name="T53" fmla="*/ 38 h 402"/>
                <a:gd name="T54" fmla="*/ 130 w 641"/>
                <a:gd name="T55" fmla="*/ 28 h 402"/>
                <a:gd name="T56" fmla="*/ 142 w 641"/>
                <a:gd name="T57" fmla="*/ 16 h 402"/>
                <a:gd name="T58" fmla="*/ 160 w 641"/>
                <a:gd name="T59" fmla="*/ 0 h 402"/>
                <a:gd name="T60" fmla="*/ 211 w 641"/>
                <a:gd name="T61" fmla="*/ 163 h 402"/>
                <a:gd name="T62" fmla="*/ 287 w 641"/>
                <a:gd name="T63" fmla="*/ 206 h 402"/>
                <a:gd name="T64" fmla="*/ 334 w 641"/>
                <a:gd name="T65" fmla="*/ 229 h 402"/>
                <a:gd name="T66" fmla="*/ 393 w 641"/>
                <a:gd name="T67" fmla="*/ 255 h 402"/>
                <a:gd name="T68" fmla="*/ 445 w 641"/>
                <a:gd name="T69" fmla="*/ 276 h 402"/>
                <a:gd name="T70" fmla="*/ 479 w 641"/>
                <a:gd name="T71" fmla="*/ 288 h 402"/>
                <a:gd name="T72" fmla="*/ 517 w 641"/>
                <a:gd name="T73" fmla="*/ 298 h 402"/>
                <a:gd name="T74" fmla="*/ 550 w 641"/>
                <a:gd name="T75" fmla="*/ 302 h 402"/>
                <a:gd name="T76" fmla="*/ 577 w 641"/>
                <a:gd name="T77" fmla="*/ 297 h 402"/>
                <a:gd name="T78" fmla="*/ 602 w 641"/>
                <a:gd name="T79" fmla="*/ 286 h 402"/>
                <a:gd name="T80" fmla="*/ 623 w 641"/>
                <a:gd name="T81" fmla="*/ 269 h 4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41"/>
                <a:gd name="T124" fmla="*/ 0 h 402"/>
                <a:gd name="T125" fmla="*/ 641 w 641"/>
                <a:gd name="T126" fmla="*/ 402 h 4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41" h="402">
                  <a:moveTo>
                    <a:pt x="640" y="257"/>
                  </a:moveTo>
                  <a:lnTo>
                    <a:pt x="639" y="286"/>
                  </a:lnTo>
                  <a:lnTo>
                    <a:pt x="634" y="297"/>
                  </a:lnTo>
                  <a:lnTo>
                    <a:pt x="633" y="314"/>
                  </a:lnTo>
                  <a:lnTo>
                    <a:pt x="627" y="326"/>
                  </a:lnTo>
                  <a:lnTo>
                    <a:pt x="617" y="337"/>
                  </a:lnTo>
                  <a:lnTo>
                    <a:pt x="612" y="346"/>
                  </a:lnTo>
                  <a:lnTo>
                    <a:pt x="602" y="353"/>
                  </a:lnTo>
                  <a:lnTo>
                    <a:pt x="593" y="364"/>
                  </a:lnTo>
                  <a:lnTo>
                    <a:pt x="578" y="368"/>
                  </a:lnTo>
                  <a:lnTo>
                    <a:pt x="562" y="370"/>
                  </a:lnTo>
                  <a:lnTo>
                    <a:pt x="551" y="378"/>
                  </a:lnTo>
                  <a:lnTo>
                    <a:pt x="530" y="379"/>
                  </a:lnTo>
                  <a:lnTo>
                    <a:pt x="512" y="379"/>
                  </a:lnTo>
                  <a:lnTo>
                    <a:pt x="491" y="379"/>
                  </a:lnTo>
                  <a:lnTo>
                    <a:pt x="471" y="376"/>
                  </a:lnTo>
                  <a:lnTo>
                    <a:pt x="451" y="375"/>
                  </a:lnTo>
                  <a:lnTo>
                    <a:pt x="432" y="371"/>
                  </a:lnTo>
                  <a:lnTo>
                    <a:pt x="410" y="366"/>
                  </a:lnTo>
                  <a:lnTo>
                    <a:pt x="389" y="365"/>
                  </a:lnTo>
                  <a:lnTo>
                    <a:pt x="364" y="355"/>
                  </a:lnTo>
                  <a:lnTo>
                    <a:pt x="341" y="351"/>
                  </a:lnTo>
                  <a:lnTo>
                    <a:pt x="313" y="339"/>
                  </a:lnTo>
                  <a:lnTo>
                    <a:pt x="289" y="330"/>
                  </a:lnTo>
                  <a:lnTo>
                    <a:pt x="264" y="320"/>
                  </a:lnTo>
                  <a:lnTo>
                    <a:pt x="236" y="306"/>
                  </a:lnTo>
                  <a:lnTo>
                    <a:pt x="214" y="296"/>
                  </a:lnTo>
                  <a:lnTo>
                    <a:pt x="189" y="280"/>
                  </a:lnTo>
                  <a:lnTo>
                    <a:pt x="193" y="401"/>
                  </a:lnTo>
                  <a:lnTo>
                    <a:pt x="182" y="374"/>
                  </a:lnTo>
                  <a:lnTo>
                    <a:pt x="169" y="343"/>
                  </a:lnTo>
                  <a:lnTo>
                    <a:pt x="158" y="318"/>
                  </a:lnTo>
                  <a:lnTo>
                    <a:pt x="149" y="297"/>
                  </a:lnTo>
                  <a:lnTo>
                    <a:pt x="136" y="272"/>
                  </a:lnTo>
                  <a:lnTo>
                    <a:pt x="129" y="254"/>
                  </a:lnTo>
                  <a:lnTo>
                    <a:pt x="117" y="233"/>
                  </a:lnTo>
                  <a:lnTo>
                    <a:pt x="104" y="211"/>
                  </a:lnTo>
                  <a:lnTo>
                    <a:pt x="91" y="191"/>
                  </a:lnTo>
                  <a:lnTo>
                    <a:pt x="74" y="162"/>
                  </a:lnTo>
                  <a:lnTo>
                    <a:pt x="54" y="134"/>
                  </a:lnTo>
                  <a:lnTo>
                    <a:pt x="38" y="109"/>
                  </a:lnTo>
                  <a:lnTo>
                    <a:pt x="18" y="79"/>
                  </a:lnTo>
                  <a:lnTo>
                    <a:pt x="0" y="54"/>
                  </a:lnTo>
                  <a:lnTo>
                    <a:pt x="12" y="54"/>
                  </a:lnTo>
                  <a:lnTo>
                    <a:pt x="22" y="57"/>
                  </a:lnTo>
                  <a:lnTo>
                    <a:pt x="34" y="56"/>
                  </a:lnTo>
                  <a:lnTo>
                    <a:pt x="46" y="56"/>
                  </a:lnTo>
                  <a:lnTo>
                    <a:pt x="59" y="55"/>
                  </a:lnTo>
                  <a:lnTo>
                    <a:pt x="67" y="55"/>
                  </a:lnTo>
                  <a:lnTo>
                    <a:pt x="75" y="51"/>
                  </a:lnTo>
                  <a:lnTo>
                    <a:pt x="86" y="49"/>
                  </a:lnTo>
                  <a:lnTo>
                    <a:pt x="97" y="46"/>
                  </a:lnTo>
                  <a:lnTo>
                    <a:pt x="105" y="39"/>
                  </a:lnTo>
                  <a:lnTo>
                    <a:pt x="115" y="38"/>
                  </a:lnTo>
                  <a:lnTo>
                    <a:pt x="121" y="33"/>
                  </a:lnTo>
                  <a:lnTo>
                    <a:pt x="130" y="28"/>
                  </a:lnTo>
                  <a:lnTo>
                    <a:pt x="137" y="23"/>
                  </a:lnTo>
                  <a:lnTo>
                    <a:pt x="142" y="16"/>
                  </a:lnTo>
                  <a:lnTo>
                    <a:pt x="153" y="14"/>
                  </a:lnTo>
                  <a:lnTo>
                    <a:pt x="160" y="0"/>
                  </a:lnTo>
                  <a:lnTo>
                    <a:pt x="177" y="139"/>
                  </a:lnTo>
                  <a:lnTo>
                    <a:pt x="211" y="163"/>
                  </a:lnTo>
                  <a:lnTo>
                    <a:pt x="237" y="177"/>
                  </a:lnTo>
                  <a:lnTo>
                    <a:pt x="287" y="206"/>
                  </a:lnTo>
                  <a:lnTo>
                    <a:pt x="311" y="217"/>
                  </a:lnTo>
                  <a:lnTo>
                    <a:pt x="334" y="229"/>
                  </a:lnTo>
                  <a:lnTo>
                    <a:pt x="371" y="246"/>
                  </a:lnTo>
                  <a:lnTo>
                    <a:pt x="393" y="255"/>
                  </a:lnTo>
                  <a:lnTo>
                    <a:pt x="421" y="268"/>
                  </a:lnTo>
                  <a:lnTo>
                    <a:pt x="445" y="276"/>
                  </a:lnTo>
                  <a:lnTo>
                    <a:pt x="462" y="281"/>
                  </a:lnTo>
                  <a:lnTo>
                    <a:pt x="479" y="288"/>
                  </a:lnTo>
                  <a:lnTo>
                    <a:pt x="496" y="294"/>
                  </a:lnTo>
                  <a:lnTo>
                    <a:pt x="517" y="298"/>
                  </a:lnTo>
                  <a:lnTo>
                    <a:pt x="532" y="298"/>
                  </a:lnTo>
                  <a:lnTo>
                    <a:pt x="550" y="302"/>
                  </a:lnTo>
                  <a:lnTo>
                    <a:pt x="565" y="301"/>
                  </a:lnTo>
                  <a:lnTo>
                    <a:pt x="577" y="297"/>
                  </a:lnTo>
                  <a:lnTo>
                    <a:pt x="590" y="291"/>
                  </a:lnTo>
                  <a:lnTo>
                    <a:pt x="602" y="286"/>
                  </a:lnTo>
                  <a:lnTo>
                    <a:pt x="614" y="280"/>
                  </a:lnTo>
                  <a:lnTo>
                    <a:pt x="623" y="269"/>
                  </a:lnTo>
                  <a:lnTo>
                    <a:pt x="640" y="257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9" name="Group 110"/>
          <p:cNvGrpSpPr>
            <a:grpSpLocks/>
          </p:cNvGrpSpPr>
          <p:nvPr/>
        </p:nvGrpSpPr>
        <p:grpSpPr bwMode="auto">
          <a:xfrm rot="2708073">
            <a:off x="6822282" y="3675856"/>
            <a:ext cx="876300" cy="963613"/>
            <a:chOff x="5130" y="2427"/>
            <a:chExt cx="344" cy="683"/>
          </a:xfrm>
        </p:grpSpPr>
        <p:sp>
          <p:nvSpPr>
            <p:cNvPr id="45104" name="Freeform 111"/>
            <p:cNvSpPr>
              <a:spLocks/>
            </p:cNvSpPr>
            <p:nvPr/>
          </p:nvSpPr>
          <p:spPr bwMode="auto">
            <a:xfrm>
              <a:off x="5130" y="2442"/>
              <a:ext cx="167" cy="433"/>
            </a:xfrm>
            <a:custGeom>
              <a:avLst/>
              <a:gdLst>
                <a:gd name="T0" fmla="*/ 6 w 167"/>
                <a:gd name="T1" fmla="*/ 0 h 433"/>
                <a:gd name="T2" fmla="*/ 0 w 167"/>
                <a:gd name="T3" fmla="*/ 35 h 433"/>
                <a:gd name="T4" fmla="*/ 17 w 167"/>
                <a:gd name="T5" fmla="*/ 40 h 433"/>
                <a:gd name="T6" fmla="*/ 28 w 167"/>
                <a:gd name="T7" fmla="*/ 50 h 433"/>
                <a:gd name="T8" fmla="*/ 42 w 167"/>
                <a:gd name="T9" fmla="*/ 60 h 433"/>
                <a:gd name="T10" fmla="*/ 53 w 167"/>
                <a:gd name="T11" fmla="*/ 70 h 433"/>
                <a:gd name="T12" fmla="*/ 63 w 167"/>
                <a:gd name="T13" fmla="*/ 81 h 433"/>
                <a:gd name="T14" fmla="*/ 70 w 167"/>
                <a:gd name="T15" fmla="*/ 93 h 433"/>
                <a:gd name="T16" fmla="*/ 78 w 167"/>
                <a:gd name="T17" fmla="*/ 105 h 433"/>
                <a:gd name="T18" fmla="*/ 86 w 167"/>
                <a:gd name="T19" fmla="*/ 119 h 433"/>
                <a:gd name="T20" fmla="*/ 93 w 167"/>
                <a:gd name="T21" fmla="*/ 136 h 433"/>
                <a:gd name="T22" fmla="*/ 100 w 167"/>
                <a:gd name="T23" fmla="*/ 157 h 433"/>
                <a:gd name="T24" fmla="*/ 106 w 167"/>
                <a:gd name="T25" fmla="*/ 175 h 433"/>
                <a:gd name="T26" fmla="*/ 112 w 167"/>
                <a:gd name="T27" fmla="*/ 194 h 433"/>
                <a:gd name="T28" fmla="*/ 115 w 167"/>
                <a:gd name="T29" fmla="*/ 217 h 433"/>
                <a:gd name="T30" fmla="*/ 122 w 167"/>
                <a:gd name="T31" fmla="*/ 244 h 433"/>
                <a:gd name="T32" fmla="*/ 129 w 167"/>
                <a:gd name="T33" fmla="*/ 274 h 433"/>
                <a:gd name="T34" fmla="*/ 131 w 167"/>
                <a:gd name="T35" fmla="*/ 297 h 433"/>
                <a:gd name="T36" fmla="*/ 135 w 167"/>
                <a:gd name="T37" fmla="*/ 322 h 433"/>
                <a:gd name="T38" fmla="*/ 137 w 167"/>
                <a:gd name="T39" fmla="*/ 342 h 433"/>
                <a:gd name="T40" fmla="*/ 140 w 167"/>
                <a:gd name="T41" fmla="*/ 366 h 433"/>
                <a:gd name="T42" fmla="*/ 142 w 167"/>
                <a:gd name="T43" fmla="*/ 401 h 433"/>
                <a:gd name="T44" fmla="*/ 141 w 167"/>
                <a:gd name="T45" fmla="*/ 432 h 433"/>
                <a:gd name="T46" fmla="*/ 166 w 167"/>
                <a:gd name="T47" fmla="*/ 416 h 433"/>
                <a:gd name="T48" fmla="*/ 166 w 167"/>
                <a:gd name="T49" fmla="*/ 367 h 433"/>
                <a:gd name="T50" fmla="*/ 162 w 167"/>
                <a:gd name="T51" fmla="*/ 312 h 433"/>
                <a:gd name="T52" fmla="*/ 157 w 167"/>
                <a:gd name="T53" fmla="*/ 269 h 433"/>
                <a:gd name="T54" fmla="*/ 148 w 167"/>
                <a:gd name="T55" fmla="*/ 224 h 433"/>
                <a:gd name="T56" fmla="*/ 137 w 167"/>
                <a:gd name="T57" fmla="*/ 156 h 433"/>
                <a:gd name="T58" fmla="*/ 121 w 167"/>
                <a:gd name="T59" fmla="*/ 103 h 433"/>
                <a:gd name="T60" fmla="*/ 104 w 167"/>
                <a:gd name="T61" fmla="*/ 57 h 433"/>
                <a:gd name="T62" fmla="*/ 85 w 167"/>
                <a:gd name="T63" fmla="*/ 33 h 433"/>
                <a:gd name="T64" fmla="*/ 62 w 167"/>
                <a:gd name="T65" fmla="*/ 7 h 433"/>
                <a:gd name="T66" fmla="*/ 41 w 167"/>
                <a:gd name="T67" fmla="*/ 1 h 433"/>
                <a:gd name="T68" fmla="*/ 6 w 167"/>
                <a:gd name="T69" fmla="*/ 0 h 4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433"/>
                <a:gd name="T107" fmla="*/ 167 w 167"/>
                <a:gd name="T108" fmla="*/ 433 h 4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433">
                  <a:moveTo>
                    <a:pt x="6" y="0"/>
                  </a:moveTo>
                  <a:lnTo>
                    <a:pt x="0" y="35"/>
                  </a:lnTo>
                  <a:lnTo>
                    <a:pt x="17" y="40"/>
                  </a:lnTo>
                  <a:lnTo>
                    <a:pt x="28" y="50"/>
                  </a:lnTo>
                  <a:lnTo>
                    <a:pt x="42" y="60"/>
                  </a:lnTo>
                  <a:lnTo>
                    <a:pt x="53" y="70"/>
                  </a:lnTo>
                  <a:lnTo>
                    <a:pt x="63" y="81"/>
                  </a:lnTo>
                  <a:lnTo>
                    <a:pt x="70" y="93"/>
                  </a:lnTo>
                  <a:lnTo>
                    <a:pt x="78" y="105"/>
                  </a:lnTo>
                  <a:lnTo>
                    <a:pt x="86" y="119"/>
                  </a:lnTo>
                  <a:lnTo>
                    <a:pt x="93" y="136"/>
                  </a:lnTo>
                  <a:lnTo>
                    <a:pt x="100" y="157"/>
                  </a:lnTo>
                  <a:lnTo>
                    <a:pt x="106" y="175"/>
                  </a:lnTo>
                  <a:lnTo>
                    <a:pt x="112" y="194"/>
                  </a:lnTo>
                  <a:lnTo>
                    <a:pt x="115" y="217"/>
                  </a:lnTo>
                  <a:lnTo>
                    <a:pt x="122" y="244"/>
                  </a:lnTo>
                  <a:lnTo>
                    <a:pt x="129" y="274"/>
                  </a:lnTo>
                  <a:lnTo>
                    <a:pt x="131" y="297"/>
                  </a:lnTo>
                  <a:lnTo>
                    <a:pt x="135" y="322"/>
                  </a:lnTo>
                  <a:lnTo>
                    <a:pt x="137" y="342"/>
                  </a:lnTo>
                  <a:lnTo>
                    <a:pt x="140" y="366"/>
                  </a:lnTo>
                  <a:lnTo>
                    <a:pt x="142" y="401"/>
                  </a:lnTo>
                  <a:lnTo>
                    <a:pt x="141" y="432"/>
                  </a:lnTo>
                  <a:lnTo>
                    <a:pt x="166" y="416"/>
                  </a:lnTo>
                  <a:lnTo>
                    <a:pt x="166" y="367"/>
                  </a:lnTo>
                  <a:lnTo>
                    <a:pt x="162" y="312"/>
                  </a:lnTo>
                  <a:lnTo>
                    <a:pt x="157" y="269"/>
                  </a:lnTo>
                  <a:lnTo>
                    <a:pt x="148" y="224"/>
                  </a:lnTo>
                  <a:lnTo>
                    <a:pt x="137" y="156"/>
                  </a:lnTo>
                  <a:lnTo>
                    <a:pt x="121" y="103"/>
                  </a:lnTo>
                  <a:lnTo>
                    <a:pt x="104" y="57"/>
                  </a:lnTo>
                  <a:lnTo>
                    <a:pt x="85" y="33"/>
                  </a:lnTo>
                  <a:lnTo>
                    <a:pt x="62" y="7"/>
                  </a:lnTo>
                  <a:lnTo>
                    <a:pt x="41" y="1"/>
                  </a:lnTo>
                  <a:lnTo>
                    <a:pt x="6" y="0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112"/>
            <p:cNvSpPr>
              <a:spLocks/>
            </p:cNvSpPr>
            <p:nvPr/>
          </p:nvSpPr>
          <p:spPr bwMode="auto">
            <a:xfrm>
              <a:off x="5307" y="2729"/>
              <a:ext cx="167" cy="378"/>
            </a:xfrm>
            <a:custGeom>
              <a:avLst/>
              <a:gdLst>
                <a:gd name="T0" fmla="*/ 11 w 167"/>
                <a:gd name="T1" fmla="*/ 297 h 378"/>
                <a:gd name="T2" fmla="*/ 0 w 167"/>
                <a:gd name="T3" fmla="*/ 377 h 378"/>
                <a:gd name="T4" fmla="*/ 8 w 167"/>
                <a:gd name="T5" fmla="*/ 355 h 378"/>
                <a:gd name="T6" fmla="*/ 17 w 167"/>
                <a:gd name="T7" fmla="*/ 332 h 378"/>
                <a:gd name="T8" fmla="*/ 26 w 167"/>
                <a:gd name="T9" fmla="*/ 311 h 378"/>
                <a:gd name="T10" fmla="*/ 38 w 167"/>
                <a:gd name="T11" fmla="*/ 283 h 378"/>
                <a:gd name="T12" fmla="*/ 50 w 167"/>
                <a:gd name="T13" fmla="*/ 254 h 378"/>
                <a:gd name="T14" fmla="*/ 62 w 167"/>
                <a:gd name="T15" fmla="*/ 226 h 378"/>
                <a:gd name="T16" fmla="*/ 74 w 167"/>
                <a:gd name="T17" fmla="*/ 201 h 378"/>
                <a:gd name="T18" fmla="*/ 83 w 167"/>
                <a:gd name="T19" fmla="*/ 182 h 378"/>
                <a:gd name="T20" fmla="*/ 94 w 167"/>
                <a:gd name="T21" fmla="*/ 160 h 378"/>
                <a:gd name="T22" fmla="*/ 104 w 167"/>
                <a:gd name="T23" fmla="*/ 141 h 378"/>
                <a:gd name="T24" fmla="*/ 117 w 167"/>
                <a:gd name="T25" fmla="*/ 121 h 378"/>
                <a:gd name="T26" fmla="*/ 127 w 167"/>
                <a:gd name="T27" fmla="*/ 104 h 378"/>
                <a:gd name="T28" fmla="*/ 138 w 167"/>
                <a:gd name="T29" fmla="*/ 90 h 378"/>
                <a:gd name="T30" fmla="*/ 150 w 167"/>
                <a:gd name="T31" fmla="*/ 75 h 378"/>
                <a:gd name="T32" fmla="*/ 158 w 167"/>
                <a:gd name="T33" fmla="*/ 61 h 378"/>
                <a:gd name="T34" fmla="*/ 166 w 167"/>
                <a:gd name="T35" fmla="*/ 0 h 378"/>
                <a:gd name="T36" fmla="*/ 152 w 167"/>
                <a:gd name="T37" fmla="*/ 14 h 378"/>
                <a:gd name="T38" fmla="*/ 130 w 167"/>
                <a:gd name="T39" fmla="*/ 48 h 378"/>
                <a:gd name="T40" fmla="*/ 100 w 167"/>
                <a:gd name="T41" fmla="*/ 88 h 378"/>
                <a:gd name="T42" fmla="*/ 77 w 167"/>
                <a:gd name="T43" fmla="*/ 129 h 378"/>
                <a:gd name="T44" fmla="*/ 55 w 167"/>
                <a:gd name="T45" fmla="*/ 185 h 378"/>
                <a:gd name="T46" fmla="*/ 32 w 167"/>
                <a:gd name="T47" fmla="*/ 233 h 378"/>
                <a:gd name="T48" fmla="*/ 14 w 167"/>
                <a:gd name="T49" fmla="*/ 280 h 378"/>
                <a:gd name="T50" fmla="*/ 0 w 167"/>
                <a:gd name="T51" fmla="*/ 377 h 378"/>
                <a:gd name="T52" fmla="*/ 1 w 167"/>
                <a:gd name="T53" fmla="*/ 374 h 378"/>
                <a:gd name="T54" fmla="*/ 11 w 167"/>
                <a:gd name="T55" fmla="*/ 297 h 3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378"/>
                <a:gd name="T86" fmla="*/ 167 w 167"/>
                <a:gd name="T87" fmla="*/ 378 h 3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7" h="378">
                  <a:moveTo>
                    <a:pt x="11" y="297"/>
                  </a:moveTo>
                  <a:lnTo>
                    <a:pt x="0" y="377"/>
                  </a:lnTo>
                  <a:lnTo>
                    <a:pt x="8" y="355"/>
                  </a:lnTo>
                  <a:lnTo>
                    <a:pt x="17" y="332"/>
                  </a:lnTo>
                  <a:lnTo>
                    <a:pt x="26" y="311"/>
                  </a:lnTo>
                  <a:lnTo>
                    <a:pt x="38" y="283"/>
                  </a:lnTo>
                  <a:lnTo>
                    <a:pt x="50" y="254"/>
                  </a:lnTo>
                  <a:lnTo>
                    <a:pt x="62" y="226"/>
                  </a:lnTo>
                  <a:lnTo>
                    <a:pt x="74" y="201"/>
                  </a:lnTo>
                  <a:lnTo>
                    <a:pt x="83" y="182"/>
                  </a:lnTo>
                  <a:lnTo>
                    <a:pt x="94" y="160"/>
                  </a:lnTo>
                  <a:lnTo>
                    <a:pt x="104" y="141"/>
                  </a:lnTo>
                  <a:lnTo>
                    <a:pt x="117" y="121"/>
                  </a:lnTo>
                  <a:lnTo>
                    <a:pt x="127" y="104"/>
                  </a:lnTo>
                  <a:lnTo>
                    <a:pt x="138" y="90"/>
                  </a:lnTo>
                  <a:lnTo>
                    <a:pt x="150" y="75"/>
                  </a:lnTo>
                  <a:lnTo>
                    <a:pt x="158" y="61"/>
                  </a:lnTo>
                  <a:lnTo>
                    <a:pt x="166" y="0"/>
                  </a:lnTo>
                  <a:lnTo>
                    <a:pt x="152" y="14"/>
                  </a:lnTo>
                  <a:lnTo>
                    <a:pt x="130" y="48"/>
                  </a:lnTo>
                  <a:lnTo>
                    <a:pt x="100" y="88"/>
                  </a:lnTo>
                  <a:lnTo>
                    <a:pt x="77" y="129"/>
                  </a:lnTo>
                  <a:lnTo>
                    <a:pt x="55" y="185"/>
                  </a:lnTo>
                  <a:lnTo>
                    <a:pt x="32" y="233"/>
                  </a:lnTo>
                  <a:lnTo>
                    <a:pt x="14" y="280"/>
                  </a:lnTo>
                  <a:lnTo>
                    <a:pt x="0" y="377"/>
                  </a:lnTo>
                  <a:lnTo>
                    <a:pt x="1" y="374"/>
                  </a:lnTo>
                  <a:lnTo>
                    <a:pt x="11" y="297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Freeform 113"/>
            <p:cNvSpPr>
              <a:spLocks/>
            </p:cNvSpPr>
            <p:nvPr/>
          </p:nvSpPr>
          <p:spPr bwMode="auto">
            <a:xfrm>
              <a:off x="5188" y="2924"/>
              <a:ext cx="133" cy="186"/>
            </a:xfrm>
            <a:custGeom>
              <a:avLst/>
              <a:gdLst>
                <a:gd name="T0" fmla="*/ 10 w 133"/>
                <a:gd name="T1" fmla="*/ 5 h 186"/>
                <a:gd name="T2" fmla="*/ 0 w 133"/>
                <a:gd name="T3" fmla="*/ 70 h 186"/>
                <a:gd name="T4" fmla="*/ 9 w 133"/>
                <a:gd name="T5" fmla="*/ 72 h 186"/>
                <a:gd name="T6" fmla="*/ 17 w 133"/>
                <a:gd name="T7" fmla="*/ 75 h 186"/>
                <a:gd name="T8" fmla="*/ 25 w 133"/>
                <a:gd name="T9" fmla="*/ 81 h 186"/>
                <a:gd name="T10" fmla="*/ 35 w 133"/>
                <a:gd name="T11" fmla="*/ 86 h 186"/>
                <a:gd name="T12" fmla="*/ 43 w 133"/>
                <a:gd name="T13" fmla="*/ 92 h 186"/>
                <a:gd name="T14" fmla="*/ 52 w 133"/>
                <a:gd name="T15" fmla="*/ 100 h 186"/>
                <a:gd name="T16" fmla="*/ 65 w 133"/>
                <a:gd name="T17" fmla="*/ 109 h 186"/>
                <a:gd name="T18" fmla="*/ 77 w 133"/>
                <a:gd name="T19" fmla="*/ 120 h 186"/>
                <a:gd name="T20" fmla="*/ 84 w 133"/>
                <a:gd name="T21" fmla="*/ 129 h 186"/>
                <a:gd name="T22" fmla="*/ 93 w 133"/>
                <a:gd name="T23" fmla="*/ 136 h 186"/>
                <a:gd name="T24" fmla="*/ 103 w 133"/>
                <a:gd name="T25" fmla="*/ 150 h 186"/>
                <a:gd name="T26" fmla="*/ 112 w 133"/>
                <a:gd name="T27" fmla="*/ 165 h 186"/>
                <a:gd name="T28" fmla="*/ 117 w 133"/>
                <a:gd name="T29" fmla="*/ 176 h 186"/>
                <a:gd name="T30" fmla="*/ 121 w 133"/>
                <a:gd name="T31" fmla="*/ 185 h 186"/>
                <a:gd name="T32" fmla="*/ 132 w 133"/>
                <a:gd name="T33" fmla="*/ 100 h 186"/>
                <a:gd name="T34" fmla="*/ 125 w 133"/>
                <a:gd name="T35" fmla="*/ 83 h 186"/>
                <a:gd name="T36" fmla="*/ 111 w 133"/>
                <a:gd name="T37" fmla="*/ 60 h 186"/>
                <a:gd name="T38" fmla="*/ 96 w 133"/>
                <a:gd name="T39" fmla="*/ 36 h 186"/>
                <a:gd name="T40" fmla="*/ 79 w 133"/>
                <a:gd name="T41" fmla="*/ 24 h 186"/>
                <a:gd name="T42" fmla="*/ 61 w 133"/>
                <a:gd name="T43" fmla="*/ 9 h 186"/>
                <a:gd name="T44" fmla="*/ 41 w 133"/>
                <a:gd name="T45" fmla="*/ 3 h 186"/>
                <a:gd name="T46" fmla="*/ 26 w 133"/>
                <a:gd name="T47" fmla="*/ 0 h 186"/>
                <a:gd name="T48" fmla="*/ 10 w 133"/>
                <a:gd name="T49" fmla="*/ 5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86"/>
                <a:gd name="T77" fmla="*/ 133 w 133"/>
                <a:gd name="T78" fmla="*/ 186 h 1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86">
                  <a:moveTo>
                    <a:pt x="10" y="5"/>
                  </a:moveTo>
                  <a:lnTo>
                    <a:pt x="0" y="70"/>
                  </a:lnTo>
                  <a:lnTo>
                    <a:pt x="9" y="72"/>
                  </a:lnTo>
                  <a:lnTo>
                    <a:pt x="17" y="75"/>
                  </a:lnTo>
                  <a:lnTo>
                    <a:pt x="25" y="81"/>
                  </a:lnTo>
                  <a:lnTo>
                    <a:pt x="35" y="86"/>
                  </a:lnTo>
                  <a:lnTo>
                    <a:pt x="43" y="92"/>
                  </a:lnTo>
                  <a:lnTo>
                    <a:pt x="52" y="100"/>
                  </a:lnTo>
                  <a:lnTo>
                    <a:pt x="65" y="109"/>
                  </a:lnTo>
                  <a:lnTo>
                    <a:pt x="77" y="120"/>
                  </a:lnTo>
                  <a:lnTo>
                    <a:pt x="84" y="129"/>
                  </a:lnTo>
                  <a:lnTo>
                    <a:pt x="93" y="136"/>
                  </a:lnTo>
                  <a:lnTo>
                    <a:pt x="103" y="150"/>
                  </a:lnTo>
                  <a:lnTo>
                    <a:pt x="112" y="165"/>
                  </a:lnTo>
                  <a:lnTo>
                    <a:pt x="117" y="176"/>
                  </a:lnTo>
                  <a:lnTo>
                    <a:pt x="121" y="185"/>
                  </a:lnTo>
                  <a:lnTo>
                    <a:pt x="132" y="100"/>
                  </a:lnTo>
                  <a:lnTo>
                    <a:pt x="125" y="83"/>
                  </a:lnTo>
                  <a:lnTo>
                    <a:pt x="111" y="60"/>
                  </a:lnTo>
                  <a:lnTo>
                    <a:pt x="96" y="36"/>
                  </a:lnTo>
                  <a:lnTo>
                    <a:pt x="79" y="24"/>
                  </a:lnTo>
                  <a:lnTo>
                    <a:pt x="61" y="9"/>
                  </a:lnTo>
                  <a:lnTo>
                    <a:pt x="41" y="3"/>
                  </a:lnTo>
                  <a:lnTo>
                    <a:pt x="26" y="0"/>
                  </a:lnTo>
                  <a:lnTo>
                    <a:pt x="10" y="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Freeform 114"/>
            <p:cNvSpPr>
              <a:spLocks/>
            </p:cNvSpPr>
            <p:nvPr/>
          </p:nvSpPr>
          <p:spPr bwMode="auto">
            <a:xfrm>
              <a:off x="5137" y="2427"/>
              <a:ext cx="337" cy="603"/>
            </a:xfrm>
            <a:custGeom>
              <a:avLst/>
              <a:gdLst>
                <a:gd name="T0" fmla="*/ 21 w 337"/>
                <a:gd name="T1" fmla="*/ 8 h 603"/>
                <a:gd name="T2" fmla="*/ 45 w 337"/>
                <a:gd name="T3" fmla="*/ 1 h 603"/>
                <a:gd name="T4" fmla="*/ 68 w 337"/>
                <a:gd name="T5" fmla="*/ 2 h 603"/>
                <a:gd name="T6" fmla="*/ 89 w 337"/>
                <a:gd name="T7" fmla="*/ 7 h 603"/>
                <a:gd name="T8" fmla="*/ 112 w 337"/>
                <a:gd name="T9" fmla="*/ 20 h 603"/>
                <a:gd name="T10" fmla="*/ 135 w 337"/>
                <a:gd name="T11" fmla="*/ 37 h 603"/>
                <a:gd name="T12" fmla="*/ 155 w 337"/>
                <a:gd name="T13" fmla="*/ 67 h 603"/>
                <a:gd name="T14" fmla="*/ 174 w 337"/>
                <a:gd name="T15" fmla="*/ 100 h 603"/>
                <a:gd name="T16" fmla="*/ 190 w 337"/>
                <a:gd name="T17" fmla="*/ 132 h 603"/>
                <a:gd name="T18" fmla="*/ 208 w 337"/>
                <a:gd name="T19" fmla="*/ 170 h 603"/>
                <a:gd name="T20" fmla="*/ 223 w 337"/>
                <a:gd name="T21" fmla="*/ 212 h 603"/>
                <a:gd name="T22" fmla="*/ 235 w 337"/>
                <a:gd name="T23" fmla="*/ 261 h 603"/>
                <a:gd name="T24" fmla="*/ 244 w 337"/>
                <a:gd name="T25" fmla="*/ 312 h 603"/>
                <a:gd name="T26" fmla="*/ 249 w 337"/>
                <a:gd name="T27" fmla="*/ 359 h 603"/>
                <a:gd name="T28" fmla="*/ 322 w 337"/>
                <a:gd name="T29" fmla="*/ 325 h 603"/>
                <a:gd name="T30" fmla="*/ 293 w 337"/>
                <a:gd name="T31" fmla="*/ 368 h 603"/>
                <a:gd name="T32" fmla="*/ 271 w 337"/>
                <a:gd name="T33" fmla="*/ 403 h 603"/>
                <a:gd name="T34" fmla="*/ 253 w 337"/>
                <a:gd name="T35" fmla="*/ 435 h 603"/>
                <a:gd name="T36" fmla="*/ 235 w 337"/>
                <a:gd name="T37" fmla="*/ 473 h 603"/>
                <a:gd name="T38" fmla="*/ 213 w 337"/>
                <a:gd name="T39" fmla="*/ 526 h 603"/>
                <a:gd name="T40" fmla="*/ 191 w 337"/>
                <a:gd name="T41" fmla="*/ 577 h 603"/>
                <a:gd name="T42" fmla="*/ 177 w 337"/>
                <a:gd name="T43" fmla="*/ 593 h 603"/>
                <a:gd name="T44" fmla="*/ 167 w 337"/>
                <a:gd name="T45" fmla="*/ 574 h 603"/>
                <a:gd name="T46" fmla="*/ 153 w 337"/>
                <a:gd name="T47" fmla="*/ 555 h 603"/>
                <a:gd name="T48" fmla="*/ 141 w 337"/>
                <a:gd name="T49" fmla="*/ 544 h 603"/>
                <a:gd name="T50" fmla="*/ 127 w 337"/>
                <a:gd name="T51" fmla="*/ 530 h 603"/>
                <a:gd name="T52" fmla="*/ 111 w 337"/>
                <a:gd name="T53" fmla="*/ 520 h 603"/>
                <a:gd name="T54" fmla="*/ 96 w 337"/>
                <a:gd name="T55" fmla="*/ 512 h 603"/>
                <a:gd name="T56" fmla="*/ 81 w 337"/>
                <a:gd name="T57" fmla="*/ 506 h 603"/>
                <a:gd name="T58" fmla="*/ 61 w 337"/>
                <a:gd name="T59" fmla="*/ 500 h 603"/>
                <a:gd name="T60" fmla="*/ 153 w 337"/>
                <a:gd name="T61" fmla="*/ 390 h 603"/>
                <a:gd name="T62" fmla="*/ 144 w 337"/>
                <a:gd name="T63" fmla="*/ 314 h 603"/>
                <a:gd name="T64" fmla="*/ 138 w 337"/>
                <a:gd name="T65" fmla="*/ 269 h 603"/>
                <a:gd name="T66" fmla="*/ 126 w 337"/>
                <a:gd name="T67" fmla="*/ 212 h 603"/>
                <a:gd name="T68" fmla="*/ 115 w 337"/>
                <a:gd name="T69" fmla="*/ 163 h 603"/>
                <a:gd name="T70" fmla="*/ 106 w 337"/>
                <a:gd name="T71" fmla="*/ 130 h 603"/>
                <a:gd name="T72" fmla="*/ 93 w 337"/>
                <a:gd name="T73" fmla="*/ 96 h 603"/>
                <a:gd name="T74" fmla="*/ 79 w 337"/>
                <a:gd name="T75" fmla="*/ 71 h 603"/>
                <a:gd name="T76" fmla="*/ 61 w 337"/>
                <a:gd name="T77" fmla="*/ 51 h 603"/>
                <a:gd name="T78" fmla="*/ 40 w 337"/>
                <a:gd name="T79" fmla="*/ 37 h 603"/>
                <a:gd name="T80" fmla="*/ 17 w 337"/>
                <a:gd name="T81" fmla="*/ 26 h 6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603"/>
                <a:gd name="T125" fmla="*/ 337 w 337"/>
                <a:gd name="T126" fmla="*/ 603 h 6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603">
                  <a:moveTo>
                    <a:pt x="0" y="19"/>
                  </a:moveTo>
                  <a:lnTo>
                    <a:pt x="21" y="8"/>
                  </a:lnTo>
                  <a:lnTo>
                    <a:pt x="31" y="6"/>
                  </a:lnTo>
                  <a:lnTo>
                    <a:pt x="45" y="1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9" y="3"/>
                  </a:lnTo>
                  <a:lnTo>
                    <a:pt x="89" y="7"/>
                  </a:lnTo>
                  <a:lnTo>
                    <a:pt x="101" y="9"/>
                  </a:lnTo>
                  <a:lnTo>
                    <a:pt x="112" y="20"/>
                  </a:lnTo>
                  <a:lnTo>
                    <a:pt x="122" y="30"/>
                  </a:lnTo>
                  <a:lnTo>
                    <a:pt x="135" y="37"/>
                  </a:lnTo>
                  <a:lnTo>
                    <a:pt x="145" y="52"/>
                  </a:lnTo>
                  <a:lnTo>
                    <a:pt x="155" y="67"/>
                  </a:lnTo>
                  <a:lnTo>
                    <a:pt x="166" y="84"/>
                  </a:lnTo>
                  <a:lnTo>
                    <a:pt x="174" y="100"/>
                  </a:lnTo>
                  <a:lnTo>
                    <a:pt x="183" y="115"/>
                  </a:lnTo>
                  <a:lnTo>
                    <a:pt x="190" y="132"/>
                  </a:lnTo>
                  <a:lnTo>
                    <a:pt x="198" y="150"/>
                  </a:lnTo>
                  <a:lnTo>
                    <a:pt x="208" y="170"/>
                  </a:lnTo>
                  <a:lnTo>
                    <a:pt x="215" y="192"/>
                  </a:lnTo>
                  <a:lnTo>
                    <a:pt x="223" y="212"/>
                  </a:lnTo>
                  <a:lnTo>
                    <a:pt x="229" y="238"/>
                  </a:lnTo>
                  <a:lnTo>
                    <a:pt x="235" y="261"/>
                  </a:lnTo>
                  <a:lnTo>
                    <a:pt x="241" y="284"/>
                  </a:lnTo>
                  <a:lnTo>
                    <a:pt x="244" y="312"/>
                  </a:lnTo>
                  <a:lnTo>
                    <a:pt x="248" y="333"/>
                  </a:lnTo>
                  <a:lnTo>
                    <a:pt x="249" y="359"/>
                  </a:lnTo>
                  <a:lnTo>
                    <a:pt x="336" y="305"/>
                  </a:lnTo>
                  <a:lnTo>
                    <a:pt x="322" y="325"/>
                  </a:lnTo>
                  <a:lnTo>
                    <a:pt x="307" y="348"/>
                  </a:lnTo>
                  <a:lnTo>
                    <a:pt x="293" y="368"/>
                  </a:lnTo>
                  <a:lnTo>
                    <a:pt x="283" y="383"/>
                  </a:lnTo>
                  <a:lnTo>
                    <a:pt x="271" y="403"/>
                  </a:lnTo>
                  <a:lnTo>
                    <a:pt x="264" y="417"/>
                  </a:lnTo>
                  <a:lnTo>
                    <a:pt x="253" y="435"/>
                  </a:lnTo>
                  <a:lnTo>
                    <a:pt x="245" y="455"/>
                  </a:lnTo>
                  <a:lnTo>
                    <a:pt x="235" y="473"/>
                  </a:lnTo>
                  <a:lnTo>
                    <a:pt x="223" y="499"/>
                  </a:lnTo>
                  <a:lnTo>
                    <a:pt x="213" y="526"/>
                  </a:lnTo>
                  <a:lnTo>
                    <a:pt x="203" y="550"/>
                  </a:lnTo>
                  <a:lnTo>
                    <a:pt x="191" y="577"/>
                  </a:lnTo>
                  <a:lnTo>
                    <a:pt x="182" y="602"/>
                  </a:lnTo>
                  <a:lnTo>
                    <a:pt x="177" y="593"/>
                  </a:lnTo>
                  <a:lnTo>
                    <a:pt x="172" y="582"/>
                  </a:lnTo>
                  <a:lnTo>
                    <a:pt x="167" y="574"/>
                  </a:lnTo>
                  <a:lnTo>
                    <a:pt x="161" y="565"/>
                  </a:lnTo>
                  <a:lnTo>
                    <a:pt x="153" y="555"/>
                  </a:lnTo>
                  <a:lnTo>
                    <a:pt x="148" y="549"/>
                  </a:lnTo>
                  <a:lnTo>
                    <a:pt x="141" y="544"/>
                  </a:lnTo>
                  <a:lnTo>
                    <a:pt x="134" y="537"/>
                  </a:lnTo>
                  <a:lnTo>
                    <a:pt x="127" y="530"/>
                  </a:lnTo>
                  <a:lnTo>
                    <a:pt x="117" y="527"/>
                  </a:lnTo>
                  <a:lnTo>
                    <a:pt x="111" y="520"/>
                  </a:lnTo>
                  <a:lnTo>
                    <a:pt x="103" y="515"/>
                  </a:lnTo>
                  <a:lnTo>
                    <a:pt x="96" y="512"/>
                  </a:lnTo>
                  <a:lnTo>
                    <a:pt x="89" y="509"/>
                  </a:lnTo>
                  <a:lnTo>
                    <a:pt x="81" y="506"/>
                  </a:lnTo>
                  <a:lnTo>
                    <a:pt x="74" y="499"/>
                  </a:lnTo>
                  <a:lnTo>
                    <a:pt x="61" y="500"/>
                  </a:lnTo>
                  <a:lnTo>
                    <a:pt x="153" y="428"/>
                  </a:lnTo>
                  <a:lnTo>
                    <a:pt x="153" y="390"/>
                  </a:lnTo>
                  <a:lnTo>
                    <a:pt x="150" y="366"/>
                  </a:lnTo>
                  <a:lnTo>
                    <a:pt x="144" y="314"/>
                  </a:lnTo>
                  <a:lnTo>
                    <a:pt x="141" y="291"/>
                  </a:lnTo>
                  <a:lnTo>
                    <a:pt x="138" y="269"/>
                  </a:lnTo>
                  <a:lnTo>
                    <a:pt x="131" y="231"/>
                  </a:lnTo>
                  <a:lnTo>
                    <a:pt x="126" y="212"/>
                  </a:lnTo>
                  <a:lnTo>
                    <a:pt x="121" y="185"/>
                  </a:lnTo>
                  <a:lnTo>
                    <a:pt x="115" y="163"/>
                  </a:lnTo>
                  <a:lnTo>
                    <a:pt x="110" y="146"/>
                  </a:lnTo>
                  <a:lnTo>
                    <a:pt x="106" y="130"/>
                  </a:lnTo>
                  <a:lnTo>
                    <a:pt x="101" y="115"/>
                  </a:lnTo>
                  <a:lnTo>
                    <a:pt x="93" y="96"/>
                  </a:lnTo>
                  <a:lnTo>
                    <a:pt x="86" y="86"/>
                  </a:lnTo>
                  <a:lnTo>
                    <a:pt x="79" y="71"/>
                  </a:lnTo>
                  <a:lnTo>
                    <a:pt x="70" y="59"/>
                  </a:lnTo>
                  <a:lnTo>
                    <a:pt x="61" y="51"/>
                  </a:lnTo>
                  <a:lnTo>
                    <a:pt x="50" y="43"/>
                  </a:lnTo>
                  <a:lnTo>
                    <a:pt x="40" y="37"/>
                  </a:lnTo>
                  <a:lnTo>
                    <a:pt x="30" y="29"/>
                  </a:lnTo>
                  <a:lnTo>
                    <a:pt x="17" y="26"/>
                  </a:lnTo>
                  <a:lnTo>
                    <a:pt x="0" y="1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0" name="Rectangle 115"/>
          <p:cNvSpPr>
            <a:spLocks noChangeArrowheads="1"/>
          </p:cNvSpPr>
          <p:nvPr/>
        </p:nvSpPr>
        <p:spPr bwMode="auto">
          <a:xfrm>
            <a:off x="4102100" y="3278188"/>
            <a:ext cx="871538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t>Local </a:t>
            </a:r>
          </a:p>
        </p:txBody>
      </p:sp>
      <p:pic>
        <p:nvPicPr>
          <p:cNvPr id="45071" name="Picture 1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449763"/>
            <a:ext cx="2620963" cy="168592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2" name="Picture 118"/>
          <p:cNvPicPr>
            <a:picLocks noChangeAspect="1" noChangeArrowheads="1"/>
          </p:cNvPicPr>
          <p:nvPr/>
        </p:nvPicPr>
        <p:blipFill>
          <a:blip r:embed="rId10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817688"/>
            <a:ext cx="2124075" cy="1630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073" name="Group 119"/>
          <p:cNvGrpSpPr>
            <a:grpSpLocks/>
          </p:cNvGrpSpPr>
          <p:nvPr/>
        </p:nvGrpSpPr>
        <p:grpSpPr bwMode="auto">
          <a:xfrm>
            <a:off x="5508625" y="3165475"/>
            <a:ext cx="1663700" cy="539750"/>
            <a:chOff x="3892" y="2112"/>
            <a:chExt cx="1179" cy="340"/>
          </a:xfrm>
        </p:grpSpPr>
        <p:sp>
          <p:nvSpPr>
            <p:cNvPr id="45102" name="AutoShape 120"/>
            <p:cNvSpPr>
              <a:spLocks noChangeArrowheads="1"/>
            </p:cNvSpPr>
            <p:nvPr/>
          </p:nvSpPr>
          <p:spPr bwMode="auto">
            <a:xfrm flipV="1">
              <a:off x="3892" y="2112"/>
              <a:ext cx="1179" cy="3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31 w 21600"/>
                <a:gd name="T13" fmla="*/ 2922 h 21600"/>
                <a:gd name="T14" fmla="*/ 18669 w 21600"/>
                <a:gd name="T15" fmla="*/ 186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245" y="21600"/>
                  </a:lnTo>
                  <a:lnTo>
                    <a:pt x="1935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699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3" name="Rectangle 121"/>
            <p:cNvSpPr>
              <a:spLocks noChangeArrowheads="1"/>
            </p:cNvSpPr>
            <p:nvPr/>
          </p:nvSpPr>
          <p:spPr bwMode="auto">
            <a:xfrm>
              <a:off x="4078" y="2138"/>
              <a:ext cx="784" cy="2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Animals</a:t>
              </a:r>
            </a:p>
          </p:txBody>
        </p:sp>
      </p:grpSp>
      <p:pic>
        <p:nvPicPr>
          <p:cNvPr id="45074" name="Picture 122" descr="zcropstr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84575"/>
            <a:ext cx="1330325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5" name="Picture 123" descr="zcrnslhar-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4346575"/>
            <a:ext cx="1595437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AutoShape 124"/>
          <p:cNvSpPr>
            <a:spLocks noChangeArrowheads="1"/>
          </p:cNvSpPr>
          <p:nvPr/>
        </p:nvSpPr>
        <p:spPr bwMode="auto">
          <a:xfrm flipV="1">
            <a:off x="1560513" y="3557588"/>
            <a:ext cx="1749425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426 w 21600"/>
              <a:gd name="T13" fmla="*/ 2426 h 21600"/>
              <a:gd name="T14" fmla="*/ 19174 w 21600"/>
              <a:gd name="T15" fmla="*/ 1917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51" y="21600"/>
                </a:lnTo>
                <a:lnTo>
                  <a:pt x="2034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12699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5077" name="Rectangle 125"/>
          <p:cNvSpPr>
            <a:spLocks noChangeArrowheads="1"/>
          </p:cNvSpPr>
          <p:nvPr/>
        </p:nvSpPr>
        <p:spPr bwMode="auto">
          <a:xfrm>
            <a:off x="2101850" y="3567113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t>Soil</a:t>
            </a:r>
          </a:p>
        </p:txBody>
      </p:sp>
      <p:grpSp>
        <p:nvGrpSpPr>
          <p:cNvPr id="45078" name="Group 126"/>
          <p:cNvGrpSpPr>
            <a:grpSpLocks/>
          </p:cNvGrpSpPr>
          <p:nvPr/>
        </p:nvGrpSpPr>
        <p:grpSpPr bwMode="auto">
          <a:xfrm rot="17719941" flipH="1">
            <a:off x="553244" y="2605882"/>
            <a:ext cx="841375" cy="814387"/>
            <a:chOff x="3552" y="1504"/>
            <a:chExt cx="529" cy="577"/>
          </a:xfrm>
        </p:grpSpPr>
        <p:sp>
          <p:nvSpPr>
            <p:cNvPr id="45098" name="Freeform 127"/>
            <p:cNvSpPr>
              <a:spLocks/>
            </p:cNvSpPr>
            <p:nvPr/>
          </p:nvSpPr>
          <p:spPr bwMode="auto">
            <a:xfrm>
              <a:off x="3552" y="1535"/>
              <a:ext cx="369" cy="351"/>
            </a:xfrm>
            <a:custGeom>
              <a:avLst/>
              <a:gdLst>
                <a:gd name="T0" fmla="*/ 0 w 369"/>
                <a:gd name="T1" fmla="*/ 15 h 351"/>
                <a:gd name="T2" fmla="*/ 9 w 369"/>
                <a:gd name="T3" fmla="*/ 50 h 351"/>
                <a:gd name="T4" fmla="*/ 29 w 369"/>
                <a:gd name="T5" fmla="*/ 48 h 351"/>
                <a:gd name="T6" fmla="*/ 47 w 369"/>
                <a:gd name="T7" fmla="*/ 53 h 351"/>
                <a:gd name="T8" fmla="*/ 66 w 369"/>
                <a:gd name="T9" fmla="*/ 55 h 351"/>
                <a:gd name="T10" fmla="*/ 83 w 369"/>
                <a:gd name="T11" fmla="*/ 59 h 351"/>
                <a:gd name="T12" fmla="*/ 101 w 369"/>
                <a:gd name="T13" fmla="*/ 66 h 351"/>
                <a:gd name="T14" fmla="*/ 114 w 369"/>
                <a:gd name="T15" fmla="*/ 74 h 351"/>
                <a:gd name="T16" fmla="*/ 128 w 369"/>
                <a:gd name="T17" fmla="*/ 82 h 351"/>
                <a:gd name="T18" fmla="*/ 144 w 369"/>
                <a:gd name="T19" fmla="*/ 90 h 351"/>
                <a:gd name="T20" fmla="*/ 159 w 369"/>
                <a:gd name="T21" fmla="*/ 102 h 351"/>
                <a:gd name="T22" fmla="*/ 177 w 369"/>
                <a:gd name="T23" fmla="*/ 119 h 351"/>
                <a:gd name="T24" fmla="*/ 191 w 369"/>
                <a:gd name="T25" fmla="*/ 133 h 351"/>
                <a:gd name="T26" fmla="*/ 207 w 369"/>
                <a:gd name="T27" fmla="*/ 147 h 351"/>
                <a:gd name="T28" fmla="*/ 221 w 369"/>
                <a:gd name="T29" fmla="*/ 167 h 351"/>
                <a:gd name="T30" fmla="*/ 240 w 369"/>
                <a:gd name="T31" fmla="*/ 188 h 351"/>
                <a:gd name="T32" fmla="*/ 262 w 369"/>
                <a:gd name="T33" fmla="*/ 212 h 351"/>
                <a:gd name="T34" fmla="*/ 274 w 369"/>
                <a:gd name="T35" fmla="*/ 232 h 351"/>
                <a:gd name="T36" fmla="*/ 289 w 369"/>
                <a:gd name="T37" fmla="*/ 252 h 351"/>
                <a:gd name="T38" fmla="*/ 301 w 369"/>
                <a:gd name="T39" fmla="*/ 270 h 351"/>
                <a:gd name="T40" fmla="*/ 315 w 369"/>
                <a:gd name="T41" fmla="*/ 291 h 351"/>
                <a:gd name="T42" fmla="*/ 333 w 369"/>
                <a:gd name="T43" fmla="*/ 322 h 351"/>
                <a:gd name="T44" fmla="*/ 346 w 369"/>
                <a:gd name="T45" fmla="*/ 350 h 351"/>
                <a:gd name="T46" fmla="*/ 368 w 369"/>
                <a:gd name="T47" fmla="*/ 326 h 351"/>
                <a:gd name="T48" fmla="*/ 344 w 369"/>
                <a:gd name="T49" fmla="*/ 281 h 351"/>
                <a:gd name="T50" fmla="*/ 316 w 369"/>
                <a:gd name="T51" fmla="*/ 233 h 351"/>
                <a:gd name="T52" fmla="*/ 290 w 369"/>
                <a:gd name="T53" fmla="*/ 196 h 351"/>
                <a:gd name="T54" fmla="*/ 260 w 369"/>
                <a:gd name="T55" fmla="*/ 159 h 351"/>
                <a:gd name="T56" fmla="*/ 217 w 369"/>
                <a:gd name="T57" fmla="*/ 102 h 351"/>
                <a:gd name="T58" fmla="*/ 176 w 369"/>
                <a:gd name="T59" fmla="*/ 62 h 351"/>
                <a:gd name="T60" fmla="*/ 136 w 369"/>
                <a:gd name="T61" fmla="*/ 27 h 351"/>
                <a:gd name="T62" fmla="*/ 104 w 369"/>
                <a:gd name="T63" fmla="*/ 13 h 351"/>
                <a:gd name="T64" fmla="*/ 66 w 369"/>
                <a:gd name="T65" fmla="*/ 0 h 351"/>
                <a:gd name="T66" fmla="*/ 40 w 369"/>
                <a:gd name="T67" fmla="*/ 3 h 351"/>
                <a:gd name="T68" fmla="*/ 0 w 369"/>
                <a:gd name="T69" fmla="*/ 15 h 3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9"/>
                <a:gd name="T106" fmla="*/ 0 h 351"/>
                <a:gd name="T107" fmla="*/ 369 w 369"/>
                <a:gd name="T108" fmla="*/ 351 h 3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9" h="351">
                  <a:moveTo>
                    <a:pt x="0" y="15"/>
                  </a:moveTo>
                  <a:lnTo>
                    <a:pt x="9" y="50"/>
                  </a:lnTo>
                  <a:lnTo>
                    <a:pt x="29" y="48"/>
                  </a:lnTo>
                  <a:lnTo>
                    <a:pt x="47" y="53"/>
                  </a:lnTo>
                  <a:lnTo>
                    <a:pt x="66" y="55"/>
                  </a:lnTo>
                  <a:lnTo>
                    <a:pt x="83" y="59"/>
                  </a:lnTo>
                  <a:lnTo>
                    <a:pt x="101" y="66"/>
                  </a:lnTo>
                  <a:lnTo>
                    <a:pt x="114" y="74"/>
                  </a:lnTo>
                  <a:lnTo>
                    <a:pt x="128" y="82"/>
                  </a:lnTo>
                  <a:lnTo>
                    <a:pt x="144" y="90"/>
                  </a:lnTo>
                  <a:lnTo>
                    <a:pt x="159" y="102"/>
                  </a:lnTo>
                  <a:lnTo>
                    <a:pt x="177" y="119"/>
                  </a:lnTo>
                  <a:lnTo>
                    <a:pt x="191" y="133"/>
                  </a:lnTo>
                  <a:lnTo>
                    <a:pt x="207" y="147"/>
                  </a:lnTo>
                  <a:lnTo>
                    <a:pt x="221" y="167"/>
                  </a:lnTo>
                  <a:lnTo>
                    <a:pt x="240" y="188"/>
                  </a:lnTo>
                  <a:lnTo>
                    <a:pt x="262" y="212"/>
                  </a:lnTo>
                  <a:lnTo>
                    <a:pt x="274" y="232"/>
                  </a:lnTo>
                  <a:lnTo>
                    <a:pt x="289" y="252"/>
                  </a:lnTo>
                  <a:lnTo>
                    <a:pt x="301" y="270"/>
                  </a:lnTo>
                  <a:lnTo>
                    <a:pt x="315" y="291"/>
                  </a:lnTo>
                  <a:lnTo>
                    <a:pt x="333" y="322"/>
                  </a:lnTo>
                  <a:lnTo>
                    <a:pt x="346" y="350"/>
                  </a:lnTo>
                  <a:lnTo>
                    <a:pt x="368" y="326"/>
                  </a:lnTo>
                  <a:lnTo>
                    <a:pt x="344" y="281"/>
                  </a:lnTo>
                  <a:lnTo>
                    <a:pt x="316" y="233"/>
                  </a:lnTo>
                  <a:lnTo>
                    <a:pt x="290" y="196"/>
                  </a:lnTo>
                  <a:lnTo>
                    <a:pt x="260" y="159"/>
                  </a:lnTo>
                  <a:lnTo>
                    <a:pt x="217" y="102"/>
                  </a:lnTo>
                  <a:lnTo>
                    <a:pt x="176" y="62"/>
                  </a:lnTo>
                  <a:lnTo>
                    <a:pt x="136" y="27"/>
                  </a:lnTo>
                  <a:lnTo>
                    <a:pt x="104" y="13"/>
                  </a:lnTo>
                  <a:lnTo>
                    <a:pt x="66" y="0"/>
                  </a:lnTo>
                  <a:lnTo>
                    <a:pt x="40" y="3"/>
                  </a:lnTo>
                  <a:lnTo>
                    <a:pt x="0" y="1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Freeform 128"/>
            <p:cNvSpPr>
              <a:spLocks/>
            </p:cNvSpPr>
            <p:nvPr/>
          </p:nvSpPr>
          <p:spPr bwMode="auto">
            <a:xfrm>
              <a:off x="4014" y="1671"/>
              <a:ext cx="67" cy="409"/>
            </a:xfrm>
            <a:custGeom>
              <a:avLst/>
              <a:gdLst>
                <a:gd name="T0" fmla="*/ 4 w 67"/>
                <a:gd name="T1" fmla="*/ 331 h 409"/>
                <a:gd name="T2" fmla="*/ 28 w 67"/>
                <a:gd name="T3" fmla="*/ 408 h 409"/>
                <a:gd name="T4" fmla="*/ 27 w 67"/>
                <a:gd name="T5" fmla="*/ 385 h 409"/>
                <a:gd name="T6" fmla="*/ 26 w 67"/>
                <a:gd name="T7" fmla="*/ 361 h 409"/>
                <a:gd name="T8" fmla="*/ 27 w 67"/>
                <a:gd name="T9" fmla="*/ 338 h 409"/>
                <a:gd name="T10" fmla="*/ 29 w 67"/>
                <a:gd name="T11" fmla="*/ 308 h 409"/>
                <a:gd name="T12" fmla="*/ 29 w 67"/>
                <a:gd name="T13" fmla="*/ 276 h 409"/>
                <a:gd name="T14" fmla="*/ 31 w 67"/>
                <a:gd name="T15" fmla="*/ 246 h 409"/>
                <a:gd name="T16" fmla="*/ 33 w 67"/>
                <a:gd name="T17" fmla="*/ 219 h 409"/>
                <a:gd name="T18" fmla="*/ 34 w 67"/>
                <a:gd name="T19" fmla="*/ 198 h 409"/>
                <a:gd name="T20" fmla="*/ 36 w 67"/>
                <a:gd name="T21" fmla="*/ 174 h 409"/>
                <a:gd name="T22" fmla="*/ 39 w 67"/>
                <a:gd name="T23" fmla="*/ 153 h 409"/>
                <a:gd name="T24" fmla="*/ 45 w 67"/>
                <a:gd name="T25" fmla="*/ 129 h 409"/>
                <a:gd name="T26" fmla="*/ 50 w 67"/>
                <a:gd name="T27" fmla="*/ 110 h 409"/>
                <a:gd name="T28" fmla="*/ 55 w 67"/>
                <a:gd name="T29" fmla="*/ 93 h 409"/>
                <a:gd name="T30" fmla="*/ 62 w 67"/>
                <a:gd name="T31" fmla="*/ 74 h 409"/>
                <a:gd name="T32" fmla="*/ 66 w 67"/>
                <a:gd name="T33" fmla="*/ 58 h 409"/>
                <a:gd name="T34" fmla="*/ 47 w 67"/>
                <a:gd name="T35" fmla="*/ 0 h 409"/>
                <a:gd name="T36" fmla="*/ 37 w 67"/>
                <a:gd name="T37" fmla="*/ 19 h 409"/>
                <a:gd name="T38" fmla="*/ 27 w 67"/>
                <a:gd name="T39" fmla="*/ 58 h 409"/>
                <a:gd name="T40" fmla="*/ 11 w 67"/>
                <a:gd name="T41" fmla="*/ 105 h 409"/>
                <a:gd name="T42" fmla="*/ 3 w 67"/>
                <a:gd name="T43" fmla="*/ 153 h 409"/>
                <a:gd name="T44" fmla="*/ 3 w 67"/>
                <a:gd name="T45" fmla="*/ 213 h 409"/>
                <a:gd name="T46" fmla="*/ 0 w 67"/>
                <a:gd name="T47" fmla="*/ 265 h 409"/>
                <a:gd name="T48" fmla="*/ 0 w 67"/>
                <a:gd name="T49" fmla="*/ 315 h 409"/>
                <a:gd name="T50" fmla="*/ 28 w 67"/>
                <a:gd name="T51" fmla="*/ 408 h 409"/>
                <a:gd name="T52" fmla="*/ 27 w 67"/>
                <a:gd name="T53" fmla="*/ 406 h 409"/>
                <a:gd name="T54" fmla="*/ 4 w 67"/>
                <a:gd name="T55" fmla="*/ 331 h 4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409"/>
                <a:gd name="T86" fmla="*/ 67 w 67"/>
                <a:gd name="T87" fmla="*/ 409 h 4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409">
                  <a:moveTo>
                    <a:pt x="4" y="331"/>
                  </a:moveTo>
                  <a:lnTo>
                    <a:pt x="28" y="408"/>
                  </a:lnTo>
                  <a:lnTo>
                    <a:pt x="27" y="385"/>
                  </a:lnTo>
                  <a:lnTo>
                    <a:pt x="26" y="361"/>
                  </a:lnTo>
                  <a:lnTo>
                    <a:pt x="27" y="338"/>
                  </a:lnTo>
                  <a:lnTo>
                    <a:pt x="29" y="308"/>
                  </a:lnTo>
                  <a:lnTo>
                    <a:pt x="29" y="276"/>
                  </a:lnTo>
                  <a:lnTo>
                    <a:pt x="31" y="246"/>
                  </a:lnTo>
                  <a:lnTo>
                    <a:pt x="33" y="219"/>
                  </a:lnTo>
                  <a:lnTo>
                    <a:pt x="34" y="198"/>
                  </a:lnTo>
                  <a:lnTo>
                    <a:pt x="36" y="174"/>
                  </a:lnTo>
                  <a:lnTo>
                    <a:pt x="39" y="153"/>
                  </a:lnTo>
                  <a:lnTo>
                    <a:pt x="45" y="129"/>
                  </a:lnTo>
                  <a:lnTo>
                    <a:pt x="50" y="110"/>
                  </a:lnTo>
                  <a:lnTo>
                    <a:pt x="55" y="93"/>
                  </a:lnTo>
                  <a:lnTo>
                    <a:pt x="62" y="74"/>
                  </a:lnTo>
                  <a:lnTo>
                    <a:pt x="66" y="58"/>
                  </a:lnTo>
                  <a:lnTo>
                    <a:pt x="47" y="0"/>
                  </a:lnTo>
                  <a:lnTo>
                    <a:pt x="37" y="19"/>
                  </a:lnTo>
                  <a:lnTo>
                    <a:pt x="27" y="58"/>
                  </a:lnTo>
                  <a:lnTo>
                    <a:pt x="11" y="105"/>
                  </a:lnTo>
                  <a:lnTo>
                    <a:pt x="3" y="153"/>
                  </a:lnTo>
                  <a:lnTo>
                    <a:pt x="3" y="213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8" y="408"/>
                  </a:lnTo>
                  <a:lnTo>
                    <a:pt x="27" y="406"/>
                  </a:lnTo>
                  <a:lnTo>
                    <a:pt x="4" y="33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Freeform 129"/>
            <p:cNvSpPr>
              <a:spLocks/>
            </p:cNvSpPr>
            <p:nvPr/>
          </p:nvSpPr>
          <p:spPr bwMode="auto">
            <a:xfrm>
              <a:off x="3837" y="1947"/>
              <a:ext cx="208" cy="134"/>
            </a:xfrm>
            <a:custGeom>
              <a:avLst/>
              <a:gdLst>
                <a:gd name="T0" fmla="*/ 0 w 208"/>
                <a:gd name="T1" fmla="*/ 16 h 134"/>
                <a:gd name="T2" fmla="*/ 19 w 208"/>
                <a:gd name="T3" fmla="*/ 80 h 134"/>
                <a:gd name="T4" fmla="*/ 29 w 208"/>
                <a:gd name="T5" fmla="*/ 77 h 134"/>
                <a:gd name="T6" fmla="*/ 40 w 208"/>
                <a:gd name="T7" fmla="*/ 77 h 134"/>
                <a:gd name="T8" fmla="*/ 51 w 208"/>
                <a:gd name="T9" fmla="*/ 80 h 134"/>
                <a:gd name="T10" fmla="*/ 64 w 208"/>
                <a:gd name="T11" fmla="*/ 80 h 134"/>
                <a:gd name="T12" fmla="*/ 77 w 208"/>
                <a:gd name="T13" fmla="*/ 82 h 134"/>
                <a:gd name="T14" fmla="*/ 91 w 208"/>
                <a:gd name="T15" fmla="*/ 84 h 134"/>
                <a:gd name="T16" fmla="*/ 109 w 208"/>
                <a:gd name="T17" fmla="*/ 89 h 134"/>
                <a:gd name="T18" fmla="*/ 128 w 208"/>
                <a:gd name="T19" fmla="*/ 93 h 134"/>
                <a:gd name="T20" fmla="*/ 140 w 208"/>
                <a:gd name="T21" fmla="*/ 98 h 134"/>
                <a:gd name="T22" fmla="*/ 154 w 208"/>
                <a:gd name="T23" fmla="*/ 101 h 134"/>
                <a:gd name="T24" fmla="*/ 171 w 208"/>
                <a:gd name="T25" fmla="*/ 110 h 134"/>
                <a:gd name="T26" fmla="*/ 188 w 208"/>
                <a:gd name="T27" fmla="*/ 120 h 134"/>
                <a:gd name="T28" fmla="*/ 198 w 208"/>
                <a:gd name="T29" fmla="*/ 127 h 134"/>
                <a:gd name="T30" fmla="*/ 207 w 208"/>
                <a:gd name="T31" fmla="*/ 133 h 134"/>
                <a:gd name="T32" fmla="*/ 181 w 208"/>
                <a:gd name="T33" fmla="*/ 52 h 134"/>
                <a:gd name="T34" fmla="*/ 166 w 208"/>
                <a:gd name="T35" fmla="*/ 40 h 134"/>
                <a:gd name="T36" fmla="*/ 140 w 208"/>
                <a:gd name="T37" fmla="*/ 24 h 134"/>
                <a:gd name="T38" fmla="*/ 111 w 208"/>
                <a:gd name="T39" fmla="*/ 9 h 134"/>
                <a:gd name="T40" fmla="*/ 88 w 208"/>
                <a:gd name="T41" fmla="*/ 6 h 134"/>
                <a:gd name="T42" fmla="*/ 61 w 208"/>
                <a:gd name="T43" fmla="*/ 0 h 134"/>
                <a:gd name="T44" fmla="*/ 35 w 208"/>
                <a:gd name="T45" fmla="*/ 2 h 134"/>
                <a:gd name="T46" fmla="*/ 17 w 208"/>
                <a:gd name="T47" fmla="*/ 5 h 134"/>
                <a:gd name="T48" fmla="*/ 0 w 208"/>
                <a:gd name="T49" fmla="*/ 16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134"/>
                <a:gd name="T77" fmla="*/ 208 w 208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134">
                  <a:moveTo>
                    <a:pt x="0" y="16"/>
                  </a:moveTo>
                  <a:lnTo>
                    <a:pt x="19" y="80"/>
                  </a:lnTo>
                  <a:lnTo>
                    <a:pt x="29" y="77"/>
                  </a:lnTo>
                  <a:lnTo>
                    <a:pt x="40" y="77"/>
                  </a:lnTo>
                  <a:lnTo>
                    <a:pt x="51" y="80"/>
                  </a:lnTo>
                  <a:lnTo>
                    <a:pt x="64" y="80"/>
                  </a:lnTo>
                  <a:lnTo>
                    <a:pt x="77" y="82"/>
                  </a:lnTo>
                  <a:lnTo>
                    <a:pt x="91" y="84"/>
                  </a:lnTo>
                  <a:lnTo>
                    <a:pt x="109" y="89"/>
                  </a:lnTo>
                  <a:lnTo>
                    <a:pt x="128" y="93"/>
                  </a:lnTo>
                  <a:lnTo>
                    <a:pt x="140" y="98"/>
                  </a:lnTo>
                  <a:lnTo>
                    <a:pt x="154" y="101"/>
                  </a:lnTo>
                  <a:lnTo>
                    <a:pt x="171" y="110"/>
                  </a:lnTo>
                  <a:lnTo>
                    <a:pt x="188" y="120"/>
                  </a:lnTo>
                  <a:lnTo>
                    <a:pt x="198" y="127"/>
                  </a:lnTo>
                  <a:lnTo>
                    <a:pt x="207" y="133"/>
                  </a:lnTo>
                  <a:lnTo>
                    <a:pt x="181" y="52"/>
                  </a:lnTo>
                  <a:lnTo>
                    <a:pt x="166" y="40"/>
                  </a:lnTo>
                  <a:lnTo>
                    <a:pt x="140" y="24"/>
                  </a:lnTo>
                  <a:lnTo>
                    <a:pt x="111" y="9"/>
                  </a:lnTo>
                  <a:lnTo>
                    <a:pt x="88" y="6"/>
                  </a:lnTo>
                  <a:lnTo>
                    <a:pt x="61" y="0"/>
                  </a:lnTo>
                  <a:lnTo>
                    <a:pt x="35" y="2"/>
                  </a:lnTo>
                  <a:lnTo>
                    <a:pt x="17" y="5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Freeform 130"/>
            <p:cNvSpPr>
              <a:spLocks/>
            </p:cNvSpPr>
            <p:nvPr/>
          </p:nvSpPr>
          <p:spPr bwMode="auto">
            <a:xfrm>
              <a:off x="3553" y="1504"/>
              <a:ext cx="511" cy="501"/>
            </a:xfrm>
            <a:custGeom>
              <a:avLst/>
              <a:gdLst>
                <a:gd name="T0" fmla="*/ 19 w 511"/>
                <a:gd name="T1" fmla="*/ 30 h 501"/>
                <a:gd name="T2" fmla="*/ 43 w 511"/>
                <a:gd name="T3" fmla="*/ 14 h 501"/>
                <a:gd name="T4" fmla="*/ 70 w 511"/>
                <a:gd name="T5" fmla="*/ 6 h 501"/>
                <a:gd name="T6" fmla="*/ 95 w 511"/>
                <a:gd name="T7" fmla="*/ 2 h 501"/>
                <a:gd name="T8" fmla="*/ 128 w 511"/>
                <a:gd name="T9" fmla="*/ 4 h 501"/>
                <a:gd name="T10" fmla="*/ 161 w 511"/>
                <a:gd name="T11" fmla="*/ 10 h 501"/>
                <a:gd name="T12" fmla="*/ 198 w 511"/>
                <a:gd name="T13" fmla="*/ 29 h 501"/>
                <a:gd name="T14" fmla="*/ 233 w 511"/>
                <a:gd name="T15" fmla="*/ 50 h 501"/>
                <a:gd name="T16" fmla="*/ 267 w 511"/>
                <a:gd name="T17" fmla="*/ 73 h 501"/>
                <a:gd name="T18" fmla="*/ 303 w 511"/>
                <a:gd name="T19" fmla="*/ 99 h 501"/>
                <a:gd name="T20" fmla="*/ 338 w 511"/>
                <a:gd name="T21" fmla="*/ 130 h 501"/>
                <a:gd name="T22" fmla="*/ 375 w 511"/>
                <a:gd name="T23" fmla="*/ 171 h 501"/>
                <a:gd name="T24" fmla="*/ 408 w 511"/>
                <a:gd name="T25" fmla="*/ 213 h 501"/>
                <a:gd name="T26" fmla="*/ 434 w 511"/>
                <a:gd name="T27" fmla="*/ 253 h 501"/>
                <a:gd name="T28" fmla="*/ 503 w 511"/>
                <a:gd name="T29" fmla="*/ 193 h 501"/>
                <a:gd name="T30" fmla="*/ 489 w 511"/>
                <a:gd name="T31" fmla="*/ 243 h 501"/>
                <a:gd name="T32" fmla="*/ 480 w 511"/>
                <a:gd name="T33" fmla="*/ 284 h 501"/>
                <a:gd name="T34" fmla="*/ 473 w 511"/>
                <a:gd name="T35" fmla="*/ 320 h 501"/>
                <a:gd name="T36" fmla="*/ 470 w 511"/>
                <a:gd name="T37" fmla="*/ 362 h 501"/>
                <a:gd name="T38" fmla="*/ 468 w 511"/>
                <a:gd name="T39" fmla="*/ 418 h 501"/>
                <a:gd name="T40" fmla="*/ 466 w 511"/>
                <a:gd name="T41" fmla="*/ 474 h 501"/>
                <a:gd name="T42" fmla="*/ 457 w 511"/>
                <a:gd name="T43" fmla="*/ 494 h 501"/>
                <a:gd name="T44" fmla="*/ 437 w 511"/>
                <a:gd name="T45" fmla="*/ 480 h 501"/>
                <a:gd name="T46" fmla="*/ 414 w 511"/>
                <a:gd name="T47" fmla="*/ 470 h 501"/>
                <a:gd name="T48" fmla="*/ 395 w 511"/>
                <a:gd name="T49" fmla="*/ 465 h 501"/>
                <a:gd name="T50" fmla="*/ 373 w 511"/>
                <a:gd name="T51" fmla="*/ 458 h 501"/>
                <a:gd name="T52" fmla="*/ 349 w 511"/>
                <a:gd name="T53" fmla="*/ 455 h 501"/>
                <a:gd name="T54" fmla="*/ 329 w 511"/>
                <a:gd name="T55" fmla="*/ 454 h 501"/>
                <a:gd name="T56" fmla="*/ 310 w 511"/>
                <a:gd name="T57" fmla="*/ 455 h 501"/>
                <a:gd name="T58" fmla="*/ 284 w 511"/>
                <a:gd name="T59" fmla="*/ 458 h 501"/>
                <a:gd name="T60" fmla="*/ 340 w 511"/>
                <a:gd name="T61" fmla="*/ 321 h 501"/>
                <a:gd name="T62" fmla="*/ 296 w 511"/>
                <a:gd name="T63" fmla="*/ 256 h 501"/>
                <a:gd name="T64" fmla="*/ 268 w 511"/>
                <a:gd name="T65" fmla="*/ 217 h 501"/>
                <a:gd name="T66" fmla="*/ 229 w 511"/>
                <a:gd name="T67" fmla="*/ 171 h 501"/>
                <a:gd name="T68" fmla="*/ 195 w 511"/>
                <a:gd name="T69" fmla="*/ 132 h 501"/>
                <a:gd name="T70" fmla="*/ 170 w 511"/>
                <a:gd name="T71" fmla="*/ 106 h 501"/>
                <a:gd name="T72" fmla="*/ 140 w 511"/>
                <a:gd name="T73" fmla="*/ 81 h 501"/>
                <a:gd name="T74" fmla="*/ 113 w 511"/>
                <a:gd name="T75" fmla="*/ 63 h 501"/>
                <a:gd name="T76" fmla="*/ 83 w 511"/>
                <a:gd name="T77" fmla="*/ 53 h 501"/>
                <a:gd name="T78" fmla="*/ 53 w 511"/>
                <a:gd name="T79" fmla="*/ 49 h 501"/>
                <a:gd name="T80" fmla="*/ 23 w 511"/>
                <a:gd name="T81" fmla="*/ 49 h 5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1"/>
                <a:gd name="T124" fmla="*/ 0 h 501"/>
                <a:gd name="T125" fmla="*/ 511 w 511"/>
                <a:gd name="T126" fmla="*/ 501 h 5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1" h="501">
                  <a:moveTo>
                    <a:pt x="0" y="49"/>
                  </a:moveTo>
                  <a:lnTo>
                    <a:pt x="19" y="30"/>
                  </a:lnTo>
                  <a:lnTo>
                    <a:pt x="29" y="24"/>
                  </a:lnTo>
                  <a:lnTo>
                    <a:pt x="43" y="14"/>
                  </a:lnTo>
                  <a:lnTo>
                    <a:pt x="55" y="9"/>
                  </a:lnTo>
                  <a:lnTo>
                    <a:pt x="70" y="6"/>
                  </a:lnTo>
                  <a:lnTo>
                    <a:pt x="82" y="2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28" y="4"/>
                  </a:lnTo>
                  <a:lnTo>
                    <a:pt x="144" y="9"/>
                  </a:lnTo>
                  <a:lnTo>
                    <a:pt x="161" y="10"/>
                  </a:lnTo>
                  <a:lnTo>
                    <a:pt x="180" y="20"/>
                  </a:lnTo>
                  <a:lnTo>
                    <a:pt x="198" y="29"/>
                  </a:lnTo>
                  <a:lnTo>
                    <a:pt x="216" y="39"/>
                  </a:lnTo>
                  <a:lnTo>
                    <a:pt x="233" y="50"/>
                  </a:lnTo>
                  <a:lnTo>
                    <a:pt x="251" y="60"/>
                  </a:lnTo>
                  <a:lnTo>
                    <a:pt x="267" y="73"/>
                  </a:lnTo>
                  <a:lnTo>
                    <a:pt x="284" y="86"/>
                  </a:lnTo>
                  <a:lnTo>
                    <a:pt x="303" y="99"/>
                  </a:lnTo>
                  <a:lnTo>
                    <a:pt x="322" y="117"/>
                  </a:lnTo>
                  <a:lnTo>
                    <a:pt x="338" y="130"/>
                  </a:lnTo>
                  <a:lnTo>
                    <a:pt x="357" y="153"/>
                  </a:lnTo>
                  <a:lnTo>
                    <a:pt x="375" y="171"/>
                  </a:lnTo>
                  <a:lnTo>
                    <a:pt x="392" y="189"/>
                  </a:lnTo>
                  <a:lnTo>
                    <a:pt x="408" y="213"/>
                  </a:lnTo>
                  <a:lnTo>
                    <a:pt x="422" y="231"/>
                  </a:lnTo>
                  <a:lnTo>
                    <a:pt x="434" y="253"/>
                  </a:lnTo>
                  <a:lnTo>
                    <a:pt x="510" y="169"/>
                  </a:lnTo>
                  <a:lnTo>
                    <a:pt x="503" y="193"/>
                  </a:lnTo>
                  <a:lnTo>
                    <a:pt x="495" y="220"/>
                  </a:lnTo>
                  <a:lnTo>
                    <a:pt x="489" y="243"/>
                  </a:lnTo>
                  <a:lnTo>
                    <a:pt x="483" y="261"/>
                  </a:lnTo>
                  <a:lnTo>
                    <a:pt x="480" y="284"/>
                  </a:lnTo>
                  <a:lnTo>
                    <a:pt x="477" y="300"/>
                  </a:lnTo>
                  <a:lnTo>
                    <a:pt x="473" y="320"/>
                  </a:lnTo>
                  <a:lnTo>
                    <a:pt x="473" y="341"/>
                  </a:lnTo>
                  <a:lnTo>
                    <a:pt x="470" y="362"/>
                  </a:lnTo>
                  <a:lnTo>
                    <a:pt x="468" y="390"/>
                  </a:lnTo>
                  <a:lnTo>
                    <a:pt x="468" y="418"/>
                  </a:lnTo>
                  <a:lnTo>
                    <a:pt x="468" y="443"/>
                  </a:lnTo>
                  <a:lnTo>
                    <a:pt x="466" y="474"/>
                  </a:lnTo>
                  <a:lnTo>
                    <a:pt x="467" y="500"/>
                  </a:lnTo>
                  <a:lnTo>
                    <a:pt x="457" y="494"/>
                  </a:lnTo>
                  <a:lnTo>
                    <a:pt x="448" y="486"/>
                  </a:lnTo>
                  <a:lnTo>
                    <a:pt x="437" y="480"/>
                  </a:lnTo>
                  <a:lnTo>
                    <a:pt x="427" y="476"/>
                  </a:lnTo>
                  <a:lnTo>
                    <a:pt x="414" y="470"/>
                  </a:lnTo>
                  <a:lnTo>
                    <a:pt x="404" y="466"/>
                  </a:lnTo>
                  <a:lnTo>
                    <a:pt x="395" y="465"/>
                  </a:lnTo>
                  <a:lnTo>
                    <a:pt x="383" y="461"/>
                  </a:lnTo>
                  <a:lnTo>
                    <a:pt x="373" y="458"/>
                  </a:lnTo>
                  <a:lnTo>
                    <a:pt x="360" y="459"/>
                  </a:lnTo>
                  <a:lnTo>
                    <a:pt x="349" y="455"/>
                  </a:lnTo>
                  <a:lnTo>
                    <a:pt x="340" y="454"/>
                  </a:lnTo>
                  <a:lnTo>
                    <a:pt x="329" y="454"/>
                  </a:lnTo>
                  <a:lnTo>
                    <a:pt x="320" y="454"/>
                  </a:lnTo>
                  <a:lnTo>
                    <a:pt x="310" y="455"/>
                  </a:lnTo>
                  <a:lnTo>
                    <a:pt x="298" y="452"/>
                  </a:lnTo>
                  <a:lnTo>
                    <a:pt x="284" y="458"/>
                  </a:lnTo>
                  <a:lnTo>
                    <a:pt x="356" y="355"/>
                  </a:lnTo>
                  <a:lnTo>
                    <a:pt x="340" y="321"/>
                  </a:lnTo>
                  <a:lnTo>
                    <a:pt x="324" y="300"/>
                  </a:lnTo>
                  <a:lnTo>
                    <a:pt x="296" y="256"/>
                  </a:lnTo>
                  <a:lnTo>
                    <a:pt x="282" y="237"/>
                  </a:lnTo>
                  <a:lnTo>
                    <a:pt x="268" y="217"/>
                  </a:lnTo>
                  <a:lnTo>
                    <a:pt x="243" y="187"/>
                  </a:lnTo>
                  <a:lnTo>
                    <a:pt x="229" y="171"/>
                  </a:lnTo>
                  <a:lnTo>
                    <a:pt x="211" y="148"/>
                  </a:lnTo>
                  <a:lnTo>
                    <a:pt x="195" y="132"/>
                  </a:lnTo>
                  <a:lnTo>
                    <a:pt x="182" y="119"/>
                  </a:lnTo>
                  <a:lnTo>
                    <a:pt x="170" y="106"/>
                  </a:lnTo>
                  <a:lnTo>
                    <a:pt x="157" y="94"/>
                  </a:lnTo>
                  <a:lnTo>
                    <a:pt x="140" y="81"/>
                  </a:lnTo>
                  <a:lnTo>
                    <a:pt x="128" y="74"/>
                  </a:lnTo>
                  <a:lnTo>
                    <a:pt x="113" y="63"/>
                  </a:lnTo>
                  <a:lnTo>
                    <a:pt x="97" y="56"/>
                  </a:lnTo>
                  <a:lnTo>
                    <a:pt x="83" y="53"/>
                  </a:lnTo>
                  <a:lnTo>
                    <a:pt x="68" y="50"/>
                  </a:lnTo>
                  <a:lnTo>
                    <a:pt x="53" y="49"/>
                  </a:lnTo>
                  <a:lnTo>
                    <a:pt x="38" y="46"/>
                  </a:lnTo>
                  <a:lnTo>
                    <a:pt x="23" y="49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9" name="Group 131"/>
          <p:cNvGrpSpPr>
            <a:grpSpLocks/>
          </p:cNvGrpSpPr>
          <p:nvPr/>
        </p:nvGrpSpPr>
        <p:grpSpPr bwMode="auto">
          <a:xfrm>
            <a:off x="6597650" y="955675"/>
            <a:ext cx="838200" cy="793750"/>
            <a:chOff x="2280" y="1493"/>
            <a:chExt cx="593" cy="500"/>
          </a:xfrm>
        </p:grpSpPr>
        <p:sp>
          <p:nvSpPr>
            <p:cNvPr id="45094" name="Freeform 132"/>
            <p:cNvSpPr>
              <a:spLocks/>
            </p:cNvSpPr>
            <p:nvPr/>
          </p:nvSpPr>
          <p:spPr bwMode="auto">
            <a:xfrm>
              <a:off x="2299" y="1681"/>
              <a:ext cx="372" cy="312"/>
            </a:xfrm>
            <a:custGeom>
              <a:avLst/>
              <a:gdLst>
                <a:gd name="T0" fmla="*/ 1 w 372"/>
                <a:gd name="T1" fmla="*/ 311 h 312"/>
                <a:gd name="T2" fmla="*/ 34 w 372"/>
                <a:gd name="T3" fmla="*/ 307 h 312"/>
                <a:gd name="T4" fmla="*/ 36 w 372"/>
                <a:gd name="T5" fmla="*/ 287 h 312"/>
                <a:gd name="T6" fmla="*/ 44 w 372"/>
                <a:gd name="T7" fmla="*/ 269 h 312"/>
                <a:gd name="T8" fmla="*/ 51 w 372"/>
                <a:gd name="T9" fmla="*/ 251 h 312"/>
                <a:gd name="T10" fmla="*/ 58 w 372"/>
                <a:gd name="T11" fmla="*/ 234 h 312"/>
                <a:gd name="T12" fmla="*/ 69 w 372"/>
                <a:gd name="T13" fmla="*/ 218 h 312"/>
                <a:gd name="T14" fmla="*/ 78 w 372"/>
                <a:gd name="T15" fmla="*/ 206 h 312"/>
                <a:gd name="T16" fmla="*/ 89 w 372"/>
                <a:gd name="T17" fmla="*/ 193 h 312"/>
                <a:gd name="T18" fmla="*/ 99 w 372"/>
                <a:gd name="T19" fmla="*/ 179 h 312"/>
                <a:gd name="T20" fmla="*/ 114 w 372"/>
                <a:gd name="T21" fmla="*/ 166 h 312"/>
                <a:gd name="T22" fmla="*/ 132 w 372"/>
                <a:gd name="T23" fmla="*/ 151 h 312"/>
                <a:gd name="T24" fmla="*/ 148 w 372"/>
                <a:gd name="T25" fmla="*/ 140 h 312"/>
                <a:gd name="T26" fmla="*/ 163 w 372"/>
                <a:gd name="T27" fmla="*/ 127 h 312"/>
                <a:gd name="T28" fmla="*/ 183 w 372"/>
                <a:gd name="T29" fmla="*/ 116 h 312"/>
                <a:gd name="T30" fmla="*/ 207 w 372"/>
                <a:gd name="T31" fmla="*/ 101 h 312"/>
                <a:gd name="T32" fmla="*/ 232 w 372"/>
                <a:gd name="T33" fmla="*/ 84 h 312"/>
                <a:gd name="T34" fmla="*/ 253 w 372"/>
                <a:gd name="T35" fmla="*/ 75 h 312"/>
                <a:gd name="T36" fmla="*/ 273 w 372"/>
                <a:gd name="T37" fmla="*/ 65 h 312"/>
                <a:gd name="T38" fmla="*/ 292 w 372"/>
                <a:gd name="T39" fmla="*/ 56 h 312"/>
                <a:gd name="T40" fmla="*/ 313 w 372"/>
                <a:gd name="T41" fmla="*/ 47 h 312"/>
                <a:gd name="T42" fmla="*/ 344 w 372"/>
                <a:gd name="T43" fmla="*/ 34 h 312"/>
                <a:gd name="T44" fmla="*/ 371 w 372"/>
                <a:gd name="T45" fmla="*/ 26 h 312"/>
                <a:gd name="T46" fmla="*/ 355 w 372"/>
                <a:gd name="T47" fmla="*/ 0 h 312"/>
                <a:gd name="T48" fmla="*/ 310 w 372"/>
                <a:gd name="T49" fmla="*/ 14 h 312"/>
                <a:gd name="T50" fmla="*/ 263 w 372"/>
                <a:gd name="T51" fmla="*/ 33 h 312"/>
                <a:gd name="T52" fmla="*/ 225 w 372"/>
                <a:gd name="T53" fmla="*/ 51 h 312"/>
                <a:gd name="T54" fmla="*/ 186 w 372"/>
                <a:gd name="T55" fmla="*/ 75 h 312"/>
                <a:gd name="T56" fmla="*/ 127 w 372"/>
                <a:gd name="T57" fmla="*/ 108 h 312"/>
                <a:gd name="T58" fmla="*/ 82 w 372"/>
                <a:gd name="T59" fmla="*/ 141 h 312"/>
                <a:gd name="T60" fmla="*/ 43 w 372"/>
                <a:gd name="T61" fmla="*/ 174 h 312"/>
                <a:gd name="T62" fmla="*/ 23 w 372"/>
                <a:gd name="T63" fmla="*/ 204 h 312"/>
                <a:gd name="T64" fmla="*/ 3 w 372"/>
                <a:gd name="T65" fmla="*/ 240 h 312"/>
                <a:gd name="T66" fmla="*/ 0 w 372"/>
                <a:gd name="T67" fmla="*/ 267 h 312"/>
                <a:gd name="T68" fmla="*/ 1 w 372"/>
                <a:gd name="T69" fmla="*/ 311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2"/>
                <a:gd name="T106" fmla="*/ 0 h 312"/>
                <a:gd name="T107" fmla="*/ 372 w 372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2" h="312">
                  <a:moveTo>
                    <a:pt x="1" y="311"/>
                  </a:moveTo>
                  <a:lnTo>
                    <a:pt x="34" y="307"/>
                  </a:lnTo>
                  <a:lnTo>
                    <a:pt x="36" y="287"/>
                  </a:lnTo>
                  <a:lnTo>
                    <a:pt x="44" y="269"/>
                  </a:lnTo>
                  <a:lnTo>
                    <a:pt x="51" y="251"/>
                  </a:lnTo>
                  <a:lnTo>
                    <a:pt x="58" y="234"/>
                  </a:lnTo>
                  <a:lnTo>
                    <a:pt x="69" y="218"/>
                  </a:lnTo>
                  <a:lnTo>
                    <a:pt x="78" y="206"/>
                  </a:lnTo>
                  <a:lnTo>
                    <a:pt x="89" y="193"/>
                  </a:lnTo>
                  <a:lnTo>
                    <a:pt x="99" y="179"/>
                  </a:lnTo>
                  <a:lnTo>
                    <a:pt x="114" y="166"/>
                  </a:lnTo>
                  <a:lnTo>
                    <a:pt x="132" y="151"/>
                  </a:lnTo>
                  <a:lnTo>
                    <a:pt x="148" y="140"/>
                  </a:lnTo>
                  <a:lnTo>
                    <a:pt x="163" y="127"/>
                  </a:lnTo>
                  <a:lnTo>
                    <a:pt x="183" y="116"/>
                  </a:lnTo>
                  <a:lnTo>
                    <a:pt x="207" y="101"/>
                  </a:lnTo>
                  <a:lnTo>
                    <a:pt x="232" y="84"/>
                  </a:lnTo>
                  <a:lnTo>
                    <a:pt x="253" y="75"/>
                  </a:lnTo>
                  <a:lnTo>
                    <a:pt x="273" y="65"/>
                  </a:lnTo>
                  <a:lnTo>
                    <a:pt x="292" y="56"/>
                  </a:lnTo>
                  <a:lnTo>
                    <a:pt x="313" y="47"/>
                  </a:lnTo>
                  <a:lnTo>
                    <a:pt x="344" y="34"/>
                  </a:lnTo>
                  <a:lnTo>
                    <a:pt x="371" y="26"/>
                  </a:lnTo>
                  <a:lnTo>
                    <a:pt x="355" y="0"/>
                  </a:lnTo>
                  <a:lnTo>
                    <a:pt x="310" y="14"/>
                  </a:lnTo>
                  <a:lnTo>
                    <a:pt x="263" y="33"/>
                  </a:lnTo>
                  <a:lnTo>
                    <a:pt x="225" y="51"/>
                  </a:lnTo>
                  <a:lnTo>
                    <a:pt x="186" y="75"/>
                  </a:lnTo>
                  <a:lnTo>
                    <a:pt x="127" y="108"/>
                  </a:lnTo>
                  <a:lnTo>
                    <a:pt x="82" y="141"/>
                  </a:lnTo>
                  <a:lnTo>
                    <a:pt x="43" y="174"/>
                  </a:lnTo>
                  <a:lnTo>
                    <a:pt x="23" y="204"/>
                  </a:lnTo>
                  <a:lnTo>
                    <a:pt x="3" y="240"/>
                  </a:lnTo>
                  <a:lnTo>
                    <a:pt x="0" y="267"/>
                  </a:lnTo>
                  <a:lnTo>
                    <a:pt x="1" y="31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Freeform 133"/>
            <p:cNvSpPr>
              <a:spLocks/>
            </p:cNvSpPr>
            <p:nvPr/>
          </p:nvSpPr>
          <p:spPr bwMode="auto">
            <a:xfrm>
              <a:off x="2523" y="1493"/>
              <a:ext cx="349" cy="118"/>
            </a:xfrm>
            <a:custGeom>
              <a:avLst/>
              <a:gdLst>
                <a:gd name="T0" fmla="*/ 276 w 349"/>
                <a:gd name="T1" fmla="*/ 116 h 118"/>
                <a:gd name="T2" fmla="*/ 348 w 349"/>
                <a:gd name="T3" fmla="*/ 107 h 118"/>
                <a:gd name="T4" fmla="*/ 328 w 349"/>
                <a:gd name="T5" fmla="*/ 104 h 118"/>
                <a:gd name="T6" fmla="*/ 308 w 349"/>
                <a:gd name="T7" fmla="*/ 100 h 118"/>
                <a:gd name="T8" fmla="*/ 287 w 349"/>
                <a:gd name="T9" fmla="*/ 94 h 118"/>
                <a:gd name="T10" fmla="*/ 262 w 349"/>
                <a:gd name="T11" fmla="*/ 87 h 118"/>
                <a:gd name="T12" fmla="*/ 234 w 349"/>
                <a:gd name="T13" fmla="*/ 80 h 118"/>
                <a:gd name="T14" fmla="*/ 209 w 349"/>
                <a:gd name="T15" fmla="*/ 73 h 118"/>
                <a:gd name="T16" fmla="*/ 187 w 349"/>
                <a:gd name="T17" fmla="*/ 65 h 118"/>
                <a:gd name="T18" fmla="*/ 168 w 349"/>
                <a:gd name="T19" fmla="*/ 59 h 118"/>
                <a:gd name="T20" fmla="*/ 148 w 349"/>
                <a:gd name="T21" fmla="*/ 52 h 118"/>
                <a:gd name="T22" fmla="*/ 130 w 349"/>
                <a:gd name="T23" fmla="*/ 44 h 118"/>
                <a:gd name="T24" fmla="*/ 112 w 349"/>
                <a:gd name="T25" fmla="*/ 34 h 118"/>
                <a:gd name="T26" fmla="*/ 96 w 349"/>
                <a:gd name="T27" fmla="*/ 26 h 118"/>
                <a:gd name="T28" fmla="*/ 83 w 349"/>
                <a:gd name="T29" fmla="*/ 17 h 118"/>
                <a:gd name="T30" fmla="*/ 67 w 349"/>
                <a:gd name="T31" fmla="*/ 7 h 118"/>
                <a:gd name="T32" fmla="*/ 55 w 349"/>
                <a:gd name="T33" fmla="*/ 0 h 118"/>
                <a:gd name="T34" fmla="*/ 0 w 349"/>
                <a:gd name="T35" fmla="*/ 6 h 118"/>
                <a:gd name="T36" fmla="*/ 14 w 349"/>
                <a:gd name="T37" fmla="*/ 20 h 118"/>
                <a:gd name="T38" fmla="*/ 46 w 349"/>
                <a:gd name="T39" fmla="*/ 39 h 118"/>
                <a:gd name="T40" fmla="*/ 83 w 349"/>
                <a:gd name="T41" fmla="*/ 63 h 118"/>
                <a:gd name="T42" fmla="*/ 122 w 349"/>
                <a:gd name="T43" fmla="*/ 81 h 118"/>
                <a:gd name="T44" fmla="*/ 174 w 349"/>
                <a:gd name="T45" fmla="*/ 93 h 118"/>
                <a:gd name="T46" fmla="*/ 218 w 349"/>
                <a:gd name="T47" fmla="*/ 107 h 118"/>
                <a:gd name="T48" fmla="*/ 262 w 349"/>
                <a:gd name="T49" fmla="*/ 117 h 118"/>
                <a:gd name="T50" fmla="*/ 348 w 349"/>
                <a:gd name="T51" fmla="*/ 107 h 118"/>
                <a:gd name="T52" fmla="*/ 346 w 349"/>
                <a:gd name="T53" fmla="*/ 108 h 118"/>
                <a:gd name="T54" fmla="*/ 276 w 349"/>
                <a:gd name="T55" fmla="*/ 116 h 1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118"/>
                <a:gd name="T86" fmla="*/ 349 w 349"/>
                <a:gd name="T87" fmla="*/ 118 h 1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118">
                  <a:moveTo>
                    <a:pt x="276" y="116"/>
                  </a:moveTo>
                  <a:lnTo>
                    <a:pt x="348" y="107"/>
                  </a:lnTo>
                  <a:lnTo>
                    <a:pt x="328" y="104"/>
                  </a:lnTo>
                  <a:lnTo>
                    <a:pt x="308" y="100"/>
                  </a:lnTo>
                  <a:lnTo>
                    <a:pt x="287" y="94"/>
                  </a:lnTo>
                  <a:lnTo>
                    <a:pt x="262" y="87"/>
                  </a:lnTo>
                  <a:lnTo>
                    <a:pt x="234" y="80"/>
                  </a:lnTo>
                  <a:lnTo>
                    <a:pt x="209" y="73"/>
                  </a:lnTo>
                  <a:lnTo>
                    <a:pt x="187" y="65"/>
                  </a:lnTo>
                  <a:lnTo>
                    <a:pt x="168" y="59"/>
                  </a:lnTo>
                  <a:lnTo>
                    <a:pt x="148" y="52"/>
                  </a:lnTo>
                  <a:lnTo>
                    <a:pt x="130" y="44"/>
                  </a:lnTo>
                  <a:lnTo>
                    <a:pt x="112" y="34"/>
                  </a:lnTo>
                  <a:lnTo>
                    <a:pt x="96" y="26"/>
                  </a:lnTo>
                  <a:lnTo>
                    <a:pt x="83" y="17"/>
                  </a:lnTo>
                  <a:lnTo>
                    <a:pt x="67" y="7"/>
                  </a:lnTo>
                  <a:lnTo>
                    <a:pt x="55" y="0"/>
                  </a:lnTo>
                  <a:lnTo>
                    <a:pt x="0" y="6"/>
                  </a:lnTo>
                  <a:lnTo>
                    <a:pt x="14" y="20"/>
                  </a:lnTo>
                  <a:lnTo>
                    <a:pt x="46" y="39"/>
                  </a:lnTo>
                  <a:lnTo>
                    <a:pt x="83" y="63"/>
                  </a:lnTo>
                  <a:lnTo>
                    <a:pt x="122" y="81"/>
                  </a:lnTo>
                  <a:lnTo>
                    <a:pt x="174" y="93"/>
                  </a:lnTo>
                  <a:lnTo>
                    <a:pt x="218" y="107"/>
                  </a:lnTo>
                  <a:lnTo>
                    <a:pt x="262" y="117"/>
                  </a:lnTo>
                  <a:lnTo>
                    <a:pt x="348" y="107"/>
                  </a:lnTo>
                  <a:lnTo>
                    <a:pt x="346" y="108"/>
                  </a:lnTo>
                  <a:lnTo>
                    <a:pt x="276" y="1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Freeform 134"/>
            <p:cNvSpPr>
              <a:spLocks/>
            </p:cNvSpPr>
            <p:nvPr/>
          </p:nvSpPr>
          <p:spPr bwMode="auto">
            <a:xfrm>
              <a:off x="2718" y="1599"/>
              <a:ext cx="155" cy="187"/>
            </a:xfrm>
            <a:custGeom>
              <a:avLst/>
              <a:gdLst>
                <a:gd name="T0" fmla="*/ 5 w 155"/>
                <a:gd name="T1" fmla="*/ 186 h 187"/>
                <a:gd name="T2" fmla="*/ 64 w 155"/>
                <a:gd name="T3" fmla="*/ 179 h 187"/>
                <a:gd name="T4" fmla="*/ 64 w 155"/>
                <a:gd name="T5" fmla="*/ 168 h 187"/>
                <a:gd name="T6" fmla="*/ 67 w 155"/>
                <a:gd name="T7" fmla="*/ 157 h 187"/>
                <a:gd name="T8" fmla="*/ 72 w 155"/>
                <a:gd name="T9" fmla="*/ 146 h 187"/>
                <a:gd name="T10" fmla="*/ 75 w 155"/>
                <a:gd name="T11" fmla="*/ 134 h 187"/>
                <a:gd name="T12" fmla="*/ 80 w 155"/>
                <a:gd name="T13" fmla="*/ 121 h 187"/>
                <a:gd name="T14" fmla="*/ 85 w 155"/>
                <a:gd name="T15" fmla="*/ 106 h 187"/>
                <a:gd name="T16" fmla="*/ 93 w 155"/>
                <a:gd name="T17" fmla="*/ 89 h 187"/>
                <a:gd name="T18" fmla="*/ 101 w 155"/>
                <a:gd name="T19" fmla="*/ 71 h 187"/>
                <a:gd name="T20" fmla="*/ 107 w 155"/>
                <a:gd name="T21" fmla="*/ 60 h 187"/>
                <a:gd name="T22" fmla="*/ 114 w 155"/>
                <a:gd name="T23" fmla="*/ 46 h 187"/>
                <a:gd name="T24" fmla="*/ 126 w 155"/>
                <a:gd name="T25" fmla="*/ 31 h 187"/>
                <a:gd name="T26" fmla="*/ 139 w 155"/>
                <a:gd name="T27" fmla="*/ 16 h 187"/>
                <a:gd name="T28" fmla="*/ 147 w 155"/>
                <a:gd name="T29" fmla="*/ 7 h 187"/>
                <a:gd name="T30" fmla="*/ 154 w 155"/>
                <a:gd name="T31" fmla="*/ 0 h 187"/>
                <a:gd name="T32" fmla="*/ 78 w 155"/>
                <a:gd name="T33" fmla="*/ 9 h 187"/>
                <a:gd name="T34" fmla="*/ 64 w 155"/>
                <a:gd name="T35" fmla="*/ 22 h 187"/>
                <a:gd name="T36" fmla="*/ 44 w 155"/>
                <a:gd name="T37" fmla="*/ 45 h 187"/>
                <a:gd name="T38" fmla="*/ 25 w 155"/>
                <a:gd name="T39" fmla="*/ 71 h 187"/>
                <a:gd name="T40" fmla="*/ 17 w 155"/>
                <a:gd name="T41" fmla="*/ 94 h 187"/>
                <a:gd name="T42" fmla="*/ 5 w 155"/>
                <a:gd name="T43" fmla="*/ 120 h 187"/>
                <a:gd name="T44" fmla="*/ 1 w 155"/>
                <a:gd name="T45" fmla="*/ 147 h 187"/>
                <a:gd name="T46" fmla="*/ 0 w 155"/>
                <a:gd name="T47" fmla="*/ 166 h 187"/>
                <a:gd name="T48" fmla="*/ 5 w 155"/>
                <a:gd name="T49" fmla="*/ 186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187"/>
                <a:gd name="T77" fmla="*/ 155 w 155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187">
                  <a:moveTo>
                    <a:pt x="5" y="186"/>
                  </a:moveTo>
                  <a:lnTo>
                    <a:pt x="64" y="179"/>
                  </a:lnTo>
                  <a:lnTo>
                    <a:pt x="64" y="168"/>
                  </a:lnTo>
                  <a:lnTo>
                    <a:pt x="67" y="157"/>
                  </a:lnTo>
                  <a:lnTo>
                    <a:pt x="72" y="146"/>
                  </a:lnTo>
                  <a:lnTo>
                    <a:pt x="75" y="134"/>
                  </a:lnTo>
                  <a:lnTo>
                    <a:pt x="80" y="121"/>
                  </a:lnTo>
                  <a:lnTo>
                    <a:pt x="85" y="106"/>
                  </a:lnTo>
                  <a:lnTo>
                    <a:pt x="93" y="89"/>
                  </a:lnTo>
                  <a:lnTo>
                    <a:pt x="101" y="71"/>
                  </a:lnTo>
                  <a:lnTo>
                    <a:pt x="107" y="60"/>
                  </a:lnTo>
                  <a:lnTo>
                    <a:pt x="114" y="46"/>
                  </a:lnTo>
                  <a:lnTo>
                    <a:pt x="126" y="31"/>
                  </a:lnTo>
                  <a:lnTo>
                    <a:pt x="139" y="16"/>
                  </a:lnTo>
                  <a:lnTo>
                    <a:pt x="147" y="7"/>
                  </a:lnTo>
                  <a:lnTo>
                    <a:pt x="154" y="0"/>
                  </a:lnTo>
                  <a:lnTo>
                    <a:pt x="78" y="9"/>
                  </a:lnTo>
                  <a:lnTo>
                    <a:pt x="64" y="22"/>
                  </a:lnTo>
                  <a:lnTo>
                    <a:pt x="44" y="45"/>
                  </a:lnTo>
                  <a:lnTo>
                    <a:pt x="25" y="71"/>
                  </a:lnTo>
                  <a:lnTo>
                    <a:pt x="17" y="94"/>
                  </a:lnTo>
                  <a:lnTo>
                    <a:pt x="5" y="120"/>
                  </a:lnTo>
                  <a:lnTo>
                    <a:pt x="1" y="147"/>
                  </a:lnTo>
                  <a:lnTo>
                    <a:pt x="0" y="166"/>
                  </a:lnTo>
                  <a:lnTo>
                    <a:pt x="5" y="18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Freeform 135"/>
            <p:cNvSpPr>
              <a:spLocks/>
            </p:cNvSpPr>
            <p:nvPr/>
          </p:nvSpPr>
          <p:spPr bwMode="auto">
            <a:xfrm>
              <a:off x="2280" y="1499"/>
              <a:ext cx="521" cy="493"/>
            </a:xfrm>
            <a:custGeom>
              <a:avLst/>
              <a:gdLst>
                <a:gd name="T0" fmla="*/ 10 w 521"/>
                <a:gd name="T1" fmla="*/ 468 h 493"/>
                <a:gd name="T2" fmla="*/ 2 w 521"/>
                <a:gd name="T3" fmla="*/ 440 h 493"/>
                <a:gd name="T4" fmla="*/ 1 w 521"/>
                <a:gd name="T5" fmla="*/ 412 h 493"/>
                <a:gd name="T6" fmla="*/ 3 w 521"/>
                <a:gd name="T7" fmla="*/ 385 h 493"/>
                <a:gd name="T8" fmla="*/ 13 w 521"/>
                <a:gd name="T9" fmla="*/ 352 h 493"/>
                <a:gd name="T10" fmla="*/ 26 w 521"/>
                <a:gd name="T11" fmla="*/ 321 h 493"/>
                <a:gd name="T12" fmla="*/ 51 w 521"/>
                <a:gd name="T13" fmla="*/ 286 h 493"/>
                <a:gd name="T14" fmla="*/ 77 w 521"/>
                <a:gd name="T15" fmla="*/ 256 h 493"/>
                <a:gd name="T16" fmla="*/ 104 w 521"/>
                <a:gd name="T17" fmla="*/ 226 h 493"/>
                <a:gd name="T18" fmla="*/ 136 w 521"/>
                <a:gd name="T19" fmla="*/ 194 h 493"/>
                <a:gd name="T20" fmla="*/ 171 w 521"/>
                <a:gd name="T21" fmla="*/ 165 h 493"/>
                <a:gd name="T22" fmla="*/ 214 w 521"/>
                <a:gd name="T23" fmla="*/ 136 h 493"/>
                <a:gd name="T24" fmla="*/ 259 w 521"/>
                <a:gd name="T25" fmla="*/ 111 h 493"/>
                <a:gd name="T26" fmla="*/ 299 w 521"/>
                <a:gd name="T27" fmla="*/ 92 h 493"/>
                <a:gd name="T28" fmla="*/ 263 w 521"/>
                <a:gd name="T29" fmla="*/ 11 h 493"/>
                <a:gd name="T30" fmla="*/ 303 w 521"/>
                <a:gd name="T31" fmla="*/ 35 h 493"/>
                <a:gd name="T32" fmla="*/ 336 w 521"/>
                <a:gd name="T33" fmla="*/ 52 h 493"/>
                <a:gd name="T34" fmla="*/ 366 w 521"/>
                <a:gd name="T35" fmla="*/ 66 h 493"/>
                <a:gd name="T36" fmla="*/ 402 w 521"/>
                <a:gd name="T37" fmla="*/ 78 h 493"/>
                <a:gd name="T38" fmla="*/ 450 w 521"/>
                <a:gd name="T39" fmla="*/ 91 h 493"/>
                <a:gd name="T40" fmla="*/ 497 w 521"/>
                <a:gd name="T41" fmla="*/ 104 h 493"/>
                <a:gd name="T42" fmla="*/ 513 w 521"/>
                <a:gd name="T43" fmla="*/ 117 h 493"/>
                <a:gd name="T44" fmla="*/ 496 w 521"/>
                <a:gd name="T45" fmla="*/ 135 h 493"/>
                <a:gd name="T46" fmla="*/ 482 w 521"/>
                <a:gd name="T47" fmla="*/ 156 h 493"/>
                <a:gd name="T48" fmla="*/ 472 w 521"/>
                <a:gd name="T49" fmla="*/ 174 h 493"/>
                <a:gd name="T50" fmla="*/ 462 w 521"/>
                <a:gd name="T51" fmla="*/ 196 h 493"/>
                <a:gd name="T52" fmla="*/ 454 w 521"/>
                <a:gd name="T53" fmla="*/ 219 h 493"/>
                <a:gd name="T54" fmla="*/ 449 w 521"/>
                <a:gd name="T55" fmla="*/ 238 h 493"/>
                <a:gd name="T56" fmla="*/ 445 w 521"/>
                <a:gd name="T57" fmla="*/ 258 h 493"/>
                <a:gd name="T58" fmla="*/ 441 w 521"/>
                <a:gd name="T59" fmla="*/ 285 h 493"/>
                <a:gd name="T60" fmla="*/ 336 w 521"/>
                <a:gd name="T61" fmla="*/ 201 h 493"/>
                <a:gd name="T62" fmla="*/ 269 w 521"/>
                <a:gd name="T63" fmla="*/ 232 h 493"/>
                <a:gd name="T64" fmla="*/ 230 w 521"/>
                <a:gd name="T65" fmla="*/ 253 h 493"/>
                <a:gd name="T66" fmla="*/ 180 w 521"/>
                <a:gd name="T67" fmla="*/ 284 h 493"/>
                <a:gd name="T68" fmla="*/ 138 w 521"/>
                <a:gd name="T69" fmla="*/ 309 h 493"/>
                <a:gd name="T70" fmla="*/ 111 w 521"/>
                <a:gd name="T71" fmla="*/ 330 h 493"/>
                <a:gd name="T72" fmla="*/ 82 w 521"/>
                <a:gd name="T73" fmla="*/ 355 h 493"/>
                <a:gd name="T74" fmla="*/ 60 w 521"/>
                <a:gd name="T75" fmla="*/ 379 h 493"/>
                <a:gd name="T76" fmla="*/ 44 w 521"/>
                <a:gd name="T77" fmla="*/ 407 h 493"/>
                <a:gd name="T78" fmla="*/ 35 w 521"/>
                <a:gd name="T79" fmla="*/ 436 h 493"/>
                <a:gd name="T80" fmla="*/ 27 w 521"/>
                <a:gd name="T81" fmla="*/ 468 h 4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1"/>
                <a:gd name="T124" fmla="*/ 0 h 493"/>
                <a:gd name="T125" fmla="*/ 521 w 521"/>
                <a:gd name="T126" fmla="*/ 493 h 4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1" h="493">
                  <a:moveTo>
                    <a:pt x="22" y="492"/>
                  </a:moveTo>
                  <a:lnTo>
                    <a:pt x="10" y="468"/>
                  </a:lnTo>
                  <a:lnTo>
                    <a:pt x="7" y="456"/>
                  </a:lnTo>
                  <a:lnTo>
                    <a:pt x="2" y="440"/>
                  </a:lnTo>
                  <a:lnTo>
                    <a:pt x="0" y="426"/>
                  </a:lnTo>
                  <a:lnTo>
                    <a:pt x="1" y="412"/>
                  </a:lnTo>
                  <a:lnTo>
                    <a:pt x="1" y="398"/>
                  </a:lnTo>
                  <a:lnTo>
                    <a:pt x="3" y="385"/>
                  </a:lnTo>
                  <a:lnTo>
                    <a:pt x="5" y="370"/>
                  </a:lnTo>
                  <a:lnTo>
                    <a:pt x="13" y="352"/>
                  </a:lnTo>
                  <a:lnTo>
                    <a:pt x="20" y="337"/>
                  </a:lnTo>
                  <a:lnTo>
                    <a:pt x="26" y="321"/>
                  </a:lnTo>
                  <a:lnTo>
                    <a:pt x="39" y="303"/>
                  </a:lnTo>
                  <a:lnTo>
                    <a:pt x="51" y="286"/>
                  </a:lnTo>
                  <a:lnTo>
                    <a:pt x="64" y="270"/>
                  </a:lnTo>
                  <a:lnTo>
                    <a:pt x="77" y="256"/>
                  </a:lnTo>
                  <a:lnTo>
                    <a:pt x="90" y="239"/>
                  </a:lnTo>
                  <a:lnTo>
                    <a:pt x="104" y="226"/>
                  </a:lnTo>
                  <a:lnTo>
                    <a:pt x="120" y="210"/>
                  </a:lnTo>
                  <a:lnTo>
                    <a:pt x="136" y="194"/>
                  </a:lnTo>
                  <a:lnTo>
                    <a:pt x="155" y="179"/>
                  </a:lnTo>
                  <a:lnTo>
                    <a:pt x="171" y="165"/>
                  </a:lnTo>
                  <a:lnTo>
                    <a:pt x="195" y="150"/>
                  </a:lnTo>
                  <a:lnTo>
                    <a:pt x="214" y="136"/>
                  </a:lnTo>
                  <a:lnTo>
                    <a:pt x="234" y="122"/>
                  </a:lnTo>
                  <a:lnTo>
                    <a:pt x="259" y="111"/>
                  </a:lnTo>
                  <a:lnTo>
                    <a:pt x="277" y="100"/>
                  </a:lnTo>
                  <a:lnTo>
                    <a:pt x="299" y="92"/>
                  </a:lnTo>
                  <a:lnTo>
                    <a:pt x="244" y="0"/>
                  </a:lnTo>
                  <a:lnTo>
                    <a:pt x="263" y="11"/>
                  </a:lnTo>
                  <a:lnTo>
                    <a:pt x="285" y="24"/>
                  </a:lnTo>
                  <a:lnTo>
                    <a:pt x="303" y="35"/>
                  </a:lnTo>
                  <a:lnTo>
                    <a:pt x="318" y="44"/>
                  </a:lnTo>
                  <a:lnTo>
                    <a:pt x="336" y="52"/>
                  </a:lnTo>
                  <a:lnTo>
                    <a:pt x="349" y="59"/>
                  </a:lnTo>
                  <a:lnTo>
                    <a:pt x="366" y="66"/>
                  </a:lnTo>
                  <a:lnTo>
                    <a:pt x="385" y="71"/>
                  </a:lnTo>
                  <a:lnTo>
                    <a:pt x="402" y="78"/>
                  </a:lnTo>
                  <a:lnTo>
                    <a:pt x="425" y="85"/>
                  </a:lnTo>
                  <a:lnTo>
                    <a:pt x="450" y="91"/>
                  </a:lnTo>
                  <a:lnTo>
                    <a:pt x="471" y="96"/>
                  </a:lnTo>
                  <a:lnTo>
                    <a:pt x="497" y="104"/>
                  </a:lnTo>
                  <a:lnTo>
                    <a:pt x="520" y="108"/>
                  </a:lnTo>
                  <a:lnTo>
                    <a:pt x="513" y="117"/>
                  </a:lnTo>
                  <a:lnTo>
                    <a:pt x="504" y="125"/>
                  </a:lnTo>
                  <a:lnTo>
                    <a:pt x="496" y="135"/>
                  </a:lnTo>
                  <a:lnTo>
                    <a:pt x="489" y="145"/>
                  </a:lnTo>
                  <a:lnTo>
                    <a:pt x="482" y="156"/>
                  </a:lnTo>
                  <a:lnTo>
                    <a:pt x="476" y="165"/>
                  </a:lnTo>
                  <a:lnTo>
                    <a:pt x="472" y="174"/>
                  </a:lnTo>
                  <a:lnTo>
                    <a:pt x="467" y="185"/>
                  </a:lnTo>
                  <a:lnTo>
                    <a:pt x="462" y="196"/>
                  </a:lnTo>
                  <a:lnTo>
                    <a:pt x="459" y="208"/>
                  </a:lnTo>
                  <a:lnTo>
                    <a:pt x="454" y="219"/>
                  </a:lnTo>
                  <a:lnTo>
                    <a:pt x="451" y="228"/>
                  </a:lnTo>
                  <a:lnTo>
                    <a:pt x="449" y="238"/>
                  </a:lnTo>
                  <a:lnTo>
                    <a:pt x="446" y="248"/>
                  </a:lnTo>
                  <a:lnTo>
                    <a:pt x="445" y="258"/>
                  </a:lnTo>
                  <a:lnTo>
                    <a:pt x="440" y="270"/>
                  </a:lnTo>
                  <a:lnTo>
                    <a:pt x="441" y="285"/>
                  </a:lnTo>
                  <a:lnTo>
                    <a:pt x="369" y="192"/>
                  </a:lnTo>
                  <a:lnTo>
                    <a:pt x="336" y="201"/>
                  </a:lnTo>
                  <a:lnTo>
                    <a:pt x="314" y="212"/>
                  </a:lnTo>
                  <a:lnTo>
                    <a:pt x="269" y="232"/>
                  </a:lnTo>
                  <a:lnTo>
                    <a:pt x="250" y="243"/>
                  </a:lnTo>
                  <a:lnTo>
                    <a:pt x="230" y="253"/>
                  </a:lnTo>
                  <a:lnTo>
                    <a:pt x="197" y="272"/>
                  </a:lnTo>
                  <a:lnTo>
                    <a:pt x="180" y="284"/>
                  </a:lnTo>
                  <a:lnTo>
                    <a:pt x="157" y="298"/>
                  </a:lnTo>
                  <a:lnTo>
                    <a:pt x="138" y="309"/>
                  </a:lnTo>
                  <a:lnTo>
                    <a:pt x="125" y="321"/>
                  </a:lnTo>
                  <a:lnTo>
                    <a:pt x="111" y="330"/>
                  </a:lnTo>
                  <a:lnTo>
                    <a:pt x="98" y="342"/>
                  </a:lnTo>
                  <a:lnTo>
                    <a:pt x="82" y="355"/>
                  </a:lnTo>
                  <a:lnTo>
                    <a:pt x="73" y="366"/>
                  </a:lnTo>
                  <a:lnTo>
                    <a:pt x="60" y="379"/>
                  </a:lnTo>
                  <a:lnTo>
                    <a:pt x="51" y="394"/>
                  </a:lnTo>
                  <a:lnTo>
                    <a:pt x="44" y="407"/>
                  </a:lnTo>
                  <a:lnTo>
                    <a:pt x="39" y="422"/>
                  </a:lnTo>
                  <a:lnTo>
                    <a:pt x="35" y="436"/>
                  </a:lnTo>
                  <a:lnTo>
                    <a:pt x="28" y="451"/>
                  </a:lnTo>
                  <a:lnTo>
                    <a:pt x="27" y="468"/>
                  </a:lnTo>
                  <a:lnTo>
                    <a:pt x="22" y="49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80" name="Text Box 136"/>
          <p:cNvSpPr txBox="1">
            <a:spLocks noChangeArrowheads="1"/>
          </p:cNvSpPr>
          <p:nvPr/>
        </p:nvSpPr>
        <p:spPr bwMode="auto">
          <a:xfrm>
            <a:off x="6307138" y="944563"/>
            <a:ext cx="45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¼</a:t>
            </a:r>
          </a:p>
        </p:txBody>
      </p:sp>
      <p:grpSp>
        <p:nvGrpSpPr>
          <p:cNvPr id="45081" name="Group 137"/>
          <p:cNvGrpSpPr>
            <a:grpSpLocks/>
          </p:cNvGrpSpPr>
          <p:nvPr/>
        </p:nvGrpSpPr>
        <p:grpSpPr bwMode="auto">
          <a:xfrm>
            <a:off x="7573963" y="919163"/>
            <a:ext cx="1436687" cy="712787"/>
            <a:chOff x="4824" y="160"/>
            <a:chExt cx="1248" cy="625"/>
          </a:xfrm>
        </p:grpSpPr>
        <p:sp>
          <p:nvSpPr>
            <p:cNvPr id="45091" name="Oval 138"/>
            <p:cNvSpPr>
              <a:spLocks noChangeArrowheads="1"/>
            </p:cNvSpPr>
            <p:nvPr/>
          </p:nvSpPr>
          <p:spPr bwMode="auto">
            <a:xfrm>
              <a:off x="4824" y="192"/>
              <a:ext cx="1248" cy="5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45092" name="Picture 139" descr="j0198660[1]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" y="160"/>
              <a:ext cx="7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93" name="Picture 140" descr="j0232261[1]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" y="283"/>
              <a:ext cx="375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82" name="Text Box 141"/>
          <p:cNvSpPr txBox="1">
            <a:spLocks noChangeArrowheads="1"/>
          </p:cNvSpPr>
          <p:nvPr/>
        </p:nvSpPr>
        <p:spPr bwMode="auto">
          <a:xfrm>
            <a:off x="7635875" y="3775075"/>
            <a:ext cx="4508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¾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</p:txBody>
      </p:sp>
      <p:grpSp>
        <p:nvGrpSpPr>
          <p:cNvPr id="45083" name="Group 143"/>
          <p:cNvGrpSpPr>
            <a:grpSpLocks/>
          </p:cNvGrpSpPr>
          <p:nvPr/>
        </p:nvGrpSpPr>
        <p:grpSpPr bwMode="auto">
          <a:xfrm>
            <a:off x="4892675" y="5680075"/>
            <a:ext cx="1506538" cy="460375"/>
            <a:chOff x="7391400" y="5562600"/>
            <a:chExt cx="1506538" cy="460375"/>
          </a:xfrm>
        </p:grpSpPr>
        <p:sp>
          <p:nvSpPr>
            <p:cNvPr id="45089" name="AutoShape 7"/>
            <p:cNvSpPr>
              <a:spLocks noChangeArrowheads="1"/>
            </p:cNvSpPr>
            <p:nvPr/>
          </p:nvSpPr>
          <p:spPr bwMode="auto">
            <a:xfrm flipV="1">
              <a:off x="7391400" y="5562600"/>
              <a:ext cx="1506538" cy="4603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80 w 21600"/>
                <a:gd name="T13" fmla="*/ 2880 h 21600"/>
                <a:gd name="T14" fmla="*/ 18720 w 21600"/>
                <a:gd name="T15" fmla="*/ 187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" y="21600"/>
                  </a:lnTo>
                  <a:lnTo>
                    <a:pt x="1944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699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5090" name="Rectangle 117"/>
            <p:cNvSpPr>
              <a:spLocks noChangeArrowheads="1"/>
            </p:cNvSpPr>
            <p:nvPr/>
          </p:nvSpPr>
          <p:spPr bwMode="auto">
            <a:xfrm>
              <a:off x="7467600" y="5562600"/>
              <a:ext cx="1389062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Manure</a:t>
              </a:r>
            </a:p>
          </p:txBody>
        </p:sp>
      </p:grpSp>
      <p:grpSp>
        <p:nvGrpSpPr>
          <p:cNvPr id="45084" name="Group 146"/>
          <p:cNvGrpSpPr>
            <a:grpSpLocks/>
          </p:cNvGrpSpPr>
          <p:nvPr/>
        </p:nvGrpSpPr>
        <p:grpSpPr bwMode="auto">
          <a:xfrm>
            <a:off x="169863" y="1276350"/>
            <a:ext cx="1506537" cy="460375"/>
            <a:chOff x="153761" y="1463902"/>
            <a:chExt cx="1506538" cy="460375"/>
          </a:xfrm>
        </p:grpSpPr>
        <p:sp>
          <p:nvSpPr>
            <p:cNvPr id="2079" name="AutoShape 7"/>
            <p:cNvSpPr>
              <a:spLocks noChangeArrowheads="1"/>
            </p:cNvSpPr>
            <p:nvPr/>
          </p:nvSpPr>
          <p:spPr bwMode="auto">
            <a:xfrm flipV="1">
              <a:off x="153761" y="1463902"/>
              <a:ext cx="1506538" cy="4603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80 w 21600"/>
                <a:gd name="T13" fmla="*/ 2880 h 21600"/>
                <a:gd name="T14" fmla="*/ 18720 w 21600"/>
                <a:gd name="T15" fmla="*/ 187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" y="21600"/>
                  </a:lnTo>
                  <a:lnTo>
                    <a:pt x="194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699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088" name="Rectangle 8"/>
            <p:cNvSpPr>
              <a:spLocks noChangeArrowheads="1"/>
            </p:cNvSpPr>
            <p:nvPr/>
          </p:nvSpPr>
          <p:spPr bwMode="auto">
            <a:xfrm>
              <a:off x="272141" y="1470252"/>
              <a:ext cx="1382486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Fertilizer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17440" y="2692079"/>
            <a:ext cx="3965575" cy="3349625"/>
            <a:chOff x="-280988" y="2692079"/>
            <a:chExt cx="3965575" cy="3349625"/>
          </a:xfrm>
        </p:grpSpPr>
        <p:sp>
          <p:nvSpPr>
            <p:cNvPr id="147" name="Freeform 146"/>
            <p:cNvSpPr/>
            <p:nvPr/>
          </p:nvSpPr>
          <p:spPr>
            <a:xfrm>
              <a:off x="-280988" y="2692079"/>
              <a:ext cx="3965575" cy="3349625"/>
            </a:xfrm>
            <a:custGeom>
              <a:avLst/>
              <a:gdLst>
                <a:gd name="connsiteX0" fmla="*/ 3965825 w 3965825"/>
                <a:gd name="connsiteY0" fmla="*/ 3349376 h 3349376"/>
                <a:gd name="connsiteX1" fmla="*/ 3811713 w 3965825"/>
                <a:gd name="connsiteY1" fmla="*/ 3349376 h 3349376"/>
                <a:gd name="connsiteX2" fmla="*/ 523982 w 3965825"/>
                <a:gd name="connsiteY2" fmla="*/ 2712378 h 3349376"/>
                <a:gd name="connsiteX3" fmla="*/ 667821 w 3965825"/>
                <a:gd name="connsiteY3" fmla="*/ 0 h 334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5825" h="3349376">
                  <a:moveTo>
                    <a:pt x="3965825" y="3349376"/>
                  </a:moveTo>
                  <a:lnTo>
                    <a:pt x="3811713" y="3349376"/>
                  </a:lnTo>
                  <a:cubicBezTo>
                    <a:pt x="3238073" y="3243210"/>
                    <a:pt x="1047964" y="3270607"/>
                    <a:pt x="523982" y="2712378"/>
                  </a:cubicBezTo>
                  <a:cubicBezTo>
                    <a:pt x="0" y="2154149"/>
                    <a:pt x="333910" y="1077074"/>
                    <a:pt x="667821" y="0"/>
                  </a:cubicBezTo>
                </a:path>
              </a:pathLst>
            </a:custGeom>
            <a:ln w="38100">
              <a:solidFill>
                <a:srgbClr val="0066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086" name="TextBox 147"/>
            <p:cNvSpPr txBox="1">
              <a:spLocks noChangeArrowheads="1"/>
            </p:cNvSpPr>
            <p:nvPr/>
          </p:nvSpPr>
          <p:spPr bwMode="auto">
            <a:xfrm>
              <a:off x="136371" y="5123538"/>
              <a:ext cx="388938" cy="576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6600"/>
                  </a:solidFill>
                  <a:latin typeface="Arial" panose="020B0604020202020204" pitchFamily="34" charset="0"/>
                </a:rPr>
                <a:t>$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245254" y="4629177"/>
            <a:ext cx="1898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one time in PA, manure was considered part of the realty of the farm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354013"/>
            <a:ext cx="8078787" cy="7318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Why is there a pollution problem with nutrients?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77863" y="1484313"/>
            <a:ext cx="8078787" cy="47132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dirty="0" smtClean="0"/>
              <a:t>Prior to WW II, most farms relatively feed self-sufficient traditional farms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Main source of N was legumes and manure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Internal cycling of nutrients was critical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 smtClean="0"/>
              <a:t>Nitrate plants built for explosives in WW II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Converted to fertilizer production after the war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Enabled grain production on farms without animal manure and legumes to supply N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 smtClean="0"/>
              <a:t>This lead to specialization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Specialization</a:t>
            </a:r>
          </a:p>
          <a:p>
            <a:pPr lvl="2">
              <a:lnSpc>
                <a:spcPct val="110000"/>
              </a:lnSpc>
              <a:defRPr/>
            </a:pPr>
            <a:r>
              <a:rPr lang="en-US" sz="2000" dirty="0" smtClean="0"/>
              <a:t>Farms in the “corn belt” grew corn</a:t>
            </a:r>
          </a:p>
          <a:p>
            <a:pPr lvl="2">
              <a:lnSpc>
                <a:spcPct val="110000"/>
              </a:lnSpc>
              <a:defRPr/>
            </a:pPr>
            <a:r>
              <a:rPr lang="en-US" sz="2000" dirty="0" smtClean="0"/>
              <a:t>Farms in places like PA fed that corn to animals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Economic synergy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Concentration of ag industries in different areas</a:t>
            </a:r>
          </a:p>
          <a:p>
            <a:pPr lvl="1">
              <a:lnSpc>
                <a:spcPct val="110000"/>
              </a:lnSpc>
              <a:buFontTx/>
              <a:buNone/>
              <a:defRPr/>
            </a:pPr>
            <a:endParaRPr lang="en-US" sz="2400" dirty="0" smtClean="0"/>
          </a:p>
        </p:txBody>
      </p:sp>
      <p:pic>
        <p:nvPicPr>
          <p:cNvPr id="47108" name="Picture 5" descr="http://www.silk.net/RelEd/Year%20A/Graphics/advent1A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4308475"/>
            <a:ext cx="2066925" cy="154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04"/>
          <p:cNvGrpSpPr>
            <a:grpSpLocks noChangeAspect="1"/>
          </p:cNvGrpSpPr>
          <p:nvPr/>
        </p:nvGrpSpPr>
        <p:grpSpPr bwMode="auto">
          <a:xfrm>
            <a:off x="641350" y="2659063"/>
            <a:ext cx="2592388" cy="2012950"/>
            <a:chOff x="-109050" y="2571394"/>
            <a:chExt cx="4108862" cy="3188643"/>
          </a:xfrm>
        </p:grpSpPr>
        <p:pic>
          <p:nvPicPr>
            <p:cNvPr id="49216" name="Picture 8" descr="map image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4" t="1366" r="14182" b="11534"/>
            <a:stretch>
              <a:fillRect/>
            </a:stretch>
          </p:blipFill>
          <p:spPr bwMode="auto">
            <a:xfrm>
              <a:off x="-109050" y="2582545"/>
              <a:ext cx="4108862" cy="3177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106"/>
            <p:cNvSpPr/>
            <p:nvPr/>
          </p:nvSpPr>
          <p:spPr>
            <a:xfrm>
              <a:off x="2178125" y="2586482"/>
              <a:ext cx="55355" cy="72926"/>
            </a:xfrm>
            <a:custGeom>
              <a:avLst/>
              <a:gdLst>
                <a:gd name="connsiteX0" fmla="*/ 0 w 55911"/>
                <a:gd name="connsiteY0" fmla="*/ 0 h 71824"/>
                <a:gd name="connsiteX1" fmla="*/ 3717 w 55911"/>
                <a:gd name="connsiteY1" fmla="*/ 70624 h 71824"/>
                <a:gd name="connsiteX2" fmla="*/ 14868 w 55911"/>
                <a:gd name="connsiteY2" fmla="*/ 63190 h 71824"/>
                <a:gd name="connsiteX3" fmla="*/ 22302 w 55911"/>
                <a:gd name="connsiteY3" fmla="*/ 52039 h 71824"/>
                <a:gd name="connsiteX4" fmla="*/ 48322 w 55911"/>
                <a:gd name="connsiteY4" fmla="*/ 40888 h 71824"/>
                <a:gd name="connsiteX5" fmla="*/ 55756 w 55911"/>
                <a:gd name="connsiteY5" fmla="*/ 11151 h 71824"/>
                <a:gd name="connsiteX6" fmla="*/ 55756 w 55911"/>
                <a:gd name="connsiteY6" fmla="*/ 3717 h 7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11" h="71824">
                  <a:moveTo>
                    <a:pt x="0" y="0"/>
                  </a:moveTo>
                  <a:cubicBezTo>
                    <a:pt x="1239" y="23541"/>
                    <a:pt x="-1682" y="47677"/>
                    <a:pt x="3717" y="70624"/>
                  </a:cubicBezTo>
                  <a:cubicBezTo>
                    <a:pt x="4740" y="74973"/>
                    <a:pt x="11709" y="66349"/>
                    <a:pt x="14868" y="63190"/>
                  </a:cubicBezTo>
                  <a:cubicBezTo>
                    <a:pt x="18027" y="60031"/>
                    <a:pt x="18870" y="54899"/>
                    <a:pt x="22302" y="52039"/>
                  </a:cubicBezTo>
                  <a:cubicBezTo>
                    <a:pt x="28426" y="46936"/>
                    <a:pt x="40576" y="43470"/>
                    <a:pt x="48322" y="40888"/>
                  </a:cubicBezTo>
                  <a:cubicBezTo>
                    <a:pt x="52646" y="27915"/>
                    <a:pt x="53513" y="26851"/>
                    <a:pt x="55756" y="11151"/>
                  </a:cubicBezTo>
                  <a:cubicBezTo>
                    <a:pt x="56106" y="8698"/>
                    <a:pt x="55756" y="6195"/>
                    <a:pt x="55756" y="371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253609" y="2571394"/>
              <a:ext cx="515808" cy="1126587"/>
            </a:xfrm>
            <a:custGeom>
              <a:avLst/>
              <a:gdLst>
                <a:gd name="connsiteX0" fmla="*/ 78059 w 490654"/>
                <a:gd name="connsiteY0" fmla="*/ 14868 h 1126273"/>
                <a:gd name="connsiteX1" fmla="*/ 59474 w 490654"/>
                <a:gd name="connsiteY1" fmla="*/ 33454 h 1126273"/>
                <a:gd name="connsiteX2" fmla="*/ 55757 w 490654"/>
                <a:gd name="connsiteY2" fmla="*/ 44605 h 1126273"/>
                <a:gd name="connsiteX3" fmla="*/ 52040 w 490654"/>
                <a:gd name="connsiteY3" fmla="*/ 96644 h 1126273"/>
                <a:gd name="connsiteX4" fmla="*/ 44605 w 490654"/>
                <a:gd name="connsiteY4" fmla="*/ 118946 h 1126273"/>
                <a:gd name="connsiteX5" fmla="*/ 55757 w 490654"/>
                <a:gd name="connsiteY5" fmla="*/ 156117 h 1126273"/>
                <a:gd name="connsiteX6" fmla="*/ 63191 w 490654"/>
                <a:gd name="connsiteY6" fmla="*/ 178419 h 1126273"/>
                <a:gd name="connsiteX7" fmla="*/ 55757 w 490654"/>
                <a:gd name="connsiteY7" fmla="*/ 189571 h 1126273"/>
                <a:gd name="connsiteX8" fmla="*/ 37171 w 490654"/>
                <a:gd name="connsiteY8" fmla="*/ 204439 h 1126273"/>
                <a:gd name="connsiteX9" fmla="*/ 33454 w 490654"/>
                <a:gd name="connsiteY9" fmla="*/ 215590 h 1126273"/>
                <a:gd name="connsiteX10" fmla="*/ 33454 w 490654"/>
                <a:gd name="connsiteY10" fmla="*/ 375424 h 1126273"/>
                <a:gd name="connsiteX11" fmla="*/ 26020 w 490654"/>
                <a:gd name="connsiteY11" fmla="*/ 423746 h 1126273"/>
                <a:gd name="connsiteX12" fmla="*/ 18586 w 490654"/>
                <a:gd name="connsiteY12" fmla="*/ 434897 h 1126273"/>
                <a:gd name="connsiteX13" fmla="*/ 18586 w 490654"/>
                <a:gd name="connsiteY13" fmla="*/ 468351 h 1126273"/>
                <a:gd name="connsiteX14" fmla="*/ 14869 w 490654"/>
                <a:gd name="connsiteY14" fmla="*/ 501805 h 1126273"/>
                <a:gd name="connsiteX15" fmla="*/ 11152 w 490654"/>
                <a:gd name="connsiteY15" fmla="*/ 527824 h 1126273"/>
                <a:gd name="connsiteX16" fmla="*/ 0 w 490654"/>
                <a:gd name="connsiteY16" fmla="*/ 538975 h 1126273"/>
                <a:gd name="connsiteX17" fmla="*/ 3718 w 490654"/>
                <a:gd name="connsiteY17" fmla="*/ 527824 h 1126273"/>
                <a:gd name="connsiteX18" fmla="*/ 11152 w 490654"/>
                <a:gd name="connsiteY18" fmla="*/ 542693 h 1126273"/>
                <a:gd name="connsiteX19" fmla="*/ 18586 w 490654"/>
                <a:gd name="connsiteY19" fmla="*/ 553844 h 1126273"/>
                <a:gd name="connsiteX20" fmla="*/ 22303 w 490654"/>
                <a:gd name="connsiteY20" fmla="*/ 579863 h 1126273"/>
                <a:gd name="connsiteX21" fmla="*/ 7435 w 490654"/>
                <a:gd name="connsiteY21" fmla="*/ 605883 h 1126273"/>
                <a:gd name="connsiteX22" fmla="*/ 33454 w 490654"/>
                <a:gd name="connsiteY22" fmla="*/ 646771 h 1126273"/>
                <a:gd name="connsiteX23" fmla="*/ 44605 w 490654"/>
                <a:gd name="connsiteY23" fmla="*/ 650488 h 1126273"/>
                <a:gd name="connsiteX24" fmla="*/ 55757 w 490654"/>
                <a:gd name="connsiteY24" fmla="*/ 657922 h 1126273"/>
                <a:gd name="connsiteX25" fmla="*/ 59474 w 490654"/>
                <a:gd name="connsiteY25" fmla="*/ 672790 h 1126273"/>
                <a:gd name="connsiteX26" fmla="*/ 63191 w 490654"/>
                <a:gd name="connsiteY26" fmla="*/ 709961 h 1126273"/>
                <a:gd name="connsiteX27" fmla="*/ 70625 w 490654"/>
                <a:gd name="connsiteY27" fmla="*/ 721112 h 1126273"/>
                <a:gd name="connsiteX28" fmla="*/ 74342 w 490654"/>
                <a:gd name="connsiteY28" fmla="*/ 828907 h 1126273"/>
                <a:gd name="connsiteX29" fmla="*/ 78059 w 490654"/>
                <a:gd name="connsiteY29" fmla="*/ 840058 h 1126273"/>
                <a:gd name="connsiteX30" fmla="*/ 85493 w 490654"/>
                <a:gd name="connsiteY30" fmla="*/ 869795 h 1126273"/>
                <a:gd name="connsiteX31" fmla="*/ 96644 w 490654"/>
                <a:gd name="connsiteY31" fmla="*/ 936702 h 1126273"/>
                <a:gd name="connsiteX32" fmla="*/ 104079 w 490654"/>
                <a:gd name="connsiteY32" fmla="*/ 947854 h 1126273"/>
                <a:gd name="connsiteX33" fmla="*/ 126381 w 490654"/>
                <a:gd name="connsiteY33" fmla="*/ 962722 h 1126273"/>
                <a:gd name="connsiteX34" fmla="*/ 141249 w 490654"/>
                <a:gd name="connsiteY34" fmla="*/ 985024 h 1126273"/>
                <a:gd name="connsiteX35" fmla="*/ 144966 w 490654"/>
                <a:gd name="connsiteY35" fmla="*/ 996175 h 1126273"/>
                <a:gd name="connsiteX36" fmla="*/ 152400 w 490654"/>
                <a:gd name="connsiteY36" fmla="*/ 1003610 h 1126273"/>
                <a:gd name="connsiteX37" fmla="*/ 167269 w 490654"/>
                <a:gd name="connsiteY37" fmla="*/ 1040780 h 1126273"/>
                <a:gd name="connsiteX38" fmla="*/ 174703 w 490654"/>
                <a:gd name="connsiteY38" fmla="*/ 1055649 h 1126273"/>
                <a:gd name="connsiteX39" fmla="*/ 189571 w 490654"/>
                <a:gd name="connsiteY39" fmla="*/ 1096536 h 1126273"/>
                <a:gd name="connsiteX40" fmla="*/ 208157 w 490654"/>
                <a:gd name="connsiteY40" fmla="*/ 1103971 h 1126273"/>
                <a:gd name="connsiteX41" fmla="*/ 256479 w 490654"/>
                <a:gd name="connsiteY41" fmla="*/ 1115122 h 1126273"/>
                <a:gd name="connsiteX42" fmla="*/ 275064 w 490654"/>
                <a:gd name="connsiteY42" fmla="*/ 1122556 h 1126273"/>
                <a:gd name="connsiteX43" fmla="*/ 286215 w 490654"/>
                <a:gd name="connsiteY43" fmla="*/ 1126273 h 1126273"/>
                <a:gd name="connsiteX44" fmla="*/ 304800 w 490654"/>
                <a:gd name="connsiteY44" fmla="*/ 1122556 h 1126273"/>
                <a:gd name="connsiteX45" fmla="*/ 323386 w 490654"/>
                <a:gd name="connsiteY45" fmla="*/ 1107688 h 1126273"/>
                <a:gd name="connsiteX46" fmla="*/ 334537 w 490654"/>
                <a:gd name="connsiteY46" fmla="*/ 1096536 h 1126273"/>
                <a:gd name="connsiteX47" fmla="*/ 367991 w 490654"/>
                <a:gd name="connsiteY47" fmla="*/ 1077951 h 1126273"/>
                <a:gd name="connsiteX48" fmla="*/ 401444 w 490654"/>
                <a:gd name="connsiteY48" fmla="*/ 1048214 h 1126273"/>
                <a:gd name="connsiteX49" fmla="*/ 408879 w 490654"/>
                <a:gd name="connsiteY49" fmla="*/ 1040780 h 1126273"/>
                <a:gd name="connsiteX50" fmla="*/ 427464 w 490654"/>
                <a:gd name="connsiteY50" fmla="*/ 1018478 h 1126273"/>
                <a:gd name="connsiteX51" fmla="*/ 438615 w 490654"/>
                <a:gd name="connsiteY51" fmla="*/ 1003610 h 1126273"/>
                <a:gd name="connsiteX52" fmla="*/ 446049 w 490654"/>
                <a:gd name="connsiteY52" fmla="*/ 996175 h 1126273"/>
                <a:gd name="connsiteX53" fmla="*/ 449766 w 490654"/>
                <a:gd name="connsiteY53" fmla="*/ 985024 h 1126273"/>
                <a:gd name="connsiteX54" fmla="*/ 434898 w 490654"/>
                <a:gd name="connsiteY54" fmla="*/ 951571 h 1126273"/>
                <a:gd name="connsiteX55" fmla="*/ 431181 w 490654"/>
                <a:gd name="connsiteY55" fmla="*/ 940419 h 1126273"/>
                <a:gd name="connsiteX56" fmla="*/ 438615 w 490654"/>
                <a:gd name="connsiteY56" fmla="*/ 925551 h 1126273"/>
                <a:gd name="connsiteX57" fmla="*/ 460918 w 490654"/>
                <a:gd name="connsiteY57" fmla="*/ 895814 h 1126273"/>
                <a:gd name="connsiteX58" fmla="*/ 472069 w 490654"/>
                <a:gd name="connsiteY58" fmla="*/ 880946 h 1126273"/>
                <a:gd name="connsiteX59" fmla="*/ 486937 w 490654"/>
                <a:gd name="connsiteY59" fmla="*/ 866078 h 1126273"/>
                <a:gd name="connsiteX60" fmla="*/ 483220 w 490654"/>
                <a:gd name="connsiteY60" fmla="*/ 836341 h 1126273"/>
                <a:gd name="connsiteX61" fmla="*/ 475786 w 490654"/>
                <a:gd name="connsiteY61" fmla="*/ 825190 h 1126273"/>
                <a:gd name="connsiteX62" fmla="*/ 483220 w 490654"/>
                <a:gd name="connsiteY62" fmla="*/ 791736 h 1126273"/>
                <a:gd name="connsiteX63" fmla="*/ 490654 w 490654"/>
                <a:gd name="connsiteY63" fmla="*/ 780585 h 1126273"/>
                <a:gd name="connsiteX64" fmla="*/ 486937 w 490654"/>
                <a:gd name="connsiteY64" fmla="*/ 754566 h 1126273"/>
                <a:gd name="connsiteX65" fmla="*/ 479503 w 490654"/>
                <a:gd name="connsiteY65" fmla="*/ 743414 h 1126273"/>
                <a:gd name="connsiteX66" fmla="*/ 468352 w 490654"/>
                <a:gd name="connsiteY66" fmla="*/ 706244 h 1126273"/>
                <a:gd name="connsiteX67" fmla="*/ 472069 w 490654"/>
                <a:gd name="connsiteY67" fmla="*/ 687658 h 1126273"/>
                <a:gd name="connsiteX68" fmla="*/ 475786 w 490654"/>
                <a:gd name="connsiteY68" fmla="*/ 672790 h 1126273"/>
                <a:gd name="connsiteX69" fmla="*/ 479503 w 490654"/>
                <a:gd name="connsiteY69" fmla="*/ 639336 h 1126273"/>
                <a:gd name="connsiteX70" fmla="*/ 472069 w 490654"/>
                <a:gd name="connsiteY70" fmla="*/ 587297 h 1126273"/>
                <a:gd name="connsiteX71" fmla="*/ 464635 w 490654"/>
                <a:gd name="connsiteY71" fmla="*/ 576146 h 1126273"/>
                <a:gd name="connsiteX72" fmla="*/ 457200 w 490654"/>
                <a:gd name="connsiteY72" fmla="*/ 568712 h 1126273"/>
                <a:gd name="connsiteX73" fmla="*/ 446049 w 490654"/>
                <a:gd name="connsiteY73" fmla="*/ 546410 h 1126273"/>
                <a:gd name="connsiteX74" fmla="*/ 442332 w 490654"/>
                <a:gd name="connsiteY74" fmla="*/ 535258 h 1126273"/>
                <a:gd name="connsiteX75" fmla="*/ 423747 w 490654"/>
                <a:gd name="connsiteY75" fmla="*/ 512956 h 1126273"/>
                <a:gd name="connsiteX76" fmla="*/ 412596 w 490654"/>
                <a:gd name="connsiteY76" fmla="*/ 490654 h 1126273"/>
                <a:gd name="connsiteX77" fmla="*/ 405161 w 490654"/>
                <a:gd name="connsiteY77" fmla="*/ 464634 h 1126273"/>
                <a:gd name="connsiteX78" fmla="*/ 397727 w 490654"/>
                <a:gd name="connsiteY78" fmla="*/ 449766 h 1126273"/>
                <a:gd name="connsiteX79" fmla="*/ 386576 w 490654"/>
                <a:gd name="connsiteY79" fmla="*/ 423746 h 1126273"/>
                <a:gd name="connsiteX80" fmla="*/ 379142 w 490654"/>
                <a:gd name="connsiteY80" fmla="*/ 408878 h 1126273"/>
                <a:gd name="connsiteX81" fmla="*/ 367991 w 490654"/>
                <a:gd name="connsiteY81" fmla="*/ 401444 h 1126273"/>
                <a:gd name="connsiteX82" fmla="*/ 345688 w 490654"/>
                <a:gd name="connsiteY82" fmla="*/ 382858 h 1126273"/>
                <a:gd name="connsiteX83" fmla="*/ 341971 w 490654"/>
                <a:gd name="connsiteY83" fmla="*/ 371707 h 1126273"/>
                <a:gd name="connsiteX84" fmla="*/ 349405 w 490654"/>
                <a:gd name="connsiteY84" fmla="*/ 334536 h 1126273"/>
                <a:gd name="connsiteX85" fmla="*/ 356840 w 490654"/>
                <a:gd name="connsiteY85" fmla="*/ 323385 h 1126273"/>
                <a:gd name="connsiteX86" fmla="*/ 360557 w 490654"/>
                <a:gd name="connsiteY86" fmla="*/ 312234 h 1126273"/>
                <a:gd name="connsiteX87" fmla="*/ 367991 w 490654"/>
                <a:gd name="connsiteY87" fmla="*/ 301083 h 1126273"/>
                <a:gd name="connsiteX88" fmla="*/ 364274 w 490654"/>
                <a:gd name="connsiteY88" fmla="*/ 249044 h 1126273"/>
                <a:gd name="connsiteX89" fmla="*/ 345688 w 490654"/>
                <a:gd name="connsiteY89" fmla="*/ 226741 h 1126273"/>
                <a:gd name="connsiteX90" fmla="*/ 334537 w 490654"/>
                <a:gd name="connsiteY90" fmla="*/ 204439 h 1126273"/>
                <a:gd name="connsiteX91" fmla="*/ 327103 w 490654"/>
                <a:gd name="connsiteY91" fmla="*/ 193288 h 1126273"/>
                <a:gd name="connsiteX92" fmla="*/ 353122 w 490654"/>
                <a:gd name="connsiteY92" fmla="*/ 156117 h 1126273"/>
                <a:gd name="connsiteX93" fmla="*/ 360557 w 490654"/>
                <a:gd name="connsiteY93" fmla="*/ 148683 h 1126273"/>
                <a:gd name="connsiteX94" fmla="*/ 364274 w 490654"/>
                <a:gd name="connsiteY94" fmla="*/ 137532 h 1126273"/>
                <a:gd name="connsiteX95" fmla="*/ 371708 w 490654"/>
                <a:gd name="connsiteY95" fmla="*/ 92927 h 1126273"/>
                <a:gd name="connsiteX96" fmla="*/ 364274 w 490654"/>
                <a:gd name="connsiteY96" fmla="*/ 59473 h 1126273"/>
                <a:gd name="connsiteX97" fmla="*/ 367991 w 490654"/>
                <a:gd name="connsiteY97" fmla="*/ 40888 h 1126273"/>
                <a:gd name="connsiteX98" fmla="*/ 379142 w 490654"/>
                <a:gd name="connsiteY98" fmla="*/ 33454 h 1126273"/>
                <a:gd name="connsiteX99" fmla="*/ 371708 w 490654"/>
                <a:gd name="connsiteY99" fmla="*/ 22302 h 1126273"/>
                <a:gd name="connsiteX100" fmla="*/ 360557 w 490654"/>
                <a:gd name="connsiteY100" fmla="*/ 7434 h 1126273"/>
                <a:gd name="connsiteX101" fmla="*/ 356840 w 490654"/>
                <a:gd name="connsiteY101" fmla="*/ 0 h 112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90654" h="1126273">
                  <a:moveTo>
                    <a:pt x="78059" y="14868"/>
                  </a:moveTo>
                  <a:cubicBezTo>
                    <a:pt x="71864" y="21063"/>
                    <a:pt x="64731" y="26445"/>
                    <a:pt x="59474" y="33454"/>
                  </a:cubicBezTo>
                  <a:cubicBezTo>
                    <a:pt x="57123" y="36588"/>
                    <a:pt x="56215" y="40714"/>
                    <a:pt x="55757" y="44605"/>
                  </a:cubicBezTo>
                  <a:cubicBezTo>
                    <a:pt x="53725" y="61876"/>
                    <a:pt x="54620" y="79446"/>
                    <a:pt x="52040" y="96644"/>
                  </a:cubicBezTo>
                  <a:cubicBezTo>
                    <a:pt x="50877" y="104394"/>
                    <a:pt x="44605" y="118946"/>
                    <a:pt x="44605" y="118946"/>
                  </a:cubicBezTo>
                  <a:cubicBezTo>
                    <a:pt x="51333" y="159314"/>
                    <a:pt x="43407" y="125245"/>
                    <a:pt x="55757" y="156117"/>
                  </a:cubicBezTo>
                  <a:cubicBezTo>
                    <a:pt x="58667" y="163393"/>
                    <a:pt x="63191" y="178419"/>
                    <a:pt x="63191" y="178419"/>
                  </a:cubicBezTo>
                  <a:cubicBezTo>
                    <a:pt x="60713" y="182136"/>
                    <a:pt x="58548" y="186082"/>
                    <a:pt x="55757" y="189571"/>
                  </a:cubicBezTo>
                  <a:cubicBezTo>
                    <a:pt x="49706" y="197135"/>
                    <a:pt x="45448" y="198921"/>
                    <a:pt x="37171" y="204439"/>
                  </a:cubicBezTo>
                  <a:cubicBezTo>
                    <a:pt x="35932" y="208156"/>
                    <a:pt x="33454" y="211672"/>
                    <a:pt x="33454" y="215590"/>
                  </a:cubicBezTo>
                  <a:cubicBezTo>
                    <a:pt x="33454" y="379635"/>
                    <a:pt x="53150" y="316336"/>
                    <a:pt x="33454" y="375424"/>
                  </a:cubicBezTo>
                  <a:cubicBezTo>
                    <a:pt x="32388" y="386084"/>
                    <a:pt x="32718" y="410350"/>
                    <a:pt x="26020" y="423746"/>
                  </a:cubicBezTo>
                  <a:cubicBezTo>
                    <a:pt x="24022" y="427742"/>
                    <a:pt x="21064" y="431180"/>
                    <a:pt x="18586" y="434897"/>
                  </a:cubicBezTo>
                  <a:cubicBezTo>
                    <a:pt x="10218" y="460002"/>
                    <a:pt x="18586" y="429099"/>
                    <a:pt x="18586" y="468351"/>
                  </a:cubicBezTo>
                  <a:cubicBezTo>
                    <a:pt x="18586" y="479571"/>
                    <a:pt x="16261" y="490672"/>
                    <a:pt x="14869" y="501805"/>
                  </a:cubicBezTo>
                  <a:cubicBezTo>
                    <a:pt x="13782" y="510498"/>
                    <a:pt x="14406" y="519690"/>
                    <a:pt x="11152" y="527824"/>
                  </a:cubicBezTo>
                  <a:cubicBezTo>
                    <a:pt x="9200" y="532705"/>
                    <a:pt x="3717" y="535258"/>
                    <a:pt x="0" y="538975"/>
                  </a:cubicBezTo>
                  <a:cubicBezTo>
                    <a:pt x="1239" y="535258"/>
                    <a:pt x="1" y="526585"/>
                    <a:pt x="3718" y="527824"/>
                  </a:cubicBezTo>
                  <a:cubicBezTo>
                    <a:pt x="8975" y="529577"/>
                    <a:pt x="8403" y="537882"/>
                    <a:pt x="11152" y="542693"/>
                  </a:cubicBezTo>
                  <a:cubicBezTo>
                    <a:pt x="13368" y="546572"/>
                    <a:pt x="16108" y="550127"/>
                    <a:pt x="18586" y="553844"/>
                  </a:cubicBezTo>
                  <a:cubicBezTo>
                    <a:pt x="19825" y="562517"/>
                    <a:pt x="23096" y="571138"/>
                    <a:pt x="22303" y="579863"/>
                  </a:cubicBezTo>
                  <a:cubicBezTo>
                    <a:pt x="21806" y="585325"/>
                    <a:pt x="10739" y="600926"/>
                    <a:pt x="7435" y="605883"/>
                  </a:cubicBezTo>
                  <a:cubicBezTo>
                    <a:pt x="38410" y="612078"/>
                    <a:pt x="24781" y="603405"/>
                    <a:pt x="33454" y="646771"/>
                  </a:cubicBezTo>
                  <a:cubicBezTo>
                    <a:pt x="34222" y="650613"/>
                    <a:pt x="41101" y="648736"/>
                    <a:pt x="44605" y="650488"/>
                  </a:cubicBezTo>
                  <a:cubicBezTo>
                    <a:pt x="48601" y="652486"/>
                    <a:pt x="52040" y="655444"/>
                    <a:pt x="55757" y="657922"/>
                  </a:cubicBezTo>
                  <a:cubicBezTo>
                    <a:pt x="56996" y="662878"/>
                    <a:pt x="58752" y="667733"/>
                    <a:pt x="59474" y="672790"/>
                  </a:cubicBezTo>
                  <a:cubicBezTo>
                    <a:pt x="61235" y="685117"/>
                    <a:pt x="60391" y="697828"/>
                    <a:pt x="63191" y="709961"/>
                  </a:cubicBezTo>
                  <a:cubicBezTo>
                    <a:pt x="64195" y="714314"/>
                    <a:pt x="68147" y="717395"/>
                    <a:pt x="70625" y="721112"/>
                  </a:cubicBezTo>
                  <a:cubicBezTo>
                    <a:pt x="71864" y="757044"/>
                    <a:pt x="72099" y="793024"/>
                    <a:pt x="74342" y="828907"/>
                  </a:cubicBezTo>
                  <a:cubicBezTo>
                    <a:pt x="74586" y="832817"/>
                    <a:pt x="77028" y="836278"/>
                    <a:pt x="78059" y="840058"/>
                  </a:cubicBezTo>
                  <a:cubicBezTo>
                    <a:pt x="80747" y="849915"/>
                    <a:pt x="85493" y="869795"/>
                    <a:pt x="85493" y="869795"/>
                  </a:cubicBezTo>
                  <a:cubicBezTo>
                    <a:pt x="88630" y="913718"/>
                    <a:pt x="81743" y="910626"/>
                    <a:pt x="96644" y="936702"/>
                  </a:cubicBezTo>
                  <a:cubicBezTo>
                    <a:pt x="98861" y="940581"/>
                    <a:pt x="100717" y="944912"/>
                    <a:pt x="104079" y="947854"/>
                  </a:cubicBezTo>
                  <a:cubicBezTo>
                    <a:pt x="110803" y="953737"/>
                    <a:pt x="126381" y="962722"/>
                    <a:pt x="126381" y="962722"/>
                  </a:cubicBezTo>
                  <a:cubicBezTo>
                    <a:pt x="131337" y="970156"/>
                    <a:pt x="138424" y="976548"/>
                    <a:pt x="141249" y="985024"/>
                  </a:cubicBezTo>
                  <a:cubicBezTo>
                    <a:pt x="142488" y="988741"/>
                    <a:pt x="142950" y="992815"/>
                    <a:pt x="144966" y="996175"/>
                  </a:cubicBezTo>
                  <a:cubicBezTo>
                    <a:pt x="146769" y="999180"/>
                    <a:pt x="150456" y="1000694"/>
                    <a:pt x="152400" y="1003610"/>
                  </a:cubicBezTo>
                  <a:cubicBezTo>
                    <a:pt x="165394" y="1023101"/>
                    <a:pt x="155177" y="1016595"/>
                    <a:pt x="167269" y="1040780"/>
                  </a:cubicBezTo>
                  <a:cubicBezTo>
                    <a:pt x="169747" y="1045736"/>
                    <a:pt x="172951" y="1050392"/>
                    <a:pt x="174703" y="1055649"/>
                  </a:cubicBezTo>
                  <a:cubicBezTo>
                    <a:pt x="176647" y="1061480"/>
                    <a:pt x="179344" y="1089231"/>
                    <a:pt x="189571" y="1096536"/>
                  </a:cubicBezTo>
                  <a:cubicBezTo>
                    <a:pt x="195001" y="1100414"/>
                    <a:pt x="202059" y="1101261"/>
                    <a:pt x="208157" y="1103971"/>
                  </a:cubicBezTo>
                  <a:cubicBezTo>
                    <a:pt x="237210" y="1116884"/>
                    <a:pt x="209116" y="1109860"/>
                    <a:pt x="256479" y="1115122"/>
                  </a:cubicBezTo>
                  <a:cubicBezTo>
                    <a:pt x="262674" y="1117600"/>
                    <a:pt x="268817" y="1120213"/>
                    <a:pt x="275064" y="1122556"/>
                  </a:cubicBezTo>
                  <a:cubicBezTo>
                    <a:pt x="278733" y="1123932"/>
                    <a:pt x="282297" y="1126273"/>
                    <a:pt x="286215" y="1126273"/>
                  </a:cubicBezTo>
                  <a:cubicBezTo>
                    <a:pt x="292533" y="1126273"/>
                    <a:pt x="298605" y="1123795"/>
                    <a:pt x="304800" y="1122556"/>
                  </a:cubicBezTo>
                  <a:cubicBezTo>
                    <a:pt x="326445" y="1100914"/>
                    <a:pt x="295233" y="1131150"/>
                    <a:pt x="323386" y="1107688"/>
                  </a:cubicBezTo>
                  <a:cubicBezTo>
                    <a:pt x="327424" y="1104323"/>
                    <a:pt x="330387" y="1099763"/>
                    <a:pt x="334537" y="1096536"/>
                  </a:cubicBezTo>
                  <a:cubicBezTo>
                    <a:pt x="353707" y="1081626"/>
                    <a:pt x="351167" y="1083559"/>
                    <a:pt x="367991" y="1077951"/>
                  </a:cubicBezTo>
                  <a:cubicBezTo>
                    <a:pt x="387891" y="1064684"/>
                    <a:pt x="375980" y="1073678"/>
                    <a:pt x="401444" y="1048214"/>
                  </a:cubicBezTo>
                  <a:lnTo>
                    <a:pt x="408879" y="1040780"/>
                  </a:lnTo>
                  <a:cubicBezTo>
                    <a:pt x="415978" y="1019482"/>
                    <a:pt x="407211" y="1038731"/>
                    <a:pt x="427464" y="1018478"/>
                  </a:cubicBezTo>
                  <a:cubicBezTo>
                    <a:pt x="431845" y="1014097"/>
                    <a:pt x="434649" y="1008369"/>
                    <a:pt x="438615" y="1003610"/>
                  </a:cubicBezTo>
                  <a:cubicBezTo>
                    <a:pt x="440859" y="1000918"/>
                    <a:pt x="443571" y="998653"/>
                    <a:pt x="446049" y="996175"/>
                  </a:cubicBezTo>
                  <a:cubicBezTo>
                    <a:pt x="447288" y="992458"/>
                    <a:pt x="449766" y="988942"/>
                    <a:pt x="449766" y="985024"/>
                  </a:cubicBezTo>
                  <a:cubicBezTo>
                    <a:pt x="449766" y="966940"/>
                    <a:pt x="445003" y="965045"/>
                    <a:pt x="434898" y="951571"/>
                  </a:cubicBezTo>
                  <a:cubicBezTo>
                    <a:pt x="433659" y="947854"/>
                    <a:pt x="430627" y="944298"/>
                    <a:pt x="431181" y="940419"/>
                  </a:cubicBezTo>
                  <a:cubicBezTo>
                    <a:pt x="431965" y="934934"/>
                    <a:pt x="436432" y="930644"/>
                    <a:pt x="438615" y="925551"/>
                  </a:cubicBezTo>
                  <a:cubicBezTo>
                    <a:pt x="448346" y="902844"/>
                    <a:pt x="432308" y="924424"/>
                    <a:pt x="460918" y="895814"/>
                  </a:cubicBezTo>
                  <a:cubicBezTo>
                    <a:pt x="465299" y="891433"/>
                    <a:pt x="467990" y="885608"/>
                    <a:pt x="472069" y="880946"/>
                  </a:cubicBezTo>
                  <a:cubicBezTo>
                    <a:pt x="476684" y="875671"/>
                    <a:pt x="481981" y="871034"/>
                    <a:pt x="486937" y="866078"/>
                  </a:cubicBezTo>
                  <a:cubicBezTo>
                    <a:pt x="485698" y="856166"/>
                    <a:pt x="485848" y="845978"/>
                    <a:pt x="483220" y="836341"/>
                  </a:cubicBezTo>
                  <a:cubicBezTo>
                    <a:pt x="482045" y="832031"/>
                    <a:pt x="476279" y="829630"/>
                    <a:pt x="475786" y="825190"/>
                  </a:cubicBezTo>
                  <a:cubicBezTo>
                    <a:pt x="475267" y="820519"/>
                    <a:pt x="479657" y="798862"/>
                    <a:pt x="483220" y="791736"/>
                  </a:cubicBezTo>
                  <a:cubicBezTo>
                    <a:pt x="485218" y="787740"/>
                    <a:pt x="488176" y="784302"/>
                    <a:pt x="490654" y="780585"/>
                  </a:cubicBezTo>
                  <a:cubicBezTo>
                    <a:pt x="489415" y="771912"/>
                    <a:pt x="489454" y="762958"/>
                    <a:pt x="486937" y="754566"/>
                  </a:cubicBezTo>
                  <a:cubicBezTo>
                    <a:pt x="485653" y="750287"/>
                    <a:pt x="481317" y="747497"/>
                    <a:pt x="479503" y="743414"/>
                  </a:cubicBezTo>
                  <a:cubicBezTo>
                    <a:pt x="474332" y="731778"/>
                    <a:pt x="471441" y="718601"/>
                    <a:pt x="468352" y="706244"/>
                  </a:cubicBezTo>
                  <a:cubicBezTo>
                    <a:pt x="469591" y="700049"/>
                    <a:pt x="470698" y="693826"/>
                    <a:pt x="472069" y="687658"/>
                  </a:cubicBezTo>
                  <a:cubicBezTo>
                    <a:pt x="473177" y="682671"/>
                    <a:pt x="475009" y="677839"/>
                    <a:pt x="475786" y="672790"/>
                  </a:cubicBezTo>
                  <a:cubicBezTo>
                    <a:pt x="477492" y="661701"/>
                    <a:pt x="478264" y="650487"/>
                    <a:pt x="479503" y="639336"/>
                  </a:cubicBezTo>
                  <a:cubicBezTo>
                    <a:pt x="478554" y="628892"/>
                    <a:pt x="479219" y="601598"/>
                    <a:pt x="472069" y="587297"/>
                  </a:cubicBezTo>
                  <a:cubicBezTo>
                    <a:pt x="470071" y="583301"/>
                    <a:pt x="467426" y="579634"/>
                    <a:pt x="464635" y="576146"/>
                  </a:cubicBezTo>
                  <a:cubicBezTo>
                    <a:pt x="462446" y="573409"/>
                    <a:pt x="459678" y="571190"/>
                    <a:pt x="457200" y="568712"/>
                  </a:cubicBezTo>
                  <a:cubicBezTo>
                    <a:pt x="447856" y="540680"/>
                    <a:pt x="460461" y="575236"/>
                    <a:pt x="446049" y="546410"/>
                  </a:cubicBezTo>
                  <a:cubicBezTo>
                    <a:pt x="444297" y="542905"/>
                    <a:pt x="444505" y="538518"/>
                    <a:pt x="442332" y="535258"/>
                  </a:cubicBezTo>
                  <a:cubicBezTo>
                    <a:pt x="425889" y="510592"/>
                    <a:pt x="435910" y="537282"/>
                    <a:pt x="423747" y="512956"/>
                  </a:cubicBezTo>
                  <a:cubicBezTo>
                    <a:pt x="408358" y="482178"/>
                    <a:pt x="433901" y="522611"/>
                    <a:pt x="412596" y="490654"/>
                  </a:cubicBezTo>
                  <a:cubicBezTo>
                    <a:pt x="410707" y="483099"/>
                    <a:pt x="408364" y="472107"/>
                    <a:pt x="405161" y="464634"/>
                  </a:cubicBezTo>
                  <a:cubicBezTo>
                    <a:pt x="402978" y="459541"/>
                    <a:pt x="400205" y="454722"/>
                    <a:pt x="397727" y="449766"/>
                  </a:cubicBezTo>
                  <a:cubicBezTo>
                    <a:pt x="391622" y="425344"/>
                    <a:pt x="397985" y="443711"/>
                    <a:pt x="386576" y="423746"/>
                  </a:cubicBezTo>
                  <a:cubicBezTo>
                    <a:pt x="383827" y="418935"/>
                    <a:pt x="382689" y="413135"/>
                    <a:pt x="379142" y="408878"/>
                  </a:cubicBezTo>
                  <a:cubicBezTo>
                    <a:pt x="376282" y="405446"/>
                    <a:pt x="371626" y="404040"/>
                    <a:pt x="367991" y="401444"/>
                  </a:cubicBezTo>
                  <a:cubicBezTo>
                    <a:pt x="352525" y="390397"/>
                    <a:pt x="356254" y="393426"/>
                    <a:pt x="345688" y="382858"/>
                  </a:cubicBezTo>
                  <a:cubicBezTo>
                    <a:pt x="344449" y="379141"/>
                    <a:pt x="341971" y="375625"/>
                    <a:pt x="341971" y="371707"/>
                  </a:cubicBezTo>
                  <a:cubicBezTo>
                    <a:pt x="341971" y="364861"/>
                    <a:pt x="344828" y="343690"/>
                    <a:pt x="349405" y="334536"/>
                  </a:cubicBezTo>
                  <a:cubicBezTo>
                    <a:pt x="351403" y="330540"/>
                    <a:pt x="354362" y="327102"/>
                    <a:pt x="356840" y="323385"/>
                  </a:cubicBezTo>
                  <a:cubicBezTo>
                    <a:pt x="358079" y="319668"/>
                    <a:pt x="358805" y="315738"/>
                    <a:pt x="360557" y="312234"/>
                  </a:cubicBezTo>
                  <a:cubicBezTo>
                    <a:pt x="362555" y="308238"/>
                    <a:pt x="367729" y="305543"/>
                    <a:pt x="367991" y="301083"/>
                  </a:cubicBezTo>
                  <a:cubicBezTo>
                    <a:pt x="369012" y="283722"/>
                    <a:pt x="367296" y="266170"/>
                    <a:pt x="364274" y="249044"/>
                  </a:cubicBezTo>
                  <a:cubicBezTo>
                    <a:pt x="363034" y="242019"/>
                    <a:pt x="349278" y="231048"/>
                    <a:pt x="345688" y="226741"/>
                  </a:cubicBezTo>
                  <a:cubicBezTo>
                    <a:pt x="332373" y="210763"/>
                    <a:pt x="342919" y="221203"/>
                    <a:pt x="334537" y="204439"/>
                  </a:cubicBezTo>
                  <a:cubicBezTo>
                    <a:pt x="332539" y="200443"/>
                    <a:pt x="329581" y="197005"/>
                    <a:pt x="327103" y="193288"/>
                  </a:cubicBezTo>
                  <a:cubicBezTo>
                    <a:pt x="333370" y="168220"/>
                    <a:pt x="327208" y="182030"/>
                    <a:pt x="353122" y="156117"/>
                  </a:cubicBezTo>
                  <a:lnTo>
                    <a:pt x="360557" y="148683"/>
                  </a:lnTo>
                  <a:cubicBezTo>
                    <a:pt x="361796" y="144966"/>
                    <a:pt x="363630" y="141397"/>
                    <a:pt x="364274" y="137532"/>
                  </a:cubicBezTo>
                  <a:cubicBezTo>
                    <a:pt x="372573" y="87735"/>
                    <a:pt x="362994" y="119069"/>
                    <a:pt x="371708" y="92927"/>
                  </a:cubicBezTo>
                  <a:cubicBezTo>
                    <a:pt x="367875" y="81428"/>
                    <a:pt x="364274" y="72555"/>
                    <a:pt x="364274" y="59473"/>
                  </a:cubicBezTo>
                  <a:cubicBezTo>
                    <a:pt x="364274" y="53155"/>
                    <a:pt x="364857" y="46373"/>
                    <a:pt x="367991" y="40888"/>
                  </a:cubicBezTo>
                  <a:cubicBezTo>
                    <a:pt x="370207" y="37009"/>
                    <a:pt x="375425" y="35932"/>
                    <a:pt x="379142" y="33454"/>
                  </a:cubicBezTo>
                  <a:cubicBezTo>
                    <a:pt x="376664" y="29737"/>
                    <a:pt x="374305" y="25937"/>
                    <a:pt x="371708" y="22302"/>
                  </a:cubicBezTo>
                  <a:cubicBezTo>
                    <a:pt x="368107" y="17261"/>
                    <a:pt x="363993" y="12589"/>
                    <a:pt x="360557" y="7434"/>
                  </a:cubicBezTo>
                  <a:cubicBezTo>
                    <a:pt x="359020" y="5129"/>
                    <a:pt x="358079" y="2478"/>
                    <a:pt x="35684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285227" y="2591512"/>
              <a:ext cx="613939" cy="344513"/>
            </a:xfrm>
            <a:custGeom>
              <a:avLst/>
              <a:gdLst>
                <a:gd name="connsiteX0" fmla="*/ 49825 w 614820"/>
                <a:gd name="connsiteY0" fmla="*/ 0 h 345688"/>
                <a:gd name="connsiteX1" fmla="*/ 64693 w 614820"/>
                <a:gd name="connsiteY1" fmla="*/ 18585 h 345688"/>
                <a:gd name="connsiteX2" fmla="*/ 72127 w 614820"/>
                <a:gd name="connsiteY2" fmla="*/ 40888 h 345688"/>
                <a:gd name="connsiteX3" fmla="*/ 68410 w 614820"/>
                <a:gd name="connsiteY3" fmla="*/ 52039 h 345688"/>
                <a:gd name="connsiteX4" fmla="*/ 57259 w 614820"/>
                <a:gd name="connsiteY4" fmla="*/ 55756 h 345688"/>
                <a:gd name="connsiteX5" fmla="*/ 53542 w 614820"/>
                <a:gd name="connsiteY5" fmla="*/ 74341 h 345688"/>
                <a:gd name="connsiteX6" fmla="*/ 16371 w 614820"/>
                <a:gd name="connsiteY6" fmla="*/ 78059 h 345688"/>
                <a:gd name="connsiteX7" fmla="*/ 8937 w 614820"/>
                <a:gd name="connsiteY7" fmla="*/ 89210 h 345688"/>
                <a:gd name="connsiteX8" fmla="*/ 1503 w 614820"/>
                <a:gd name="connsiteY8" fmla="*/ 111512 h 345688"/>
                <a:gd name="connsiteX9" fmla="*/ 16371 w 614820"/>
                <a:gd name="connsiteY9" fmla="*/ 182137 h 345688"/>
                <a:gd name="connsiteX10" fmla="*/ 27522 w 614820"/>
                <a:gd name="connsiteY10" fmla="*/ 193288 h 345688"/>
                <a:gd name="connsiteX11" fmla="*/ 60976 w 614820"/>
                <a:gd name="connsiteY11" fmla="*/ 197005 h 345688"/>
                <a:gd name="connsiteX12" fmla="*/ 90712 w 614820"/>
                <a:gd name="connsiteY12" fmla="*/ 197005 h 345688"/>
                <a:gd name="connsiteX13" fmla="*/ 94430 w 614820"/>
                <a:gd name="connsiteY13" fmla="*/ 185854 h 345688"/>
                <a:gd name="connsiteX14" fmla="*/ 105581 w 614820"/>
                <a:gd name="connsiteY14" fmla="*/ 174702 h 345688"/>
                <a:gd name="connsiteX15" fmla="*/ 120449 w 614820"/>
                <a:gd name="connsiteY15" fmla="*/ 152400 h 345688"/>
                <a:gd name="connsiteX16" fmla="*/ 131600 w 614820"/>
                <a:gd name="connsiteY16" fmla="*/ 130098 h 345688"/>
                <a:gd name="connsiteX17" fmla="*/ 124166 w 614820"/>
                <a:gd name="connsiteY17" fmla="*/ 107795 h 345688"/>
                <a:gd name="connsiteX18" fmla="*/ 109298 w 614820"/>
                <a:gd name="connsiteY18" fmla="*/ 85493 h 345688"/>
                <a:gd name="connsiteX19" fmla="*/ 113015 w 614820"/>
                <a:gd name="connsiteY19" fmla="*/ 63190 h 345688"/>
                <a:gd name="connsiteX20" fmla="*/ 142751 w 614820"/>
                <a:gd name="connsiteY20" fmla="*/ 74341 h 345688"/>
                <a:gd name="connsiteX21" fmla="*/ 150186 w 614820"/>
                <a:gd name="connsiteY21" fmla="*/ 66907 h 345688"/>
                <a:gd name="connsiteX22" fmla="*/ 161337 w 614820"/>
                <a:gd name="connsiteY22" fmla="*/ 59473 h 345688"/>
                <a:gd name="connsiteX23" fmla="*/ 172488 w 614820"/>
                <a:gd name="connsiteY23" fmla="*/ 37171 h 345688"/>
                <a:gd name="connsiteX24" fmla="*/ 194790 w 614820"/>
                <a:gd name="connsiteY24" fmla="*/ 26020 h 345688"/>
                <a:gd name="connsiteX25" fmla="*/ 217093 w 614820"/>
                <a:gd name="connsiteY25" fmla="*/ 11151 h 345688"/>
                <a:gd name="connsiteX26" fmla="*/ 228244 w 614820"/>
                <a:gd name="connsiteY26" fmla="*/ 3717 h 345688"/>
                <a:gd name="connsiteX27" fmla="*/ 257981 w 614820"/>
                <a:gd name="connsiteY27" fmla="*/ 7434 h 345688"/>
                <a:gd name="connsiteX28" fmla="*/ 284000 w 614820"/>
                <a:gd name="connsiteY28" fmla="*/ 14868 h 345688"/>
                <a:gd name="connsiteX29" fmla="*/ 295151 w 614820"/>
                <a:gd name="connsiteY29" fmla="*/ 22302 h 345688"/>
                <a:gd name="connsiteX30" fmla="*/ 310020 w 614820"/>
                <a:gd name="connsiteY30" fmla="*/ 44605 h 345688"/>
                <a:gd name="connsiteX31" fmla="*/ 321171 w 614820"/>
                <a:gd name="connsiteY31" fmla="*/ 48322 h 345688"/>
                <a:gd name="connsiteX32" fmla="*/ 332322 w 614820"/>
                <a:gd name="connsiteY32" fmla="*/ 59473 h 345688"/>
                <a:gd name="connsiteX33" fmla="*/ 347190 w 614820"/>
                <a:gd name="connsiteY33" fmla="*/ 78059 h 345688"/>
                <a:gd name="connsiteX34" fmla="*/ 354625 w 614820"/>
                <a:gd name="connsiteY34" fmla="*/ 100361 h 345688"/>
                <a:gd name="connsiteX35" fmla="*/ 362059 w 614820"/>
                <a:gd name="connsiteY35" fmla="*/ 115229 h 345688"/>
                <a:gd name="connsiteX36" fmla="*/ 369493 w 614820"/>
                <a:gd name="connsiteY36" fmla="*/ 137532 h 345688"/>
                <a:gd name="connsiteX37" fmla="*/ 373210 w 614820"/>
                <a:gd name="connsiteY37" fmla="*/ 189571 h 345688"/>
                <a:gd name="connsiteX38" fmla="*/ 380644 w 614820"/>
                <a:gd name="connsiteY38" fmla="*/ 200722 h 345688"/>
                <a:gd name="connsiteX39" fmla="*/ 384361 w 614820"/>
                <a:gd name="connsiteY39" fmla="*/ 211873 h 345688"/>
                <a:gd name="connsiteX40" fmla="*/ 391795 w 614820"/>
                <a:gd name="connsiteY40" fmla="*/ 223024 h 345688"/>
                <a:gd name="connsiteX41" fmla="*/ 410381 w 614820"/>
                <a:gd name="connsiteY41" fmla="*/ 249044 h 345688"/>
                <a:gd name="connsiteX42" fmla="*/ 414098 w 614820"/>
                <a:gd name="connsiteY42" fmla="*/ 263912 h 345688"/>
                <a:gd name="connsiteX43" fmla="*/ 421532 w 614820"/>
                <a:gd name="connsiteY43" fmla="*/ 275063 h 345688"/>
                <a:gd name="connsiteX44" fmla="*/ 425249 w 614820"/>
                <a:gd name="connsiteY44" fmla="*/ 293649 h 345688"/>
                <a:gd name="connsiteX45" fmla="*/ 432683 w 614820"/>
                <a:gd name="connsiteY45" fmla="*/ 308517 h 345688"/>
                <a:gd name="connsiteX46" fmla="*/ 447551 w 614820"/>
                <a:gd name="connsiteY46" fmla="*/ 341971 h 345688"/>
                <a:gd name="connsiteX47" fmla="*/ 458703 w 614820"/>
                <a:gd name="connsiteY47" fmla="*/ 345688 h 345688"/>
                <a:gd name="connsiteX48" fmla="*/ 481005 w 614820"/>
                <a:gd name="connsiteY48" fmla="*/ 341971 h 345688"/>
                <a:gd name="connsiteX49" fmla="*/ 492156 w 614820"/>
                <a:gd name="connsiteY49" fmla="*/ 334537 h 345688"/>
                <a:gd name="connsiteX50" fmla="*/ 503308 w 614820"/>
                <a:gd name="connsiteY50" fmla="*/ 330820 h 345688"/>
                <a:gd name="connsiteX51" fmla="*/ 525610 w 614820"/>
                <a:gd name="connsiteY51" fmla="*/ 312234 h 345688"/>
                <a:gd name="connsiteX52" fmla="*/ 533044 w 614820"/>
                <a:gd name="connsiteY52" fmla="*/ 301083 h 345688"/>
                <a:gd name="connsiteX53" fmla="*/ 536761 w 614820"/>
                <a:gd name="connsiteY53" fmla="*/ 286215 h 345688"/>
                <a:gd name="connsiteX54" fmla="*/ 562781 w 614820"/>
                <a:gd name="connsiteY54" fmla="*/ 263912 h 345688"/>
                <a:gd name="connsiteX55" fmla="*/ 573932 w 614820"/>
                <a:gd name="connsiteY55" fmla="*/ 252761 h 345688"/>
                <a:gd name="connsiteX56" fmla="*/ 585083 w 614820"/>
                <a:gd name="connsiteY56" fmla="*/ 245327 h 345688"/>
                <a:gd name="connsiteX57" fmla="*/ 611103 w 614820"/>
                <a:gd name="connsiteY57" fmla="*/ 215590 h 345688"/>
                <a:gd name="connsiteX58" fmla="*/ 614820 w 614820"/>
                <a:gd name="connsiteY58" fmla="*/ 204439 h 345688"/>
                <a:gd name="connsiteX59" fmla="*/ 611103 w 614820"/>
                <a:gd name="connsiteY59" fmla="*/ 126380 h 345688"/>
                <a:gd name="connsiteX60" fmla="*/ 607386 w 614820"/>
                <a:gd name="connsiteY60" fmla="*/ 115229 h 345688"/>
                <a:gd name="connsiteX61" fmla="*/ 599951 w 614820"/>
                <a:gd name="connsiteY61" fmla="*/ 107795 h 345688"/>
                <a:gd name="connsiteX62" fmla="*/ 592517 w 614820"/>
                <a:gd name="connsiteY62" fmla="*/ 96644 h 345688"/>
                <a:gd name="connsiteX63" fmla="*/ 581366 w 614820"/>
                <a:gd name="connsiteY63" fmla="*/ 89210 h 345688"/>
                <a:gd name="connsiteX64" fmla="*/ 570215 w 614820"/>
                <a:gd name="connsiteY64" fmla="*/ 70624 h 345688"/>
                <a:gd name="connsiteX65" fmla="*/ 562781 w 614820"/>
                <a:gd name="connsiteY65" fmla="*/ 3717 h 34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14820" h="345688">
                  <a:moveTo>
                    <a:pt x="49825" y="0"/>
                  </a:moveTo>
                  <a:cubicBezTo>
                    <a:pt x="54781" y="6195"/>
                    <a:pt x="60894" y="11620"/>
                    <a:pt x="64693" y="18585"/>
                  </a:cubicBezTo>
                  <a:cubicBezTo>
                    <a:pt x="68445" y="25465"/>
                    <a:pt x="72127" y="40888"/>
                    <a:pt x="72127" y="40888"/>
                  </a:cubicBezTo>
                  <a:cubicBezTo>
                    <a:pt x="70888" y="44605"/>
                    <a:pt x="71180" y="49269"/>
                    <a:pt x="68410" y="52039"/>
                  </a:cubicBezTo>
                  <a:cubicBezTo>
                    <a:pt x="65640" y="54809"/>
                    <a:pt x="59432" y="52496"/>
                    <a:pt x="57259" y="55756"/>
                  </a:cubicBezTo>
                  <a:cubicBezTo>
                    <a:pt x="53755" y="61013"/>
                    <a:pt x="59088" y="71316"/>
                    <a:pt x="53542" y="74341"/>
                  </a:cubicBezTo>
                  <a:cubicBezTo>
                    <a:pt x="42610" y="80304"/>
                    <a:pt x="28761" y="76820"/>
                    <a:pt x="16371" y="78059"/>
                  </a:cubicBezTo>
                  <a:cubicBezTo>
                    <a:pt x="13893" y="81776"/>
                    <a:pt x="10751" y="85128"/>
                    <a:pt x="8937" y="89210"/>
                  </a:cubicBezTo>
                  <a:cubicBezTo>
                    <a:pt x="5754" y="96371"/>
                    <a:pt x="1503" y="111512"/>
                    <a:pt x="1503" y="111512"/>
                  </a:cubicBezTo>
                  <a:cubicBezTo>
                    <a:pt x="6880" y="202917"/>
                    <a:pt x="-12631" y="157967"/>
                    <a:pt x="16371" y="182137"/>
                  </a:cubicBezTo>
                  <a:cubicBezTo>
                    <a:pt x="20409" y="185502"/>
                    <a:pt x="22535" y="191626"/>
                    <a:pt x="27522" y="193288"/>
                  </a:cubicBezTo>
                  <a:cubicBezTo>
                    <a:pt x="38166" y="196836"/>
                    <a:pt x="49825" y="195766"/>
                    <a:pt x="60976" y="197005"/>
                  </a:cubicBezTo>
                  <a:cubicBezTo>
                    <a:pt x="71630" y="200556"/>
                    <a:pt x="78751" y="204979"/>
                    <a:pt x="90712" y="197005"/>
                  </a:cubicBezTo>
                  <a:cubicBezTo>
                    <a:pt x="93972" y="194832"/>
                    <a:pt x="92257" y="189114"/>
                    <a:pt x="94430" y="185854"/>
                  </a:cubicBezTo>
                  <a:cubicBezTo>
                    <a:pt x="97346" y="181480"/>
                    <a:pt x="101864" y="178419"/>
                    <a:pt x="105581" y="174702"/>
                  </a:cubicBezTo>
                  <a:cubicBezTo>
                    <a:pt x="112113" y="155105"/>
                    <a:pt x="104981" y="170962"/>
                    <a:pt x="120449" y="152400"/>
                  </a:cubicBezTo>
                  <a:cubicBezTo>
                    <a:pt x="128455" y="142793"/>
                    <a:pt x="127875" y="141274"/>
                    <a:pt x="131600" y="130098"/>
                  </a:cubicBezTo>
                  <a:cubicBezTo>
                    <a:pt x="129122" y="122664"/>
                    <a:pt x="128513" y="114315"/>
                    <a:pt x="124166" y="107795"/>
                  </a:cubicBezTo>
                  <a:lnTo>
                    <a:pt x="109298" y="85493"/>
                  </a:lnTo>
                  <a:cubicBezTo>
                    <a:pt x="110537" y="78059"/>
                    <a:pt x="107225" y="68015"/>
                    <a:pt x="113015" y="63190"/>
                  </a:cubicBezTo>
                  <a:cubicBezTo>
                    <a:pt x="120160" y="57236"/>
                    <a:pt x="137530" y="70861"/>
                    <a:pt x="142751" y="74341"/>
                  </a:cubicBezTo>
                  <a:cubicBezTo>
                    <a:pt x="145229" y="71863"/>
                    <a:pt x="147449" y="69096"/>
                    <a:pt x="150186" y="66907"/>
                  </a:cubicBezTo>
                  <a:cubicBezTo>
                    <a:pt x="153674" y="64116"/>
                    <a:pt x="158178" y="62632"/>
                    <a:pt x="161337" y="59473"/>
                  </a:cubicBezTo>
                  <a:cubicBezTo>
                    <a:pt x="192671" y="28139"/>
                    <a:pt x="148303" y="67402"/>
                    <a:pt x="172488" y="37171"/>
                  </a:cubicBezTo>
                  <a:cubicBezTo>
                    <a:pt x="177728" y="30621"/>
                    <a:pt x="187444" y="28469"/>
                    <a:pt x="194790" y="26020"/>
                  </a:cubicBezTo>
                  <a:lnTo>
                    <a:pt x="217093" y="11151"/>
                  </a:lnTo>
                  <a:lnTo>
                    <a:pt x="228244" y="3717"/>
                  </a:lnTo>
                  <a:cubicBezTo>
                    <a:pt x="238156" y="4956"/>
                    <a:pt x="248127" y="5792"/>
                    <a:pt x="257981" y="7434"/>
                  </a:cubicBezTo>
                  <a:cubicBezTo>
                    <a:pt x="267315" y="8990"/>
                    <a:pt x="275162" y="11922"/>
                    <a:pt x="284000" y="14868"/>
                  </a:cubicBezTo>
                  <a:cubicBezTo>
                    <a:pt x="287717" y="17346"/>
                    <a:pt x="292209" y="18940"/>
                    <a:pt x="295151" y="22302"/>
                  </a:cubicBezTo>
                  <a:cubicBezTo>
                    <a:pt x="301035" y="29026"/>
                    <a:pt x="301543" y="41779"/>
                    <a:pt x="310020" y="44605"/>
                  </a:cubicBezTo>
                  <a:lnTo>
                    <a:pt x="321171" y="48322"/>
                  </a:lnTo>
                  <a:cubicBezTo>
                    <a:pt x="324888" y="52039"/>
                    <a:pt x="328957" y="55435"/>
                    <a:pt x="332322" y="59473"/>
                  </a:cubicBezTo>
                  <a:cubicBezTo>
                    <a:pt x="355777" y="87618"/>
                    <a:pt x="325554" y="56420"/>
                    <a:pt x="347190" y="78059"/>
                  </a:cubicBezTo>
                  <a:cubicBezTo>
                    <a:pt x="349668" y="85493"/>
                    <a:pt x="351121" y="93352"/>
                    <a:pt x="354625" y="100361"/>
                  </a:cubicBezTo>
                  <a:cubicBezTo>
                    <a:pt x="357103" y="105317"/>
                    <a:pt x="360001" y="110084"/>
                    <a:pt x="362059" y="115229"/>
                  </a:cubicBezTo>
                  <a:cubicBezTo>
                    <a:pt x="364969" y="122505"/>
                    <a:pt x="369493" y="137532"/>
                    <a:pt x="369493" y="137532"/>
                  </a:cubicBezTo>
                  <a:cubicBezTo>
                    <a:pt x="370732" y="154878"/>
                    <a:pt x="370188" y="172445"/>
                    <a:pt x="373210" y="189571"/>
                  </a:cubicBezTo>
                  <a:cubicBezTo>
                    <a:pt x="373986" y="193970"/>
                    <a:pt x="378646" y="196726"/>
                    <a:pt x="380644" y="200722"/>
                  </a:cubicBezTo>
                  <a:cubicBezTo>
                    <a:pt x="382396" y="204226"/>
                    <a:pt x="382609" y="208369"/>
                    <a:pt x="384361" y="211873"/>
                  </a:cubicBezTo>
                  <a:cubicBezTo>
                    <a:pt x="386359" y="215869"/>
                    <a:pt x="389579" y="219145"/>
                    <a:pt x="391795" y="223024"/>
                  </a:cubicBezTo>
                  <a:cubicBezTo>
                    <a:pt x="404842" y="245856"/>
                    <a:pt x="392218" y="230881"/>
                    <a:pt x="410381" y="249044"/>
                  </a:cubicBezTo>
                  <a:cubicBezTo>
                    <a:pt x="411620" y="254000"/>
                    <a:pt x="412086" y="259217"/>
                    <a:pt x="414098" y="263912"/>
                  </a:cubicBezTo>
                  <a:cubicBezTo>
                    <a:pt x="415858" y="268018"/>
                    <a:pt x="419963" y="270880"/>
                    <a:pt x="421532" y="275063"/>
                  </a:cubicBezTo>
                  <a:cubicBezTo>
                    <a:pt x="423750" y="280979"/>
                    <a:pt x="423251" y="287655"/>
                    <a:pt x="425249" y="293649"/>
                  </a:cubicBezTo>
                  <a:cubicBezTo>
                    <a:pt x="427001" y="298906"/>
                    <a:pt x="430625" y="303372"/>
                    <a:pt x="432683" y="308517"/>
                  </a:cubicBezTo>
                  <a:cubicBezTo>
                    <a:pt x="435622" y="315865"/>
                    <a:pt x="439138" y="335241"/>
                    <a:pt x="447551" y="341971"/>
                  </a:cubicBezTo>
                  <a:cubicBezTo>
                    <a:pt x="450611" y="344419"/>
                    <a:pt x="454986" y="344449"/>
                    <a:pt x="458703" y="345688"/>
                  </a:cubicBezTo>
                  <a:cubicBezTo>
                    <a:pt x="466137" y="344449"/>
                    <a:pt x="473855" y="344354"/>
                    <a:pt x="481005" y="341971"/>
                  </a:cubicBezTo>
                  <a:cubicBezTo>
                    <a:pt x="485243" y="340558"/>
                    <a:pt x="488160" y="336535"/>
                    <a:pt x="492156" y="334537"/>
                  </a:cubicBezTo>
                  <a:cubicBezTo>
                    <a:pt x="495661" y="332785"/>
                    <a:pt x="499591" y="332059"/>
                    <a:pt x="503308" y="330820"/>
                  </a:cubicBezTo>
                  <a:cubicBezTo>
                    <a:pt x="514271" y="323510"/>
                    <a:pt x="516667" y="322965"/>
                    <a:pt x="525610" y="312234"/>
                  </a:cubicBezTo>
                  <a:cubicBezTo>
                    <a:pt x="528470" y="308802"/>
                    <a:pt x="530566" y="304800"/>
                    <a:pt x="533044" y="301083"/>
                  </a:cubicBezTo>
                  <a:cubicBezTo>
                    <a:pt x="534283" y="296127"/>
                    <a:pt x="534053" y="290547"/>
                    <a:pt x="536761" y="286215"/>
                  </a:cubicBezTo>
                  <a:cubicBezTo>
                    <a:pt x="546473" y="270676"/>
                    <a:pt x="551098" y="273648"/>
                    <a:pt x="562781" y="263912"/>
                  </a:cubicBezTo>
                  <a:cubicBezTo>
                    <a:pt x="566819" y="260547"/>
                    <a:pt x="569894" y="256126"/>
                    <a:pt x="573932" y="252761"/>
                  </a:cubicBezTo>
                  <a:cubicBezTo>
                    <a:pt x="577364" y="249901"/>
                    <a:pt x="581721" y="248269"/>
                    <a:pt x="585083" y="245327"/>
                  </a:cubicBezTo>
                  <a:cubicBezTo>
                    <a:pt x="593695" y="237791"/>
                    <a:pt x="605505" y="226786"/>
                    <a:pt x="611103" y="215590"/>
                  </a:cubicBezTo>
                  <a:cubicBezTo>
                    <a:pt x="612855" y="212086"/>
                    <a:pt x="613581" y="208156"/>
                    <a:pt x="614820" y="204439"/>
                  </a:cubicBezTo>
                  <a:cubicBezTo>
                    <a:pt x="613581" y="178419"/>
                    <a:pt x="613266" y="152339"/>
                    <a:pt x="611103" y="126380"/>
                  </a:cubicBezTo>
                  <a:cubicBezTo>
                    <a:pt x="610778" y="122475"/>
                    <a:pt x="609402" y="118589"/>
                    <a:pt x="607386" y="115229"/>
                  </a:cubicBezTo>
                  <a:cubicBezTo>
                    <a:pt x="605583" y="112224"/>
                    <a:pt x="602140" y="110532"/>
                    <a:pt x="599951" y="107795"/>
                  </a:cubicBezTo>
                  <a:cubicBezTo>
                    <a:pt x="597160" y="104307"/>
                    <a:pt x="595676" y="99803"/>
                    <a:pt x="592517" y="96644"/>
                  </a:cubicBezTo>
                  <a:cubicBezTo>
                    <a:pt x="589358" y="93485"/>
                    <a:pt x="585083" y="91688"/>
                    <a:pt x="581366" y="89210"/>
                  </a:cubicBezTo>
                  <a:cubicBezTo>
                    <a:pt x="565133" y="40510"/>
                    <a:pt x="590624" y="111443"/>
                    <a:pt x="570215" y="70624"/>
                  </a:cubicBezTo>
                  <a:cubicBezTo>
                    <a:pt x="558079" y="46352"/>
                    <a:pt x="562781" y="33133"/>
                    <a:pt x="562781" y="371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642520" y="3089423"/>
              <a:ext cx="156001" cy="135794"/>
            </a:xfrm>
            <a:custGeom>
              <a:avLst/>
              <a:gdLst>
                <a:gd name="connsiteX0" fmla="*/ 53023 w 157101"/>
                <a:gd name="connsiteY0" fmla="*/ 29891 h 137687"/>
                <a:gd name="connsiteX1" fmla="*/ 49306 w 157101"/>
                <a:gd name="connsiteY1" fmla="*/ 3872 h 137687"/>
                <a:gd name="connsiteX2" fmla="*/ 23286 w 157101"/>
                <a:gd name="connsiteY2" fmla="*/ 3872 h 137687"/>
                <a:gd name="connsiteX3" fmla="*/ 19569 w 157101"/>
                <a:gd name="connsiteY3" fmla="*/ 15023 h 137687"/>
                <a:gd name="connsiteX4" fmla="*/ 19569 w 157101"/>
                <a:gd name="connsiteY4" fmla="*/ 44760 h 137687"/>
                <a:gd name="connsiteX5" fmla="*/ 8418 w 157101"/>
                <a:gd name="connsiteY5" fmla="*/ 48477 h 137687"/>
                <a:gd name="connsiteX6" fmla="*/ 4701 w 157101"/>
                <a:gd name="connsiteY6" fmla="*/ 59628 h 137687"/>
                <a:gd name="connsiteX7" fmla="*/ 12135 w 157101"/>
                <a:gd name="connsiteY7" fmla="*/ 93082 h 137687"/>
                <a:gd name="connsiteX8" fmla="*/ 984 w 157101"/>
                <a:gd name="connsiteY8" fmla="*/ 100516 h 137687"/>
                <a:gd name="connsiteX9" fmla="*/ 15852 w 157101"/>
                <a:gd name="connsiteY9" fmla="*/ 130252 h 137687"/>
                <a:gd name="connsiteX10" fmla="*/ 41872 w 157101"/>
                <a:gd name="connsiteY10" fmla="*/ 133970 h 137687"/>
                <a:gd name="connsiteX11" fmla="*/ 60457 w 157101"/>
                <a:gd name="connsiteY11" fmla="*/ 137687 h 137687"/>
                <a:gd name="connsiteX12" fmla="*/ 97628 w 157101"/>
                <a:gd name="connsiteY12" fmla="*/ 133970 h 137687"/>
                <a:gd name="connsiteX13" fmla="*/ 105062 w 157101"/>
                <a:gd name="connsiteY13" fmla="*/ 126535 h 137687"/>
                <a:gd name="connsiteX14" fmla="*/ 116213 w 157101"/>
                <a:gd name="connsiteY14" fmla="*/ 119101 h 137687"/>
                <a:gd name="connsiteX15" fmla="*/ 127364 w 157101"/>
                <a:gd name="connsiteY15" fmla="*/ 122818 h 137687"/>
                <a:gd name="connsiteX16" fmla="*/ 145950 w 157101"/>
                <a:gd name="connsiteY16" fmla="*/ 111667 h 137687"/>
                <a:gd name="connsiteX17" fmla="*/ 157101 w 157101"/>
                <a:gd name="connsiteY17" fmla="*/ 104233 h 137687"/>
                <a:gd name="connsiteX18" fmla="*/ 149667 w 157101"/>
                <a:gd name="connsiteY18" fmla="*/ 93082 h 137687"/>
                <a:gd name="connsiteX19" fmla="*/ 157101 w 157101"/>
                <a:gd name="connsiteY19" fmla="*/ 70779 h 137687"/>
                <a:gd name="connsiteX20" fmla="*/ 131081 w 157101"/>
                <a:gd name="connsiteY20" fmla="*/ 67062 h 137687"/>
                <a:gd name="connsiteX21" fmla="*/ 138515 w 157101"/>
                <a:gd name="connsiteY21" fmla="*/ 44760 h 137687"/>
                <a:gd name="connsiteX22" fmla="*/ 108779 w 157101"/>
                <a:gd name="connsiteY22" fmla="*/ 44760 h 137687"/>
                <a:gd name="connsiteX23" fmla="*/ 64174 w 157101"/>
                <a:gd name="connsiteY23" fmla="*/ 41043 h 137687"/>
                <a:gd name="connsiteX24" fmla="*/ 60457 w 157101"/>
                <a:gd name="connsiteY24" fmla="*/ 29891 h 137687"/>
                <a:gd name="connsiteX25" fmla="*/ 53023 w 157101"/>
                <a:gd name="connsiteY25" fmla="*/ 29891 h 13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7101" h="137687">
                  <a:moveTo>
                    <a:pt x="53023" y="29891"/>
                  </a:moveTo>
                  <a:cubicBezTo>
                    <a:pt x="51165" y="25555"/>
                    <a:pt x="53224" y="11708"/>
                    <a:pt x="49306" y="3872"/>
                  </a:cubicBezTo>
                  <a:cubicBezTo>
                    <a:pt x="45158" y="-4423"/>
                    <a:pt x="26505" y="3067"/>
                    <a:pt x="23286" y="3872"/>
                  </a:cubicBezTo>
                  <a:cubicBezTo>
                    <a:pt x="22047" y="7589"/>
                    <a:pt x="19569" y="11105"/>
                    <a:pt x="19569" y="15023"/>
                  </a:cubicBezTo>
                  <a:cubicBezTo>
                    <a:pt x="19569" y="31005"/>
                    <a:pt x="33270" y="24208"/>
                    <a:pt x="19569" y="44760"/>
                  </a:cubicBezTo>
                  <a:cubicBezTo>
                    <a:pt x="17396" y="48020"/>
                    <a:pt x="12135" y="47238"/>
                    <a:pt x="8418" y="48477"/>
                  </a:cubicBezTo>
                  <a:cubicBezTo>
                    <a:pt x="7179" y="52194"/>
                    <a:pt x="4701" y="55710"/>
                    <a:pt x="4701" y="59628"/>
                  </a:cubicBezTo>
                  <a:cubicBezTo>
                    <a:pt x="4701" y="72710"/>
                    <a:pt x="8302" y="81583"/>
                    <a:pt x="12135" y="93082"/>
                  </a:cubicBezTo>
                  <a:cubicBezTo>
                    <a:pt x="8418" y="95560"/>
                    <a:pt x="2067" y="96182"/>
                    <a:pt x="984" y="100516"/>
                  </a:cubicBezTo>
                  <a:cubicBezTo>
                    <a:pt x="-2411" y="114094"/>
                    <a:pt x="3081" y="126420"/>
                    <a:pt x="15852" y="130252"/>
                  </a:cubicBezTo>
                  <a:cubicBezTo>
                    <a:pt x="24244" y="132770"/>
                    <a:pt x="33230" y="132529"/>
                    <a:pt x="41872" y="133970"/>
                  </a:cubicBezTo>
                  <a:cubicBezTo>
                    <a:pt x="48104" y="135009"/>
                    <a:pt x="54262" y="136448"/>
                    <a:pt x="60457" y="137687"/>
                  </a:cubicBezTo>
                  <a:cubicBezTo>
                    <a:pt x="72847" y="136448"/>
                    <a:pt x="85548" y="136990"/>
                    <a:pt x="97628" y="133970"/>
                  </a:cubicBezTo>
                  <a:cubicBezTo>
                    <a:pt x="101028" y="133120"/>
                    <a:pt x="102325" y="128724"/>
                    <a:pt x="105062" y="126535"/>
                  </a:cubicBezTo>
                  <a:cubicBezTo>
                    <a:pt x="108550" y="123744"/>
                    <a:pt x="112496" y="121579"/>
                    <a:pt x="116213" y="119101"/>
                  </a:cubicBezTo>
                  <a:cubicBezTo>
                    <a:pt x="119930" y="120340"/>
                    <a:pt x="123446" y="122818"/>
                    <a:pt x="127364" y="122818"/>
                  </a:cubicBezTo>
                  <a:cubicBezTo>
                    <a:pt x="138659" y="122818"/>
                    <a:pt x="138589" y="117555"/>
                    <a:pt x="145950" y="111667"/>
                  </a:cubicBezTo>
                  <a:cubicBezTo>
                    <a:pt x="149438" y="108876"/>
                    <a:pt x="153384" y="106711"/>
                    <a:pt x="157101" y="104233"/>
                  </a:cubicBezTo>
                  <a:cubicBezTo>
                    <a:pt x="154623" y="100516"/>
                    <a:pt x="149667" y="97549"/>
                    <a:pt x="149667" y="93082"/>
                  </a:cubicBezTo>
                  <a:cubicBezTo>
                    <a:pt x="149667" y="85246"/>
                    <a:pt x="157101" y="70779"/>
                    <a:pt x="157101" y="70779"/>
                  </a:cubicBezTo>
                  <a:cubicBezTo>
                    <a:pt x="148428" y="69540"/>
                    <a:pt x="136174" y="74191"/>
                    <a:pt x="131081" y="67062"/>
                  </a:cubicBezTo>
                  <a:cubicBezTo>
                    <a:pt x="126526" y="60686"/>
                    <a:pt x="138515" y="44760"/>
                    <a:pt x="138515" y="44760"/>
                  </a:cubicBezTo>
                  <a:cubicBezTo>
                    <a:pt x="98867" y="34848"/>
                    <a:pt x="148427" y="44760"/>
                    <a:pt x="108779" y="44760"/>
                  </a:cubicBezTo>
                  <a:cubicBezTo>
                    <a:pt x="93859" y="44760"/>
                    <a:pt x="79042" y="42282"/>
                    <a:pt x="64174" y="41043"/>
                  </a:cubicBezTo>
                  <a:cubicBezTo>
                    <a:pt x="62935" y="37326"/>
                    <a:pt x="60457" y="33809"/>
                    <a:pt x="60457" y="29891"/>
                  </a:cubicBezTo>
                  <a:cubicBezTo>
                    <a:pt x="60457" y="16389"/>
                    <a:pt x="54881" y="34227"/>
                    <a:pt x="53023" y="2989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556971" y="3059246"/>
              <a:ext cx="437809" cy="497911"/>
            </a:xfrm>
            <a:custGeom>
              <a:avLst/>
              <a:gdLst>
                <a:gd name="connsiteX0" fmla="*/ 438615 w 438615"/>
                <a:gd name="connsiteY0" fmla="*/ 0 h 498088"/>
                <a:gd name="connsiteX1" fmla="*/ 420029 w 438615"/>
                <a:gd name="connsiteY1" fmla="*/ 11151 h 498088"/>
                <a:gd name="connsiteX2" fmla="*/ 416312 w 438615"/>
                <a:gd name="connsiteY2" fmla="*/ 22303 h 498088"/>
                <a:gd name="connsiteX3" fmla="*/ 405161 w 438615"/>
                <a:gd name="connsiteY3" fmla="*/ 29737 h 498088"/>
                <a:gd name="connsiteX4" fmla="*/ 397727 w 438615"/>
                <a:gd name="connsiteY4" fmla="*/ 40888 h 498088"/>
                <a:gd name="connsiteX5" fmla="*/ 394010 w 438615"/>
                <a:gd name="connsiteY5" fmla="*/ 66908 h 498088"/>
                <a:gd name="connsiteX6" fmla="*/ 382859 w 438615"/>
                <a:gd name="connsiteY6" fmla="*/ 74342 h 498088"/>
                <a:gd name="connsiteX7" fmla="*/ 364273 w 438615"/>
                <a:gd name="connsiteY7" fmla="*/ 89210 h 498088"/>
                <a:gd name="connsiteX8" fmla="*/ 360556 w 438615"/>
                <a:gd name="connsiteY8" fmla="*/ 100361 h 498088"/>
                <a:gd name="connsiteX9" fmla="*/ 349405 w 438615"/>
                <a:gd name="connsiteY9" fmla="*/ 107795 h 498088"/>
                <a:gd name="connsiteX10" fmla="*/ 360556 w 438615"/>
                <a:gd name="connsiteY10" fmla="*/ 111512 h 498088"/>
                <a:gd name="connsiteX11" fmla="*/ 382859 w 438615"/>
                <a:gd name="connsiteY11" fmla="*/ 115229 h 498088"/>
                <a:gd name="connsiteX12" fmla="*/ 356839 w 438615"/>
                <a:gd name="connsiteY12" fmla="*/ 115229 h 498088"/>
                <a:gd name="connsiteX13" fmla="*/ 330820 w 438615"/>
                <a:gd name="connsiteY13" fmla="*/ 118947 h 498088"/>
                <a:gd name="connsiteX14" fmla="*/ 312234 w 438615"/>
                <a:gd name="connsiteY14" fmla="*/ 133815 h 498088"/>
                <a:gd name="connsiteX15" fmla="*/ 304800 w 438615"/>
                <a:gd name="connsiteY15" fmla="*/ 144966 h 498088"/>
                <a:gd name="connsiteX16" fmla="*/ 282498 w 438615"/>
                <a:gd name="connsiteY16" fmla="*/ 167269 h 498088"/>
                <a:gd name="connsiteX17" fmla="*/ 275063 w 438615"/>
                <a:gd name="connsiteY17" fmla="*/ 174703 h 498088"/>
                <a:gd name="connsiteX18" fmla="*/ 260195 w 438615"/>
                <a:gd name="connsiteY18" fmla="*/ 197005 h 498088"/>
                <a:gd name="connsiteX19" fmla="*/ 249044 w 438615"/>
                <a:gd name="connsiteY19" fmla="*/ 204439 h 498088"/>
                <a:gd name="connsiteX20" fmla="*/ 230459 w 438615"/>
                <a:gd name="connsiteY20" fmla="*/ 223025 h 498088"/>
                <a:gd name="connsiteX21" fmla="*/ 230459 w 438615"/>
                <a:gd name="connsiteY21" fmla="*/ 282498 h 498088"/>
                <a:gd name="connsiteX22" fmla="*/ 223024 w 438615"/>
                <a:gd name="connsiteY22" fmla="*/ 275064 h 498088"/>
                <a:gd name="connsiteX23" fmla="*/ 219307 w 438615"/>
                <a:gd name="connsiteY23" fmla="*/ 260195 h 498088"/>
                <a:gd name="connsiteX24" fmla="*/ 163551 w 438615"/>
                <a:gd name="connsiteY24" fmla="*/ 256478 h 498088"/>
                <a:gd name="connsiteX25" fmla="*/ 133815 w 438615"/>
                <a:gd name="connsiteY25" fmla="*/ 282498 h 498088"/>
                <a:gd name="connsiteX26" fmla="*/ 122663 w 438615"/>
                <a:gd name="connsiteY26" fmla="*/ 293649 h 498088"/>
                <a:gd name="connsiteX27" fmla="*/ 100361 w 438615"/>
                <a:gd name="connsiteY27" fmla="*/ 301083 h 498088"/>
                <a:gd name="connsiteX28" fmla="*/ 92927 w 438615"/>
                <a:gd name="connsiteY28" fmla="*/ 289932 h 498088"/>
                <a:gd name="connsiteX29" fmla="*/ 81776 w 438615"/>
                <a:gd name="connsiteY29" fmla="*/ 282498 h 498088"/>
                <a:gd name="connsiteX30" fmla="*/ 63190 w 438615"/>
                <a:gd name="connsiteY30" fmla="*/ 267629 h 498088"/>
                <a:gd name="connsiteX31" fmla="*/ 37171 w 438615"/>
                <a:gd name="connsiteY31" fmla="*/ 271347 h 498088"/>
                <a:gd name="connsiteX32" fmla="*/ 26020 w 438615"/>
                <a:gd name="connsiteY32" fmla="*/ 304800 h 498088"/>
                <a:gd name="connsiteX33" fmla="*/ 22302 w 438615"/>
                <a:gd name="connsiteY33" fmla="*/ 315951 h 498088"/>
                <a:gd name="connsiteX34" fmla="*/ 18585 w 438615"/>
                <a:gd name="connsiteY34" fmla="*/ 345688 h 498088"/>
                <a:gd name="connsiteX35" fmla="*/ 7434 w 438615"/>
                <a:gd name="connsiteY35" fmla="*/ 353122 h 498088"/>
                <a:gd name="connsiteX36" fmla="*/ 3717 w 438615"/>
                <a:gd name="connsiteY36" fmla="*/ 375425 h 498088"/>
                <a:gd name="connsiteX37" fmla="*/ 0 w 438615"/>
                <a:gd name="connsiteY37" fmla="*/ 386576 h 498088"/>
                <a:gd name="connsiteX38" fmla="*/ 3717 w 438615"/>
                <a:gd name="connsiteY38" fmla="*/ 427464 h 498088"/>
                <a:gd name="connsiteX39" fmla="*/ 11151 w 438615"/>
                <a:gd name="connsiteY39" fmla="*/ 438615 h 498088"/>
                <a:gd name="connsiteX40" fmla="*/ 40888 w 438615"/>
                <a:gd name="connsiteY40" fmla="*/ 423747 h 498088"/>
                <a:gd name="connsiteX41" fmla="*/ 52039 w 438615"/>
                <a:gd name="connsiteY41" fmla="*/ 420029 h 498088"/>
                <a:gd name="connsiteX42" fmla="*/ 78059 w 438615"/>
                <a:gd name="connsiteY42" fmla="*/ 423747 h 498088"/>
                <a:gd name="connsiteX43" fmla="*/ 89210 w 438615"/>
                <a:gd name="connsiteY43" fmla="*/ 431181 h 498088"/>
                <a:gd name="connsiteX44" fmla="*/ 111512 w 438615"/>
                <a:gd name="connsiteY44" fmla="*/ 434898 h 498088"/>
                <a:gd name="connsiteX45" fmla="*/ 122663 w 438615"/>
                <a:gd name="connsiteY45" fmla="*/ 446049 h 498088"/>
                <a:gd name="connsiteX46" fmla="*/ 126381 w 438615"/>
                <a:gd name="connsiteY46" fmla="*/ 460917 h 498088"/>
                <a:gd name="connsiteX47" fmla="*/ 152400 w 438615"/>
                <a:gd name="connsiteY47" fmla="*/ 453483 h 498088"/>
                <a:gd name="connsiteX48" fmla="*/ 200722 w 438615"/>
                <a:gd name="connsiteY48" fmla="*/ 449766 h 498088"/>
                <a:gd name="connsiteX49" fmla="*/ 215590 w 438615"/>
                <a:gd name="connsiteY49" fmla="*/ 468351 h 498088"/>
                <a:gd name="connsiteX50" fmla="*/ 230459 w 438615"/>
                <a:gd name="connsiteY50" fmla="*/ 475786 h 498088"/>
                <a:gd name="connsiteX51" fmla="*/ 293649 w 438615"/>
                <a:gd name="connsiteY51" fmla="*/ 498088 h 498088"/>
                <a:gd name="connsiteX52" fmla="*/ 312234 w 438615"/>
                <a:gd name="connsiteY52" fmla="*/ 486937 h 498088"/>
                <a:gd name="connsiteX53" fmla="*/ 319668 w 438615"/>
                <a:gd name="connsiteY53" fmla="*/ 475786 h 498088"/>
                <a:gd name="connsiteX54" fmla="*/ 330820 w 438615"/>
                <a:gd name="connsiteY54" fmla="*/ 468351 h 498088"/>
                <a:gd name="connsiteX55" fmla="*/ 345688 w 438615"/>
                <a:gd name="connsiteY55" fmla="*/ 446049 h 498088"/>
                <a:gd name="connsiteX56" fmla="*/ 367990 w 438615"/>
                <a:gd name="connsiteY56" fmla="*/ 438615 h 498088"/>
                <a:gd name="connsiteX57" fmla="*/ 405161 w 438615"/>
                <a:gd name="connsiteY57" fmla="*/ 416312 h 498088"/>
                <a:gd name="connsiteX58" fmla="*/ 416312 w 438615"/>
                <a:gd name="connsiteY58" fmla="*/ 408878 h 498088"/>
                <a:gd name="connsiteX59" fmla="*/ 434898 w 438615"/>
                <a:gd name="connsiteY59" fmla="*/ 408878 h 49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8615" h="498088">
                  <a:moveTo>
                    <a:pt x="438615" y="0"/>
                  </a:moveTo>
                  <a:cubicBezTo>
                    <a:pt x="432420" y="3717"/>
                    <a:pt x="425138" y="6042"/>
                    <a:pt x="420029" y="11151"/>
                  </a:cubicBezTo>
                  <a:cubicBezTo>
                    <a:pt x="417258" y="13922"/>
                    <a:pt x="418760" y="19243"/>
                    <a:pt x="416312" y="22303"/>
                  </a:cubicBezTo>
                  <a:cubicBezTo>
                    <a:pt x="413521" y="25791"/>
                    <a:pt x="408878" y="27259"/>
                    <a:pt x="405161" y="29737"/>
                  </a:cubicBezTo>
                  <a:cubicBezTo>
                    <a:pt x="402683" y="33454"/>
                    <a:pt x="399011" y="36609"/>
                    <a:pt x="397727" y="40888"/>
                  </a:cubicBezTo>
                  <a:cubicBezTo>
                    <a:pt x="395209" y="49280"/>
                    <a:pt x="397568" y="58902"/>
                    <a:pt x="394010" y="66908"/>
                  </a:cubicBezTo>
                  <a:cubicBezTo>
                    <a:pt x="392196" y="70990"/>
                    <a:pt x="386347" y="71551"/>
                    <a:pt x="382859" y="74342"/>
                  </a:cubicBezTo>
                  <a:cubicBezTo>
                    <a:pt x="356376" y="95527"/>
                    <a:pt x="398593" y="66330"/>
                    <a:pt x="364273" y="89210"/>
                  </a:cubicBezTo>
                  <a:cubicBezTo>
                    <a:pt x="363034" y="92927"/>
                    <a:pt x="363004" y="97302"/>
                    <a:pt x="360556" y="100361"/>
                  </a:cubicBezTo>
                  <a:cubicBezTo>
                    <a:pt x="357765" y="103849"/>
                    <a:pt x="349405" y="103328"/>
                    <a:pt x="349405" y="107795"/>
                  </a:cubicBezTo>
                  <a:cubicBezTo>
                    <a:pt x="349405" y="111713"/>
                    <a:pt x="356731" y="110662"/>
                    <a:pt x="360556" y="111512"/>
                  </a:cubicBezTo>
                  <a:cubicBezTo>
                    <a:pt x="367913" y="113147"/>
                    <a:pt x="375425" y="113990"/>
                    <a:pt x="382859" y="115229"/>
                  </a:cubicBezTo>
                  <a:cubicBezTo>
                    <a:pt x="356120" y="124144"/>
                    <a:pt x="389512" y="115229"/>
                    <a:pt x="356839" y="115229"/>
                  </a:cubicBezTo>
                  <a:cubicBezTo>
                    <a:pt x="348078" y="115229"/>
                    <a:pt x="339493" y="117708"/>
                    <a:pt x="330820" y="118947"/>
                  </a:cubicBezTo>
                  <a:cubicBezTo>
                    <a:pt x="309510" y="150908"/>
                    <a:pt x="337886" y="113294"/>
                    <a:pt x="312234" y="133815"/>
                  </a:cubicBezTo>
                  <a:cubicBezTo>
                    <a:pt x="308746" y="136606"/>
                    <a:pt x="307768" y="141627"/>
                    <a:pt x="304800" y="144966"/>
                  </a:cubicBezTo>
                  <a:cubicBezTo>
                    <a:pt x="297815" y="152824"/>
                    <a:pt x="289932" y="159835"/>
                    <a:pt x="282498" y="167269"/>
                  </a:cubicBezTo>
                  <a:cubicBezTo>
                    <a:pt x="280020" y="169747"/>
                    <a:pt x="277007" y="171787"/>
                    <a:pt x="275063" y="174703"/>
                  </a:cubicBezTo>
                  <a:lnTo>
                    <a:pt x="260195" y="197005"/>
                  </a:lnTo>
                  <a:cubicBezTo>
                    <a:pt x="257717" y="200722"/>
                    <a:pt x="252406" y="201497"/>
                    <a:pt x="249044" y="204439"/>
                  </a:cubicBezTo>
                  <a:cubicBezTo>
                    <a:pt x="242451" y="210208"/>
                    <a:pt x="230459" y="223025"/>
                    <a:pt x="230459" y="223025"/>
                  </a:cubicBezTo>
                  <a:cubicBezTo>
                    <a:pt x="233150" y="241861"/>
                    <a:pt x="238490" y="263761"/>
                    <a:pt x="230459" y="282498"/>
                  </a:cubicBezTo>
                  <a:cubicBezTo>
                    <a:pt x="229078" y="285719"/>
                    <a:pt x="225502" y="277542"/>
                    <a:pt x="223024" y="275064"/>
                  </a:cubicBezTo>
                  <a:cubicBezTo>
                    <a:pt x="221785" y="270108"/>
                    <a:pt x="222578" y="264120"/>
                    <a:pt x="219307" y="260195"/>
                  </a:cubicBezTo>
                  <a:cubicBezTo>
                    <a:pt x="206899" y="245304"/>
                    <a:pt x="173649" y="255560"/>
                    <a:pt x="163551" y="256478"/>
                  </a:cubicBezTo>
                  <a:cubicBezTo>
                    <a:pt x="151161" y="275063"/>
                    <a:pt x="159834" y="265151"/>
                    <a:pt x="133815" y="282498"/>
                  </a:cubicBezTo>
                  <a:cubicBezTo>
                    <a:pt x="129441" y="285414"/>
                    <a:pt x="127258" y="291096"/>
                    <a:pt x="122663" y="293649"/>
                  </a:cubicBezTo>
                  <a:cubicBezTo>
                    <a:pt x="115813" y="297454"/>
                    <a:pt x="100361" y="301083"/>
                    <a:pt x="100361" y="301083"/>
                  </a:cubicBezTo>
                  <a:cubicBezTo>
                    <a:pt x="97883" y="297366"/>
                    <a:pt x="96086" y="293091"/>
                    <a:pt x="92927" y="289932"/>
                  </a:cubicBezTo>
                  <a:cubicBezTo>
                    <a:pt x="89768" y="286773"/>
                    <a:pt x="85264" y="285289"/>
                    <a:pt x="81776" y="282498"/>
                  </a:cubicBezTo>
                  <a:cubicBezTo>
                    <a:pt x="55282" y="261304"/>
                    <a:pt x="97525" y="290522"/>
                    <a:pt x="63190" y="267629"/>
                  </a:cubicBezTo>
                  <a:cubicBezTo>
                    <a:pt x="54517" y="268868"/>
                    <a:pt x="44086" y="265968"/>
                    <a:pt x="37171" y="271347"/>
                  </a:cubicBezTo>
                  <a:cubicBezTo>
                    <a:pt x="37170" y="271348"/>
                    <a:pt x="27879" y="299224"/>
                    <a:pt x="26020" y="304800"/>
                  </a:cubicBezTo>
                  <a:lnTo>
                    <a:pt x="22302" y="315951"/>
                  </a:lnTo>
                  <a:cubicBezTo>
                    <a:pt x="21063" y="325863"/>
                    <a:pt x="22295" y="336413"/>
                    <a:pt x="18585" y="345688"/>
                  </a:cubicBezTo>
                  <a:cubicBezTo>
                    <a:pt x="16926" y="349836"/>
                    <a:pt x="9432" y="349126"/>
                    <a:pt x="7434" y="353122"/>
                  </a:cubicBezTo>
                  <a:cubicBezTo>
                    <a:pt x="4063" y="359863"/>
                    <a:pt x="5352" y="368068"/>
                    <a:pt x="3717" y="375425"/>
                  </a:cubicBezTo>
                  <a:cubicBezTo>
                    <a:pt x="2867" y="379250"/>
                    <a:pt x="1239" y="382859"/>
                    <a:pt x="0" y="386576"/>
                  </a:cubicBezTo>
                  <a:cubicBezTo>
                    <a:pt x="1239" y="400205"/>
                    <a:pt x="850" y="414082"/>
                    <a:pt x="3717" y="427464"/>
                  </a:cubicBezTo>
                  <a:cubicBezTo>
                    <a:pt x="4653" y="431832"/>
                    <a:pt x="6729" y="437983"/>
                    <a:pt x="11151" y="438615"/>
                  </a:cubicBezTo>
                  <a:cubicBezTo>
                    <a:pt x="21155" y="440044"/>
                    <a:pt x="32707" y="427838"/>
                    <a:pt x="40888" y="423747"/>
                  </a:cubicBezTo>
                  <a:cubicBezTo>
                    <a:pt x="44392" y="421995"/>
                    <a:pt x="48322" y="421268"/>
                    <a:pt x="52039" y="420029"/>
                  </a:cubicBezTo>
                  <a:cubicBezTo>
                    <a:pt x="60712" y="421268"/>
                    <a:pt x="69667" y="421229"/>
                    <a:pt x="78059" y="423747"/>
                  </a:cubicBezTo>
                  <a:cubicBezTo>
                    <a:pt x="82338" y="425031"/>
                    <a:pt x="84972" y="429768"/>
                    <a:pt x="89210" y="431181"/>
                  </a:cubicBezTo>
                  <a:cubicBezTo>
                    <a:pt x="96360" y="433564"/>
                    <a:pt x="104078" y="433659"/>
                    <a:pt x="111512" y="434898"/>
                  </a:cubicBezTo>
                  <a:cubicBezTo>
                    <a:pt x="115229" y="438615"/>
                    <a:pt x="120055" y="441485"/>
                    <a:pt x="122663" y="446049"/>
                  </a:cubicBezTo>
                  <a:cubicBezTo>
                    <a:pt x="125198" y="450484"/>
                    <a:pt x="122000" y="458289"/>
                    <a:pt x="126381" y="460917"/>
                  </a:cubicBezTo>
                  <a:cubicBezTo>
                    <a:pt x="129156" y="462582"/>
                    <a:pt x="148593" y="453959"/>
                    <a:pt x="152400" y="453483"/>
                  </a:cubicBezTo>
                  <a:cubicBezTo>
                    <a:pt x="168430" y="451479"/>
                    <a:pt x="184615" y="451005"/>
                    <a:pt x="200722" y="449766"/>
                  </a:cubicBezTo>
                  <a:cubicBezTo>
                    <a:pt x="223535" y="426953"/>
                    <a:pt x="202483" y="442137"/>
                    <a:pt x="215590" y="468351"/>
                  </a:cubicBezTo>
                  <a:cubicBezTo>
                    <a:pt x="218068" y="473307"/>
                    <a:pt x="225382" y="473565"/>
                    <a:pt x="230459" y="475786"/>
                  </a:cubicBezTo>
                  <a:cubicBezTo>
                    <a:pt x="276469" y="495916"/>
                    <a:pt x="261005" y="491560"/>
                    <a:pt x="293649" y="498088"/>
                  </a:cubicBezTo>
                  <a:cubicBezTo>
                    <a:pt x="299844" y="494371"/>
                    <a:pt x="306749" y="491639"/>
                    <a:pt x="312234" y="486937"/>
                  </a:cubicBezTo>
                  <a:cubicBezTo>
                    <a:pt x="315626" y="484030"/>
                    <a:pt x="316509" y="478945"/>
                    <a:pt x="319668" y="475786"/>
                  </a:cubicBezTo>
                  <a:cubicBezTo>
                    <a:pt x="322827" y="472627"/>
                    <a:pt x="327103" y="470829"/>
                    <a:pt x="330820" y="468351"/>
                  </a:cubicBezTo>
                  <a:cubicBezTo>
                    <a:pt x="334313" y="457873"/>
                    <a:pt x="334298" y="452377"/>
                    <a:pt x="345688" y="446049"/>
                  </a:cubicBezTo>
                  <a:cubicBezTo>
                    <a:pt x="352538" y="442243"/>
                    <a:pt x="367990" y="438615"/>
                    <a:pt x="367990" y="438615"/>
                  </a:cubicBezTo>
                  <a:cubicBezTo>
                    <a:pt x="422557" y="402239"/>
                    <a:pt x="365152" y="439176"/>
                    <a:pt x="405161" y="416312"/>
                  </a:cubicBezTo>
                  <a:cubicBezTo>
                    <a:pt x="409040" y="414095"/>
                    <a:pt x="411978" y="409961"/>
                    <a:pt x="416312" y="408878"/>
                  </a:cubicBezTo>
                  <a:cubicBezTo>
                    <a:pt x="422322" y="407375"/>
                    <a:pt x="428703" y="408878"/>
                    <a:pt x="434898" y="408878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594712" y="3215158"/>
              <a:ext cx="47808" cy="108131"/>
            </a:xfrm>
            <a:custGeom>
              <a:avLst/>
              <a:gdLst>
                <a:gd name="connsiteX0" fmla="*/ 48322 w 48322"/>
                <a:gd name="connsiteY0" fmla="*/ 0 h 107795"/>
                <a:gd name="connsiteX1" fmla="*/ 29736 w 48322"/>
                <a:gd name="connsiteY1" fmla="*/ 3717 h 107795"/>
                <a:gd name="connsiteX2" fmla="*/ 22302 w 48322"/>
                <a:gd name="connsiteY2" fmla="*/ 11152 h 107795"/>
                <a:gd name="connsiteX3" fmla="*/ 11151 w 48322"/>
                <a:gd name="connsiteY3" fmla="*/ 33454 h 107795"/>
                <a:gd name="connsiteX4" fmla="*/ 7434 w 48322"/>
                <a:gd name="connsiteY4" fmla="*/ 52039 h 107795"/>
                <a:gd name="connsiteX5" fmla="*/ 0 w 48322"/>
                <a:gd name="connsiteY5" fmla="*/ 63191 h 107795"/>
                <a:gd name="connsiteX6" fmla="*/ 3717 w 48322"/>
                <a:gd name="connsiteY6" fmla="*/ 107795 h 10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2" h="107795">
                  <a:moveTo>
                    <a:pt x="48322" y="0"/>
                  </a:moveTo>
                  <a:cubicBezTo>
                    <a:pt x="42127" y="1239"/>
                    <a:pt x="35543" y="1228"/>
                    <a:pt x="29736" y="3717"/>
                  </a:cubicBezTo>
                  <a:cubicBezTo>
                    <a:pt x="26515" y="5098"/>
                    <a:pt x="24491" y="8415"/>
                    <a:pt x="22302" y="11152"/>
                  </a:cubicBezTo>
                  <a:cubicBezTo>
                    <a:pt x="15695" y="19412"/>
                    <a:pt x="13649" y="23460"/>
                    <a:pt x="11151" y="33454"/>
                  </a:cubicBezTo>
                  <a:cubicBezTo>
                    <a:pt x="9619" y="39583"/>
                    <a:pt x="9652" y="46124"/>
                    <a:pt x="7434" y="52039"/>
                  </a:cubicBezTo>
                  <a:cubicBezTo>
                    <a:pt x="5865" y="56222"/>
                    <a:pt x="2478" y="59474"/>
                    <a:pt x="0" y="63191"/>
                  </a:cubicBezTo>
                  <a:cubicBezTo>
                    <a:pt x="4127" y="100338"/>
                    <a:pt x="3717" y="85424"/>
                    <a:pt x="3717" y="107795"/>
                  </a:cubicBezTo>
                </a:path>
              </a:pathLst>
            </a:cu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690326" y="2958658"/>
              <a:ext cx="45291" cy="150882"/>
            </a:xfrm>
            <a:custGeom>
              <a:avLst/>
              <a:gdLst>
                <a:gd name="connsiteX0" fmla="*/ 44605 w 44605"/>
                <a:gd name="connsiteY0" fmla="*/ 0 h 150317"/>
                <a:gd name="connsiteX1" fmla="*/ 37170 w 44605"/>
                <a:gd name="connsiteY1" fmla="*/ 18586 h 150317"/>
                <a:gd name="connsiteX2" fmla="*/ 33453 w 44605"/>
                <a:gd name="connsiteY2" fmla="*/ 29737 h 150317"/>
                <a:gd name="connsiteX3" fmla="*/ 37170 w 44605"/>
                <a:gd name="connsiteY3" fmla="*/ 48322 h 150317"/>
                <a:gd name="connsiteX4" fmla="*/ 44605 w 44605"/>
                <a:gd name="connsiteY4" fmla="*/ 55756 h 150317"/>
                <a:gd name="connsiteX5" fmla="*/ 40887 w 44605"/>
                <a:gd name="connsiteY5" fmla="*/ 111512 h 150317"/>
                <a:gd name="connsiteX6" fmla="*/ 37170 w 44605"/>
                <a:gd name="connsiteY6" fmla="*/ 133815 h 150317"/>
                <a:gd name="connsiteX7" fmla="*/ 26019 w 44605"/>
                <a:gd name="connsiteY7" fmla="*/ 141249 h 150317"/>
                <a:gd name="connsiteX8" fmla="*/ 0 w 44605"/>
                <a:gd name="connsiteY8" fmla="*/ 144966 h 1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05" h="150317">
                  <a:moveTo>
                    <a:pt x="44605" y="0"/>
                  </a:moveTo>
                  <a:cubicBezTo>
                    <a:pt x="42127" y="6195"/>
                    <a:pt x="39513" y="12338"/>
                    <a:pt x="37170" y="18586"/>
                  </a:cubicBezTo>
                  <a:cubicBezTo>
                    <a:pt x="35794" y="22255"/>
                    <a:pt x="33453" y="25819"/>
                    <a:pt x="33453" y="29737"/>
                  </a:cubicBezTo>
                  <a:cubicBezTo>
                    <a:pt x="33453" y="36055"/>
                    <a:pt x="34681" y="42515"/>
                    <a:pt x="37170" y="48322"/>
                  </a:cubicBezTo>
                  <a:cubicBezTo>
                    <a:pt x="38551" y="51543"/>
                    <a:pt x="42127" y="53278"/>
                    <a:pt x="44605" y="55756"/>
                  </a:cubicBezTo>
                  <a:cubicBezTo>
                    <a:pt x="43366" y="74341"/>
                    <a:pt x="42653" y="92969"/>
                    <a:pt x="40887" y="111512"/>
                  </a:cubicBezTo>
                  <a:cubicBezTo>
                    <a:pt x="40172" y="119015"/>
                    <a:pt x="40541" y="127074"/>
                    <a:pt x="37170" y="133815"/>
                  </a:cubicBezTo>
                  <a:cubicBezTo>
                    <a:pt x="35172" y="137811"/>
                    <a:pt x="30101" y="139435"/>
                    <a:pt x="26019" y="141249"/>
                  </a:cubicBezTo>
                  <a:cubicBezTo>
                    <a:pt x="3898" y="151081"/>
                    <a:pt x="8846" y="153812"/>
                    <a:pt x="0" y="144966"/>
                  </a:cubicBezTo>
                </a:path>
              </a:pathLst>
            </a:cu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5603" name="Group 1"/>
          <p:cNvGrpSpPr>
            <a:grpSpLocks/>
          </p:cNvGrpSpPr>
          <p:nvPr/>
        </p:nvGrpSpPr>
        <p:grpSpPr bwMode="auto">
          <a:xfrm>
            <a:off x="-6350" y="1179513"/>
            <a:ext cx="3495675" cy="3622675"/>
            <a:chOff x="-9486" y="1131888"/>
            <a:chExt cx="3735349" cy="3340100"/>
          </a:xfrm>
        </p:grpSpPr>
        <p:sp>
          <p:nvSpPr>
            <p:cNvPr id="18" name="Freeform 17"/>
            <p:cNvSpPr/>
            <p:nvPr/>
          </p:nvSpPr>
          <p:spPr>
            <a:xfrm>
              <a:off x="173719" y="1131888"/>
              <a:ext cx="3552144" cy="3340100"/>
            </a:xfrm>
            <a:custGeom>
              <a:avLst/>
              <a:gdLst>
                <a:gd name="connsiteX0" fmla="*/ 530547 w 3552043"/>
                <a:gd name="connsiteY0" fmla="*/ 3339548 h 3339548"/>
                <a:gd name="connsiteX1" fmla="*/ 33591 w 3552043"/>
                <a:gd name="connsiteY1" fmla="*/ 2415209 h 3339548"/>
                <a:gd name="connsiteX2" fmla="*/ 1365434 w 3552043"/>
                <a:gd name="connsiteY2" fmla="*/ 824948 h 3339548"/>
                <a:gd name="connsiteX3" fmla="*/ 3552043 w 3552043"/>
                <a:gd name="connsiteY3" fmla="*/ 0 h 33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2043" h="3339548">
                  <a:moveTo>
                    <a:pt x="530547" y="3339548"/>
                  </a:moveTo>
                  <a:cubicBezTo>
                    <a:pt x="212495" y="3086928"/>
                    <a:pt x="-105557" y="2834309"/>
                    <a:pt x="33591" y="2415209"/>
                  </a:cubicBezTo>
                  <a:cubicBezTo>
                    <a:pt x="172739" y="1996109"/>
                    <a:pt x="779025" y="1227483"/>
                    <a:pt x="1365434" y="824948"/>
                  </a:cubicBezTo>
                  <a:cubicBezTo>
                    <a:pt x="1951843" y="422413"/>
                    <a:pt x="2751943" y="211206"/>
                    <a:pt x="3552043" y="0"/>
                  </a:cubicBezTo>
                </a:path>
              </a:pathLst>
            </a:custGeom>
            <a:ln w="38100">
              <a:solidFill>
                <a:srgbClr val="008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9215" name="TextBox 79"/>
            <p:cNvSpPr txBox="1">
              <a:spLocks noChangeArrowheads="1"/>
            </p:cNvSpPr>
            <p:nvPr/>
          </p:nvSpPr>
          <p:spPr bwMode="auto">
            <a:xfrm>
              <a:off x="-9486" y="3253813"/>
              <a:ext cx="485775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8000"/>
                  </a:solidFill>
                  <a:latin typeface="Times" panose="02020603050405020304" pitchFamily="18" charset="0"/>
                </a:rPr>
                <a:t>$</a:t>
              </a:r>
            </a:p>
          </p:txBody>
        </p:sp>
      </p:grpSp>
      <p:sp>
        <p:nvSpPr>
          <p:cNvPr id="49156" name="Rectangle 5"/>
          <p:cNvSpPr>
            <a:spLocks noGrp="1" noChangeArrowheads="1"/>
          </p:cNvSpPr>
          <p:nvPr>
            <p:ph type="title"/>
          </p:nvPr>
        </p:nvSpPr>
        <p:spPr>
          <a:xfrm>
            <a:off x="120650" y="23813"/>
            <a:ext cx="8151813" cy="73183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smtClean="0"/>
              <a:t>Contemporary Animal Ag Nutrient Flow</a:t>
            </a:r>
          </a:p>
        </p:txBody>
      </p:sp>
      <p:pic>
        <p:nvPicPr>
          <p:cNvPr id="49157" name="Picture 118" descr="beauty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238" y="989013"/>
            <a:ext cx="2252662" cy="15144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58" name="Picture 3"/>
          <p:cNvPicPr>
            <a:picLocks noChangeArrowheads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428750"/>
            <a:ext cx="1908175" cy="149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4"/>
          <p:cNvPicPr>
            <a:picLocks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3625"/>
            <a:ext cx="1277938" cy="127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Line 52"/>
          <p:cNvSpPr>
            <a:spLocks noChangeShapeType="1"/>
          </p:cNvSpPr>
          <p:nvPr/>
        </p:nvSpPr>
        <p:spPr bwMode="auto">
          <a:xfrm flipH="1">
            <a:off x="2336800" y="2947988"/>
            <a:ext cx="160338" cy="0"/>
          </a:xfrm>
          <a:prstGeom prst="line">
            <a:avLst/>
          </a:prstGeom>
          <a:noFill/>
          <a:ln w="25399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54"/>
          <p:cNvSpPr>
            <a:spLocks noChangeArrowheads="1"/>
          </p:cNvSpPr>
          <p:nvPr/>
        </p:nvSpPr>
        <p:spPr bwMode="auto">
          <a:xfrm>
            <a:off x="1498600" y="3556000"/>
            <a:ext cx="731838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  <a:latin typeface="Comic Sans MS" panose="030F0702030302020204" pitchFamily="66" charset="0"/>
              </a:rPr>
              <a:t>Soil</a:t>
            </a:r>
          </a:p>
        </p:txBody>
      </p:sp>
      <p:sp>
        <p:nvSpPr>
          <p:cNvPr id="49162" name="AutoShape 55"/>
          <p:cNvSpPr>
            <a:spLocks noChangeArrowheads="1"/>
          </p:cNvSpPr>
          <p:nvPr/>
        </p:nvSpPr>
        <p:spPr bwMode="auto">
          <a:xfrm>
            <a:off x="1417638" y="2982913"/>
            <a:ext cx="893762" cy="374650"/>
          </a:xfrm>
          <a:prstGeom prst="upArrow">
            <a:avLst>
              <a:gd name="adj1" fmla="val 75009"/>
              <a:gd name="adj2" fmla="val 68796"/>
            </a:avLst>
          </a:prstGeom>
          <a:solidFill>
            <a:srgbClr val="9966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9163" name="Rectangle 57"/>
          <p:cNvSpPr>
            <a:spLocks noChangeArrowheads="1"/>
          </p:cNvSpPr>
          <p:nvPr/>
        </p:nvSpPr>
        <p:spPr bwMode="auto">
          <a:xfrm>
            <a:off x="1401763" y="2428875"/>
            <a:ext cx="1016000" cy="427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chemeClr val="bg2"/>
                </a:solidFill>
                <a:latin typeface="Comic Sans MS" panose="030F0702030302020204" pitchFamily="66" charset="0"/>
              </a:rPr>
              <a:t>Crops</a:t>
            </a:r>
          </a:p>
        </p:txBody>
      </p:sp>
      <p:grpSp>
        <p:nvGrpSpPr>
          <p:cNvPr id="49164" name="Group 65"/>
          <p:cNvGrpSpPr>
            <a:grpSpLocks/>
          </p:cNvGrpSpPr>
          <p:nvPr/>
        </p:nvGrpSpPr>
        <p:grpSpPr bwMode="auto">
          <a:xfrm rot="20612924" flipV="1">
            <a:off x="1289050" y="4100513"/>
            <a:ext cx="747713" cy="915987"/>
            <a:chOff x="3552" y="1504"/>
            <a:chExt cx="529" cy="577"/>
          </a:xfrm>
        </p:grpSpPr>
        <p:sp>
          <p:nvSpPr>
            <p:cNvPr id="49210" name="Freeform 66"/>
            <p:cNvSpPr>
              <a:spLocks/>
            </p:cNvSpPr>
            <p:nvPr/>
          </p:nvSpPr>
          <p:spPr bwMode="auto">
            <a:xfrm>
              <a:off x="3552" y="1535"/>
              <a:ext cx="369" cy="351"/>
            </a:xfrm>
            <a:custGeom>
              <a:avLst/>
              <a:gdLst>
                <a:gd name="T0" fmla="*/ 0 w 369"/>
                <a:gd name="T1" fmla="*/ 15 h 351"/>
                <a:gd name="T2" fmla="*/ 9 w 369"/>
                <a:gd name="T3" fmla="*/ 50 h 351"/>
                <a:gd name="T4" fmla="*/ 29 w 369"/>
                <a:gd name="T5" fmla="*/ 48 h 351"/>
                <a:gd name="T6" fmla="*/ 47 w 369"/>
                <a:gd name="T7" fmla="*/ 53 h 351"/>
                <a:gd name="T8" fmla="*/ 66 w 369"/>
                <a:gd name="T9" fmla="*/ 55 h 351"/>
                <a:gd name="T10" fmla="*/ 83 w 369"/>
                <a:gd name="T11" fmla="*/ 59 h 351"/>
                <a:gd name="T12" fmla="*/ 101 w 369"/>
                <a:gd name="T13" fmla="*/ 66 h 351"/>
                <a:gd name="T14" fmla="*/ 114 w 369"/>
                <a:gd name="T15" fmla="*/ 74 h 351"/>
                <a:gd name="T16" fmla="*/ 128 w 369"/>
                <a:gd name="T17" fmla="*/ 82 h 351"/>
                <a:gd name="T18" fmla="*/ 144 w 369"/>
                <a:gd name="T19" fmla="*/ 90 h 351"/>
                <a:gd name="T20" fmla="*/ 159 w 369"/>
                <a:gd name="T21" fmla="*/ 102 h 351"/>
                <a:gd name="T22" fmla="*/ 177 w 369"/>
                <a:gd name="T23" fmla="*/ 119 h 351"/>
                <a:gd name="T24" fmla="*/ 191 w 369"/>
                <a:gd name="T25" fmla="*/ 133 h 351"/>
                <a:gd name="T26" fmla="*/ 207 w 369"/>
                <a:gd name="T27" fmla="*/ 147 h 351"/>
                <a:gd name="T28" fmla="*/ 221 w 369"/>
                <a:gd name="T29" fmla="*/ 167 h 351"/>
                <a:gd name="T30" fmla="*/ 240 w 369"/>
                <a:gd name="T31" fmla="*/ 188 h 351"/>
                <a:gd name="T32" fmla="*/ 262 w 369"/>
                <a:gd name="T33" fmla="*/ 212 h 351"/>
                <a:gd name="T34" fmla="*/ 274 w 369"/>
                <a:gd name="T35" fmla="*/ 232 h 351"/>
                <a:gd name="T36" fmla="*/ 289 w 369"/>
                <a:gd name="T37" fmla="*/ 252 h 351"/>
                <a:gd name="T38" fmla="*/ 301 w 369"/>
                <a:gd name="T39" fmla="*/ 270 h 351"/>
                <a:gd name="T40" fmla="*/ 315 w 369"/>
                <a:gd name="T41" fmla="*/ 291 h 351"/>
                <a:gd name="T42" fmla="*/ 333 w 369"/>
                <a:gd name="T43" fmla="*/ 322 h 351"/>
                <a:gd name="T44" fmla="*/ 346 w 369"/>
                <a:gd name="T45" fmla="*/ 350 h 351"/>
                <a:gd name="T46" fmla="*/ 368 w 369"/>
                <a:gd name="T47" fmla="*/ 326 h 351"/>
                <a:gd name="T48" fmla="*/ 344 w 369"/>
                <a:gd name="T49" fmla="*/ 281 h 351"/>
                <a:gd name="T50" fmla="*/ 316 w 369"/>
                <a:gd name="T51" fmla="*/ 233 h 351"/>
                <a:gd name="T52" fmla="*/ 290 w 369"/>
                <a:gd name="T53" fmla="*/ 196 h 351"/>
                <a:gd name="T54" fmla="*/ 260 w 369"/>
                <a:gd name="T55" fmla="*/ 159 h 351"/>
                <a:gd name="T56" fmla="*/ 217 w 369"/>
                <a:gd name="T57" fmla="*/ 102 h 351"/>
                <a:gd name="T58" fmla="*/ 176 w 369"/>
                <a:gd name="T59" fmla="*/ 62 h 351"/>
                <a:gd name="T60" fmla="*/ 136 w 369"/>
                <a:gd name="T61" fmla="*/ 27 h 351"/>
                <a:gd name="T62" fmla="*/ 104 w 369"/>
                <a:gd name="T63" fmla="*/ 13 h 351"/>
                <a:gd name="T64" fmla="*/ 66 w 369"/>
                <a:gd name="T65" fmla="*/ 0 h 351"/>
                <a:gd name="T66" fmla="*/ 40 w 369"/>
                <a:gd name="T67" fmla="*/ 3 h 351"/>
                <a:gd name="T68" fmla="*/ 0 w 369"/>
                <a:gd name="T69" fmla="*/ 15 h 3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9"/>
                <a:gd name="T106" fmla="*/ 0 h 351"/>
                <a:gd name="T107" fmla="*/ 369 w 369"/>
                <a:gd name="T108" fmla="*/ 351 h 3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9" h="351">
                  <a:moveTo>
                    <a:pt x="0" y="15"/>
                  </a:moveTo>
                  <a:lnTo>
                    <a:pt x="9" y="50"/>
                  </a:lnTo>
                  <a:lnTo>
                    <a:pt x="29" y="48"/>
                  </a:lnTo>
                  <a:lnTo>
                    <a:pt x="47" y="53"/>
                  </a:lnTo>
                  <a:lnTo>
                    <a:pt x="66" y="55"/>
                  </a:lnTo>
                  <a:lnTo>
                    <a:pt x="83" y="59"/>
                  </a:lnTo>
                  <a:lnTo>
                    <a:pt x="101" y="66"/>
                  </a:lnTo>
                  <a:lnTo>
                    <a:pt x="114" y="74"/>
                  </a:lnTo>
                  <a:lnTo>
                    <a:pt x="128" y="82"/>
                  </a:lnTo>
                  <a:lnTo>
                    <a:pt x="144" y="90"/>
                  </a:lnTo>
                  <a:lnTo>
                    <a:pt x="159" y="102"/>
                  </a:lnTo>
                  <a:lnTo>
                    <a:pt x="177" y="119"/>
                  </a:lnTo>
                  <a:lnTo>
                    <a:pt x="191" y="133"/>
                  </a:lnTo>
                  <a:lnTo>
                    <a:pt x="207" y="147"/>
                  </a:lnTo>
                  <a:lnTo>
                    <a:pt x="221" y="167"/>
                  </a:lnTo>
                  <a:lnTo>
                    <a:pt x="240" y="188"/>
                  </a:lnTo>
                  <a:lnTo>
                    <a:pt x="262" y="212"/>
                  </a:lnTo>
                  <a:lnTo>
                    <a:pt x="274" y="232"/>
                  </a:lnTo>
                  <a:lnTo>
                    <a:pt x="289" y="252"/>
                  </a:lnTo>
                  <a:lnTo>
                    <a:pt x="301" y="270"/>
                  </a:lnTo>
                  <a:lnTo>
                    <a:pt x="315" y="291"/>
                  </a:lnTo>
                  <a:lnTo>
                    <a:pt x="333" y="322"/>
                  </a:lnTo>
                  <a:lnTo>
                    <a:pt x="346" y="350"/>
                  </a:lnTo>
                  <a:lnTo>
                    <a:pt x="368" y="326"/>
                  </a:lnTo>
                  <a:lnTo>
                    <a:pt x="344" y="281"/>
                  </a:lnTo>
                  <a:lnTo>
                    <a:pt x="316" y="233"/>
                  </a:lnTo>
                  <a:lnTo>
                    <a:pt x="290" y="196"/>
                  </a:lnTo>
                  <a:lnTo>
                    <a:pt x="260" y="159"/>
                  </a:lnTo>
                  <a:lnTo>
                    <a:pt x="217" y="102"/>
                  </a:lnTo>
                  <a:lnTo>
                    <a:pt x="176" y="62"/>
                  </a:lnTo>
                  <a:lnTo>
                    <a:pt x="136" y="27"/>
                  </a:lnTo>
                  <a:lnTo>
                    <a:pt x="104" y="13"/>
                  </a:lnTo>
                  <a:lnTo>
                    <a:pt x="66" y="0"/>
                  </a:lnTo>
                  <a:lnTo>
                    <a:pt x="40" y="3"/>
                  </a:lnTo>
                  <a:lnTo>
                    <a:pt x="0" y="1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1" name="Freeform 67"/>
            <p:cNvSpPr>
              <a:spLocks/>
            </p:cNvSpPr>
            <p:nvPr/>
          </p:nvSpPr>
          <p:spPr bwMode="auto">
            <a:xfrm>
              <a:off x="4014" y="1671"/>
              <a:ext cx="67" cy="409"/>
            </a:xfrm>
            <a:custGeom>
              <a:avLst/>
              <a:gdLst>
                <a:gd name="T0" fmla="*/ 4 w 67"/>
                <a:gd name="T1" fmla="*/ 331 h 409"/>
                <a:gd name="T2" fmla="*/ 28 w 67"/>
                <a:gd name="T3" fmla="*/ 408 h 409"/>
                <a:gd name="T4" fmla="*/ 27 w 67"/>
                <a:gd name="T5" fmla="*/ 385 h 409"/>
                <a:gd name="T6" fmla="*/ 26 w 67"/>
                <a:gd name="T7" fmla="*/ 361 h 409"/>
                <a:gd name="T8" fmla="*/ 27 w 67"/>
                <a:gd name="T9" fmla="*/ 338 h 409"/>
                <a:gd name="T10" fmla="*/ 29 w 67"/>
                <a:gd name="T11" fmla="*/ 308 h 409"/>
                <a:gd name="T12" fmla="*/ 29 w 67"/>
                <a:gd name="T13" fmla="*/ 276 h 409"/>
                <a:gd name="T14" fmla="*/ 31 w 67"/>
                <a:gd name="T15" fmla="*/ 246 h 409"/>
                <a:gd name="T16" fmla="*/ 33 w 67"/>
                <a:gd name="T17" fmla="*/ 219 h 409"/>
                <a:gd name="T18" fmla="*/ 34 w 67"/>
                <a:gd name="T19" fmla="*/ 198 h 409"/>
                <a:gd name="T20" fmla="*/ 36 w 67"/>
                <a:gd name="T21" fmla="*/ 174 h 409"/>
                <a:gd name="T22" fmla="*/ 39 w 67"/>
                <a:gd name="T23" fmla="*/ 153 h 409"/>
                <a:gd name="T24" fmla="*/ 45 w 67"/>
                <a:gd name="T25" fmla="*/ 129 h 409"/>
                <a:gd name="T26" fmla="*/ 50 w 67"/>
                <a:gd name="T27" fmla="*/ 110 h 409"/>
                <a:gd name="T28" fmla="*/ 55 w 67"/>
                <a:gd name="T29" fmla="*/ 93 h 409"/>
                <a:gd name="T30" fmla="*/ 62 w 67"/>
                <a:gd name="T31" fmla="*/ 74 h 409"/>
                <a:gd name="T32" fmla="*/ 66 w 67"/>
                <a:gd name="T33" fmla="*/ 58 h 409"/>
                <a:gd name="T34" fmla="*/ 47 w 67"/>
                <a:gd name="T35" fmla="*/ 0 h 409"/>
                <a:gd name="T36" fmla="*/ 37 w 67"/>
                <a:gd name="T37" fmla="*/ 19 h 409"/>
                <a:gd name="T38" fmla="*/ 27 w 67"/>
                <a:gd name="T39" fmla="*/ 58 h 409"/>
                <a:gd name="T40" fmla="*/ 11 w 67"/>
                <a:gd name="T41" fmla="*/ 105 h 409"/>
                <a:gd name="T42" fmla="*/ 3 w 67"/>
                <a:gd name="T43" fmla="*/ 153 h 409"/>
                <a:gd name="T44" fmla="*/ 3 w 67"/>
                <a:gd name="T45" fmla="*/ 213 h 409"/>
                <a:gd name="T46" fmla="*/ 0 w 67"/>
                <a:gd name="T47" fmla="*/ 265 h 409"/>
                <a:gd name="T48" fmla="*/ 0 w 67"/>
                <a:gd name="T49" fmla="*/ 315 h 409"/>
                <a:gd name="T50" fmla="*/ 28 w 67"/>
                <a:gd name="T51" fmla="*/ 408 h 409"/>
                <a:gd name="T52" fmla="*/ 27 w 67"/>
                <a:gd name="T53" fmla="*/ 406 h 409"/>
                <a:gd name="T54" fmla="*/ 4 w 67"/>
                <a:gd name="T55" fmla="*/ 331 h 4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409"/>
                <a:gd name="T86" fmla="*/ 67 w 67"/>
                <a:gd name="T87" fmla="*/ 409 h 4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409">
                  <a:moveTo>
                    <a:pt x="4" y="331"/>
                  </a:moveTo>
                  <a:lnTo>
                    <a:pt x="28" y="408"/>
                  </a:lnTo>
                  <a:lnTo>
                    <a:pt x="27" y="385"/>
                  </a:lnTo>
                  <a:lnTo>
                    <a:pt x="26" y="361"/>
                  </a:lnTo>
                  <a:lnTo>
                    <a:pt x="27" y="338"/>
                  </a:lnTo>
                  <a:lnTo>
                    <a:pt x="29" y="308"/>
                  </a:lnTo>
                  <a:lnTo>
                    <a:pt x="29" y="276"/>
                  </a:lnTo>
                  <a:lnTo>
                    <a:pt x="31" y="246"/>
                  </a:lnTo>
                  <a:lnTo>
                    <a:pt x="33" y="219"/>
                  </a:lnTo>
                  <a:lnTo>
                    <a:pt x="34" y="198"/>
                  </a:lnTo>
                  <a:lnTo>
                    <a:pt x="36" y="174"/>
                  </a:lnTo>
                  <a:lnTo>
                    <a:pt x="39" y="153"/>
                  </a:lnTo>
                  <a:lnTo>
                    <a:pt x="45" y="129"/>
                  </a:lnTo>
                  <a:lnTo>
                    <a:pt x="50" y="110"/>
                  </a:lnTo>
                  <a:lnTo>
                    <a:pt x="55" y="93"/>
                  </a:lnTo>
                  <a:lnTo>
                    <a:pt x="62" y="74"/>
                  </a:lnTo>
                  <a:lnTo>
                    <a:pt x="66" y="58"/>
                  </a:lnTo>
                  <a:lnTo>
                    <a:pt x="47" y="0"/>
                  </a:lnTo>
                  <a:lnTo>
                    <a:pt x="37" y="19"/>
                  </a:lnTo>
                  <a:lnTo>
                    <a:pt x="27" y="58"/>
                  </a:lnTo>
                  <a:lnTo>
                    <a:pt x="11" y="105"/>
                  </a:lnTo>
                  <a:lnTo>
                    <a:pt x="3" y="153"/>
                  </a:lnTo>
                  <a:lnTo>
                    <a:pt x="3" y="213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8" y="408"/>
                  </a:lnTo>
                  <a:lnTo>
                    <a:pt x="27" y="406"/>
                  </a:lnTo>
                  <a:lnTo>
                    <a:pt x="4" y="33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2" name="Freeform 68"/>
            <p:cNvSpPr>
              <a:spLocks/>
            </p:cNvSpPr>
            <p:nvPr/>
          </p:nvSpPr>
          <p:spPr bwMode="auto">
            <a:xfrm>
              <a:off x="3837" y="1947"/>
              <a:ext cx="208" cy="134"/>
            </a:xfrm>
            <a:custGeom>
              <a:avLst/>
              <a:gdLst>
                <a:gd name="T0" fmla="*/ 0 w 208"/>
                <a:gd name="T1" fmla="*/ 16 h 134"/>
                <a:gd name="T2" fmla="*/ 19 w 208"/>
                <a:gd name="T3" fmla="*/ 80 h 134"/>
                <a:gd name="T4" fmla="*/ 29 w 208"/>
                <a:gd name="T5" fmla="*/ 77 h 134"/>
                <a:gd name="T6" fmla="*/ 40 w 208"/>
                <a:gd name="T7" fmla="*/ 77 h 134"/>
                <a:gd name="T8" fmla="*/ 51 w 208"/>
                <a:gd name="T9" fmla="*/ 80 h 134"/>
                <a:gd name="T10" fmla="*/ 64 w 208"/>
                <a:gd name="T11" fmla="*/ 80 h 134"/>
                <a:gd name="T12" fmla="*/ 77 w 208"/>
                <a:gd name="T13" fmla="*/ 82 h 134"/>
                <a:gd name="T14" fmla="*/ 91 w 208"/>
                <a:gd name="T15" fmla="*/ 84 h 134"/>
                <a:gd name="T16" fmla="*/ 109 w 208"/>
                <a:gd name="T17" fmla="*/ 89 h 134"/>
                <a:gd name="T18" fmla="*/ 128 w 208"/>
                <a:gd name="T19" fmla="*/ 93 h 134"/>
                <a:gd name="T20" fmla="*/ 140 w 208"/>
                <a:gd name="T21" fmla="*/ 98 h 134"/>
                <a:gd name="T22" fmla="*/ 154 w 208"/>
                <a:gd name="T23" fmla="*/ 101 h 134"/>
                <a:gd name="T24" fmla="*/ 171 w 208"/>
                <a:gd name="T25" fmla="*/ 110 h 134"/>
                <a:gd name="T26" fmla="*/ 188 w 208"/>
                <a:gd name="T27" fmla="*/ 120 h 134"/>
                <a:gd name="T28" fmla="*/ 198 w 208"/>
                <a:gd name="T29" fmla="*/ 127 h 134"/>
                <a:gd name="T30" fmla="*/ 207 w 208"/>
                <a:gd name="T31" fmla="*/ 133 h 134"/>
                <a:gd name="T32" fmla="*/ 181 w 208"/>
                <a:gd name="T33" fmla="*/ 52 h 134"/>
                <a:gd name="T34" fmla="*/ 166 w 208"/>
                <a:gd name="T35" fmla="*/ 40 h 134"/>
                <a:gd name="T36" fmla="*/ 140 w 208"/>
                <a:gd name="T37" fmla="*/ 24 h 134"/>
                <a:gd name="T38" fmla="*/ 111 w 208"/>
                <a:gd name="T39" fmla="*/ 9 h 134"/>
                <a:gd name="T40" fmla="*/ 88 w 208"/>
                <a:gd name="T41" fmla="*/ 6 h 134"/>
                <a:gd name="T42" fmla="*/ 61 w 208"/>
                <a:gd name="T43" fmla="*/ 0 h 134"/>
                <a:gd name="T44" fmla="*/ 35 w 208"/>
                <a:gd name="T45" fmla="*/ 2 h 134"/>
                <a:gd name="T46" fmla="*/ 17 w 208"/>
                <a:gd name="T47" fmla="*/ 5 h 134"/>
                <a:gd name="T48" fmla="*/ 0 w 208"/>
                <a:gd name="T49" fmla="*/ 16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134"/>
                <a:gd name="T77" fmla="*/ 208 w 208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134">
                  <a:moveTo>
                    <a:pt x="0" y="16"/>
                  </a:moveTo>
                  <a:lnTo>
                    <a:pt x="19" y="80"/>
                  </a:lnTo>
                  <a:lnTo>
                    <a:pt x="29" y="77"/>
                  </a:lnTo>
                  <a:lnTo>
                    <a:pt x="40" y="77"/>
                  </a:lnTo>
                  <a:lnTo>
                    <a:pt x="51" y="80"/>
                  </a:lnTo>
                  <a:lnTo>
                    <a:pt x="64" y="80"/>
                  </a:lnTo>
                  <a:lnTo>
                    <a:pt x="77" y="82"/>
                  </a:lnTo>
                  <a:lnTo>
                    <a:pt x="91" y="84"/>
                  </a:lnTo>
                  <a:lnTo>
                    <a:pt x="109" y="89"/>
                  </a:lnTo>
                  <a:lnTo>
                    <a:pt x="128" y="93"/>
                  </a:lnTo>
                  <a:lnTo>
                    <a:pt x="140" y="98"/>
                  </a:lnTo>
                  <a:lnTo>
                    <a:pt x="154" y="101"/>
                  </a:lnTo>
                  <a:lnTo>
                    <a:pt x="171" y="110"/>
                  </a:lnTo>
                  <a:lnTo>
                    <a:pt x="188" y="120"/>
                  </a:lnTo>
                  <a:lnTo>
                    <a:pt x="198" y="127"/>
                  </a:lnTo>
                  <a:lnTo>
                    <a:pt x="207" y="133"/>
                  </a:lnTo>
                  <a:lnTo>
                    <a:pt x="181" y="52"/>
                  </a:lnTo>
                  <a:lnTo>
                    <a:pt x="166" y="40"/>
                  </a:lnTo>
                  <a:lnTo>
                    <a:pt x="140" y="24"/>
                  </a:lnTo>
                  <a:lnTo>
                    <a:pt x="111" y="9"/>
                  </a:lnTo>
                  <a:lnTo>
                    <a:pt x="88" y="6"/>
                  </a:lnTo>
                  <a:lnTo>
                    <a:pt x="61" y="0"/>
                  </a:lnTo>
                  <a:lnTo>
                    <a:pt x="35" y="2"/>
                  </a:lnTo>
                  <a:lnTo>
                    <a:pt x="17" y="5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Freeform 69"/>
            <p:cNvSpPr>
              <a:spLocks/>
            </p:cNvSpPr>
            <p:nvPr/>
          </p:nvSpPr>
          <p:spPr bwMode="auto">
            <a:xfrm>
              <a:off x="3553" y="1504"/>
              <a:ext cx="511" cy="501"/>
            </a:xfrm>
            <a:custGeom>
              <a:avLst/>
              <a:gdLst>
                <a:gd name="T0" fmla="*/ 19 w 511"/>
                <a:gd name="T1" fmla="*/ 30 h 501"/>
                <a:gd name="T2" fmla="*/ 43 w 511"/>
                <a:gd name="T3" fmla="*/ 14 h 501"/>
                <a:gd name="T4" fmla="*/ 70 w 511"/>
                <a:gd name="T5" fmla="*/ 6 h 501"/>
                <a:gd name="T6" fmla="*/ 95 w 511"/>
                <a:gd name="T7" fmla="*/ 2 h 501"/>
                <a:gd name="T8" fmla="*/ 128 w 511"/>
                <a:gd name="T9" fmla="*/ 4 h 501"/>
                <a:gd name="T10" fmla="*/ 161 w 511"/>
                <a:gd name="T11" fmla="*/ 10 h 501"/>
                <a:gd name="T12" fmla="*/ 198 w 511"/>
                <a:gd name="T13" fmla="*/ 29 h 501"/>
                <a:gd name="T14" fmla="*/ 233 w 511"/>
                <a:gd name="T15" fmla="*/ 50 h 501"/>
                <a:gd name="T16" fmla="*/ 267 w 511"/>
                <a:gd name="T17" fmla="*/ 73 h 501"/>
                <a:gd name="T18" fmla="*/ 303 w 511"/>
                <a:gd name="T19" fmla="*/ 99 h 501"/>
                <a:gd name="T20" fmla="*/ 338 w 511"/>
                <a:gd name="T21" fmla="*/ 130 h 501"/>
                <a:gd name="T22" fmla="*/ 375 w 511"/>
                <a:gd name="T23" fmla="*/ 171 h 501"/>
                <a:gd name="T24" fmla="*/ 408 w 511"/>
                <a:gd name="T25" fmla="*/ 213 h 501"/>
                <a:gd name="T26" fmla="*/ 434 w 511"/>
                <a:gd name="T27" fmla="*/ 253 h 501"/>
                <a:gd name="T28" fmla="*/ 503 w 511"/>
                <a:gd name="T29" fmla="*/ 193 h 501"/>
                <a:gd name="T30" fmla="*/ 489 w 511"/>
                <a:gd name="T31" fmla="*/ 243 h 501"/>
                <a:gd name="T32" fmla="*/ 480 w 511"/>
                <a:gd name="T33" fmla="*/ 284 h 501"/>
                <a:gd name="T34" fmla="*/ 473 w 511"/>
                <a:gd name="T35" fmla="*/ 320 h 501"/>
                <a:gd name="T36" fmla="*/ 470 w 511"/>
                <a:gd name="T37" fmla="*/ 362 h 501"/>
                <a:gd name="T38" fmla="*/ 468 w 511"/>
                <a:gd name="T39" fmla="*/ 418 h 501"/>
                <a:gd name="T40" fmla="*/ 466 w 511"/>
                <a:gd name="T41" fmla="*/ 474 h 501"/>
                <a:gd name="T42" fmla="*/ 457 w 511"/>
                <a:gd name="T43" fmla="*/ 494 h 501"/>
                <a:gd name="T44" fmla="*/ 437 w 511"/>
                <a:gd name="T45" fmla="*/ 480 h 501"/>
                <a:gd name="T46" fmla="*/ 414 w 511"/>
                <a:gd name="T47" fmla="*/ 470 h 501"/>
                <a:gd name="T48" fmla="*/ 395 w 511"/>
                <a:gd name="T49" fmla="*/ 465 h 501"/>
                <a:gd name="T50" fmla="*/ 373 w 511"/>
                <a:gd name="T51" fmla="*/ 458 h 501"/>
                <a:gd name="T52" fmla="*/ 349 w 511"/>
                <a:gd name="T53" fmla="*/ 455 h 501"/>
                <a:gd name="T54" fmla="*/ 329 w 511"/>
                <a:gd name="T55" fmla="*/ 454 h 501"/>
                <a:gd name="T56" fmla="*/ 310 w 511"/>
                <a:gd name="T57" fmla="*/ 455 h 501"/>
                <a:gd name="T58" fmla="*/ 284 w 511"/>
                <a:gd name="T59" fmla="*/ 458 h 501"/>
                <a:gd name="T60" fmla="*/ 340 w 511"/>
                <a:gd name="T61" fmla="*/ 321 h 501"/>
                <a:gd name="T62" fmla="*/ 296 w 511"/>
                <a:gd name="T63" fmla="*/ 256 h 501"/>
                <a:gd name="T64" fmla="*/ 268 w 511"/>
                <a:gd name="T65" fmla="*/ 217 h 501"/>
                <a:gd name="T66" fmla="*/ 229 w 511"/>
                <a:gd name="T67" fmla="*/ 171 h 501"/>
                <a:gd name="T68" fmla="*/ 195 w 511"/>
                <a:gd name="T69" fmla="*/ 132 h 501"/>
                <a:gd name="T70" fmla="*/ 170 w 511"/>
                <a:gd name="T71" fmla="*/ 106 h 501"/>
                <a:gd name="T72" fmla="*/ 140 w 511"/>
                <a:gd name="T73" fmla="*/ 81 h 501"/>
                <a:gd name="T74" fmla="*/ 113 w 511"/>
                <a:gd name="T75" fmla="*/ 63 h 501"/>
                <a:gd name="T76" fmla="*/ 83 w 511"/>
                <a:gd name="T77" fmla="*/ 53 h 501"/>
                <a:gd name="T78" fmla="*/ 53 w 511"/>
                <a:gd name="T79" fmla="*/ 49 h 501"/>
                <a:gd name="T80" fmla="*/ 23 w 511"/>
                <a:gd name="T81" fmla="*/ 49 h 5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1"/>
                <a:gd name="T124" fmla="*/ 0 h 501"/>
                <a:gd name="T125" fmla="*/ 511 w 511"/>
                <a:gd name="T126" fmla="*/ 501 h 5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1" h="501">
                  <a:moveTo>
                    <a:pt x="0" y="49"/>
                  </a:moveTo>
                  <a:lnTo>
                    <a:pt x="19" y="30"/>
                  </a:lnTo>
                  <a:lnTo>
                    <a:pt x="29" y="24"/>
                  </a:lnTo>
                  <a:lnTo>
                    <a:pt x="43" y="14"/>
                  </a:lnTo>
                  <a:lnTo>
                    <a:pt x="55" y="9"/>
                  </a:lnTo>
                  <a:lnTo>
                    <a:pt x="70" y="6"/>
                  </a:lnTo>
                  <a:lnTo>
                    <a:pt x="82" y="2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28" y="4"/>
                  </a:lnTo>
                  <a:lnTo>
                    <a:pt x="144" y="9"/>
                  </a:lnTo>
                  <a:lnTo>
                    <a:pt x="161" y="10"/>
                  </a:lnTo>
                  <a:lnTo>
                    <a:pt x="180" y="20"/>
                  </a:lnTo>
                  <a:lnTo>
                    <a:pt x="198" y="29"/>
                  </a:lnTo>
                  <a:lnTo>
                    <a:pt x="216" y="39"/>
                  </a:lnTo>
                  <a:lnTo>
                    <a:pt x="233" y="50"/>
                  </a:lnTo>
                  <a:lnTo>
                    <a:pt x="251" y="60"/>
                  </a:lnTo>
                  <a:lnTo>
                    <a:pt x="267" y="73"/>
                  </a:lnTo>
                  <a:lnTo>
                    <a:pt x="284" y="86"/>
                  </a:lnTo>
                  <a:lnTo>
                    <a:pt x="303" y="99"/>
                  </a:lnTo>
                  <a:lnTo>
                    <a:pt x="322" y="117"/>
                  </a:lnTo>
                  <a:lnTo>
                    <a:pt x="338" y="130"/>
                  </a:lnTo>
                  <a:lnTo>
                    <a:pt x="357" y="153"/>
                  </a:lnTo>
                  <a:lnTo>
                    <a:pt x="375" y="171"/>
                  </a:lnTo>
                  <a:lnTo>
                    <a:pt x="392" y="189"/>
                  </a:lnTo>
                  <a:lnTo>
                    <a:pt x="408" y="213"/>
                  </a:lnTo>
                  <a:lnTo>
                    <a:pt x="422" y="231"/>
                  </a:lnTo>
                  <a:lnTo>
                    <a:pt x="434" y="253"/>
                  </a:lnTo>
                  <a:lnTo>
                    <a:pt x="510" y="169"/>
                  </a:lnTo>
                  <a:lnTo>
                    <a:pt x="503" y="193"/>
                  </a:lnTo>
                  <a:lnTo>
                    <a:pt x="495" y="220"/>
                  </a:lnTo>
                  <a:lnTo>
                    <a:pt x="489" y="243"/>
                  </a:lnTo>
                  <a:lnTo>
                    <a:pt x="483" y="261"/>
                  </a:lnTo>
                  <a:lnTo>
                    <a:pt x="480" y="284"/>
                  </a:lnTo>
                  <a:lnTo>
                    <a:pt x="477" y="300"/>
                  </a:lnTo>
                  <a:lnTo>
                    <a:pt x="473" y="320"/>
                  </a:lnTo>
                  <a:lnTo>
                    <a:pt x="473" y="341"/>
                  </a:lnTo>
                  <a:lnTo>
                    <a:pt x="470" y="362"/>
                  </a:lnTo>
                  <a:lnTo>
                    <a:pt x="468" y="390"/>
                  </a:lnTo>
                  <a:lnTo>
                    <a:pt x="468" y="418"/>
                  </a:lnTo>
                  <a:lnTo>
                    <a:pt x="468" y="443"/>
                  </a:lnTo>
                  <a:lnTo>
                    <a:pt x="466" y="474"/>
                  </a:lnTo>
                  <a:lnTo>
                    <a:pt x="467" y="500"/>
                  </a:lnTo>
                  <a:lnTo>
                    <a:pt x="457" y="494"/>
                  </a:lnTo>
                  <a:lnTo>
                    <a:pt x="448" y="486"/>
                  </a:lnTo>
                  <a:lnTo>
                    <a:pt x="437" y="480"/>
                  </a:lnTo>
                  <a:lnTo>
                    <a:pt x="427" y="476"/>
                  </a:lnTo>
                  <a:lnTo>
                    <a:pt x="414" y="470"/>
                  </a:lnTo>
                  <a:lnTo>
                    <a:pt x="404" y="466"/>
                  </a:lnTo>
                  <a:lnTo>
                    <a:pt x="395" y="465"/>
                  </a:lnTo>
                  <a:lnTo>
                    <a:pt x="383" y="461"/>
                  </a:lnTo>
                  <a:lnTo>
                    <a:pt x="373" y="458"/>
                  </a:lnTo>
                  <a:lnTo>
                    <a:pt x="360" y="459"/>
                  </a:lnTo>
                  <a:lnTo>
                    <a:pt x="349" y="455"/>
                  </a:lnTo>
                  <a:lnTo>
                    <a:pt x="340" y="454"/>
                  </a:lnTo>
                  <a:lnTo>
                    <a:pt x="329" y="454"/>
                  </a:lnTo>
                  <a:lnTo>
                    <a:pt x="320" y="454"/>
                  </a:lnTo>
                  <a:lnTo>
                    <a:pt x="310" y="455"/>
                  </a:lnTo>
                  <a:lnTo>
                    <a:pt x="298" y="452"/>
                  </a:lnTo>
                  <a:lnTo>
                    <a:pt x="284" y="458"/>
                  </a:lnTo>
                  <a:lnTo>
                    <a:pt x="356" y="355"/>
                  </a:lnTo>
                  <a:lnTo>
                    <a:pt x="340" y="321"/>
                  </a:lnTo>
                  <a:lnTo>
                    <a:pt x="324" y="300"/>
                  </a:lnTo>
                  <a:lnTo>
                    <a:pt x="296" y="256"/>
                  </a:lnTo>
                  <a:lnTo>
                    <a:pt x="282" y="237"/>
                  </a:lnTo>
                  <a:lnTo>
                    <a:pt x="268" y="217"/>
                  </a:lnTo>
                  <a:lnTo>
                    <a:pt x="243" y="187"/>
                  </a:lnTo>
                  <a:lnTo>
                    <a:pt x="229" y="171"/>
                  </a:lnTo>
                  <a:lnTo>
                    <a:pt x="211" y="148"/>
                  </a:lnTo>
                  <a:lnTo>
                    <a:pt x="195" y="132"/>
                  </a:lnTo>
                  <a:lnTo>
                    <a:pt x="182" y="119"/>
                  </a:lnTo>
                  <a:lnTo>
                    <a:pt x="170" y="106"/>
                  </a:lnTo>
                  <a:lnTo>
                    <a:pt x="157" y="94"/>
                  </a:lnTo>
                  <a:lnTo>
                    <a:pt x="140" y="81"/>
                  </a:lnTo>
                  <a:lnTo>
                    <a:pt x="128" y="74"/>
                  </a:lnTo>
                  <a:lnTo>
                    <a:pt x="113" y="63"/>
                  </a:lnTo>
                  <a:lnTo>
                    <a:pt x="97" y="56"/>
                  </a:lnTo>
                  <a:lnTo>
                    <a:pt x="83" y="53"/>
                  </a:lnTo>
                  <a:lnTo>
                    <a:pt x="68" y="50"/>
                  </a:lnTo>
                  <a:lnTo>
                    <a:pt x="53" y="49"/>
                  </a:lnTo>
                  <a:lnTo>
                    <a:pt x="38" y="46"/>
                  </a:lnTo>
                  <a:lnTo>
                    <a:pt x="23" y="49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65" name="Group 70"/>
          <p:cNvGrpSpPr>
            <a:grpSpLocks/>
          </p:cNvGrpSpPr>
          <p:nvPr/>
        </p:nvGrpSpPr>
        <p:grpSpPr bwMode="auto">
          <a:xfrm>
            <a:off x="2835275" y="1476375"/>
            <a:ext cx="836613" cy="793750"/>
            <a:chOff x="2280" y="1493"/>
            <a:chExt cx="593" cy="500"/>
          </a:xfrm>
        </p:grpSpPr>
        <p:sp>
          <p:nvSpPr>
            <p:cNvPr id="49206" name="Freeform 71"/>
            <p:cNvSpPr>
              <a:spLocks/>
            </p:cNvSpPr>
            <p:nvPr/>
          </p:nvSpPr>
          <p:spPr bwMode="auto">
            <a:xfrm>
              <a:off x="2299" y="1681"/>
              <a:ext cx="372" cy="312"/>
            </a:xfrm>
            <a:custGeom>
              <a:avLst/>
              <a:gdLst>
                <a:gd name="T0" fmla="*/ 1 w 372"/>
                <a:gd name="T1" fmla="*/ 311 h 312"/>
                <a:gd name="T2" fmla="*/ 34 w 372"/>
                <a:gd name="T3" fmla="*/ 307 h 312"/>
                <a:gd name="T4" fmla="*/ 36 w 372"/>
                <a:gd name="T5" fmla="*/ 287 h 312"/>
                <a:gd name="T6" fmla="*/ 44 w 372"/>
                <a:gd name="T7" fmla="*/ 269 h 312"/>
                <a:gd name="T8" fmla="*/ 51 w 372"/>
                <a:gd name="T9" fmla="*/ 251 h 312"/>
                <a:gd name="T10" fmla="*/ 58 w 372"/>
                <a:gd name="T11" fmla="*/ 234 h 312"/>
                <a:gd name="T12" fmla="*/ 69 w 372"/>
                <a:gd name="T13" fmla="*/ 218 h 312"/>
                <a:gd name="T14" fmla="*/ 78 w 372"/>
                <a:gd name="T15" fmla="*/ 206 h 312"/>
                <a:gd name="T16" fmla="*/ 89 w 372"/>
                <a:gd name="T17" fmla="*/ 193 h 312"/>
                <a:gd name="T18" fmla="*/ 99 w 372"/>
                <a:gd name="T19" fmla="*/ 179 h 312"/>
                <a:gd name="T20" fmla="*/ 114 w 372"/>
                <a:gd name="T21" fmla="*/ 166 h 312"/>
                <a:gd name="T22" fmla="*/ 132 w 372"/>
                <a:gd name="T23" fmla="*/ 151 h 312"/>
                <a:gd name="T24" fmla="*/ 148 w 372"/>
                <a:gd name="T25" fmla="*/ 140 h 312"/>
                <a:gd name="T26" fmla="*/ 163 w 372"/>
                <a:gd name="T27" fmla="*/ 127 h 312"/>
                <a:gd name="T28" fmla="*/ 183 w 372"/>
                <a:gd name="T29" fmla="*/ 116 h 312"/>
                <a:gd name="T30" fmla="*/ 207 w 372"/>
                <a:gd name="T31" fmla="*/ 101 h 312"/>
                <a:gd name="T32" fmla="*/ 232 w 372"/>
                <a:gd name="T33" fmla="*/ 84 h 312"/>
                <a:gd name="T34" fmla="*/ 253 w 372"/>
                <a:gd name="T35" fmla="*/ 75 h 312"/>
                <a:gd name="T36" fmla="*/ 273 w 372"/>
                <a:gd name="T37" fmla="*/ 65 h 312"/>
                <a:gd name="T38" fmla="*/ 292 w 372"/>
                <a:gd name="T39" fmla="*/ 56 h 312"/>
                <a:gd name="T40" fmla="*/ 313 w 372"/>
                <a:gd name="T41" fmla="*/ 47 h 312"/>
                <a:gd name="T42" fmla="*/ 344 w 372"/>
                <a:gd name="T43" fmla="*/ 34 h 312"/>
                <a:gd name="T44" fmla="*/ 371 w 372"/>
                <a:gd name="T45" fmla="*/ 26 h 312"/>
                <a:gd name="T46" fmla="*/ 355 w 372"/>
                <a:gd name="T47" fmla="*/ 0 h 312"/>
                <a:gd name="T48" fmla="*/ 310 w 372"/>
                <a:gd name="T49" fmla="*/ 14 h 312"/>
                <a:gd name="T50" fmla="*/ 263 w 372"/>
                <a:gd name="T51" fmla="*/ 33 h 312"/>
                <a:gd name="T52" fmla="*/ 225 w 372"/>
                <a:gd name="T53" fmla="*/ 51 h 312"/>
                <a:gd name="T54" fmla="*/ 186 w 372"/>
                <a:gd name="T55" fmla="*/ 75 h 312"/>
                <a:gd name="T56" fmla="*/ 127 w 372"/>
                <a:gd name="T57" fmla="*/ 108 h 312"/>
                <a:gd name="T58" fmla="*/ 82 w 372"/>
                <a:gd name="T59" fmla="*/ 141 h 312"/>
                <a:gd name="T60" fmla="*/ 43 w 372"/>
                <a:gd name="T61" fmla="*/ 174 h 312"/>
                <a:gd name="T62" fmla="*/ 23 w 372"/>
                <a:gd name="T63" fmla="*/ 204 h 312"/>
                <a:gd name="T64" fmla="*/ 3 w 372"/>
                <a:gd name="T65" fmla="*/ 240 h 312"/>
                <a:gd name="T66" fmla="*/ 0 w 372"/>
                <a:gd name="T67" fmla="*/ 267 h 312"/>
                <a:gd name="T68" fmla="*/ 1 w 372"/>
                <a:gd name="T69" fmla="*/ 311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2"/>
                <a:gd name="T106" fmla="*/ 0 h 312"/>
                <a:gd name="T107" fmla="*/ 372 w 372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2" h="312">
                  <a:moveTo>
                    <a:pt x="1" y="311"/>
                  </a:moveTo>
                  <a:lnTo>
                    <a:pt x="34" y="307"/>
                  </a:lnTo>
                  <a:lnTo>
                    <a:pt x="36" y="287"/>
                  </a:lnTo>
                  <a:lnTo>
                    <a:pt x="44" y="269"/>
                  </a:lnTo>
                  <a:lnTo>
                    <a:pt x="51" y="251"/>
                  </a:lnTo>
                  <a:lnTo>
                    <a:pt x="58" y="234"/>
                  </a:lnTo>
                  <a:lnTo>
                    <a:pt x="69" y="218"/>
                  </a:lnTo>
                  <a:lnTo>
                    <a:pt x="78" y="206"/>
                  </a:lnTo>
                  <a:lnTo>
                    <a:pt x="89" y="193"/>
                  </a:lnTo>
                  <a:lnTo>
                    <a:pt x="99" y="179"/>
                  </a:lnTo>
                  <a:lnTo>
                    <a:pt x="114" y="166"/>
                  </a:lnTo>
                  <a:lnTo>
                    <a:pt x="132" y="151"/>
                  </a:lnTo>
                  <a:lnTo>
                    <a:pt x="148" y="140"/>
                  </a:lnTo>
                  <a:lnTo>
                    <a:pt x="163" y="127"/>
                  </a:lnTo>
                  <a:lnTo>
                    <a:pt x="183" y="116"/>
                  </a:lnTo>
                  <a:lnTo>
                    <a:pt x="207" y="101"/>
                  </a:lnTo>
                  <a:lnTo>
                    <a:pt x="232" y="84"/>
                  </a:lnTo>
                  <a:lnTo>
                    <a:pt x="253" y="75"/>
                  </a:lnTo>
                  <a:lnTo>
                    <a:pt x="273" y="65"/>
                  </a:lnTo>
                  <a:lnTo>
                    <a:pt x="292" y="56"/>
                  </a:lnTo>
                  <a:lnTo>
                    <a:pt x="313" y="47"/>
                  </a:lnTo>
                  <a:lnTo>
                    <a:pt x="344" y="34"/>
                  </a:lnTo>
                  <a:lnTo>
                    <a:pt x="371" y="26"/>
                  </a:lnTo>
                  <a:lnTo>
                    <a:pt x="355" y="0"/>
                  </a:lnTo>
                  <a:lnTo>
                    <a:pt x="310" y="14"/>
                  </a:lnTo>
                  <a:lnTo>
                    <a:pt x="263" y="33"/>
                  </a:lnTo>
                  <a:lnTo>
                    <a:pt x="225" y="51"/>
                  </a:lnTo>
                  <a:lnTo>
                    <a:pt x="186" y="75"/>
                  </a:lnTo>
                  <a:lnTo>
                    <a:pt x="127" y="108"/>
                  </a:lnTo>
                  <a:lnTo>
                    <a:pt x="82" y="141"/>
                  </a:lnTo>
                  <a:lnTo>
                    <a:pt x="43" y="174"/>
                  </a:lnTo>
                  <a:lnTo>
                    <a:pt x="23" y="204"/>
                  </a:lnTo>
                  <a:lnTo>
                    <a:pt x="3" y="240"/>
                  </a:lnTo>
                  <a:lnTo>
                    <a:pt x="0" y="267"/>
                  </a:lnTo>
                  <a:lnTo>
                    <a:pt x="1" y="31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7" name="Freeform 72"/>
            <p:cNvSpPr>
              <a:spLocks/>
            </p:cNvSpPr>
            <p:nvPr/>
          </p:nvSpPr>
          <p:spPr bwMode="auto">
            <a:xfrm>
              <a:off x="2523" y="1493"/>
              <a:ext cx="349" cy="118"/>
            </a:xfrm>
            <a:custGeom>
              <a:avLst/>
              <a:gdLst>
                <a:gd name="T0" fmla="*/ 276 w 349"/>
                <a:gd name="T1" fmla="*/ 116 h 118"/>
                <a:gd name="T2" fmla="*/ 348 w 349"/>
                <a:gd name="T3" fmla="*/ 107 h 118"/>
                <a:gd name="T4" fmla="*/ 328 w 349"/>
                <a:gd name="T5" fmla="*/ 104 h 118"/>
                <a:gd name="T6" fmla="*/ 308 w 349"/>
                <a:gd name="T7" fmla="*/ 100 h 118"/>
                <a:gd name="T8" fmla="*/ 287 w 349"/>
                <a:gd name="T9" fmla="*/ 94 h 118"/>
                <a:gd name="T10" fmla="*/ 262 w 349"/>
                <a:gd name="T11" fmla="*/ 87 h 118"/>
                <a:gd name="T12" fmla="*/ 234 w 349"/>
                <a:gd name="T13" fmla="*/ 80 h 118"/>
                <a:gd name="T14" fmla="*/ 209 w 349"/>
                <a:gd name="T15" fmla="*/ 73 h 118"/>
                <a:gd name="T16" fmla="*/ 187 w 349"/>
                <a:gd name="T17" fmla="*/ 65 h 118"/>
                <a:gd name="T18" fmla="*/ 168 w 349"/>
                <a:gd name="T19" fmla="*/ 59 h 118"/>
                <a:gd name="T20" fmla="*/ 148 w 349"/>
                <a:gd name="T21" fmla="*/ 52 h 118"/>
                <a:gd name="T22" fmla="*/ 130 w 349"/>
                <a:gd name="T23" fmla="*/ 44 h 118"/>
                <a:gd name="T24" fmla="*/ 112 w 349"/>
                <a:gd name="T25" fmla="*/ 34 h 118"/>
                <a:gd name="T26" fmla="*/ 96 w 349"/>
                <a:gd name="T27" fmla="*/ 26 h 118"/>
                <a:gd name="T28" fmla="*/ 83 w 349"/>
                <a:gd name="T29" fmla="*/ 17 h 118"/>
                <a:gd name="T30" fmla="*/ 67 w 349"/>
                <a:gd name="T31" fmla="*/ 7 h 118"/>
                <a:gd name="T32" fmla="*/ 55 w 349"/>
                <a:gd name="T33" fmla="*/ 0 h 118"/>
                <a:gd name="T34" fmla="*/ 0 w 349"/>
                <a:gd name="T35" fmla="*/ 6 h 118"/>
                <a:gd name="T36" fmla="*/ 14 w 349"/>
                <a:gd name="T37" fmla="*/ 20 h 118"/>
                <a:gd name="T38" fmla="*/ 46 w 349"/>
                <a:gd name="T39" fmla="*/ 39 h 118"/>
                <a:gd name="T40" fmla="*/ 83 w 349"/>
                <a:gd name="T41" fmla="*/ 63 h 118"/>
                <a:gd name="T42" fmla="*/ 122 w 349"/>
                <a:gd name="T43" fmla="*/ 81 h 118"/>
                <a:gd name="T44" fmla="*/ 174 w 349"/>
                <a:gd name="T45" fmla="*/ 93 h 118"/>
                <a:gd name="T46" fmla="*/ 218 w 349"/>
                <a:gd name="T47" fmla="*/ 107 h 118"/>
                <a:gd name="T48" fmla="*/ 262 w 349"/>
                <a:gd name="T49" fmla="*/ 117 h 118"/>
                <a:gd name="T50" fmla="*/ 348 w 349"/>
                <a:gd name="T51" fmla="*/ 107 h 118"/>
                <a:gd name="T52" fmla="*/ 346 w 349"/>
                <a:gd name="T53" fmla="*/ 108 h 118"/>
                <a:gd name="T54" fmla="*/ 276 w 349"/>
                <a:gd name="T55" fmla="*/ 116 h 1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118"/>
                <a:gd name="T86" fmla="*/ 349 w 349"/>
                <a:gd name="T87" fmla="*/ 118 h 1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118">
                  <a:moveTo>
                    <a:pt x="276" y="116"/>
                  </a:moveTo>
                  <a:lnTo>
                    <a:pt x="348" y="107"/>
                  </a:lnTo>
                  <a:lnTo>
                    <a:pt x="328" y="104"/>
                  </a:lnTo>
                  <a:lnTo>
                    <a:pt x="308" y="100"/>
                  </a:lnTo>
                  <a:lnTo>
                    <a:pt x="287" y="94"/>
                  </a:lnTo>
                  <a:lnTo>
                    <a:pt x="262" y="87"/>
                  </a:lnTo>
                  <a:lnTo>
                    <a:pt x="234" y="80"/>
                  </a:lnTo>
                  <a:lnTo>
                    <a:pt x="209" y="73"/>
                  </a:lnTo>
                  <a:lnTo>
                    <a:pt x="187" y="65"/>
                  </a:lnTo>
                  <a:lnTo>
                    <a:pt x="168" y="59"/>
                  </a:lnTo>
                  <a:lnTo>
                    <a:pt x="148" y="52"/>
                  </a:lnTo>
                  <a:lnTo>
                    <a:pt x="130" y="44"/>
                  </a:lnTo>
                  <a:lnTo>
                    <a:pt x="112" y="34"/>
                  </a:lnTo>
                  <a:lnTo>
                    <a:pt x="96" y="26"/>
                  </a:lnTo>
                  <a:lnTo>
                    <a:pt x="83" y="17"/>
                  </a:lnTo>
                  <a:lnTo>
                    <a:pt x="67" y="7"/>
                  </a:lnTo>
                  <a:lnTo>
                    <a:pt x="55" y="0"/>
                  </a:lnTo>
                  <a:lnTo>
                    <a:pt x="0" y="6"/>
                  </a:lnTo>
                  <a:lnTo>
                    <a:pt x="14" y="20"/>
                  </a:lnTo>
                  <a:lnTo>
                    <a:pt x="46" y="39"/>
                  </a:lnTo>
                  <a:lnTo>
                    <a:pt x="83" y="63"/>
                  </a:lnTo>
                  <a:lnTo>
                    <a:pt x="122" y="81"/>
                  </a:lnTo>
                  <a:lnTo>
                    <a:pt x="174" y="93"/>
                  </a:lnTo>
                  <a:lnTo>
                    <a:pt x="218" y="107"/>
                  </a:lnTo>
                  <a:lnTo>
                    <a:pt x="262" y="117"/>
                  </a:lnTo>
                  <a:lnTo>
                    <a:pt x="348" y="107"/>
                  </a:lnTo>
                  <a:lnTo>
                    <a:pt x="346" y="108"/>
                  </a:lnTo>
                  <a:lnTo>
                    <a:pt x="276" y="1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8" name="Freeform 73"/>
            <p:cNvSpPr>
              <a:spLocks/>
            </p:cNvSpPr>
            <p:nvPr/>
          </p:nvSpPr>
          <p:spPr bwMode="auto">
            <a:xfrm>
              <a:off x="2718" y="1599"/>
              <a:ext cx="155" cy="187"/>
            </a:xfrm>
            <a:custGeom>
              <a:avLst/>
              <a:gdLst>
                <a:gd name="T0" fmla="*/ 5 w 155"/>
                <a:gd name="T1" fmla="*/ 186 h 187"/>
                <a:gd name="T2" fmla="*/ 64 w 155"/>
                <a:gd name="T3" fmla="*/ 179 h 187"/>
                <a:gd name="T4" fmla="*/ 64 w 155"/>
                <a:gd name="T5" fmla="*/ 168 h 187"/>
                <a:gd name="T6" fmla="*/ 67 w 155"/>
                <a:gd name="T7" fmla="*/ 157 h 187"/>
                <a:gd name="T8" fmla="*/ 72 w 155"/>
                <a:gd name="T9" fmla="*/ 146 h 187"/>
                <a:gd name="T10" fmla="*/ 75 w 155"/>
                <a:gd name="T11" fmla="*/ 134 h 187"/>
                <a:gd name="T12" fmla="*/ 80 w 155"/>
                <a:gd name="T13" fmla="*/ 121 h 187"/>
                <a:gd name="T14" fmla="*/ 85 w 155"/>
                <a:gd name="T15" fmla="*/ 106 h 187"/>
                <a:gd name="T16" fmla="*/ 93 w 155"/>
                <a:gd name="T17" fmla="*/ 89 h 187"/>
                <a:gd name="T18" fmla="*/ 101 w 155"/>
                <a:gd name="T19" fmla="*/ 71 h 187"/>
                <a:gd name="T20" fmla="*/ 107 w 155"/>
                <a:gd name="T21" fmla="*/ 60 h 187"/>
                <a:gd name="T22" fmla="*/ 114 w 155"/>
                <a:gd name="T23" fmla="*/ 46 h 187"/>
                <a:gd name="T24" fmla="*/ 126 w 155"/>
                <a:gd name="T25" fmla="*/ 31 h 187"/>
                <a:gd name="T26" fmla="*/ 139 w 155"/>
                <a:gd name="T27" fmla="*/ 16 h 187"/>
                <a:gd name="T28" fmla="*/ 147 w 155"/>
                <a:gd name="T29" fmla="*/ 7 h 187"/>
                <a:gd name="T30" fmla="*/ 154 w 155"/>
                <a:gd name="T31" fmla="*/ 0 h 187"/>
                <a:gd name="T32" fmla="*/ 78 w 155"/>
                <a:gd name="T33" fmla="*/ 9 h 187"/>
                <a:gd name="T34" fmla="*/ 64 w 155"/>
                <a:gd name="T35" fmla="*/ 22 h 187"/>
                <a:gd name="T36" fmla="*/ 44 w 155"/>
                <a:gd name="T37" fmla="*/ 45 h 187"/>
                <a:gd name="T38" fmla="*/ 25 w 155"/>
                <a:gd name="T39" fmla="*/ 71 h 187"/>
                <a:gd name="T40" fmla="*/ 17 w 155"/>
                <a:gd name="T41" fmla="*/ 94 h 187"/>
                <a:gd name="T42" fmla="*/ 5 w 155"/>
                <a:gd name="T43" fmla="*/ 120 h 187"/>
                <a:gd name="T44" fmla="*/ 1 w 155"/>
                <a:gd name="T45" fmla="*/ 147 h 187"/>
                <a:gd name="T46" fmla="*/ 0 w 155"/>
                <a:gd name="T47" fmla="*/ 166 h 187"/>
                <a:gd name="T48" fmla="*/ 5 w 155"/>
                <a:gd name="T49" fmla="*/ 186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187"/>
                <a:gd name="T77" fmla="*/ 155 w 155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187">
                  <a:moveTo>
                    <a:pt x="5" y="186"/>
                  </a:moveTo>
                  <a:lnTo>
                    <a:pt x="64" y="179"/>
                  </a:lnTo>
                  <a:lnTo>
                    <a:pt x="64" y="168"/>
                  </a:lnTo>
                  <a:lnTo>
                    <a:pt x="67" y="157"/>
                  </a:lnTo>
                  <a:lnTo>
                    <a:pt x="72" y="146"/>
                  </a:lnTo>
                  <a:lnTo>
                    <a:pt x="75" y="134"/>
                  </a:lnTo>
                  <a:lnTo>
                    <a:pt x="80" y="121"/>
                  </a:lnTo>
                  <a:lnTo>
                    <a:pt x="85" y="106"/>
                  </a:lnTo>
                  <a:lnTo>
                    <a:pt x="93" y="89"/>
                  </a:lnTo>
                  <a:lnTo>
                    <a:pt x="101" y="71"/>
                  </a:lnTo>
                  <a:lnTo>
                    <a:pt x="107" y="60"/>
                  </a:lnTo>
                  <a:lnTo>
                    <a:pt x="114" y="46"/>
                  </a:lnTo>
                  <a:lnTo>
                    <a:pt x="126" y="31"/>
                  </a:lnTo>
                  <a:lnTo>
                    <a:pt x="139" y="16"/>
                  </a:lnTo>
                  <a:lnTo>
                    <a:pt x="147" y="7"/>
                  </a:lnTo>
                  <a:lnTo>
                    <a:pt x="154" y="0"/>
                  </a:lnTo>
                  <a:lnTo>
                    <a:pt x="78" y="9"/>
                  </a:lnTo>
                  <a:lnTo>
                    <a:pt x="64" y="22"/>
                  </a:lnTo>
                  <a:lnTo>
                    <a:pt x="44" y="45"/>
                  </a:lnTo>
                  <a:lnTo>
                    <a:pt x="25" y="71"/>
                  </a:lnTo>
                  <a:lnTo>
                    <a:pt x="17" y="94"/>
                  </a:lnTo>
                  <a:lnTo>
                    <a:pt x="5" y="120"/>
                  </a:lnTo>
                  <a:lnTo>
                    <a:pt x="1" y="147"/>
                  </a:lnTo>
                  <a:lnTo>
                    <a:pt x="0" y="166"/>
                  </a:lnTo>
                  <a:lnTo>
                    <a:pt x="5" y="18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9" name="Freeform 74"/>
            <p:cNvSpPr>
              <a:spLocks/>
            </p:cNvSpPr>
            <p:nvPr/>
          </p:nvSpPr>
          <p:spPr bwMode="auto">
            <a:xfrm>
              <a:off x="2280" y="1499"/>
              <a:ext cx="521" cy="493"/>
            </a:xfrm>
            <a:custGeom>
              <a:avLst/>
              <a:gdLst>
                <a:gd name="T0" fmla="*/ 10 w 521"/>
                <a:gd name="T1" fmla="*/ 468 h 493"/>
                <a:gd name="T2" fmla="*/ 2 w 521"/>
                <a:gd name="T3" fmla="*/ 440 h 493"/>
                <a:gd name="T4" fmla="*/ 1 w 521"/>
                <a:gd name="T5" fmla="*/ 412 h 493"/>
                <a:gd name="T6" fmla="*/ 3 w 521"/>
                <a:gd name="T7" fmla="*/ 385 h 493"/>
                <a:gd name="T8" fmla="*/ 13 w 521"/>
                <a:gd name="T9" fmla="*/ 352 h 493"/>
                <a:gd name="T10" fmla="*/ 26 w 521"/>
                <a:gd name="T11" fmla="*/ 321 h 493"/>
                <a:gd name="T12" fmla="*/ 51 w 521"/>
                <a:gd name="T13" fmla="*/ 286 h 493"/>
                <a:gd name="T14" fmla="*/ 77 w 521"/>
                <a:gd name="T15" fmla="*/ 256 h 493"/>
                <a:gd name="T16" fmla="*/ 104 w 521"/>
                <a:gd name="T17" fmla="*/ 226 h 493"/>
                <a:gd name="T18" fmla="*/ 136 w 521"/>
                <a:gd name="T19" fmla="*/ 194 h 493"/>
                <a:gd name="T20" fmla="*/ 171 w 521"/>
                <a:gd name="T21" fmla="*/ 165 h 493"/>
                <a:gd name="T22" fmla="*/ 214 w 521"/>
                <a:gd name="T23" fmla="*/ 136 h 493"/>
                <a:gd name="T24" fmla="*/ 259 w 521"/>
                <a:gd name="T25" fmla="*/ 111 h 493"/>
                <a:gd name="T26" fmla="*/ 299 w 521"/>
                <a:gd name="T27" fmla="*/ 92 h 493"/>
                <a:gd name="T28" fmla="*/ 263 w 521"/>
                <a:gd name="T29" fmla="*/ 11 h 493"/>
                <a:gd name="T30" fmla="*/ 303 w 521"/>
                <a:gd name="T31" fmla="*/ 35 h 493"/>
                <a:gd name="T32" fmla="*/ 336 w 521"/>
                <a:gd name="T33" fmla="*/ 52 h 493"/>
                <a:gd name="T34" fmla="*/ 366 w 521"/>
                <a:gd name="T35" fmla="*/ 66 h 493"/>
                <a:gd name="T36" fmla="*/ 402 w 521"/>
                <a:gd name="T37" fmla="*/ 78 h 493"/>
                <a:gd name="T38" fmla="*/ 450 w 521"/>
                <a:gd name="T39" fmla="*/ 91 h 493"/>
                <a:gd name="T40" fmla="*/ 497 w 521"/>
                <a:gd name="T41" fmla="*/ 104 h 493"/>
                <a:gd name="T42" fmla="*/ 513 w 521"/>
                <a:gd name="T43" fmla="*/ 117 h 493"/>
                <a:gd name="T44" fmla="*/ 496 w 521"/>
                <a:gd name="T45" fmla="*/ 135 h 493"/>
                <a:gd name="T46" fmla="*/ 482 w 521"/>
                <a:gd name="T47" fmla="*/ 156 h 493"/>
                <a:gd name="T48" fmla="*/ 472 w 521"/>
                <a:gd name="T49" fmla="*/ 174 h 493"/>
                <a:gd name="T50" fmla="*/ 462 w 521"/>
                <a:gd name="T51" fmla="*/ 196 h 493"/>
                <a:gd name="T52" fmla="*/ 454 w 521"/>
                <a:gd name="T53" fmla="*/ 219 h 493"/>
                <a:gd name="T54" fmla="*/ 449 w 521"/>
                <a:gd name="T55" fmla="*/ 238 h 493"/>
                <a:gd name="T56" fmla="*/ 445 w 521"/>
                <a:gd name="T57" fmla="*/ 258 h 493"/>
                <a:gd name="T58" fmla="*/ 441 w 521"/>
                <a:gd name="T59" fmla="*/ 285 h 493"/>
                <a:gd name="T60" fmla="*/ 336 w 521"/>
                <a:gd name="T61" fmla="*/ 201 h 493"/>
                <a:gd name="T62" fmla="*/ 269 w 521"/>
                <a:gd name="T63" fmla="*/ 232 h 493"/>
                <a:gd name="T64" fmla="*/ 230 w 521"/>
                <a:gd name="T65" fmla="*/ 253 h 493"/>
                <a:gd name="T66" fmla="*/ 180 w 521"/>
                <a:gd name="T67" fmla="*/ 284 h 493"/>
                <a:gd name="T68" fmla="*/ 138 w 521"/>
                <a:gd name="T69" fmla="*/ 309 h 493"/>
                <a:gd name="T70" fmla="*/ 111 w 521"/>
                <a:gd name="T71" fmla="*/ 330 h 493"/>
                <a:gd name="T72" fmla="*/ 82 w 521"/>
                <a:gd name="T73" fmla="*/ 355 h 493"/>
                <a:gd name="T74" fmla="*/ 60 w 521"/>
                <a:gd name="T75" fmla="*/ 379 h 493"/>
                <a:gd name="T76" fmla="*/ 44 w 521"/>
                <a:gd name="T77" fmla="*/ 407 h 493"/>
                <a:gd name="T78" fmla="*/ 35 w 521"/>
                <a:gd name="T79" fmla="*/ 436 h 493"/>
                <a:gd name="T80" fmla="*/ 27 w 521"/>
                <a:gd name="T81" fmla="*/ 468 h 4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1"/>
                <a:gd name="T124" fmla="*/ 0 h 493"/>
                <a:gd name="T125" fmla="*/ 521 w 521"/>
                <a:gd name="T126" fmla="*/ 493 h 4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1" h="493">
                  <a:moveTo>
                    <a:pt x="22" y="492"/>
                  </a:moveTo>
                  <a:lnTo>
                    <a:pt x="10" y="468"/>
                  </a:lnTo>
                  <a:lnTo>
                    <a:pt x="7" y="456"/>
                  </a:lnTo>
                  <a:lnTo>
                    <a:pt x="2" y="440"/>
                  </a:lnTo>
                  <a:lnTo>
                    <a:pt x="0" y="426"/>
                  </a:lnTo>
                  <a:lnTo>
                    <a:pt x="1" y="412"/>
                  </a:lnTo>
                  <a:lnTo>
                    <a:pt x="1" y="398"/>
                  </a:lnTo>
                  <a:lnTo>
                    <a:pt x="3" y="385"/>
                  </a:lnTo>
                  <a:lnTo>
                    <a:pt x="5" y="370"/>
                  </a:lnTo>
                  <a:lnTo>
                    <a:pt x="13" y="352"/>
                  </a:lnTo>
                  <a:lnTo>
                    <a:pt x="20" y="337"/>
                  </a:lnTo>
                  <a:lnTo>
                    <a:pt x="26" y="321"/>
                  </a:lnTo>
                  <a:lnTo>
                    <a:pt x="39" y="303"/>
                  </a:lnTo>
                  <a:lnTo>
                    <a:pt x="51" y="286"/>
                  </a:lnTo>
                  <a:lnTo>
                    <a:pt x="64" y="270"/>
                  </a:lnTo>
                  <a:lnTo>
                    <a:pt x="77" y="256"/>
                  </a:lnTo>
                  <a:lnTo>
                    <a:pt x="90" y="239"/>
                  </a:lnTo>
                  <a:lnTo>
                    <a:pt x="104" y="226"/>
                  </a:lnTo>
                  <a:lnTo>
                    <a:pt x="120" y="210"/>
                  </a:lnTo>
                  <a:lnTo>
                    <a:pt x="136" y="194"/>
                  </a:lnTo>
                  <a:lnTo>
                    <a:pt x="155" y="179"/>
                  </a:lnTo>
                  <a:lnTo>
                    <a:pt x="171" y="165"/>
                  </a:lnTo>
                  <a:lnTo>
                    <a:pt x="195" y="150"/>
                  </a:lnTo>
                  <a:lnTo>
                    <a:pt x="214" y="136"/>
                  </a:lnTo>
                  <a:lnTo>
                    <a:pt x="234" y="122"/>
                  </a:lnTo>
                  <a:lnTo>
                    <a:pt x="259" y="111"/>
                  </a:lnTo>
                  <a:lnTo>
                    <a:pt x="277" y="100"/>
                  </a:lnTo>
                  <a:lnTo>
                    <a:pt x="299" y="92"/>
                  </a:lnTo>
                  <a:lnTo>
                    <a:pt x="244" y="0"/>
                  </a:lnTo>
                  <a:lnTo>
                    <a:pt x="263" y="11"/>
                  </a:lnTo>
                  <a:lnTo>
                    <a:pt x="285" y="24"/>
                  </a:lnTo>
                  <a:lnTo>
                    <a:pt x="303" y="35"/>
                  </a:lnTo>
                  <a:lnTo>
                    <a:pt x="318" y="44"/>
                  </a:lnTo>
                  <a:lnTo>
                    <a:pt x="336" y="52"/>
                  </a:lnTo>
                  <a:lnTo>
                    <a:pt x="349" y="59"/>
                  </a:lnTo>
                  <a:lnTo>
                    <a:pt x="366" y="66"/>
                  </a:lnTo>
                  <a:lnTo>
                    <a:pt x="385" y="71"/>
                  </a:lnTo>
                  <a:lnTo>
                    <a:pt x="402" y="78"/>
                  </a:lnTo>
                  <a:lnTo>
                    <a:pt x="425" y="85"/>
                  </a:lnTo>
                  <a:lnTo>
                    <a:pt x="450" y="91"/>
                  </a:lnTo>
                  <a:lnTo>
                    <a:pt x="471" y="96"/>
                  </a:lnTo>
                  <a:lnTo>
                    <a:pt x="497" y="104"/>
                  </a:lnTo>
                  <a:lnTo>
                    <a:pt x="520" y="108"/>
                  </a:lnTo>
                  <a:lnTo>
                    <a:pt x="513" y="117"/>
                  </a:lnTo>
                  <a:lnTo>
                    <a:pt x="504" y="125"/>
                  </a:lnTo>
                  <a:lnTo>
                    <a:pt x="496" y="135"/>
                  </a:lnTo>
                  <a:lnTo>
                    <a:pt x="489" y="145"/>
                  </a:lnTo>
                  <a:lnTo>
                    <a:pt x="482" y="156"/>
                  </a:lnTo>
                  <a:lnTo>
                    <a:pt x="476" y="165"/>
                  </a:lnTo>
                  <a:lnTo>
                    <a:pt x="472" y="174"/>
                  </a:lnTo>
                  <a:lnTo>
                    <a:pt x="467" y="185"/>
                  </a:lnTo>
                  <a:lnTo>
                    <a:pt x="462" y="196"/>
                  </a:lnTo>
                  <a:lnTo>
                    <a:pt x="459" y="208"/>
                  </a:lnTo>
                  <a:lnTo>
                    <a:pt x="454" y="219"/>
                  </a:lnTo>
                  <a:lnTo>
                    <a:pt x="451" y="228"/>
                  </a:lnTo>
                  <a:lnTo>
                    <a:pt x="449" y="238"/>
                  </a:lnTo>
                  <a:lnTo>
                    <a:pt x="446" y="248"/>
                  </a:lnTo>
                  <a:lnTo>
                    <a:pt x="445" y="258"/>
                  </a:lnTo>
                  <a:lnTo>
                    <a:pt x="440" y="270"/>
                  </a:lnTo>
                  <a:lnTo>
                    <a:pt x="441" y="285"/>
                  </a:lnTo>
                  <a:lnTo>
                    <a:pt x="369" y="192"/>
                  </a:lnTo>
                  <a:lnTo>
                    <a:pt x="336" y="201"/>
                  </a:lnTo>
                  <a:lnTo>
                    <a:pt x="314" y="212"/>
                  </a:lnTo>
                  <a:lnTo>
                    <a:pt x="269" y="232"/>
                  </a:lnTo>
                  <a:lnTo>
                    <a:pt x="250" y="243"/>
                  </a:lnTo>
                  <a:lnTo>
                    <a:pt x="230" y="253"/>
                  </a:lnTo>
                  <a:lnTo>
                    <a:pt x="197" y="272"/>
                  </a:lnTo>
                  <a:lnTo>
                    <a:pt x="180" y="284"/>
                  </a:lnTo>
                  <a:lnTo>
                    <a:pt x="157" y="298"/>
                  </a:lnTo>
                  <a:lnTo>
                    <a:pt x="138" y="309"/>
                  </a:lnTo>
                  <a:lnTo>
                    <a:pt x="125" y="321"/>
                  </a:lnTo>
                  <a:lnTo>
                    <a:pt x="111" y="330"/>
                  </a:lnTo>
                  <a:lnTo>
                    <a:pt x="98" y="342"/>
                  </a:lnTo>
                  <a:lnTo>
                    <a:pt x="82" y="355"/>
                  </a:lnTo>
                  <a:lnTo>
                    <a:pt x="73" y="366"/>
                  </a:lnTo>
                  <a:lnTo>
                    <a:pt x="60" y="379"/>
                  </a:lnTo>
                  <a:lnTo>
                    <a:pt x="51" y="394"/>
                  </a:lnTo>
                  <a:lnTo>
                    <a:pt x="44" y="407"/>
                  </a:lnTo>
                  <a:lnTo>
                    <a:pt x="39" y="422"/>
                  </a:lnTo>
                  <a:lnTo>
                    <a:pt x="35" y="436"/>
                  </a:lnTo>
                  <a:lnTo>
                    <a:pt x="28" y="451"/>
                  </a:lnTo>
                  <a:lnTo>
                    <a:pt x="27" y="468"/>
                  </a:lnTo>
                  <a:lnTo>
                    <a:pt x="22" y="49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9166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928688"/>
            <a:ext cx="1920875" cy="1443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7" name="Rectangle 82"/>
          <p:cNvSpPr>
            <a:spLocks noChangeArrowheads="1"/>
          </p:cNvSpPr>
          <p:nvPr/>
        </p:nvSpPr>
        <p:spPr bwMode="auto">
          <a:xfrm>
            <a:off x="4084638" y="1824038"/>
            <a:ext cx="1460500" cy="365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omic Sans MS" panose="030F0702030302020204" pitchFamily="66" charset="0"/>
              </a:rPr>
              <a:t> Feed mill </a:t>
            </a:r>
          </a:p>
        </p:txBody>
      </p:sp>
      <p:sp>
        <p:nvSpPr>
          <p:cNvPr id="25617" name="Text Box 125"/>
          <p:cNvSpPr txBox="1">
            <a:spLocks noChangeArrowheads="1"/>
          </p:cNvSpPr>
          <p:nvPr/>
        </p:nvSpPr>
        <p:spPr bwMode="auto">
          <a:xfrm>
            <a:off x="8580438" y="1104900"/>
            <a:ext cx="450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¼</a:t>
            </a:r>
          </a:p>
        </p:txBody>
      </p:sp>
      <p:grpSp>
        <p:nvGrpSpPr>
          <p:cNvPr id="49169" name="Group 126"/>
          <p:cNvGrpSpPr>
            <a:grpSpLocks/>
          </p:cNvGrpSpPr>
          <p:nvPr/>
        </p:nvGrpSpPr>
        <p:grpSpPr bwMode="auto">
          <a:xfrm>
            <a:off x="7521575" y="455613"/>
            <a:ext cx="1436688" cy="712787"/>
            <a:chOff x="4824" y="160"/>
            <a:chExt cx="1248" cy="625"/>
          </a:xfrm>
        </p:grpSpPr>
        <p:sp>
          <p:nvSpPr>
            <p:cNvPr id="49203" name="Oval 127"/>
            <p:cNvSpPr>
              <a:spLocks noChangeArrowheads="1"/>
            </p:cNvSpPr>
            <p:nvPr/>
          </p:nvSpPr>
          <p:spPr bwMode="auto">
            <a:xfrm>
              <a:off x="4824" y="192"/>
              <a:ext cx="1248" cy="5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49204" name="Picture 128" descr="j019866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" y="160"/>
              <a:ext cx="7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05" name="Picture 129" descr="j0232261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" y="283"/>
              <a:ext cx="375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9" name="Text Box 130"/>
          <p:cNvSpPr txBox="1">
            <a:spLocks noChangeArrowheads="1"/>
          </p:cNvSpPr>
          <p:nvPr/>
        </p:nvSpPr>
        <p:spPr bwMode="auto">
          <a:xfrm>
            <a:off x="7027863" y="3683000"/>
            <a:ext cx="4508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¾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</p:txBody>
      </p:sp>
      <p:grpSp>
        <p:nvGrpSpPr>
          <p:cNvPr id="25620" name="Group 8"/>
          <p:cNvGrpSpPr>
            <a:grpSpLocks/>
          </p:cNvGrpSpPr>
          <p:nvPr/>
        </p:nvGrpSpPr>
        <p:grpSpPr bwMode="auto">
          <a:xfrm>
            <a:off x="4346575" y="1225550"/>
            <a:ext cx="4100513" cy="2219325"/>
            <a:chOff x="4346659" y="1419629"/>
            <a:chExt cx="3939505" cy="2025246"/>
          </a:xfrm>
        </p:grpSpPr>
        <p:sp>
          <p:nvSpPr>
            <p:cNvPr id="81" name="Freeform 80"/>
            <p:cNvSpPr/>
            <p:nvPr/>
          </p:nvSpPr>
          <p:spPr>
            <a:xfrm rot="18957285">
              <a:off x="4346659" y="1419629"/>
              <a:ext cx="3939505" cy="1464610"/>
            </a:xfrm>
            <a:custGeom>
              <a:avLst/>
              <a:gdLst>
                <a:gd name="connsiteX0" fmla="*/ 199086 w 238843"/>
                <a:gd name="connsiteY0" fmla="*/ 0 h 2117035"/>
                <a:gd name="connsiteX1" fmla="*/ 304 w 238843"/>
                <a:gd name="connsiteY1" fmla="*/ 944218 h 2117035"/>
                <a:gd name="connsiteX2" fmla="*/ 238843 w 238843"/>
                <a:gd name="connsiteY2" fmla="*/ 2117035 h 2117035"/>
                <a:gd name="connsiteX0" fmla="*/ 59301 w 262224"/>
                <a:gd name="connsiteY0" fmla="*/ 0 h 2018353"/>
                <a:gd name="connsiteX1" fmla="*/ 23685 w 262224"/>
                <a:gd name="connsiteY1" fmla="*/ 845536 h 2018353"/>
                <a:gd name="connsiteX2" fmla="*/ 262224 w 262224"/>
                <a:gd name="connsiteY2" fmla="*/ 2018353 h 2018353"/>
                <a:gd name="connsiteX0" fmla="*/ 68028 w 270951"/>
                <a:gd name="connsiteY0" fmla="*/ 0 h 2018353"/>
                <a:gd name="connsiteX1" fmla="*/ 14205 w 270951"/>
                <a:gd name="connsiteY1" fmla="*/ 1120961 h 2018353"/>
                <a:gd name="connsiteX2" fmla="*/ 270951 w 270951"/>
                <a:gd name="connsiteY2" fmla="*/ 2018353 h 2018353"/>
                <a:gd name="connsiteX0" fmla="*/ 68047 w 270970"/>
                <a:gd name="connsiteY0" fmla="*/ 0 h 2018353"/>
                <a:gd name="connsiteX1" fmla="*/ 14189 w 270970"/>
                <a:gd name="connsiteY1" fmla="*/ 1077899 h 2018353"/>
                <a:gd name="connsiteX2" fmla="*/ 270970 w 270970"/>
                <a:gd name="connsiteY2" fmla="*/ 2018353 h 2018353"/>
                <a:gd name="connsiteX0" fmla="*/ 68530 w 271453"/>
                <a:gd name="connsiteY0" fmla="*/ 0 h 2018353"/>
                <a:gd name="connsiteX1" fmla="*/ 14672 w 271453"/>
                <a:gd name="connsiteY1" fmla="*/ 1077899 h 2018353"/>
                <a:gd name="connsiteX2" fmla="*/ 271453 w 271453"/>
                <a:gd name="connsiteY2" fmla="*/ 2018353 h 2018353"/>
                <a:gd name="connsiteX0" fmla="*/ 0 w 202923"/>
                <a:gd name="connsiteY0" fmla="*/ 0 h 2018353"/>
                <a:gd name="connsiteX1" fmla="*/ 202923 w 202923"/>
                <a:gd name="connsiteY1" fmla="*/ 2018353 h 2018353"/>
                <a:gd name="connsiteX0" fmla="*/ 36009 w 238932"/>
                <a:gd name="connsiteY0" fmla="*/ 0 h 2018353"/>
                <a:gd name="connsiteX1" fmla="*/ 5055 w 238932"/>
                <a:gd name="connsiteY1" fmla="*/ 1644472 h 2018353"/>
                <a:gd name="connsiteX2" fmla="*/ 238932 w 238932"/>
                <a:gd name="connsiteY2" fmla="*/ 2018353 h 2018353"/>
                <a:gd name="connsiteX0" fmla="*/ 42340 w 245263"/>
                <a:gd name="connsiteY0" fmla="*/ 0 h 2018353"/>
                <a:gd name="connsiteX1" fmla="*/ 11386 w 245263"/>
                <a:gd name="connsiteY1" fmla="*/ 1644472 h 2018353"/>
                <a:gd name="connsiteX2" fmla="*/ 245263 w 245263"/>
                <a:gd name="connsiteY2" fmla="*/ 2018353 h 2018353"/>
                <a:gd name="connsiteX0" fmla="*/ 37133 w 247020"/>
                <a:gd name="connsiteY0" fmla="*/ 0 h 1878492"/>
                <a:gd name="connsiteX1" fmla="*/ 13143 w 247020"/>
                <a:gd name="connsiteY1" fmla="*/ 1504611 h 1878492"/>
                <a:gd name="connsiteX2" fmla="*/ 247020 w 247020"/>
                <a:gd name="connsiteY2" fmla="*/ 1878492 h 187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020" h="1878492">
                  <a:moveTo>
                    <a:pt x="37133" y="0"/>
                  </a:moveTo>
                  <a:cubicBezTo>
                    <a:pt x="1697" y="743375"/>
                    <a:pt x="-12639" y="1245157"/>
                    <a:pt x="13143" y="1504611"/>
                  </a:cubicBezTo>
                  <a:lnTo>
                    <a:pt x="247020" y="1878492"/>
                  </a:lnTo>
                </a:path>
              </a:pathLst>
            </a:custGeom>
            <a:ln w="38100">
              <a:solidFill>
                <a:srgbClr val="008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9202" name="TextBox 81"/>
            <p:cNvSpPr txBox="1">
              <a:spLocks noChangeArrowheads="1"/>
            </p:cNvSpPr>
            <p:nvPr/>
          </p:nvSpPr>
          <p:spPr bwMode="auto">
            <a:xfrm>
              <a:off x="4649788" y="2922588"/>
              <a:ext cx="485775" cy="522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8000"/>
                  </a:solidFill>
                  <a:latin typeface="Times" panose="02020603050405020304" pitchFamily="18" charset="0"/>
                </a:rPr>
                <a:t>$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121650" y="3111500"/>
            <a:ext cx="942975" cy="1266825"/>
            <a:chOff x="8121650" y="3111500"/>
            <a:chExt cx="942975" cy="1266825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8294688" y="3111500"/>
              <a:ext cx="0" cy="1266825"/>
            </a:xfrm>
            <a:prstGeom prst="straightConnector1">
              <a:avLst/>
            </a:prstGeom>
            <a:ln w="38100">
              <a:solidFill>
                <a:srgbClr val="008000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200" name="TextBox 88"/>
            <p:cNvSpPr txBox="1">
              <a:spLocks noChangeArrowheads="1"/>
            </p:cNvSpPr>
            <p:nvPr/>
          </p:nvSpPr>
          <p:spPr bwMode="auto">
            <a:xfrm>
              <a:off x="8121650" y="3359150"/>
              <a:ext cx="942975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C00000"/>
                  </a:solidFill>
                  <a:latin typeface="Times" panose="02020603050405020304" pitchFamily="18" charset="0"/>
                </a:rPr>
                <a:t>-$</a:t>
              </a:r>
            </a:p>
          </p:txBody>
        </p:sp>
      </p:grpSp>
      <p:grpSp>
        <p:nvGrpSpPr>
          <p:cNvPr id="25623" name="Group 4"/>
          <p:cNvGrpSpPr>
            <a:grpSpLocks/>
          </p:cNvGrpSpPr>
          <p:nvPr/>
        </p:nvGrpSpPr>
        <p:grpSpPr bwMode="auto">
          <a:xfrm>
            <a:off x="2274888" y="5207000"/>
            <a:ext cx="4108450" cy="893763"/>
            <a:chOff x="2274889" y="5207000"/>
            <a:chExt cx="4108947" cy="893763"/>
          </a:xfrm>
        </p:grpSpPr>
        <p:sp>
          <p:nvSpPr>
            <p:cNvPr id="12" name="Freeform 11"/>
            <p:cNvSpPr/>
            <p:nvPr/>
          </p:nvSpPr>
          <p:spPr>
            <a:xfrm>
              <a:off x="2274889" y="5207000"/>
              <a:ext cx="4108947" cy="681038"/>
            </a:xfrm>
            <a:custGeom>
              <a:avLst/>
              <a:gdLst>
                <a:gd name="connsiteX0" fmla="*/ 4363278 w 4363278"/>
                <a:gd name="connsiteY0" fmla="*/ 337930 h 1114211"/>
                <a:gd name="connsiteX1" fmla="*/ 3647661 w 4363278"/>
                <a:gd name="connsiteY1" fmla="*/ 1033669 h 1114211"/>
                <a:gd name="connsiteX2" fmla="*/ 1371600 w 4363278"/>
                <a:gd name="connsiteY2" fmla="*/ 983974 h 1114211"/>
                <a:gd name="connsiteX3" fmla="*/ 0 w 4363278"/>
                <a:gd name="connsiteY3" fmla="*/ 0 h 1114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3278" h="1114211">
                  <a:moveTo>
                    <a:pt x="4363278" y="337930"/>
                  </a:moveTo>
                  <a:cubicBezTo>
                    <a:pt x="4254776" y="631962"/>
                    <a:pt x="4146274" y="925995"/>
                    <a:pt x="3647661" y="1033669"/>
                  </a:cubicBezTo>
                  <a:cubicBezTo>
                    <a:pt x="3149048" y="1141343"/>
                    <a:pt x="1979544" y="1156252"/>
                    <a:pt x="1371600" y="983974"/>
                  </a:cubicBezTo>
                  <a:cubicBezTo>
                    <a:pt x="763656" y="811696"/>
                    <a:pt x="381828" y="405848"/>
                    <a:pt x="0" y="0"/>
                  </a:cubicBezTo>
                </a:path>
              </a:pathLst>
            </a:custGeom>
            <a:ln w="38100">
              <a:solidFill>
                <a:srgbClr val="008000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9198" name="TextBox 83"/>
            <p:cNvSpPr txBox="1">
              <a:spLocks noChangeArrowheads="1"/>
            </p:cNvSpPr>
            <p:nvPr/>
          </p:nvSpPr>
          <p:spPr bwMode="auto">
            <a:xfrm>
              <a:off x="4332657" y="5576888"/>
              <a:ext cx="674770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C00000"/>
                  </a:solidFill>
                  <a:latin typeface="Times" panose="02020603050405020304" pitchFamily="18" charset="0"/>
                </a:rPr>
                <a:t>-$</a:t>
              </a:r>
            </a:p>
          </p:txBody>
        </p:sp>
      </p:grp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4019550" y="4083050"/>
            <a:ext cx="2616200" cy="1536700"/>
            <a:chOff x="3725863" y="4117975"/>
            <a:chExt cx="2616200" cy="1535046"/>
          </a:xfrm>
        </p:grpSpPr>
        <p:pic>
          <p:nvPicPr>
            <p:cNvPr id="49194" name="Picture 6" descr="algae-bloo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63" y="4117975"/>
              <a:ext cx="1644650" cy="10334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5249863" y="4723747"/>
              <a:ext cx="1092200" cy="2378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96" name="TextBox 101"/>
            <p:cNvSpPr txBox="1">
              <a:spLocks noChangeArrowheads="1"/>
            </p:cNvSpPr>
            <p:nvPr/>
          </p:nvSpPr>
          <p:spPr bwMode="auto">
            <a:xfrm>
              <a:off x="3797301" y="5006975"/>
              <a:ext cx="1515991" cy="6460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Times" panose="02020603050405020304" pitchFamily="18" charset="0"/>
                </a:rPr>
                <a:t>Externality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Times" panose="02020603050405020304" pitchFamily="18" charset="0"/>
                </a:rPr>
                <a:t>~$900M/yr</a:t>
              </a:r>
            </a:p>
          </p:txBody>
        </p:sp>
      </p:grpSp>
      <p:pic>
        <p:nvPicPr>
          <p:cNvPr id="49175" name="Picture 179" descr="1170t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4378325"/>
            <a:ext cx="18970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84" name="Rectangle 64"/>
          <p:cNvSpPr>
            <a:spLocks noChangeArrowheads="1"/>
          </p:cNvSpPr>
          <p:nvPr/>
        </p:nvSpPr>
        <p:spPr bwMode="auto">
          <a:xfrm>
            <a:off x="6845300" y="5484813"/>
            <a:ext cx="1317625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Manure</a:t>
            </a:r>
            <a:endParaRPr lang="en-US" sz="20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 ? ?</a:t>
            </a:r>
          </a:p>
        </p:txBody>
      </p:sp>
      <p:pic>
        <p:nvPicPr>
          <p:cNvPr id="49177" name="Picture 2" descr="http://www.abtassociates.com/images/ChesapeakeBay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2092" r="32002" b="13934"/>
          <a:stretch>
            <a:fillRect/>
          </a:stretch>
        </p:blipFill>
        <p:spPr bwMode="auto">
          <a:xfrm>
            <a:off x="6005513" y="1662113"/>
            <a:ext cx="1362075" cy="197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78" name="Rectangle 50"/>
          <p:cNvSpPr>
            <a:spLocks noChangeArrowheads="1"/>
          </p:cNvSpPr>
          <p:nvPr/>
        </p:nvSpPr>
        <p:spPr bwMode="auto">
          <a:xfrm>
            <a:off x="7175500" y="2606675"/>
            <a:ext cx="1289050" cy="4635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  <a:latin typeface="Comic Sans MS" panose="030F0702030302020204" pitchFamily="66" charset="0"/>
              </a:rPr>
              <a:t>Animals</a:t>
            </a:r>
          </a:p>
        </p:txBody>
      </p:sp>
      <p:grpSp>
        <p:nvGrpSpPr>
          <p:cNvPr id="49179" name="Group 58"/>
          <p:cNvGrpSpPr>
            <a:grpSpLocks/>
          </p:cNvGrpSpPr>
          <p:nvPr/>
        </p:nvGrpSpPr>
        <p:grpSpPr bwMode="auto">
          <a:xfrm>
            <a:off x="7397750" y="3109913"/>
            <a:ext cx="779463" cy="1084262"/>
            <a:chOff x="5130" y="2427"/>
            <a:chExt cx="344" cy="683"/>
          </a:xfrm>
        </p:grpSpPr>
        <p:sp>
          <p:nvSpPr>
            <p:cNvPr id="49190" name="Freeform 59"/>
            <p:cNvSpPr>
              <a:spLocks/>
            </p:cNvSpPr>
            <p:nvPr/>
          </p:nvSpPr>
          <p:spPr bwMode="auto">
            <a:xfrm>
              <a:off x="5130" y="2442"/>
              <a:ext cx="167" cy="433"/>
            </a:xfrm>
            <a:custGeom>
              <a:avLst/>
              <a:gdLst>
                <a:gd name="T0" fmla="*/ 6 w 167"/>
                <a:gd name="T1" fmla="*/ 0 h 433"/>
                <a:gd name="T2" fmla="*/ 0 w 167"/>
                <a:gd name="T3" fmla="*/ 35 h 433"/>
                <a:gd name="T4" fmla="*/ 17 w 167"/>
                <a:gd name="T5" fmla="*/ 40 h 433"/>
                <a:gd name="T6" fmla="*/ 28 w 167"/>
                <a:gd name="T7" fmla="*/ 50 h 433"/>
                <a:gd name="T8" fmla="*/ 42 w 167"/>
                <a:gd name="T9" fmla="*/ 60 h 433"/>
                <a:gd name="T10" fmla="*/ 53 w 167"/>
                <a:gd name="T11" fmla="*/ 70 h 433"/>
                <a:gd name="T12" fmla="*/ 63 w 167"/>
                <a:gd name="T13" fmla="*/ 81 h 433"/>
                <a:gd name="T14" fmla="*/ 70 w 167"/>
                <a:gd name="T15" fmla="*/ 93 h 433"/>
                <a:gd name="T16" fmla="*/ 78 w 167"/>
                <a:gd name="T17" fmla="*/ 105 h 433"/>
                <a:gd name="T18" fmla="*/ 86 w 167"/>
                <a:gd name="T19" fmla="*/ 119 h 433"/>
                <a:gd name="T20" fmla="*/ 93 w 167"/>
                <a:gd name="T21" fmla="*/ 136 h 433"/>
                <a:gd name="T22" fmla="*/ 100 w 167"/>
                <a:gd name="T23" fmla="*/ 157 h 433"/>
                <a:gd name="T24" fmla="*/ 106 w 167"/>
                <a:gd name="T25" fmla="*/ 175 h 433"/>
                <a:gd name="T26" fmla="*/ 112 w 167"/>
                <a:gd name="T27" fmla="*/ 194 h 433"/>
                <a:gd name="T28" fmla="*/ 115 w 167"/>
                <a:gd name="T29" fmla="*/ 217 h 433"/>
                <a:gd name="T30" fmla="*/ 122 w 167"/>
                <a:gd name="T31" fmla="*/ 244 h 433"/>
                <a:gd name="T32" fmla="*/ 129 w 167"/>
                <a:gd name="T33" fmla="*/ 274 h 433"/>
                <a:gd name="T34" fmla="*/ 131 w 167"/>
                <a:gd name="T35" fmla="*/ 297 h 433"/>
                <a:gd name="T36" fmla="*/ 135 w 167"/>
                <a:gd name="T37" fmla="*/ 322 h 433"/>
                <a:gd name="T38" fmla="*/ 137 w 167"/>
                <a:gd name="T39" fmla="*/ 342 h 433"/>
                <a:gd name="T40" fmla="*/ 140 w 167"/>
                <a:gd name="T41" fmla="*/ 366 h 433"/>
                <a:gd name="T42" fmla="*/ 142 w 167"/>
                <a:gd name="T43" fmla="*/ 401 h 433"/>
                <a:gd name="T44" fmla="*/ 141 w 167"/>
                <a:gd name="T45" fmla="*/ 432 h 433"/>
                <a:gd name="T46" fmla="*/ 166 w 167"/>
                <a:gd name="T47" fmla="*/ 416 h 433"/>
                <a:gd name="T48" fmla="*/ 166 w 167"/>
                <a:gd name="T49" fmla="*/ 367 h 433"/>
                <a:gd name="T50" fmla="*/ 162 w 167"/>
                <a:gd name="T51" fmla="*/ 312 h 433"/>
                <a:gd name="T52" fmla="*/ 157 w 167"/>
                <a:gd name="T53" fmla="*/ 269 h 433"/>
                <a:gd name="T54" fmla="*/ 148 w 167"/>
                <a:gd name="T55" fmla="*/ 224 h 433"/>
                <a:gd name="T56" fmla="*/ 137 w 167"/>
                <a:gd name="T57" fmla="*/ 156 h 433"/>
                <a:gd name="T58" fmla="*/ 121 w 167"/>
                <a:gd name="T59" fmla="*/ 103 h 433"/>
                <a:gd name="T60" fmla="*/ 104 w 167"/>
                <a:gd name="T61" fmla="*/ 57 h 433"/>
                <a:gd name="T62" fmla="*/ 85 w 167"/>
                <a:gd name="T63" fmla="*/ 33 h 433"/>
                <a:gd name="T64" fmla="*/ 62 w 167"/>
                <a:gd name="T65" fmla="*/ 7 h 433"/>
                <a:gd name="T66" fmla="*/ 41 w 167"/>
                <a:gd name="T67" fmla="*/ 1 h 433"/>
                <a:gd name="T68" fmla="*/ 6 w 167"/>
                <a:gd name="T69" fmla="*/ 0 h 4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433"/>
                <a:gd name="T107" fmla="*/ 167 w 167"/>
                <a:gd name="T108" fmla="*/ 433 h 4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433">
                  <a:moveTo>
                    <a:pt x="6" y="0"/>
                  </a:moveTo>
                  <a:lnTo>
                    <a:pt x="0" y="35"/>
                  </a:lnTo>
                  <a:lnTo>
                    <a:pt x="17" y="40"/>
                  </a:lnTo>
                  <a:lnTo>
                    <a:pt x="28" y="50"/>
                  </a:lnTo>
                  <a:lnTo>
                    <a:pt x="42" y="60"/>
                  </a:lnTo>
                  <a:lnTo>
                    <a:pt x="53" y="70"/>
                  </a:lnTo>
                  <a:lnTo>
                    <a:pt x="63" y="81"/>
                  </a:lnTo>
                  <a:lnTo>
                    <a:pt x="70" y="93"/>
                  </a:lnTo>
                  <a:lnTo>
                    <a:pt x="78" y="105"/>
                  </a:lnTo>
                  <a:lnTo>
                    <a:pt x="86" y="119"/>
                  </a:lnTo>
                  <a:lnTo>
                    <a:pt x="93" y="136"/>
                  </a:lnTo>
                  <a:lnTo>
                    <a:pt x="100" y="157"/>
                  </a:lnTo>
                  <a:lnTo>
                    <a:pt x="106" y="175"/>
                  </a:lnTo>
                  <a:lnTo>
                    <a:pt x="112" y="194"/>
                  </a:lnTo>
                  <a:lnTo>
                    <a:pt x="115" y="217"/>
                  </a:lnTo>
                  <a:lnTo>
                    <a:pt x="122" y="244"/>
                  </a:lnTo>
                  <a:lnTo>
                    <a:pt x="129" y="274"/>
                  </a:lnTo>
                  <a:lnTo>
                    <a:pt x="131" y="297"/>
                  </a:lnTo>
                  <a:lnTo>
                    <a:pt x="135" y="322"/>
                  </a:lnTo>
                  <a:lnTo>
                    <a:pt x="137" y="342"/>
                  </a:lnTo>
                  <a:lnTo>
                    <a:pt x="140" y="366"/>
                  </a:lnTo>
                  <a:lnTo>
                    <a:pt x="142" y="401"/>
                  </a:lnTo>
                  <a:lnTo>
                    <a:pt x="141" y="432"/>
                  </a:lnTo>
                  <a:lnTo>
                    <a:pt x="166" y="416"/>
                  </a:lnTo>
                  <a:lnTo>
                    <a:pt x="166" y="367"/>
                  </a:lnTo>
                  <a:lnTo>
                    <a:pt x="162" y="312"/>
                  </a:lnTo>
                  <a:lnTo>
                    <a:pt x="157" y="269"/>
                  </a:lnTo>
                  <a:lnTo>
                    <a:pt x="148" y="224"/>
                  </a:lnTo>
                  <a:lnTo>
                    <a:pt x="137" y="156"/>
                  </a:lnTo>
                  <a:lnTo>
                    <a:pt x="121" y="103"/>
                  </a:lnTo>
                  <a:lnTo>
                    <a:pt x="104" y="57"/>
                  </a:lnTo>
                  <a:lnTo>
                    <a:pt x="85" y="33"/>
                  </a:lnTo>
                  <a:lnTo>
                    <a:pt x="62" y="7"/>
                  </a:lnTo>
                  <a:lnTo>
                    <a:pt x="41" y="1"/>
                  </a:lnTo>
                  <a:lnTo>
                    <a:pt x="6" y="0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Freeform 60"/>
            <p:cNvSpPr>
              <a:spLocks/>
            </p:cNvSpPr>
            <p:nvPr/>
          </p:nvSpPr>
          <p:spPr bwMode="auto">
            <a:xfrm>
              <a:off x="5307" y="2729"/>
              <a:ext cx="167" cy="378"/>
            </a:xfrm>
            <a:custGeom>
              <a:avLst/>
              <a:gdLst>
                <a:gd name="T0" fmla="*/ 11 w 167"/>
                <a:gd name="T1" fmla="*/ 297 h 378"/>
                <a:gd name="T2" fmla="*/ 0 w 167"/>
                <a:gd name="T3" fmla="*/ 377 h 378"/>
                <a:gd name="T4" fmla="*/ 8 w 167"/>
                <a:gd name="T5" fmla="*/ 355 h 378"/>
                <a:gd name="T6" fmla="*/ 17 w 167"/>
                <a:gd name="T7" fmla="*/ 332 h 378"/>
                <a:gd name="T8" fmla="*/ 26 w 167"/>
                <a:gd name="T9" fmla="*/ 311 h 378"/>
                <a:gd name="T10" fmla="*/ 38 w 167"/>
                <a:gd name="T11" fmla="*/ 283 h 378"/>
                <a:gd name="T12" fmla="*/ 50 w 167"/>
                <a:gd name="T13" fmla="*/ 254 h 378"/>
                <a:gd name="T14" fmla="*/ 62 w 167"/>
                <a:gd name="T15" fmla="*/ 226 h 378"/>
                <a:gd name="T16" fmla="*/ 74 w 167"/>
                <a:gd name="T17" fmla="*/ 201 h 378"/>
                <a:gd name="T18" fmla="*/ 83 w 167"/>
                <a:gd name="T19" fmla="*/ 182 h 378"/>
                <a:gd name="T20" fmla="*/ 94 w 167"/>
                <a:gd name="T21" fmla="*/ 160 h 378"/>
                <a:gd name="T22" fmla="*/ 104 w 167"/>
                <a:gd name="T23" fmla="*/ 141 h 378"/>
                <a:gd name="T24" fmla="*/ 117 w 167"/>
                <a:gd name="T25" fmla="*/ 121 h 378"/>
                <a:gd name="T26" fmla="*/ 127 w 167"/>
                <a:gd name="T27" fmla="*/ 104 h 378"/>
                <a:gd name="T28" fmla="*/ 138 w 167"/>
                <a:gd name="T29" fmla="*/ 90 h 378"/>
                <a:gd name="T30" fmla="*/ 150 w 167"/>
                <a:gd name="T31" fmla="*/ 75 h 378"/>
                <a:gd name="T32" fmla="*/ 158 w 167"/>
                <a:gd name="T33" fmla="*/ 61 h 378"/>
                <a:gd name="T34" fmla="*/ 166 w 167"/>
                <a:gd name="T35" fmla="*/ 0 h 378"/>
                <a:gd name="T36" fmla="*/ 152 w 167"/>
                <a:gd name="T37" fmla="*/ 14 h 378"/>
                <a:gd name="T38" fmla="*/ 130 w 167"/>
                <a:gd name="T39" fmla="*/ 48 h 378"/>
                <a:gd name="T40" fmla="*/ 100 w 167"/>
                <a:gd name="T41" fmla="*/ 88 h 378"/>
                <a:gd name="T42" fmla="*/ 77 w 167"/>
                <a:gd name="T43" fmla="*/ 129 h 378"/>
                <a:gd name="T44" fmla="*/ 55 w 167"/>
                <a:gd name="T45" fmla="*/ 185 h 378"/>
                <a:gd name="T46" fmla="*/ 32 w 167"/>
                <a:gd name="T47" fmla="*/ 233 h 378"/>
                <a:gd name="T48" fmla="*/ 14 w 167"/>
                <a:gd name="T49" fmla="*/ 280 h 378"/>
                <a:gd name="T50" fmla="*/ 0 w 167"/>
                <a:gd name="T51" fmla="*/ 377 h 378"/>
                <a:gd name="T52" fmla="*/ 1 w 167"/>
                <a:gd name="T53" fmla="*/ 374 h 378"/>
                <a:gd name="T54" fmla="*/ 11 w 167"/>
                <a:gd name="T55" fmla="*/ 297 h 3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378"/>
                <a:gd name="T86" fmla="*/ 167 w 167"/>
                <a:gd name="T87" fmla="*/ 378 h 3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7" h="378">
                  <a:moveTo>
                    <a:pt x="11" y="297"/>
                  </a:moveTo>
                  <a:lnTo>
                    <a:pt x="0" y="377"/>
                  </a:lnTo>
                  <a:lnTo>
                    <a:pt x="8" y="355"/>
                  </a:lnTo>
                  <a:lnTo>
                    <a:pt x="17" y="332"/>
                  </a:lnTo>
                  <a:lnTo>
                    <a:pt x="26" y="311"/>
                  </a:lnTo>
                  <a:lnTo>
                    <a:pt x="38" y="283"/>
                  </a:lnTo>
                  <a:lnTo>
                    <a:pt x="50" y="254"/>
                  </a:lnTo>
                  <a:lnTo>
                    <a:pt x="62" y="226"/>
                  </a:lnTo>
                  <a:lnTo>
                    <a:pt x="74" y="201"/>
                  </a:lnTo>
                  <a:lnTo>
                    <a:pt x="83" y="182"/>
                  </a:lnTo>
                  <a:lnTo>
                    <a:pt x="94" y="160"/>
                  </a:lnTo>
                  <a:lnTo>
                    <a:pt x="104" y="141"/>
                  </a:lnTo>
                  <a:lnTo>
                    <a:pt x="117" y="121"/>
                  </a:lnTo>
                  <a:lnTo>
                    <a:pt x="127" y="104"/>
                  </a:lnTo>
                  <a:lnTo>
                    <a:pt x="138" y="90"/>
                  </a:lnTo>
                  <a:lnTo>
                    <a:pt x="150" y="75"/>
                  </a:lnTo>
                  <a:lnTo>
                    <a:pt x="158" y="61"/>
                  </a:lnTo>
                  <a:lnTo>
                    <a:pt x="166" y="0"/>
                  </a:lnTo>
                  <a:lnTo>
                    <a:pt x="152" y="14"/>
                  </a:lnTo>
                  <a:lnTo>
                    <a:pt x="130" y="48"/>
                  </a:lnTo>
                  <a:lnTo>
                    <a:pt x="100" y="88"/>
                  </a:lnTo>
                  <a:lnTo>
                    <a:pt x="77" y="129"/>
                  </a:lnTo>
                  <a:lnTo>
                    <a:pt x="55" y="185"/>
                  </a:lnTo>
                  <a:lnTo>
                    <a:pt x="32" y="233"/>
                  </a:lnTo>
                  <a:lnTo>
                    <a:pt x="14" y="280"/>
                  </a:lnTo>
                  <a:lnTo>
                    <a:pt x="0" y="377"/>
                  </a:lnTo>
                  <a:lnTo>
                    <a:pt x="1" y="374"/>
                  </a:lnTo>
                  <a:lnTo>
                    <a:pt x="11" y="297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Freeform 61"/>
            <p:cNvSpPr>
              <a:spLocks/>
            </p:cNvSpPr>
            <p:nvPr/>
          </p:nvSpPr>
          <p:spPr bwMode="auto">
            <a:xfrm>
              <a:off x="5188" y="2924"/>
              <a:ext cx="133" cy="186"/>
            </a:xfrm>
            <a:custGeom>
              <a:avLst/>
              <a:gdLst>
                <a:gd name="T0" fmla="*/ 10 w 133"/>
                <a:gd name="T1" fmla="*/ 5 h 186"/>
                <a:gd name="T2" fmla="*/ 0 w 133"/>
                <a:gd name="T3" fmla="*/ 70 h 186"/>
                <a:gd name="T4" fmla="*/ 9 w 133"/>
                <a:gd name="T5" fmla="*/ 72 h 186"/>
                <a:gd name="T6" fmla="*/ 17 w 133"/>
                <a:gd name="T7" fmla="*/ 75 h 186"/>
                <a:gd name="T8" fmla="*/ 25 w 133"/>
                <a:gd name="T9" fmla="*/ 81 h 186"/>
                <a:gd name="T10" fmla="*/ 35 w 133"/>
                <a:gd name="T11" fmla="*/ 86 h 186"/>
                <a:gd name="T12" fmla="*/ 43 w 133"/>
                <a:gd name="T13" fmla="*/ 92 h 186"/>
                <a:gd name="T14" fmla="*/ 52 w 133"/>
                <a:gd name="T15" fmla="*/ 100 h 186"/>
                <a:gd name="T16" fmla="*/ 65 w 133"/>
                <a:gd name="T17" fmla="*/ 109 h 186"/>
                <a:gd name="T18" fmla="*/ 77 w 133"/>
                <a:gd name="T19" fmla="*/ 120 h 186"/>
                <a:gd name="T20" fmla="*/ 84 w 133"/>
                <a:gd name="T21" fmla="*/ 129 h 186"/>
                <a:gd name="T22" fmla="*/ 93 w 133"/>
                <a:gd name="T23" fmla="*/ 136 h 186"/>
                <a:gd name="T24" fmla="*/ 103 w 133"/>
                <a:gd name="T25" fmla="*/ 150 h 186"/>
                <a:gd name="T26" fmla="*/ 112 w 133"/>
                <a:gd name="T27" fmla="*/ 165 h 186"/>
                <a:gd name="T28" fmla="*/ 117 w 133"/>
                <a:gd name="T29" fmla="*/ 176 h 186"/>
                <a:gd name="T30" fmla="*/ 121 w 133"/>
                <a:gd name="T31" fmla="*/ 185 h 186"/>
                <a:gd name="T32" fmla="*/ 132 w 133"/>
                <a:gd name="T33" fmla="*/ 100 h 186"/>
                <a:gd name="T34" fmla="*/ 125 w 133"/>
                <a:gd name="T35" fmla="*/ 83 h 186"/>
                <a:gd name="T36" fmla="*/ 111 w 133"/>
                <a:gd name="T37" fmla="*/ 60 h 186"/>
                <a:gd name="T38" fmla="*/ 96 w 133"/>
                <a:gd name="T39" fmla="*/ 36 h 186"/>
                <a:gd name="T40" fmla="*/ 79 w 133"/>
                <a:gd name="T41" fmla="*/ 24 h 186"/>
                <a:gd name="T42" fmla="*/ 61 w 133"/>
                <a:gd name="T43" fmla="*/ 9 h 186"/>
                <a:gd name="T44" fmla="*/ 41 w 133"/>
                <a:gd name="T45" fmla="*/ 3 h 186"/>
                <a:gd name="T46" fmla="*/ 26 w 133"/>
                <a:gd name="T47" fmla="*/ 0 h 186"/>
                <a:gd name="T48" fmla="*/ 10 w 133"/>
                <a:gd name="T49" fmla="*/ 5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86"/>
                <a:gd name="T77" fmla="*/ 133 w 133"/>
                <a:gd name="T78" fmla="*/ 186 h 1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86">
                  <a:moveTo>
                    <a:pt x="10" y="5"/>
                  </a:moveTo>
                  <a:lnTo>
                    <a:pt x="0" y="70"/>
                  </a:lnTo>
                  <a:lnTo>
                    <a:pt x="9" y="72"/>
                  </a:lnTo>
                  <a:lnTo>
                    <a:pt x="17" y="75"/>
                  </a:lnTo>
                  <a:lnTo>
                    <a:pt x="25" y="81"/>
                  </a:lnTo>
                  <a:lnTo>
                    <a:pt x="35" y="86"/>
                  </a:lnTo>
                  <a:lnTo>
                    <a:pt x="43" y="92"/>
                  </a:lnTo>
                  <a:lnTo>
                    <a:pt x="52" y="100"/>
                  </a:lnTo>
                  <a:lnTo>
                    <a:pt x="65" y="109"/>
                  </a:lnTo>
                  <a:lnTo>
                    <a:pt x="77" y="120"/>
                  </a:lnTo>
                  <a:lnTo>
                    <a:pt x="84" y="129"/>
                  </a:lnTo>
                  <a:lnTo>
                    <a:pt x="93" y="136"/>
                  </a:lnTo>
                  <a:lnTo>
                    <a:pt x="103" y="150"/>
                  </a:lnTo>
                  <a:lnTo>
                    <a:pt x="112" y="165"/>
                  </a:lnTo>
                  <a:lnTo>
                    <a:pt x="117" y="176"/>
                  </a:lnTo>
                  <a:lnTo>
                    <a:pt x="121" y="185"/>
                  </a:lnTo>
                  <a:lnTo>
                    <a:pt x="132" y="100"/>
                  </a:lnTo>
                  <a:lnTo>
                    <a:pt x="125" y="83"/>
                  </a:lnTo>
                  <a:lnTo>
                    <a:pt x="111" y="60"/>
                  </a:lnTo>
                  <a:lnTo>
                    <a:pt x="96" y="36"/>
                  </a:lnTo>
                  <a:lnTo>
                    <a:pt x="79" y="24"/>
                  </a:lnTo>
                  <a:lnTo>
                    <a:pt x="61" y="9"/>
                  </a:lnTo>
                  <a:lnTo>
                    <a:pt x="41" y="3"/>
                  </a:lnTo>
                  <a:lnTo>
                    <a:pt x="26" y="0"/>
                  </a:lnTo>
                  <a:lnTo>
                    <a:pt x="10" y="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Freeform 62"/>
            <p:cNvSpPr>
              <a:spLocks/>
            </p:cNvSpPr>
            <p:nvPr/>
          </p:nvSpPr>
          <p:spPr bwMode="auto">
            <a:xfrm>
              <a:off x="5137" y="2427"/>
              <a:ext cx="337" cy="603"/>
            </a:xfrm>
            <a:custGeom>
              <a:avLst/>
              <a:gdLst>
                <a:gd name="T0" fmla="*/ 21 w 337"/>
                <a:gd name="T1" fmla="*/ 8 h 603"/>
                <a:gd name="T2" fmla="*/ 45 w 337"/>
                <a:gd name="T3" fmla="*/ 1 h 603"/>
                <a:gd name="T4" fmla="*/ 68 w 337"/>
                <a:gd name="T5" fmla="*/ 2 h 603"/>
                <a:gd name="T6" fmla="*/ 89 w 337"/>
                <a:gd name="T7" fmla="*/ 7 h 603"/>
                <a:gd name="T8" fmla="*/ 112 w 337"/>
                <a:gd name="T9" fmla="*/ 20 h 603"/>
                <a:gd name="T10" fmla="*/ 135 w 337"/>
                <a:gd name="T11" fmla="*/ 37 h 603"/>
                <a:gd name="T12" fmla="*/ 155 w 337"/>
                <a:gd name="T13" fmla="*/ 67 h 603"/>
                <a:gd name="T14" fmla="*/ 174 w 337"/>
                <a:gd name="T15" fmla="*/ 100 h 603"/>
                <a:gd name="T16" fmla="*/ 190 w 337"/>
                <a:gd name="T17" fmla="*/ 132 h 603"/>
                <a:gd name="T18" fmla="*/ 208 w 337"/>
                <a:gd name="T19" fmla="*/ 170 h 603"/>
                <a:gd name="T20" fmla="*/ 223 w 337"/>
                <a:gd name="T21" fmla="*/ 212 h 603"/>
                <a:gd name="T22" fmla="*/ 235 w 337"/>
                <a:gd name="T23" fmla="*/ 261 h 603"/>
                <a:gd name="T24" fmla="*/ 244 w 337"/>
                <a:gd name="T25" fmla="*/ 312 h 603"/>
                <a:gd name="T26" fmla="*/ 249 w 337"/>
                <a:gd name="T27" fmla="*/ 359 h 603"/>
                <a:gd name="T28" fmla="*/ 322 w 337"/>
                <a:gd name="T29" fmla="*/ 325 h 603"/>
                <a:gd name="T30" fmla="*/ 293 w 337"/>
                <a:gd name="T31" fmla="*/ 368 h 603"/>
                <a:gd name="T32" fmla="*/ 271 w 337"/>
                <a:gd name="T33" fmla="*/ 403 h 603"/>
                <a:gd name="T34" fmla="*/ 253 w 337"/>
                <a:gd name="T35" fmla="*/ 435 h 603"/>
                <a:gd name="T36" fmla="*/ 235 w 337"/>
                <a:gd name="T37" fmla="*/ 473 h 603"/>
                <a:gd name="T38" fmla="*/ 213 w 337"/>
                <a:gd name="T39" fmla="*/ 526 h 603"/>
                <a:gd name="T40" fmla="*/ 191 w 337"/>
                <a:gd name="T41" fmla="*/ 577 h 603"/>
                <a:gd name="T42" fmla="*/ 177 w 337"/>
                <a:gd name="T43" fmla="*/ 593 h 603"/>
                <a:gd name="T44" fmla="*/ 167 w 337"/>
                <a:gd name="T45" fmla="*/ 574 h 603"/>
                <a:gd name="T46" fmla="*/ 153 w 337"/>
                <a:gd name="T47" fmla="*/ 555 h 603"/>
                <a:gd name="T48" fmla="*/ 141 w 337"/>
                <a:gd name="T49" fmla="*/ 544 h 603"/>
                <a:gd name="T50" fmla="*/ 127 w 337"/>
                <a:gd name="T51" fmla="*/ 530 h 603"/>
                <a:gd name="T52" fmla="*/ 111 w 337"/>
                <a:gd name="T53" fmla="*/ 520 h 603"/>
                <a:gd name="T54" fmla="*/ 96 w 337"/>
                <a:gd name="T55" fmla="*/ 512 h 603"/>
                <a:gd name="T56" fmla="*/ 81 w 337"/>
                <a:gd name="T57" fmla="*/ 506 h 603"/>
                <a:gd name="T58" fmla="*/ 61 w 337"/>
                <a:gd name="T59" fmla="*/ 500 h 603"/>
                <a:gd name="T60" fmla="*/ 153 w 337"/>
                <a:gd name="T61" fmla="*/ 390 h 603"/>
                <a:gd name="T62" fmla="*/ 144 w 337"/>
                <a:gd name="T63" fmla="*/ 314 h 603"/>
                <a:gd name="T64" fmla="*/ 138 w 337"/>
                <a:gd name="T65" fmla="*/ 269 h 603"/>
                <a:gd name="T66" fmla="*/ 126 w 337"/>
                <a:gd name="T67" fmla="*/ 212 h 603"/>
                <a:gd name="T68" fmla="*/ 115 w 337"/>
                <a:gd name="T69" fmla="*/ 163 h 603"/>
                <a:gd name="T70" fmla="*/ 106 w 337"/>
                <a:gd name="T71" fmla="*/ 130 h 603"/>
                <a:gd name="T72" fmla="*/ 93 w 337"/>
                <a:gd name="T73" fmla="*/ 96 h 603"/>
                <a:gd name="T74" fmla="*/ 79 w 337"/>
                <a:gd name="T75" fmla="*/ 71 h 603"/>
                <a:gd name="T76" fmla="*/ 61 w 337"/>
                <a:gd name="T77" fmla="*/ 51 h 603"/>
                <a:gd name="T78" fmla="*/ 40 w 337"/>
                <a:gd name="T79" fmla="*/ 37 h 603"/>
                <a:gd name="T80" fmla="*/ 17 w 337"/>
                <a:gd name="T81" fmla="*/ 26 h 6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603"/>
                <a:gd name="T125" fmla="*/ 337 w 337"/>
                <a:gd name="T126" fmla="*/ 603 h 6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603">
                  <a:moveTo>
                    <a:pt x="0" y="19"/>
                  </a:moveTo>
                  <a:lnTo>
                    <a:pt x="21" y="8"/>
                  </a:lnTo>
                  <a:lnTo>
                    <a:pt x="31" y="6"/>
                  </a:lnTo>
                  <a:lnTo>
                    <a:pt x="45" y="1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9" y="3"/>
                  </a:lnTo>
                  <a:lnTo>
                    <a:pt x="89" y="7"/>
                  </a:lnTo>
                  <a:lnTo>
                    <a:pt x="101" y="9"/>
                  </a:lnTo>
                  <a:lnTo>
                    <a:pt x="112" y="20"/>
                  </a:lnTo>
                  <a:lnTo>
                    <a:pt x="122" y="30"/>
                  </a:lnTo>
                  <a:lnTo>
                    <a:pt x="135" y="37"/>
                  </a:lnTo>
                  <a:lnTo>
                    <a:pt x="145" y="52"/>
                  </a:lnTo>
                  <a:lnTo>
                    <a:pt x="155" y="67"/>
                  </a:lnTo>
                  <a:lnTo>
                    <a:pt x="166" y="84"/>
                  </a:lnTo>
                  <a:lnTo>
                    <a:pt x="174" y="100"/>
                  </a:lnTo>
                  <a:lnTo>
                    <a:pt x="183" y="115"/>
                  </a:lnTo>
                  <a:lnTo>
                    <a:pt x="190" y="132"/>
                  </a:lnTo>
                  <a:lnTo>
                    <a:pt x="198" y="150"/>
                  </a:lnTo>
                  <a:lnTo>
                    <a:pt x="208" y="170"/>
                  </a:lnTo>
                  <a:lnTo>
                    <a:pt x="215" y="192"/>
                  </a:lnTo>
                  <a:lnTo>
                    <a:pt x="223" y="212"/>
                  </a:lnTo>
                  <a:lnTo>
                    <a:pt x="229" y="238"/>
                  </a:lnTo>
                  <a:lnTo>
                    <a:pt x="235" y="261"/>
                  </a:lnTo>
                  <a:lnTo>
                    <a:pt x="241" y="284"/>
                  </a:lnTo>
                  <a:lnTo>
                    <a:pt x="244" y="312"/>
                  </a:lnTo>
                  <a:lnTo>
                    <a:pt x="248" y="333"/>
                  </a:lnTo>
                  <a:lnTo>
                    <a:pt x="249" y="359"/>
                  </a:lnTo>
                  <a:lnTo>
                    <a:pt x="336" y="305"/>
                  </a:lnTo>
                  <a:lnTo>
                    <a:pt x="322" y="325"/>
                  </a:lnTo>
                  <a:lnTo>
                    <a:pt x="307" y="348"/>
                  </a:lnTo>
                  <a:lnTo>
                    <a:pt x="293" y="368"/>
                  </a:lnTo>
                  <a:lnTo>
                    <a:pt x="283" y="383"/>
                  </a:lnTo>
                  <a:lnTo>
                    <a:pt x="271" y="403"/>
                  </a:lnTo>
                  <a:lnTo>
                    <a:pt x="264" y="417"/>
                  </a:lnTo>
                  <a:lnTo>
                    <a:pt x="253" y="435"/>
                  </a:lnTo>
                  <a:lnTo>
                    <a:pt x="245" y="455"/>
                  </a:lnTo>
                  <a:lnTo>
                    <a:pt x="235" y="473"/>
                  </a:lnTo>
                  <a:lnTo>
                    <a:pt x="223" y="499"/>
                  </a:lnTo>
                  <a:lnTo>
                    <a:pt x="213" y="526"/>
                  </a:lnTo>
                  <a:lnTo>
                    <a:pt x="203" y="550"/>
                  </a:lnTo>
                  <a:lnTo>
                    <a:pt x="191" y="577"/>
                  </a:lnTo>
                  <a:lnTo>
                    <a:pt x="182" y="602"/>
                  </a:lnTo>
                  <a:lnTo>
                    <a:pt x="177" y="593"/>
                  </a:lnTo>
                  <a:lnTo>
                    <a:pt x="172" y="582"/>
                  </a:lnTo>
                  <a:lnTo>
                    <a:pt x="167" y="574"/>
                  </a:lnTo>
                  <a:lnTo>
                    <a:pt x="161" y="565"/>
                  </a:lnTo>
                  <a:lnTo>
                    <a:pt x="153" y="555"/>
                  </a:lnTo>
                  <a:lnTo>
                    <a:pt x="148" y="549"/>
                  </a:lnTo>
                  <a:lnTo>
                    <a:pt x="141" y="544"/>
                  </a:lnTo>
                  <a:lnTo>
                    <a:pt x="134" y="537"/>
                  </a:lnTo>
                  <a:lnTo>
                    <a:pt x="127" y="530"/>
                  </a:lnTo>
                  <a:lnTo>
                    <a:pt x="117" y="527"/>
                  </a:lnTo>
                  <a:lnTo>
                    <a:pt x="111" y="520"/>
                  </a:lnTo>
                  <a:lnTo>
                    <a:pt x="103" y="515"/>
                  </a:lnTo>
                  <a:lnTo>
                    <a:pt x="96" y="512"/>
                  </a:lnTo>
                  <a:lnTo>
                    <a:pt x="89" y="509"/>
                  </a:lnTo>
                  <a:lnTo>
                    <a:pt x="81" y="506"/>
                  </a:lnTo>
                  <a:lnTo>
                    <a:pt x="74" y="499"/>
                  </a:lnTo>
                  <a:lnTo>
                    <a:pt x="61" y="500"/>
                  </a:lnTo>
                  <a:lnTo>
                    <a:pt x="153" y="428"/>
                  </a:lnTo>
                  <a:lnTo>
                    <a:pt x="153" y="390"/>
                  </a:lnTo>
                  <a:lnTo>
                    <a:pt x="150" y="366"/>
                  </a:lnTo>
                  <a:lnTo>
                    <a:pt x="144" y="314"/>
                  </a:lnTo>
                  <a:lnTo>
                    <a:pt x="141" y="291"/>
                  </a:lnTo>
                  <a:lnTo>
                    <a:pt x="138" y="269"/>
                  </a:lnTo>
                  <a:lnTo>
                    <a:pt x="131" y="231"/>
                  </a:lnTo>
                  <a:lnTo>
                    <a:pt x="126" y="212"/>
                  </a:lnTo>
                  <a:lnTo>
                    <a:pt x="121" y="185"/>
                  </a:lnTo>
                  <a:lnTo>
                    <a:pt x="115" y="163"/>
                  </a:lnTo>
                  <a:lnTo>
                    <a:pt x="110" y="146"/>
                  </a:lnTo>
                  <a:lnTo>
                    <a:pt x="106" y="130"/>
                  </a:lnTo>
                  <a:lnTo>
                    <a:pt x="101" y="115"/>
                  </a:lnTo>
                  <a:lnTo>
                    <a:pt x="93" y="96"/>
                  </a:lnTo>
                  <a:lnTo>
                    <a:pt x="86" y="86"/>
                  </a:lnTo>
                  <a:lnTo>
                    <a:pt x="79" y="71"/>
                  </a:lnTo>
                  <a:lnTo>
                    <a:pt x="70" y="59"/>
                  </a:lnTo>
                  <a:lnTo>
                    <a:pt x="61" y="51"/>
                  </a:lnTo>
                  <a:lnTo>
                    <a:pt x="50" y="43"/>
                  </a:lnTo>
                  <a:lnTo>
                    <a:pt x="40" y="37"/>
                  </a:lnTo>
                  <a:lnTo>
                    <a:pt x="30" y="29"/>
                  </a:lnTo>
                  <a:lnTo>
                    <a:pt x="17" y="26"/>
                  </a:lnTo>
                  <a:lnTo>
                    <a:pt x="0" y="1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80" name="Group 75"/>
          <p:cNvGrpSpPr>
            <a:grpSpLocks/>
          </p:cNvGrpSpPr>
          <p:nvPr/>
        </p:nvGrpSpPr>
        <p:grpSpPr bwMode="auto">
          <a:xfrm>
            <a:off x="5938838" y="1481138"/>
            <a:ext cx="747712" cy="915987"/>
            <a:chOff x="3552" y="1504"/>
            <a:chExt cx="529" cy="577"/>
          </a:xfrm>
        </p:grpSpPr>
        <p:sp>
          <p:nvSpPr>
            <p:cNvPr id="49186" name="Freeform 76"/>
            <p:cNvSpPr>
              <a:spLocks/>
            </p:cNvSpPr>
            <p:nvPr/>
          </p:nvSpPr>
          <p:spPr bwMode="auto">
            <a:xfrm>
              <a:off x="3552" y="1535"/>
              <a:ext cx="369" cy="351"/>
            </a:xfrm>
            <a:custGeom>
              <a:avLst/>
              <a:gdLst>
                <a:gd name="T0" fmla="*/ 0 w 369"/>
                <a:gd name="T1" fmla="*/ 15 h 351"/>
                <a:gd name="T2" fmla="*/ 9 w 369"/>
                <a:gd name="T3" fmla="*/ 50 h 351"/>
                <a:gd name="T4" fmla="*/ 29 w 369"/>
                <a:gd name="T5" fmla="*/ 48 h 351"/>
                <a:gd name="T6" fmla="*/ 47 w 369"/>
                <a:gd name="T7" fmla="*/ 53 h 351"/>
                <a:gd name="T8" fmla="*/ 66 w 369"/>
                <a:gd name="T9" fmla="*/ 55 h 351"/>
                <a:gd name="T10" fmla="*/ 83 w 369"/>
                <a:gd name="T11" fmla="*/ 59 h 351"/>
                <a:gd name="T12" fmla="*/ 101 w 369"/>
                <a:gd name="T13" fmla="*/ 66 h 351"/>
                <a:gd name="T14" fmla="*/ 114 w 369"/>
                <a:gd name="T15" fmla="*/ 74 h 351"/>
                <a:gd name="T16" fmla="*/ 128 w 369"/>
                <a:gd name="T17" fmla="*/ 82 h 351"/>
                <a:gd name="T18" fmla="*/ 144 w 369"/>
                <a:gd name="T19" fmla="*/ 90 h 351"/>
                <a:gd name="T20" fmla="*/ 159 w 369"/>
                <a:gd name="T21" fmla="*/ 102 h 351"/>
                <a:gd name="T22" fmla="*/ 177 w 369"/>
                <a:gd name="T23" fmla="*/ 119 h 351"/>
                <a:gd name="T24" fmla="*/ 191 w 369"/>
                <a:gd name="T25" fmla="*/ 133 h 351"/>
                <a:gd name="T26" fmla="*/ 207 w 369"/>
                <a:gd name="T27" fmla="*/ 147 h 351"/>
                <a:gd name="T28" fmla="*/ 221 w 369"/>
                <a:gd name="T29" fmla="*/ 167 h 351"/>
                <a:gd name="T30" fmla="*/ 240 w 369"/>
                <a:gd name="T31" fmla="*/ 188 h 351"/>
                <a:gd name="T32" fmla="*/ 262 w 369"/>
                <a:gd name="T33" fmla="*/ 212 h 351"/>
                <a:gd name="T34" fmla="*/ 274 w 369"/>
                <a:gd name="T35" fmla="*/ 232 h 351"/>
                <a:gd name="T36" fmla="*/ 289 w 369"/>
                <a:gd name="T37" fmla="*/ 252 h 351"/>
                <a:gd name="T38" fmla="*/ 301 w 369"/>
                <a:gd name="T39" fmla="*/ 270 h 351"/>
                <a:gd name="T40" fmla="*/ 315 w 369"/>
                <a:gd name="T41" fmla="*/ 291 h 351"/>
                <a:gd name="T42" fmla="*/ 333 w 369"/>
                <a:gd name="T43" fmla="*/ 322 h 351"/>
                <a:gd name="T44" fmla="*/ 346 w 369"/>
                <a:gd name="T45" fmla="*/ 350 h 351"/>
                <a:gd name="T46" fmla="*/ 368 w 369"/>
                <a:gd name="T47" fmla="*/ 326 h 351"/>
                <a:gd name="T48" fmla="*/ 344 w 369"/>
                <a:gd name="T49" fmla="*/ 281 h 351"/>
                <a:gd name="T50" fmla="*/ 316 w 369"/>
                <a:gd name="T51" fmla="*/ 233 h 351"/>
                <a:gd name="T52" fmla="*/ 290 w 369"/>
                <a:gd name="T53" fmla="*/ 196 h 351"/>
                <a:gd name="T54" fmla="*/ 260 w 369"/>
                <a:gd name="T55" fmla="*/ 159 h 351"/>
                <a:gd name="T56" fmla="*/ 217 w 369"/>
                <a:gd name="T57" fmla="*/ 102 h 351"/>
                <a:gd name="T58" fmla="*/ 176 w 369"/>
                <a:gd name="T59" fmla="*/ 62 h 351"/>
                <a:gd name="T60" fmla="*/ 136 w 369"/>
                <a:gd name="T61" fmla="*/ 27 h 351"/>
                <a:gd name="T62" fmla="*/ 104 w 369"/>
                <a:gd name="T63" fmla="*/ 13 h 351"/>
                <a:gd name="T64" fmla="*/ 66 w 369"/>
                <a:gd name="T65" fmla="*/ 0 h 351"/>
                <a:gd name="T66" fmla="*/ 40 w 369"/>
                <a:gd name="T67" fmla="*/ 3 h 351"/>
                <a:gd name="T68" fmla="*/ 0 w 369"/>
                <a:gd name="T69" fmla="*/ 15 h 3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9"/>
                <a:gd name="T106" fmla="*/ 0 h 351"/>
                <a:gd name="T107" fmla="*/ 369 w 369"/>
                <a:gd name="T108" fmla="*/ 351 h 3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9" h="351">
                  <a:moveTo>
                    <a:pt x="0" y="15"/>
                  </a:moveTo>
                  <a:lnTo>
                    <a:pt x="9" y="50"/>
                  </a:lnTo>
                  <a:lnTo>
                    <a:pt x="29" y="48"/>
                  </a:lnTo>
                  <a:lnTo>
                    <a:pt x="47" y="53"/>
                  </a:lnTo>
                  <a:lnTo>
                    <a:pt x="66" y="55"/>
                  </a:lnTo>
                  <a:lnTo>
                    <a:pt x="83" y="59"/>
                  </a:lnTo>
                  <a:lnTo>
                    <a:pt x="101" y="66"/>
                  </a:lnTo>
                  <a:lnTo>
                    <a:pt x="114" y="74"/>
                  </a:lnTo>
                  <a:lnTo>
                    <a:pt x="128" y="82"/>
                  </a:lnTo>
                  <a:lnTo>
                    <a:pt x="144" y="90"/>
                  </a:lnTo>
                  <a:lnTo>
                    <a:pt x="159" y="102"/>
                  </a:lnTo>
                  <a:lnTo>
                    <a:pt x="177" y="119"/>
                  </a:lnTo>
                  <a:lnTo>
                    <a:pt x="191" y="133"/>
                  </a:lnTo>
                  <a:lnTo>
                    <a:pt x="207" y="147"/>
                  </a:lnTo>
                  <a:lnTo>
                    <a:pt x="221" y="167"/>
                  </a:lnTo>
                  <a:lnTo>
                    <a:pt x="240" y="188"/>
                  </a:lnTo>
                  <a:lnTo>
                    <a:pt x="262" y="212"/>
                  </a:lnTo>
                  <a:lnTo>
                    <a:pt x="274" y="232"/>
                  </a:lnTo>
                  <a:lnTo>
                    <a:pt x="289" y="252"/>
                  </a:lnTo>
                  <a:lnTo>
                    <a:pt x="301" y="270"/>
                  </a:lnTo>
                  <a:lnTo>
                    <a:pt x="315" y="291"/>
                  </a:lnTo>
                  <a:lnTo>
                    <a:pt x="333" y="322"/>
                  </a:lnTo>
                  <a:lnTo>
                    <a:pt x="346" y="350"/>
                  </a:lnTo>
                  <a:lnTo>
                    <a:pt x="368" y="326"/>
                  </a:lnTo>
                  <a:lnTo>
                    <a:pt x="344" y="281"/>
                  </a:lnTo>
                  <a:lnTo>
                    <a:pt x="316" y="233"/>
                  </a:lnTo>
                  <a:lnTo>
                    <a:pt x="290" y="196"/>
                  </a:lnTo>
                  <a:lnTo>
                    <a:pt x="260" y="159"/>
                  </a:lnTo>
                  <a:lnTo>
                    <a:pt x="217" y="102"/>
                  </a:lnTo>
                  <a:lnTo>
                    <a:pt x="176" y="62"/>
                  </a:lnTo>
                  <a:lnTo>
                    <a:pt x="136" y="27"/>
                  </a:lnTo>
                  <a:lnTo>
                    <a:pt x="104" y="13"/>
                  </a:lnTo>
                  <a:lnTo>
                    <a:pt x="66" y="0"/>
                  </a:lnTo>
                  <a:lnTo>
                    <a:pt x="40" y="3"/>
                  </a:lnTo>
                  <a:lnTo>
                    <a:pt x="0" y="15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Freeform 77"/>
            <p:cNvSpPr>
              <a:spLocks/>
            </p:cNvSpPr>
            <p:nvPr/>
          </p:nvSpPr>
          <p:spPr bwMode="auto">
            <a:xfrm>
              <a:off x="4014" y="1671"/>
              <a:ext cx="67" cy="409"/>
            </a:xfrm>
            <a:custGeom>
              <a:avLst/>
              <a:gdLst>
                <a:gd name="T0" fmla="*/ 4 w 67"/>
                <a:gd name="T1" fmla="*/ 331 h 409"/>
                <a:gd name="T2" fmla="*/ 28 w 67"/>
                <a:gd name="T3" fmla="*/ 408 h 409"/>
                <a:gd name="T4" fmla="*/ 27 w 67"/>
                <a:gd name="T5" fmla="*/ 385 h 409"/>
                <a:gd name="T6" fmla="*/ 26 w 67"/>
                <a:gd name="T7" fmla="*/ 361 h 409"/>
                <a:gd name="T8" fmla="*/ 27 w 67"/>
                <a:gd name="T9" fmla="*/ 338 h 409"/>
                <a:gd name="T10" fmla="*/ 29 w 67"/>
                <a:gd name="T11" fmla="*/ 308 h 409"/>
                <a:gd name="T12" fmla="*/ 29 w 67"/>
                <a:gd name="T13" fmla="*/ 276 h 409"/>
                <a:gd name="T14" fmla="*/ 31 w 67"/>
                <a:gd name="T15" fmla="*/ 246 h 409"/>
                <a:gd name="T16" fmla="*/ 33 w 67"/>
                <a:gd name="T17" fmla="*/ 219 h 409"/>
                <a:gd name="T18" fmla="*/ 34 w 67"/>
                <a:gd name="T19" fmla="*/ 198 h 409"/>
                <a:gd name="T20" fmla="*/ 36 w 67"/>
                <a:gd name="T21" fmla="*/ 174 h 409"/>
                <a:gd name="T22" fmla="*/ 39 w 67"/>
                <a:gd name="T23" fmla="*/ 153 h 409"/>
                <a:gd name="T24" fmla="*/ 45 w 67"/>
                <a:gd name="T25" fmla="*/ 129 h 409"/>
                <a:gd name="T26" fmla="*/ 50 w 67"/>
                <a:gd name="T27" fmla="*/ 110 h 409"/>
                <a:gd name="T28" fmla="*/ 55 w 67"/>
                <a:gd name="T29" fmla="*/ 93 h 409"/>
                <a:gd name="T30" fmla="*/ 62 w 67"/>
                <a:gd name="T31" fmla="*/ 74 h 409"/>
                <a:gd name="T32" fmla="*/ 66 w 67"/>
                <a:gd name="T33" fmla="*/ 58 h 409"/>
                <a:gd name="T34" fmla="*/ 47 w 67"/>
                <a:gd name="T35" fmla="*/ 0 h 409"/>
                <a:gd name="T36" fmla="*/ 37 w 67"/>
                <a:gd name="T37" fmla="*/ 19 h 409"/>
                <a:gd name="T38" fmla="*/ 27 w 67"/>
                <a:gd name="T39" fmla="*/ 58 h 409"/>
                <a:gd name="T40" fmla="*/ 11 w 67"/>
                <a:gd name="T41" fmla="*/ 105 h 409"/>
                <a:gd name="T42" fmla="*/ 3 w 67"/>
                <a:gd name="T43" fmla="*/ 153 h 409"/>
                <a:gd name="T44" fmla="*/ 3 w 67"/>
                <a:gd name="T45" fmla="*/ 213 h 409"/>
                <a:gd name="T46" fmla="*/ 0 w 67"/>
                <a:gd name="T47" fmla="*/ 265 h 409"/>
                <a:gd name="T48" fmla="*/ 0 w 67"/>
                <a:gd name="T49" fmla="*/ 315 h 409"/>
                <a:gd name="T50" fmla="*/ 28 w 67"/>
                <a:gd name="T51" fmla="*/ 408 h 409"/>
                <a:gd name="T52" fmla="*/ 27 w 67"/>
                <a:gd name="T53" fmla="*/ 406 h 409"/>
                <a:gd name="T54" fmla="*/ 4 w 67"/>
                <a:gd name="T55" fmla="*/ 331 h 4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409"/>
                <a:gd name="T86" fmla="*/ 67 w 67"/>
                <a:gd name="T87" fmla="*/ 409 h 4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409">
                  <a:moveTo>
                    <a:pt x="4" y="331"/>
                  </a:moveTo>
                  <a:lnTo>
                    <a:pt x="28" y="408"/>
                  </a:lnTo>
                  <a:lnTo>
                    <a:pt x="27" y="385"/>
                  </a:lnTo>
                  <a:lnTo>
                    <a:pt x="26" y="361"/>
                  </a:lnTo>
                  <a:lnTo>
                    <a:pt x="27" y="338"/>
                  </a:lnTo>
                  <a:lnTo>
                    <a:pt x="29" y="308"/>
                  </a:lnTo>
                  <a:lnTo>
                    <a:pt x="29" y="276"/>
                  </a:lnTo>
                  <a:lnTo>
                    <a:pt x="31" y="246"/>
                  </a:lnTo>
                  <a:lnTo>
                    <a:pt x="33" y="219"/>
                  </a:lnTo>
                  <a:lnTo>
                    <a:pt x="34" y="198"/>
                  </a:lnTo>
                  <a:lnTo>
                    <a:pt x="36" y="174"/>
                  </a:lnTo>
                  <a:lnTo>
                    <a:pt x="39" y="153"/>
                  </a:lnTo>
                  <a:lnTo>
                    <a:pt x="45" y="129"/>
                  </a:lnTo>
                  <a:lnTo>
                    <a:pt x="50" y="110"/>
                  </a:lnTo>
                  <a:lnTo>
                    <a:pt x="55" y="93"/>
                  </a:lnTo>
                  <a:lnTo>
                    <a:pt x="62" y="74"/>
                  </a:lnTo>
                  <a:lnTo>
                    <a:pt x="66" y="58"/>
                  </a:lnTo>
                  <a:lnTo>
                    <a:pt x="47" y="0"/>
                  </a:lnTo>
                  <a:lnTo>
                    <a:pt x="37" y="19"/>
                  </a:lnTo>
                  <a:lnTo>
                    <a:pt x="27" y="58"/>
                  </a:lnTo>
                  <a:lnTo>
                    <a:pt x="11" y="105"/>
                  </a:lnTo>
                  <a:lnTo>
                    <a:pt x="3" y="153"/>
                  </a:lnTo>
                  <a:lnTo>
                    <a:pt x="3" y="213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8" y="408"/>
                  </a:lnTo>
                  <a:lnTo>
                    <a:pt x="27" y="406"/>
                  </a:lnTo>
                  <a:lnTo>
                    <a:pt x="4" y="33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Freeform 78"/>
            <p:cNvSpPr>
              <a:spLocks/>
            </p:cNvSpPr>
            <p:nvPr/>
          </p:nvSpPr>
          <p:spPr bwMode="auto">
            <a:xfrm>
              <a:off x="3837" y="1947"/>
              <a:ext cx="208" cy="134"/>
            </a:xfrm>
            <a:custGeom>
              <a:avLst/>
              <a:gdLst>
                <a:gd name="T0" fmla="*/ 0 w 208"/>
                <a:gd name="T1" fmla="*/ 16 h 134"/>
                <a:gd name="T2" fmla="*/ 19 w 208"/>
                <a:gd name="T3" fmla="*/ 80 h 134"/>
                <a:gd name="T4" fmla="*/ 29 w 208"/>
                <a:gd name="T5" fmla="*/ 77 h 134"/>
                <a:gd name="T6" fmla="*/ 40 w 208"/>
                <a:gd name="T7" fmla="*/ 77 h 134"/>
                <a:gd name="T8" fmla="*/ 51 w 208"/>
                <a:gd name="T9" fmla="*/ 80 h 134"/>
                <a:gd name="T10" fmla="*/ 64 w 208"/>
                <a:gd name="T11" fmla="*/ 80 h 134"/>
                <a:gd name="T12" fmla="*/ 77 w 208"/>
                <a:gd name="T13" fmla="*/ 82 h 134"/>
                <a:gd name="T14" fmla="*/ 91 w 208"/>
                <a:gd name="T15" fmla="*/ 84 h 134"/>
                <a:gd name="T16" fmla="*/ 109 w 208"/>
                <a:gd name="T17" fmla="*/ 89 h 134"/>
                <a:gd name="T18" fmla="*/ 128 w 208"/>
                <a:gd name="T19" fmla="*/ 93 h 134"/>
                <a:gd name="T20" fmla="*/ 140 w 208"/>
                <a:gd name="T21" fmla="*/ 98 h 134"/>
                <a:gd name="T22" fmla="*/ 154 w 208"/>
                <a:gd name="T23" fmla="*/ 101 h 134"/>
                <a:gd name="T24" fmla="*/ 171 w 208"/>
                <a:gd name="T25" fmla="*/ 110 h 134"/>
                <a:gd name="T26" fmla="*/ 188 w 208"/>
                <a:gd name="T27" fmla="*/ 120 h 134"/>
                <a:gd name="T28" fmla="*/ 198 w 208"/>
                <a:gd name="T29" fmla="*/ 127 h 134"/>
                <a:gd name="T30" fmla="*/ 207 w 208"/>
                <a:gd name="T31" fmla="*/ 133 h 134"/>
                <a:gd name="T32" fmla="*/ 181 w 208"/>
                <a:gd name="T33" fmla="*/ 52 h 134"/>
                <a:gd name="T34" fmla="*/ 166 w 208"/>
                <a:gd name="T35" fmla="*/ 40 h 134"/>
                <a:gd name="T36" fmla="*/ 140 w 208"/>
                <a:gd name="T37" fmla="*/ 24 h 134"/>
                <a:gd name="T38" fmla="*/ 111 w 208"/>
                <a:gd name="T39" fmla="*/ 9 h 134"/>
                <a:gd name="T40" fmla="*/ 88 w 208"/>
                <a:gd name="T41" fmla="*/ 6 h 134"/>
                <a:gd name="T42" fmla="*/ 61 w 208"/>
                <a:gd name="T43" fmla="*/ 0 h 134"/>
                <a:gd name="T44" fmla="*/ 35 w 208"/>
                <a:gd name="T45" fmla="*/ 2 h 134"/>
                <a:gd name="T46" fmla="*/ 17 w 208"/>
                <a:gd name="T47" fmla="*/ 5 h 134"/>
                <a:gd name="T48" fmla="*/ 0 w 208"/>
                <a:gd name="T49" fmla="*/ 16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134"/>
                <a:gd name="T77" fmla="*/ 208 w 208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134">
                  <a:moveTo>
                    <a:pt x="0" y="16"/>
                  </a:moveTo>
                  <a:lnTo>
                    <a:pt x="19" y="80"/>
                  </a:lnTo>
                  <a:lnTo>
                    <a:pt x="29" y="77"/>
                  </a:lnTo>
                  <a:lnTo>
                    <a:pt x="40" y="77"/>
                  </a:lnTo>
                  <a:lnTo>
                    <a:pt x="51" y="80"/>
                  </a:lnTo>
                  <a:lnTo>
                    <a:pt x="64" y="80"/>
                  </a:lnTo>
                  <a:lnTo>
                    <a:pt x="77" y="82"/>
                  </a:lnTo>
                  <a:lnTo>
                    <a:pt x="91" y="84"/>
                  </a:lnTo>
                  <a:lnTo>
                    <a:pt x="109" y="89"/>
                  </a:lnTo>
                  <a:lnTo>
                    <a:pt x="128" y="93"/>
                  </a:lnTo>
                  <a:lnTo>
                    <a:pt x="140" y="98"/>
                  </a:lnTo>
                  <a:lnTo>
                    <a:pt x="154" y="101"/>
                  </a:lnTo>
                  <a:lnTo>
                    <a:pt x="171" y="110"/>
                  </a:lnTo>
                  <a:lnTo>
                    <a:pt x="188" y="120"/>
                  </a:lnTo>
                  <a:lnTo>
                    <a:pt x="198" y="127"/>
                  </a:lnTo>
                  <a:lnTo>
                    <a:pt x="207" y="133"/>
                  </a:lnTo>
                  <a:lnTo>
                    <a:pt x="181" y="52"/>
                  </a:lnTo>
                  <a:lnTo>
                    <a:pt x="166" y="40"/>
                  </a:lnTo>
                  <a:lnTo>
                    <a:pt x="140" y="24"/>
                  </a:lnTo>
                  <a:lnTo>
                    <a:pt x="111" y="9"/>
                  </a:lnTo>
                  <a:lnTo>
                    <a:pt x="88" y="6"/>
                  </a:lnTo>
                  <a:lnTo>
                    <a:pt x="61" y="0"/>
                  </a:lnTo>
                  <a:lnTo>
                    <a:pt x="35" y="2"/>
                  </a:lnTo>
                  <a:lnTo>
                    <a:pt x="17" y="5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Freeform 79"/>
            <p:cNvSpPr>
              <a:spLocks/>
            </p:cNvSpPr>
            <p:nvPr/>
          </p:nvSpPr>
          <p:spPr bwMode="auto">
            <a:xfrm>
              <a:off x="3553" y="1504"/>
              <a:ext cx="511" cy="501"/>
            </a:xfrm>
            <a:custGeom>
              <a:avLst/>
              <a:gdLst>
                <a:gd name="T0" fmla="*/ 19 w 511"/>
                <a:gd name="T1" fmla="*/ 30 h 501"/>
                <a:gd name="T2" fmla="*/ 43 w 511"/>
                <a:gd name="T3" fmla="*/ 14 h 501"/>
                <a:gd name="T4" fmla="*/ 70 w 511"/>
                <a:gd name="T5" fmla="*/ 6 h 501"/>
                <a:gd name="T6" fmla="*/ 95 w 511"/>
                <a:gd name="T7" fmla="*/ 2 h 501"/>
                <a:gd name="T8" fmla="*/ 128 w 511"/>
                <a:gd name="T9" fmla="*/ 4 h 501"/>
                <a:gd name="T10" fmla="*/ 161 w 511"/>
                <a:gd name="T11" fmla="*/ 10 h 501"/>
                <a:gd name="T12" fmla="*/ 198 w 511"/>
                <a:gd name="T13" fmla="*/ 29 h 501"/>
                <a:gd name="T14" fmla="*/ 233 w 511"/>
                <a:gd name="T15" fmla="*/ 50 h 501"/>
                <a:gd name="T16" fmla="*/ 267 w 511"/>
                <a:gd name="T17" fmla="*/ 73 h 501"/>
                <a:gd name="T18" fmla="*/ 303 w 511"/>
                <a:gd name="T19" fmla="*/ 99 h 501"/>
                <a:gd name="T20" fmla="*/ 338 w 511"/>
                <a:gd name="T21" fmla="*/ 130 h 501"/>
                <a:gd name="T22" fmla="*/ 375 w 511"/>
                <a:gd name="T23" fmla="*/ 171 h 501"/>
                <a:gd name="T24" fmla="*/ 408 w 511"/>
                <a:gd name="T25" fmla="*/ 213 h 501"/>
                <a:gd name="T26" fmla="*/ 434 w 511"/>
                <a:gd name="T27" fmla="*/ 253 h 501"/>
                <a:gd name="T28" fmla="*/ 503 w 511"/>
                <a:gd name="T29" fmla="*/ 193 h 501"/>
                <a:gd name="T30" fmla="*/ 489 w 511"/>
                <a:gd name="T31" fmla="*/ 243 h 501"/>
                <a:gd name="T32" fmla="*/ 480 w 511"/>
                <a:gd name="T33" fmla="*/ 284 h 501"/>
                <a:gd name="T34" fmla="*/ 473 w 511"/>
                <a:gd name="T35" fmla="*/ 320 h 501"/>
                <a:gd name="T36" fmla="*/ 470 w 511"/>
                <a:gd name="T37" fmla="*/ 362 h 501"/>
                <a:gd name="T38" fmla="*/ 468 w 511"/>
                <a:gd name="T39" fmla="*/ 418 h 501"/>
                <a:gd name="T40" fmla="*/ 466 w 511"/>
                <a:gd name="T41" fmla="*/ 474 h 501"/>
                <a:gd name="T42" fmla="*/ 457 w 511"/>
                <a:gd name="T43" fmla="*/ 494 h 501"/>
                <a:gd name="T44" fmla="*/ 437 w 511"/>
                <a:gd name="T45" fmla="*/ 480 h 501"/>
                <a:gd name="T46" fmla="*/ 414 w 511"/>
                <a:gd name="T47" fmla="*/ 470 h 501"/>
                <a:gd name="T48" fmla="*/ 395 w 511"/>
                <a:gd name="T49" fmla="*/ 465 h 501"/>
                <a:gd name="T50" fmla="*/ 373 w 511"/>
                <a:gd name="T51" fmla="*/ 458 h 501"/>
                <a:gd name="T52" fmla="*/ 349 w 511"/>
                <a:gd name="T53" fmla="*/ 455 h 501"/>
                <a:gd name="T54" fmla="*/ 329 w 511"/>
                <a:gd name="T55" fmla="*/ 454 h 501"/>
                <a:gd name="T56" fmla="*/ 310 w 511"/>
                <a:gd name="T57" fmla="*/ 455 h 501"/>
                <a:gd name="T58" fmla="*/ 284 w 511"/>
                <a:gd name="T59" fmla="*/ 458 h 501"/>
                <a:gd name="T60" fmla="*/ 340 w 511"/>
                <a:gd name="T61" fmla="*/ 321 h 501"/>
                <a:gd name="T62" fmla="*/ 296 w 511"/>
                <a:gd name="T63" fmla="*/ 256 h 501"/>
                <a:gd name="T64" fmla="*/ 268 w 511"/>
                <a:gd name="T65" fmla="*/ 217 h 501"/>
                <a:gd name="T66" fmla="*/ 229 w 511"/>
                <a:gd name="T67" fmla="*/ 171 h 501"/>
                <a:gd name="T68" fmla="*/ 195 w 511"/>
                <a:gd name="T69" fmla="*/ 132 h 501"/>
                <a:gd name="T70" fmla="*/ 170 w 511"/>
                <a:gd name="T71" fmla="*/ 106 h 501"/>
                <a:gd name="T72" fmla="*/ 140 w 511"/>
                <a:gd name="T73" fmla="*/ 81 h 501"/>
                <a:gd name="T74" fmla="*/ 113 w 511"/>
                <a:gd name="T75" fmla="*/ 63 h 501"/>
                <a:gd name="T76" fmla="*/ 83 w 511"/>
                <a:gd name="T77" fmla="*/ 53 h 501"/>
                <a:gd name="T78" fmla="*/ 53 w 511"/>
                <a:gd name="T79" fmla="*/ 49 h 501"/>
                <a:gd name="T80" fmla="*/ 23 w 511"/>
                <a:gd name="T81" fmla="*/ 49 h 5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1"/>
                <a:gd name="T124" fmla="*/ 0 h 501"/>
                <a:gd name="T125" fmla="*/ 511 w 511"/>
                <a:gd name="T126" fmla="*/ 501 h 5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1" h="501">
                  <a:moveTo>
                    <a:pt x="0" y="49"/>
                  </a:moveTo>
                  <a:lnTo>
                    <a:pt x="19" y="30"/>
                  </a:lnTo>
                  <a:lnTo>
                    <a:pt x="29" y="24"/>
                  </a:lnTo>
                  <a:lnTo>
                    <a:pt x="43" y="14"/>
                  </a:lnTo>
                  <a:lnTo>
                    <a:pt x="55" y="9"/>
                  </a:lnTo>
                  <a:lnTo>
                    <a:pt x="70" y="6"/>
                  </a:lnTo>
                  <a:lnTo>
                    <a:pt x="82" y="2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28" y="4"/>
                  </a:lnTo>
                  <a:lnTo>
                    <a:pt x="144" y="9"/>
                  </a:lnTo>
                  <a:lnTo>
                    <a:pt x="161" y="10"/>
                  </a:lnTo>
                  <a:lnTo>
                    <a:pt x="180" y="20"/>
                  </a:lnTo>
                  <a:lnTo>
                    <a:pt x="198" y="29"/>
                  </a:lnTo>
                  <a:lnTo>
                    <a:pt x="216" y="39"/>
                  </a:lnTo>
                  <a:lnTo>
                    <a:pt x="233" y="50"/>
                  </a:lnTo>
                  <a:lnTo>
                    <a:pt x="251" y="60"/>
                  </a:lnTo>
                  <a:lnTo>
                    <a:pt x="267" y="73"/>
                  </a:lnTo>
                  <a:lnTo>
                    <a:pt x="284" y="86"/>
                  </a:lnTo>
                  <a:lnTo>
                    <a:pt x="303" y="99"/>
                  </a:lnTo>
                  <a:lnTo>
                    <a:pt x="322" y="117"/>
                  </a:lnTo>
                  <a:lnTo>
                    <a:pt x="338" y="130"/>
                  </a:lnTo>
                  <a:lnTo>
                    <a:pt x="357" y="153"/>
                  </a:lnTo>
                  <a:lnTo>
                    <a:pt x="375" y="171"/>
                  </a:lnTo>
                  <a:lnTo>
                    <a:pt x="392" y="189"/>
                  </a:lnTo>
                  <a:lnTo>
                    <a:pt x="408" y="213"/>
                  </a:lnTo>
                  <a:lnTo>
                    <a:pt x="422" y="231"/>
                  </a:lnTo>
                  <a:lnTo>
                    <a:pt x="434" y="253"/>
                  </a:lnTo>
                  <a:lnTo>
                    <a:pt x="510" y="169"/>
                  </a:lnTo>
                  <a:lnTo>
                    <a:pt x="503" y="193"/>
                  </a:lnTo>
                  <a:lnTo>
                    <a:pt x="495" y="220"/>
                  </a:lnTo>
                  <a:lnTo>
                    <a:pt x="489" y="243"/>
                  </a:lnTo>
                  <a:lnTo>
                    <a:pt x="483" y="261"/>
                  </a:lnTo>
                  <a:lnTo>
                    <a:pt x="480" y="284"/>
                  </a:lnTo>
                  <a:lnTo>
                    <a:pt x="477" y="300"/>
                  </a:lnTo>
                  <a:lnTo>
                    <a:pt x="473" y="320"/>
                  </a:lnTo>
                  <a:lnTo>
                    <a:pt x="473" y="341"/>
                  </a:lnTo>
                  <a:lnTo>
                    <a:pt x="470" y="362"/>
                  </a:lnTo>
                  <a:lnTo>
                    <a:pt x="468" y="390"/>
                  </a:lnTo>
                  <a:lnTo>
                    <a:pt x="468" y="418"/>
                  </a:lnTo>
                  <a:lnTo>
                    <a:pt x="468" y="443"/>
                  </a:lnTo>
                  <a:lnTo>
                    <a:pt x="466" y="474"/>
                  </a:lnTo>
                  <a:lnTo>
                    <a:pt x="467" y="500"/>
                  </a:lnTo>
                  <a:lnTo>
                    <a:pt x="457" y="494"/>
                  </a:lnTo>
                  <a:lnTo>
                    <a:pt x="448" y="486"/>
                  </a:lnTo>
                  <a:lnTo>
                    <a:pt x="437" y="480"/>
                  </a:lnTo>
                  <a:lnTo>
                    <a:pt x="427" y="476"/>
                  </a:lnTo>
                  <a:lnTo>
                    <a:pt x="414" y="470"/>
                  </a:lnTo>
                  <a:lnTo>
                    <a:pt x="404" y="466"/>
                  </a:lnTo>
                  <a:lnTo>
                    <a:pt x="395" y="465"/>
                  </a:lnTo>
                  <a:lnTo>
                    <a:pt x="383" y="461"/>
                  </a:lnTo>
                  <a:lnTo>
                    <a:pt x="373" y="458"/>
                  </a:lnTo>
                  <a:lnTo>
                    <a:pt x="360" y="459"/>
                  </a:lnTo>
                  <a:lnTo>
                    <a:pt x="349" y="455"/>
                  </a:lnTo>
                  <a:lnTo>
                    <a:pt x="340" y="454"/>
                  </a:lnTo>
                  <a:lnTo>
                    <a:pt x="329" y="454"/>
                  </a:lnTo>
                  <a:lnTo>
                    <a:pt x="320" y="454"/>
                  </a:lnTo>
                  <a:lnTo>
                    <a:pt x="310" y="455"/>
                  </a:lnTo>
                  <a:lnTo>
                    <a:pt x="298" y="452"/>
                  </a:lnTo>
                  <a:lnTo>
                    <a:pt x="284" y="458"/>
                  </a:lnTo>
                  <a:lnTo>
                    <a:pt x="356" y="355"/>
                  </a:lnTo>
                  <a:lnTo>
                    <a:pt x="340" y="321"/>
                  </a:lnTo>
                  <a:lnTo>
                    <a:pt x="324" y="300"/>
                  </a:lnTo>
                  <a:lnTo>
                    <a:pt x="296" y="256"/>
                  </a:lnTo>
                  <a:lnTo>
                    <a:pt x="282" y="237"/>
                  </a:lnTo>
                  <a:lnTo>
                    <a:pt x="268" y="217"/>
                  </a:lnTo>
                  <a:lnTo>
                    <a:pt x="243" y="187"/>
                  </a:lnTo>
                  <a:lnTo>
                    <a:pt x="229" y="171"/>
                  </a:lnTo>
                  <a:lnTo>
                    <a:pt x="211" y="148"/>
                  </a:lnTo>
                  <a:lnTo>
                    <a:pt x="195" y="132"/>
                  </a:lnTo>
                  <a:lnTo>
                    <a:pt x="182" y="119"/>
                  </a:lnTo>
                  <a:lnTo>
                    <a:pt x="170" y="106"/>
                  </a:lnTo>
                  <a:lnTo>
                    <a:pt x="157" y="94"/>
                  </a:lnTo>
                  <a:lnTo>
                    <a:pt x="140" y="81"/>
                  </a:lnTo>
                  <a:lnTo>
                    <a:pt x="128" y="74"/>
                  </a:lnTo>
                  <a:lnTo>
                    <a:pt x="113" y="63"/>
                  </a:lnTo>
                  <a:lnTo>
                    <a:pt x="97" y="56"/>
                  </a:lnTo>
                  <a:lnTo>
                    <a:pt x="83" y="53"/>
                  </a:lnTo>
                  <a:lnTo>
                    <a:pt x="68" y="50"/>
                  </a:lnTo>
                  <a:lnTo>
                    <a:pt x="53" y="49"/>
                  </a:lnTo>
                  <a:lnTo>
                    <a:pt x="38" y="46"/>
                  </a:lnTo>
                  <a:lnTo>
                    <a:pt x="23" y="49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81" name="Group 120"/>
          <p:cNvGrpSpPr>
            <a:grpSpLocks/>
          </p:cNvGrpSpPr>
          <p:nvPr/>
        </p:nvGrpSpPr>
        <p:grpSpPr bwMode="auto">
          <a:xfrm>
            <a:off x="6931025" y="1011238"/>
            <a:ext cx="838200" cy="793750"/>
            <a:chOff x="2280" y="1493"/>
            <a:chExt cx="593" cy="500"/>
          </a:xfrm>
        </p:grpSpPr>
        <p:sp>
          <p:nvSpPr>
            <p:cNvPr id="49182" name="Freeform 121"/>
            <p:cNvSpPr>
              <a:spLocks/>
            </p:cNvSpPr>
            <p:nvPr/>
          </p:nvSpPr>
          <p:spPr bwMode="auto">
            <a:xfrm>
              <a:off x="2299" y="1681"/>
              <a:ext cx="372" cy="312"/>
            </a:xfrm>
            <a:custGeom>
              <a:avLst/>
              <a:gdLst>
                <a:gd name="T0" fmla="*/ 1 w 372"/>
                <a:gd name="T1" fmla="*/ 311 h 312"/>
                <a:gd name="T2" fmla="*/ 34 w 372"/>
                <a:gd name="T3" fmla="*/ 307 h 312"/>
                <a:gd name="T4" fmla="*/ 36 w 372"/>
                <a:gd name="T5" fmla="*/ 287 h 312"/>
                <a:gd name="T6" fmla="*/ 44 w 372"/>
                <a:gd name="T7" fmla="*/ 269 h 312"/>
                <a:gd name="T8" fmla="*/ 51 w 372"/>
                <a:gd name="T9" fmla="*/ 251 h 312"/>
                <a:gd name="T10" fmla="*/ 58 w 372"/>
                <a:gd name="T11" fmla="*/ 234 h 312"/>
                <a:gd name="T12" fmla="*/ 69 w 372"/>
                <a:gd name="T13" fmla="*/ 218 h 312"/>
                <a:gd name="T14" fmla="*/ 78 w 372"/>
                <a:gd name="T15" fmla="*/ 206 h 312"/>
                <a:gd name="T16" fmla="*/ 89 w 372"/>
                <a:gd name="T17" fmla="*/ 193 h 312"/>
                <a:gd name="T18" fmla="*/ 99 w 372"/>
                <a:gd name="T19" fmla="*/ 179 h 312"/>
                <a:gd name="T20" fmla="*/ 114 w 372"/>
                <a:gd name="T21" fmla="*/ 166 h 312"/>
                <a:gd name="T22" fmla="*/ 132 w 372"/>
                <a:gd name="T23" fmla="*/ 151 h 312"/>
                <a:gd name="T24" fmla="*/ 148 w 372"/>
                <a:gd name="T25" fmla="*/ 140 h 312"/>
                <a:gd name="T26" fmla="*/ 163 w 372"/>
                <a:gd name="T27" fmla="*/ 127 h 312"/>
                <a:gd name="T28" fmla="*/ 183 w 372"/>
                <a:gd name="T29" fmla="*/ 116 h 312"/>
                <a:gd name="T30" fmla="*/ 207 w 372"/>
                <a:gd name="T31" fmla="*/ 101 h 312"/>
                <a:gd name="T32" fmla="*/ 232 w 372"/>
                <a:gd name="T33" fmla="*/ 84 h 312"/>
                <a:gd name="T34" fmla="*/ 253 w 372"/>
                <a:gd name="T35" fmla="*/ 75 h 312"/>
                <a:gd name="T36" fmla="*/ 273 w 372"/>
                <a:gd name="T37" fmla="*/ 65 h 312"/>
                <a:gd name="T38" fmla="*/ 292 w 372"/>
                <a:gd name="T39" fmla="*/ 56 h 312"/>
                <a:gd name="T40" fmla="*/ 313 w 372"/>
                <a:gd name="T41" fmla="*/ 47 h 312"/>
                <a:gd name="T42" fmla="*/ 344 w 372"/>
                <a:gd name="T43" fmla="*/ 34 h 312"/>
                <a:gd name="T44" fmla="*/ 371 w 372"/>
                <a:gd name="T45" fmla="*/ 26 h 312"/>
                <a:gd name="T46" fmla="*/ 355 w 372"/>
                <a:gd name="T47" fmla="*/ 0 h 312"/>
                <a:gd name="T48" fmla="*/ 310 w 372"/>
                <a:gd name="T49" fmla="*/ 14 h 312"/>
                <a:gd name="T50" fmla="*/ 263 w 372"/>
                <a:gd name="T51" fmla="*/ 33 h 312"/>
                <a:gd name="T52" fmla="*/ 225 w 372"/>
                <a:gd name="T53" fmla="*/ 51 h 312"/>
                <a:gd name="T54" fmla="*/ 186 w 372"/>
                <a:gd name="T55" fmla="*/ 75 h 312"/>
                <a:gd name="T56" fmla="*/ 127 w 372"/>
                <a:gd name="T57" fmla="*/ 108 h 312"/>
                <a:gd name="T58" fmla="*/ 82 w 372"/>
                <a:gd name="T59" fmla="*/ 141 h 312"/>
                <a:gd name="T60" fmla="*/ 43 w 372"/>
                <a:gd name="T61" fmla="*/ 174 h 312"/>
                <a:gd name="T62" fmla="*/ 23 w 372"/>
                <a:gd name="T63" fmla="*/ 204 h 312"/>
                <a:gd name="T64" fmla="*/ 3 w 372"/>
                <a:gd name="T65" fmla="*/ 240 h 312"/>
                <a:gd name="T66" fmla="*/ 0 w 372"/>
                <a:gd name="T67" fmla="*/ 267 h 312"/>
                <a:gd name="T68" fmla="*/ 1 w 372"/>
                <a:gd name="T69" fmla="*/ 311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2"/>
                <a:gd name="T106" fmla="*/ 0 h 312"/>
                <a:gd name="T107" fmla="*/ 372 w 372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2" h="312">
                  <a:moveTo>
                    <a:pt x="1" y="311"/>
                  </a:moveTo>
                  <a:lnTo>
                    <a:pt x="34" y="307"/>
                  </a:lnTo>
                  <a:lnTo>
                    <a:pt x="36" y="287"/>
                  </a:lnTo>
                  <a:lnTo>
                    <a:pt x="44" y="269"/>
                  </a:lnTo>
                  <a:lnTo>
                    <a:pt x="51" y="251"/>
                  </a:lnTo>
                  <a:lnTo>
                    <a:pt x="58" y="234"/>
                  </a:lnTo>
                  <a:lnTo>
                    <a:pt x="69" y="218"/>
                  </a:lnTo>
                  <a:lnTo>
                    <a:pt x="78" y="206"/>
                  </a:lnTo>
                  <a:lnTo>
                    <a:pt x="89" y="193"/>
                  </a:lnTo>
                  <a:lnTo>
                    <a:pt x="99" y="179"/>
                  </a:lnTo>
                  <a:lnTo>
                    <a:pt x="114" y="166"/>
                  </a:lnTo>
                  <a:lnTo>
                    <a:pt x="132" y="151"/>
                  </a:lnTo>
                  <a:lnTo>
                    <a:pt x="148" y="140"/>
                  </a:lnTo>
                  <a:lnTo>
                    <a:pt x="163" y="127"/>
                  </a:lnTo>
                  <a:lnTo>
                    <a:pt x="183" y="116"/>
                  </a:lnTo>
                  <a:lnTo>
                    <a:pt x="207" y="101"/>
                  </a:lnTo>
                  <a:lnTo>
                    <a:pt x="232" y="84"/>
                  </a:lnTo>
                  <a:lnTo>
                    <a:pt x="253" y="75"/>
                  </a:lnTo>
                  <a:lnTo>
                    <a:pt x="273" y="65"/>
                  </a:lnTo>
                  <a:lnTo>
                    <a:pt x="292" y="56"/>
                  </a:lnTo>
                  <a:lnTo>
                    <a:pt x="313" y="47"/>
                  </a:lnTo>
                  <a:lnTo>
                    <a:pt x="344" y="34"/>
                  </a:lnTo>
                  <a:lnTo>
                    <a:pt x="371" y="26"/>
                  </a:lnTo>
                  <a:lnTo>
                    <a:pt x="355" y="0"/>
                  </a:lnTo>
                  <a:lnTo>
                    <a:pt x="310" y="14"/>
                  </a:lnTo>
                  <a:lnTo>
                    <a:pt x="263" y="33"/>
                  </a:lnTo>
                  <a:lnTo>
                    <a:pt x="225" y="51"/>
                  </a:lnTo>
                  <a:lnTo>
                    <a:pt x="186" y="75"/>
                  </a:lnTo>
                  <a:lnTo>
                    <a:pt x="127" y="108"/>
                  </a:lnTo>
                  <a:lnTo>
                    <a:pt x="82" y="141"/>
                  </a:lnTo>
                  <a:lnTo>
                    <a:pt x="43" y="174"/>
                  </a:lnTo>
                  <a:lnTo>
                    <a:pt x="23" y="204"/>
                  </a:lnTo>
                  <a:lnTo>
                    <a:pt x="3" y="240"/>
                  </a:lnTo>
                  <a:lnTo>
                    <a:pt x="0" y="267"/>
                  </a:lnTo>
                  <a:lnTo>
                    <a:pt x="1" y="311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Freeform 122"/>
            <p:cNvSpPr>
              <a:spLocks/>
            </p:cNvSpPr>
            <p:nvPr/>
          </p:nvSpPr>
          <p:spPr bwMode="auto">
            <a:xfrm>
              <a:off x="2523" y="1493"/>
              <a:ext cx="349" cy="118"/>
            </a:xfrm>
            <a:custGeom>
              <a:avLst/>
              <a:gdLst>
                <a:gd name="T0" fmla="*/ 276 w 349"/>
                <a:gd name="T1" fmla="*/ 116 h 118"/>
                <a:gd name="T2" fmla="*/ 348 w 349"/>
                <a:gd name="T3" fmla="*/ 107 h 118"/>
                <a:gd name="T4" fmla="*/ 328 w 349"/>
                <a:gd name="T5" fmla="*/ 104 h 118"/>
                <a:gd name="T6" fmla="*/ 308 w 349"/>
                <a:gd name="T7" fmla="*/ 100 h 118"/>
                <a:gd name="T8" fmla="*/ 287 w 349"/>
                <a:gd name="T9" fmla="*/ 94 h 118"/>
                <a:gd name="T10" fmla="*/ 262 w 349"/>
                <a:gd name="T11" fmla="*/ 87 h 118"/>
                <a:gd name="T12" fmla="*/ 234 w 349"/>
                <a:gd name="T13" fmla="*/ 80 h 118"/>
                <a:gd name="T14" fmla="*/ 209 w 349"/>
                <a:gd name="T15" fmla="*/ 73 h 118"/>
                <a:gd name="T16" fmla="*/ 187 w 349"/>
                <a:gd name="T17" fmla="*/ 65 h 118"/>
                <a:gd name="T18" fmla="*/ 168 w 349"/>
                <a:gd name="T19" fmla="*/ 59 h 118"/>
                <a:gd name="T20" fmla="*/ 148 w 349"/>
                <a:gd name="T21" fmla="*/ 52 h 118"/>
                <a:gd name="T22" fmla="*/ 130 w 349"/>
                <a:gd name="T23" fmla="*/ 44 h 118"/>
                <a:gd name="T24" fmla="*/ 112 w 349"/>
                <a:gd name="T25" fmla="*/ 34 h 118"/>
                <a:gd name="T26" fmla="*/ 96 w 349"/>
                <a:gd name="T27" fmla="*/ 26 h 118"/>
                <a:gd name="T28" fmla="*/ 83 w 349"/>
                <a:gd name="T29" fmla="*/ 17 h 118"/>
                <a:gd name="T30" fmla="*/ 67 w 349"/>
                <a:gd name="T31" fmla="*/ 7 h 118"/>
                <a:gd name="T32" fmla="*/ 55 w 349"/>
                <a:gd name="T33" fmla="*/ 0 h 118"/>
                <a:gd name="T34" fmla="*/ 0 w 349"/>
                <a:gd name="T35" fmla="*/ 6 h 118"/>
                <a:gd name="T36" fmla="*/ 14 w 349"/>
                <a:gd name="T37" fmla="*/ 20 h 118"/>
                <a:gd name="T38" fmla="*/ 46 w 349"/>
                <a:gd name="T39" fmla="*/ 39 h 118"/>
                <a:gd name="T40" fmla="*/ 83 w 349"/>
                <a:gd name="T41" fmla="*/ 63 h 118"/>
                <a:gd name="T42" fmla="*/ 122 w 349"/>
                <a:gd name="T43" fmla="*/ 81 h 118"/>
                <a:gd name="T44" fmla="*/ 174 w 349"/>
                <a:gd name="T45" fmla="*/ 93 h 118"/>
                <a:gd name="T46" fmla="*/ 218 w 349"/>
                <a:gd name="T47" fmla="*/ 107 h 118"/>
                <a:gd name="T48" fmla="*/ 262 w 349"/>
                <a:gd name="T49" fmla="*/ 117 h 118"/>
                <a:gd name="T50" fmla="*/ 348 w 349"/>
                <a:gd name="T51" fmla="*/ 107 h 118"/>
                <a:gd name="T52" fmla="*/ 346 w 349"/>
                <a:gd name="T53" fmla="*/ 108 h 118"/>
                <a:gd name="T54" fmla="*/ 276 w 349"/>
                <a:gd name="T55" fmla="*/ 116 h 1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118"/>
                <a:gd name="T86" fmla="*/ 349 w 349"/>
                <a:gd name="T87" fmla="*/ 118 h 1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118">
                  <a:moveTo>
                    <a:pt x="276" y="116"/>
                  </a:moveTo>
                  <a:lnTo>
                    <a:pt x="348" y="107"/>
                  </a:lnTo>
                  <a:lnTo>
                    <a:pt x="328" y="104"/>
                  </a:lnTo>
                  <a:lnTo>
                    <a:pt x="308" y="100"/>
                  </a:lnTo>
                  <a:lnTo>
                    <a:pt x="287" y="94"/>
                  </a:lnTo>
                  <a:lnTo>
                    <a:pt x="262" y="87"/>
                  </a:lnTo>
                  <a:lnTo>
                    <a:pt x="234" y="80"/>
                  </a:lnTo>
                  <a:lnTo>
                    <a:pt x="209" y="73"/>
                  </a:lnTo>
                  <a:lnTo>
                    <a:pt x="187" y="65"/>
                  </a:lnTo>
                  <a:lnTo>
                    <a:pt x="168" y="59"/>
                  </a:lnTo>
                  <a:lnTo>
                    <a:pt x="148" y="52"/>
                  </a:lnTo>
                  <a:lnTo>
                    <a:pt x="130" y="44"/>
                  </a:lnTo>
                  <a:lnTo>
                    <a:pt x="112" y="34"/>
                  </a:lnTo>
                  <a:lnTo>
                    <a:pt x="96" y="26"/>
                  </a:lnTo>
                  <a:lnTo>
                    <a:pt x="83" y="17"/>
                  </a:lnTo>
                  <a:lnTo>
                    <a:pt x="67" y="7"/>
                  </a:lnTo>
                  <a:lnTo>
                    <a:pt x="55" y="0"/>
                  </a:lnTo>
                  <a:lnTo>
                    <a:pt x="0" y="6"/>
                  </a:lnTo>
                  <a:lnTo>
                    <a:pt x="14" y="20"/>
                  </a:lnTo>
                  <a:lnTo>
                    <a:pt x="46" y="39"/>
                  </a:lnTo>
                  <a:lnTo>
                    <a:pt x="83" y="63"/>
                  </a:lnTo>
                  <a:lnTo>
                    <a:pt x="122" y="81"/>
                  </a:lnTo>
                  <a:lnTo>
                    <a:pt x="174" y="93"/>
                  </a:lnTo>
                  <a:lnTo>
                    <a:pt x="218" y="107"/>
                  </a:lnTo>
                  <a:lnTo>
                    <a:pt x="262" y="117"/>
                  </a:lnTo>
                  <a:lnTo>
                    <a:pt x="348" y="107"/>
                  </a:lnTo>
                  <a:lnTo>
                    <a:pt x="346" y="108"/>
                  </a:lnTo>
                  <a:lnTo>
                    <a:pt x="276" y="11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Freeform 123"/>
            <p:cNvSpPr>
              <a:spLocks/>
            </p:cNvSpPr>
            <p:nvPr/>
          </p:nvSpPr>
          <p:spPr bwMode="auto">
            <a:xfrm>
              <a:off x="2718" y="1599"/>
              <a:ext cx="155" cy="187"/>
            </a:xfrm>
            <a:custGeom>
              <a:avLst/>
              <a:gdLst>
                <a:gd name="T0" fmla="*/ 5 w 155"/>
                <a:gd name="T1" fmla="*/ 186 h 187"/>
                <a:gd name="T2" fmla="*/ 64 w 155"/>
                <a:gd name="T3" fmla="*/ 179 h 187"/>
                <a:gd name="T4" fmla="*/ 64 w 155"/>
                <a:gd name="T5" fmla="*/ 168 h 187"/>
                <a:gd name="T6" fmla="*/ 67 w 155"/>
                <a:gd name="T7" fmla="*/ 157 h 187"/>
                <a:gd name="T8" fmla="*/ 72 w 155"/>
                <a:gd name="T9" fmla="*/ 146 h 187"/>
                <a:gd name="T10" fmla="*/ 75 w 155"/>
                <a:gd name="T11" fmla="*/ 134 h 187"/>
                <a:gd name="T12" fmla="*/ 80 w 155"/>
                <a:gd name="T13" fmla="*/ 121 h 187"/>
                <a:gd name="T14" fmla="*/ 85 w 155"/>
                <a:gd name="T15" fmla="*/ 106 h 187"/>
                <a:gd name="T16" fmla="*/ 93 w 155"/>
                <a:gd name="T17" fmla="*/ 89 h 187"/>
                <a:gd name="T18" fmla="*/ 101 w 155"/>
                <a:gd name="T19" fmla="*/ 71 h 187"/>
                <a:gd name="T20" fmla="*/ 107 w 155"/>
                <a:gd name="T21" fmla="*/ 60 h 187"/>
                <a:gd name="T22" fmla="*/ 114 w 155"/>
                <a:gd name="T23" fmla="*/ 46 h 187"/>
                <a:gd name="T24" fmla="*/ 126 w 155"/>
                <a:gd name="T25" fmla="*/ 31 h 187"/>
                <a:gd name="T26" fmla="*/ 139 w 155"/>
                <a:gd name="T27" fmla="*/ 16 h 187"/>
                <a:gd name="T28" fmla="*/ 147 w 155"/>
                <a:gd name="T29" fmla="*/ 7 h 187"/>
                <a:gd name="T30" fmla="*/ 154 w 155"/>
                <a:gd name="T31" fmla="*/ 0 h 187"/>
                <a:gd name="T32" fmla="*/ 78 w 155"/>
                <a:gd name="T33" fmla="*/ 9 h 187"/>
                <a:gd name="T34" fmla="*/ 64 w 155"/>
                <a:gd name="T35" fmla="*/ 22 h 187"/>
                <a:gd name="T36" fmla="*/ 44 w 155"/>
                <a:gd name="T37" fmla="*/ 45 h 187"/>
                <a:gd name="T38" fmla="*/ 25 w 155"/>
                <a:gd name="T39" fmla="*/ 71 h 187"/>
                <a:gd name="T40" fmla="*/ 17 w 155"/>
                <a:gd name="T41" fmla="*/ 94 h 187"/>
                <a:gd name="T42" fmla="*/ 5 w 155"/>
                <a:gd name="T43" fmla="*/ 120 h 187"/>
                <a:gd name="T44" fmla="*/ 1 w 155"/>
                <a:gd name="T45" fmla="*/ 147 h 187"/>
                <a:gd name="T46" fmla="*/ 0 w 155"/>
                <a:gd name="T47" fmla="*/ 166 h 187"/>
                <a:gd name="T48" fmla="*/ 5 w 155"/>
                <a:gd name="T49" fmla="*/ 186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187"/>
                <a:gd name="T77" fmla="*/ 155 w 155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187">
                  <a:moveTo>
                    <a:pt x="5" y="186"/>
                  </a:moveTo>
                  <a:lnTo>
                    <a:pt x="64" y="179"/>
                  </a:lnTo>
                  <a:lnTo>
                    <a:pt x="64" y="168"/>
                  </a:lnTo>
                  <a:lnTo>
                    <a:pt x="67" y="157"/>
                  </a:lnTo>
                  <a:lnTo>
                    <a:pt x="72" y="146"/>
                  </a:lnTo>
                  <a:lnTo>
                    <a:pt x="75" y="134"/>
                  </a:lnTo>
                  <a:lnTo>
                    <a:pt x="80" y="121"/>
                  </a:lnTo>
                  <a:lnTo>
                    <a:pt x="85" y="106"/>
                  </a:lnTo>
                  <a:lnTo>
                    <a:pt x="93" y="89"/>
                  </a:lnTo>
                  <a:lnTo>
                    <a:pt x="101" y="71"/>
                  </a:lnTo>
                  <a:lnTo>
                    <a:pt x="107" y="60"/>
                  </a:lnTo>
                  <a:lnTo>
                    <a:pt x="114" y="46"/>
                  </a:lnTo>
                  <a:lnTo>
                    <a:pt x="126" y="31"/>
                  </a:lnTo>
                  <a:lnTo>
                    <a:pt x="139" y="16"/>
                  </a:lnTo>
                  <a:lnTo>
                    <a:pt x="147" y="7"/>
                  </a:lnTo>
                  <a:lnTo>
                    <a:pt x="154" y="0"/>
                  </a:lnTo>
                  <a:lnTo>
                    <a:pt x="78" y="9"/>
                  </a:lnTo>
                  <a:lnTo>
                    <a:pt x="64" y="22"/>
                  </a:lnTo>
                  <a:lnTo>
                    <a:pt x="44" y="45"/>
                  </a:lnTo>
                  <a:lnTo>
                    <a:pt x="25" y="71"/>
                  </a:lnTo>
                  <a:lnTo>
                    <a:pt x="17" y="94"/>
                  </a:lnTo>
                  <a:lnTo>
                    <a:pt x="5" y="120"/>
                  </a:lnTo>
                  <a:lnTo>
                    <a:pt x="1" y="147"/>
                  </a:lnTo>
                  <a:lnTo>
                    <a:pt x="0" y="166"/>
                  </a:lnTo>
                  <a:lnTo>
                    <a:pt x="5" y="18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Freeform 124"/>
            <p:cNvSpPr>
              <a:spLocks/>
            </p:cNvSpPr>
            <p:nvPr/>
          </p:nvSpPr>
          <p:spPr bwMode="auto">
            <a:xfrm>
              <a:off x="2280" y="1499"/>
              <a:ext cx="521" cy="493"/>
            </a:xfrm>
            <a:custGeom>
              <a:avLst/>
              <a:gdLst>
                <a:gd name="T0" fmla="*/ 10 w 521"/>
                <a:gd name="T1" fmla="*/ 468 h 493"/>
                <a:gd name="T2" fmla="*/ 2 w 521"/>
                <a:gd name="T3" fmla="*/ 440 h 493"/>
                <a:gd name="T4" fmla="*/ 1 w 521"/>
                <a:gd name="T5" fmla="*/ 412 h 493"/>
                <a:gd name="T6" fmla="*/ 3 w 521"/>
                <a:gd name="T7" fmla="*/ 385 h 493"/>
                <a:gd name="T8" fmla="*/ 13 w 521"/>
                <a:gd name="T9" fmla="*/ 352 h 493"/>
                <a:gd name="T10" fmla="*/ 26 w 521"/>
                <a:gd name="T11" fmla="*/ 321 h 493"/>
                <a:gd name="T12" fmla="*/ 51 w 521"/>
                <a:gd name="T13" fmla="*/ 286 h 493"/>
                <a:gd name="T14" fmla="*/ 77 w 521"/>
                <a:gd name="T15" fmla="*/ 256 h 493"/>
                <a:gd name="T16" fmla="*/ 104 w 521"/>
                <a:gd name="T17" fmla="*/ 226 h 493"/>
                <a:gd name="T18" fmla="*/ 136 w 521"/>
                <a:gd name="T19" fmla="*/ 194 h 493"/>
                <a:gd name="T20" fmla="*/ 171 w 521"/>
                <a:gd name="T21" fmla="*/ 165 h 493"/>
                <a:gd name="T22" fmla="*/ 214 w 521"/>
                <a:gd name="T23" fmla="*/ 136 h 493"/>
                <a:gd name="T24" fmla="*/ 259 w 521"/>
                <a:gd name="T25" fmla="*/ 111 h 493"/>
                <a:gd name="T26" fmla="*/ 299 w 521"/>
                <a:gd name="T27" fmla="*/ 92 h 493"/>
                <a:gd name="T28" fmla="*/ 263 w 521"/>
                <a:gd name="T29" fmla="*/ 11 h 493"/>
                <a:gd name="T30" fmla="*/ 303 w 521"/>
                <a:gd name="T31" fmla="*/ 35 h 493"/>
                <a:gd name="T32" fmla="*/ 336 w 521"/>
                <a:gd name="T33" fmla="*/ 52 h 493"/>
                <a:gd name="T34" fmla="*/ 366 w 521"/>
                <a:gd name="T35" fmla="*/ 66 h 493"/>
                <a:gd name="T36" fmla="*/ 402 w 521"/>
                <a:gd name="T37" fmla="*/ 78 h 493"/>
                <a:gd name="T38" fmla="*/ 450 w 521"/>
                <a:gd name="T39" fmla="*/ 91 h 493"/>
                <a:gd name="T40" fmla="*/ 497 w 521"/>
                <a:gd name="T41" fmla="*/ 104 h 493"/>
                <a:gd name="T42" fmla="*/ 513 w 521"/>
                <a:gd name="T43" fmla="*/ 117 h 493"/>
                <a:gd name="T44" fmla="*/ 496 w 521"/>
                <a:gd name="T45" fmla="*/ 135 h 493"/>
                <a:gd name="T46" fmla="*/ 482 w 521"/>
                <a:gd name="T47" fmla="*/ 156 h 493"/>
                <a:gd name="T48" fmla="*/ 472 w 521"/>
                <a:gd name="T49" fmla="*/ 174 h 493"/>
                <a:gd name="T50" fmla="*/ 462 w 521"/>
                <a:gd name="T51" fmla="*/ 196 h 493"/>
                <a:gd name="T52" fmla="*/ 454 w 521"/>
                <a:gd name="T53" fmla="*/ 219 h 493"/>
                <a:gd name="T54" fmla="*/ 449 w 521"/>
                <a:gd name="T55" fmla="*/ 238 h 493"/>
                <a:gd name="T56" fmla="*/ 445 w 521"/>
                <a:gd name="T57" fmla="*/ 258 h 493"/>
                <a:gd name="T58" fmla="*/ 441 w 521"/>
                <a:gd name="T59" fmla="*/ 285 h 493"/>
                <a:gd name="T60" fmla="*/ 336 w 521"/>
                <a:gd name="T61" fmla="*/ 201 h 493"/>
                <a:gd name="T62" fmla="*/ 269 w 521"/>
                <a:gd name="T63" fmla="*/ 232 h 493"/>
                <a:gd name="T64" fmla="*/ 230 w 521"/>
                <a:gd name="T65" fmla="*/ 253 h 493"/>
                <a:gd name="T66" fmla="*/ 180 w 521"/>
                <a:gd name="T67" fmla="*/ 284 h 493"/>
                <a:gd name="T68" fmla="*/ 138 w 521"/>
                <a:gd name="T69" fmla="*/ 309 h 493"/>
                <a:gd name="T70" fmla="*/ 111 w 521"/>
                <a:gd name="T71" fmla="*/ 330 h 493"/>
                <a:gd name="T72" fmla="*/ 82 w 521"/>
                <a:gd name="T73" fmla="*/ 355 h 493"/>
                <a:gd name="T74" fmla="*/ 60 w 521"/>
                <a:gd name="T75" fmla="*/ 379 h 493"/>
                <a:gd name="T76" fmla="*/ 44 w 521"/>
                <a:gd name="T77" fmla="*/ 407 h 493"/>
                <a:gd name="T78" fmla="*/ 35 w 521"/>
                <a:gd name="T79" fmla="*/ 436 h 493"/>
                <a:gd name="T80" fmla="*/ 27 w 521"/>
                <a:gd name="T81" fmla="*/ 468 h 4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1"/>
                <a:gd name="T124" fmla="*/ 0 h 493"/>
                <a:gd name="T125" fmla="*/ 521 w 521"/>
                <a:gd name="T126" fmla="*/ 493 h 4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1" h="493">
                  <a:moveTo>
                    <a:pt x="22" y="492"/>
                  </a:moveTo>
                  <a:lnTo>
                    <a:pt x="10" y="468"/>
                  </a:lnTo>
                  <a:lnTo>
                    <a:pt x="7" y="456"/>
                  </a:lnTo>
                  <a:lnTo>
                    <a:pt x="2" y="440"/>
                  </a:lnTo>
                  <a:lnTo>
                    <a:pt x="0" y="426"/>
                  </a:lnTo>
                  <a:lnTo>
                    <a:pt x="1" y="412"/>
                  </a:lnTo>
                  <a:lnTo>
                    <a:pt x="1" y="398"/>
                  </a:lnTo>
                  <a:lnTo>
                    <a:pt x="3" y="385"/>
                  </a:lnTo>
                  <a:lnTo>
                    <a:pt x="5" y="370"/>
                  </a:lnTo>
                  <a:lnTo>
                    <a:pt x="13" y="352"/>
                  </a:lnTo>
                  <a:lnTo>
                    <a:pt x="20" y="337"/>
                  </a:lnTo>
                  <a:lnTo>
                    <a:pt x="26" y="321"/>
                  </a:lnTo>
                  <a:lnTo>
                    <a:pt x="39" y="303"/>
                  </a:lnTo>
                  <a:lnTo>
                    <a:pt x="51" y="286"/>
                  </a:lnTo>
                  <a:lnTo>
                    <a:pt x="64" y="270"/>
                  </a:lnTo>
                  <a:lnTo>
                    <a:pt x="77" y="256"/>
                  </a:lnTo>
                  <a:lnTo>
                    <a:pt x="90" y="239"/>
                  </a:lnTo>
                  <a:lnTo>
                    <a:pt x="104" y="226"/>
                  </a:lnTo>
                  <a:lnTo>
                    <a:pt x="120" y="210"/>
                  </a:lnTo>
                  <a:lnTo>
                    <a:pt x="136" y="194"/>
                  </a:lnTo>
                  <a:lnTo>
                    <a:pt x="155" y="179"/>
                  </a:lnTo>
                  <a:lnTo>
                    <a:pt x="171" y="165"/>
                  </a:lnTo>
                  <a:lnTo>
                    <a:pt x="195" y="150"/>
                  </a:lnTo>
                  <a:lnTo>
                    <a:pt x="214" y="136"/>
                  </a:lnTo>
                  <a:lnTo>
                    <a:pt x="234" y="122"/>
                  </a:lnTo>
                  <a:lnTo>
                    <a:pt x="259" y="111"/>
                  </a:lnTo>
                  <a:lnTo>
                    <a:pt x="277" y="100"/>
                  </a:lnTo>
                  <a:lnTo>
                    <a:pt x="299" y="92"/>
                  </a:lnTo>
                  <a:lnTo>
                    <a:pt x="244" y="0"/>
                  </a:lnTo>
                  <a:lnTo>
                    <a:pt x="263" y="11"/>
                  </a:lnTo>
                  <a:lnTo>
                    <a:pt x="285" y="24"/>
                  </a:lnTo>
                  <a:lnTo>
                    <a:pt x="303" y="35"/>
                  </a:lnTo>
                  <a:lnTo>
                    <a:pt x="318" y="44"/>
                  </a:lnTo>
                  <a:lnTo>
                    <a:pt x="336" y="52"/>
                  </a:lnTo>
                  <a:lnTo>
                    <a:pt x="349" y="59"/>
                  </a:lnTo>
                  <a:lnTo>
                    <a:pt x="366" y="66"/>
                  </a:lnTo>
                  <a:lnTo>
                    <a:pt x="385" y="71"/>
                  </a:lnTo>
                  <a:lnTo>
                    <a:pt x="402" y="78"/>
                  </a:lnTo>
                  <a:lnTo>
                    <a:pt x="425" y="85"/>
                  </a:lnTo>
                  <a:lnTo>
                    <a:pt x="450" y="91"/>
                  </a:lnTo>
                  <a:lnTo>
                    <a:pt x="471" y="96"/>
                  </a:lnTo>
                  <a:lnTo>
                    <a:pt x="497" y="104"/>
                  </a:lnTo>
                  <a:lnTo>
                    <a:pt x="520" y="108"/>
                  </a:lnTo>
                  <a:lnTo>
                    <a:pt x="513" y="117"/>
                  </a:lnTo>
                  <a:lnTo>
                    <a:pt x="504" y="125"/>
                  </a:lnTo>
                  <a:lnTo>
                    <a:pt x="496" y="135"/>
                  </a:lnTo>
                  <a:lnTo>
                    <a:pt x="489" y="145"/>
                  </a:lnTo>
                  <a:lnTo>
                    <a:pt x="482" y="156"/>
                  </a:lnTo>
                  <a:lnTo>
                    <a:pt x="476" y="165"/>
                  </a:lnTo>
                  <a:lnTo>
                    <a:pt x="472" y="174"/>
                  </a:lnTo>
                  <a:lnTo>
                    <a:pt x="467" y="185"/>
                  </a:lnTo>
                  <a:lnTo>
                    <a:pt x="462" y="196"/>
                  </a:lnTo>
                  <a:lnTo>
                    <a:pt x="459" y="208"/>
                  </a:lnTo>
                  <a:lnTo>
                    <a:pt x="454" y="219"/>
                  </a:lnTo>
                  <a:lnTo>
                    <a:pt x="451" y="228"/>
                  </a:lnTo>
                  <a:lnTo>
                    <a:pt x="449" y="238"/>
                  </a:lnTo>
                  <a:lnTo>
                    <a:pt x="446" y="248"/>
                  </a:lnTo>
                  <a:lnTo>
                    <a:pt x="445" y="258"/>
                  </a:lnTo>
                  <a:lnTo>
                    <a:pt x="440" y="270"/>
                  </a:lnTo>
                  <a:lnTo>
                    <a:pt x="441" y="285"/>
                  </a:lnTo>
                  <a:lnTo>
                    <a:pt x="369" y="192"/>
                  </a:lnTo>
                  <a:lnTo>
                    <a:pt x="336" y="201"/>
                  </a:lnTo>
                  <a:lnTo>
                    <a:pt x="314" y="212"/>
                  </a:lnTo>
                  <a:lnTo>
                    <a:pt x="269" y="232"/>
                  </a:lnTo>
                  <a:lnTo>
                    <a:pt x="250" y="243"/>
                  </a:lnTo>
                  <a:lnTo>
                    <a:pt x="230" y="253"/>
                  </a:lnTo>
                  <a:lnTo>
                    <a:pt x="197" y="272"/>
                  </a:lnTo>
                  <a:lnTo>
                    <a:pt x="180" y="284"/>
                  </a:lnTo>
                  <a:lnTo>
                    <a:pt x="157" y="298"/>
                  </a:lnTo>
                  <a:lnTo>
                    <a:pt x="138" y="309"/>
                  </a:lnTo>
                  <a:lnTo>
                    <a:pt x="125" y="321"/>
                  </a:lnTo>
                  <a:lnTo>
                    <a:pt x="111" y="330"/>
                  </a:lnTo>
                  <a:lnTo>
                    <a:pt x="98" y="342"/>
                  </a:lnTo>
                  <a:lnTo>
                    <a:pt x="82" y="355"/>
                  </a:lnTo>
                  <a:lnTo>
                    <a:pt x="73" y="366"/>
                  </a:lnTo>
                  <a:lnTo>
                    <a:pt x="60" y="379"/>
                  </a:lnTo>
                  <a:lnTo>
                    <a:pt x="51" y="394"/>
                  </a:lnTo>
                  <a:lnTo>
                    <a:pt x="44" y="407"/>
                  </a:lnTo>
                  <a:lnTo>
                    <a:pt x="39" y="422"/>
                  </a:lnTo>
                  <a:lnTo>
                    <a:pt x="35" y="436"/>
                  </a:lnTo>
                  <a:lnTo>
                    <a:pt x="28" y="451"/>
                  </a:lnTo>
                  <a:lnTo>
                    <a:pt x="27" y="468"/>
                  </a:lnTo>
                  <a:lnTo>
                    <a:pt x="22" y="49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7" grpId="0"/>
      <p:bldP spid="256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3606178"/>
            <a:ext cx="4203700" cy="24800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88925" y="163513"/>
            <a:ext cx="8151813" cy="731837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Nutrient Imbalance</a:t>
            </a:r>
          </a:p>
        </p:txBody>
      </p:sp>
      <p:grpSp>
        <p:nvGrpSpPr>
          <p:cNvPr id="51203" name="Group 9"/>
          <p:cNvGrpSpPr>
            <a:grpSpLocks/>
          </p:cNvGrpSpPr>
          <p:nvPr/>
        </p:nvGrpSpPr>
        <p:grpSpPr bwMode="auto">
          <a:xfrm>
            <a:off x="193675" y="946150"/>
            <a:ext cx="4259263" cy="2492375"/>
            <a:chOff x="0" y="2774949"/>
            <a:chExt cx="4486873" cy="2456173"/>
          </a:xfrm>
        </p:grpSpPr>
        <p:pic>
          <p:nvPicPr>
            <p:cNvPr id="51283" name="Picture 2" descr="Manure Surplus P (kg ha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74949"/>
              <a:ext cx="4486873" cy="24561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84" name="Oval 4"/>
            <p:cNvSpPr>
              <a:spLocks noChangeArrowheads="1"/>
            </p:cNvSpPr>
            <p:nvPr/>
          </p:nvSpPr>
          <p:spPr bwMode="auto">
            <a:xfrm>
              <a:off x="2180400" y="3352800"/>
              <a:ext cx="1136592" cy="7620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Lydian BT" pitchFamily="66" charset="0"/>
              </a:endParaRPr>
            </a:p>
          </p:txBody>
        </p:sp>
        <p:sp>
          <p:nvSpPr>
            <p:cNvPr id="51285" name="Oval 5"/>
            <p:cNvSpPr>
              <a:spLocks noChangeArrowheads="1"/>
            </p:cNvSpPr>
            <p:nvPr/>
          </p:nvSpPr>
          <p:spPr bwMode="auto">
            <a:xfrm>
              <a:off x="3352800" y="3505200"/>
              <a:ext cx="609600" cy="52493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Lydian BT" pitchFamily="66" charset="0"/>
              </a:endParaRPr>
            </a:p>
          </p:txBody>
        </p:sp>
        <p:sp>
          <p:nvSpPr>
            <p:cNvPr id="51286" name="Text Box 7"/>
            <p:cNvSpPr txBox="1">
              <a:spLocks noChangeArrowheads="1"/>
            </p:cNvSpPr>
            <p:nvPr/>
          </p:nvSpPr>
          <p:spPr bwMode="auto">
            <a:xfrm>
              <a:off x="2531216" y="4927170"/>
              <a:ext cx="19050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Comic Sans MS" panose="030F0702030302020204" pitchFamily="66" charset="0"/>
                </a:rPr>
                <a:t>Maguire et al., 2007</a:t>
              </a:r>
            </a:p>
          </p:txBody>
        </p:sp>
      </p:grpSp>
      <p:pic>
        <p:nvPicPr>
          <p:cNvPr id="51204" name="Picture 2" descr="http://mawaterquality.agecon.vt.edu/PA/state_trends/images/PA_AEUs_a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874713"/>
            <a:ext cx="4316413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2" descr="http://www.mawaterquality.agecon.vt.edu/PA/state_trends/images/PA_Pbalanc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506788"/>
            <a:ext cx="43148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85"/>
          <p:cNvSpPr txBox="1">
            <a:spLocks noChangeArrowheads="1"/>
          </p:cNvSpPr>
          <p:nvPr/>
        </p:nvSpPr>
        <p:spPr bwMode="auto">
          <a:xfrm>
            <a:off x="1157288" y="3675063"/>
            <a:ext cx="1936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PA Very High Soil Tests</a:t>
            </a:r>
          </a:p>
        </p:txBody>
      </p:sp>
      <p:sp>
        <p:nvSpPr>
          <p:cNvPr id="51208" name="TextBox 86"/>
          <p:cNvSpPr txBox="1">
            <a:spLocks noChangeArrowheads="1"/>
          </p:cNvSpPr>
          <p:nvPr/>
        </p:nvSpPr>
        <p:spPr bwMode="auto">
          <a:xfrm>
            <a:off x="7119938" y="2228850"/>
            <a:ext cx="1284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MAWQ Program</a:t>
            </a:r>
          </a:p>
        </p:txBody>
      </p:sp>
      <p:sp>
        <p:nvSpPr>
          <p:cNvPr id="51209" name="TextBox 87"/>
          <p:cNvSpPr txBox="1">
            <a:spLocks noChangeArrowheads="1"/>
          </p:cNvSpPr>
          <p:nvPr/>
        </p:nvSpPr>
        <p:spPr bwMode="auto">
          <a:xfrm>
            <a:off x="7426325" y="5911850"/>
            <a:ext cx="1285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MAWQ Program</a:t>
            </a:r>
          </a:p>
        </p:txBody>
      </p:sp>
      <p:sp>
        <p:nvSpPr>
          <p:cNvPr id="51210" name="TextBox 88"/>
          <p:cNvSpPr txBox="1">
            <a:spLocks noChangeArrowheads="1"/>
          </p:cNvSpPr>
          <p:nvPr/>
        </p:nvSpPr>
        <p:spPr bwMode="auto">
          <a:xfrm>
            <a:off x="3246438" y="5818188"/>
            <a:ext cx="12842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PSU AASL</a:t>
            </a:r>
          </a:p>
        </p:txBody>
      </p:sp>
    </p:spTree>
    <p:extLst>
      <p:ext uri="{BB962C8B-B14F-4D97-AF65-F5344CB8AC3E}">
        <p14:creationId xmlns:p14="http://schemas.microsoft.com/office/powerpoint/2010/main" val="32191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Present and Future of Agricultural Best Management Practices&amp;quot;&quot;/&gt;&lt;property id=&quot;20307&quot; value=&quot;256&quot;/&gt;&lt;/object&gt;&lt;object type=&quot;3&quot; unique_id=&quot;10024&quot;&gt;&lt;property id=&quot;20148&quot; value=&quot;5&quot;/&gt;&lt;property id=&quot;20300&quot; value=&quot;Slide 17 - &amp;quot;College of Agricultural Sciences&amp;quot;&quot;/&gt;&lt;property id=&quot;20307&quot; value=&quot;290&quot;/&gt;&lt;/object&gt;&lt;object type=&quot;3&quot; unique_id=&quot;14301&quot;&gt;&lt;property id=&quot;20148&quot; value=&quot;5&quot;/&gt;&lt;property id=&quot;20300&quot; value=&quot;Slide 2 - &amp;quot;Nitrogen  in the Environment&amp;quot;&quot;/&gt;&lt;property id=&quot;20307&quot; value=&quot;328&quot;/&gt;&lt;/object&gt;&lt;object type=&quot;3&quot; unique_id=&quot;14302&quot;&gt;&lt;property id=&quot;20148&quot; value=&quot;5&quot;/&gt;&lt;property id=&quot;20300&quot; value=&quot;Slide 3 - &amp;quot;Phosphorus in the Environment&amp;quot;&quot;/&gt;&lt;property id=&quot;20307&quot; value=&quot;329&quot;/&gt;&lt;/object&gt;&lt;object type=&quot;3&quot; unique_id=&quot;15722&quot;&gt;&lt;property id=&quot;20148&quot; value=&quot;5&quot;/&gt;&lt;property id=&quot;20300&quot; value=&quot;Slide 4 - &amp;quot;Solving the Agriculture Nutrient Problem&amp;quot;&quot;/&gt;&lt;property id=&quot;20307&quot; value=&quot;330&quot;/&gt;&lt;/object&gt;&lt;object type=&quot;3&quot; unique_id=&quot;15723&quot;&gt;&lt;property id=&quot;20148&quot; value=&quot;5&quot;/&gt;&lt;property id=&quot;20300&quot; value=&quot;Slide 5 - &amp;quot;Solving the Agriculture Nutrient Problem&amp;quot;&quot;/&gt;&lt;property id=&quot;20307&quot; value=&quot;333&quot;/&gt;&lt;/object&gt;&lt;object type=&quot;3&quot; unique_id=&quot;15724&quot;&gt;&lt;property id=&quot;20148&quot; value=&quot;5&quot;/&gt;&lt;property id=&quot;20300&quot; value=&quot;Slide 10 - &amp;quot;Strategic Conflict between Food Production and the Environment&amp;quot;&quot;/&gt;&lt;property id=&quot;20307&quot; value=&quot;350&quot;/&gt;&lt;/object&gt;&lt;object type=&quot;3&quot; unique_id=&quot;15725&quot;&gt;&lt;property id=&quot;20148&quot; value=&quot;5&quot;/&gt;&lt;property id=&quot;20300&quot; value=&quot;Slide 11 - &amp;quot;Solving the Agriculture Nutrient Problem&amp;quot;&quot;/&gt;&lt;property id=&quot;20307&quot; value=&quot;331&quot;/&gt;&lt;/object&gt;&lt;object type=&quot;3&quot; unique_id=&quot;15726&quot;&gt;&lt;property id=&quot;20148&quot; value=&quot;5&quot;/&gt;&lt;property id=&quot;20300&quot; value=&quot;Slide 12 - &amp;quot;Strategic Conflict between Food Production and the Environment&amp;quot;&quot;/&gt;&lt;property id=&quot;20307&quot; value=&quot;351&quot;/&gt;&lt;/object&gt;&lt;object type=&quot;3&quot; unique_id=&quot;15727&quot;&gt;&lt;property id=&quot;20148&quot; value=&quot;5&quot;/&gt;&lt;property id=&quot;20300&quot; value=&quot;Slide 13 - &amp;quot;Strategic Solution to Food Production and the Environment&amp;quot;&quot;/&gt;&lt;property id=&quot;20307&quot; value=&quot;345&quot;/&gt;&lt;/object&gt;&lt;object type=&quot;3&quot; unique_id=&quot;15728&quot;&gt;&lt;property id=&quot;20148&quot; value=&quot;5&quot;/&gt;&lt;property id=&quot;20300&quot; value=&quot;Slide 14 - &amp;quot;Nutrient Management BMPs&amp;quot;&quot;/&gt;&lt;property id=&quot;20307&quot; value=&quot;342&quot;/&gt;&lt;/object&gt;&lt;object type=&quot;3&quot; unique_id=&quot;15730&quot;&gt;&lt;property id=&quot;20148&quot; value=&quot;5&quot;/&gt;&lt;property id=&quot;20300&quot; value=&quot;Slide 15 - &amp;quot;Nutrient Management Process&amp;quot;&quot;/&gt;&lt;property id=&quot;20307&quot; value=&quot;354&quot;/&gt;&lt;/object&gt;&lt;object type=&quot;3&quot; unique_id=&quot;15731&quot;&gt;&lt;property id=&quot;20148&quot; value=&quot;5&quot;/&gt;&lt;property id=&quot;20300&quot; value=&quot;Slide 16 - &amp;quot;Addressing the Real Solution to the Nutrient Management Problem?&amp;quot;&quot;/&gt;&lt;property id=&quot;20307&quot; value=&quot;355&quot;/&gt;&lt;/object&gt;&lt;object type=&quot;3&quot; unique_id=&quot;16838&quot;&gt;&lt;property id=&quot;20148&quot; value=&quot;5&quot;/&gt;&lt;property id=&quot;20300&quot; value=&quot;Slide 6 - &amp;quot;Traditional Nutrient Cycle&amp;quot;&quot;/&gt;&lt;property id=&quot;20307&quot; value=&quot;358&quot;/&gt;&lt;/object&gt;&lt;object type=&quot;3&quot; unique_id=&quot;16839&quot;&gt;&lt;property id=&quot;20148&quot; value=&quot;5&quot;/&gt;&lt;property id=&quot;20300&quot; value=&quot;Slide 7 - &amp;quot;Contemporary Nutrient Cycle&amp;quot;&quot;/&gt;&lt;property id=&quot;20307&quot; value=&quot;359&quot;/&gt;&lt;/object&gt;&lt;object type=&quot;3&quot; unique_id=&quot;16840&quot;&gt;&lt;property id=&quot;20148&quot; value=&quot;5&quot;/&gt;&lt;property id=&quot;20300&quot; value=&quot;Slide 8 - &amp;quot;Regional Nutrient Balance&amp;quot;&quot;/&gt;&lt;property id=&quot;20307&quot; value=&quot;360&quot;/&gt;&lt;/object&gt;&lt;object type=&quot;3&quot; unique_id=&quot;16841&quot;&gt;&lt;property id=&quot;20148&quot; value=&quot;5&quot;/&gt;&lt;property id=&quot;20300&quot; value=&quot;Slide 9 - &amp;quot;Nutrient Management Problems &amp;quot;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AS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Extension template</Template>
  <TotalTime>29747</TotalTime>
  <Words>1797</Words>
  <Application>Microsoft Office PowerPoint</Application>
  <PresentationFormat>On-screen Show (4:3)</PresentationFormat>
  <Paragraphs>417</Paragraphs>
  <Slides>35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Calibri</vt:lpstr>
      <vt:lpstr>Comic Sans MS</vt:lpstr>
      <vt:lpstr>Corbel</vt:lpstr>
      <vt:lpstr>Eras Bold ITC</vt:lpstr>
      <vt:lpstr>Eras Demi ITC</vt:lpstr>
      <vt:lpstr>Lydian BT</vt:lpstr>
      <vt:lpstr>Palatino</vt:lpstr>
      <vt:lpstr>Times</vt:lpstr>
      <vt:lpstr>Times New Roman</vt:lpstr>
      <vt:lpstr>Wingdings</vt:lpstr>
      <vt:lpstr>CASTemplate</vt:lpstr>
      <vt:lpstr>Custom Design</vt:lpstr>
      <vt:lpstr>Microsoft Excel Chart</vt:lpstr>
      <vt:lpstr>Chart</vt:lpstr>
      <vt:lpstr>Agriculture: Challenges and Progress in the Chesapeake Bay    </vt:lpstr>
      <vt:lpstr>Bay Health</vt:lpstr>
      <vt:lpstr>Nitrogen  in the Environment</vt:lpstr>
      <vt:lpstr>Phosphorus in the Environment</vt:lpstr>
      <vt:lpstr>Ag Nutrient Management for Environmental Protection in the Chesapeake Bay</vt:lpstr>
      <vt:lpstr>Traditional Animal Ag Nutrient Flows</vt:lpstr>
      <vt:lpstr>Why is there a pollution problem with nutrients? </vt:lpstr>
      <vt:lpstr>Contemporary Animal Ag Nutrient Flow</vt:lpstr>
      <vt:lpstr>Nutrient Imbalance</vt:lpstr>
      <vt:lpstr>Strategic Conflict Between Economic Production and the Environmental Protection</vt:lpstr>
      <vt:lpstr>Progress in the Chesapeake Bay</vt:lpstr>
      <vt:lpstr>Strategic Solution to Food Production and the Environment</vt:lpstr>
      <vt:lpstr>Addressing the Real Solution to the Nutrient Management Problem?</vt:lpstr>
      <vt:lpstr>Recent Example:  NPR 8/21-22/17</vt:lpstr>
      <vt:lpstr>Current Policies</vt:lpstr>
      <vt:lpstr>Contemporary Nutrient Flow</vt:lpstr>
      <vt:lpstr>Improved Agronomic Efficiency</vt:lpstr>
      <vt:lpstr>Contemporary Nutrient Flow</vt:lpstr>
      <vt:lpstr>Improved animal production efficiencies</vt:lpstr>
      <vt:lpstr>Improved animal production efficiencies</vt:lpstr>
      <vt:lpstr>Contemporary Nutrient Flow</vt:lpstr>
      <vt:lpstr>Nutrient Management Planning</vt:lpstr>
      <vt:lpstr>Nutrient Management Systems</vt:lpstr>
      <vt:lpstr>Eliminate Nutrient Management Planning Requirement!</vt:lpstr>
      <vt:lpstr>Nutrient Management Challenges</vt:lpstr>
      <vt:lpstr> Targeting CAOs in Pennsylvania Very High Animal Density Farms  (&gt;2 AEU/A)</vt:lpstr>
      <vt:lpstr>Winter Manure Application</vt:lpstr>
      <vt:lpstr>No-till Manure Injection</vt:lpstr>
      <vt:lpstr>Phosphorus Index Targeting Understand and manage the system</vt:lpstr>
      <vt:lpstr>PowerPoint Presentation</vt:lpstr>
      <vt:lpstr>Contemporary Nutrient Flow</vt:lpstr>
      <vt:lpstr>New Technologies </vt:lpstr>
      <vt:lpstr>Contemporary Animal Ag Nutrient Flow</vt:lpstr>
      <vt:lpstr>Summary</vt:lpstr>
      <vt:lpstr>PowerPoint Presentation</vt:lpstr>
    </vt:vector>
  </TitlesOfParts>
  <Company>Dept Crop &amp; Soil Sciences, PSU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 of Balance What does agriculture out of balance mean?</dc:title>
  <dc:creator>Douglas Beegle</dc:creator>
  <cp:lastModifiedBy>dbb</cp:lastModifiedBy>
  <cp:revision>1165</cp:revision>
  <cp:lastPrinted>2011-10-10T16:43:37Z</cp:lastPrinted>
  <dcterms:created xsi:type="dcterms:W3CDTF">2008-05-12T18:28:17Z</dcterms:created>
  <dcterms:modified xsi:type="dcterms:W3CDTF">2017-09-05T19:14:37Z</dcterms:modified>
</cp:coreProperties>
</file>