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customXml/itemProps329.xml" ContentType="application/vnd.openxmlformats-officedocument.customXmlProperties+xml"/>
  <Override PartName="/customXml/itemProps330.xml" ContentType="application/vnd.openxmlformats-officedocument.customXmlProperties+xml"/>
  <Override PartName="/customXml/itemProps331.xml" ContentType="application/vnd.openxmlformats-officedocument.customXmlProperties+xml"/>
  <Override PartName="/customXml/itemProps332.xml" ContentType="application/vnd.openxmlformats-officedocument.customXmlProperties+xml"/>
  <Override PartName="/customXml/itemProps333.xml" ContentType="application/vnd.openxmlformats-officedocument.customXmlProperties+xml"/>
  <Override PartName="/customXml/itemProps334.xml" ContentType="application/vnd.openxmlformats-officedocument.customXmlProperties+xml"/>
  <Override PartName="/customXml/itemProps335.xml" ContentType="application/vnd.openxmlformats-officedocument.customXmlProperties+xml"/>
  <Override PartName="/customXml/itemProps336.xml" ContentType="application/vnd.openxmlformats-officedocument.customXmlProperties+xml"/>
  <Override PartName="/customXml/itemProps337.xml" ContentType="application/vnd.openxmlformats-officedocument.customXmlProperties+xml"/>
  <Override PartName="/customXml/itemProps338.xml" ContentType="application/vnd.openxmlformats-officedocument.customXmlProperties+xml"/>
  <Override PartName="/customXml/itemProps339.xml" ContentType="application/vnd.openxmlformats-officedocument.customXmlProperties+xml"/>
  <Override PartName="/customXml/itemProps340.xml" ContentType="application/vnd.openxmlformats-officedocument.customXmlProperties+xml"/>
  <Override PartName="/customXml/itemProps341.xml" ContentType="application/vnd.openxmlformats-officedocument.customXmlProperties+xml"/>
  <Override PartName="/customXml/itemProps342.xml" ContentType="application/vnd.openxmlformats-officedocument.customXmlProperties+xml"/>
  <Override PartName="/customXml/itemProps343.xml" ContentType="application/vnd.openxmlformats-officedocument.customXmlProperties+xml"/>
  <Override PartName="/customXml/itemProps344.xml" ContentType="application/vnd.openxmlformats-officedocument.customXmlProperties+xml"/>
  <Override PartName="/customXml/itemProps345.xml" ContentType="application/vnd.openxmlformats-officedocument.customXmlProperties+xml"/>
  <Override PartName="/customXml/itemProps346.xml" ContentType="application/vnd.openxmlformats-officedocument.customXmlProperties+xml"/>
  <Override PartName="/customXml/itemProps347.xml" ContentType="application/vnd.openxmlformats-officedocument.customXmlProperties+xml"/>
  <Override PartName="/customXml/itemProps348.xml" ContentType="application/vnd.openxmlformats-officedocument.customXmlProperties+xml"/>
  <Override PartName="/customXml/itemProps349.xml" ContentType="application/vnd.openxmlformats-officedocument.customXmlProperties+xml"/>
  <Override PartName="/customXml/itemProps350.xml" ContentType="application/vnd.openxmlformats-officedocument.customXmlProperties+xml"/>
  <Override PartName="/customXml/itemProps351.xml" ContentType="application/vnd.openxmlformats-officedocument.customXmlProperties+xml"/>
  <Override PartName="/customXml/itemProps352.xml" ContentType="application/vnd.openxmlformats-officedocument.customXmlProperties+xml"/>
  <Override PartName="/customXml/itemProps353.xml" ContentType="application/vnd.openxmlformats-officedocument.customXmlProperties+xml"/>
  <Override PartName="/customXml/itemProps354.xml" ContentType="application/vnd.openxmlformats-officedocument.customXmlProperties+xml"/>
  <Override PartName="/customXml/itemProps355.xml" ContentType="application/vnd.openxmlformats-officedocument.customXmlProperties+xml"/>
  <Override PartName="/customXml/itemProps356.xml" ContentType="application/vnd.openxmlformats-officedocument.customXmlProperties+xml"/>
  <Override PartName="/customXml/itemProps357.xml" ContentType="application/vnd.openxmlformats-officedocument.customXmlProperties+xml"/>
  <Override PartName="/customXml/itemProps358.xml" ContentType="application/vnd.openxmlformats-officedocument.customXmlProperties+xml"/>
  <Override PartName="/customXml/itemProps359.xml" ContentType="application/vnd.openxmlformats-officedocument.customXmlProperties+xml"/>
  <Override PartName="/customXml/itemProps360.xml" ContentType="application/vnd.openxmlformats-officedocument.customXmlProperties+xml"/>
  <Override PartName="/customXml/itemProps361.xml" ContentType="application/vnd.openxmlformats-officedocument.customXmlProperties+xml"/>
  <Override PartName="/customXml/itemProps362.xml" ContentType="application/vnd.openxmlformats-officedocument.customXmlProperties+xml"/>
  <Override PartName="/customXml/itemProps363.xml" ContentType="application/vnd.openxmlformats-officedocument.customXmlProperties+xml"/>
  <Override PartName="/customXml/itemProps364.xml" ContentType="application/vnd.openxmlformats-officedocument.customXmlProperties+xml"/>
  <Override PartName="/customXml/itemProps365.xml" ContentType="application/vnd.openxmlformats-officedocument.customXmlProperties+xml"/>
  <Override PartName="/customXml/itemProps366.xml" ContentType="application/vnd.openxmlformats-officedocument.customXmlProperties+xml"/>
  <Override PartName="/customXml/itemProps367.xml" ContentType="application/vnd.openxmlformats-officedocument.customXmlProperties+xml"/>
  <Override PartName="/customXml/itemProps368.xml" ContentType="application/vnd.openxmlformats-officedocument.customXmlProperties+xml"/>
  <Override PartName="/customXml/itemProps369.xml" ContentType="application/vnd.openxmlformats-officedocument.customXmlProperties+xml"/>
  <Override PartName="/customXml/itemProps370.xml" ContentType="application/vnd.openxmlformats-officedocument.customXmlProperties+xml"/>
  <Override PartName="/customXml/itemProps371.xml" ContentType="application/vnd.openxmlformats-officedocument.customXmlProperties+xml"/>
  <Override PartName="/customXml/itemProps372.xml" ContentType="application/vnd.openxmlformats-officedocument.customXmlProperties+xml"/>
  <Override PartName="/customXml/itemProps373.xml" ContentType="application/vnd.openxmlformats-officedocument.customXmlProperties+xml"/>
  <Override PartName="/customXml/itemProps374.xml" ContentType="application/vnd.openxmlformats-officedocument.customXmlProperties+xml"/>
  <Override PartName="/customXml/itemProps375.xml" ContentType="application/vnd.openxmlformats-officedocument.customXmlProperties+xml"/>
  <Override PartName="/customXml/itemProps376.xml" ContentType="application/vnd.openxmlformats-officedocument.customXmlProperties+xml"/>
  <Override PartName="/customXml/itemProps377.xml" ContentType="application/vnd.openxmlformats-officedocument.customXmlProperties+xml"/>
  <Override PartName="/customXml/itemProps378.xml" ContentType="application/vnd.openxmlformats-officedocument.customXmlProperties+xml"/>
  <Override PartName="/customXml/itemProps379.xml" ContentType="application/vnd.openxmlformats-officedocument.customXmlProperties+xml"/>
  <Override PartName="/customXml/itemProps380.xml" ContentType="application/vnd.openxmlformats-officedocument.customXmlProperties+xml"/>
  <Override PartName="/customXml/itemProps381.xml" ContentType="application/vnd.openxmlformats-officedocument.customXmlProperties+xml"/>
  <Override PartName="/customXml/itemProps382.xml" ContentType="application/vnd.openxmlformats-officedocument.customXmlProperties+xml"/>
  <Override PartName="/customXml/itemProps383.xml" ContentType="application/vnd.openxmlformats-officedocument.customXmlProperties+xml"/>
  <Override PartName="/customXml/itemProps384.xml" ContentType="application/vnd.openxmlformats-officedocument.customXmlProperties+xml"/>
  <Override PartName="/customXml/itemProps385.xml" ContentType="application/vnd.openxmlformats-officedocument.customXmlProperties+xml"/>
  <Override PartName="/customXml/itemProps386.xml" ContentType="application/vnd.openxmlformats-officedocument.customXmlProperties+xml"/>
  <Override PartName="/customXml/itemProps387.xml" ContentType="application/vnd.openxmlformats-officedocument.customXmlProperties+xml"/>
  <Override PartName="/customXml/itemProps388.xml" ContentType="application/vnd.openxmlformats-officedocument.customXmlProperties+xml"/>
  <Override PartName="/customXml/itemProps389.xml" ContentType="application/vnd.openxmlformats-officedocument.customXmlProperties+xml"/>
  <Override PartName="/customXml/itemProps390.xml" ContentType="application/vnd.openxmlformats-officedocument.customXmlProperties+xml"/>
  <Override PartName="/customXml/itemProps391.xml" ContentType="application/vnd.openxmlformats-officedocument.customXmlProperties+xml"/>
  <Override PartName="/customXml/itemProps392.xml" ContentType="application/vnd.openxmlformats-officedocument.customXmlProperties+xml"/>
  <Override PartName="/customXml/itemProps393.xml" ContentType="application/vnd.openxmlformats-officedocument.customXmlProperties+xml"/>
  <Override PartName="/customXml/itemProps394.xml" ContentType="application/vnd.openxmlformats-officedocument.customXmlProperties+xml"/>
  <Override PartName="/customXml/itemProps395.xml" ContentType="application/vnd.openxmlformats-officedocument.customXmlProperties+xml"/>
  <Override PartName="/customXml/itemProps396.xml" ContentType="application/vnd.openxmlformats-officedocument.customXmlProperties+xml"/>
  <Override PartName="/customXml/itemProps397.xml" ContentType="application/vnd.openxmlformats-officedocument.customXmlProperties+xml"/>
  <Override PartName="/customXml/itemProps398.xml" ContentType="application/vnd.openxmlformats-officedocument.customXmlProperties+xml"/>
  <Override PartName="/customXml/itemProps399.xml" ContentType="application/vnd.openxmlformats-officedocument.customXmlProperties+xml"/>
  <Override PartName="/customXml/itemProps400.xml" ContentType="application/vnd.openxmlformats-officedocument.customXmlProperties+xml"/>
  <Override PartName="/customXml/itemProps401.xml" ContentType="application/vnd.openxmlformats-officedocument.customXmlProperties+xml"/>
  <Override PartName="/customXml/itemProps402.xml" ContentType="application/vnd.openxmlformats-officedocument.customXmlProperties+xml"/>
  <Override PartName="/customXml/itemProps403.xml" ContentType="application/vnd.openxmlformats-officedocument.customXmlProperties+xml"/>
  <Override PartName="/customXml/itemProps404.xml" ContentType="application/vnd.openxmlformats-officedocument.customXmlProperties+xml"/>
  <Override PartName="/customXml/itemProps405.xml" ContentType="application/vnd.openxmlformats-officedocument.customXmlProperties+xml"/>
  <Override PartName="/customXml/itemProps406.xml" ContentType="application/vnd.openxmlformats-officedocument.customXmlProperties+xml"/>
  <Override PartName="/customXml/itemProps407.xml" ContentType="application/vnd.openxmlformats-officedocument.customXmlProperties+xml"/>
  <Override PartName="/customXml/itemProps408.xml" ContentType="application/vnd.openxmlformats-officedocument.customXmlProperties+xml"/>
  <Override PartName="/customXml/itemProps409.xml" ContentType="application/vnd.openxmlformats-officedocument.customXmlProperties+xml"/>
  <Override PartName="/customXml/itemProps410.xml" ContentType="application/vnd.openxmlformats-officedocument.customXmlProperties+xml"/>
  <Override PartName="/customXml/itemProps411.xml" ContentType="application/vnd.openxmlformats-officedocument.customXmlProperties+xml"/>
  <Override PartName="/customXml/itemProps412.xml" ContentType="application/vnd.openxmlformats-officedocument.customXmlProperties+xml"/>
  <Override PartName="/customXml/itemProps413.xml" ContentType="application/vnd.openxmlformats-officedocument.customXmlProperties+xml"/>
  <Override PartName="/customXml/itemProps414.xml" ContentType="application/vnd.openxmlformats-officedocument.customXmlProperties+xml"/>
  <Override PartName="/customXml/itemProps415.xml" ContentType="application/vnd.openxmlformats-officedocument.customXmlProperties+xml"/>
  <Override PartName="/customXml/itemProps416.xml" ContentType="application/vnd.openxmlformats-officedocument.customXmlProperties+xml"/>
  <Override PartName="/customXml/itemProps417.xml" ContentType="application/vnd.openxmlformats-officedocument.customXmlProperties+xml"/>
  <Override PartName="/customXml/itemProps418.xml" ContentType="application/vnd.openxmlformats-officedocument.customXmlProperties+xml"/>
  <Override PartName="/customXml/itemProps419.xml" ContentType="application/vnd.openxmlformats-officedocument.customXmlProperties+xml"/>
  <Override PartName="/customXml/itemProps420.xml" ContentType="application/vnd.openxmlformats-officedocument.customXmlProperties+xml"/>
  <Override PartName="/customXml/itemProps421.xml" ContentType="application/vnd.openxmlformats-officedocument.customXmlProperties+xml"/>
  <Override PartName="/customXml/itemProps422.xml" ContentType="application/vnd.openxmlformats-officedocument.customXmlProperties+xml"/>
  <Override PartName="/customXml/itemProps423.xml" ContentType="application/vnd.openxmlformats-officedocument.customXmlProperties+xml"/>
  <Override PartName="/customXml/itemProps424.xml" ContentType="application/vnd.openxmlformats-officedocument.customXmlProperties+xml"/>
  <Override PartName="/customXml/itemProps425.xml" ContentType="application/vnd.openxmlformats-officedocument.customXmlProperties+xml"/>
  <Override PartName="/customXml/itemProps426.xml" ContentType="application/vnd.openxmlformats-officedocument.customXmlProperties+xml"/>
  <Override PartName="/customXml/itemProps427.xml" ContentType="application/vnd.openxmlformats-officedocument.customXmlProperties+xml"/>
  <Override PartName="/customXml/itemProps428.xml" ContentType="application/vnd.openxmlformats-officedocument.customXmlProperties+xml"/>
  <Override PartName="/customXml/itemProps429.xml" ContentType="application/vnd.openxmlformats-officedocument.customXmlProperties+xml"/>
  <Override PartName="/customXml/itemProps430.xml" ContentType="application/vnd.openxmlformats-officedocument.customXmlProperties+xml"/>
  <Override PartName="/customXml/itemProps431.xml" ContentType="application/vnd.openxmlformats-officedocument.customXmlProperties+xml"/>
  <Override PartName="/customXml/itemProps432.xml" ContentType="application/vnd.openxmlformats-officedocument.customXmlProperties+xml"/>
  <Override PartName="/customXml/itemProps433.xml" ContentType="application/vnd.openxmlformats-officedocument.customXmlProperties+xml"/>
  <Override PartName="/customXml/itemProps434.xml" ContentType="application/vnd.openxmlformats-officedocument.customXmlProperties+xml"/>
  <Override PartName="/customXml/itemProps435.xml" ContentType="application/vnd.openxmlformats-officedocument.customXmlProperties+xml"/>
  <Override PartName="/customXml/itemProps436.xml" ContentType="application/vnd.openxmlformats-officedocument.customXmlProperties+xml"/>
  <Override PartName="/customXml/itemProps437.xml" ContentType="application/vnd.openxmlformats-officedocument.customXmlProperties+xml"/>
  <Override PartName="/customXml/itemProps438.xml" ContentType="application/vnd.openxmlformats-officedocument.customXmlProperties+xml"/>
  <Override PartName="/customXml/itemProps439.xml" ContentType="application/vnd.openxmlformats-officedocument.customXmlProperties+xml"/>
  <Override PartName="/customXml/itemProps440.xml" ContentType="application/vnd.openxmlformats-officedocument.customXmlProperties+xml"/>
  <Override PartName="/customXml/itemProps441.xml" ContentType="application/vnd.openxmlformats-officedocument.customXmlProperties+xml"/>
  <Override PartName="/customXml/itemProps442.xml" ContentType="application/vnd.openxmlformats-officedocument.customXmlProperties+xml"/>
  <Override PartName="/customXml/itemProps443.xml" ContentType="application/vnd.openxmlformats-officedocument.customXmlProperties+xml"/>
  <Override PartName="/customXml/itemProps444.xml" ContentType="application/vnd.openxmlformats-officedocument.customXmlProperties+xml"/>
  <Override PartName="/customXml/itemProps445.xml" ContentType="application/vnd.openxmlformats-officedocument.customXmlProperties+xml"/>
  <Override PartName="/customXml/itemProps446.xml" ContentType="application/vnd.openxmlformats-officedocument.customXmlProperties+xml"/>
  <Override PartName="/customXml/itemProps447.xml" ContentType="application/vnd.openxmlformats-officedocument.customXmlProperties+xml"/>
  <Override PartName="/customXml/itemProps448.xml" ContentType="application/vnd.openxmlformats-officedocument.customXmlProperties+xml"/>
  <Override PartName="/customXml/itemProps449.xml" ContentType="application/vnd.openxmlformats-officedocument.customXmlProperties+xml"/>
  <Override PartName="/customXml/itemProps450.xml" ContentType="application/vnd.openxmlformats-officedocument.customXmlProperties+xml"/>
  <Override PartName="/customXml/itemProps451.xml" ContentType="application/vnd.openxmlformats-officedocument.customXmlProperties+xml"/>
  <Override PartName="/customXml/itemProps452.xml" ContentType="application/vnd.openxmlformats-officedocument.customXmlProperties+xml"/>
  <Override PartName="/customXml/itemProps453.xml" ContentType="application/vnd.openxmlformats-officedocument.customXmlProperties+xml"/>
  <Override PartName="/customXml/itemProps454.xml" ContentType="application/vnd.openxmlformats-officedocument.customXmlProperties+xml"/>
  <Override PartName="/customXml/itemProps455.xml" ContentType="application/vnd.openxmlformats-officedocument.customXmlProperties+xml"/>
  <Override PartName="/customXml/itemProps456.xml" ContentType="application/vnd.openxmlformats-officedocument.customXmlProperties+xml"/>
  <Override PartName="/customXml/itemProps457.xml" ContentType="application/vnd.openxmlformats-officedocument.customXmlProperties+xml"/>
  <Override PartName="/customXml/itemProps458.xml" ContentType="application/vnd.openxmlformats-officedocument.customXmlProperties+xml"/>
  <Override PartName="/customXml/itemProps459.xml" ContentType="application/vnd.openxmlformats-officedocument.customXmlProperties+xml"/>
  <Override PartName="/customXml/itemProps460.xml" ContentType="application/vnd.openxmlformats-officedocument.customXmlProperties+xml"/>
  <Override PartName="/customXml/itemProps461.xml" ContentType="application/vnd.openxmlformats-officedocument.customXmlProperties+xml"/>
  <Override PartName="/customXml/itemProps462.xml" ContentType="application/vnd.openxmlformats-officedocument.customXmlProperties+xml"/>
  <Override PartName="/customXml/itemProps463.xml" ContentType="application/vnd.openxmlformats-officedocument.customXmlProperties+xml"/>
  <Override PartName="/customXml/itemProps464.xml" ContentType="application/vnd.openxmlformats-officedocument.customXmlProperties+xml"/>
  <Override PartName="/customXml/itemProps465.xml" ContentType="application/vnd.openxmlformats-officedocument.customXmlProperties+xml"/>
  <Override PartName="/customXml/itemProps466.xml" ContentType="application/vnd.openxmlformats-officedocument.customXmlProperties+xml"/>
  <Override PartName="/customXml/itemProps467.xml" ContentType="application/vnd.openxmlformats-officedocument.customXmlProperties+xml"/>
  <Override PartName="/customXml/itemProps468.xml" ContentType="application/vnd.openxmlformats-officedocument.customXmlProperties+xml"/>
  <Override PartName="/customXml/itemProps469.xml" ContentType="application/vnd.openxmlformats-officedocument.customXmlProperties+xml"/>
  <Override PartName="/customXml/itemProps47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0.jpg" ContentType="image/jpg"/>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71"/>
  </p:sldMasterIdLst>
  <p:notesMasterIdLst>
    <p:notesMasterId r:id="rId503"/>
  </p:notesMasterIdLst>
  <p:sldIdLst>
    <p:sldId id="256" r:id="rId472"/>
    <p:sldId id="278" r:id="rId473"/>
    <p:sldId id="312" r:id="rId474"/>
    <p:sldId id="313" r:id="rId475"/>
    <p:sldId id="317" r:id="rId476"/>
    <p:sldId id="318" r:id="rId477"/>
    <p:sldId id="314" r:id="rId478"/>
    <p:sldId id="315" r:id="rId479"/>
    <p:sldId id="316" r:id="rId480"/>
    <p:sldId id="319" r:id="rId481"/>
    <p:sldId id="320" r:id="rId482"/>
    <p:sldId id="321" r:id="rId483"/>
    <p:sldId id="322" r:id="rId484"/>
    <p:sldId id="286" r:id="rId485"/>
    <p:sldId id="323" r:id="rId486"/>
    <p:sldId id="327" r:id="rId487"/>
    <p:sldId id="299" r:id="rId488"/>
    <p:sldId id="300" r:id="rId489"/>
    <p:sldId id="306" r:id="rId490"/>
    <p:sldId id="328" r:id="rId491"/>
    <p:sldId id="329" r:id="rId492"/>
    <p:sldId id="330" r:id="rId493"/>
    <p:sldId id="331" r:id="rId494"/>
    <p:sldId id="332" r:id="rId495"/>
    <p:sldId id="289" r:id="rId496"/>
    <p:sldId id="280" r:id="rId497"/>
    <p:sldId id="324" r:id="rId498"/>
    <p:sldId id="325" r:id="rId499"/>
    <p:sldId id="262" r:id="rId500"/>
    <p:sldId id="326" r:id="rId501"/>
    <p:sldId id="276" r:id="rId5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068" autoAdjust="0"/>
  </p:normalViewPr>
  <p:slideViewPr>
    <p:cSldViewPr snapToGrid="0">
      <p:cViewPr varScale="1">
        <p:scale>
          <a:sx n="83" d="100"/>
          <a:sy n="83" d="100"/>
        </p:scale>
        <p:origin x="16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customXml" Target="../customXml/item299.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customXml" Target="../customXml/item324.xml"/><Relationship Id="rId366" Type="http://schemas.openxmlformats.org/officeDocument/2006/relationships/customXml" Target="../customXml/item366.xml"/><Relationship Id="rId170" Type="http://schemas.openxmlformats.org/officeDocument/2006/relationships/customXml" Target="../customXml/item170.xml"/><Relationship Id="rId226" Type="http://schemas.openxmlformats.org/officeDocument/2006/relationships/customXml" Target="../customXml/item226.xml"/><Relationship Id="rId433" Type="http://schemas.openxmlformats.org/officeDocument/2006/relationships/customXml" Target="../customXml/item433.xml"/><Relationship Id="rId268" Type="http://schemas.openxmlformats.org/officeDocument/2006/relationships/customXml" Target="../customXml/item268.xml"/><Relationship Id="rId475" Type="http://schemas.openxmlformats.org/officeDocument/2006/relationships/slide" Target="slides/slide4.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customXml" Target="../customXml/item335.xml"/><Relationship Id="rId377" Type="http://schemas.openxmlformats.org/officeDocument/2006/relationships/customXml" Target="../customXml/item377.xml"/><Relationship Id="rId500" Type="http://schemas.openxmlformats.org/officeDocument/2006/relationships/slide" Target="slides/slide29.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402" Type="http://schemas.openxmlformats.org/officeDocument/2006/relationships/customXml" Target="../customXml/item402.xml"/><Relationship Id="rId279" Type="http://schemas.openxmlformats.org/officeDocument/2006/relationships/customXml" Target="../customXml/item279.xml"/><Relationship Id="rId444" Type="http://schemas.openxmlformats.org/officeDocument/2006/relationships/customXml" Target="../customXml/item444.xml"/><Relationship Id="rId486" Type="http://schemas.openxmlformats.org/officeDocument/2006/relationships/slide" Target="slides/slide15.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customXml" Target="../customXml/item290.xml"/><Relationship Id="rId304" Type="http://schemas.openxmlformats.org/officeDocument/2006/relationships/customXml" Target="../customXml/item304.xml"/><Relationship Id="rId346" Type="http://schemas.openxmlformats.org/officeDocument/2006/relationships/customXml" Target="../customXml/item346.xml"/><Relationship Id="rId388" Type="http://schemas.openxmlformats.org/officeDocument/2006/relationships/customXml" Target="../customXml/item388.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413" Type="http://schemas.openxmlformats.org/officeDocument/2006/relationships/customXml" Target="../customXml/item413.xml"/><Relationship Id="rId248" Type="http://schemas.openxmlformats.org/officeDocument/2006/relationships/customXml" Target="../customXml/item248.xml"/><Relationship Id="rId455" Type="http://schemas.openxmlformats.org/officeDocument/2006/relationships/customXml" Target="../customXml/item455.xml"/><Relationship Id="rId497" Type="http://schemas.openxmlformats.org/officeDocument/2006/relationships/slide" Target="slides/slide26.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customXml" Target="../customXml/item315.xml"/><Relationship Id="rId357" Type="http://schemas.openxmlformats.org/officeDocument/2006/relationships/customXml" Target="../customXml/item357.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399" Type="http://schemas.openxmlformats.org/officeDocument/2006/relationships/customXml" Target="../customXml/item399.xml"/><Relationship Id="rId259" Type="http://schemas.openxmlformats.org/officeDocument/2006/relationships/customXml" Target="../customXml/item259.xml"/><Relationship Id="rId424" Type="http://schemas.openxmlformats.org/officeDocument/2006/relationships/customXml" Target="../customXml/item424.xml"/><Relationship Id="rId466" Type="http://schemas.openxmlformats.org/officeDocument/2006/relationships/customXml" Target="../customXml/item466.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customXml" Target="../customXml/item270.xml"/><Relationship Id="rId326" Type="http://schemas.openxmlformats.org/officeDocument/2006/relationships/customXml" Target="../customXml/item326.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customXml" Target="../customXml/item368.xml"/><Relationship Id="rId172" Type="http://schemas.openxmlformats.org/officeDocument/2006/relationships/customXml" Target="../customXml/item172.xml"/><Relationship Id="rId228" Type="http://schemas.openxmlformats.org/officeDocument/2006/relationships/customXml" Target="../customXml/item228.xml"/><Relationship Id="rId435" Type="http://schemas.openxmlformats.org/officeDocument/2006/relationships/customXml" Target="../customXml/item435.xml"/><Relationship Id="rId477" Type="http://schemas.openxmlformats.org/officeDocument/2006/relationships/slide" Target="slides/slide6.xml"/><Relationship Id="rId281" Type="http://schemas.openxmlformats.org/officeDocument/2006/relationships/customXml" Target="../customXml/item281.xml"/><Relationship Id="rId337" Type="http://schemas.openxmlformats.org/officeDocument/2006/relationships/customXml" Target="../customXml/item337.xml"/><Relationship Id="rId502" Type="http://schemas.openxmlformats.org/officeDocument/2006/relationships/slide" Target="slides/slide31.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ustomXml" Target="../customXml/item379.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390" Type="http://schemas.openxmlformats.org/officeDocument/2006/relationships/customXml" Target="../customXml/item390.xml"/><Relationship Id="rId404" Type="http://schemas.openxmlformats.org/officeDocument/2006/relationships/customXml" Target="../customXml/item404.xml"/><Relationship Id="rId446" Type="http://schemas.openxmlformats.org/officeDocument/2006/relationships/customXml" Target="../customXml/item446.xml"/><Relationship Id="rId250" Type="http://schemas.openxmlformats.org/officeDocument/2006/relationships/customXml" Target="../customXml/item250.xml"/><Relationship Id="rId292" Type="http://schemas.openxmlformats.org/officeDocument/2006/relationships/customXml" Target="../customXml/item292.xml"/><Relationship Id="rId306" Type="http://schemas.openxmlformats.org/officeDocument/2006/relationships/customXml" Target="../customXml/item306.xml"/><Relationship Id="rId488" Type="http://schemas.openxmlformats.org/officeDocument/2006/relationships/slide" Target="slides/slide17.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customXml" Target="../customXml/item348.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customXml" Target="../customXml/item229.xml"/><Relationship Id="rId380" Type="http://schemas.openxmlformats.org/officeDocument/2006/relationships/customXml" Target="../customXml/item380.xml"/><Relationship Id="rId415" Type="http://schemas.openxmlformats.org/officeDocument/2006/relationships/customXml" Target="../customXml/item415.xml"/><Relationship Id="rId436" Type="http://schemas.openxmlformats.org/officeDocument/2006/relationships/customXml" Target="../customXml/item436.xml"/><Relationship Id="rId457" Type="http://schemas.openxmlformats.org/officeDocument/2006/relationships/customXml" Target="../customXml/item457.xml"/><Relationship Id="rId240" Type="http://schemas.openxmlformats.org/officeDocument/2006/relationships/customXml" Target="../customXml/item240.xml"/><Relationship Id="rId261" Type="http://schemas.openxmlformats.org/officeDocument/2006/relationships/customXml" Target="../customXml/item261.xml"/><Relationship Id="rId478" Type="http://schemas.openxmlformats.org/officeDocument/2006/relationships/slide" Target="slides/slide7.xml"/><Relationship Id="rId499" Type="http://schemas.openxmlformats.org/officeDocument/2006/relationships/slide" Target="slides/slide28.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customXml" Target="../customXml/item282.xml"/><Relationship Id="rId317" Type="http://schemas.openxmlformats.org/officeDocument/2006/relationships/customXml" Target="../customXml/item317.xml"/><Relationship Id="rId338" Type="http://schemas.openxmlformats.org/officeDocument/2006/relationships/customXml" Target="../customXml/item338.xml"/><Relationship Id="rId359" Type="http://schemas.openxmlformats.org/officeDocument/2006/relationships/customXml" Target="../customXml/item359.xml"/><Relationship Id="rId503" Type="http://schemas.openxmlformats.org/officeDocument/2006/relationships/notesMaster" Target="notesMasters/notesMaster1.xml"/><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219" Type="http://schemas.openxmlformats.org/officeDocument/2006/relationships/customXml" Target="../customXml/item219.xml"/><Relationship Id="rId370" Type="http://schemas.openxmlformats.org/officeDocument/2006/relationships/customXml" Target="../customXml/item370.xml"/><Relationship Id="rId391" Type="http://schemas.openxmlformats.org/officeDocument/2006/relationships/customXml" Target="../customXml/item391.xml"/><Relationship Id="rId405" Type="http://schemas.openxmlformats.org/officeDocument/2006/relationships/customXml" Target="../customXml/item405.xml"/><Relationship Id="rId426" Type="http://schemas.openxmlformats.org/officeDocument/2006/relationships/customXml" Target="../customXml/item426.xml"/><Relationship Id="rId447" Type="http://schemas.openxmlformats.org/officeDocument/2006/relationships/customXml" Target="../customXml/item447.xml"/><Relationship Id="rId230" Type="http://schemas.openxmlformats.org/officeDocument/2006/relationships/customXml" Target="../customXml/item230.xml"/><Relationship Id="rId251" Type="http://schemas.openxmlformats.org/officeDocument/2006/relationships/customXml" Target="../customXml/item251.xml"/><Relationship Id="rId468" Type="http://schemas.openxmlformats.org/officeDocument/2006/relationships/customXml" Target="../customXml/item468.xml"/><Relationship Id="rId489" Type="http://schemas.openxmlformats.org/officeDocument/2006/relationships/slide" Target="slides/slide18.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customXml" Target="../customXml/item272.xml"/><Relationship Id="rId293" Type="http://schemas.openxmlformats.org/officeDocument/2006/relationships/customXml" Target="../customXml/item293.xml"/><Relationship Id="rId307" Type="http://schemas.openxmlformats.org/officeDocument/2006/relationships/customXml" Target="../customXml/item307.xml"/><Relationship Id="rId328" Type="http://schemas.openxmlformats.org/officeDocument/2006/relationships/customXml" Target="../customXml/item328.xml"/><Relationship Id="rId349" Type="http://schemas.openxmlformats.org/officeDocument/2006/relationships/customXml" Target="../customXml/item349.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customXml" Target="../customXml/item360.xml"/><Relationship Id="rId381" Type="http://schemas.openxmlformats.org/officeDocument/2006/relationships/customXml" Target="../customXml/item381.xml"/><Relationship Id="rId416" Type="http://schemas.openxmlformats.org/officeDocument/2006/relationships/customXml" Target="../customXml/item416.xml"/><Relationship Id="rId220" Type="http://schemas.openxmlformats.org/officeDocument/2006/relationships/customXml" Target="../customXml/item220.xml"/><Relationship Id="rId241" Type="http://schemas.openxmlformats.org/officeDocument/2006/relationships/customXml" Target="../customXml/item241.xml"/><Relationship Id="rId437" Type="http://schemas.openxmlformats.org/officeDocument/2006/relationships/customXml" Target="../customXml/item437.xml"/><Relationship Id="rId458" Type="http://schemas.openxmlformats.org/officeDocument/2006/relationships/customXml" Target="../customXml/item458.xml"/><Relationship Id="rId479" Type="http://schemas.openxmlformats.org/officeDocument/2006/relationships/slide" Target="slides/slide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customXml" Target="../customXml/item262.xml"/><Relationship Id="rId283" Type="http://schemas.openxmlformats.org/officeDocument/2006/relationships/customXml" Target="../customXml/item283.xml"/><Relationship Id="rId318" Type="http://schemas.openxmlformats.org/officeDocument/2006/relationships/customXml" Target="../customXml/item318.xml"/><Relationship Id="rId339" Type="http://schemas.openxmlformats.org/officeDocument/2006/relationships/customXml" Target="../customXml/item339.xml"/><Relationship Id="rId490" Type="http://schemas.openxmlformats.org/officeDocument/2006/relationships/slide" Target="slides/slide19.xml"/><Relationship Id="rId504" Type="http://schemas.openxmlformats.org/officeDocument/2006/relationships/presProps" Target="presProps.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customXml" Target="../customXml/item350.xml"/><Relationship Id="rId371" Type="http://schemas.openxmlformats.org/officeDocument/2006/relationships/customXml" Target="../customXml/item371.xml"/><Relationship Id="rId406" Type="http://schemas.openxmlformats.org/officeDocument/2006/relationships/customXml" Target="../customXml/item406.xml"/><Relationship Id="rId9" Type="http://schemas.openxmlformats.org/officeDocument/2006/relationships/customXml" Target="../customXml/item9.xml"/><Relationship Id="rId210" Type="http://schemas.openxmlformats.org/officeDocument/2006/relationships/customXml" Target="../customXml/item210.xml"/><Relationship Id="rId392" Type="http://schemas.openxmlformats.org/officeDocument/2006/relationships/customXml" Target="../customXml/item392.xml"/><Relationship Id="rId427" Type="http://schemas.openxmlformats.org/officeDocument/2006/relationships/customXml" Target="../customXml/item427.xml"/><Relationship Id="rId448" Type="http://schemas.openxmlformats.org/officeDocument/2006/relationships/customXml" Target="../customXml/item448.xml"/><Relationship Id="rId469" Type="http://schemas.openxmlformats.org/officeDocument/2006/relationships/customXml" Target="../customXml/item469.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customXml" Target="../customXml/item273.xml"/><Relationship Id="rId294" Type="http://schemas.openxmlformats.org/officeDocument/2006/relationships/customXml" Target="../customXml/item294.xml"/><Relationship Id="rId308" Type="http://schemas.openxmlformats.org/officeDocument/2006/relationships/customXml" Target="../customXml/item308.xml"/><Relationship Id="rId329" Type="http://schemas.openxmlformats.org/officeDocument/2006/relationships/customXml" Target="../customXml/item329.xml"/><Relationship Id="rId480" Type="http://schemas.openxmlformats.org/officeDocument/2006/relationships/slide" Target="slides/slide9.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customXml" Target="../customXml/item340.xml"/><Relationship Id="rId361" Type="http://schemas.openxmlformats.org/officeDocument/2006/relationships/customXml" Target="../customXml/item361.xml"/><Relationship Id="rId196" Type="http://schemas.openxmlformats.org/officeDocument/2006/relationships/customXml" Target="../customXml/item196.xml"/><Relationship Id="rId200" Type="http://schemas.openxmlformats.org/officeDocument/2006/relationships/customXml" Target="../customXml/item200.xml"/><Relationship Id="rId382" Type="http://schemas.openxmlformats.org/officeDocument/2006/relationships/customXml" Target="../customXml/item382.xml"/><Relationship Id="rId417" Type="http://schemas.openxmlformats.org/officeDocument/2006/relationships/customXml" Target="../customXml/item417.xml"/><Relationship Id="rId438" Type="http://schemas.openxmlformats.org/officeDocument/2006/relationships/customXml" Target="../customXml/item438.xml"/><Relationship Id="rId459" Type="http://schemas.openxmlformats.org/officeDocument/2006/relationships/customXml" Target="../customXml/item459.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customXml" Target="../customXml/item284.xml"/><Relationship Id="rId319" Type="http://schemas.openxmlformats.org/officeDocument/2006/relationships/customXml" Target="../customXml/item319.xml"/><Relationship Id="rId470" Type="http://schemas.openxmlformats.org/officeDocument/2006/relationships/customXml" Target="../customXml/item470.xml"/><Relationship Id="rId491" Type="http://schemas.openxmlformats.org/officeDocument/2006/relationships/slide" Target="slides/slide20.xml"/><Relationship Id="rId505" Type="http://schemas.openxmlformats.org/officeDocument/2006/relationships/viewProps" Target="viewProps.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customXml" Target="../customXml/item330.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customXml" Target="../customXml/item351.xml"/><Relationship Id="rId372" Type="http://schemas.openxmlformats.org/officeDocument/2006/relationships/customXml" Target="../customXml/item372.xml"/><Relationship Id="rId393" Type="http://schemas.openxmlformats.org/officeDocument/2006/relationships/customXml" Target="../customXml/item393.xml"/><Relationship Id="rId407" Type="http://schemas.openxmlformats.org/officeDocument/2006/relationships/customXml" Target="../customXml/item407.xml"/><Relationship Id="rId428" Type="http://schemas.openxmlformats.org/officeDocument/2006/relationships/customXml" Target="../customXml/item428.xml"/><Relationship Id="rId449" Type="http://schemas.openxmlformats.org/officeDocument/2006/relationships/customXml" Target="../customXml/item449.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customXml" Target="../customXml/item274.xml"/><Relationship Id="rId295" Type="http://schemas.openxmlformats.org/officeDocument/2006/relationships/customXml" Target="../customXml/item295.xml"/><Relationship Id="rId309" Type="http://schemas.openxmlformats.org/officeDocument/2006/relationships/customXml" Target="../customXml/item309.xml"/><Relationship Id="rId460" Type="http://schemas.openxmlformats.org/officeDocument/2006/relationships/customXml" Target="../customXml/item460.xml"/><Relationship Id="rId481" Type="http://schemas.openxmlformats.org/officeDocument/2006/relationships/slide" Target="slides/slide10.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customXml" Target="../customXml/item320.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customXml" Target="../customXml/item341.xml"/><Relationship Id="rId362" Type="http://schemas.openxmlformats.org/officeDocument/2006/relationships/customXml" Target="../customXml/item362.xml"/><Relationship Id="rId383" Type="http://schemas.openxmlformats.org/officeDocument/2006/relationships/customXml" Target="../customXml/item383.xml"/><Relationship Id="rId418" Type="http://schemas.openxmlformats.org/officeDocument/2006/relationships/customXml" Target="../customXml/item418.xml"/><Relationship Id="rId439" Type="http://schemas.openxmlformats.org/officeDocument/2006/relationships/customXml" Target="../customXml/item439.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customXml" Target="../customXml/item264.xml"/><Relationship Id="rId285" Type="http://schemas.openxmlformats.org/officeDocument/2006/relationships/customXml" Target="../customXml/item285.xml"/><Relationship Id="rId450" Type="http://schemas.openxmlformats.org/officeDocument/2006/relationships/customXml" Target="../customXml/item450.xml"/><Relationship Id="rId471" Type="http://schemas.openxmlformats.org/officeDocument/2006/relationships/slideMaster" Target="slideMasters/slideMaster1.xml"/><Relationship Id="rId506" Type="http://schemas.openxmlformats.org/officeDocument/2006/relationships/theme" Target="theme/theme1.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customXml" Target="../customXml/item310.xml"/><Relationship Id="rId492" Type="http://schemas.openxmlformats.org/officeDocument/2006/relationships/slide" Target="slides/slide21.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customXml" Target="../customXml/item331.xml"/><Relationship Id="rId352" Type="http://schemas.openxmlformats.org/officeDocument/2006/relationships/customXml" Target="../customXml/item352.xml"/><Relationship Id="rId373" Type="http://schemas.openxmlformats.org/officeDocument/2006/relationships/customXml" Target="../customXml/item373.xml"/><Relationship Id="rId394" Type="http://schemas.openxmlformats.org/officeDocument/2006/relationships/customXml" Target="../customXml/item394.xml"/><Relationship Id="rId408" Type="http://schemas.openxmlformats.org/officeDocument/2006/relationships/customXml" Target="../customXml/item408.xml"/><Relationship Id="rId429" Type="http://schemas.openxmlformats.org/officeDocument/2006/relationships/customXml" Target="../customXml/item429.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440" Type="http://schemas.openxmlformats.org/officeDocument/2006/relationships/customXml" Target="../customXml/item440.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customXml" Target="../customXml/item275.xml"/><Relationship Id="rId296" Type="http://schemas.openxmlformats.org/officeDocument/2006/relationships/customXml" Target="../customXml/item296.xml"/><Relationship Id="rId300" Type="http://schemas.openxmlformats.org/officeDocument/2006/relationships/customXml" Target="../customXml/item300.xml"/><Relationship Id="rId461" Type="http://schemas.openxmlformats.org/officeDocument/2006/relationships/customXml" Target="../customXml/item461.xml"/><Relationship Id="rId482" Type="http://schemas.openxmlformats.org/officeDocument/2006/relationships/slide" Target="slides/slide11.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customXml" Target="../customXml/item321.xml"/><Relationship Id="rId342" Type="http://schemas.openxmlformats.org/officeDocument/2006/relationships/customXml" Target="../customXml/item342.xml"/><Relationship Id="rId363" Type="http://schemas.openxmlformats.org/officeDocument/2006/relationships/customXml" Target="../customXml/item363.xml"/><Relationship Id="rId384" Type="http://schemas.openxmlformats.org/officeDocument/2006/relationships/customXml" Target="../customXml/item384.xml"/><Relationship Id="rId419" Type="http://schemas.openxmlformats.org/officeDocument/2006/relationships/customXml" Target="../customXml/item419.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430" Type="http://schemas.openxmlformats.org/officeDocument/2006/relationships/customXml" Target="../customXml/item430.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customXml" Target="../customXml/item265.xml"/><Relationship Id="rId286" Type="http://schemas.openxmlformats.org/officeDocument/2006/relationships/customXml" Target="../customXml/item286.xml"/><Relationship Id="rId451" Type="http://schemas.openxmlformats.org/officeDocument/2006/relationships/customXml" Target="../customXml/item451.xml"/><Relationship Id="rId472" Type="http://schemas.openxmlformats.org/officeDocument/2006/relationships/slide" Target="slides/slide1.xml"/><Relationship Id="rId493" Type="http://schemas.openxmlformats.org/officeDocument/2006/relationships/slide" Target="slides/slide22.xml"/><Relationship Id="rId507" Type="http://schemas.openxmlformats.org/officeDocument/2006/relationships/tableStyles" Target="tableStyles.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customXml" Target="../customXml/item311.xml"/><Relationship Id="rId332" Type="http://schemas.openxmlformats.org/officeDocument/2006/relationships/customXml" Target="../customXml/item332.xml"/><Relationship Id="rId353" Type="http://schemas.openxmlformats.org/officeDocument/2006/relationships/customXml" Target="../customXml/item353.xml"/><Relationship Id="rId374" Type="http://schemas.openxmlformats.org/officeDocument/2006/relationships/customXml" Target="../customXml/item374.xml"/><Relationship Id="rId395" Type="http://schemas.openxmlformats.org/officeDocument/2006/relationships/customXml" Target="../customXml/item395.xml"/><Relationship Id="rId409" Type="http://schemas.openxmlformats.org/officeDocument/2006/relationships/customXml" Target="../customXml/item409.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420" Type="http://schemas.openxmlformats.org/officeDocument/2006/relationships/customXml" Target="../customXml/item420.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customXml" Target="../customXml/item276.xml"/><Relationship Id="rId297" Type="http://schemas.openxmlformats.org/officeDocument/2006/relationships/customXml" Target="../customXml/item297.xml"/><Relationship Id="rId441" Type="http://schemas.openxmlformats.org/officeDocument/2006/relationships/customXml" Target="../customXml/item441.xml"/><Relationship Id="rId462" Type="http://schemas.openxmlformats.org/officeDocument/2006/relationships/customXml" Target="../customXml/item462.xml"/><Relationship Id="rId483" Type="http://schemas.openxmlformats.org/officeDocument/2006/relationships/slide" Target="slides/slide12.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customXml" Target="../customXml/item301.xml"/><Relationship Id="rId322" Type="http://schemas.openxmlformats.org/officeDocument/2006/relationships/customXml" Target="../customXml/item322.xml"/><Relationship Id="rId343" Type="http://schemas.openxmlformats.org/officeDocument/2006/relationships/customXml" Target="../customXml/item343.xml"/><Relationship Id="rId364" Type="http://schemas.openxmlformats.org/officeDocument/2006/relationships/customXml" Target="../customXml/item364.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385" Type="http://schemas.openxmlformats.org/officeDocument/2006/relationships/customXml" Target="../customXml/item385.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customXml" Target="../customXml/item266.xml"/><Relationship Id="rId287" Type="http://schemas.openxmlformats.org/officeDocument/2006/relationships/customXml" Target="../customXml/item287.xml"/><Relationship Id="rId410" Type="http://schemas.openxmlformats.org/officeDocument/2006/relationships/customXml" Target="../customXml/item410.xml"/><Relationship Id="rId431" Type="http://schemas.openxmlformats.org/officeDocument/2006/relationships/customXml" Target="../customXml/item431.xml"/><Relationship Id="rId452" Type="http://schemas.openxmlformats.org/officeDocument/2006/relationships/customXml" Target="../customXml/item452.xml"/><Relationship Id="rId473" Type="http://schemas.openxmlformats.org/officeDocument/2006/relationships/slide" Target="slides/slide2.xml"/><Relationship Id="rId494" Type="http://schemas.openxmlformats.org/officeDocument/2006/relationships/slide" Target="slides/slide23.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customXml" Target="../customXml/item312.xml"/><Relationship Id="rId333" Type="http://schemas.openxmlformats.org/officeDocument/2006/relationships/customXml" Target="../customXml/item333.xml"/><Relationship Id="rId354" Type="http://schemas.openxmlformats.org/officeDocument/2006/relationships/customXml" Target="../customXml/item354.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openxmlformats.org/officeDocument/2006/relationships/customXml" Target="../customXml/item375.xml"/><Relationship Id="rId396" Type="http://schemas.openxmlformats.org/officeDocument/2006/relationships/customXml" Target="../customXml/item396.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customXml" Target="../customXml/item277.xml"/><Relationship Id="rId298" Type="http://schemas.openxmlformats.org/officeDocument/2006/relationships/customXml" Target="../customXml/item298.xml"/><Relationship Id="rId400" Type="http://schemas.openxmlformats.org/officeDocument/2006/relationships/customXml" Target="../customXml/item400.xml"/><Relationship Id="rId421" Type="http://schemas.openxmlformats.org/officeDocument/2006/relationships/customXml" Target="../customXml/item421.xml"/><Relationship Id="rId442" Type="http://schemas.openxmlformats.org/officeDocument/2006/relationships/customXml" Target="../customXml/item442.xml"/><Relationship Id="rId463" Type="http://schemas.openxmlformats.org/officeDocument/2006/relationships/customXml" Target="../customXml/item463.xml"/><Relationship Id="rId484" Type="http://schemas.openxmlformats.org/officeDocument/2006/relationships/slide" Target="slides/slide13.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customXml" Target="../customXml/item302.xml"/><Relationship Id="rId323" Type="http://schemas.openxmlformats.org/officeDocument/2006/relationships/customXml" Target="../customXml/item323.xml"/><Relationship Id="rId344" Type="http://schemas.openxmlformats.org/officeDocument/2006/relationships/customXml" Target="../customXml/item344.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customXml" Target="../customXml/item365.xml"/><Relationship Id="rId386" Type="http://schemas.openxmlformats.org/officeDocument/2006/relationships/customXml" Target="../customXml/item386.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customXml" Target="../customXml/item267.xml"/><Relationship Id="rId288" Type="http://schemas.openxmlformats.org/officeDocument/2006/relationships/customXml" Target="../customXml/item288.xml"/><Relationship Id="rId411" Type="http://schemas.openxmlformats.org/officeDocument/2006/relationships/customXml" Target="../customXml/item411.xml"/><Relationship Id="rId432" Type="http://schemas.openxmlformats.org/officeDocument/2006/relationships/customXml" Target="../customXml/item432.xml"/><Relationship Id="rId453" Type="http://schemas.openxmlformats.org/officeDocument/2006/relationships/customXml" Target="../customXml/item453.xml"/><Relationship Id="rId474" Type="http://schemas.openxmlformats.org/officeDocument/2006/relationships/slide" Target="slides/slide3.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customXml" Target="../customXml/item313.xml"/><Relationship Id="rId495" Type="http://schemas.openxmlformats.org/officeDocument/2006/relationships/slide" Target="slides/slide24.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customXml" Target="../customXml/item334.xml"/><Relationship Id="rId355" Type="http://schemas.openxmlformats.org/officeDocument/2006/relationships/customXml" Target="../customXml/item355.xml"/><Relationship Id="rId376" Type="http://schemas.openxmlformats.org/officeDocument/2006/relationships/customXml" Target="../customXml/item376.xml"/><Relationship Id="rId397" Type="http://schemas.openxmlformats.org/officeDocument/2006/relationships/customXml" Target="../customXml/item397.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customXml" Target="../customXml/item278.xml"/><Relationship Id="rId401" Type="http://schemas.openxmlformats.org/officeDocument/2006/relationships/customXml" Target="../customXml/item401.xml"/><Relationship Id="rId422" Type="http://schemas.openxmlformats.org/officeDocument/2006/relationships/customXml" Target="../customXml/item422.xml"/><Relationship Id="rId443" Type="http://schemas.openxmlformats.org/officeDocument/2006/relationships/customXml" Target="../customXml/item443.xml"/><Relationship Id="rId464" Type="http://schemas.openxmlformats.org/officeDocument/2006/relationships/customXml" Target="../customXml/item464.xml"/><Relationship Id="rId303" Type="http://schemas.openxmlformats.org/officeDocument/2006/relationships/customXml" Target="../customXml/item303.xml"/><Relationship Id="rId485" Type="http://schemas.openxmlformats.org/officeDocument/2006/relationships/slide" Target="slides/slide14.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customXml" Target="../customXml/item345.xml"/><Relationship Id="rId387" Type="http://schemas.openxmlformats.org/officeDocument/2006/relationships/customXml" Target="../customXml/item387.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412" Type="http://schemas.openxmlformats.org/officeDocument/2006/relationships/customXml" Target="../customXml/item412.xml"/><Relationship Id="rId107" Type="http://schemas.openxmlformats.org/officeDocument/2006/relationships/customXml" Target="../customXml/item107.xml"/><Relationship Id="rId289" Type="http://schemas.openxmlformats.org/officeDocument/2006/relationships/customXml" Target="../customXml/item289.xml"/><Relationship Id="rId454" Type="http://schemas.openxmlformats.org/officeDocument/2006/relationships/customXml" Target="../customXml/item454.xml"/><Relationship Id="rId496" Type="http://schemas.openxmlformats.org/officeDocument/2006/relationships/slide" Target="slides/slide25.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customXml" Target="../customXml/item314.xml"/><Relationship Id="rId356" Type="http://schemas.openxmlformats.org/officeDocument/2006/relationships/customXml" Target="../customXml/item356.xml"/><Relationship Id="rId398" Type="http://schemas.openxmlformats.org/officeDocument/2006/relationships/customXml" Target="../customXml/item398.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423" Type="http://schemas.openxmlformats.org/officeDocument/2006/relationships/customXml" Target="../customXml/item423.xml"/><Relationship Id="rId258" Type="http://schemas.openxmlformats.org/officeDocument/2006/relationships/customXml" Target="../customXml/item258.xml"/><Relationship Id="rId465" Type="http://schemas.openxmlformats.org/officeDocument/2006/relationships/customXml" Target="../customXml/item465.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customXml" Target="../customXml/item325.xml"/><Relationship Id="rId367" Type="http://schemas.openxmlformats.org/officeDocument/2006/relationships/customXml" Target="../customXml/item367.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customXml" Target="../customXml/item269.xml"/><Relationship Id="rId434" Type="http://schemas.openxmlformats.org/officeDocument/2006/relationships/customXml" Target="../customXml/item434.xml"/><Relationship Id="rId476" Type="http://schemas.openxmlformats.org/officeDocument/2006/relationships/slide" Target="slides/slide5.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customXml" Target="../customXml/item280.xml"/><Relationship Id="rId336" Type="http://schemas.openxmlformats.org/officeDocument/2006/relationships/customXml" Target="../customXml/item336.xml"/><Relationship Id="rId501" Type="http://schemas.openxmlformats.org/officeDocument/2006/relationships/slide" Target="slides/slide30.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378" Type="http://schemas.openxmlformats.org/officeDocument/2006/relationships/customXml" Target="../customXml/item378.xml"/><Relationship Id="rId403" Type="http://schemas.openxmlformats.org/officeDocument/2006/relationships/customXml" Target="../customXml/item403.xml"/><Relationship Id="rId6" Type="http://schemas.openxmlformats.org/officeDocument/2006/relationships/customXml" Target="../customXml/item6.xml"/><Relationship Id="rId238" Type="http://schemas.openxmlformats.org/officeDocument/2006/relationships/customXml" Target="../customXml/item238.xml"/><Relationship Id="rId445" Type="http://schemas.openxmlformats.org/officeDocument/2006/relationships/customXml" Target="../customXml/item445.xml"/><Relationship Id="rId487" Type="http://schemas.openxmlformats.org/officeDocument/2006/relationships/slide" Target="slides/slide16.xml"/><Relationship Id="rId291" Type="http://schemas.openxmlformats.org/officeDocument/2006/relationships/customXml" Target="../customXml/item291.xml"/><Relationship Id="rId305" Type="http://schemas.openxmlformats.org/officeDocument/2006/relationships/customXml" Target="../customXml/item305.xml"/><Relationship Id="rId347" Type="http://schemas.openxmlformats.org/officeDocument/2006/relationships/customXml" Target="../customXml/item347.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389" Type="http://schemas.openxmlformats.org/officeDocument/2006/relationships/customXml" Target="../customXml/item389.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414" Type="http://schemas.openxmlformats.org/officeDocument/2006/relationships/customXml" Target="../customXml/item414.xml"/><Relationship Id="rId456" Type="http://schemas.openxmlformats.org/officeDocument/2006/relationships/customXml" Target="../customXml/item456.xml"/><Relationship Id="rId498" Type="http://schemas.openxmlformats.org/officeDocument/2006/relationships/slide" Target="slides/slide27.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customXml" Target="../customXml/item316.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customXml" Target="../customXml/item358.xml"/><Relationship Id="rId162" Type="http://schemas.openxmlformats.org/officeDocument/2006/relationships/customXml" Target="../customXml/item162.xml"/><Relationship Id="rId218" Type="http://schemas.openxmlformats.org/officeDocument/2006/relationships/customXml" Target="../customXml/item218.xml"/><Relationship Id="rId425" Type="http://schemas.openxmlformats.org/officeDocument/2006/relationships/customXml" Target="../customXml/item425.xml"/><Relationship Id="rId467" Type="http://schemas.openxmlformats.org/officeDocument/2006/relationships/customXml" Target="../customXml/item467.xml"/><Relationship Id="rId271" Type="http://schemas.openxmlformats.org/officeDocument/2006/relationships/customXml" Target="../customXml/item271.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customXml" Target="../customXml/item327.xml"/><Relationship Id="rId369" Type="http://schemas.openxmlformats.org/officeDocument/2006/relationships/customXml" Target="../customXml/item36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876491191109478E-2"/>
          <c:y val="2.9749830966869506E-2"/>
          <c:w val="0.88021641107570581"/>
          <c:h val="0.85016008901524232"/>
        </c:manualLayout>
      </c:layout>
      <c:scatterChart>
        <c:scatterStyle val="smoothMarker"/>
        <c:varyColors val="0"/>
        <c:ser>
          <c:idx val="0"/>
          <c:order val="0"/>
          <c:tx>
            <c:v>0.3m GMSLR low</c:v>
          </c:tx>
          <c:spPr>
            <a:ln w="6350" cap="rnd">
              <a:solidFill>
                <a:srgbClr val="7030A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Sheet1!$G$25:$Q$25</c:f>
              <c:numCache>
                <c:formatCode>General</c:formatCode>
                <c:ptCount val="11"/>
                <c:pt idx="0">
                  <c:v>9.2956999999999998E-2</c:v>
                </c:pt>
                <c:pt idx="1">
                  <c:v>0.191382197</c:v>
                </c:pt>
                <c:pt idx="2">
                  <c:v>0.32261579300000004</c:v>
                </c:pt>
                <c:pt idx="3">
                  <c:v>0.48665778800000004</c:v>
                </c:pt>
                <c:pt idx="4">
                  <c:v>0.585082985</c:v>
                </c:pt>
                <c:pt idx="5">
                  <c:v>0.68350818199999996</c:v>
                </c:pt>
                <c:pt idx="6">
                  <c:v>0.78193337900000004</c:v>
                </c:pt>
                <c:pt idx="7">
                  <c:v>0.84755017700000002</c:v>
                </c:pt>
                <c:pt idx="8">
                  <c:v>0.91316697499999999</c:v>
                </c:pt>
                <c:pt idx="9">
                  <c:v>0.97878377299999997</c:v>
                </c:pt>
                <c:pt idx="10">
                  <c:v>1.0115921720000001</c:v>
                </c:pt>
              </c:numCache>
            </c:numRef>
          </c:yVal>
          <c:smooth val="1"/>
          <c:extLst>
            <c:ext xmlns:c16="http://schemas.microsoft.com/office/drawing/2014/chart" uri="{C3380CC4-5D6E-409C-BE32-E72D297353CC}">
              <c16:uniqueId val="{00000000-7CDB-4BC1-A508-48F6B049E9D1}"/>
            </c:ext>
          </c:extLst>
        </c:ser>
        <c:ser>
          <c:idx val="2"/>
          <c:order val="2"/>
          <c:tx>
            <c:v>0.3m GMSLR high</c:v>
          </c:tx>
          <c:spPr>
            <a:ln w="6350">
              <a:solidFill>
                <a:srgbClr val="7030A0"/>
              </a:solidFill>
              <a:prstDash val="sysDash"/>
            </a:ln>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extLst xmlns:c15="http://schemas.microsoft.com/office/drawing/2012/chart"/>
            </c:numRef>
          </c:xVal>
          <c:yVal>
            <c:numRef>
              <c:f>Sheet1!$G$26:$Q$26</c:f>
              <c:numCache>
                <c:formatCode>General</c:formatCode>
                <c:ptCount val="11"/>
                <c:pt idx="0">
                  <c:v>9.2956999999999998E-2</c:v>
                </c:pt>
                <c:pt idx="1">
                  <c:v>0.32261579300000004</c:v>
                </c:pt>
                <c:pt idx="2">
                  <c:v>0.585082985</c:v>
                </c:pt>
                <c:pt idx="3">
                  <c:v>0.78193337900000004</c:v>
                </c:pt>
                <c:pt idx="4">
                  <c:v>1.0444005710000002</c:v>
                </c:pt>
                <c:pt idx="5">
                  <c:v>1.274059364</c:v>
                </c:pt>
                <c:pt idx="6">
                  <c:v>1.5365265560000001</c:v>
                </c:pt>
                <c:pt idx="7">
                  <c:v>1.7661853490000001</c:v>
                </c:pt>
                <c:pt idx="8">
                  <c:v>1.9302273440000002</c:v>
                </c:pt>
                <c:pt idx="9">
                  <c:v>2.1270777380000001</c:v>
                </c:pt>
                <c:pt idx="10">
                  <c:v>2.3239281320000003</c:v>
                </c:pt>
              </c:numCache>
            </c:numRef>
          </c:yVal>
          <c:smooth val="1"/>
          <c:extLst>
            <c:ext xmlns:c16="http://schemas.microsoft.com/office/drawing/2014/chart" uri="{C3380CC4-5D6E-409C-BE32-E72D297353CC}">
              <c16:uniqueId val="{00000001-7CDB-4BC1-A508-48F6B049E9D1}"/>
            </c:ext>
          </c:extLst>
        </c:ser>
        <c:ser>
          <c:idx val="3"/>
          <c:order val="3"/>
          <c:tx>
            <c:v>0.5m GMSLR low</c:v>
          </c:tx>
          <c:spPr>
            <a:ln w="6350" cap="rnd">
              <a:solidFill>
                <a:srgbClr val="00206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Sheet1!$G$28:$Q$28</c:f>
              <c:numCache>
                <c:formatCode>General</c:formatCode>
                <c:ptCount val="11"/>
                <c:pt idx="0">
                  <c:v>9.2956999999999998E-2</c:v>
                </c:pt>
                <c:pt idx="1">
                  <c:v>0.25699899500000001</c:v>
                </c:pt>
                <c:pt idx="2">
                  <c:v>0.38823259100000002</c:v>
                </c:pt>
                <c:pt idx="3">
                  <c:v>0.585082985</c:v>
                </c:pt>
                <c:pt idx="4">
                  <c:v>0.74912497999999994</c:v>
                </c:pt>
                <c:pt idx="5">
                  <c:v>0.94597537399999998</c:v>
                </c:pt>
                <c:pt idx="6">
                  <c:v>1.1100173689999999</c:v>
                </c:pt>
                <c:pt idx="7">
                  <c:v>1.3068677630000001</c:v>
                </c:pt>
                <c:pt idx="8">
                  <c:v>1.4709097580000001</c:v>
                </c:pt>
                <c:pt idx="9">
                  <c:v>1.634951753</c:v>
                </c:pt>
                <c:pt idx="10">
                  <c:v>1.7661853490000001</c:v>
                </c:pt>
              </c:numCache>
            </c:numRef>
          </c:yVal>
          <c:smooth val="1"/>
          <c:extLst>
            <c:ext xmlns:c16="http://schemas.microsoft.com/office/drawing/2014/chart" uri="{C3380CC4-5D6E-409C-BE32-E72D297353CC}">
              <c16:uniqueId val="{00000002-7CDB-4BC1-A508-48F6B049E9D1}"/>
            </c:ext>
          </c:extLst>
        </c:ser>
        <c:ser>
          <c:idx val="5"/>
          <c:order val="5"/>
          <c:tx>
            <c:v>0.5m GMSLR high</c:v>
          </c:tx>
          <c:spPr>
            <a:ln w="6350" cap="rnd">
              <a:solidFill>
                <a:srgbClr val="00206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Sheet1!$G$29:$Q$29</c:f>
              <c:numCache>
                <c:formatCode>General</c:formatCode>
                <c:ptCount val="11"/>
                <c:pt idx="0">
                  <c:v>9.2956999999999998E-2</c:v>
                </c:pt>
                <c:pt idx="1">
                  <c:v>0.35542419200000003</c:v>
                </c:pt>
                <c:pt idx="2">
                  <c:v>0.61789138399999999</c:v>
                </c:pt>
                <c:pt idx="3">
                  <c:v>0.84755017700000002</c:v>
                </c:pt>
                <c:pt idx="4">
                  <c:v>1.1100173689999999</c:v>
                </c:pt>
                <c:pt idx="5">
                  <c:v>1.4052929599999999</c:v>
                </c:pt>
                <c:pt idx="6">
                  <c:v>1.6677601520000001</c:v>
                </c:pt>
                <c:pt idx="7">
                  <c:v>1.8974189450000001</c:v>
                </c:pt>
                <c:pt idx="8">
                  <c:v>2.0942693390000002</c:v>
                </c:pt>
                <c:pt idx="9">
                  <c:v>2.3239281320000003</c:v>
                </c:pt>
                <c:pt idx="10">
                  <c:v>2.5207785260000004</c:v>
                </c:pt>
              </c:numCache>
            </c:numRef>
          </c:yVal>
          <c:smooth val="1"/>
          <c:extLst>
            <c:ext xmlns:c16="http://schemas.microsoft.com/office/drawing/2014/chart" uri="{C3380CC4-5D6E-409C-BE32-E72D297353CC}">
              <c16:uniqueId val="{00000003-7CDB-4BC1-A508-48F6B049E9D1}"/>
            </c:ext>
          </c:extLst>
        </c:ser>
        <c:ser>
          <c:idx val="6"/>
          <c:order val="6"/>
          <c:tx>
            <c:v>1.0m GMSLR low</c:v>
          </c:tx>
          <c:spPr>
            <a:ln w="6350" cap="rnd">
              <a:solidFill>
                <a:schemeClr val="accent6">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Sheet1!$G$31:$Q$31</c:f>
              <c:numCache>
                <c:formatCode>General</c:formatCode>
                <c:ptCount val="11"/>
                <c:pt idx="0">
                  <c:v>9.2956999999999998E-2</c:v>
                </c:pt>
                <c:pt idx="1">
                  <c:v>0.32261579300000004</c:v>
                </c:pt>
                <c:pt idx="2">
                  <c:v>0.51946618700000002</c:v>
                </c:pt>
                <c:pt idx="3">
                  <c:v>0.81474177800000003</c:v>
                </c:pt>
                <c:pt idx="4">
                  <c:v>1.07720897</c:v>
                </c:pt>
                <c:pt idx="5">
                  <c:v>1.438101359</c:v>
                </c:pt>
                <c:pt idx="6">
                  <c:v>1.8318021470000001</c:v>
                </c:pt>
                <c:pt idx="7">
                  <c:v>2.2583113340000005</c:v>
                </c:pt>
                <c:pt idx="8">
                  <c:v>2.6848205210000002</c:v>
                </c:pt>
                <c:pt idx="9">
                  <c:v>3.1769465060000002</c:v>
                </c:pt>
                <c:pt idx="10">
                  <c:v>3.6362640920000002</c:v>
                </c:pt>
              </c:numCache>
            </c:numRef>
          </c:yVal>
          <c:smooth val="1"/>
          <c:extLst>
            <c:ext xmlns:c16="http://schemas.microsoft.com/office/drawing/2014/chart" uri="{C3380CC4-5D6E-409C-BE32-E72D297353CC}">
              <c16:uniqueId val="{00000004-7CDB-4BC1-A508-48F6B049E9D1}"/>
            </c:ext>
          </c:extLst>
        </c:ser>
        <c:ser>
          <c:idx val="8"/>
          <c:order val="8"/>
          <c:tx>
            <c:v>1.0m GMSLR high</c:v>
          </c:tx>
          <c:spPr>
            <a:ln w="6350" cap="rnd">
              <a:solidFill>
                <a:schemeClr val="accent6">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Sheet1!$G$32:$Q$32</c:f>
              <c:numCache>
                <c:formatCode>General</c:formatCode>
                <c:ptCount val="11"/>
                <c:pt idx="0">
                  <c:v>9.2956999999999998E-2</c:v>
                </c:pt>
                <c:pt idx="1">
                  <c:v>0.45384938900000005</c:v>
                </c:pt>
                <c:pt idx="2">
                  <c:v>0.78193337900000004</c:v>
                </c:pt>
                <c:pt idx="3">
                  <c:v>1.142825768</c:v>
                </c:pt>
                <c:pt idx="4">
                  <c:v>1.5365265560000001</c:v>
                </c:pt>
                <c:pt idx="5">
                  <c:v>2.028652541</c:v>
                </c:pt>
                <c:pt idx="6">
                  <c:v>2.5535869250000003</c:v>
                </c:pt>
                <c:pt idx="7">
                  <c:v>3.0785213090000005</c:v>
                </c:pt>
                <c:pt idx="8">
                  <c:v>3.6362640920000002</c:v>
                </c:pt>
                <c:pt idx="9">
                  <c:v>4.2924320720000004</c:v>
                </c:pt>
                <c:pt idx="10">
                  <c:v>4.9814084510000001</c:v>
                </c:pt>
              </c:numCache>
            </c:numRef>
          </c:yVal>
          <c:smooth val="1"/>
          <c:extLst>
            <c:ext xmlns:c16="http://schemas.microsoft.com/office/drawing/2014/chart" uri="{C3380CC4-5D6E-409C-BE32-E72D297353CC}">
              <c16:uniqueId val="{00000005-7CDB-4BC1-A508-48F6B049E9D1}"/>
            </c:ext>
          </c:extLst>
        </c:ser>
        <c:ser>
          <c:idx val="9"/>
          <c:order val="9"/>
          <c:tx>
            <c:v>1.5m GMSLR low</c:v>
          </c:tx>
          <c:spPr>
            <a:ln w="6350" cap="rnd">
              <a:solidFill>
                <a:schemeClr val="accent2">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Sheet1!$G$34:$Q$34</c:f>
              <c:numCache>
                <c:formatCode>General</c:formatCode>
                <c:ptCount val="11"/>
                <c:pt idx="0">
                  <c:v>9.2956999999999998E-2</c:v>
                </c:pt>
                <c:pt idx="1">
                  <c:v>0.32261579300000004</c:v>
                </c:pt>
                <c:pt idx="2">
                  <c:v>0.55227458600000001</c:v>
                </c:pt>
                <c:pt idx="3">
                  <c:v>0.91316697499999999</c:v>
                </c:pt>
                <c:pt idx="4">
                  <c:v>1.3068677630000001</c:v>
                </c:pt>
                <c:pt idx="5">
                  <c:v>1.8318021470000001</c:v>
                </c:pt>
                <c:pt idx="6">
                  <c:v>2.3567365310000001</c:v>
                </c:pt>
                <c:pt idx="7">
                  <c:v>3.0129045110000003</c:v>
                </c:pt>
                <c:pt idx="8">
                  <c:v>3.6690724910000005</c:v>
                </c:pt>
                <c:pt idx="9">
                  <c:v>4.4236656680000008</c:v>
                </c:pt>
                <c:pt idx="10">
                  <c:v>5.2438756430000009</c:v>
                </c:pt>
              </c:numCache>
            </c:numRef>
          </c:yVal>
          <c:smooth val="1"/>
          <c:extLst>
            <c:ext xmlns:c16="http://schemas.microsoft.com/office/drawing/2014/chart" uri="{C3380CC4-5D6E-409C-BE32-E72D297353CC}">
              <c16:uniqueId val="{00000006-7CDB-4BC1-A508-48F6B049E9D1}"/>
            </c:ext>
          </c:extLst>
        </c:ser>
        <c:ser>
          <c:idx val="11"/>
          <c:order val="11"/>
          <c:tx>
            <c:v>1.5m GMSLR high</c:v>
          </c:tx>
          <c:spPr>
            <a:ln w="6350" cap="rnd">
              <a:solidFill>
                <a:schemeClr val="accent2">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Sheet1!$G$35:$Q$35</c:f>
              <c:numCache>
                <c:formatCode>General</c:formatCode>
                <c:ptCount val="11"/>
                <c:pt idx="0">
                  <c:v>9.2956999999999998E-2</c:v>
                </c:pt>
                <c:pt idx="1">
                  <c:v>0.51946618700000002</c:v>
                </c:pt>
                <c:pt idx="2">
                  <c:v>0.91316697499999999</c:v>
                </c:pt>
                <c:pt idx="3">
                  <c:v>1.4052929599999999</c:v>
                </c:pt>
                <c:pt idx="4">
                  <c:v>1.9630357430000001</c:v>
                </c:pt>
                <c:pt idx="5">
                  <c:v>2.6520121220000004</c:v>
                </c:pt>
                <c:pt idx="6">
                  <c:v>3.4066052990000002</c:v>
                </c:pt>
                <c:pt idx="7">
                  <c:v>4.2924320720000004</c:v>
                </c:pt>
                <c:pt idx="8">
                  <c:v>5.1454504460000008</c:v>
                </c:pt>
                <c:pt idx="9">
                  <c:v>6.2281276130000007</c:v>
                </c:pt>
                <c:pt idx="10">
                  <c:v>7.3764215780000004</c:v>
                </c:pt>
              </c:numCache>
            </c:numRef>
          </c:yVal>
          <c:smooth val="1"/>
          <c:extLst>
            <c:ext xmlns:c16="http://schemas.microsoft.com/office/drawing/2014/chart" uri="{C3380CC4-5D6E-409C-BE32-E72D297353CC}">
              <c16:uniqueId val="{00000007-7CDB-4BC1-A508-48F6B049E9D1}"/>
            </c:ext>
          </c:extLst>
        </c:ser>
        <c:ser>
          <c:idx val="12"/>
          <c:order val="12"/>
          <c:tx>
            <c:v>2.0m GMSLR low</c:v>
          </c:tx>
          <c:spPr>
            <a:ln w="6350" cap="rnd">
              <a:solidFill>
                <a:schemeClr val="accent2"/>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Sheet1!$G$37:$Q$37</c:f>
              <c:numCache>
                <c:formatCode>General</c:formatCode>
                <c:ptCount val="11"/>
                <c:pt idx="0">
                  <c:v>9.2956999999999998E-2</c:v>
                </c:pt>
                <c:pt idx="1">
                  <c:v>0.48665778800000004</c:v>
                </c:pt>
                <c:pt idx="2">
                  <c:v>0.880358576</c:v>
                </c:pt>
                <c:pt idx="3">
                  <c:v>1.438101359</c:v>
                </c:pt>
                <c:pt idx="4">
                  <c:v>2.028652541</c:v>
                </c:pt>
                <c:pt idx="5">
                  <c:v>2.7832457180000003</c:v>
                </c:pt>
                <c:pt idx="6">
                  <c:v>3.5706472940000005</c:v>
                </c:pt>
                <c:pt idx="7">
                  <c:v>4.4892824660000006</c:v>
                </c:pt>
                <c:pt idx="8">
                  <c:v>5.5719596330000005</c:v>
                </c:pt>
                <c:pt idx="9">
                  <c:v>6.8186787950000003</c:v>
                </c:pt>
                <c:pt idx="10">
                  <c:v>8.2622483510000002</c:v>
                </c:pt>
              </c:numCache>
            </c:numRef>
          </c:yVal>
          <c:smooth val="1"/>
          <c:extLst>
            <c:ext xmlns:c16="http://schemas.microsoft.com/office/drawing/2014/chart" uri="{C3380CC4-5D6E-409C-BE32-E72D297353CC}">
              <c16:uniqueId val="{00000008-7CDB-4BC1-A508-48F6B049E9D1}"/>
            </c:ext>
          </c:extLst>
        </c:ser>
        <c:ser>
          <c:idx val="14"/>
          <c:order val="14"/>
          <c:tx>
            <c:v>2.0m GMSLR high</c:v>
          </c:tx>
          <c:spPr>
            <a:ln w="6350" cap="rnd">
              <a:solidFill>
                <a:schemeClr val="accent2"/>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Sheet1!$G$38:$Q$38</c:f>
              <c:numCache>
                <c:formatCode>General</c:formatCode>
                <c:ptCount val="11"/>
                <c:pt idx="0">
                  <c:v>9.2956999999999998E-2</c:v>
                </c:pt>
                <c:pt idx="1">
                  <c:v>0.55227458600000001</c:v>
                </c:pt>
                <c:pt idx="2">
                  <c:v>1.0444005710000002</c:v>
                </c:pt>
                <c:pt idx="3">
                  <c:v>1.634951753</c:v>
                </c:pt>
                <c:pt idx="4">
                  <c:v>2.3567365310000001</c:v>
                </c:pt>
                <c:pt idx="5">
                  <c:v>3.2425633040000004</c:v>
                </c:pt>
                <c:pt idx="6">
                  <c:v>4.2268152740000007</c:v>
                </c:pt>
                <c:pt idx="7">
                  <c:v>5.3423008400000001</c:v>
                </c:pt>
                <c:pt idx="8">
                  <c:v>6.6546368000000005</c:v>
                </c:pt>
                <c:pt idx="9">
                  <c:v>8.0982063560000004</c:v>
                </c:pt>
                <c:pt idx="10">
                  <c:v>9.6730095080000016</c:v>
                </c:pt>
              </c:numCache>
            </c:numRef>
          </c:yVal>
          <c:smooth val="1"/>
          <c:extLst>
            <c:ext xmlns:c16="http://schemas.microsoft.com/office/drawing/2014/chart" uri="{C3380CC4-5D6E-409C-BE32-E72D297353CC}">
              <c16:uniqueId val="{00000009-7CDB-4BC1-A508-48F6B049E9D1}"/>
            </c:ext>
          </c:extLst>
        </c:ser>
        <c:ser>
          <c:idx val="15"/>
          <c:order val="15"/>
          <c:tx>
            <c:v>2.5m GMSLR low</c:v>
          </c:tx>
          <c:spPr>
            <a:ln w="6350" cap="rnd">
              <a:solidFill>
                <a:srgbClr val="C0000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Sheet1!$G$40:$Q$40</c:f>
              <c:numCache>
                <c:formatCode>General</c:formatCode>
                <c:ptCount val="11"/>
                <c:pt idx="0">
                  <c:v>9.2956999999999998E-2</c:v>
                </c:pt>
                <c:pt idx="1">
                  <c:v>0.32261579300000004</c:v>
                </c:pt>
                <c:pt idx="2">
                  <c:v>0.55227458600000001</c:v>
                </c:pt>
                <c:pt idx="3">
                  <c:v>1.0115921720000001</c:v>
                </c:pt>
                <c:pt idx="4">
                  <c:v>1.6021433540000001</c:v>
                </c:pt>
                <c:pt idx="5">
                  <c:v>2.3567365310000001</c:v>
                </c:pt>
                <c:pt idx="6">
                  <c:v>3.3081801020000006</c:v>
                </c:pt>
                <c:pt idx="7">
                  <c:v>4.4236656680000008</c:v>
                </c:pt>
                <c:pt idx="8">
                  <c:v>5.7031932290000009</c:v>
                </c:pt>
                <c:pt idx="9">
                  <c:v>7.1467627850000008</c:v>
                </c:pt>
                <c:pt idx="10">
                  <c:v>8.7215659370000012</c:v>
                </c:pt>
              </c:numCache>
            </c:numRef>
          </c:yVal>
          <c:smooth val="1"/>
          <c:extLst>
            <c:ext xmlns:c16="http://schemas.microsoft.com/office/drawing/2014/chart" uri="{C3380CC4-5D6E-409C-BE32-E72D297353CC}">
              <c16:uniqueId val="{0000000A-7CDB-4BC1-A508-48F6B049E9D1}"/>
            </c:ext>
          </c:extLst>
        </c:ser>
        <c:ser>
          <c:idx val="17"/>
          <c:order val="17"/>
          <c:tx>
            <c:v>2.5m GMSLR high</c:v>
          </c:tx>
          <c:spPr>
            <a:ln w="6350" cap="rnd">
              <a:solidFill>
                <a:srgbClr val="C0000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Sheet1!$G$41:$Q$41</c:f>
              <c:numCache>
                <c:formatCode>General</c:formatCode>
                <c:ptCount val="11"/>
                <c:pt idx="0">
                  <c:v>9.2956999999999998E-2</c:v>
                </c:pt>
                <c:pt idx="1">
                  <c:v>0.585082985</c:v>
                </c:pt>
                <c:pt idx="2">
                  <c:v>1.0444005710000002</c:v>
                </c:pt>
                <c:pt idx="3">
                  <c:v>1.73337695</c:v>
                </c:pt>
                <c:pt idx="4">
                  <c:v>2.5863953240000002</c:v>
                </c:pt>
                <c:pt idx="5">
                  <c:v>3.6690724910000005</c:v>
                </c:pt>
                <c:pt idx="6">
                  <c:v>4.9157916530000003</c:v>
                </c:pt>
                <c:pt idx="7">
                  <c:v>6.3593612090000002</c:v>
                </c:pt>
                <c:pt idx="8">
                  <c:v>7.9013559620000002</c:v>
                </c:pt>
                <c:pt idx="9">
                  <c:v>9.6402011090000013</c:v>
                </c:pt>
                <c:pt idx="10">
                  <c:v>11.805555443000001</c:v>
                </c:pt>
              </c:numCache>
            </c:numRef>
          </c:yVal>
          <c:smooth val="1"/>
          <c:extLst>
            <c:ext xmlns:c16="http://schemas.microsoft.com/office/drawing/2014/chart" uri="{C3380CC4-5D6E-409C-BE32-E72D297353CC}">
              <c16:uniqueId val="{0000000B-7CDB-4BC1-A508-48F6B049E9D1}"/>
            </c:ext>
          </c:extLst>
        </c:ser>
        <c:ser>
          <c:idx val="18"/>
          <c:order val="18"/>
          <c:tx>
            <c:v>CARSWG Lowest</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Sheet1!$R$50:$R$71</c:f>
              <c:numCache>
                <c:formatCode>General</c:formatCode>
                <c:ptCount val="22"/>
                <c:pt idx="0">
                  <c:v>3.4830165958129634E-2</c:v>
                </c:pt>
                <c:pt idx="1">
                  <c:v>9.3262982186699595E-2</c:v>
                </c:pt>
                <c:pt idx="2">
                  <c:v>0.15217397295487861</c:v>
                </c:pt>
                <c:pt idx="3">
                  <c:v>0.21156313826266668</c:v>
                </c:pt>
                <c:pt idx="4">
                  <c:v>0.27143047811006382</c:v>
                </c:pt>
                <c:pt idx="5">
                  <c:v>0.33177599249707002</c:v>
                </c:pt>
                <c:pt idx="6">
                  <c:v>0.39259968142368523</c:v>
                </c:pt>
                <c:pt idx="7">
                  <c:v>0.45390154488990953</c:v>
                </c:pt>
                <c:pt idx="8">
                  <c:v>0.51568158289574284</c:v>
                </c:pt>
                <c:pt idx="9">
                  <c:v>0.57793979544118523</c:v>
                </c:pt>
                <c:pt idx="10">
                  <c:v>0.64067618252623659</c:v>
                </c:pt>
                <c:pt idx="11">
                  <c:v>0.70389074415089714</c:v>
                </c:pt>
                <c:pt idx="12">
                  <c:v>0.76758348031516666</c:v>
                </c:pt>
                <c:pt idx="13">
                  <c:v>0.83175439101904525</c:v>
                </c:pt>
                <c:pt idx="14">
                  <c:v>0.89640347626253303</c:v>
                </c:pt>
                <c:pt idx="15">
                  <c:v>0.96153073604562977</c:v>
                </c:pt>
                <c:pt idx="16">
                  <c:v>1.0271361703683355</c:v>
                </c:pt>
                <c:pt idx="17">
                  <c:v>1.0932197792306502</c:v>
                </c:pt>
                <c:pt idx="18">
                  <c:v>1.159781562632574</c:v>
                </c:pt>
                <c:pt idx="19">
                  <c:v>1.2268215205741071</c:v>
                </c:pt>
                <c:pt idx="20">
                  <c:v>1.2943396530552491</c:v>
                </c:pt>
                <c:pt idx="21">
                  <c:v>1.3623359600760001</c:v>
                </c:pt>
              </c:numCache>
            </c:numRef>
          </c:yVal>
          <c:smooth val="1"/>
          <c:extLst>
            <c:ext xmlns:c16="http://schemas.microsoft.com/office/drawing/2014/chart" uri="{C3380CC4-5D6E-409C-BE32-E72D297353CC}">
              <c16:uniqueId val="{0000000C-7CDB-4BC1-A508-48F6B049E9D1}"/>
            </c:ext>
          </c:extLst>
        </c:ser>
        <c:ser>
          <c:idx val="19"/>
          <c:order val="19"/>
          <c:tx>
            <c:v>CARSWG Low</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Sheet1!$S$50:$S$71</c:f>
              <c:numCache>
                <c:formatCode>General</c:formatCode>
                <c:ptCount val="22"/>
                <c:pt idx="0">
                  <c:v>3.5589619638685191E-2</c:v>
                </c:pt>
                <c:pt idx="1">
                  <c:v>9.8663541692872433E-2</c:v>
                </c:pt>
                <c:pt idx="2">
                  <c:v>0.16643482540086627</c:v>
                </c:pt>
                <c:pt idx="3">
                  <c:v>0.23890347076266666</c:v>
                </c:pt>
                <c:pt idx="4">
                  <c:v>0.31606947777827366</c:v>
                </c:pt>
                <c:pt idx="5">
                  <c:v>0.39793284644768728</c:v>
                </c:pt>
                <c:pt idx="6">
                  <c:v>0.48449357677090749</c:v>
                </c:pt>
                <c:pt idx="7">
                  <c:v>0.57575166874793415</c:v>
                </c:pt>
                <c:pt idx="8">
                  <c:v>0.67170712237876751</c:v>
                </c:pt>
                <c:pt idx="9">
                  <c:v>0.77235993766340738</c:v>
                </c:pt>
                <c:pt idx="10">
                  <c:v>0.87771011460185389</c:v>
                </c:pt>
                <c:pt idx="11">
                  <c:v>0.98775765319410713</c:v>
                </c:pt>
                <c:pt idx="12">
                  <c:v>1.1025025534401669</c:v>
                </c:pt>
                <c:pt idx="13">
                  <c:v>1.221944815340033</c:v>
                </c:pt>
                <c:pt idx="14">
                  <c:v>1.3460844388937057</c:v>
                </c:pt>
                <c:pt idx="15">
                  <c:v>1.4749214241011854</c:v>
                </c:pt>
                <c:pt idx="16">
                  <c:v>1.6084557709624712</c:v>
                </c:pt>
                <c:pt idx="17">
                  <c:v>1.7466874794775638</c:v>
                </c:pt>
                <c:pt idx="18">
                  <c:v>1.889616549646463</c:v>
                </c:pt>
                <c:pt idx="19">
                  <c:v>2.0372429814691686</c:v>
                </c:pt>
                <c:pt idx="20">
                  <c:v>2.1895667749456811</c:v>
                </c:pt>
                <c:pt idx="21">
                  <c:v>2.3465879300760002</c:v>
                </c:pt>
              </c:numCache>
            </c:numRef>
          </c:yVal>
          <c:smooth val="1"/>
          <c:extLst>
            <c:ext xmlns:c16="http://schemas.microsoft.com/office/drawing/2014/chart" uri="{C3380CC4-5D6E-409C-BE32-E72D297353CC}">
              <c16:uniqueId val="{0000000D-7CDB-4BC1-A508-48F6B049E9D1}"/>
            </c:ext>
          </c:extLst>
        </c:ser>
        <c:ser>
          <c:idx val="20"/>
          <c:order val="20"/>
          <c:tx>
            <c:v>CARSWG Medium</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Sheet1!$T$50:$T$71</c:f>
              <c:numCache>
                <c:formatCode>General</c:formatCode>
                <c:ptCount val="22"/>
                <c:pt idx="0">
                  <c:v>3.7108526999796297E-2</c:v>
                </c:pt>
                <c:pt idx="1">
                  <c:v>0.10946466070521813</c:v>
                </c:pt>
                <c:pt idx="2">
                  <c:v>0.19495653029284155</c:v>
                </c:pt>
                <c:pt idx="3">
                  <c:v>0.29358413576266668</c:v>
                </c:pt>
                <c:pt idx="4">
                  <c:v>0.40534747711469338</c:v>
                </c:pt>
                <c:pt idx="5">
                  <c:v>0.53024655434892187</c:v>
                </c:pt>
                <c:pt idx="6">
                  <c:v>0.66828136746535183</c:v>
                </c:pt>
                <c:pt idx="7">
                  <c:v>0.81945191646398363</c:v>
                </c:pt>
                <c:pt idx="8">
                  <c:v>0.98375820134481695</c:v>
                </c:pt>
                <c:pt idx="9">
                  <c:v>1.1612002221078519</c:v>
                </c:pt>
                <c:pt idx="10">
                  <c:v>1.3517779787530884</c:v>
                </c:pt>
                <c:pt idx="11">
                  <c:v>1.5554914712805268</c:v>
                </c:pt>
                <c:pt idx="12">
                  <c:v>1.7723406996901667</c:v>
                </c:pt>
                <c:pt idx="13">
                  <c:v>2.0023256639820084</c:v>
                </c:pt>
                <c:pt idx="14">
                  <c:v>2.2454463641560518</c:v>
                </c:pt>
                <c:pt idx="15">
                  <c:v>2.5017028002122963</c:v>
                </c:pt>
                <c:pt idx="16">
                  <c:v>2.7710949721507432</c:v>
                </c:pt>
                <c:pt idx="17">
                  <c:v>3.0536228799713911</c:v>
                </c:pt>
                <c:pt idx="18">
                  <c:v>3.3492865236742406</c:v>
                </c:pt>
                <c:pt idx="19">
                  <c:v>3.6580859032592921</c:v>
                </c:pt>
                <c:pt idx="20">
                  <c:v>3.9800210187265455</c:v>
                </c:pt>
                <c:pt idx="21">
                  <c:v>4.3150918700760004</c:v>
                </c:pt>
              </c:numCache>
            </c:numRef>
          </c:yVal>
          <c:smooth val="1"/>
          <c:extLst>
            <c:ext xmlns:c16="http://schemas.microsoft.com/office/drawing/2014/chart" uri="{C3380CC4-5D6E-409C-BE32-E72D297353CC}">
              <c16:uniqueId val="{0000000E-7CDB-4BC1-A508-48F6B049E9D1}"/>
            </c:ext>
          </c:extLst>
        </c:ser>
        <c:ser>
          <c:idx val="21"/>
          <c:order val="21"/>
          <c:tx>
            <c:v>CARSWG High</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Sheet1!$U$50:$U$71</c:f>
              <c:numCache>
                <c:formatCode>General</c:formatCode>
                <c:ptCount val="22"/>
                <c:pt idx="0">
                  <c:v>3.8374283134055553E-2</c:v>
                </c:pt>
                <c:pt idx="1">
                  <c:v>0.11846559321550618</c:v>
                </c:pt>
                <c:pt idx="2">
                  <c:v>0.21872461770282101</c:v>
                </c:pt>
                <c:pt idx="3">
                  <c:v>0.33915135659599999</c:v>
                </c:pt>
                <c:pt idx="4">
                  <c:v>0.47974580989504323</c:v>
                </c:pt>
                <c:pt idx="5">
                  <c:v>0.6405079775999506</c:v>
                </c:pt>
                <c:pt idx="6">
                  <c:v>0.82143785971072225</c:v>
                </c:pt>
                <c:pt idx="7">
                  <c:v>1.0225354562273581</c:v>
                </c:pt>
                <c:pt idx="8">
                  <c:v>1.2438007671498581</c:v>
                </c:pt>
                <c:pt idx="9">
                  <c:v>1.4852337924782222</c:v>
                </c:pt>
                <c:pt idx="10">
                  <c:v>1.7468345322124508</c:v>
                </c:pt>
                <c:pt idx="11">
                  <c:v>2.028602986352543</c:v>
                </c:pt>
                <c:pt idx="12">
                  <c:v>2.3305391548985002</c:v>
                </c:pt>
                <c:pt idx="13">
                  <c:v>2.6526430378503214</c:v>
                </c:pt>
                <c:pt idx="14">
                  <c:v>2.9949146352080063</c:v>
                </c:pt>
                <c:pt idx="15">
                  <c:v>3.3573539469715556</c:v>
                </c:pt>
                <c:pt idx="16">
                  <c:v>3.7399609731409691</c:v>
                </c:pt>
                <c:pt idx="17">
                  <c:v>4.142735713716247</c:v>
                </c:pt>
                <c:pt idx="18">
                  <c:v>4.5656781686973886</c:v>
                </c:pt>
                <c:pt idx="19">
                  <c:v>5.0087883380843943</c:v>
                </c:pt>
                <c:pt idx="20">
                  <c:v>5.4720662218772658</c:v>
                </c:pt>
                <c:pt idx="21">
                  <c:v>5.9555118200760004</c:v>
                </c:pt>
              </c:numCache>
            </c:numRef>
          </c:yVal>
          <c:smooth val="1"/>
          <c:extLst>
            <c:ext xmlns:c16="http://schemas.microsoft.com/office/drawing/2014/chart" uri="{C3380CC4-5D6E-409C-BE32-E72D297353CC}">
              <c16:uniqueId val="{0000000F-7CDB-4BC1-A508-48F6B049E9D1}"/>
            </c:ext>
          </c:extLst>
        </c:ser>
        <c:ser>
          <c:idx val="22"/>
          <c:order val="22"/>
          <c:tx>
            <c:v>CARSWG Highest</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Sheet1!$V$50:$V$71</c:f>
              <c:numCache>
                <c:formatCode>General</c:formatCode>
                <c:ptCount val="22"/>
                <c:pt idx="0">
                  <c:v>4.0146341722018516E-2</c:v>
                </c:pt>
                <c:pt idx="1">
                  <c:v>0.13106689872990945</c:v>
                </c:pt>
                <c:pt idx="2">
                  <c:v>0.25199994007679222</c:v>
                </c:pt>
                <c:pt idx="3">
                  <c:v>0.40294546576266665</c:v>
                </c:pt>
                <c:pt idx="4">
                  <c:v>0.58390347578753299</c:v>
                </c:pt>
                <c:pt idx="5">
                  <c:v>0.79487397015139094</c:v>
                </c:pt>
                <c:pt idx="6">
                  <c:v>1.0358569488542408</c:v>
                </c:pt>
                <c:pt idx="7">
                  <c:v>1.3068524118960825</c:v>
                </c:pt>
                <c:pt idx="8">
                  <c:v>1.6078603592769158</c:v>
                </c:pt>
                <c:pt idx="9">
                  <c:v>1.9388807909967409</c:v>
                </c:pt>
                <c:pt idx="10">
                  <c:v>2.2999137070555573</c:v>
                </c:pt>
                <c:pt idx="11">
                  <c:v>2.6909591074533665</c:v>
                </c:pt>
                <c:pt idx="12">
                  <c:v>3.1120169921901666</c:v>
                </c:pt>
                <c:pt idx="13">
                  <c:v>3.5630873612659588</c:v>
                </c:pt>
                <c:pt idx="14">
                  <c:v>4.0441702146807428</c:v>
                </c:pt>
                <c:pt idx="15">
                  <c:v>4.5552655524345189</c:v>
                </c:pt>
                <c:pt idx="16">
                  <c:v>5.0963733745272863</c:v>
                </c:pt>
                <c:pt idx="17">
                  <c:v>5.6674936809590459</c:v>
                </c:pt>
                <c:pt idx="18">
                  <c:v>6.2686264717297959</c:v>
                </c:pt>
                <c:pt idx="19">
                  <c:v>6.899771746839539</c:v>
                </c:pt>
                <c:pt idx="20">
                  <c:v>7.5609295062882724</c:v>
                </c:pt>
                <c:pt idx="21">
                  <c:v>8.2520997500760007</c:v>
                </c:pt>
              </c:numCache>
            </c:numRef>
          </c:yVal>
          <c:smooth val="1"/>
          <c:extLst>
            <c:ext xmlns:c16="http://schemas.microsoft.com/office/drawing/2014/chart" uri="{C3380CC4-5D6E-409C-BE32-E72D297353CC}">
              <c16:uniqueId val="{00000010-7CDB-4BC1-A508-48F6B049E9D1}"/>
            </c:ext>
          </c:extLst>
        </c:ser>
        <c:ser>
          <c:idx val="23"/>
          <c:order val="23"/>
          <c:tx>
            <c:v>Monthly Mean Sea Level</c:v>
          </c:tx>
          <c:spPr>
            <a:ln w="12700">
              <a:solidFill>
                <a:srgbClr val="7030A0"/>
              </a:solidFill>
            </a:ln>
          </c:spPr>
          <c:marker>
            <c:symbol val="none"/>
          </c:marker>
          <c:xVal>
            <c:numRef>
              <c:f>Sheet1!$I$513:$I$1556</c:f>
              <c:numCache>
                <c:formatCode>General</c:formatCode>
                <c:ptCount val="1044"/>
                <c:pt idx="0">
                  <c:v>1930.0416666666392</c:v>
                </c:pt>
                <c:pt idx="1">
                  <c:v>1930.1249999999725</c:v>
                </c:pt>
                <c:pt idx="2">
                  <c:v>1930.2083333333057</c:v>
                </c:pt>
                <c:pt idx="3">
                  <c:v>1930.291666666639</c:v>
                </c:pt>
                <c:pt idx="4">
                  <c:v>1930.3749999999723</c:v>
                </c:pt>
                <c:pt idx="5">
                  <c:v>1930.4583333333055</c:v>
                </c:pt>
                <c:pt idx="6">
                  <c:v>1930.5416666666388</c:v>
                </c:pt>
                <c:pt idx="7">
                  <c:v>1930.624999999972</c:v>
                </c:pt>
                <c:pt idx="8">
                  <c:v>1930.7083333333053</c:v>
                </c:pt>
                <c:pt idx="9">
                  <c:v>1930.7916666666385</c:v>
                </c:pt>
                <c:pt idx="10">
                  <c:v>1930.8749999999718</c:v>
                </c:pt>
                <c:pt idx="11">
                  <c:v>1930.9583333333051</c:v>
                </c:pt>
                <c:pt idx="12">
                  <c:v>1931.0416666666383</c:v>
                </c:pt>
                <c:pt idx="13">
                  <c:v>1931.1249999999716</c:v>
                </c:pt>
                <c:pt idx="14">
                  <c:v>1931.2083333333048</c:v>
                </c:pt>
                <c:pt idx="15">
                  <c:v>1931.2916666666381</c:v>
                </c:pt>
                <c:pt idx="16">
                  <c:v>1931.3749999999714</c:v>
                </c:pt>
                <c:pt idx="17">
                  <c:v>1931.4583333333046</c:v>
                </c:pt>
                <c:pt idx="18">
                  <c:v>1931.5416666666379</c:v>
                </c:pt>
                <c:pt idx="19">
                  <c:v>1931.6249999999711</c:v>
                </c:pt>
                <c:pt idx="20">
                  <c:v>1931.7083333333044</c:v>
                </c:pt>
                <c:pt idx="21">
                  <c:v>1931.7916666666376</c:v>
                </c:pt>
                <c:pt idx="22">
                  <c:v>1931.8749999999709</c:v>
                </c:pt>
                <c:pt idx="23">
                  <c:v>1931.9583333333042</c:v>
                </c:pt>
                <c:pt idx="24">
                  <c:v>1932.0416666666374</c:v>
                </c:pt>
                <c:pt idx="25">
                  <c:v>1932.1249999999707</c:v>
                </c:pt>
                <c:pt idx="26">
                  <c:v>1932.2083333333039</c:v>
                </c:pt>
                <c:pt idx="27">
                  <c:v>1932.2916666666372</c:v>
                </c:pt>
                <c:pt idx="28">
                  <c:v>1932.3749999999704</c:v>
                </c:pt>
                <c:pt idx="29">
                  <c:v>1932.4583333333037</c:v>
                </c:pt>
                <c:pt idx="30">
                  <c:v>1932.541666666637</c:v>
                </c:pt>
                <c:pt idx="31">
                  <c:v>1932.6249999999702</c:v>
                </c:pt>
                <c:pt idx="32">
                  <c:v>1932.7083333333035</c:v>
                </c:pt>
                <c:pt idx="33">
                  <c:v>1932.7916666666367</c:v>
                </c:pt>
                <c:pt idx="34">
                  <c:v>1932.87499999997</c:v>
                </c:pt>
                <c:pt idx="35">
                  <c:v>1932.9583333333032</c:v>
                </c:pt>
                <c:pt idx="36">
                  <c:v>1933.0416666666365</c:v>
                </c:pt>
                <c:pt idx="37">
                  <c:v>1933.1249999999698</c:v>
                </c:pt>
                <c:pt idx="38">
                  <c:v>1933.208333333303</c:v>
                </c:pt>
                <c:pt idx="39">
                  <c:v>1933.2916666666363</c:v>
                </c:pt>
                <c:pt idx="40">
                  <c:v>1933.3749999999695</c:v>
                </c:pt>
                <c:pt idx="41">
                  <c:v>1933.4583333333028</c:v>
                </c:pt>
                <c:pt idx="42">
                  <c:v>1933.541666666636</c:v>
                </c:pt>
                <c:pt idx="43">
                  <c:v>1933.6249999999693</c:v>
                </c:pt>
                <c:pt idx="44">
                  <c:v>1933.7083333333026</c:v>
                </c:pt>
                <c:pt idx="45">
                  <c:v>1933.7916666666358</c:v>
                </c:pt>
                <c:pt idx="46">
                  <c:v>1933.8749999999691</c:v>
                </c:pt>
                <c:pt idx="47">
                  <c:v>1933.9583333333023</c:v>
                </c:pt>
                <c:pt idx="48">
                  <c:v>1934.0416666666356</c:v>
                </c:pt>
                <c:pt idx="49">
                  <c:v>1934.1249999999688</c:v>
                </c:pt>
                <c:pt idx="50">
                  <c:v>1934.2083333333021</c:v>
                </c:pt>
                <c:pt idx="51">
                  <c:v>1934.2916666666354</c:v>
                </c:pt>
                <c:pt idx="52">
                  <c:v>1934.3749999999686</c:v>
                </c:pt>
                <c:pt idx="53">
                  <c:v>1934.4583333333019</c:v>
                </c:pt>
                <c:pt idx="54">
                  <c:v>1934.5416666666351</c:v>
                </c:pt>
                <c:pt idx="55">
                  <c:v>1934.6249999999684</c:v>
                </c:pt>
                <c:pt idx="56">
                  <c:v>1934.7083333333017</c:v>
                </c:pt>
                <c:pt idx="57">
                  <c:v>1934.7916666666349</c:v>
                </c:pt>
                <c:pt idx="58">
                  <c:v>1934.8749999999682</c:v>
                </c:pt>
                <c:pt idx="59">
                  <c:v>1934.9583333333014</c:v>
                </c:pt>
                <c:pt idx="60">
                  <c:v>1935.0416666666347</c:v>
                </c:pt>
                <c:pt idx="61">
                  <c:v>1935.1249999999679</c:v>
                </c:pt>
                <c:pt idx="62">
                  <c:v>1935.2083333333012</c:v>
                </c:pt>
                <c:pt idx="63">
                  <c:v>1935.2916666666345</c:v>
                </c:pt>
                <c:pt idx="64">
                  <c:v>1935.3749999999677</c:v>
                </c:pt>
                <c:pt idx="65">
                  <c:v>1935.458333333301</c:v>
                </c:pt>
                <c:pt idx="66">
                  <c:v>1935.5416666666342</c:v>
                </c:pt>
                <c:pt idx="67">
                  <c:v>1935.6249999999675</c:v>
                </c:pt>
                <c:pt idx="68">
                  <c:v>1935.7083333333007</c:v>
                </c:pt>
                <c:pt idx="69">
                  <c:v>1935.791666666634</c:v>
                </c:pt>
                <c:pt idx="70">
                  <c:v>1935.8749999999673</c:v>
                </c:pt>
                <c:pt idx="71">
                  <c:v>1935.9583333333005</c:v>
                </c:pt>
                <c:pt idx="72">
                  <c:v>1936.0416666666338</c:v>
                </c:pt>
                <c:pt idx="73">
                  <c:v>1936.124999999967</c:v>
                </c:pt>
                <c:pt idx="74">
                  <c:v>1936.2083333333003</c:v>
                </c:pt>
                <c:pt idx="75">
                  <c:v>1936.2916666666335</c:v>
                </c:pt>
                <c:pt idx="76">
                  <c:v>1936.3749999999668</c:v>
                </c:pt>
                <c:pt idx="77">
                  <c:v>1936.4583333333001</c:v>
                </c:pt>
                <c:pt idx="78">
                  <c:v>1936.5416666666333</c:v>
                </c:pt>
                <c:pt idx="79">
                  <c:v>1936.6249999999666</c:v>
                </c:pt>
                <c:pt idx="80">
                  <c:v>1936.7083333332998</c:v>
                </c:pt>
                <c:pt idx="81">
                  <c:v>1936.7916666666331</c:v>
                </c:pt>
                <c:pt idx="82">
                  <c:v>1936.8749999999663</c:v>
                </c:pt>
                <c:pt idx="83">
                  <c:v>1936.9583333332996</c:v>
                </c:pt>
                <c:pt idx="84">
                  <c:v>1937.0416666666329</c:v>
                </c:pt>
                <c:pt idx="85">
                  <c:v>1937.1249999999661</c:v>
                </c:pt>
                <c:pt idx="86">
                  <c:v>1937.2083333332994</c:v>
                </c:pt>
                <c:pt idx="87">
                  <c:v>1937.2916666666326</c:v>
                </c:pt>
                <c:pt idx="88">
                  <c:v>1937.3749999999659</c:v>
                </c:pt>
                <c:pt idx="89">
                  <c:v>1937.4583333332992</c:v>
                </c:pt>
                <c:pt idx="90">
                  <c:v>1937.5416666666324</c:v>
                </c:pt>
                <c:pt idx="91">
                  <c:v>1937.6249999999657</c:v>
                </c:pt>
                <c:pt idx="92">
                  <c:v>1937.7083333332989</c:v>
                </c:pt>
                <c:pt idx="93">
                  <c:v>1937.7916666666322</c:v>
                </c:pt>
                <c:pt idx="94">
                  <c:v>1937.8749999999654</c:v>
                </c:pt>
                <c:pt idx="95">
                  <c:v>1937.9583333332987</c:v>
                </c:pt>
                <c:pt idx="96">
                  <c:v>1938.041666666632</c:v>
                </c:pt>
                <c:pt idx="97">
                  <c:v>1938.1249999999652</c:v>
                </c:pt>
                <c:pt idx="98">
                  <c:v>1938.2083333332985</c:v>
                </c:pt>
                <c:pt idx="99">
                  <c:v>1938.2916666666317</c:v>
                </c:pt>
                <c:pt idx="100">
                  <c:v>1938.374999999965</c:v>
                </c:pt>
                <c:pt idx="101">
                  <c:v>1938.4583333332982</c:v>
                </c:pt>
                <c:pt idx="102">
                  <c:v>1938.5416666666315</c:v>
                </c:pt>
                <c:pt idx="103">
                  <c:v>1938.6249999999648</c:v>
                </c:pt>
                <c:pt idx="104">
                  <c:v>1938.708333333298</c:v>
                </c:pt>
                <c:pt idx="105">
                  <c:v>1938.7916666666313</c:v>
                </c:pt>
                <c:pt idx="106">
                  <c:v>1938.8749999999645</c:v>
                </c:pt>
                <c:pt idx="107">
                  <c:v>1938.9583333332978</c:v>
                </c:pt>
                <c:pt idx="108">
                  <c:v>1939.041666666631</c:v>
                </c:pt>
                <c:pt idx="109">
                  <c:v>1939.1249999999643</c:v>
                </c:pt>
                <c:pt idx="110">
                  <c:v>1939.2083333332976</c:v>
                </c:pt>
                <c:pt idx="111">
                  <c:v>1939.2916666666308</c:v>
                </c:pt>
                <c:pt idx="112">
                  <c:v>1939.3749999999641</c:v>
                </c:pt>
                <c:pt idx="113">
                  <c:v>1939.4583333332973</c:v>
                </c:pt>
                <c:pt idx="114">
                  <c:v>1939.5416666666306</c:v>
                </c:pt>
                <c:pt idx="115">
                  <c:v>1939.6249999999638</c:v>
                </c:pt>
                <c:pt idx="116">
                  <c:v>1939.7083333332971</c:v>
                </c:pt>
                <c:pt idx="117">
                  <c:v>1939.7916666666304</c:v>
                </c:pt>
                <c:pt idx="118">
                  <c:v>1939.8749999999636</c:v>
                </c:pt>
                <c:pt idx="119">
                  <c:v>1939.9583333332969</c:v>
                </c:pt>
                <c:pt idx="120">
                  <c:v>1940.0416666666301</c:v>
                </c:pt>
                <c:pt idx="121">
                  <c:v>1940.1249999999634</c:v>
                </c:pt>
                <c:pt idx="122">
                  <c:v>1940.2083333332967</c:v>
                </c:pt>
                <c:pt idx="123">
                  <c:v>1940.2916666666299</c:v>
                </c:pt>
                <c:pt idx="124">
                  <c:v>1940.3749999999632</c:v>
                </c:pt>
                <c:pt idx="125">
                  <c:v>1940.4583333332964</c:v>
                </c:pt>
                <c:pt idx="126">
                  <c:v>1940.5416666666297</c:v>
                </c:pt>
                <c:pt idx="127">
                  <c:v>1940.6249999999629</c:v>
                </c:pt>
                <c:pt idx="128">
                  <c:v>1940.7083333332962</c:v>
                </c:pt>
                <c:pt idx="129">
                  <c:v>1940.7916666666295</c:v>
                </c:pt>
                <c:pt idx="130">
                  <c:v>1940.8749999999627</c:v>
                </c:pt>
                <c:pt idx="131">
                  <c:v>1940.958333333296</c:v>
                </c:pt>
                <c:pt idx="132">
                  <c:v>1941.0416666666292</c:v>
                </c:pt>
                <c:pt idx="133">
                  <c:v>1941.1249999999625</c:v>
                </c:pt>
                <c:pt idx="134">
                  <c:v>1941.2083333332957</c:v>
                </c:pt>
                <c:pt idx="135">
                  <c:v>1941.291666666629</c:v>
                </c:pt>
                <c:pt idx="136">
                  <c:v>1941.3749999999623</c:v>
                </c:pt>
                <c:pt idx="137">
                  <c:v>1941.4583333332955</c:v>
                </c:pt>
                <c:pt idx="138">
                  <c:v>1941.5416666666288</c:v>
                </c:pt>
                <c:pt idx="139">
                  <c:v>1941.624999999962</c:v>
                </c:pt>
                <c:pt idx="140">
                  <c:v>1941.7083333332953</c:v>
                </c:pt>
                <c:pt idx="141">
                  <c:v>1941.7916666666285</c:v>
                </c:pt>
                <c:pt idx="142">
                  <c:v>1941.8749999999618</c:v>
                </c:pt>
                <c:pt idx="143">
                  <c:v>1941.9583333332951</c:v>
                </c:pt>
                <c:pt idx="144">
                  <c:v>1942.0416666666283</c:v>
                </c:pt>
                <c:pt idx="145">
                  <c:v>1942.1249999999616</c:v>
                </c:pt>
                <c:pt idx="146">
                  <c:v>1942.2083333332948</c:v>
                </c:pt>
                <c:pt idx="147">
                  <c:v>1942.2916666666281</c:v>
                </c:pt>
                <c:pt idx="148">
                  <c:v>1942.3749999999613</c:v>
                </c:pt>
                <c:pt idx="149">
                  <c:v>1942.4583333332946</c:v>
                </c:pt>
                <c:pt idx="150">
                  <c:v>1942.5416666666279</c:v>
                </c:pt>
                <c:pt idx="151">
                  <c:v>1942.6249999999611</c:v>
                </c:pt>
                <c:pt idx="152">
                  <c:v>1942.7083333332944</c:v>
                </c:pt>
                <c:pt idx="153">
                  <c:v>1942.7916666666276</c:v>
                </c:pt>
                <c:pt idx="154">
                  <c:v>1942.8749999999609</c:v>
                </c:pt>
                <c:pt idx="155">
                  <c:v>1942.9583333332941</c:v>
                </c:pt>
                <c:pt idx="156">
                  <c:v>1943.0416666666274</c:v>
                </c:pt>
                <c:pt idx="157">
                  <c:v>1943.1249999999607</c:v>
                </c:pt>
                <c:pt idx="158">
                  <c:v>1943.2083333332939</c:v>
                </c:pt>
                <c:pt idx="159">
                  <c:v>1943.2916666666272</c:v>
                </c:pt>
                <c:pt idx="160">
                  <c:v>1943.3749999999604</c:v>
                </c:pt>
                <c:pt idx="161">
                  <c:v>1943.4583333332937</c:v>
                </c:pt>
                <c:pt idx="162">
                  <c:v>1943.541666666627</c:v>
                </c:pt>
                <c:pt idx="163">
                  <c:v>1943.6249999999602</c:v>
                </c:pt>
                <c:pt idx="164">
                  <c:v>1943.7083333332935</c:v>
                </c:pt>
                <c:pt idx="165">
                  <c:v>1943.7916666666267</c:v>
                </c:pt>
                <c:pt idx="166">
                  <c:v>1943.87499999996</c:v>
                </c:pt>
                <c:pt idx="167">
                  <c:v>1943.9583333332932</c:v>
                </c:pt>
                <c:pt idx="168">
                  <c:v>1944.0416666666265</c:v>
                </c:pt>
                <c:pt idx="169">
                  <c:v>1944.1249999999598</c:v>
                </c:pt>
                <c:pt idx="170">
                  <c:v>1944.208333333293</c:v>
                </c:pt>
                <c:pt idx="171">
                  <c:v>1944.2916666666263</c:v>
                </c:pt>
                <c:pt idx="172">
                  <c:v>1944.3749999999595</c:v>
                </c:pt>
                <c:pt idx="173">
                  <c:v>1944.4583333332928</c:v>
                </c:pt>
                <c:pt idx="174">
                  <c:v>1944.541666666626</c:v>
                </c:pt>
                <c:pt idx="175">
                  <c:v>1944.6249999999593</c:v>
                </c:pt>
                <c:pt idx="176">
                  <c:v>1944.7083333332926</c:v>
                </c:pt>
                <c:pt idx="177">
                  <c:v>1944.7916666666258</c:v>
                </c:pt>
                <c:pt idx="178">
                  <c:v>1944.8749999999591</c:v>
                </c:pt>
                <c:pt idx="179">
                  <c:v>1944.9583333332923</c:v>
                </c:pt>
                <c:pt idx="180">
                  <c:v>1945.0416666666256</c:v>
                </c:pt>
                <c:pt idx="181">
                  <c:v>1945.1249999999588</c:v>
                </c:pt>
                <c:pt idx="182">
                  <c:v>1945.2083333332921</c:v>
                </c:pt>
                <c:pt idx="183">
                  <c:v>1945.2916666666254</c:v>
                </c:pt>
                <c:pt idx="184">
                  <c:v>1945.3749999999586</c:v>
                </c:pt>
                <c:pt idx="185">
                  <c:v>1945.4583333332919</c:v>
                </c:pt>
                <c:pt idx="186">
                  <c:v>1945.5416666666251</c:v>
                </c:pt>
                <c:pt idx="187">
                  <c:v>1945.6249999999584</c:v>
                </c:pt>
                <c:pt idx="188">
                  <c:v>1945.7083333332916</c:v>
                </c:pt>
                <c:pt idx="189">
                  <c:v>1945.7916666666249</c:v>
                </c:pt>
                <c:pt idx="190">
                  <c:v>1945.8749999999582</c:v>
                </c:pt>
                <c:pt idx="191">
                  <c:v>1945.9583333332914</c:v>
                </c:pt>
                <c:pt idx="192">
                  <c:v>1946.0416666666247</c:v>
                </c:pt>
                <c:pt idx="193">
                  <c:v>1946.1249999999579</c:v>
                </c:pt>
                <c:pt idx="194">
                  <c:v>1946.2083333332912</c:v>
                </c:pt>
                <c:pt idx="195">
                  <c:v>1946.2916666666245</c:v>
                </c:pt>
                <c:pt idx="196">
                  <c:v>1946.3749999999577</c:v>
                </c:pt>
                <c:pt idx="197">
                  <c:v>1946.458333333291</c:v>
                </c:pt>
                <c:pt idx="198">
                  <c:v>1946.5416666666242</c:v>
                </c:pt>
                <c:pt idx="199">
                  <c:v>1946.6249999999575</c:v>
                </c:pt>
                <c:pt idx="200">
                  <c:v>1946.7083333332907</c:v>
                </c:pt>
                <c:pt idx="201">
                  <c:v>1946.791666666624</c:v>
                </c:pt>
                <c:pt idx="202">
                  <c:v>1946.8749999999573</c:v>
                </c:pt>
                <c:pt idx="203">
                  <c:v>1946.9583333332905</c:v>
                </c:pt>
                <c:pt idx="204">
                  <c:v>1947.0416666666238</c:v>
                </c:pt>
                <c:pt idx="205">
                  <c:v>1947.124999999957</c:v>
                </c:pt>
                <c:pt idx="206">
                  <c:v>1947.2083333332903</c:v>
                </c:pt>
                <c:pt idx="207">
                  <c:v>1947.2916666666235</c:v>
                </c:pt>
                <c:pt idx="208">
                  <c:v>1947.3749999999568</c:v>
                </c:pt>
                <c:pt idx="209">
                  <c:v>1947.4583333332901</c:v>
                </c:pt>
                <c:pt idx="210">
                  <c:v>1947.5416666666233</c:v>
                </c:pt>
                <c:pt idx="211">
                  <c:v>1947.6249999999566</c:v>
                </c:pt>
                <c:pt idx="212">
                  <c:v>1947.7083333332898</c:v>
                </c:pt>
                <c:pt idx="213">
                  <c:v>1947.7916666666231</c:v>
                </c:pt>
                <c:pt idx="214">
                  <c:v>1947.8749999999563</c:v>
                </c:pt>
                <c:pt idx="215">
                  <c:v>1947.9583333332896</c:v>
                </c:pt>
                <c:pt idx="216">
                  <c:v>1948.0416666666229</c:v>
                </c:pt>
                <c:pt idx="217">
                  <c:v>1948.1249999999561</c:v>
                </c:pt>
                <c:pt idx="218">
                  <c:v>1948.2083333332894</c:v>
                </c:pt>
                <c:pt idx="219">
                  <c:v>1948.2916666666226</c:v>
                </c:pt>
                <c:pt idx="220">
                  <c:v>1948.3749999999559</c:v>
                </c:pt>
                <c:pt idx="221">
                  <c:v>1948.4583333332891</c:v>
                </c:pt>
                <c:pt idx="222">
                  <c:v>1948.5416666666224</c:v>
                </c:pt>
                <c:pt idx="223">
                  <c:v>1948.6249999999557</c:v>
                </c:pt>
                <c:pt idx="224">
                  <c:v>1948.7083333332889</c:v>
                </c:pt>
                <c:pt idx="225">
                  <c:v>1948.7916666666222</c:v>
                </c:pt>
                <c:pt idx="226">
                  <c:v>1948.8749999999554</c:v>
                </c:pt>
                <c:pt idx="227">
                  <c:v>1948.9583333332887</c:v>
                </c:pt>
                <c:pt idx="228">
                  <c:v>1949.0416666666219</c:v>
                </c:pt>
                <c:pt idx="229">
                  <c:v>1949.1249999999552</c:v>
                </c:pt>
                <c:pt idx="230">
                  <c:v>1949.2083333332885</c:v>
                </c:pt>
                <c:pt idx="231">
                  <c:v>1949.2916666666217</c:v>
                </c:pt>
                <c:pt idx="232">
                  <c:v>1949.374999999955</c:v>
                </c:pt>
                <c:pt idx="233">
                  <c:v>1949.4583333332882</c:v>
                </c:pt>
                <c:pt idx="234">
                  <c:v>1949.5416666666215</c:v>
                </c:pt>
                <c:pt idx="235">
                  <c:v>1949.6249999999548</c:v>
                </c:pt>
                <c:pt idx="236">
                  <c:v>1949.708333333288</c:v>
                </c:pt>
                <c:pt idx="237">
                  <c:v>1949.7916666666213</c:v>
                </c:pt>
                <c:pt idx="238">
                  <c:v>1949.8749999999545</c:v>
                </c:pt>
                <c:pt idx="239">
                  <c:v>1949.9583333332878</c:v>
                </c:pt>
                <c:pt idx="240">
                  <c:v>1950.041666666621</c:v>
                </c:pt>
                <c:pt idx="241">
                  <c:v>1950.1249999999543</c:v>
                </c:pt>
                <c:pt idx="242">
                  <c:v>1950.2083333332876</c:v>
                </c:pt>
                <c:pt idx="243">
                  <c:v>1950.2916666666208</c:v>
                </c:pt>
                <c:pt idx="244">
                  <c:v>1950.3749999999541</c:v>
                </c:pt>
                <c:pt idx="245">
                  <c:v>1950.4583333332873</c:v>
                </c:pt>
                <c:pt idx="246">
                  <c:v>1950.5416666666206</c:v>
                </c:pt>
                <c:pt idx="247">
                  <c:v>1950.6249999999538</c:v>
                </c:pt>
                <c:pt idx="248">
                  <c:v>1950.7083333332871</c:v>
                </c:pt>
                <c:pt idx="249">
                  <c:v>1950.7916666666204</c:v>
                </c:pt>
                <c:pt idx="250">
                  <c:v>1950.8749999999536</c:v>
                </c:pt>
                <c:pt idx="251">
                  <c:v>1950.9583333332869</c:v>
                </c:pt>
                <c:pt idx="252">
                  <c:v>1951.0416666666201</c:v>
                </c:pt>
                <c:pt idx="253">
                  <c:v>1951.1249999999534</c:v>
                </c:pt>
                <c:pt idx="254">
                  <c:v>1951.2083333332866</c:v>
                </c:pt>
                <c:pt idx="255">
                  <c:v>1951.2916666666199</c:v>
                </c:pt>
                <c:pt idx="256">
                  <c:v>1951.3749999999532</c:v>
                </c:pt>
                <c:pt idx="257">
                  <c:v>1951.4583333332864</c:v>
                </c:pt>
                <c:pt idx="258">
                  <c:v>1951.5416666666197</c:v>
                </c:pt>
                <c:pt idx="259">
                  <c:v>1951.6249999999529</c:v>
                </c:pt>
                <c:pt idx="260">
                  <c:v>1951.7083333332862</c:v>
                </c:pt>
                <c:pt idx="261">
                  <c:v>1951.7916666666194</c:v>
                </c:pt>
                <c:pt idx="262">
                  <c:v>1951.8749999999527</c:v>
                </c:pt>
                <c:pt idx="263">
                  <c:v>1951.958333333286</c:v>
                </c:pt>
                <c:pt idx="264">
                  <c:v>1952.0416666666192</c:v>
                </c:pt>
                <c:pt idx="265">
                  <c:v>1952.1249999999525</c:v>
                </c:pt>
                <c:pt idx="266">
                  <c:v>1952.2083333332857</c:v>
                </c:pt>
                <c:pt idx="267">
                  <c:v>1952.291666666619</c:v>
                </c:pt>
                <c:pt idx="268">
                  <c:v>1952.3749999999523</c:v>
                </c:pt>
                <c:pt idx="269">
                  <c:v>1952.4583333332855</c:v>
                </c:pt>
                <c:pt idx="270">
                  <c:v>1952.5416666666188</c:v>
                </c:pt>
                <c:pt idx="271">
                  <c:v>1952.624999999952</c:v>
                </c:pt>
                <c:pt idx="272">
                  <c:v>1952.7083333332853</c:v>
                </c:pt>
                <c:pt idx="273">
                  <c:v>1952.7916666666185</c:v>
                </c:pt>
                <c:pt idx="274">
                  <c:v>1952.8749999999518</c:v>
                </c:pt>
                <c:pt idx="275">
                  <c:v>1952.9583333332851</c:v>
                </c:pt>
                <c:pt idx="276">
                  <c:v>1953.0416666666183</c:v>
                </c:pt>
                <c:pt idx="277">
                  <c:v>1953.1249999999516</c:v>
                </c:pt>
                <c:pt idx="278">
                  <c:v>1953.2083333332848</c:v>
                </c:pt>
                <c:pt idx="279">
                  <c:v>1953.2916666666181</c:v>
                </c:pt>
                <c:pt idx="280">
                  <c:v>1953.3749999999513</c:v>
                </c:pt>
                <c:pt idx="281">
                  <c:v>1953.4583333332846</c:v>
                </c:pt>
                <c:pt idx="282">
                  <c:v>1953.5416666666179</c:v>
                </c:pt>
                <c:pt idx="283">
                  <c:v>1953.6249999999511</c:v>
                </c:pt>
                <c:pt idx="284">
                  <c:v>1953.7083333332844</c:v>
                </c:pt>
                <c:pt idx="285">
                  <c:v>1953.7916666666176</c:v>
                </c:pt>
                <c:pt idx="286">
                  <c:v>1953.8749999999509</c:v>
                </c:pt>
                <c:pt idx="287">
                  <c:v>1953.9583333332841</c:v>
                </c:pt>
                <c:pt idx="288">
                  <c:v>1954.0416666666174</c:v>
                </c:pt>
                <c:pt idx="289">
                  <c:v>1954.1249999999507</c:v>
                </c:pt>
                <c:pt idx="290">
                  <c:v>1954.2083333332839</c:v>
                </c:pt>
                <c:pt idx="291">
                  <c:v>1954.2916666666172</c:v>
                </c:pt>
                <c:pt idx="292">
                  <c:v>1954.3749999999504</c:v>
                </c:pt>
                <c:pt idx="293">
                  <c:v>1954.4583333332837</c:v>
                </c:pt>
                <c:pt idx="294">
                  <c:v>1954.5416666666169</c:v>
                </c:pt>
                <c:pt idx="295">
                  <c:v>1954.6249999999502</c:v>
                </c:pt>
                <c:pt idx="296">
                  <c:v>1954.7083333332835</c:v>
                </c:pt>
                <c:pt idx="297">
                  <c:v>1954.7916666666167</c:v>
                </c:pt>
                <c:pt idx="298">
                  <c:v>1954.87499999995</c:v>
                </c:pt>
                <c:pt idx="299">
                  <c:v>1954.9583333332832</c:v>
                </c:pt>
                <c:pt idx="300">
                  <c:v>1955.0416666666165</c:v>
                </c:pt>
                <c:pt idx="301">
                  <c:v>1955.1249999999498</c:v>
                </c:pt>
                <c:pt idx="302">
                  <c:v>1955.208333333283</c:v>
                </c:pt>
                <c:pt idx="303">
                  <c:v>1955.2916666666163</c:v>
                </c:pt>
                <c:pt idx="304">
                  <c:v>1955.3749999999495</c:v>
                </c:pt>
                <c:pt idx="305">
                  <c:v>1955.4583333332828</c:v>
                </c:pt>
                <c:pt idx="306">
                  <c:v>1955.541666666616</c:v>
                </c:pt>
                <c:pt idx="307">
                  <c:v>1955.6249999999493</c:v>
                </c:pt>
                <c:pt idx="308">
                  <c:v>1955.7083333332826</c:v>
                </c:pt>
                <c:pt idx="309">
                  <c:v>1955.7916666666158</c:v>
                </c:pt>
                <c:pt idx="310">
                  <c:v>1955.8749999999491</c:v>
                </c:pt>
                <c:pt idx="311">
                  <c:v>1955.9583333332823</c:v>
                </c:pt>
                <c:pt idx="312">
                  <c:v>1956.0416666666156</c:v>
                </c:pt>
                <c:pt idx="313">
                  <c:v>1956.1249999999488</c:v>
                </c:pt>
                <c:pt idx="314">
                  <c:v>1956.2083333332821</c:v>
                </c:pt>
                <c:pt idx="315">
                  <c:v>1956.2916666666154</c:v>
                </c:pt>
                <c:pt idx="316">
                  <c:v>1956.3749999999486</c:v>
                </c:pt>
                <c:pt idx="317">
                  <c:v>1956.4583333332819</c:v>
                </c:pt>
                <c:pt idx="318">
                  <c:v>1956.5416666666151</c:v>
                </c:pt>
                <c:pt idx="319">
                  <c:v>1956.6249999999484</c:v>
                </c:pt>
                <c:pt idx="320">
                  <c:v>1956.7083333332816</c:v>
                </c:pt>
                <c:pt idx="321">
                  <c:v>1956.7916666666149</c:v>
                </c:pt>
                <c:pt idx="322">
                  <c:v>1956.8749999999482</c:v>
                </c:pt>
                <c:pt idx="323">
                  <c:v>1956.9583333332814</c:v>
                </c:pt>
                <c:pt idx="324">
                  <c:v>1957.0416666666147</c:v>
                </c:pt>
                <c:pt idx="325">
                  <c:v>1957.1249999999479</c:v>
                </c:pt>
                <c:pt idx="326">
                  <c:v>1957.2083333332812</c:v>
                </c:pt>
                <c:pt idx="327">
                  <c:v>1957.2916666666144</c:v>
                </c:pt>
                <c:pt idx="328">
                  <c:v>1957.3749999999477</c:v>
                </c:pt>
                <c:pt idx="329">
                  <c:v>1957.458333333281</c:v>
                </c:pt>
                <c:pt idx="330">
                  <c:v>1957.5416666666142</c:v>
                </c:pt>
                <c:pt idx="331">
                  <c:v>1957.6249999999475</c:v>
                </c:pt>
                <c:pt idx="332">
                  <c:v>1957.7083333332807</c:v>
                </c:pt>
                <c:pt idx="333">
                  <c:v>1957.791666666614</c:v>
                </c:pt>
                <c:pt idx="334">
                  <c:v>1957.8749999999472</c:v>
                </c:pt>
                <c:pt idx="335">
                  <c:v>1957.9583333332805</c:v>
                </c:pt>
                <c:pt idx="336">
                  <c:v>1958.0416666666138</c:v>
                </c:pt>
                <c:pt idx="337">
                  <c:v>1958.124999999947</c:v>
                </c:pt>
                <c:pt idx="338">
                  <c:v>1958.2083333332803</c:v>
                </c:pt>
                <c:pt idx="339">
                  <c:v>1958.2916666666135</c:v>
                </c:pt>
                <c:pt idx="340">
                  <c:v>1958.3749999999468</c:v>
                </c:pt>
                <c:pt idx="341">
                  <c:v>1958.4583333332801</c:v>
                </c:pt>
                <c:pt idx="342">
                  <c:v>1958.5416666666133</c:v>
                </c:pt>
                <c:pt idx="343">
                  <c:v>1958.6249999999466</c:v>
                </c:pt>
                <c:pt idx="344">
                  <c:v>1958.7083333332798</c:v>
                </c:pt>
                <c:pt idx="345">
                  <c:v>1958.7916666666131</c:v>
                </c:pt>
                <c:pt idx="346">
                  <c:v>1958.8749999999463</c:v>
                </c:pt>
                <c:pt idx="347">
                  <c:v>1958.9583333332796</c:v>
                </c:pt>
                <c:pt idx="348">
                  <c:v>1959.0416666666129</c:v>
                </c:pt>
                <c:pt idx="349">
                  <c:v>1959.1249999999461</c:v>
                </c:pt>
                <c:pt idx="350">
                  <c:v>1959.2083333332794</c:v>
                </c:pt>
                <c:pt idx="351">
                  <c:v>1959.2916666666126</c:v>
                </c:pt>
                <c:pt idx="352">
                  <c:v>1959.3749999999459</c:v>
                </c:pt>
                <c:pt idx="353">
                  <c:v>1959.4583333332791</c:v>
                </c:pt>
                <c:pt idx="354">
                  <c:v>1959.5416666666124</c:v>
                </c:pt>
                <c:pt idx="355">
                  <c:v>1959.6249999999457</c:v>
                </c:pt>
                <c:pt idx="356">
                  <c:v>1959.7083333332789</c:v>
                </c:pt>
                <c:pt idx="357">
                  <c:v>1959.7916666666122</c:v>
                </c:pt>
                <c:pt idx="358">
                  <c:v>1959.8749999999454</c:v>
                </c:pt>
                <c:pt idx="359">
                  <c:v>1959.9583333332787</c:v>
                </c:pt>
                <c:pt idx="360">
                  <c:v>1960.0416666666119</c:v>
                </c:pt>
                <c:pt idx="361">
                  <c:v>1960.1249999999452</c:v>
                </c:pt>
                <c:pt idx="362">
                  <c:v>1960.2083333332785</c:v>
                </c:pt>
                <c:pt idx="363">
                  <c:v>1960.2916666666117</c:v>
                </c:pt>
                <c:pt idx="364">
                  <c:v>1960.374999999945</c:v>
                </c:pt>
                <c:pt idx="365">
                  <c:v>1960.4583333332782</c:v>
                </c:pt>
                <c:pt idx="366">
                  <c:v>1960.5416666666115</c:v>
                </c:pt>
                <c:pt idx="367">
                  <c:v>1960.6249999999447</c:v>
                </c:pt>
                <c:pt idx="368">
                  <c:v>1960.708333333278</c:v>
                </c:pt>
                <c:pt idx="369">
                  <c:v>1960.7916666666113</c:v>
                </c:pt>
                <c:pt idx="370">
                  <c:v>1960.8749999999445</c:v>
                </c:pt>
                <c:pt idx="371">
                  <c:v>1960.9583333332778</c:v>
                </c:pt>
                <c:pt idx="372">
                  <c:v>1961.041666666611</c:v>
                </c:pt>
                <c:pt idx="373">
                  <c:v>1961.1249999999443</c:v>
                </c:pt>
                <c:pt idx="374">
                  <c:v>1961.2083333332776</c:v>
                </c:pt>
                <c:pt idx="375">
                  <c:v>1961.2916666666108</c:v>
                </c:pt>
                <c:pt idx="376">
                  <c:v>1961.3749999999441</c:v>
                </c:pt>
                <c:pt idx="377">
                  <c:v>1961.4583333332773</c:v>
                </c:pt>
                <c:pt idx="378">
                  <c:v>1961.5416666666106</c:v>
                </c:pt>
                <c:pt idx="379">
                  <c:v>1961.6249999999438</c:v>
                </c:pt>
                <c:pt idx="380">
                  <c:v>1961.7083333332771</c:v>
                </c:pt>
                <c:pt idx="381">
                  <c:v>1961.7916666666104</c:v>
                </c:pt>
                <c:pt idx="382">
                  <c:v>1961.8749999999436</c:v>
                </c:pt>
                <c:pt idx="383">
                  <c:v>1961.9583333332769</c:v>
                </c:pt>
                <c:pt idx="384">
                  <c:v>1962.0416666666101</c:v>
                </c:pt>
                <c:pt idx="385">
                  <c:v>1962.1249999999434</c:v>
                </c:pt>
                <c:pt idx="386">
                  <c:v>1962.2083333332766</c:v>
                </c:pt>
                <c:pt idx="387">
                  <c:v>1962.2916666666099</c:v>
                </c:pt>
                <c:pt idx="388">
                  <c:v>1962.3749999999432</c:v>
                </c:pt>
                <c:pt idx="389">
                  <c:v>1962.4583333332764</c:v>
                </c:pt>
                <c:pt idx="390">
                  <c:v>1962.5416666666097</c:v>
                </c:pt>
                <c:pt idx="391">
                  <c:v>1962.6249999999429</c:v>
                </c:pt>
                <c:pt idx="392">
                  <c:v>1962.7083333332762</c:v>
                </c:pt>
                <c:pt idx="393">
                  <c:v>1962.7916666666094</c:v>
                </c:pt>
                <c:pt idx="394">
                  <c:v>1962.8749999999427</c:v>
                </c:pt>
                <c:pt idx="395">
                  <c:v>1962.958333333276</c:v>
                </c:pt>
                <c:pt idx="396">
                  <c:v>1963.0416666666092</c:v>
                </c:pt>
                <c:pt idx="397">
                  <c:v>1963.1249999999425</c:v>
                </c:pt>
                <c:pt idx="398">
                  <c:v>1963.2083333332757</c:v>
                </c:pt>
                <c:pt idx="399">
                  <c:v>1963.291666666609</c:v>
                </c:pt>
                <c:pt idx="400">
                  <c:v>1963.3749999999422</c:v>
                </c:pt>
                <c:pt idx="401">
                  <c:v>1963.4583333332755</c:v>
                </c:pt>
                <c:pt idx="402">
                  <c:v>1963.5416666666088</c:v>
                </c:pt>
                <c:pt idx="403">
                  <c:v>1963.624999999942</c:v>
                </c:pt>
                <c:pt idx="404">
                  <c:v>1963.7083333332753</c:v>
                </c:pt>
                <c:pt idx="405">
                  <c:v>1963.7916666666085</c:v>
                </c:pt>
                <c:pt idx="406">
                  <c:v>1963.8749999999418</c:v>
                </c:pt>
                <c:pt idx="407">
                  <c:v>1963.958333333275</c:v>
                </c:pt>
                <c:pt idx="408">
                  <c:v>1964.0416666666083</c:v>
                </c:pt>
                <c:pt idx="409">
                  <c:v>1964.1249999999416</c:v>
                </c:pt>
                <c:pt idx="410">
                  <c:v>1964.2083333332748</c:v>
                </c:pt>
                <c:pt idx="411">
                  <c:v>1964.2916666666081</c:v>
                </c:pt>
                <c:pt idx="412">
                  <c:v>1964.3749999999413</c:v>
                </c:pt>
                <c:pt idx="413">
                  <c:v>1964.4583333332746</c:v>
                </c:pt>
                <c:pt idx="414">
                  <c:v>1964.5416666666079</c:v>
                </c:pt>
                <c:pt idx="415">
                  <c:v>1964.6249999999411</c:v>
                </c:pt>
                <c:pt idx="416">
                  <c:v>1964.7083333332744</c:v>
                </c:pt>
                <c:pt idx="417">
                  <c:v>1964.7916666666076</c:v>
                </c:pt>
                <c:pt idx="418">
                  <c:v>1964.8749999999409</c:v>
                </c:pt>
                <c:pt idx="419">
                  <c:v>1964.9583333332741</c:v>
                </c:pt>
                <c:pt idx="420">
                  <c:v>1965.0416666666074</c:v>
                </c:pt>
                <c:pt idx="421">
                  <c:v>1965.1249999999407</c:v>
                </c:pt>
                <c:pt idx="422">
                  <c:v>1965.2083333332739</c:v>
                </c:pt>
                <c:pt idx="423">
                  <c:v>1965.2916666666072</c:v>
                </c:pt>
                <c:pt idx="424">
                  <c:v>1965.3749999999404</c:v>
                </c:pt>
                <c:pt idx="425">
                  <c:v>1965.4583333332737</c:v>
                </c:pt>
                <c:pt idx="426">
                  <c:v>1965.5416666666069</c:v>
                </c:pt>
                <c:pt idx="427">
                  <c:v>1965.6249999999402</c:v>
                </c:pt>
                <c:pt idx="428">
                  <c:v>1965.7083333332735</c:v>
                </c:pt>
                <c:pt idx="429">
                  <c:v>1965.7916666666067</c:v>
                </c:pt>
                <c:pt idx="430">
                  <c:v>1965.87499999994</c:v>
                </c:pt>
                <c:pt idx="431">
                  <c:v>1965.9583333332732</c:v>
                </c:pt>
                <c:pt idx="432">
                  <c:v>1966.0416666666065</c:v>
                </c:pt>
                <c:pt idx="433">
                  <c:v>1966.1249999999397</c:v>
                </c:pt>
                <c:pt idx="434">
                  <c:v>1966.208333333273</c:v>
                </c:pt>
                <c:pt idx="435">
                  <c:v>1966.2916666666063</c:v>
                </c:pt>
                <c:pt idx="436">
                  <c:v>1966.3749999999395</c:v>
                </c:pt>
                <c:pt idx="437">
                  <c:v>1966.4583333332728</c:v>
                </c:pt>
                <c:pt idx="438">
                  <c:v>1966.541666666606</c:v>
                </c:pt>
                <c:pt idx="439">
                  <c:v>1966.6249999999393</c:v>
                </c:pt>
                <c:pt idx="440">
                  <c:v>1966.7083333332725</c:v>
                </c:pt>
                <c:pt idx="441">
                  <c:v>1966.7916666666058</c:v>
                </c:pt>
                <c:pt idx="442">
                  <c:v>1966.8749999999391</c:v>
                </c:pt>
                <c:pt idx="443">
                  <c:v>1966.9583333332723</c:v>
                </c:pt>
                <c:pt idx="444">
                  <c:v>1967.0416666666056</c:v>
                </c:pt>
                <c:pt idx="445">
                  <c:v>1967.1249999999388</c:v>
                </c:pt>
                <c:pt idx="446">
                  <c:v>1967.2083333332721</c:v>
                </c:pt>
                <c:pt idx="447">
                  <c:v>1967.2916666666054</c:v>
                </c:pt>
                <c:pt idx="448">
                  <c:v>1967.3749999999386</c:v>
                </c:pt>
                <c:pt idx="449">
                  <c:v>1967.4583333332719</c:v>
                </c:pt>
                <c:pt idx="450">
                  <c:v>1967.5416666666051</c:v>
                </c:pt>
                <c:pt idx="451">
                  <c:v>1967.6249999999384</c:v>
                </c:pt>
                <c:pt idx="452">
                  <c:v>1967.7083333332716</c:v>
                </c:pt>
                <c:pt idx="453">
                  <c:v>1967.7916666666049</c:v>
                </c:pt>
                <c:pt idx="454">
                  <c:v>1967.8749999999382</c:v>
                </c:pt>
                <c:pt idx="455">
                  <c:v>1967.9583333332714</c:v>
                </c:pt>
                <c:pt idx="456">
                  <c:v>1968.0416666666047</c:v>
                </c:pt>
                <c:pt idx="457">
                  <c:v>1968.1249999999379</c:v>
                </c:pt>
                <c:pt idx="458">
                  <c:v>1968.2083333332712</c:v>
                </c:pt>
                <c:pt idx="459">
                  <c:v>1968.2916666666044</c:v>
                </c:pt>
                <c:pt idx="460">
                  <c:v>1968.3749999999377</c:v>
                </c:pt>
                <c:pt idx="461">
                  <c:v>1968.458333333271</c:v>
                </c:pt>
                <c:pt idx="462">
                  <c:v>1968.5416666666042</c:v>
                </c:pt>
                <c:pt idx="463">
                  <c:v>1968.6249999999375</c:v>
                </c:pt>
                <c:pt idx="464">
                  <c:v>1968.7083333332707</c:v>
                </c:pt>
                <c:pt idx="465">
                  <c:v>1968.791666666604</c:v>
                </c:pt>
                <c:pt idx="466">
                  <c:v>1968.8749999999372</c:v>
                </c:pt>
                <c:pt idx="467">
                  <c:v>1968.9583333332705</c:v>
                </c:pt>
                <c:pt idx="468">
                  <c:v>1969.0416666666038</c:v>
                </c:pt>
                <c:pt idx="469">
                  <c:v>1969.124999999937</c:v>
                </c:pt>
                <c:pt idx="470">
                  <c:v>1969.2083333332703</c:v>
                </c:pt>
                <c:pt idx="471">
                  <c:v>1969.2916666666035</c:v>
                </c:pt>
                <c:pt idx="472">
                  <c:v>1969.3749999999368</c:v>
                </c:pt>
                <c:pt idx="473">
                  <c:v>1969.45833333327</c:v>
                </c:pt>
                <c:pt idx="474">
                  <c:v>1969.5416666666033</c:v>
                </c:pt>
                <c:pt idx="475">
                  <c:v>1969.6249999999366</c:v>
                </c:pt>
                <c:pt idx="476">
                  <c:v>1969.7083333332698</c:v>
                </c:pt>
                <c:pt idx="477">
                  <c:v>1969.7916666666031</c:v>
                </c:pt>
                <c:pt idx="478">
                  <c:v>1969.8749999999363</c:v>
                </c:pt>
                <c:pt idx="479">
                  <c:v>1969.9583333332696</c:v>
                </c:pt>
                <c:pt idx="480">
                  <c:v>1970.0416666666029</c:v>
                </c:pt>
                <c:pt idx="481">
                  <c:v>1970.1249999999361</c:v>
                </c:pt>
                <c:pt idx="482">
                  <c:v>1970.2083333332694</c:v>
                </c:pt>
                <c:pt idx="483">
                  <c:v>1970.2916666666026</c:v>
                </c:pt>
                <c:pt idx="484">
                  <c:v>1970.3749999999359</c:v>
                </c:pt>
                <c:pt idx="485">
                  <c:v>1970.4583333332691</c:v>
                </c:pt>
                <c:pt idx="486">
                  <c:v>1970.5416666666024</c:v>
                </c:pt>
                <c:pt idx="487">
                  <c:v>1970.6249999999357</c:v>
                </c:pt>
                <c:pt idx="488">
                  <c:v>1970.7083333332689</c:v>
                </c:pt>
                <c:pt idx="489">
                  <c:v>1970.7916666666022</c:v>
                </c:pt>
                <c:pt idx="490">
                  <c:v>1970.8749999999354</c:v>
                </c:pt>
                <c:pt idx="491">
                  <c:v>1970.9583333332687</c:v>
                </c:pt>
                <c:pt idx="492">
                  <c:v>1971.0416666666019</c:v>
                </c:pt>
                <c:pt idx="493">
                  <c:v>1971.1249999999352</c:v>
                </c:pt>
                <c:pt idx="494">
                  <c:v>1971.2083333332685</c:v>
                </c:pt>
                <c:pt idx="495">
                  <c:v>1971.2916666666017</c:v>
                </c:pt>
                <c:pt idx="496">
                  <c:v>1971.374999999935</c:v>
                </c:pt>
                <c:pt idx="497">
                  <c:v>1971.4583333332682</c:v>
                </c:pt>
                <c:pt idx="498">
                  <c:v>1971.5416666666015</c:v>
                </c:pt>
                <c:pt idx="499">
                  <c:v>1971.6249999999347</c:v>
                </c:pt>
                <c:pt idx="500">
                  <c:v>1971.708333333268</c:v>
                </c:pt>
                <c:pt idx="501">
                  <c:v>1971.7916666666013</c:v>
                </c:pt>
                <c:pt idx="502">
                  <c:v>1971.8749999999345</c:v>
                </c:pt>
                <c:pt idx="503">
                  <c:v>1971.9583333332678</c:v>
                </c:pt>
                <c:pt idx="504">
                  <c:v>1972.041666666601</c:v>
                </c:pt>
                <c:pt idx="505">
                  <c:v>1972.1249999999343</c:v>
                </c:pt>
                <c:pt idx="506">
                  <c:v>1972.2083333332675</c:v>
                </c:pt>
                <c:pt idx="507">
                  <c:v>1972.2916666666008</c:v>
                </c:pt>
                <c:pt idx="508">
                  <c:v>1972.3749999999341</c:v>
                </c:pt>
                <c:pt idx="509">
                  <c:v>1972.4583333332673</c:v>
                </c:pt>
                <c:pt idx="510">
                  <c:v>1972.5416666666006</c:v>
                </c:pt>
                <c:pt idx="511">
                  <c:v>1972.6249999999338</c:v>
                </c:pt>
                <c:pt idx="512">
                  <c:v>1972.7083333332671</c:v>
                </c:pt>
                <c:pt idx="513">
                  <c:v>1972.7916666666003</c:v>
                </c:pt>
                <c:pt idx="514">
                  <c:v>1972.8749999999336</c:v>
                </c:pt>
                <c:pt idx="515">
                  <c:v>1972.9583333332669</c:v>
                </c:pt>
                <c:pt idx="516">
                  <c:v>1973.0416666666001</c:v>
                </c:pt>
                <c:pt idx="517">
                  <c:v>1973.1249999999334</c:v>
                </c:pt>
                <c:pt idx="518">
                  <c:v>1973.2083333332666</c:v>
                </c:pt>
                <c:pt idx="519">
                  <c:v>1973.2916666665999</c:v>
                </c:pt>
                <c:pt idx="520">
                  <c:v>1973.3749999999332</c:v>
                </c:pt>
                <c:pt idx="521">
                  <c:v>1973.4583333332664</c:v>
                </c:pt>
                <c:pt idx="522">
                  <c:v>1973.5416666665997</c:v>
                </c:pt>
                <c:pt idx="523">
                  <c:v>1973.6249999999329</c:v>
                </c:pt>
                <c:pt idx="524">
                  <c:v>1973.7083333332662</c:v>
                </c:pt>
                <c:pt idx="525">
                  <c:v>1973.7916666665994</c:v>
                </c:pt>
                <c:pt idx="526">
                  <c:v>1973.8749999999327</c:v>
                </c:pt>
                <c:pt idx="527">
                  <c:v>1973.958333333266</c:v>
                </c:pt>
                <c:pt idx="528">
                  <c:v>1974.0416666665992</c:v>
                </c:pt>
                <c:pt idx="529">
                  <c:v>1974.1249999999325</c:v>
                </c:pt>
                <c:pt idx="530">
                  <c:v>1974.2083333332657</c:v>
                </c:pt>
                <c:pt idx="531">
                  <c:v>1974.291666666599</c:v>
                </c:pt>
                <c:pt idx="532">
                  <c:v>1974.3749999999322</c:v>
                </c:pt>
                <c:pt idx="533">
                  <c:v>1974.4583333332655</c:v>
                </c:pt>
                <c:pt idx="534">
                  <c:v>1974.5416666665988</c:v>
                </c:pt>
                <c:pt idx="535">
                  <c:v>1974.624999999932</c:v>
                </c:pt>
                <c:pt idx="536">
                  <c:v>1974.7083333332653</c:v>
                </c:pt>
                <c:pt idx="537">
                  <c:v>1974.7916666665985</c:v>
                </c:pt>
                <c:pt idx="538">
                  <c:v>1974.8749999999318</c:v>
                </c:pt>
                <c:pt idx="539">
                  <c:v>1974.958333333265</c:v>
                </c:pt>
                <c:pt idx="540">
                  <c:v>1975.0416666665983</c:v>
                </c:pt>
                <c:pt idx="541">
                  <c:v>1975.1249999999316</c:v>
                </c:pt>
                <c:pt idx="542">
                  <c:v>1975.2083333332648</c:v>
                </c:pt>
                <c:pt idx="543">
                  <c:v>1975.2916666665981</c:v>
                </c:pt>
                <c:pt idx="544">
                  <c:v>1975.3749999999313</c:v>
                </c:pt>
                <c:pt idx="545">
                  <c:v>1975.4583333332646</c:v>
                </c:pt>
                <c:pt idx="546">
                  <c:v>1975.5416666665978</c:v>
                </c:pt>
                <c:pt idx="547">
                  <c:v>1975.6249999999311</c:v>
                </c:pt>
                <c:pt idx="548">
                  <c:v>1975.7083333332644</c:v>
                </c:pt>
                <c:pt idx="549">
                  <c:v>1975.7916666665976</c:v>
                </c:pt>
                <c:pt idx="550">
                  <c:v>1975.8749999999309</c:v>
                </c:pt>
                <c:pt idx="551">
                  <c:v>1975.9583333332641</c:v>
                </c:pt>
                <c:pt idx="552">
                  <c:v>1976.0416666665974</c:v>
                </c:pt>
                <c:pt idx="553">
                  <c:v>1976.1249999999307</c:v>
                </c:pt>
                <c:pt idx="554">
                  <c:v>1976.2083333332639</c:v>
                </c:pt>
                <c:pt idx="555">
                  <c:v>1976.2916666665972</c:v>
                </c:pt>
                <c:pt idx="556">
                  <c:v>1976.3749999999304</c:v>
                </c:pt>
                <c:pt idx="557">
                  <c:v>1976.4583333332637</c:v>
                </c:pt>
                <c:pt idx="558">
                  <c:v>1976.5416666665969</c:v>
                </c:pt>
                <c:pt idx="559">
                  <c:v>1976.6249999999302</c:v>
                </c:pt>
                <c:pt idx="560">
                  <c:v>1976.7083333332635</c:v>
                </c:pt>
                <c:pt idx="561">
                  <c:v>1976.7916666665967</c:v>
                </c:pt>
                <c:pt idx="562">
                  <c:v>1976.87499999993</c:v>
                </c:pt>
                <c:pt idx="563">
                  <c:v>1976.9583333332632</c:v>
                </c:pt>
                <c:pt idx="564">
                  <c:v>1977.0416666665965</c:v>
                </c:pt>
                <c:pt idx="565">
                  <c:v>1977.1249999999297</c:v>
                </c:pt>
                <c:pt idx="566">
                  <c:v>1977.208333333263</c:v>
                </c:pt>
                <c:pt idx="567">
                  <c:v>1977.2916666665963</c:v>
                </c:pt>
                <c:pt idx="568">
                  <c:v>1977.3749999999295</c:v>
                </c:pt>
                <c:pt idx="569">
                  <c:v>1977.4583333332628</c:v>
                </c:pt>
                <c:pt idx="570">
                  <c:v>1977.541666666596</c:v>
                </c:pt>
                <c:pt idx="571">
                  <c:v>1977.6249999999293</c:v>
                </c:pt>
                <c:pt idx="572">
                  <c:v>1977.7083333332625</c:v>
                </c:pt>
                <c:pt idx="573">
                  <c:v>1977.7916666665958</c:v>
                </c:pt>
                <c:pt idx="574">
                  <c:v>1977.8749999999291</c:v>
                </c:pt>
                <c:pt idx="575">
                  <c:v>1977.9583333332623</c:v>
                </c:pt>
                <c:pt idx="576">
                  <c:v>1978.0416666665956</c:v>
                </c:pt>
                <c:pt idx="577">
                  <c:v>1978.1249999999288</c:v>
                </c:pt>
                <c:pt idx="578">
                  <c:v>1978.2083333332621</c:v>
                </c:pt>
                <c:pt idx="579">
                  <c:v>1978.2916666665953</c:v>
                </c:pt>
                <c:pt idx="580">
                  <c:v>1978.3749999999286</c:v>
                </c:pt>
                <c:pt idx="581">
                  <c:v>1978.4583333332619</c:v>
                </c:pt>
                <c:pt idx="582">
                  <c:v>1978.5416666665951</c:v>
                </c:pt>
                <c:pt idx="583">
                  <c:v>1978.6249999999284</c:v>
                </c:pt>
                <c:pt idx="584">
                  <c:v>1978.7083333332616</c:v>
                </c:pt>
                <c:pt idx="585">
                  <c:v>1978.7916666665949</c:v>
                </c:pt>
                <c:pt idx="586">
                  <c:v>1978.8749999999281</c:v>
                </c:pt>
                <c:pt idx="587">
                  <c:v>1978.9583333332614</c:v>
                </c:pt>
                <c:pt idx="588">
                  <c:v>1979.0416666665947</c:v>
                </c:pt>
                <c:pt idx="589">
                  <c:v>1979.1249999999279</c:v>
                </c:pt>
                <c:pt idx="590">
                  <c:v>1979.2083333332612</c:v>
                </c:pt>
                <c:pt idx="591">
                  <c:v>1979.2916666665944</c:v>
                </c:pt>
                <c:pt idx="592">
                  <c:v>1979.3749999999277</c:v>
                </c:pt>
                <c:pt idx="593">
                  <c:v>1979.458333333261</c:v>
                </c:pt>
                <c:pt idx="594">
                  <c:v>1979.5416666665942</c:v>
                </c:pt>
                <c:pt idx="595">
                  <c:v>1979.6249999999275</c:v>
                </c:pt>
                <c:pt idx="596">
                  <c:v>1979.7083333332607</c:v>
                </c:pt>
                <c:pt idx="597">
                  <c:v>1979.791666666594</c:v>
                </c:pt>
                <c:pt idx="598">
                  <c:v>1979.8749999999272</c:v>
                </c:pt>
                <c:pt idx="599">
                  <c:v>1979.9583333332605</c:v>
                </c:pt>
                <c:pt idx="600">
                  <c:v>1980.0416666665938</c:v>
                </c:pt>
                <c:pt idx="601">
                  <c:v>1980.124999999927</c:v>
                </c:pt>
                <c:pt idx="602">
                  <c:v>1980.2083333332603</c:v>
                </c:pt>
                <c:pt idx="603">
                  <c:v>1980.2916666665935</c:v>
                </c:pt>
                <c:pt idx="604">
                  <c:v>1980.3749999999268</c:v>
                </c:pt>
                <c:pt idx="605">
                  <c:v>1980.45833333326</c:v>
                </c:pt>
                <c:pt idx="606">
                  <c:v>1980.5416666665933</c:v>
                </c:pt>
                <c:pt idx="607">
                  <c:v>1980.6249999999266</c:v>
                </c:pt>
                <c:pt idx="608">
                  <c:v>1980.7083333332598</c:v>
                </c:pt>
                <c:pt idx="609">
                  <c:v>1980.7916666665931</c:v>
                </c:pt>
                <c:pt idx="610">
                  <c:v>1980.8749999999263</c:v>
                </c:pt>
                <c:pt idx="611">
                  <c:v>1980.9583333332596</c:v>
                </c:pt>
                <c:pt idx="612">
                  <c:v>1981.0416666665928</c:v>
                </c:pt>
                <c:pt idx="613">
                  <c:v>1981.1249999999261</c:v>
                </c:pt>
                <c:pt idx="614">
                  <c:v>1981.2083333332594</c:v>
                </c:pt>
                <c:pt idx="615">
                  <c:v>1981.2916666665926</c:v>
                </c:pt>
                <c:pt idx="616">
                  <c:v>1981.3749999999259</c:v>
                </c:pt>
                <c:pt idx="617">
                  <c:v>1981.4583333332591</c:v>
                </c:pt>
                <c:pt idx="618">
                  <c:v>1981.5416666665924</c:v>
                </c:pt>
                <c:pt idx="619">
                  <c:v>1981.6249999999256</c:v>
                </c:pt>
                <c:pt idx="620">
                  <c:v>1981.7083333332589</c:v>
                </c:pt>
                <c:pt idx="621">
                  <c:v>1981.7916666665922</c:v>
                </c:pt>
                <c:pt idx="622">
                  <c:v>1981.8749999999254</c:v>
                </c:pt>
                <c:pt idx="623">
                  <c:v>1981.9583333332587</c:v>
                </c:pt>
                <c:pt idx="624">
                  <c:v>1982.0416666665919</c:v>
                </c:pt>
                <c:pt idx="625">
                  <c:v>1982.1249999999252</c:v>
                </c:pt>
                <c:pt idx="626">
                  <c:v>1982.2083333332585</c:v>
                </c:pt>
                <c:pt idx="627">
                  <c:v>1982.2916666665917</c:v>
                </c:pt>
                <c:pt idx="628">
                  <c:v>1982.374999999925</c:v>
                </c:pt>
                <c:pt idx="629">
                  <c:v>1982.4583333332582</c:v>
                </c:pt>
                <c:pt idx="630">
                  <c:v>1982.5416666665915</c:v>
                </c:pt>
                <c:pt idx="631">
                  <c:v>1982.6249999999247</c:v>
                </c:pt>
                <c:pt idx="632">
                  <c:v>1982.708333333258</c:v>
                </c:pt>
                <c:pt idx="633">
                  <c:v>1982.7916666665913</c:v>
                </c:pt>
                <c:pt idx="634">
                  <c:v>1982.8749999999245</c:v>
                </c:pt>
                <c:pt idx="635">
                  <c:v>1982.9583333332578</c:v>
                </c:pt>
                <c:pt idx="636">
                  <c:v>1983.041666666591</c:v>
                </c:pt>
                <c:pt idx="637">
                  <c:v>1983.1249999999243</c:v>
                </c:pt>
                <c:pt idx="638">
                  <c:v>1983.2083333332575</c:v>
                </c:pt>
                <c:pt idx="639">
                  <c:v>1983.2916666665908</c:v>
                </c:pt>
                <c:pt idx="640">
                  <c:v>1983.3749999999241</c:v>
                </c:pt>
                <c:pt idx="641">
                  <c:v>1983.4583333332573</c:v>
                </c:pt>
                <c:pt idx="642">
                  <c:v>1983.5416666665906</c:v>
                </c:pt>
                <c:pt idx="643">
                  <c:v>1983.6249999999238</c:v>
                </c:pt>
                <c:pt idx="644">
                  <c:v>1983.7083333332571</c:v>
                </c:pt>
                <c:pt idx="645">
                  <c:v>1983.7916666665903</c:v>
                </c:pt>
                <c:pt idx="646">
                  <c:v>1983.8749999999236</c:v>
                </c:pt>
                <c:pt idx="647">
                  <c:v>1983.9583333332569</c:v>
                </c:pt>
                <c:pt idx="648">
                  <c:v>1984.0416666665901</c:v>
                </c:pt>
                <c:pt idx="649">
                  <c:v>1984.1249999999234</c:v>
                </c:pt>
                <c:pt idx="650">
                  <c:v>1984.2083333332566</c:v>
                </c:pt>
                <c:pt idx="651">
                  <c:v>1984.2916666665899</c:v>
                </c:pt>
                <c:pt idx="652">
                  <c:v>1984.3749999999231</c:v>
                </c:pt>
                <c:pt idx="653">
                  <c:v>1984.4583333332564</c:v>
                </c:pt>
                <c:pt idx="654">
                  <c:v>1984.5416666665897</c:v>
                </c:pt>
                <c:pt idx="655">
                  <c:v>1984.6249999999229</c:v>
                </c:pt>
                <c:pt idx="656">
                  <c:v>1984.7083333332562</c:v>
                </c:pt>
                <c:pt idx="657">
                  <c:v>1984.7916666665894</c:v>
                </c:pt>
                <c:pt idx="658">
                  <c:v>1984.8749999999227</c:v>
                </c:pt>
                <c:pt idx="659">
                  <c:v>1984.958333333256</c:v>
                </c:pt>
                <c:pt idx="660">
                  <c:v>1985.0416666665892</c:v>
                </c:pt>
                <c:pt idx="661">
                  <c:v>1985.1249999999225</c:v>
                </c:pt>
                <c:pt idx="662">
                  <c:v>1985.2083333332557</c:v>
                </c:pt>
                <c:pt idx="663">
                  <c:v>1985.291666666589</c:v>
                </c:pt>
                <c:pt idx="664">
                  <c:v>1985.3749999999222</c:v>
                </c:pt>
                <c:pt idx="665">
                  <c:v>1985.4583333332555</c:v>
                </c:pt>
                <c:pt idx="666">
                  <c:v>1985.5416666665888</c:v>
                </c:pt>
                <c:pt idx="667">
                  <c:v>1985.624999999922</c:v>
                </c:pt>
                <c:pt idx="668">
                  <c:v>1985.7083333332553</c:v>
                </c:pt>
                <c:pt idx="669">
                  <c:v>1985.7916666665885</c:v>
                </c:pt>
                <c:pt idx="670">
                  <c:v>1985.8749999999218</c:v>
                </c:pt>
                <c:pt idx="671">
                  <c:v>1985.958333333255</c:v>
                </c:pt>
                <c:pt idx="672">
                  <c:v>1986.0416666665883</c:v>
                </c:pt>
                <c:pt idx="673">
                  <c:v>1986.1249999999216</c:v>
                </c:pt>
                <c:pt idx="674">
                  <c:v>1986.2083333332548</c:v>
                </c:pt>
                <c:pt idx="675">
                  <c:v>1986.2916666665881</c:v>
                </c:pt>
                <c:pt idx="676">
                  <c:v>1986.3749999999213</c:v>
                </c:pt>
                <c:pt idx="677">
                  <c:v>1986.4583333332546</c:v>
                </c:pt>
                <c:pt idx="678">
                  <c:v>1986.5416666665878</c:v>
                </c:pt>
                <c:pt idx="679">
                  <c:v>1986.6249999999211</c:v>
                </c:pt>
                <c:pt idx="680">
                  <c:v>1986.7083333332544</c:v>
                </c:pt>
                <c:pt idx="681">
                  <c:v>1986.7916666665876</c:v>
                </c:pt>
                <c:pt idx="682">
                  <c:v>1986.8749999999209</c:v>
                </c:pt>
                <c:pt idx="683">
                  <c:v>1986.9583333332541</c:v>
                </c:pt>
                <c:pt idx="684">
                  <c:v>1987.0416666665874</c:v>
                </c:pt>
                <c:pt idx="685">
                  <c:v>1987.1249999999206</c:v>
                </c:pt>
                <c:pt idx="686">
                  <c:v>1987.2083333332539</c:v>
                </c:pt>
                <c:pt idx="687">
                  <c:v>1987.2916666665872</c:v>
                </c:pt>
                <c:pt idx="688">
                  <c:v>1987.3749999999204</c:v>
                </c:pt>
                <c:pt idx="689">
                  <c:v>1987.4583333332537</c:v>
                </c:pt>
                <c:pt idx="690">
                  <c:v>1987.5416666665869</c:v>
                </c:pt>
                <c:pt idx="691">
                  <c:v>1987.6249999999202</c:v>
                </c:pt>
                <c:pt idx="692">
                  <c:v>1987.7083333332534</c:v>
                </c:pt>
                <c:pt idx="693">
                  <c:v>1987.7916666665867</c:v>
                </c:pt>
                <c:pt idx="694">
                  <c:v>1987.87499999992</c:v>
                </c:pt>
                <c:pt idx="695">
                  <c:v>1987.9583333332532</c:v>
                </c:pt>
                <c:pt idx="696">
                  <c:v>1988.0416666665865</c:v>
                </c:pt>
                <c:pt idx="697">
                  <c:v>1988.1249999999197</c:v>
                </c:pt>
                <c:pt idx="698">
                  <c:v>1988.208333333253</c:v>
                </c:pt>
                <c:pt idx="699">
                  <c:v>1988.2916666665863</c:v>
                </c:pt>
                <c:pt idx="700">
                  <c:v>1988.3749999999195</c:v>
                </c:pt>
                <c:pt idx="701">
                  <c:v>1988.4583333332528</c:v>
                </c:pt>
                <c:pt idx="702">
                  <c:v>1988.541666666586</c:v>
                </c:pt>
                <c:pt idx="703">
                  <c:v>1988.6249999999193</c:v>
                </c:pt>
                <c:pt idx="704">
                  <c:v>1988.7083333332525</c:v>
                </c:pt>
                <c:pt idx="705">
                  <c:v>1988.7916666665858</c:v>
                </c:pt>
                <c:pt idx="706">
                  <c:v>1988.8749999999191</c:v>
                </c:pt>
                <c:pt idx="707">
                  <c:v>1988.9583333332523</c:v>
                </c:pt>
                <c:pt idx="708">
                  <c:v>1989.0416666665856</c:v>
                </c:pt>
                <c:pt idx="709">
                  <c:v>1989.1249999999188</c:v>
                </c:pt>
                <c:pt idx="710">
                  <c:v>1989.2083333332521</c:v>
                </c:pt>
                <c:pt idx="711">
                  <c:v>1989.2916666665853</c:v>
                </c:pt>
                <c:pt idx="712">
                  <c:v>1989.3749999999186</c:v>
                </c:pt>
                <c:pt idx="713">
                  <c:v>1989.4583333332519</c:v>
                </c:pt>
                <c:pt idx="714">
                  <c:v>1989.5416666665851</c:v>
                </c:pt>
                <c:pt idx="715">
                  <c:v>1989.6249999999184</c:v>
                </c:pt>
                <c:pt idx="716">
                  <c:v>1989.7083333332516</c:v>
                </c:pt>
                <c:pt idx="717">
                  <c:v>1989.7916666665849</c:v>
                </c:pt>
                <c:pt idx="718">
                  <c:v>1989.8749999999181</c:v>
                </c:pt>
                <c:pt idx="719">
                  <c:v>1989.9583333332514</c:v>
                </c:pt>
                <c:pt idx="720">
                  <c:v>1990.0416666665847</c:v>
                </c:pt>
                <c:pt idx="721">
                  <c:v>1990.1249999999179</c:v>
                </c:pt>
                <c:pt idx="722">
                  <c:v>1990.2083333332512</c:v>
                </c:pt>
                <c:pt idx="723">
                  <c:v>1990.2916666665844</c:v>
                </c:pt>
                <c:pt idx="724">
                  <c:v>1990.3749999999177</c:v>
                </c:pt>
                <c:pt idx="725">
                  <c:v>1990.4583333332509</c:v>
                </c:pt>
                <c:pt idx="726">
                  <c:v>1990.5416666665842</c:v>
                </c:pt>
                <c:pt idx="727">
                  <c:v>1990.6249999999175</c:v>
                </c:pt>
                <c:pt idx="728">
                  <c:v>1990.7083333332507</c:v>
                </c:pt>
                <c:pt idx="729">
                  <c:v>1990.791666666584</c:v>
                </c:pt>
                <c:pt idx="730">
                  <c:v>1990.8749999999172</c:v>
                </c:pt>
                <c:pt idx="731">
                  <c:v>1990.9583333332505</c:v>
                </c:pt>
                <c:pt idx="732">
                  <c:v>1991.0416666665838</c:v>
                </c:pt>
                <c:pt idx="733">
                  <c:v>1991.124999999917</c:v>
                </c:pt>
                <c:pt idx="734">
                  <c:v>1991.2083333332503</c:v>
                </c:pt>
                <c:pt idx="735">
                  <c:v>1991.2916666665835</c:v>
                </c:pt>
                <c:pt idx="736">
                  <c:v>1991.3749999999168</c:v>
                </c:pt>
                <c:pt idx="737">
                  <c:v>1991.45833333325</c:v>
                </c:pt>
                <c:pt idx="738">
                  <c:v>1991.5416666665833</c:v>
                </c:pt>
                <c:pt idx="739">
                  <c:v>1991.6249999999166</c:v>
                </c:pt>
                <c:pt idx="740">
                  <c:v>1991.7083333332498</c:v>
                </c:pt>
                <c:pt idx="741">
                  <c:v>1991.7916666665831</c:v>
                </c:pt>
                <c:pt idx="742">
                  <c:v>1991.8749999999163</c:v>
                </c:pt>
                <c:pt idx="743">
                  <c:v>1991.9583333332496</c:v>
                </c:pt>
                <c:pt idx="744">
                  <c:v>1992.0416666665828</c:v>
                </c:pt>
                <c:pt idx="745">
                  <c:v>1992.1249999999161</c:v>
                </c:pt>
                <c:pt idx="746">
                  <c:v>1992.2083333332494</c:v>
                </c:pt>
                <c:pt idx="747">
                  <c:v>1992.2916666665826</c:v>
                </c:pt>
                <c:pt idx="748">
                  <c:v>1992.3749999999159</c:v>
                </c:pt>
                <c:pt idx="749">
                  <c:v>1992.4583333332491</c:v>
                </c:pt>
                <c:pt idx="750">
                  <c:v>1992.5416666665824</c:v>
                </c:pt>
                <c:pt idx="751">
                  <c:v>1992.6249999999156</c:v>
                </c:pt>
                <c:pt idx="752">
                  <c:v>1992.7083333332489</c:v>
                </c:pt>
                <c:pt idx="753">
                  <c:v>1992.7916666665822</c:v>
                </c:pt>
                <c:pt idx="754">
                  <c:v>1992.8749999999154</c:v>
                </c:pt>
                <c:pt idx="755">
                  <c:v>1992.9583333332487</c:v>
                </c:pt>
                <c:pt idx="756">
                  <c:v>1993.0416666665819</c:v>
                </c:pt>
                <c:pt idx="757">
                  <c:v>1993.1249999999152</c:v>
                </c:pt>
                <c:pt idx="758">
                  <c:v>1993.2083333332484</c:v>
                </c:pt>
                <c:pt idx="759">
                  <c:v>1993.2916666665817</c:v>
                </c:pt>
                <c:pt idx="760">
                  <c:v>1993.374999999915</c:v>
                </c:pt>
                <c:pt idx="761">
                  <c:v>1993.4583333332482</c:v>
                </c:pt>
                <c:pt idx="762">
                  <c:v>1993.5416666665815</c:v>
                </c:pt>
                <c:pt idx="763">
                  <c:v>1993.6249999999147</c:v>
                </c:pt>
                <c:pt idx="764">
                  <c:v>1993.708333333248</c:v>
                </c:pt>
                <c:pt idx="765">
                  <c:v>1993.7916666665812</c:v>
                </c:pt>
                <c:pt idx="766">
                  <c:v>1993.8749999999145</c:v>
                </c:pt>
                <c:pt idx="767">
                  <c:v>1993.9583333332478</c:v>
                </c:pt>
                <c:pt idx="768">
                  <c:v>1994.041666666581</c:v>
                </c:pt>
                <c:pt idx="769">
                  <c:v>1994.1249999999143</c:v>
                </c:pt>
                <c:pt idx="770">
                  <c:v>1994.2083333332475</c:v>
                </c:pt>
                <c:pt idx="771">
                  <c:v>1994.2916666665808</c:v>
                </c:pt>
                <c:pt idx="772">
                  <c:v>1994.3749999999141</c:v>
                </c:pt>
                <c:pt idx="773">
                  <c:v>1994.4583333332473</c:v>
                </c:pt>
                <c:pt idx="774">
                  <c:v>1994.5416666665806</c:v>
                </c:pt>
                <c:pt idx="775">
                  <c:v>1994.6249999999138</c:v>
                </c:pt>
                <c:pt idx="776">
                  <c:v>1994.7083333332471</c:v>
                </c:pt>
                <c:pt idx="777">
                  <c:v>1994.7916666665803</c:v>
                </c:pt>
                <c:pt idx="778">
                  <c:v>1994.8749999999136</c:v>
                </c:pt>
                <c:pt idx="779">
                  <c:v>1994.9583333332469</c:v>
                </c:pt>
                <c:pt idx="780">
                  <c:v>1995.0416666665801</c:v>
                </c:pt>
                <c:pt idx="781">
                  <c:v>1995.1249999999134</c:v>
                </c:pt>
                <c:pt idx="782">
                  <c:v>1995.2083333332466</c:v>
                </c:pt>
                <c:pt idx="783">
                  <c:v>1995.2916666665799</c:v>
                </c:pt>
                <c:pt idx="784">
                  <c:v>1995.3749999999131</c:v>
                </c:pt>
                <c:pt idx="785">
                  <c:v>1995.4583333332464</c:v>
                </c:pt>
                <c:pt idx="786">
                  <c:v>1995.5416666665797</c:v>
                </c:pt>
                <c:pt idx="787">
                  <c:v>1995.6249999999129</c:v>
                </c:pt>
                <c:pt idx="788">
                  <c:v>1995.7083333332462</c:v>
                </c:pt>
                <c:pt idx="789">
                  <c:v>1995.7916666665794</c:v>
                </c:pt>
                <c:pt idx="790">
                  <c:v>1995.8749999999127</c:v>
                </c:pt>
                <c:pt idx="791">
                  <c:v>1995.9583333332459</c:v>
                </c:pt>
                <c:pt idx="792">
                  <c:v>1996.0416666665792</c:v>
                </c:pt>
                <c:pt idx="793">
                  <c:v>1996.1249999999125</c:v>
                </c:pt>
                <c:pt idx="794">
                  <c:v>1996.2083333332457</c:v>
                </c:pt>
                <c:pt idx="795">
                  <c:v>1996.291666666579</c:v>
                </c:pt>
                <c:pt idx="796">
                  <c:v>1996.3749999999122</c:v>
                </c:pt>
                <c:pt idx="797">
                  <c:v>1996.4583333332455</c:v>
                </c:pt>
                <c:pt idx="798">
                  <c:v>1996.5416666665787</c:v>
                </c:pt>
                <c:pt idx="799">
                  <c:v>1996.624999999912</c:v>
                </c:pt>
                <c:pt idx="800">
                  <c:v>1996.7083333332453</c:v>
                </c:pt>
                <c:pt idx="801">
                  <c:v>1996.7916666665785</c:v>
                </c:pt>
                <c:pt idx="802">
                  <c:v>1996.8749999999118</c:v>
                </c:pt>
                <c:pt idx="803">
                  <c:v>1996.958333333245</c:v>
                </c:pt>
                <c:pt idx="804">
                  <c:v>1997.0416666665783</c:v>
                </c:pt>
                <c:pt idx="805">
                  <c:v>1997.1249999999116</c:v>
                </c:pt>
                <c:pt idx="806">
                  <c:v>1997.2083333332448</c:v>
                </c:pt>
                <c:pt idx="807">
                  <c:v>1997.2916666665781</c:v>
                </c:pt>
                <c:pt idx="808">
                  <c:v>1997.3749999999113</c:v>
                </c:pt>
                <c:pt idx="809">
                  <c:v>1997.4583333332446</c:v>
                </c:pt>
                <c:pt idx="810">
                  <c:v>1997.5416666665778</c:v>
                </c:pt>
                <c:pt idx="811">
                  <c:v>1997.6249999999111</c:v>
                </c:pt>
                <c:pt idx="812">
                  <c:v>1997.7083333332444</c:v>
                </c:pt>
                <c:pt idx="813">
                  <c:v>1997.7916666665776</c:v>
                </c:pt>
                <c:pt idx="814">
                  <c:v>1997.8749999999109</c:v>
                </c:pt>
                <c:pt idx="815">
                  <c:v>1997.9583333332441</c:v>
                </c:pt>
                <c:pt idx="816">
                  <c:v>1998.0416666665774</c:v>
                </c:pt>
                <c:pt idx="817">
                  <c:v>1998.1249999999106</c:v>
                </c:pt>
                <c:pt idx="818">
                  <c:v>1998.2083333332439</c:v>
                </c:pt>
                <c:pt idx="819">
                  <c:v>1998.2916666665772</c:v>
                </c:pt>
                <c:pt idx="820">
                  <c:v>1998.3749999999104</c:v>
                </c:pt>
                <c:pt idx="821">
                  <c:v>1998.4583333332437</c:v>
                </c:pt>
                <c:pt idx="822">
                  <c:v>1998.5416666665769</c:v>
                </c:pt>
                <c:pt idx="823">
                  <c:v>1998.6249999999102</c:v>
                </c:pt>
                <c:pt idx="824">
                  <c:v>1998.7083333332434</c:v>
                </c:pt>
                <c:pt idx="825">
                  <c:v>1998.7916666665767</c:v>
                </c:pt>
                <c:pt idx="826">
                  <c:v>1998.87499999991</c:v>
                </c:pt>
                <c:pt idx="827">
                  <c:v>1998.9583333332432</c:v>
                </c:pt>
                <c:pt idx="828">
                  <c:v>1999.0416666665765</c:v>
                </c:pt>
                <c:pt idx="829">
                  <c:v>1999.1249999999097</c:v>
                </c:pt>
                <c:pt idx="830">
                  <c:v>1999.208333333243</c:v>
                </c:pt>
                <c:pt idx="831">
                  <c:v>1999.2916666665762</c:v>
                </c:pt>
                <c:pt idx="832">
                  <c:v>1999.3749999999095</c:v>
                </c:pt>
                <c:pt idx="833">
                  <c:v>1999.4583333332428</c:v>
                </c:pt>
                <c:pt idx="834">
                  <c:v>1999.541666666576</c:v>
                </c:pt>
                <c:pt idx="835">
                  <c:v>1999.6249999999093</c:v>
                </c:pt>
                <c:pt idx="836">
                  <c:v>1999.7083333332425</c:v>
                </c:pt>
                <c:pt idx="837">
                  <c:v>1999.7916666665758</c:v>
                </c:pt>
                <c:pt idx="838">
                  <c:v>1999.8749999999091</c:v>
                </c:pt>
                <c:pt idx="839">
                  <c:v>1999.9583333332423</c:v>
                </c:pt>
                <c:pt idx="840">
                  <c:v>2000.0416666665756</c:v>
                </c:pt>
                <c:pt idx="841">
                  <c:v>2000.1249999999088</c:v>
                </c:pt>
                <c:pt idx="842">
                  <c:v>2000.2083333332421</c:v>
                </c:pt>
                <c:pt idx="843">
                  <c:v>2000.2916666665753</c:v>
                </c:pt>
                <c:pt idx="844">
                  <c:v>2000.3749999999086</c:v>
                </c:pt>
                <c:pt idx="845">
                  <c:v>2000.4583333332419</c:v>
                </c:pt>
                <c:pt idx="846">
                  <c:v>2000.5416666665751</c:v>
                </c:pt>
                <c:pt idx="847">
                  <c:v>2000.6249999999084</c:v>
                </c:pt>
                <c:pt idx="848">
                  <c:v>2000.7083333332416</c:v>
                </c:pt>
                <c:pt idx="849">
                  <c:v>2000.7916666665749</c:v>
                </c:pt>
                <c:pt idx="850">
                  <c:v>2000.8749999999081</c:v>
                </c:pt>
                <c:pt idx="851">
                  <c:v>2000.9583333332414</c:v>
                </c:pt>
                <c:pt idx="852">
                  <c:v>2001.0416666665747</c:v>
                </c:pt>
                <c:pt idx="853">
                  <c:v>2001.1249999999079</c:v>
                </c:pt>
                <c:pt idx="854">
                  <c:v>2001.2083333332412</c:v>
                </c:pt>
                <c:pt idx="855">
                  <c:v>2001.2916666665744</c:v>
                </c:pt>
                <c:pt idx="856">
                  <c:v>2001.3749999999077</c:v>
                </c:pt>
                <c:pt idx="857">
                  <c:v>2001.4583333332409</c:v>
                </c:pt>
                <c:pt idx="858">
                  <c:v>2001.5416666665742</c:v>
                </c:pt>
                <c:pt idx="859">
                  <c:v>2001.6249999999075</c:v>
                </c:pt>
                <c:pt idx="860">
                  <c:v>2001.7083333332407</c:v>
                </c:pt>
                <c:pt idx="861">
                  <c:v>2001.791666666574</c:v>
                </c:pt>
                <c:pt idx="862">
                  <c:v>2001.8749999999072</c:v>
                </c:pt>
                <c:pt idx="863">
                  <c:v>2001.9583333332405</c:v>
                </c:pt>
                <c:pt idx="864">
                  <c:v>2002.0416666665737</c:v>
                </c:pt>
                <c:pt idx="865">
                  <c:v>2002.124999999907</c:v>
                </c:pt>
                <c:pt idx="866">
                  <c:v>2002.2083333332403</c:v>
                </c:pt>
                <c:pt idx="867">
                  <c:v>2002.2916666665735</c:v>
                </c:pt>
                <c:pt idx="868">
                  <c:v>2002.3749999999068</c:v>
                </c:pt>
                <c:pt idx="869">
                  <c:v>2002.45833333324</c:v>
                </c:pt>
                <c:pt idx="870">
                  <c:v>2002.5416666665733</c:v>
                </c:pt>
                <c:pt idx="871">
                  <c:v>2002.6249999999065</c:v>
                </c:pt>
                <c:pt idx="872">
                  <c:v>2002.7083333332398</c:v>
                </c:pt>
                <c:pt idx="873">
                  <c:v>2002.7916666665731</c:v>
                </c:pt>
                <c:pt idx="874">
                  <c:v>2002.8749999999063</c:v>
                </c:pt>
                <c:pt idx="875">
                  <c:v>2002.9583333332396</c:v>
                </c:pt>
                <c:pt idx="876">
                  <c:v>2003.0416666665728</c:v>
                </c:pt>
                <c:pt idx="877">
                  <c:v>2003.1249999999061</c:v>
                </c:pt>
                <c:pt idx="878">
                  <c:v>2003.2083333332394</c:v>
                </c:pt>
                <c:pt idx="879">
                  <c:v>2003.2916666665726</c:v>
                </c:pt>
                <c:pt idx="880">
                  <c:v>2003.3749999999059</c:v>
                </c:pt>
                <c:pt idx="881">
                  <c:v>2003.4583333332391</c:v>
                </c:pt>
                <c:pt idx="882">
                  <c:v>2003.5416666665724</c:v>
                </c:pt>
                <c:pt idx="883">
                  <c:v>2003.6249999999056</c:v>
                </c:pt>
                <c:pt idx="884">
                  <c:v>2003.7083333332389</c:v>
                </c:pt>
                <c:pt idx="885">
                  <c:v>2003.7916666665722</c:v>
                </c:pt>
                <c:pt idx="886">
                  <c:v>2003.8749999999054</c:v>
                </c:pt>
                <c:pt idx="887">
                  <c:v>2003.9583333332387</c:v>
                </c:pt>
                <c:pt idx="888">
                  <c:v>2004.0416666665719</c:v>
                </c:pt>
                <c:pt idx="889">
                  <c:v>2004.1249999999052</c:v>
                </c:pt>
                <c:pt idx="890">
                  <c:v>2004.2083333332384</c:v>
                </c:pt>
                <c:pt idx="891">
                  <c:v>2004.2916666665717</c:v>
                </c:pt>
                <c:pt idx="892">
                  <c:v>2004.374999999905</c:v>
                </c:pt>
                <c:pt idx="893">
                  <c:v>2004.4583333332382</c:v>
                </c:pt>
                <c:pt idx="894">
                  <c:v>2004.5416666665715</c:v>
                </c:pt>
                <c:pt idx="895">
                  <c:v>2004.6249999999047</c:v>
                </c:pt>
                <c:pt idx="896">
                  <c:v>2004.708333333238</c:v>
                </c:pt>
                <c:pt idx="897">
                  <c:v>2004.7916666665712</c:v>
                </c:pt>
                <c:pt idx="898">
                  <c:v>2004.8749999999045</c:v>
                </c:pt>
                <c:pt idx="899">
                  <c:v>2004.9583333332378</c:v>
                </c:pt>
                <c:pt idx="900">
                  <c:v>2005.041666666571</c:v>
                </c:pt>
                <c:pt idx="901">
                  <c:v>2005.1249999999043</c:v>
                </c:pt>
                <c:pt idx="902">
                  <c:v>2005.2083333332375</c:v>
                </c:pt>
                <c:pt idx="903">
                  <c:v>2005.2916666665708</c:v>
                </c:pt>
                <c:pt idx="904">
                  <c:v>2005.374999999904</c:v>
                </c:pt>
                <c:pt idx="905">
                  <c:v>2005.4583333332373</c:v>
                </c:pt>
                <c:pt idx="906">
                  <c:v>2005.5416666665706</c:v>
                </c:pt>
                <c:pt idx="907">
                  <c:v>2005.6249999999038</c:v>
                </c:pt>
                <c:pt idx="908">
                  <c:v>2005.7083333332371</c:v>
                </c:pt>
                <c:pt idx="909">
                  <c:v>2005.7916666665703</c:v>
                </c:pt>
                <c:pt idx="910">
                  <c:v>2005.8749999999036</c:v>
                </c:pt>
                <c:pt idx="911">
                  <c:v>2005.9583333332369</c:v>
                </c:pt>
                <c:pt idx="912">
                  <c:v>2006.0416666665701</c:v>
                </c:pt>
                <c:pt idx="913">
                  <c:v>2006.1249999999034</c:v>
                </c:pt>
                <c:pt idx="914">
                  <c:v>2006.2083333332366</c:v>
                </c:pt>
                <c:pt idx="915">
                  <c:v>2006.2916666665699</c:v>
                </c:pt>
                <c:pt idx="916">
                  <c:v>2006.3749999999031</c:v>
                </c:pt>
                <c:pt idx="917">
                  <c:v>2006.4583333332364</c:v>
                </c:pt>
                <c:pt idx="918">
                  <c:v>2006.5416666665697</c:v>
                </c:pt>
                <c:pt idx="919">
                  <c:v>2006.6249999999029</c:v>
                </c:pt>
                <c:pt idx="920">
                  <c:v>2006.7083333332362</c:v>
                </c:pt>
                <c:pt idx="921">
                  <c:v>2006.7916666665694</c:v>
                </c:pt>
                <c:pt idx="922">
                  <c:v>2006.8749999999027</c:v>
                </c:pt>
                <c:pt idx="923">
                  <c:v>2006.9583333332359</c:v>
                </c:pt>
                <c:pt idx="924">
                  <c:v>2007.0416666665692</c:v>
                </c:pt>
                <c:pt idx="925">
                  <c:v>2007.1249999999025</c:v>
                </c:pt>
                <c:pt idx="926">
                  <c:v>2007.2083333332357</c:v>
                </c:pt>
                <c:pt idx="927">
                  <c:v>2007.291666666569</c:v>
                </c:pt>
                <c:pt idx="928">
                  <c:v>2007.3749999999022</c:v>
                </c:pt>
                <c:pt idx="929">
                  <c:v>2007.4583333332355</c:v>
                </c:pt>
                <c:pt idx="930">
                  <c:v>2007.5416666665687</c:v>
                </c:pt>
                <c:pt idx="931">
                  <c:v>2007.624999999902</c:v>
                </c:pt>
                <c:pt idx="932">
                  <c:v>2007.7083333332353</c:v>
                </c:pt>
                <c:pt idx="933">
                  <c:v>2007.7916666665685</c:v>
                </c:pt>
                <c:pt idx="934">
                  <c:v>2007.8749999999018</c:v>
                </c:pt>
                <c:pt idx="935">
                  <c:v>2007.958333333235</c:v>
                </c:pt>
                <c:pt idx="936">
                  <c:v>2008.0416666665683</c:v>
                </c:pt>
                <c:pt idx="937">
                  <c:v>2008.1249999999015</c:v>
                </c:pt>
                <c:pt idx="938">
                  <c:v>2008.2083333332348</c:v>
                </c:pt>
                <c:pt idx="939">
                  <c:v>2008.2916666665681</c:v>
                </c:pt>
                <c:pt idx="940">
                  <c:v>2008.3749999999013</c:v>
                </c:pt>
                <c:pt idx="941">
                  <c:v>2008.4583333332346</c:v>
                </c:pt>
                <c:pt idx="942">
                  <c:v>2008.5416666665678</c:v>
                </c:pt>
                <c:pt idx="943">
                  <c:v>2008.6249999999011</c:v>
                </c:pt>
                <c:pt idx="944">
                  <c:v>2008.7083333332343</c:v>
                </c:pt>
                <c:pt idx="945">
                  <c:v>2008.7916666665676</c:v>
                </c:pt>
                <c:pt idx="946">
                  <c:v>2008.8749999999009</c:v>
                </c:pt>
                <c:pt idx="947">
                  <c:v>2008.9583333332341</c:v>
                </c:pt>
                <c:pt idx="948">
                  <c:v>2009.0416666665674</c:v>
                </c:pt>
                <c:pt idx="949">
                  <c:v>2009.1249999999006</c:v>
                </c:pt>
                <c:pt idx="950">
                  <c:v>2009.2083333332339</c:v>
                </c:pt>
                <c:pt idx="951">
                  <c:v>2009.2916666665672</c:v>
                </c:pt>
                <c:pt idx="952">
                  <c:v>2009.3749999999004</c:v>
                </c:pt>
                <c:pt idx="953">
                  <c:v>2009.4583333332337</c:v>
                </c:pt>
                <c:pt idx="954">
                  <c:v>2009.5416666665669</c:v>
                </c:pt>
                <c:pt idx="955">
                  <c:v>2009.6249999999002</c:v>
                </c:pt>
                <c:pt idx="956">
                  <c:v>2009.7083333332334</c:v>
                </c:pt>
                <c:pt idx="957">
                  <c:v>2009.7916666665667</c:v>
                </c:pt>
                <c:pt idx="958">
                  <c:v>2009.8749999999</c:v>
                </c:pt>
                <c:pt idx="959">
                  <c:v>2009.9583333332332</c:v>
                </c:pt>
                <c:pt idx="960">
                  <c:v>2010.0416666665665</c:v>
                </c:pt>
                <c:pt idx="961">
                  <c:v>2010.1249999998997</c:v>
                </c:pt>
                <c:pt idx="962">
                  <c:v>2010.208333333233</c:v>
                </c:pt>
                <c:pt idx="963">
                  <c:v>2010.2916666665662</c:v>
                </c:pt>
                <c:pt idx="964">
                  <c:v>2010.3749999998995</c:v>
                </c:pt>
                <c:pt idx="965">
                  <c:v>2010.4583333332328</c:v>
                </c:pt>
                <c:pt idx="966">
                  <c:v>2010.541666666566</c:v>
                </c:pt>
                <c:pt idx="967">
                  <c:v>2010.6249999998993</c:v>
                </c:pt>
                <c:pt idx="968">
                  <c:v>2010.7083333332325</c:v>
                </c:pt>
                <c:pt idx="969">
                  <c:v>2010.7916666665658</c:v>
                </c:pt>
                <c:pt idx="970">
                  <c:v>2010.874999999899</c:v>
                </c:pt>
                <c:pt idx="971">
                  <c:v>2010.9583333332323</c:v>
                </c:pt>
                <c:pt idx="972">
                  <c:v>2011.0416666665656</c:v>
                </c:pt>
                <c:pt idx="973">
                  <c:v>2011.1249999998988</c:v>
                </c:pt>
                <c:pt idx="974">
                  <c:v>2011.2083333332321</c:v>
                </c:pt>
                <c:pt idx="975">
                  <c:v>2011.2916666665653</c:v>
                </c:pt>
                <c:pt idx="976">
                  <c:v>2011.3749999998986</c:v>
                </c:pt>
                <c:pt idx="977">
                  <c:v>2011.4583333332318</c:v>
                </c:pt>
                <c:pt idx="978">
                  <c:v>2011.5416666665651</c:v>
                </c:pt>
                <c:pt idx="979">
                  <c:v>2011.6249999998984</c:v>
                </c:pt>
                <c:pt idx="980">
                  <c:v>2011.7083333332316</c:v>
                </c:pt>
                <c:pt idx="981">
                  <c:v>2011.7916666665649</c:v>
                </c:pt>
                <c:pt idx="982">
                  <c:v>2011.8749999998981</c:v>
                </c:pt>
                <c:pt idx="983">
                  <c:v>2011.9583333332314</c:v>
                </c:pt>
                <c:pt idx="984">
                  <c:v>2012.0416666665647</c:v>
                </c:pt>
                <c:pt idx="985">
                  <c:v>2012.1249999998979</c:v>
                </c:pt>
                <c:pt idx="986">
                  <c:v>2012.2083333332312</c:v>
                </c:pt>
                <c:pt idx="987">
                  <c:v>2012.2916666665644</c:v>
                </c:pt>
                <c:pt idx="988">
                  <c:v>2012.3749999998977</c:v>
                </c:pt>
                <c:pt idx="989">
                  <c:v>2012.4583333332309</c:v>
                </c:pt>
                <c:pt idx="990">
                  <c:v>2012.5416666665642</c:v>
                </c:pt>
                <c:pt idx="991">
                  <c:v>2012.6249999998975</c:v>
                </c:pt>
                <c:pt idx="992">
                  <c:v>2012.7083333332307</c:v>
                </c:pt>
                <c:pt idx="993">
                  <c:v>2012.791666666564</c:v>
                </c:pt>
                <c:pt idx="994">
                  <c:v>2012.8749999998972</c:v>
                </c:pt>
                <c:pt idx="995">
                  <c:v>2012.9583333332305</c:v>
                </c:pt>
                <c:pt idx="996">
                  <c:v>2013.0416666665637</c:v>
                </c:pt>
                <c:pt idx="997">
                  <c:v>2013.124999999897</c:v>
                </c:pt>
                <c:pt idx="998">
                  <c:v>2013.2083333332303</c:v>
                </c:pt>
                <c:pt idx="999">
                  <c:v>2013.2916666665635</c:v>
                </c:pt>
                <c:pt idx="1000">
                  <c:v>2013.3749999998968</c:v>
                </c:pt>
                <c:pt idx="1001">
                  <c:v>2013.45833333323</c:v>
                </c:pt>
                <c:pt idx="1002">
                  <c:v>2013.5416666665633</c:v>
                </c:pt>
                <c:pt idx="1003">
                  <c:v>2013.6249999998965</c:v>
                </c:pt>
                <c:pt idx="1004">
                  <c:v>2013.7083333332298</c:v>
                </c:pt>
                <c:pt idx="1005">
                  <c:v>2013.7916666665631</c:v>
                </c:pt>
                <c:pt idx="1006">
                  <c:v>2013.8749999998963</c:v>
                </c:pt>
                <c:pt idx="1007">
                  <c:v>2013.9583333332296</c:v>
                </c:pt>
                <c:pt idx="1008">
                  <c:v>2014.0416666665628</c:v>
                </c:pt>
                <c:pt idx="1009">
                  <c:v>2014.1249999998961</c:v>
                </c:pt>
                <c:pt idx="1010">
                  <c:v>2014.2083333332293</c:v>
                </c:pt>
                <c:pt idx="1011">
                  <c:v>2014.2916666665626</c:v>
                </c:pt>
                <c:pt idx="1012">
                  <c:v>2014.3749999998959</c:v>
                </c:pt>
                <c:pt idx="1013">
                  <c:v>2014.4583333332291</c:v>
                </c:pt>
                <c:pt idx="1014">
                  <c:v>2014.5416666665624</c:v>
                </c:pt>
                <c:pt idx="1015">
                  <c:v>2014.6249999998956</c:v>
                </c:pt>
                <c:pt idx="1016">
                  <c:v>2014.7083333332289</c:v>
                </c:pt>
                <c:pt idx="1017">
                  <c:v>2014.7916666665622</c:v>
                </c:pt>
                <c:pt idx="1018">
                  <c:v>2014.8749999998954</c:v>
                </c:pt>
                <c:pt idx="1019">
                  <c:v>2014.9583333332287</c:v>
                </c:pt>
                <c:pt idx="1020">
                  <c:v>2015.0416666665619</c:v>
                </c:pt>
                <c:pt idx="1021">
                  <c:v>2015.1249999998952</c:v>
                </c:pt>
                <c:pt idx="1022">
                  <c:v>2015.2083333332284</c:v>
                </c:pt>
                <c:pt idx="1023">
                  <c:v>2015.2916666665617</c:v>
                </c:pt>
                <c:pt idx="1024">
                  <c:v>2015.374999999895</c:v>
                </c:pt>
                <c:pt idx="1025">
                  <c:v>2015.4583333332282</c:v>
                </c:pt>
                <c:pt idx="1026">
                  <c:v>2015.5416666665615</c:v>
                </c:pt>
                <c:pt idx="1027">
                  <c:v>2015.6249999998947</c:v>
                </c:pt>
                <c:pt idx="1028">
                  <c:v>2015.708333333228</c:v>
                </c:pt>
                <c:pt idx="1029">
                  <c:v>2015.7916666665612</c:v>
                </c:pt>
                <c:pt idx="1030">
                  <c:v>2015.8749999998945</c:v>
                </c:pt>
                <c:pt idx="1031">
                  <c:v>2015.9583333332278</c:v>
                </c:pt>
                <c:pt idx="1032">
                  <c:v>2016.041666666561</c:v>
                </c:pt>
                <c:pt idx="1033">
                  <c:v>2016.1249999998943</c:v>
                </c:pt>
                <c:pt idx="1034">
                  <c:v>2016.2083333332275</c:v>
                </c:pt>
                <c:pt idx="1035">
                  <c:v>2016.2916666665608</c:v>
                </c:pt>
                <c:pt idx="1036">
                  <c:v>2016.374999999894</c:v>
                </c:pt>
                <c:pt idx="1037">
                  <c:v>2016.4583333332273</c:v>
                </c:pt>
                <c:pt idx="1038">
                  <c:v>2016.5416666665606</c:v>
                </c:pt>
                <c:pt idx="1039">
                  <c:v>2016.6249999998938</c:v>
                </c:pt>
                <c:pt idx="1040">
                  <c:v>2016.7083333332271</c:v>
                </c:pt>
                <c:pt idx="1041">
                  <c:v>2016.7916666665603</c:v>
                </c:pt>
                <c:pt idx="1042">
                  <c:v>2016.8749999998936</c:v>
                </c:pt>
                <c:pt idx="1043">
                  <c:v>2016.9583333332268</c:v>
                </c:pt>
              </c:numCache>
            </c:numRef>
          </c:xVal>
          <c:yVal>
            <c:numRef>
              <c:f>Sheet1!$K$513:$K$1556</c:f>
              <c:numCache>
                <c:formatCode>General</c:formatCode>
                <c:ptCount val="1044"/>
                <c:pt idx="0">
                  <c:v>-0.71194228000000004</c:v>
                </c:pt>
                <c:pt idx="1">
                  <c:v>-0.57414699999999996</c:v>
                </c:pt>
                <c:pt idx="2">
                  <c:v>-0.82677168000000001</c:v>
                </c:pt>
                <c:pt idx="3">
                  <c:v>-0.97440947999999994</c:v>
                </c:pt>
                <c:pt idx="4">
                  <c:v>-1.0728346799999999</c:v>
                </c:pt>
                <c:pt idx="5">
                  <c:v>-0.97440947999999994</c:v>
                </c:pt>
                <c:pt idx="6">
                  <c:v>-0.87598428000000006</c:v>
                </c:pt>
                <c:pt idx="7">
                  <c:v>-0.76115488000000009</c:v>
                </c:pt>
                <c:pt idx="8">
                  <c:v>-0.87926512000000001</c:v>
                </c:pt>
                <c:pt idx="9">
                  <c:v>-0.71522311999999999</c:v>
                </c:pt>
                <c:pt idx="10">
                  <c:v>-1.1220472800000001</c:v>
                </c:pt>
                <c:pt idx="11">
                  <c:v>-0.90879268000000002</c:v>
                </c:pt>
                <c:pt idx="12">
                  <c:v>-0.86286092000000003</c:v>
                </c:pt>
                <c:pt idx="13">
                  <c:v>-0.85301840000000007</c:v>
                </c:pt>
                <c:pt idx="14">
                  <c:v>-0.57742783999999991</c:v>
                </c:pt>
                <c:pt idx="15">
                  <c:v>-0.92191604000000005</c:v>
                </c:pt>
                <c:pt idx="16">
                  <c:v>-0.79396327999999994</c:v>
                </c:pt>
                <c:pt idx="17">
                  <c:v>-0.77427824000000001</c:v>
                </c:pt>
                <c:pt idx="18">
                  <c:v>-0.64632548000000001</c:v>
                </c:pt>
                <c:pt idx="19">
                  <c:v>-0.81036748000000003</c:v>
                </c:pt>
                <c:pt idx="20">
                  <c:v>-0.85958008000000008</c:v>
                </c:pt>
                <c:pt idx="21">
                  <c:v>-0.81692916000000004</c:v>
                </c:pt>
                <c:pt idx="22">
                  <c:v>-0.85301840000000007</c:v>
                </c:pt>
                <c:pt idx="23">
                  <c:v>-0.88910764000000009</c:v>
                </c:pt>
                <c:pt idx="24">
                  <c:v>-0.28215224</c:v>
                </c:pt>
                <c:pt idx="25">
                  <c:v>-0.38385828</c:v>
                </c:pt>
                <c:pt idx="26">
                  <c:v>-1.0465879600000001</c:v>
                </c:pt>
                <c:pt idx="27">
                  <c:v>-0.90223100000000012</c:v>
                </c:pt>
                <c:pt idx="28">
                  <c:v>-0.88254596000000007</c:v>
                </c:pt>
                <c:pt idx="29">
                  <c:v>-0.80708663999999997</c:v>
                </c:pt>
                <c:pt idx="30">
                  <c:v>-0.86614175999999998</c:v>
                </c:pt>
                <c:pt idx="31">
                  <c:v>-0.80052495999999995</c:v>
                </c:pt>
                <c:pt idx="32">
                  <c:v>-0.67913387999999997</c:v>
                </c:pt>
                <c:pt idx="33">
                  <c:v>-0.81692916000000004</c:v>
                </c:pt>
                <c:pt idx="34">
                  <c:v>-0.55446196000000003</c:v>
                </c:pt>
                <c:pt idx="35">
                  <c:v>-0.54790028000000002</c:v>
                </c:pt>
                <c:pt idx="36">
                  <c:v>-0.39370079999999996</c:v>
                </c:pt>
                <c:pt idx="37">
                  <c:v>-0.86286092000000003</c:v>
                </c:pt>
                <c:pt idx="38">
                  <c:v>-0.88582680000000003</c:v>
                </c:pt>
                <c:pt idx="39">
                  <c:v>-0.43307087999999999</c:v>
                </c:pt>
                <c:pt idx="40">
                  <c:v>-0.57414699999999996</c:v>
                </c:pt>
                <c:pt idx="41">
                  <c:v>-0.66601052000000005</c:v>
                </c:pt>
                <c:pt idx="42">
                  <c:v>-0.45603676000000004</c:v>
                </c:pt>
                <c:pt idx="43">
                  <c:v>-0.37073492000000002</c:v>
                </c:pt>
                <c:pt idx="44">
                  <c:v>-0.52165355999999996</c:v>
                </c:pt>
                <c:pt idx="45">
                  <c:v>-0.58727035999999999</c:v>
                </c:pt>
                <c:pt idx="46">
                  <c:v>-0.88254596000000007</c:v>
                </c:pt>
                <c:pt idx="47">
                  <c:v>-0.66929136</c:v>
                </c:pt>
                <c:pt idx="48">
                  <c:v>-0.70209975999999996</c:v>
                </c:pt>
                <c:pt idx="49">
                  <c:v>-1.11220476</c:v>
                </c:pt>
                <c:pt idx="50">
                  <c:v>-0.93503939999999997</c:v>
                </c:pt>
                <c:pt idx="51">
                  <c:v>-0.61351708000000005</c:v>
                </c:pt>
                <c:pt idx="52">
                  <c:v>-0.83333336000000002</c:v>
                </c:pt>
                <c:pt idx="53">
                  <c:v>-0.60695540000000003</c:v>
                </c:pt>
                <c:pt idx="54">
                  <c:v>-0.61679792</c:v>
                </c:pt>
                <c:pt idx="55">
                  <c:v>-0.75131236000000001</c:v>
                </c:pt>
                <c:pt idx="56">
                  <c:v>-0.53149608000000004</c:v>
                </c:pt>
                <c:pt idx="57">
                  <c:v>-0.81692916000000004</c:v>
                </c:pt>
                <c:pt idx="58">
                  <c:v>-0.88254596000000007</c:v>
                </c:pt>
                <c:pt idx="59">
                  <c:v>-0.76771655999999999</c:v>
                </c:pt>
                <c:pt idx="60">
                  <c:v>-0.70209975999999996</c:v>
                </c:pt>
                <c:pt idx="61">
                  <c:v>-0.81364831999999998</c:v>
                </c:pt>
                <c:pt idx="62">
                  <c:v>-0.71522311999999999</c:v>
                </c:pt>
                <c:pt idx="63">
                  <c:v>-0.61351708000000005</c:v>
                </c:pt>
                <c:pt idx="64">
                  <c:v>-0.82349083999999995</c:v>
                </c:pt>
                <c:pt idx="65">
                  <c:v>-0.64632548000000001</c:v>
                </c:pt>
                <c:pt idx="66">
                  <c:v>-0.65616800000000008</c:v>
                </c:pt>
                <c:pt idx="67">
                  <c:v>-0.59055119999999994</c:v>
                </c:pt>
                <c:pt idx="68">
                  <c:v>-0.61023623999999999</c:v>
                </c:pt>
                <c:pt idx="69">
                  <c:v>-0.6758530399999999</c:v>
                </c:pt>
                <c:pt idx="70">
                  <c:v>-0.35433071999999999</c:v>
                </c:pt>
                <c:pt idx="71">
                  <c:v>-0.76771655999999999</c:v>
                </c:pt>
                <c:pt idx="72">
                  <c:v>-0.7217848</c:v>
                </c:pt>
                <c:pt idx="73">
                  <c:v>-0.56430448</c:v>
                </c:pt>
                <c:pt idx="74">
                  <c:v>-0.21653544</c:v>
                </c:pt>
                <c:pt idx="75">
                  <c:v>-0.76443572000000004</c:v>
                </c:pt>
                <c:pt idx="76">
                  <c:v>-0.83333336000000002</c:v>
                </c:pt>
                <c:pt idx="77">
                  <c:v>-0.63648296000000004</c:v>
                </c:pt>
                <c:pt idx="78">
                  <c:v>-0.56758531999999995</c:v>
                </c:pt>
                <c:pt idx="79">
                  <c:v>-0.75131236000000001</c:v>
                </c:pt>
                <c:pt idx="80">
                  <c:v>-0.73162731999999997</c:v>
                </c:pt>
                <c:pt idx="81">
                  <c:v>-0.58727035999999999</c:v>
                </c:pt>
                <c:pt idx="82">
                  <c:v>-0.9842519999999999</c:v>
                </c:pt>
                <c:pt idx="83">
                  <c:v>-0.63976379999999999</c:v>
                </c:pt>
                <c:pt idx="84">
                  <c:v>-0.21325460000000002</c:v>
                </c:pt>
                <c:pt idx="85">
                  <c:v>-0.32152232000000003</c:v>
                </c:pt>
                <c:pt idx="86">
                  <c:v>-0.8956693200000001</c:v>
                </c:pt>
                <c:pt idx="87">
                  <c:v>-0.38385828</c:v>
                </c:pt>
                <c:pt idx="88">
                  <c:v>-0.54461944000000007</c:v>
                </c:pt>
                <c:pt idx="89">
                  <c:v>-0.59711287999999996</c:v>
                </c:pt>
                <c:pt idx="90">
                  <c:v>-0.48556431999999999</c:v>
                </c:pt>
                <c:pt idx="91">
                  <c:v>-0.65288716000000002</c:v>
                </c:pt>
                <c:pt idx="92">
                  <c:v>-0.71194228000000004</c:v>
                </c:pt>
                <c:pt idx="93">
                  <c:v>-0.50524935999999998</c:v>
                </c:pt>
                <c:pt idx="94">
                  <c:v>-0.63320211999999998</c:v>
                </c:pt>
                <c:pt idx="95">
                  <c:v>-0.54790028000000002</c:v>
                </c:pt>
                <c:pt idx="96">
                  <c:v>-0.25262467999999999</c:v>
                </c:pt>
                <c:pt idx="97">
                  <c:v>-0.38385828</c:v>
                </c:pt>
                <c:pt idx="98">
                  <c:v>-0.41666668000000001</c:v>
                </c:pt>
                <c:pt idx="99">
                  <c:v>-0.61351708000000005</c:v>
                </c:pt>
                <c:pt idx="100">
                  <c:v>-0.58398951999999993</c:v>
                </c:pt>
                <c:pt idx="101">
                  <c:v>-0.66601052000000005</c:v>
                </c:pt>
                <c:pt idx="102">
                  <c:v>-0.64632548000000001</c:v>
                </c:pt>
                <c:pt idx="103">
                  <c:v>-0.74146984000000005</c:v>
                </c:pt>
                <c:pt idx="104">
                  <c:v>-0.79068243999999999</c:v>
                </c:pt>
                <c:pt idx="105">
                  <c:v>-0.55774279999999998</c:v>
                </c:pt>
                <c:pt idx="106">
                  <c:v>-0.56430448</c:v>
                </c:pt>
                <c:pt idx="107">
                  <c:v>-0.53805776000000005</c:v>
                </c:pt>
                <c:pt idx="108">
                  <c:v>-0.51181103999999999</c:v>
                </c:pt>
                <c:pt idx="109">
                  <c:v>-0.42322836000000003</c:v>
                </c:pt>
                <c:pt idx="110">
                  <c:v>-0.41666668000000001</c:v>
                </c:pt>
                <c:pt idx="111">
                  <c:v>-0.61351708000000005</c:v>
                </c:pt>
                <c:pt idx="112">
                  <c:v>-0.52493440000000002</c:v>
                </c:pt>
                <c:pt idx="113">
                  <c:v>-0.52493440000000002</c:v>
                </c:pt>
                <c:pt idx="114">
                  <c:v>-0.54461944000000007</c:v>
                </c:pt>
                <c:pt idx="115">
                  <c:v>-0.60039372000000002</c:v>
                </c:pt>
                <c:pt idx="116">
                  <c:v>-0.42979004000000004</c:v>
                </c:pt>
                <c:pt idx="117">
                  <c:v>-0.71522311999999999</c:v>
                </c:pt>
                <c:pt idx="118">
                  <c:v>-0.68241471999999992</c:v>
                </c:pt>
                <c:pt idx="119">
                  <c:v>-0.69881892000000001</c:v>
                </c:pt>
                <c:pt idx="120">
                  <c:v>-0.76443572000000004</c:v>
                </c:pt>
                <c:pt idx="121">
                  <c:v>-0.29199475999999996</c:v>
                </c:pt>
                <c:pt idx="122">
                  <c:v>-0.55774279999999998</c:v>
                </c:pt>
                <c:pt idx="123">
                  <c:v>-0.58398951999999993</c:v>
                </c:pt>
                <c:pt idx="124">
                  <c:v>-0.34448819999999997</c:v>
                </c:pt>
                <c:pt idx="125">
                  <c:v>-0.51509187999999995</c:v>
                </c:pt>
                <c:pt idx="126">
                  <c:v>-0.63648296000000004</c:v>
                </c:pt>
                <c:pt idx="127">
                  <c:v>-0.32152232000000003</c:v>
                </c:pt>
                <c:pt idx="128">
                  <c:v>-0.62992128000000003</c:v>
                </c:pt>
                <c:pt idx="129">
                  <c:v>-0.53477691999999999</c:v>
                </c:pt>
                <c:pt idx="130">
                  <c:v>-0.65288716000000002</c:v>
                </c:pt>
                <c:pt idx="131">
                  <c:v>-0.30839896</c:v>
                </c:pt>
                <c:pt idx="132">
                  <c:v>-0.34448819999999997</c:v>
                </c:pt>
                <c:pt idx="133">
                  <c:v>-0.81364831999999998</c:v>
                </c:pt>
                <c:pt idx="134">
                  <c:v>-0.9547244399999999</c:v>
                </c:pt>
                <c:pt idx="135">
                  <c:v>-0.44291340000000001</c:v>
                </c:pt>
                <c:pt idx="136">
                  <c:v>-0.80380580000000001</c:v>
                </c:pt>
                <c:pt idx="137">
                  <c:v>-0.50524935999999998</c:v>
                </c:pt>
                <c:pt idx="138">
                  <c:v>-0.48556431999999999</c:v>
                </c:pt>
                <c:pt idx="139">
                  <c:v>-0.7217848</c:v>
                </c:pt>
                <c:pt idx="140">
                  <c:v>-0.71194228000000004</c:v>
                </c:pt>
                <c:pt idx="141">
                  <c:v>-0.75459320000000008</c:v>
                </c:pt>
                <c:pt idx="142">
                  <c:v>-0.68241471999999992</c:v>
                </c:pt>
                <c:pt idx="143">
                  <c:v>-0.59711287999999996</c:v>
                </c:pt>
                <c:pt idx="144">
                  <c:v>-0.52165355999999996</c:v>
                </c:pt>
                <c:pt idx="145">
                  <c:v>-0.74146984000000005</c:v>
                </c:pt>
                <c:pt idx="146">
                  <c:v>-0.40682415999999999</c:v>
                </c:pt>
                <c:pt idx="147">
                  <c:v>-0.5413386</c:v>
                </c:pt>
                <c:pt idx="148">
                  <c:v>-0.46259843999999994</c:v>
                </c:pt>
                <c:pt idx="149">
                  <c:v>-0.43635172</c:v>
                </c:pt>
                <c:pt idx="150">
                  <c:v>-0.53477691999999999</c:v>
                </c:pt>
                <c:pt idx="151">
                  <c:v>-0.49212599999999995</c:v>
                </c:pt>
                <c:pt idx="152">
                  <c:v>-0.43963256000000001</c:v>
                </c:pt>
                <c:pt idx="153">
                  <c:v>-0.23622047999999998</c:v>
                </c:pt>
                <c:pt idx="154">
                  <c:v>-0.52493440000000002</c:v>
                </c:pt>
                <c:pt idx="155">
                  <c:v>-0.56758531999999995</c:v>
                </c:pt>
                <c:pt idx="156">
                  <c:v>-0.46259843999999994</c:v>
                </c:pt>
                <c:pt idx="157">
                  <c:v>-0.53149608000000004</c:v>
                </c:pt>
                <c:pt idx="158">
                  <c:v>-0.65616800000000008</c:v>
                </c:pt>
                <c:pt idx="159">
                  <c:v>-0.71194228000000004</c:v>
                </c:pt>
                <c:pt idx="160">
                  <c:v>-0.66272967999999999</c:v>
                </c:pt>
                <c:pt idx="161">
                  <c:v>-0.53477691999999999</c:v>
                </c:pt>
                <c:pt idx="162">
                  <c:v>-0.50524935999999998</c:v>
                </c:pt>
                <c:pt idx="163">
                  <c:v>-0.48228347999999999</c:v>
                </c:pt>
                <c:pt idx="164">
                  <c:v>-0.69225724</c:v>
                </c:pt>
                <c:pt idx="165">
                  <c:v>-0.55774279999999998</c:v>
                </c:pt>
                <c:pt idx="166">
                  <c:v>-0.62335960000000001</c:v>
                </c:pt>
                <c:pt idx="167">
                  <c:v>-0.83661419999999997</c:v>
                </c:pt>
                <c:pt idx="168">
                  <c:v>-0.56430448</c:v>
                </c:pt>
                <c:pt idx="169">
                  <c:v>-0.60367455999999997</c:v>
                </c:pt>
                <c:pt idx="170">
                  <c:v>-0.48556431999999999</c:v>
                </c:pt>
                <c:pt idx="171">
                  <c:v>-0.60367455999999997</c:v>
                </c:pt>
                <c:pt idx="172">
                  <c:v>-0.47244095999999997</c:v>
                </c:pt>
                <c:pt idx="173">
                  <c:v>-0.46587927999999995</c:v>
                </c:pt>
                <c:pt idx="174">
                  <c:v>-0.41666668000000001</c:v>
                </c:pt>
                <c:pt idx="175">
                  <c:v>-0.58070867999999998</c:v>
                </c:pt>
                <c:pt idx="176">
                  <c:v>-0.65944884000000004</c:v>
                </c:pt>
                <c:pt idx="177">
                  <c:v>-0.60695540000000003</c:v>
                </c:pt>
                <c:pt idx="178">
                  <c:v>-0.35433071999999999</c:v>
                </c:pt>
                <c:pt idx="179">
                  <c:v>-0.82677168000000001</c:v>
                </c:pt>
                <c:pt idx="180">
                  <c:v>-0.60367455999999997</c:v>
                </c:pt>
                <c:pt idx="181">
                  <c:v>-0.55118112000000008</c:v>
                </c:pt>
                <c:pt idx="182">
                  <c:v>-0.30511811999999999</c:v>
                </c:pt>
                <c:pt idx="183">
                  <c:v>-0.47244095999999997</c:v>
                </c:pt>
                <c:pt idx="184">
                  <c:v>-0.32480316000000004</c:v>
                </c:pt>
                <c:pt idx="185">
                  <c:v>-0.43635172</c:v>
                </c:pt>
                <c:pt idx="186">
                  <c:v>-0.28543308000000001</c:v>
                </c:pt>
                <c:pt idx="187">
                  <c:v>-0.44291340000000001</c:v>
                </c:pt>
                <c:pt idx="188">
                  <c:v>-0.27230972000000003</c:v>
                </c:pt>
                <c:pt idx="189">
                  <c:v>-0.41666668000000001</c:v>
                </c:pt>
                <c:pt idx="190">
                  <c:v>-0.16404200000000002</c:v>
                </c:pt>
                <c:pt idx="191">
                  <c:v>-4.9212599999999995E-2</c:v>
                </c:pt>
                <c:pt idx="192">
                  <c:v>-0.24278216</c:v>
                </c:pt>
                <c:pt idx="193">
                  <c:v>-0.42322836000000003</c:v>
                </c:pt>
                <c:pt idx="194">
                  <c:v>-0.13779528000000002</c:v>
                </c:pt>
                <c:pt idx="195">
                  <c:v>-0.30183727999999999</c:v>
                </c:pt>
                <c:pt idx="196">
                  <c:v>-0.36417324000000001</c:v>
                </c:pt>
                <c:pt idx="197">
                  <c:v>-0.38713912</c:v>
                </c:pt>
                <c:pt idx="198">
                  <c:v>-0.24606299999999998</c:v>
                </c:pt>
                <c:pt idx="199">
                  <c:v>-0.31167980000000001</c:v>
                </c:pt>
                <c:pt idx="200">
                  <c:v>-0.40026247999999998</c:v>
                </c:pt>
                <c:pt idx="201">
                  <c:v>-0.30511811999999999</c:v>
                </c:pt>
                <c:pt idx="202">
                  <c:v>-0.33464568</c:v>
                </c:pt>
                <c:pt idx="203">
                  <c:v>-0.52821523999999997</c:v>
                </c:pt>
                <c:pt idx="204">
                  <c:v>-0.32152232000000003</c:v>
                </c:pt>
                <c:pt idx="205">
                  <c:v>-0.79396327999999994</c:v>
                </c:pt>
                <c:pt idx="206">
                  <c:v>-0.66601052000000005</c:v>
                </c:pt>
                <c:pt idx="207">
                  <c:v>-0.42322836000000003</c:v>
                </c:pt>
                <c:pt idx="208">
                  <c:v>-0.49540683999999996</c:v>
                </c:pt>
                <c:pt idx="209">
                  <c:v>-0.22637796000000002</c:v>
                </c:pt>
                <c:pt idx="210">
                  <c:v>-0.42650920000000003</c:v>
                </c:pt>
                <c:pt idx="211">
                  <c:v>-0.35104987999999998</c:v>
                </c:pt>
                <c:pt idx="212">
                  <c:v>-0.40026247999999998</c:v>
                </c:pt>
                <c:pt idx="213">
                  <c:v>-0.47572179999999997</c:v>
                </c:pt>
                <c:pt idx="214">
                  <c:v>1.6404200000000001E-2</c:v>
                </c:pt>
                <c:pt idx="215">
                  <c:v>-0.64960632000000007</c:v>
                </c:pt>
                <c:pt idx="216">
                  <c:v>-0.67257219999999995</c:v>
                </c:pt>
                <c:pt idx="217">
                  <c:v>-0.35104987999999998</c:v>
                </c:pt>
                <c:pt idx="218">
                  <c:v>-0.24606299999999998</c:v>
                </c:pt>
                <c:pt idx="219">
                  <c:v>-0.44291340000000001</c:v>
                </c:pt>
                <c:pt idx="220">
                  <c:v>-0.33464568</c:v>
                </c:pt>
                <c:pt idx="221">
                  <c:v>-0.36745408000000002</c:v>
                </c:pt>
                <c:pt idx="222">
                  <c:v>-0.34776903999999997</c:v>
                </c:pt>
                <c:pt idx="223">
                  <c:v>-0.55118112000000008</c:v>
                </c:pt>
                <c:pt idx="224">
                  <c:v>-0.42979004000000004</c:v>
                </c:pt>
                <c:pt idx="225">
                  <c:v>-0.36745408000000002</c:v>
                </c:pt>
                <c:pt idx="226">
                  <c:v>-0.20341208</c:v>
                </c:pt>
                <c:pt idx="227">
                  <c:v>-9.842519999999999E-2</c:v>
                </c:pt>
                <c:pt idx="228">
                  <c:v>-0.10170604</c:v>
                </c:pt>
                <c:pt idx="229">
                  <c:v>-0.13123360000000001</c:v>
                </c:pt>
                <c:pt idx="230">
                  <c:v>-0.69553807999999995</c:v>
                </c:pt>
                <c:pt idx="231">
                  <c:v>-0.49212599999999995</c:v>
                </c:pt>
                <c:pt idx="232">
                  <c:v>-0.38385828</c:v>
                </c:pt>
                <c:pt idx="233">
                  <c:v>-0.33464568</c:v>
                </c:pt>
                <c:pt idx="234">
                  <c:v>-0.40682415999999999</c:v>
                </c:pt>
                <c:pt idx="235">
                  <c:v>-0.39041995999999995</c:v>
                </c:pt>
                <c:pt idx="236">
                  <c:v>-0.64960632000000007</c:v>
                </c:pt>
                <c:pt idx="237">
                  <c:v>-0.35761155999999999</c:v>
                </c:pt>
                <c:pt idx="238">
                  <c:v>-0.57414699999999996</c:v>
                </c:pt>
                <c:pt idx="239">
                  <c:v>-0.70866143999999998</c:v>
                </c:pt>
                <c:pt idx="240">
                  <c:v>-0.46259843999999994</c:v>
                </c:pt>
                <c:pt idx="241">
                  <c:v>-0.42322836000000003</c:v>
                </c:pt>
                <c:pt idx="242">
                  <c:v>-0.99737535999999993</c:v>
                </c:pt>
                <c:pt idx="243">
                  <c:v>-0.69225724</c:v>
                </c:pt>
                <c:pt idx="244">
                  <c:v>-0.60367455999999997</c:v>
                </c:pt>
                <c:pt idx="245">
                  <c:v>-0.73490816000000003</c:v>
                </c:pt>
                <c:pt idx="246">
                  <c:v>-0.63648296000000004</c:v>
                </c:pt>
                <c:pt idx="247">
                  <c:v>-0.55118112000000008</c:v>
                </c:pt>
                <c:pt idx="248">
                  <c:v>-0.41994752000000002</c:v>
                </c:pt>
                <c:pt idx="249">
                  <c:v>-0.36745408000000002</c:v>
                </c:pt>
                <c:pt idx="250">
                  <c:v>-0.21325460000000002</c:v>
                </c:pt>
                <c:pt idx="251">
                  <c:v>-0.23950131999999999</c:v>
                </c:pt>
                <c:pt idx="252">
                  <c:v>-0.41338584</c:v>
                </c:pt>
                <c:pt idx="253">
                  <c:v>-0.38385828</c:v>
                </c:pt>
                <c:pt idx="254">
                  <c:v>-1.6404200000000001E-2</c:v>
                </c:pt>
                <c:pt idx="255">
                  <c:v>-0.36417324000000001</c:v>
                </c:pt>
                <c:pt idx="256">
                  <c:v>-0.42322836000000003</c:v>
                </c:pt>
                <c:pt idx="257">
                  <c:v>-0.13451444000000001</c:v>
                </c:pt>
                <c:pt idx="258">
                  <c:v>-0.44619424000000002</c:v>
                </c:pt>
                <c:pt idx="259">
                  <c:v>-0.40026247999999998</c:v>
                </c:pt>
                <c:pt idx="260">
                  <c:v>-0.44947508000000003</c:v>
                </c:pt>
                <c:pt idx="261">
                  <c:v>-0.32480316000000004</c:v>
                </c:pt>
                <c:pt idx="262">
                  <c:v>-0.61351708000000005</c:v>
                </c:pt>
                <c:pt idx="263">
                  <c:v>-0.48884516</c:v>
                </c:pt>
                <c:pt idx="264">
                  <c:v>-0.33136483999999999</c:v>
                </c:pt>
                <c:pt idx="265">
                  <c:v>-0.18372704000000001</c:v>
                </c:pt>
                <c:pt idx="266">
                  <c:v>-0.26574804000000002</c:v>
                </c:pt>
                <c:pt idx="267">
                  <c:v>-0.39370079999999996</c:v>
                </c:pt>
                <c:pt idx="268">
                  <c:v>-0.28543308000000001</c:v>
                </c:pt>
                <c:pt idx="269">
                  <c:v>-0.53477691999999999</c:v>
                </c:pt>
                <c:pt idx="270">
                  <c:v>-0.52493440000000002</c:v>
                </c:pt>
                <c:pt idx="271">
                  <c:v>-0.52165355999999996</c:v>
                </c:pt>
                <c:pt idx="272">
                  <c:v>-0.38057744000000004</c:v>
                </c:pt>
                <c:pt idx="273">
                  <c:v>-0.71522311999999999</c:v>
                </c:pt>
                <c:pt idx="274">
                  <c:v>-0.27230972000000003</c:v>
                </c:pt>
                <c:pt idx="275">
                  <c:v>-4.9212599999999995E-2</c:v>
                </c:pt>
                <c:pt idx="276">
                  <c:v>7.5459319999999996E-2</c:v>
                </c:pt>
                <c:pt idx="277">
                  <c:v>-0.39370079999999996</c:v>
                </c:pt>
                <c:pt idx="278">
                  <c:v>-0.32480316000000004</c:v>
                </c:pt>
                <c:pt idx="279">
                  <c:v>-0.40354331999999998</c:v>
                </c:pt>
                <c:pt idx="280">
                  <c:v>-0.22309712000000001</c:v>
                </c:pt>
                <c:pt idx="281">
                  <c:v>-0.34448819999999997</c:v>
                </c:pt>
                <c:pt idx="282">
                  <c:v>-0.39698163999999997</c:v>
                </c:pt>
                <c:pt idx="283">
                  <c:v>-0.35104987999999998</c:v>
                </c:pt>
                <c:pt idx="284">
                  <c:v>-0.410105</c:v>
                </c:pt>
                <c:pt idx="285">
                  <c:v>-0.30511811999999999</c:v>
                </c:pt>
                <c:pt idx="286">
                  <c:v>-0.38385828</c:v>
                </c:pt>
                <c:pt idx="287">
                  <c:v>-0.53805776000000005</c:v>
                </c:pt>
                <c:pt idx="288">
                  <c:v>-0.42322836000000003</c:v>
                </c:pt>
                <c:pt idx="289">
                  <c:v>-0.21325460000000002</c:v>
                </c:pt>
                <c:pt idx="290">
                  <c:v>-0.47572179999999997</c:v>
                </c:pt>
                <c:pt idx="291">
                  <c:v>-0.38385828</c:v>
                </c:pt>
                <c:pt idx="292">
                  <c:v>-0.30511811999999999</c:v>
                </c:pt>
                <c:pt idx="293">
                  <c:v>-0.36745408000000002</c:v>
                </c:pt>
                <c:pt idx="294">
                  <c:v>-0.42650920000000003</c:v>
                </c:pt>
                <c:pt idx="295">
                  <c:v>-0.63320211999999998</c:v>
                </c:pt>
                <c:pt idx="296">
                  <c:v>-0.45931760000000005</c:v>
                </c:pt>
                <c:pt idx="297">
                  <c:v>-0.45603676000000004</c:v>
                </c:pt>
                <c:pt idx="298">
                  <c:v>-0.49212599999999995</c:v>
                </c:pt>
                <c:pt idx="299">
                  <c:v>-0.66929136</c:v>
                </c:pt>
                <c:pt idx="300">
                  <c:v>-0.28215224</c:v>
                </c:pt>
                <c:pt idx="301">
                  <c:v>-0.47244095999999997</c:v>
                </c:pt>
                <c:pt idx="302">
                  <c:v>-0.55774279999999998</c:v>
                </c:pt>
                <c:pt idx="303">
                  <c:v>-0.25262467999999999</c:v>
                </c:pt>
                <c:pt idx="304">
                  <c:v>-0.46259843999999994</c:v>
                </c:pt>
                <c:pt idx="305">
                  <c:v>-0.45603676000000004</c:v>
                </c:pt>
                <c:pt idx="306">
                  <c:v>-0.45603676000000004</c:v>
                </c:pt>
                <c:pt idx="307">
                  <c:v>-5.2493440000000002E-2</c:v>
                </c:pt>
                <c:pt idx="308">
                  <c:v>-0.410105</c:v>
                </c:pt>
                <c:pt idx="309">
                  <c:v>-0.15748032000000001</c:v>
                </c:pt>
                <c:pt idx="310">
                  <c:v>-0.43307087999999999</c:v>
                </c:pt>
                <c:pt idx="311">
                  <c:v>-0.63976379999999999</c:v>
                </c:pt>
                <c:pt idx="312">
                  <c:v>-0.28215224</c:v>
                </c:pt>
                <c:pt idx="313">
                  <c:v>-0.39370079999999996</c:v>
                </c:pt>
                <c:pt idx="314">
                  <c:v>-0.32480316000000004</c:v>
                </c:pt>
                <c:pt idx="315">
                  <c:v>-0.30183727999999999</c:v>
                </c:pt>
                <c:pt idx="316">
                  <c:v>-0.40354331999999998</c:v>
                </c:pt>
                <c:pt idx="317">
                  <c:v>-0.37729660000000004</c:v>
                </c:pt>
                <c:pt idx="318">
                  <c:v>-0.35761155999999999</c:v>
                </c:pt>
                <c:pt idx="319">
                  <c:v>-0.23293963999999998</c:v>
                </c:pt>
                <c:pt idx="320">
                  <c:v>-0.29199475999999996</c:v>
                </c:pt>
                <c:pt idx="321">
                  <c:v>-0.10498688</c:v>
                </c:pt>
                <c:pt idx="322">
                  <c:v>-0.30511811999999999</c:v>
                </c:pt>
                <c:pt idx="323">
                  <c:v>-0.22965880000000002</c:v>
                </c:pt>
                <c:pt idx="324">
                  <c:v>-0.52165355999999996</c:v>
                </c:pt>
                <c:pt idx="325">
                  <c:v>-0.19356956</c:v>
                </c:pt>
                <c:pt idx="326">
                  <c:v>-0.11482940000000001</c:v>
                </c:pt>
                <c:pt idx="327">
                  <c:v>-0.56430448</c:v>
                </c:pt>
                <c:pt idx="328">
                  <c:v>-0.36417324000000001</c:v>
                </c:pt>
                <c:pt idx="329">
                  <c:v>-0.30511811999999999</c:v>
                </c:pt>
                <c:pt idx="330">
                  <c:v>-0.46587927999999995</c:v>
                </c:pt>
                <c:pt idx="331">
                  <c:v>-0.51181103999999999</c:v>
                </c:pt>
                <c:pt idx="332">
                  <c:v>-0.44947508000000003</c:v>
                </c:pt>
                <c:pt idx="333">
                  <c:v>-0.46587927999999995</c:v>
                </c:pt>
                <c:pt idx="334">
                  <c:v>-0.38385828</c:v>
                </c:pt>
                <c:pt idx="335">
                  <c:v>-0.48884516</c:v>
                </c:pt>
                <c:pt idx="336">
                  <c:v>-0.22309712000000001</c:v>
                </c:pt>
                <c:pt idx="337">
                  <c:v>-0.67257219999999995</c:v>
                </c:pt>
                <c:pt idx="338">
                  <c:v>-5.5774280000000002E-2</c:v>
                </c:pt>
                <c:pt idx="339">
                  <c:v>6.5616800000000003E-3</c:v>
                </c:pt>
                <c:pt idx="340">
                  <c:v>-0.35433071999999999</c:v>
                </c:pt>
                <c:pt idx="341">
                  <c:v>-0.32480316000000004</c:v>
                </c:pt>
                <c:pt idx="342">
                  <c:v>-0.41666668000000001</c:v>
                </c:pt>
                <c:pt idx="343">
                  <c:v>-0.37073492000000002</c:v>
                </c:pt>
                <c:pt idx="344">
                  <c:v>-0.410105</c:v>
                </c:pt>
                <c:pt idx="345">
                  <c:v>-0.17716535999999999</c:v>
                </c:pt>
                <c:pt idx="346">
                  <c:v>-0.25262467999999999</c:v>
                </c:pt>
                <c:pt idx="347">
                  <c:v>-0.32808400000000004</c:v>
                </c:pt>
                <c:pt idx="348">
                  <c:v>-0.46259843999999994</c:v>
                </c:pt>
                <c:pt idx="349">
                  <c:v>-0.51181103999999999</c:v>
                </c:pt>
                <c:pt idx="350">
                  <c:v>-0.45603676000000004</c:v>
                </c:pt>
                <c:pt idx="351">
                  <c:v>-0.21325460000000002</c:v>
                </c:pt>
                <c:pt idx="352">
                  <c:v>-0.60367455999999997</c:v>
                </c:pt>
                <c:pt idx="353">
                  <c:v>-0.54461944000000007</c:v>
                </c:pt>
                <c:pt idx="354">
                  <c:v>-0.46587927999999995</c:v>
                </c:pt>
                <c:pt idx="355">
                  <c:v>-0.26246720000000001</c:v>
                </c:pt>
                <c:pt idx="356">
                  <c:v>-0.37073492000000002</c:v>
                </c:pt>
                <c:pt idx="357">
                  <c:v>-0.11482940000000001</c:v>
                </c:pt>
                <c:pt idx="358">
                  <c:v>-0.36417324000000001</c:v>
                </c:pt>
                <c:pt idx="359">
                  <c:v>-0.12795276</c:v>
                </c:pt>
                <c:pt idx="360">
                  <c:v>-0.12139108</c:v>
                </c:pt>
                <c:pt idx="361">
                  <c:v>-0.17388451999999999</c:v>
                </c:pt>
                <c:pt idx="362">
                  <c:v>-0.55774279999999998</c:v>
                </c:pt>
                <c:pt idx="363">
                  <c:v>-0.29199475999999996</c:v>
                </c:pt>
                <c:pt idx="364">
                  <c:v>-3.2808400000000001E-2</c:v>
                </c:pt>
                <c:pt idx="365">
                  <c:v>-0.16732284</c:v>
                </c:pt>
                <c:pt idx="366">
                  <c:v>-0.26574804000000002</c:v>
                </c:pt>
                <c:pt idx="367">
                  <c:v>-0.17060367999999998</c:v>
                </c:pt>
                <c:pt idx="368">
                  <c:v>-0.1804462</c:v>
                </c:pt>
                <c:pt idx="369">
                  <c:v>-0.29527559999999997</c:v>
                </c:pt>
                <c:pt idx="370">
                  <c:v>-0.31496064000000001</c:v>
                </c:pt>
                <c:pt idx="371">
                  <c:v>-0.61679792</c:v>
                </c:pt>
                <c:pt idx="372">
                  <c:v>-0.44291340000000001</c:v>
                </c:pt>
                <c:pt idx="373">
                  <c:v>6.5616800000000003E-3</c:v>
                </c:pt>
                <c:pt idx="374">
                  <c:v>8.530183999999999E-2</c:v>
                </c:pt>
                <c:pt idx="375">
                  <c:v>-0.15419948</c:v>
                </c:pt>
                <c:pt idx="376">
                  <c:v>-0.30511811999999999</c:v>
                </c:pt>
                <c:pt idx="377">
                  <c:v>-0.39698163999999997</c:v>
                </c:pt>
                <c:pt idx="378">
                  <c:v>-0.38713912</c:v>
                </c:pt>
                <c:pt idx="379">
                  <c:v>-0.39041995999999995</c:v>
                </c:pt>
                <c:pt idx="380">
                  <c:v>-0.35104987999999998</c:v>
                </c:pt>
                <c:pt idx="381">
                  <c:v>-0.33464568</c:v>
                </c:pt>
                <c:pt idx="382">
                  <c:v>-0.28215224</c:v>
                </c:pt>
                <c:pt idx="383">
                  <c:v>-0.26902888000000003</c:v>
                </c:pt>
                <c:pt idx="384">
                  <c:v>-0.39370079999999996</c:v>
                </c:pt>
                <c:pt idx="385">
                  <c:v>-7.2178479999999989E-2</c:v>
                </c:pt>
                <c:pt idx="386">
                  <c:v>0.24278216</c:v>
                </c:pt>
                <c:pt idx="387">
                  <c:v>-0.50196852000000003</c:v>
                </c:pt>
                <c:pt idx="388">
                  <c:v>-0.17388451999999999</c:v>
                </c:pt>
                <c:pt idx="389">
                  <c:v>-0.29527559999999997</c:v>
                </c:pt>
                <c:pt idx="390">
                  <c:v>-0.30511811999999999</c:v>
                </c:pt>
                <c:pt idx="391">
                  <c:v>-0.25262467999999999</c:v>
                </c:pt>
                <c:pt idx="392">
                  <c:v>-0.35104987999999998</c:v>
                </c:pt>
                <c:pt idx="393">
                  <c:v>-0.21653544</c:v>
                </c:pt>
                <c:pt idx="394">
                  <c:v>-3.2808400000000001E-2</c:v>
                </c:pt>
                <c:pt idx="395">
                  <c:v>-0.32808400000000004</c:v>
                </c:pt>
                <c:pt idx="396">
                  <c:v>-0.33136483999999999</c:v>
                </c:pt>
                <c:pt idx="397">
                  <c:v>-0.61351708000000005</c:v>
                </c:pt>
                <c:pt idx="398">
                  <c:v>-0.24606299999999998</c:v>
                </c:pt>
                <c:pt idx="399">
                  <c:v>-0.40354331999999998</c:v>
                </c:pt>
                <c:pt idx="400">
                  <c:v>-0.52493440000000002</c:v>
                </c:pt>
                <c:pt idx="401">
                  <c:v>-0.39698163999999997</c:v>
                </c:pt>
                <c:pt idx="402">
                  <c:v>-0.36745408000000002</c:v>
                </c:pt>
                <c:pt idx="403">
                  <c:v>-0.53149608000000004</c:v>
                </c:pt>
                <c:pt idx="404">
                  <c:v>-0.35104987999999998</c:v>
                </c:pt>
                <c:pt idx="405">
                  <c:v>-0.54461944000000007</c:v>
                </c:pt>
                <c:pt idx="406">
                  <c:v>-0.31496064000000001</c:v>
                </c:pt>
                <c:pt idx="407">
                  <c:v>-0.57742783999999991</c:v>
                </c:pt>
                <c:pt idx="408">
                  <c:v>-0.31167980000000001</c:v>
                </c:pt>
                <c:pt idx="409">
                  <c:v>-0.47244095999999997</c:v>
                </c:pt>
                <c:pt idx="410">
                  <c:v>-0.21653544</c:v>
                </c:pt>
                <c:pt idx="411">
                  <c:v>-0.50196852000000003</c:v>
                </c:pt>
                <c:pt idx="412">
                  <c:v>-0.42322836000000003</c:v>
                </c:pt>
                <c:pt idx="413">
                  <c:v>-0.52493440000000002</c:v>
                </c:pt>
                <c:pt idx="414">
                  <c:v>-0.42650920000000003</c:v>
                </c:pt>
                <c:pt idx="415">
                  <c:v>-0.33136483999999999</c:v>
                </c:pt>
                <c:pt idx="416">
                  <c:v>-0.29199475999999996</c:v>
                </c:pt>
                <c:pt idx="417">
                  <c:v>-0.38713912</c:v>
                </c:pt>
                <c:pt idx="418">
                  <c:v>-0.26246720000000001</c:v>
                </c:pt>
                <c:pt idx="419">
                  <c:v>-0.30839896</c:v>
                </c:pt>
                <c:pt idx="420">
                  <c:v>-0.24278216</c:v>
                </c:pt>
                <c:pt idx="421">
                  <c:v>-0.20341208</c:v>
                </c:pt>
                <c:pt idx="422">
                  <c:v>-0.28543308000000001</c:v>
                </c:pt>
                <c:pt idx="423">
                  <c:v>-0.21325460000000002</c:v>
                </c:pt>
                <c:pt idx="424">
                  <c:v>-0.35433071999999999</c:v>
                </c:pt>
                <c:pt idx="425">
                  <c:v>-0.35433071999999999</c:v>
                </c:pt>
                <c:pt idx="426">
                  <c:v>-0.28543308000000001</c:v>
                </c:pt>
                <c:pt idx="427">
                  <c:v>-0.44291340000000001</c:v>
                </c:pt>
                <c:pt idx="428">
                  <c:v>-0.32152232000000003</c:v>
                </c:pt>
                <c:pt idx="429">
                  <c:v>-0.40682415999999999</c:v>
                </c:pt>
                <c:pt idx="430">
                  <c:v>-0.29199475999999996</c:v>
                </c:pt>
                <c:pt idx="431">
                  <c:v>-0.16732284</c:v>
                </c:pt>
                <c:pt idx="432">
                  <c:v>-0.39370079999999996</c:v>
                </c:pt>
                <c:pt idx="433">
                  <c:v>-0.27230972000000003</c:v>
                </c:pt>
                <c:pt idx="434">
                  <c:v>-0.15748032000000001</c:v>
                </c:pt>
                <c:pt idx="435">
                  <c:v>-0.22309712000000001</c:v>
                </c:pt>
                <c:pt idx="436">
                  <c:v>-0.27559056000000004</c:v>
                </c:pt>
                <c:pt idx="437">
                  <c:v>-0.40682415999999999</c:v>
                </c:pt>
                <c:pt idx="438">
                  <c:v>-0.31496064000000001</c:v>
                </c:pt>
                <c:pt idx="439">
                  <c:v>-0.35104987999999998</c:v>
                </c:pt>
                <c:pt idx="440">
                  <c:v>-0.28215224</c:v>
                </c:pt>
                <c:pt idx="441">
                  <c:v>-0.58727035999999999</c:v>
                </c:pt>
                <c:pt idx="442">
                  <c:v>-0.18372704000000001</c:v>
                </c:pt>
                <c:pt idx="443">
                  <c:v>-0.30839896</c:v>
                </c:pt>
                <c:pt idx="444">
                  <c:v>-0.22309712000000001</c:v>
                </c:pt>
                <c:pt idx="445">
                  <c:v>-0.35104987999999998</c:v>
                </c:pt>
                <c:pt idx="446">
                  <c:v>-0.22637796000000002</c:v>
                </c:pt>
                <c:pt idx="447">
                  <c:v>-0.19356956</c:v>
                </c:pt>
                <c:pt idx="448">
                  <c:v>-0.14435695999999998</c:v>
                </c:pt>
                <c:pt idx="449">
                  <c:v>-0.20669292</c:v>
                </c:pt>
                <c:pt idx="450">
                  <c:v>-0.24606299999999998</c:v>
                </c:pt>
                <c:pt idx="451">
                  <c:v>-0.20341208</c:v>
                </c:pt>
                <c:pt idx="452">
                  <c:v>-0.33136483999999999</c:v>
                </c:pt>
                <c:pt idx="453">
                  <c:v>-0.30511811999999999</c:v>
                </c:pt>
                <c:pt idx="454">
                  <c:v>-0.40354331999999998</c:v>
                </c:pt>
                <c:pt idx="455">
                  <c:v>6.2335959999999996E-2</c:v>
                </c:pt>
                <c:pt idx="456">
                  <c:v>-0.28215224</c:v>
                </c:pt>
                <c:pt idx="457">
                  <c:v>-0.36417324000000001</c:v>
                </c:pt>
                <c:pt idx="458">
                  <c:v>-0.44619424000000002</c:v>
                </c:pt>
                <c:pt idx="459">
                  <c:v>-0.24278216</c:v>
                </c:pt>
                <c:pt idx="460">
                  <c:v>-0.15419948</c:v>
                </c:pt>
                <c:pt idx="461">
                  <c:v>-0.12467191999999999</c:v>
                </c:pt>
                <c:pt idx="462">
                  <c:v>-0.20669292</c:v>
                </c:pt>
                <c:pt idx="463">
                  <c:v>-0.30183727999999999</c:v>
                </c:pt>
                <c:pt idx="464">
                  <c:v>-0.20013123999999999</c:v>
                </c:pt>
                <c:pt idx="465">
                  <c:v>-0.36745408000000002</c:v>
                </c:pt>
                <c:pt idx="466">
                  <c:v>-0.17388451999999999</c:v>
                </c:pt>
                <c:pt idx="467">
                  <c:v>-0.55774279999999998</c:v>
                </c:pt>
                <c:pt idx="468">
                  <c:v>-0.38385828</c:v>
                </c:pt>
                <c:pt idx="469">
                  <c:v>-0.23293963999999998</c:v>
                </c:pt>
                <c:pt idx="470">
                  <c:v>-0.22637796000000002</c:v>
                </c:pt>
                <c:pt idx="471">
                  <c:v>-0.32152232000000003</c:v>
                </c:pt>
                <c:pt idx="472">
                  <c:v>-0.23293963999999998</c:v>
                </c:pt>
                <c:pt idx="473">
                  <c:v>-6.5616800000000003E-3</c:v>
                </c:pt>
                <c:pt idx="474">
                  <c:v>2.2965880000000001E-2</c:v>
                </c:pt>
                <c:pt idx="475">
                  <c:v>0</c:v>
                </c:pt>
                <c:pt idx="476">
                  <c:v>0</c:v>
                </c:pt>
                <c:pt idx="477">
                  <c:v>0</c:v>
                </c:pt>
                <c:pt idx="478">
                  <c:v>0</c:v>
                </c:pt>
                <c:pt idx="479">
                  <c:v>0</c:v>
                </c:pt>
                <c:pt idx="480">
                  <c:v>-0.21325460000000002</c:v>
                </c:pt>
                <c:pt idx="481">
                  <c:v>-0.20341208</c:v>
                </c:pt>
                <c:pt idx="482">
                  <c:v>-0.19685039999999998</c:v>
                </c:pt>
                <c:pt idx="483">
                  <c:v>-1.3123360000000001E-2</c:v>
                </c:pt>
                <c:pt idx="484">
                  <c:v>-0.37401576000000003</c:v>
                </c:pt>
                <c:pt idx="485">
                  <c:v>-0.21653544</c:v>
                </c:pt>
                <c:pt idx="486">
                  <c:v>-0.27559056000000004</c:v>
                </c:pt>
                <c:pt idx="487">
                  <c:v>-0.15091863999999999</c:v>
                </c:pt>
                <c:pt idx="488">
                  <c:v>-0.34120735999999996</c:v>
                </c:pt>
                <c:pt idx="489">
                  <c:v>-4.5931760000000002E-2</c:v>
                </c:pt>
                <c:pt idx="490">
                  <c:v>0.20669292</c:v>
                </c:pt>
                <c:pt idx="491">
                  <c:v>7.2178479999999989E-2</c:v>
                </c:pt>
                <c:pt idx="492">
                  <c:v>-0.23293963999999998</c:v>
                </c:pt>
                <c:pt idx="493">
                  <c:v>1.6404200000000001E-2</c:v>
                </c:pt>
                <c:pt idx="494">
                  <c:v>-0.29527559999999997</c:v>
                </c:pt>
                <c:pt idx="495">
                  <c:v>-0.23293963999999998</c:v>
                </c:pt>
                <c:pt idx="496">
                  <c:v>-0.19356956</c:v>
                </c:pt>
                <c:pt idx="497">
                  <c:v>-0.13451444000000001</c:v>
                </c:pt>
                <c:pt idx="498">
                  <c:v>-0.27559056000000004</c:v>
                </c:pt>
                <c:pt idx="499">
                  <c:v>-0.38057744000000004</c:v>
                </c:pt>
                <c:pt idx="500">
                  <c:v>-0.14107612</c:v>
                </c:pt>
                <c:pt idx="501">
                  <c:v>0.25262467999999999</c:v>
                </c:pt>
                <c:pt idx="502">
                  <c:v>-3.2808400000000001E-2</c:v>
                </c:pt>
                <c:pt idx="503">
                  <c:v>-2.9527559999999998E-2</c:v>
                </c:pt>
                <c:pt idx="504">
                  <c:v>-2.2965880000000001E-2</c:v>
                </c:pt>
                <c:pt idx="505">
                  <c:v>-0.20341208</c:v>
                </c:pt>
                <c:pt idx="506">
                  <c:v>-6.5616800000000003E-3</c:v>
                </c:pt>
                <c:pt idx="507">
                  <c:v>-2.2965880000000001E-2</c:v>
                </c:pt>
                <c:pt idx="508">
                  <c:v>6.5616800000000003E-2</c:v>
                </c:pt>
                <c:pt idx="509">
                  <c:v>2.2965880000000001E-2</c:v>
                </c:pt>
                <c:pt idx="510">
                  <c:v>-9.5144360000000011E-2</c:v>
                </c:pt>
                <c:pt idx="511">
                  <c:v>-0.15091863999999999</c:v>
                </c:pt>
                <c:pt idx="512">
                  <c:v>-0.10170604</c:v>
                </c:pt>
                <c:pt idx="513">
                  <c:v>-0.25590552</c:v>
                </c:pt>
                <c:pt idx="514">
                  <c:v>0.14763779999999999</c:v>
                </c:pt>
                <c:pt idx="515">
                  <c:v>0.1804462</c:v>
                </c:pt>
                <c:pt idx="516">
                  <c:v>8.8582679999999997E-2</c:v>
                </c:pt>
                <c:pt idx="517">
                  <c:v>6.889764000000001E-2</c:v>
                </c:pt>
                <c:pt idx="518">
                  <c:v>0.20341208</c:v>
                </c:pt>
                <c:pt idx="519">
                  <c:v>-7.2178479999999989E-2</c:v>
                </c:pt>
                <c:pt idx="520">
                  <c:v>-5.2493440000000002E-2</c:v>
                </c:pt>
                <c:pt idx="521">
                  <c:v>-0.16732284</c:v>
                </c:pt>
                <c:pt idx="522">
                  <c:v>-0.12467191999999999</c:v>
                </c:pt>
                <c:pt idx="523">
                  <c:v>-0.17060367999999998</c:v>
                </c:pt>
                <c:pt idx="524">
                  <c:v>-0.14107612</c:v>
                </c:pt>
                <c:pt idx="525">
                  <c:v>-0.12467191999999999</c:v>
                </c:pt>
                <c:pt idx="526">
                  <c:v>-0.53477691999999999</c:v>
                </c:pt>
                <c:pt idx="527">
                  <c:v>-0.15748032000000001</c:v>
                </c:pt>
                <c:pt idx="528">
                  <c:v>0.27559056000000004</c:v>
                </c:pt>
                <c:pt idx="529">
                  <c:v>5.5774280000000002E-2</c:v>
                </c:pt>
                <c:pt idx="530">
                  <c:v>-0.32480316000000004</c:v>
                </c:pt>
                <c:pt idx="531">
                  <c:v>-0.38385828</c:v>
                </c:pt>
                <c:pt idx="532">
                  <c:v>-0.12467191999999999</c:v>
                </c:pt>
                <c:pt idx="533">
                  <c:v>-6.5616800000000003E-2</c:v>
                </c:pt>
                <c:pt idx="534">
                  <c:v>-0.21653544</c:v>
                </c:pt>
                <c:pt idx="535">
                  <c:v>-0.20341208</c:v>
                </c:pt>
                <c:pt idx="536">
                  <c:v>-0.20997376000000001</c:v>
                </c:pt>
                <c:pt idx="537">
                  <c:v>-0.57742783999999991</c:v>
                </c:pt>
                <c:pt idx="538">
                  <c:v>-0.31496064000000001</c:v>
                </c:pt>
                <c:pt idx="539">
                  <c:v>0.11154856</c:v>
                </c:pt>
                <c:pt idx="540">
                  <c:v>-9.1863520000000004E-2</c:v>
                </c:pt>
                <c:pt idx="541">
                  <c:v>7.8740160000000003E-2</c:v>
                </c:pt>
                <c:pt idx="542">
                  <c:v>-0.20669292</c:v>
                </c:pt>
                <c:pt idx="543">
                  <c:v>-0.64304464000000006</c:v>
                </c:pt>
                <c:pt idx="544">
                  <c:v>-0.13451444000000001</c:v>
                </c:pt>
                <c:pt idx="545">
                  <c:v>-0.13451444000000001</c:v>
                </c:pt>
                <c:pt idx="546">
                  <c:v>-4.5931760000000002E-2</c:v>
                </c:pt>
                <c:pt idx="547">
                  <c:v>-0.26246720000000001</c:v>
                </c:pt>
                <c:pt idx="548">
                  <c:v>-0.14107612</c:v>
                </c:pt>
                <c:pt idx="549">
                  <c:v>-4.5931760000000002E-2</c:v>
                </c:pt>
                <c:pt idx="550">
                  <c:v>0.14763779999999999</c:v>
                </c:pt>
                <c:pt idx="551">
                  <c:v>0.12139108</c:v>
                </c:pt>
                <c:pt idx="552">
                  <c:v>0</c:v>
                </c:pt>
                <c:pt idx="553">
                  <c:v>0</c:v>
                </c:pt>
                <c:pt idx="554">
                  <c:v>0</c:v>
                </c:pt>
                <c:pt idx="555">
                  <c:v>0</c:v>
                </c:pt>
                <c:pt idx="556">
                  <c:v>0</c:v>
                </c:pt>
                <c:pt idx="557">
                  <c:v>0</c:v>
                </c:pt>
                <c:pt idx="558">
                  <c:v>0</c:v>
                </c:pt>
                <c:pt idx="559">
                  <c:v>0</c:v>
                </c:pt>
                <c:pt idx="560">
                  <c:v>0</c:v>
                </c:pt>
                <c:pt idx="561">
                  <c:v>0</c:v>
                </c:pt>
                <c:pt idx="562">
                  <c:v>0</c:v>
                </c:pt>
                <c:pt idx="563">
                  <c:v>0</c:v>
                </c:pt>
                <c:pt idx="564">
                  <c:v>-0.60367455999999997</c:v>
                </c:pt>
                <c:pt idx="565">
                  <c:v>-0.75131236000000001</c:v>
                </c:pt>
                <c:pt idx="566">
                  <c:v>-0.44619424000000002</c:v>
                </c:pt>
                <c:pt idx="567">
                  <c:v>-0.59383204000000001</c:v>
                </c:pt>
                <c:pt idx="568">
                  <c:v>-0.39370079999999996</c:v>
                </c:pt>
                <c:pt idx="569">
                  <c:v>-0.32480316000000004</c:v>
                </c:pt>
                <c:pt idx="570">
                  <c:v>-0.32480316000000004</c:v>
                </c:pt>
                <c:pt idx="571">
                  <c:v>-0.28215224</c:v>
                </c:pt>
                <c:pt idx="572">
                  <c:v>3.9370080000000002E-2</c:v>
                </c:pt>
                <c:pt idx="573">
                  <c:v>-0.31496064000000001</c:v>
                </c:pt>
                <c:pt idx="574">
                  <c:v>4.5931760000000002E-2</c:v>
                </c:pt>
                <c:pt idx="575">
                  <c:v>0.15091863999999999</c:v>
                </c:pt>
                <c:pt idx="576">
                  <c:v>-0.10170604</c:v>
                </c:pt>
                <c:pt idx="577">
                  <c:v>0.12795276</c:v>
                </c:pt>
                <c:pt idx="578">
                  <c:v>-0.10498688</c:v>
                </c:pt>
                <c:pt idx="579">
                  <c:v>-3.2808400000000001E-3</c:v>
                </c:pt>
                <c:pt idx="580">
                  <c:v>3.6089239999999995E-2</c:v>
                </c:pt>
                <c:pt idx="581">
                  <c:v>-0.26574804000000002</c:v>
                </c:pt>
                <c:pt idx="582">
                  <c:v>-3.6089239999999995E-2</c:v>
                </c:pt>
                <c:pt idx="583">
                  <c:v>-7.2178479999999989E-2</c:v>
                </c:pt>
                <c:pt idx="584">
                  <c:v>9.842519999999999E-2</c:v>
                </c:pt>
                <c:pt idx="585">
                  <c:v>-2.6246720000000001E-2</c:v>
                </c:pt>
                <c:pt idx="586">
                  <c:v>0.22637796000000002</c:v>
                </c:pt>
                <c:pt idx="587">
                  <c:v>-0.13779528000000002</c:v>
                </c:pt>
                <c:pt idx="588">
                  <c:v>-1.3123360000000001E-2</c:v>
                </c:pt>
                <c:pt idx="589">
                  <c:v>-0.23293963999999998</c:v>
                </c:pt>
                <c:pt idx="590">
                  <c:v>-6.5616800000000003E-3</c:v>
                </c:pt>
                <c:pt idx="591">
                  <c:v>-0.21325460000000002</c:v>
                </c:pt>
                <c:pt idx="592">
                  <c:v>-0.22309712000000001</c:v>
                </c:pt>
                <c:pt idx="593">
                  <c:v>-0.16732284</c:v>
                </c:pt>
                <c:pt idx="594">
                  <c:v>-0.17716535999999999</c:v>
                </c:pt>
                <c:pt idx="595">
                  <c:v>-0.21325460000000002</c:v>
                </c:pt>
                <c:pt idx="596">
                  <c:v>-8.2021000000000011E-2</c:v>
                </c:pt>
                <c:pt idx="597">
                  <c:v>-0.25590552</c:v>
                </c:pt>
                <c:pt idx="598">
                  <c:v>-0.15419948</c:v>
                </c:pt>
                <c:pt idx="599">
                  <c:v>-0.28871391999999996</c:v>
                </c:pt>
                <c:pt idx="600">
                  <c:v>-1.3123360000000001E-2</c:v>
                </c:pt>
                <c:pt idx="601">
                  <c:v>-0.31167980000000001</c:v>
                </c:pt>
                <c:pt idx="602">
                  <c:v>-0.48556431999999999</c:v>
                </c:pt>
                <c:pt idx="603">
                  <c:v>-2.2965880000000001E-2</c:v>
                </c:pt>
                <c:pt idx="604">
                  <c:v>-0.12467191999999999</c:v>
                </c:pt>
                <c:pt idx="605">
                  <c:v>-0.40682415999999999</c:v>
                </c:pt>
                <c:pt idx="606">
                  <c:v>-0.34776903999999997</c:v>
                </c:pt>
                <c:pt idx="607">
                  <c:v>-0.25262467999999999</c:v>
                </c:pt>
                <c:pt idx="608">
                  <c:v>-0.29199475999999996</c:v>
                </c:pt>
                <c:pt idx="609">
                  <c:v>-0.41666668000000001</c:v>
                </c:pt>
                <c:pt idx="610">
                  <c:v>-0.48228347999999999</c:v>
                </c:pt>
                <c:pt idx="611">
                  <c:v>-0.43963256000000001</c:v>
                </c:pt>
                <c:pt idx="612">
                  <c:v>-0.46259843999999994</c:v>
                </c:pt>
                <c:pt idx="613">
                  <c:v>-0.26246720000000001</c:v>
                </c:pt>
                <c:pt idx="614">
                  <c:v>-0.31496064000000001</c:v>
                </c:pt>
                <c:pt idx="615">
                  <c:v>-0.5413386</c:v>
                </c:pt>
                <c:pt idx="616">
                  <c:v>-0.11482940000000001</c:v>
                </c:pt>
                <c:pt idx="617">
                  <c:v>-0.26574804000000002</c:v>
                </c:pt>
                <c:pt idx="618">
                  <c:v>-0.21653544</c:v>
                </c:pt>
                <c:pt idx="619">
                  <c:v>-0.13123360000000001</c:v>
                </c:pt>
                <c:pt idx="620">
                  <c:v>-0.17060367999999998</c:v>
                </c:pt>
                <c:pt idx="621">
                  <c:v>-0.37729660000000004</c:v>
                </c:pt>
                <c:pt idx="622">
                  <c:v>-0.22309712000000001</c:v>
                </c:pt>
                <c:pt idx="623">
                  <c:v>-0.31824148000000002</c:v>
                </c:pt>
                <c:pt idx="624">
                  <c:v>-0.39370079999999996</c:v>
                </c:pt>
                <c:pt idx="625">
                  <c:v>-2.2965880000000001E-2</c:v>
                </c:pt>
                <c:pt idx="626">
                  <c:v>-0.16732284</c:v>
                </c:pt>
                <c:pt idx="627">
                  <c:v>-0.60367455999999997</c:v>
                </c:pt>
                <c:pt idx="628">
                  <c:v>-0.19356956</c:v>
                </c:pt>
                <c:pt idx="629">
                  <c:v>0.18372704000000001</c:v>
                </c:pt>
                <c:pt idx="630">
                  <c:v>-0.18700788000000002</c:v>
                </c:pt>
                <c:pt idx="631">
                  <c:v>-0.25262467999999999</c:v>
                </c:pt>
                <c:pt idx="632">
                  <c:v>-0.17060367999999998</c:v>
                </c:pt>
                <c:pt idx="633">
                  <c:v>7.2178479999999989E-2</c:v>
                </c:pt>
                <c:pt idx="634">
                  <c:v>-0.16404200000000002</c:v>
                </c:pt>
                <c:pt idx="635">
                  <c:v>0.11154856</c:v>
                </c:pt>
                <c:pt idx="636">
                  <c:v>3.6089239999999995E-2</c:v>
                </c:pt>
                <c:pt idx="637">
                  <c:v>0.31824148000000002</c:v>
                </c:pt>
                <c:pt idx="638">
                  <c:v>0.28215224</c:v>
                </c:pt>
                <c:pt idx="639">
                  <c:v>0.14763779999999999</c:v>
                </c:pt>
                <c:pt idx="640">
                  <c:v>-4.2650919999999995E-2</c:v>
                </c:pt>
                <c:pt idx="641">
                  <c:v>-2.6246720000000001E-2</c:v>
                </c:pt>
                <c:pt idx="642">
                  <c:v>-8.530183999999999E-2</c:v>
                </c:pt>
                <c:pt idx="643">
                  <c:v>2.9527559999999998E-2</c:v>
                </c:pt>
                <c:pt idx="644">
                  <c:v>-7.2178479999999989E-2</c:v>
                </c:pt>
                <c:pt idx="645">
                  <c:v>0.23293963999999998</c:v>
                </c:pt>
                <c:pt idx="646">
                  <c:v>0.14763779999999999</c:v>
                </c:pt>
                <c:pt idx="647">
                  <c:v>-6.5616800000000003E-3</c:v>
                </c:pt>
                <c:pt idx="648">
                  <c:v>6.5616800000000003E-2</c:v>
                </c:pt>
                <c:pt idx="649">
                  <c:v>0.16732284</c:v>
                </c:pt>
                <c:pt idx="650">
                  <c:v>4.2650919999999995E-2</c:v>
                </c:pt>
                <c:pt idx="651">
                  <c:v>0.50853020000000004</c:v>
                </c:pt>
                <c:pt idx="652">
                  <c:v>-0.20341208</c:v>
                </c:pt>
                <c:pt idx="653">
                  <c:v>-8.530183999999999E-2</c:v>
                </c:pt>
                <c:pt idx="654">
                  <c:v>-0.17716535999999999</c:v>
                </c:pt>
                <c:pt idx="655">
                  <c:v>-1.3123360000000001E-2</c:v>
                </c:pt>
                <c:pt idx="656">
                  <c:v>-0.19028872000000002</c:v>
                </c:pt>
                <c:pt idx="657">
                  <c:v>0.16404200000000002</c:v>
                </c:pt>
                <c:pt idx="658">
                  <c:v>-8.2021000000000011E-2</c:v>
                </c:pt>
                <c:pt idx="659">
                  <c:v>5.2493440000000002E-2</c:v>
                </c:pt>
                <c:pt idx="660">
                  <c:v>-0.22309712000000001</c:v>
                </c:pt>
                <c:pt idx="661">
                  <c:v>-0.11154856</c:v>
                </c:pt>
                <c:pt idx="662">
                  <c:v>-0.24606299999999998</c:v>
                </c:pt>
                <c:pt idx="663">
                  <c:v>-0.16404200000000002</c:v>
                </c:pt>
                <c:pt idx="664">
                  <c:v>-4.2650919999999995E-2</c:v>
                </c:pt>
                <c:pt idx="665">
                  <c:v>-0.20669292</c:v>
                </c:pt>
                <c:pt idx="666">
                  <c:v>-5.5774280000000002E-2</c:v>
                </c:pt>
                <c:pt idx="667">
                  <c:v>-9.1863520000000004E-2</c:v>
                </c:pt>
                <c:pt idx="668">
                  <c:v>-0.35104987999999998</c:v>
                </c:pt>
                <c:pt idx="669">
                  <c:v>-6.5616800000000003E-2</c:v>
                </c:pt>
                <c:pt idx="670">
                  <c:v>0.44619424000000002</c:v>
                </c:pt>
                <c:pt idx="671">
                  <c:v>-6.5616800000000003E-3</c:v>
                </c:pt>
                <c:pt idx="672">
                  <c:v>-0.36417324000000001</c:v>
                </c:pt>
                <c:pt idx="673">
                  <c:v>0.19685039999999998</c:v>
                </c:pt>
                <c:pt idx="674">
                  <c:v>-0.27559056000000004</c:v>
                </c:pt>
                <c:pt idx="675">
                  <c:v>0.19685039999999998</c:v>
                </c:pt>
                <c:pt idx="676">
                  <c:v>-3.2808400000000001E-3</c:v>
                </c:pt>
                <c:pt idx="677">
                  <c:v>-0.24606299999999998</c:v>
                </c:pt>
                <c:pt idx="678">
                  <c:v>-0.10498688</c:v>
                </c:pt>
                <c:pt idx="679">
                  <c:v>-8.2021000000000011E-2</c:v>
                </c:pt>
                <c:pt idx="680">
                  <c:v>-0.20997376000000001</c:v>
                </c:pt>
                <c:pt idx="681">
                  <c:v>-9.5144360000000011E-2</c:v>
                </c:pt>
                <c:pt idx="682">
                  <c:v>-9.5144360000000011E-2</c:v>
                </c:pt>
                <c:pt idx="683">
                  <c:v>0.11154856</c:v>
                </c:pt>
                <c:pt idx="684">
                  <c:v>7.5459319999999996E-2</c:v>
                </c:pt>
                <c:pt idx="685">
                  <c:v>-7.2178479999999989E-2</c:v>
                </c:pt>
                <c:pt idx="686">
                  <c:v>0.38385828</c:v>
                </c:pt>
                <c:pt idx="687">
                  <c:v>0.27559056000000004</c:v>
                </c:pt>
                <c:pt idx="688">
                  <c:v>-0.14435695999999998</c:v>
                </c:pt>
                <c:pt idx="689">
                  <c:v>-0.12467191999999999</c:v>
                </c:pt>
                <c:pt idx="690">
                  <c:v>-5.5774280000000002E-2</c:v>
                </c:pt>
                <c:pt idx="691">
                  <c:v>-2.2965880000000001E-2</c:v>
                </c:pt>
                <c:pt idx="692">
                  <c:v>-1.9685040000000001E-2</c:v>
                </c:pt>
                <c:pt idx="693">
                  <c:v>-0.32480316000000004</c:v>
                </c:pt>
                <c:pt idx="694">
                  <c:v>-0.23293963999999998</c:v>
                </c:pt>
                <c:pt idx="695">
                  <c:v>0.10170604</c:v>
                </c:pt>
                <c:pt idx="696">
                  <c:v>-0.17388451999999999</c:v>
                </c:pt>
                <c:pt idx="697">
                  <c:v>1.6404200000000001E-2</c:v>
                </c:pt>
                <c:pt idx="698">
                  <c:v>-0.28543308000000001</c:v>
                </c:pt>
                <c:pt idx="699">
                  <c:v>0.19685039999999998</c:v>
                </c:pt>
                <c:pt idx="700">
                  <c:v>4.5931760000000002E-2</c:v>
                </c:pt>
                <c:pt idx="701">
                  <c:v>-0.18700788000000002</c:v>
                </c:pt>
                <c:pt idx="702">
                  <c:v>-0.22637796000000002</c:v>
                </c:pt>
                <c:pt idx="703">
                  <c:v>-0.17060367999999998</c:v>
                </c:pt>
                <c:pt idx="704">
                  <c:v>-0.30183727999999999</c:v>
                </c:pt>
                <c:pt idx="705">
                  <c:v>-0.31496064000000001</c:v>
                </c:pt>
                <c:pt idx="706">
                  <c:v>-0.24278216</c:v>
                </c:pt>
                <c:pt idx="707">
                  <c:v>-0.25918636</c:v>
                </c:pt>
                <c:pt idx="708">
                  <c:v>-7.2178479999999989E-2</c:v>
                </c:pt>
                <c:pt idx="709">
                  <c:v>-0.19356956</c:v>
                </c:pt>
                <c:pt idx="710">
                  <c:v>-9.5144360000000011E-2</c:v>
                </c:pt>
                <c:pt idx="711">
                  <c:v>-0.25262467999999999</c:v>
                </c:pt>
                <c:pt idx="712">
                  <c:v>-0.11482940000000001</c:v>
                </c:pt>
                <c:pt idx="713">
                  <c:v>-0.12467191999999999</c:v>
                </c:pt>
                <c:pt idx="714">
                  <c:v>-3.6089239999999995E-2</c:v>
                </c:pt>
                <c:pt idx="715">
                  <c:v>-8.2021000000000011E-2</c:v>
                </c:pt>
                <c:pt idx="716">
                  <c:v>-9.8425200000000004E-3</c:v>
                </c:pt>
                <c:pt idx="717">
                  <c:v>-0.15748032000000001</c:v>
                </c:pt>
                <c:pt idx="718">
                  <c:v>-0.21325460000000002</c:v>
                </c:pt>
                <c:pt idx="719">
                  <c:v>-0.47900263999999998</c:v>
                </c:pt>
                <c:pt idx="720">
                  <c:v>-0.11154856</c:v>
                </c:pt>
                <c:pt idx="721">
                  <c:v>-5.2493440000000002E-2</c:v>
                </c:pt>
                <c:pt idx="722">
                  <c:v>-0.19685039999999998</c:v>
                </c:pt>
                <c:pt idx="723">
                  <c:v>-0.28215224</c:v>
                </c:pt>
                <c:pt idx="724">
                  <c:v>-6.5616800000000003E-2</c:v>
                </c:pt>
                <c:pt idx="725">
                  <c:v>-0.21653544</c:v>
                </c:pt>
                <c:pt idx="726">
                  <c:v>-9.5144360000000011E-2</c:v>
                </c:pt>
                <c:pt idx="727">
                  <c:v>-2.2965880000000001E-2</c:v>
                </c:pt>
                <c:pt idx="728">
                  <c:v>-0.11154856</c:v>
                </c:pt>
                <c:pt idx="729">
                  <c:v>-0.11482940000000001</c:v>
                </c:pt>
                <c:pt idx="730">
                  <c:v>-0.20341208</c:v>
                </c:pt>
                <c:pt idx="731">
                  <c:v>-1.9685040000000001E-2</c:v>
                </c:pt>
                <c:pt idx="732">
                  <c:v>0.18700788000000002</c:v>
                </c:pt>
                <c:pt idx="733">
                  <c:v>-1.3123360000000001E-2</c:v>
                </c:pt>
                <c:pt idx="734">
                  <c:v>0.22309712000000001</c:v>
                </c:pt>
                <c:pt idx="735">
                  <c:v>-6.2335959999999996E-2</c:v>
                </c:pt>
                <c:pt idx="736">
                  <c:v>-7.5459319999999996E-2</c:v>
                </c:pt>
                <c:pt idx="737">
                  <c:v>-7.5459319999999996E-2</c:v>
                </c:pt>
                <c:pt idx="738">
                  <c:v>1.3123360000000001E-2</c:v>
                </c:pt>
                <c:pt idx="739">
                  <c:v>-0.14107612</c:v>
                </c:pt>
                <c:pt idx="740">
                  <c:v>-0.17060367999999998</c:v>
                </c:pt>
                <c:pt idx="741">
                  <c:v>-0.14763779999999999</c:v>
                </c:pt>
                <c:pt idx="742">
                  <c:v>6.5616800000000003E-3</c:v>
                </c:pt>
                <c:pt idx="743">
                  <c:v>-0.16732284</c:v>
                </c:pt>
                <c:pt idx="744">
                  <c:v>0.12795276</c:v>
                </c:pt>
                <c:pt idx="745">
                  <c:v>0.19685039999999998</c:v>
                </c:pt>
                <c:pt idx="746">
                  <c:v>-8.530183999999999E-2</c:v>
                </c:pt>
                <c:pt idx="747">
                  <c:v>6.5616800000000003E-3</c:v>
                </c:pt>
                <c:pt idx="748">
                  <c:v>3.6089239999999995E-2</c:v>
                </c:pt>
                <c:pt idx="749">
                  <c:v>4.2650919999999995E-2</c:v>
                </c:pt>
                <c:pt idx="750">
                  <c:v>5.2493440000000002E-2</c:v>
                </c:pt>
                <c:pt idx="751">
                  <c:v>-0.11154856</c:v>
                </c:pt>
                <c:pt idx="752">
                  <c:v>-0.16076116000000001</c:v>
                </c:pt>
                <c:pt idx="753">
                  <c:v>-0.11482940000000001</c:v>
                </c:pt>
                <c:pt idx="754">
                  <c:v>0.15748032000000001</c:v>
                </c:pt>
                <c:pt idx="755">
                  <c:v>5.2493440000000002E-2</c:v>
                </c:pt>
                <c:pt idx="756">
                  <c:v>0.27559056000000004</c:v>
                </c:pt>
                <c:pt idx="757">
                  <c:v>0.12795276</c:v>
                </c:pt>
                <c:pt idx="758">
                  <c:v>8.530183999999999E-2</c:v>
                </c:pt>
                <c:pt idx="759">
                  <c:v>0.36745408000000002</c:v>
                </c:pt>
                <c:pt idx="760">
                  <c:v>0.10498688</c:v>
                </c:pt>
                <c:pt idx="761">
                  <c:v>-0.11482940000000001</c:v>
                </c:pt>
                <c:pt idx="762">
                  <c:v>2.2965880000000001E-2</c:v>
                </c:pt>
                <c:pt idx="763">
                  <c:v>0.10826772</c:v>
                </c:pt>
                <c:pt idx="764">
                  <c:v>-2.9527559999999998E-2</c:v>
                </c:pt>
                <c:pt idx="765">
                  <c:v>-4.5931760000000002E-2</c:v>
                </c:pt>
                <c:pt idx="766">
                  <c:v>-5.2493440000000002E-2</c:v>
                </c:pt>
                <c:pt idx="767">
                  <c:v>0.28215224</c:v>
                </c:pt>
                <c:pt idx="768">
                  <c:v>-0.40354331999999998</c:v>
                </c:pt>
                <c:pt idx="769">
                  <c:v>5.9055119999999996E-2</c:v>
                </c:pt>
                <c:pt idx="770">
                  <c:v>7.5459319999999996E-2</c:v>
                </c:pt>
                <c:pt idx="771">
                  <c:v>-0.13123360000000001</c:v>
                </c:pt>
                <c:pt idx="772">
                  <c:v>-7.2178479999999989E-2</c:v>
                </c:pt>
                <c:pt idx="773">
                  <c:v>-0.11811023999999999</c:v>
                </c:pt>
                <c:pt idx="774">
                  <c:v>-9.842519999999999E-2</c:v>
                </c:pt>
                <c:pt idx="775">
                  <c:v>-0.14107612</c:v>
                </c:pt>
                <c:pt idx="776">
                  <c:v>-0.16404200000000002</c:v>
                </c:pt>
                <c:pt idx="777">
                  <c:v>1.3123360000000001E-2</c:v>
                </c:pt>
                <c:pt idx="778">
                  <c:v>-0.19356956</c:v>
                </c:pt>
                <c:pt idx="779">
                  <c:v>0.22637796000000002</c:v>
                </c:pt>
                <c:pt idx="780">
                  <c:v>-0.14435695999999998</c:v>
                </c:pt>
                <c:pt idx="781">
                  <c:v>-0.53149608000000004</c:v>
                </c:pt>
                <c:pt idx="782">
                  <c:v>-6.889764000000001E-2</c:v>
                </c:pt>
                <c:pt idx="783">
                  <c:v>-0.19356956</c:v>
                </c:pt>
                <c:pt idx="784">
                  <c:v>9.5144360000000011E-2</c:v>
                </c:pt>
                <c:pt idx="785">
                  <c:v>-4.5931760000000002E-2</c:v>
                </c:pt>
                <c:pt idx="786">
                  <c:v>3.6089239999999995E-2</c:v>
                </c:pt>
                <c:pt idx="787">
                  <c:v>0.33464568</c:v>
                </c:pt>
                <c:pt idx="788">
                  <c:v>0.11154856</c:v>
                </c:pt>
                <c:pt idx="789">
                  <c:v>0.12139108</c:v>
                </c:pt>
                <c:pt idx="790">
                  <c:v>-1.3123360000000001E-2</c:v>
                </c:pt>
                <c:pt idx="791">
                  <c:v>-7.2178479999999989E-2</c:v>
                </c:pt>
                <c:pt idx="792">
                  <c:v>0.45603676000000004</c:v>
                </c:pt>
                <c:pt idx="793">
                  <c:v>4.2650919999999995E-2</c:v>
                </c:pt>
                <c:pt idx="794">
                  <c:v>1.3123360000000001E-2</c:v>
                </c:pt>
                <c:pt idx="795">
                  <c:v>0.12139108</c:v>
                </c:pt>
                <c:pt idx="796">
                  <c:v>8.2021000000000011E-2</c:v>
                </c:pt>
                <c:pt idx="797">
                  <c:v>0.14763779999999999</c:v>
                </c:pt>
                <c:pt idx="798">
                  <c:v>7.2178479999999989E-2</c:v>
                </c:pt>
                <c:pt idx="799">
                  <c:v>0.15748032000000001</c:v>
                </c:pt>
                <c:pt idx="800">
                  <c:v>0.57086616000000001</c:v>
                </c:pt>
                <c:pt idx="801">
                  <c:v>0.37729660000000004</c:v>
                </c:pt>
                <c:pt idx="802">
                  <c:v>0.28215224</c:v>
                </c:pt>
                <c:pt idx="803">
                  <c:v>0.6758530399999999</c:v>
                </c:pt>
                <c:pt idx="804">
                  <c:v>0.25590552</c:v>
                </c:pt>
                <c:pt idx="805">
                  <c:v>0.34120735999999996</c:v>
                </c:pt>
                <c:pt idx="806">
                  <c:v>0.28871391999999996</c:v>
                </c:pt>
                <c:pt idx="807">
                  <c:v>0.15748032000000001</c:v>
                </c:pt>
                <c:pt idx="808">
                  <c:v>-9.1863520000000004E-2</c:v>
                </c:pt>
                <c:pt idx="809">
                  <c:v>0.31496064000000001</c:v>
                </c:pt>
                <c:pt idx="810">
                  <c:v>4.5931760000000002E-2</c:v>
                </c:pt>
                <c:pt idx="811">
                  <c:v>7.2178479999999989E-2</c:v>
                </c:pt>
                <c:pt idx="812">
                  <c:v>9.8425200000000004E-3</c:v>
                </c:pt>
                <c:pt idx="813">
                  <c:v>5.2493440000000002E-2</c:v>
                </c:pt>
                <c:pt idx="814">
                  <c:v>0.1804462</c:v>
                </c:pt>
                <c:pt idx="815">
                  <c:v>0.22309712000000001</c:v>
                </c:pt>
                <c:pt idx="816">
                  <c:v>0.56102364000000005</c:v>
                </c:pt>
                <c:pt idx="817">
                  <c:v>0.90223100000000012</c:v>
                </c:pt>
                <c:pt idx="818">
                  <c:v>0.26902888000000003</c:v>
                </c:pt>
                <c:pt idx="819">
                  <c:v>0.34776903999999997</c:v>
                </c:pt>
                <c:pt idx="820">
                  <c:v>0.39041995999999995</c:v>
                </c:pt>
                <c:pt idx="821">
                  <c:v>8.530183999999999E-2</c:v>
                </c:pt>
                <c:pt idx="822">
                  <c:v>0.12795276</c:v>
                </c:pt>
                <c:pt idx="823">
                  <c:v>0.22309712000000001</c:v>
                </c:pt>
                <c:pt idx="824">
                  <c:v>0.12467191999999999</c:v>
                </c:pt>
                <c:pt idx="825">
                  <c:v>-8.530183999999999E-2</c:v>
                </c:pt>
                <c:pt idx="826">
                  <c:v>-4.2650919999999995E-2</c:v>
                </c:pt>
                <c:pt idx="827">
                  <c:v>7.2178479999999989E-2</c:v>
                </c:pt>
                <c:pt idx="828">
                  <c:v>-1.6404200000000001E-2</c:v>
                </c:pt>
                <c:pt idx="829">
                  <c:v>0.35761155999999999</c:v>
                </c:pt>
                <c:pt idx="830">
                  <c:v>-0.16732284</c:v>
                </c:pt>
                <c:pt idx="831">
                  <c:v>0.10170604</c:v>
                </c:pt>
                <c:pt idx="832">
                  <c:v>0.11154856</c:v>
                </c:pt>
                <c:pt idx="833">
                  <c:v>-4.5931760000000002E-2</c:v>
                </c:pt>
                <c:pt idx="834">
                  <c:v>1.3123360000000001E-2</c:v>
                </c:pt>
                <c:pt idx="835">
                  <c:v>8.2021000000000011E-2</c:v>
                </c:pt>
                <c:pt idx="836">
                  <c:v>6.5616800000000003E-2</c:v>
                </c:pt>
                <c:pt idx="837">
                  <c:v>-0.12139108</c:v>
                </c:pt>
                <c:pt idx="838">
                  <c:v>-0.19356956</c:v>
                </c:pt>
                <c:pt idx="839">
                  <c:v>-9.1863520000000004E-2</c:v>
                </c:pt>
                <c:pt idx="840">
                  <c:v>-0.48884516</c:v>
                </c:pt>
                <c:pt idx="841">
                  <c:v>-0.3608924</c:v>
                </c:pt>
                <c:pt idx="842">
                  <c:v>3.9370080000000002E-2</c:v>
                </c:pt>
                <c:pt idx="843">
                  <c:v>-1.6404200000000001E-2</c:v>
                </c:pt>
                <c:pt idx="844">
                  <c:v>0.10170604</c:v>
                </c:pt>
                <c:pt idx="845">
                  <c:v>-0.12139108</c:v>
                </c:pt>
                <c:pt idx="846">
                  <c:v>0.12139108</c:v>
                </c:pt>
                <c:pt idx="847">
                  <c:v>-6.5616800000000003E-3</c:v>
                </c:pt>
                <c:pt idx="848">
                  <c:v>-1.9685040000000001E-2</c:v>
                </c:pt>
                <c:pt idx="849">
                  <c:v>-0.18700788000000002</c:v>
                </c:pt>
                <c:pt idx="850">
                  <c:v>1.3123360000000001E-2</c:v>
                </c:pt>
                <c:pt idx="851">
                  <c:v>-0.39698163999999997</c:v>
                </c:pt>
                <c:pt idx="852">
                  <c:v>-3.9370080000000002E-2</c:v>
                </c:pt>
                <c:pt idx="853">
                  <c:v>-9.5144360000000011E-2</c:v>
                </c:pt>
                <c:pt idx="854">
                  <c:v>2.6246720000000001E-2</c:v>
                </c:pt>
                <c:pt idx="855">
                  <c:v>1.6404200000000001E-2</c:v>
                </c:pt>
                <c:pt idx="856">
                  <c:v>0.13779528000000002</c:v>
                </c:pt>
                <c:pt idx="857">
                  <c:v>-4.9212599999999995E-2</c:v>
                </c:pt>
                <c:pt idx="858">
                  <c:v>7.2178479999999989E-2</c:v>
                </c:pt>
                <c:pt idx="859">
                  <c:v>2.9527559999999998E-2</c:v>
                </c:pt>
                <c:pt idx="860">
                  <c:v>0.12467191999999999</c:v>
                </c:pt>
                <c:pt idx="861">
                  <c:v>-8.530183999999999E-2</c:v>
                </c:pt>
                <c:pt idx="862">
                  <c:v>1.9685040000000001E-2</c:v>
                </c:pt>
                <c:pt idx="863">
                  <c:v>0.20669292</c:v>
                </c:pt>
                <c:pt idx="864">
                  <c:v>-0.20013123999999999</c:v>
                </c:pt>
                <c:pt idx="865">
                  <c:v>0.17716535999999999</c:v>
                </c:pt>
                <c:pt idx="866">
                  <c:v>-0.24606299999999998</c:v>
                </c:pt>
                <c:pt idx="867">
                  <c:v>-0.17060367999999998</c:v>
                </c:pt>
                <c:pt idx="868">
                  <c:v>-0.18372704000000001</c:v>
                </c:pt>
                <c:pt idx="869">
                  <c:v>4.5931760000000002E-2</c:v>
                </c:pt>
                <c:pt idx="870">
                  <c:v>9.8425200000000004E-3</c:v>
                </c:pt>
                <c:pt idx="871">
                  <c:v>6.5616800000000003E-2</c:v>
                </c:pt>
                <c:pt idx="872">
                  <c:v>0.14763779999999999</c:v>
                </c:pt>
                <c:pt idx="873">
                  <c:v>0.33136483999999999</c:v>
                </c:pt>
                <c:pt idx="874">
                  <c:v>-7.5459319999999996E-2</c:v>
                </c:pt>
                <c:pt idx="875">
                  <c:v>3.2808400000000001E-3</c:v>
                </c:pt>
                <c:pt idx="876">
                  <c:v>-0.10170604</c:v>
                </c:pt>
                <c:pt idx="877">
                  <c:v>-0.16076116000000001</c:v>
                </c:pt>
                <c:pt idx="878">
                  <c:v>0.24934383999999998</c:v>
                </c:pt>
                <c:pt idx="879">
                  <c:v>0.25918636</c:v>
                </c:pt>
                <c:pt idx="880">
                  <c:v>0.23622047999999998</c:v>
                </c:pt>
                <c:pt idx="881">
                  <c:v>0.13451444000000001</c:v>
                </c:pt>
                <c:pt idx="882">
                  <c:v>7.8740160000000003E-2</c:v>
                </c:pt>
                <c:pt idx="883">
                  <c:v>5.9055119999999996E-2</c:v>
                </c:pt>
                <c:pt idx="884">
                  <c:v>0.46259843999999994</c:v>
                </c:pt>
                <c:pt idx="885">
                  <c:v>8.530183999999999E-2</c:v>
                </c:pt>
                <c:pt idx="886">
                  <c:v>0.21325460000000002</c:v>
                </c:pt>
                <c:pt idx="887">
                  <c:v>0.11154856</c:v>
                </c:pt>
                <c:pt idx="888">
                  <c:v>-0.34776903999999997</c:v>
                </c:pt>
                <c:pt idx="889">
                  <c:v>4.5931760000000002E-2</c:v>
                </c:pt>
                <c:pt idx="890">
                  <c:v>0.17388451999999999</c:v>
                </c:pt>
                <c:pt idx="891">
                  <c:v>-8.2021000000000011E-2</c:v>
                </c:pt>
                <c:pt idx="892">
                  <c:v>3.6089239999999995E-2</c:v>
                </c:pt>
                <c:pt idx="893">
                  <c:v>0.11154856</c:v>
                </c:pt>
                <c:pt idx="894">
                  <c:v>0.26902888000000003</c:v>
                </c:pt>
                <c:pt idx="895">
                  <c:v>0.20997376000000001</c:v>
                </c:pt>
                <c:pt idx="896">
                  <c:v>0.39041995999999995</c:v>
                </c:pt>
                <c:pt idx="897">
                  <c:v>0.58070867999999998</c:v>
                </c:pt>
                <c:pt idx="898">
                  <c:v>0.23622047999999998</c:v>
                </c:pt>
                <c:pt idx="899">
                  <c:v>0.27230972000000003</c:v>
                </c:pt>
                <c:pt idx="900">
                  <c:v>0.35761155999999999</c:v>
                </c:pt>
                <c:pt idx="901">
                  <c:v>0.50524935999999998</c:v>
                </c:pt>
                <c:pt idx="902">
                  <c:v>0.22309712000000001</c:v>
                </c:pt>
                <c:pt idx="903">
                  <c:v>0.5413386</c:v>
                </c:pt>
                <c:pt idx="904">
                  <c:v>0.42322836000000003</c:v>
                </c:pt>
                <c:pt idx="905">
                  <c:v>0.33464568</c:v>
                </c:pt>
                <c:pt idx="906">
                  <c:v>0.37729660000000004</c:v>
                </c:pt>
                <c:pt idx="907">
                  <c:v>0.36745408000000002</c:v>
                </c:pt>
                <c:pt idx="908">
                  <c:v>0.20341208</c:v>
                </c:pt>
                <c:pt idx="909">
                  <c:v>0.26574804000000002</c:v>
                </c:pt>
                <c:pt idx="910">
                  <c:v>5.5774280000000002E-2</c:v>
                </c:pt>
                <c:pt idx="911">
                  <c:v>3.6089239999999995E-2</c:v>
                </c:pt>
                <c:pt idx="912">
                  <c:v>0.22965880000000002</c:v>
                </c:pt>
                <c:pt idx="913">
                  <c:v>0.14763779999999999</c:v>
                </c:pt>
                <c:pt idx="914">
                  <c:v>-1.6404200000000001E-2</c:v>
                </c:pt>
                <c:pt idx="915">
                  <c:v>0.17716535999999999</c:v>
                </c:pt>
                <c:pt idx="916">
                  <c:v>0.34776903999999997</c:v>
                </c:pt>
                <c:pt idx="917">
                  <c:v>0.15748032000000001</c:v>
                </c:pt>
                <c:pt idx="918">
                  <c:v>0.10498688</c:v>
                </c:pt>
                <c:pt idx="919">
                  <c:v>0.24606299999999998</c:v>
                </c:pt>
                <c:pt idx="920">
                  <c:v>0.47244095999999997</c:v>
                </c:pt>
                <c:pt idx="921">
                  <c:v>0.28871391999999996</c:v>
                </c:pt>
                <c:pt idx="922">
                  <c:v>0.38713912</c:v>
                </c:pt>
                <c:pt idx="923">
                  <c:v>-5.9055119999999996E-2</c:v>
                </c:pt>
                <c:pt idx="924">
                  <c:v>-0.11482940000000001</c:v>
                </c:pt>
                <c:pt idx="925">
                  <c:v>-0.78412075999999997</c:v>
                </c:pt>
                <c:pt idx="926">
                  <c:v>-0.33136483999999999</c:v>
                </c:pt>
                <c:pt idx="927">
                  <c:v>-0.12139108</c:v>
                </c:pt>
                <c:pt idx="928">
                  <c:v>-7.2178479999999989E-2</c:v>
                </c:pt>
                <c:pt idx="929">
                  <c:v>0.24606299999999998</c:v>
                </c:pt>
                <c:pt idx="930">
                  <c:v>0.17388451999999999</c:v>
                </c:pt>
                <c:pt idx="931">
                  <c:v>0.26246720000000001</c:v>
                </c:pt>
                <c:pt idx="932">
                  <c:v>8.8582679999999997E-2</c:v>
                </c:pt>
                <c:pt idx="933">
                  <c:v>0.26246720000000001</c:v>
                </c:pt>
                <c:pt idx="934">
                  <c:v>4.5931760000000002E-2</c:v>
                </c:pt>
                <c:pt idx="935">
                  <c:v>0.14435695999999998</c:v>
                </c:pt>
                <c:pt idx="936">
                  <c:v>4.9212599999999995E-2</c:v>
                </c:pt>
                <c:pt idx="937">
                  <c:v>7.5459319999999996E-2</c:v>
                </c:pt>
                <c:pt idx="938">
                  <c:v>0.19028872000000002</c:v>
                </c:pt>
                <c:pt idx="939">
                  <c:v>0.32152232000000003</c:v>
                </c:pt>
                <c:pt idx="940">
                  <c:v>0.42322836000000003</c:v>
                </c:pt>
                <c:pt idx="941">
                  <c:v>0.10826772</c:v>
                </c:pt>
                <c:pt idx="942">
                  <c:v>0.13451444000000001</c:v>
                </c:pt>
                <c:pt idx="943">
                  <c:v>0.11482940000000001</c:v>
                </c:pt>
                <c:pt idx="944">
                  <c:v>0.24934383999999998</c:v>
                </c:pt>
                <c:pt idx="945">
                  <c:v>5.5774280000000002E-2</c:v>
                </c:pt>
                <c:pt idx="946">
                  <c:v>-9.8425200000000004E-3</c:v>
                </c:pt>
                <c:pt idx="947">
                  <c:v>-7.5459319999999996E-2</c:v>
                </c:pt>
                <c:pt idx="948">
                  <c:v>-0.10170604</c:v>
                </c:pt>
                <c:pt idx="949">
                  <c:v>-3.2808400000000001E-3</c:v>
                </c:pt>
                <c:pt idx="950">
                  <c:v>0.12139108</c:v>
                </c:pt>
                <c:pt idx="951">
                  <c:v>9.842519999999999E-2</c:v>
                </c:pt>
                <c:pt idx="952">
                  <c:v>9.5144360000000011E-2</c:v>
                </c:pt>
                <c:pt idx="953">
                  <c:v>0.58398951999999993</c:v>
                </c:pt>
                <c:pt idx="954">
                  <c:v>0.43963256000000001</c:v>
                </c:pt>
                <c:pt idx="955">
                  <c:v>0.15748032000000001</c:v>
                </c:pt>
                <c:pt idx="956">
                  <c:v>0.33136483999999999</c:v>
                </c:pt>
                <c:pt idx="957">
                  <c:v>0.41338584</c:v>
                </c:pt>
                <c:pt idx="958">
                  <c:v>0.61023623999999999</c:v>
                </c:pt>
                <c:pt idx="959">
                  <c:v>0.26902888000000003</c:v>
                </c:pt>
                <c:pt idx="960">
                  <c:v>8.2021000000000011E-2</c:v>
                </c:pt>
                <c:pt idx="961">
                  <c:v>6.5616800000000003E-3</c:v>
                </c:pt>
                <c:pt idx="962">
                  <c:v>0.68569555999999998</c:v>
                </c:pt>
                <c:pt idx="963">
                  <c:v>0.30511811999999999</c:v>
                </c:pt>
                <c:pt idx="964">
                  <c:v>0.21653544</c:v>
                </c:pt>
                <c:pt idx="965">
                  <c:v>0.30839896</c:v>
                </c:pt>
                <c:pt idx="966">
                  <c:v>0.21325460000000002</c:v>
                </c:pt>
                <c:pt idx="967">
                  <c:v>0.47900263999999998</c:v>
                </c:pt>
                <c:pt idx="968">
                  <c:v>0.35761155999999999</c:v>
                </c:pt>
                <c:pt idx="969">
                  <c:v>0.21653544</c:v>
                </c:pt>
                <c:pt idx="970">
                  <c:v>0.42650920000000003</c:v>
                </c:pt>
                <c:pt idx="971">
                  <c:v>7.8740160000000003E-2</c:v>
                </c:pt>
                <c:pt idx="972">
                  <c:v>0.20669292</c:v>
                </c:pt>
                <c:pt idx="973">
                  <c:v>0.18372704000000001</c:v>
                </c:pt>
                <c:pt idx="974">
                  <c:v>0.49212599999999995</c:v>
                </c:pt>
                <c:pt idx="975">
                  <c:v>0.45603676000000004</c:v>
                </c:pt>
                <c:pt idx="976">
                  <c:v>0.73490816000000003</c:v>
                </c:pt>
                <c:pt idx="977">
                  <c:v>0.45931760000000005</c:v>
                </c:pt>
                <c:pt idx="978">
                  <c:v>0.44619424000000002</c:v>
                </c:pt>
                <c:pt idx="979">
                  <c:v>0.410105</c:v>
                </c:pt>
                <c:pt idx="980">
                  <c:v>0.67257219999999995</c:v>
                </c:pt>
                <c:pt idx="981">
                  <c:v>0.45603676000000004</c:v>
                </c:pt>
                <c:pt idx="982">
                  <c:v>0.35761155999999999</c:v>
                </c:pt>
                <c:pt idx="983">
                  <c:v>0.43963256000000001</c:v>
                </c:pt>
                <c:pt idx="984">
                  <c:v>0.22637796000000002</c:v>
                </c:pt>
                <c:pt idx="985">
                  <c:v>0.20997376000000001</c:v>
                </c:pt>
                <c:pt idx="986">
                  <c:v>0.41994752000000002</c:v>
                </c:pt>
                <c:pt idx="987">
                  <c:v>0.24934383999999998</c:v>
                </c:pt>
                <c:pt idx="988">
                  <c:v>0.42322836000000003</c:v>
                </c:pt>
                <c:pt idx="989">
                  <c:v>0.60695540000000003</c:v>
                </c:pt>
                <c:pt idx="990">
                  <c:v>0.40026247999999998</c:v>
                </c:pt>
                <c:pt idx="991">
                  <c:v>0.44291340000000001</c:v>
                </c:pt>
                <c:pt idx="992">
                  <c:v>0.16404200000000002</c:v>
                </c:pt>
                <c:pt idx="993">
                  <c:v>0.40026247999999998</c:v>
                </c:pt>
                <c:pt idx="994">
                  <c:v>0.45603676000000004</c:v>
                </c:pt>
                <c:pt idx="995">
                  <c:v>0.67913387999999997</c:v>
                </c:pt>
                <c:pt idx="996">
                  <c:v>0.37073492000000002</c:v>
                </c:pt>
                <c:pt idx="997">
                  <c:v>0.25590552</c:v>
                </c:pt>
                <c:pt idx="998">
                  <c:v>0.47900263999999998</c:v>
                </c:pt>
                <c:pt idx="999">
                  <c:v>0.33136483999999999</c:v>
                </c:pt>
                <c:pt idx="1000">
                  <c:v>0.11811023999999999</c:v>
                </c:pt>
                <c:pt idx="1001">
                  <c:v>0.23293963999999998</c:v>
                </c:pt>
                <c:pt idx="1002">
                  <c:v>0.35433071999999999</c:v>
                </c:pt>
                <c:pt idx="1003">
                  <c:v>0.40682415999999999</c:v>
                </c:pt>
                <c:pt idx="1004">
                  <c:v>0.29855643999999998</c:v>
                </c:pt>
                <c:pt idx="1005">
                  <c:v>0.54461944000000007</c:v>
                </c:pt>
                <c:pt idx="1006">
                  <c:v>-3.6089239999999995E-2</c:v>
                </c:pt>
                <c:pt idx="1007">
                  <c:v>0.32480316000000004</c:v>
                </c:pt>
                <c:pt idx="1008">
                  <c:v>0.19028872000000002</c:v>
                </c:pt>
                <c:pt idx="1009">
                  <c:v>0.19356956</c:v>
                </c:pt>
                <c:pt idx="1010">
                  <c:v>0.19685039999999998</c:v>
                </c:pt>
                <c:pt idx="1011">
                  <c:v>0.42650920000000003</c:v>
                </c:pt>
                <c:pt idx="1012">
                  <c:v>0.42979004000000004</c:v>
                </c:pt>
                <c:pt idx="1013">
                  <c:v>0.49868767999999997</c:v>
                </c:pt>
                <c:pt idx="1014">
                  <c:v>0.33792651999999995</c:v>
                </c:pt>
                <c:pt idx="1015">
                  <c:v>0.52493440000000002</c:v>
                </c:pt>
                <c:pt idx="1016">
                  <c:v>0.41994752000000002</c:v>
                </c:pt>
                <c:pt idx="1017">
                  <c:v>0.5413386</c:v>
                </c:pt>
                <c:pt idx="1018">
                  <c:v>9.5144360000000011E-2</c:v>
                </c:pt>
                <c:pt idx="1019">
                  <c:v>0.50196852000000003</c:v>
                </c:pt>
                <c:pt idx="1020">
                  <c:v>6.889764000000001E-2</c:v>
                </c:pt>
                <c:pt idx="1021">
                  <c:v>4.9212599999999995E-2</c:v>
                </c:pt>
                <c:pt idx="1022">
                  <c:v>-9.5144360000000011E-2</c:v>
                </c:pt>
                <c:pt idx="1023">
                  <c:v>0.15091863999999999</c:v>
                </c:pt>
                <c:pt idx="1024">
                  <c:v>5.2493440000000002E-2</c:v>
                </c:pt>
                <c:pt idx="1025">
                  <c:v>0.35761155999999999</c:v>
                </c:pt>
                <c:pt idx="1026">
                  <c:v>0.53805776000000005</c:v>
                </c:pt>
                <c:pt idx="1027">
                  <c:v>0.39698163999999997</c:v>
                </c:pt>
                <c:pt idx="1028">
                  <c:v>0.49212599999999995</c:v>
                </c:pt>
                <c:pt idx="1029">
                  <c:v>0.49540683999999996</c:v>
                </c:pt>
                <c:pt idx="1030">
                  <c:v>0.30839896</c:v>
                </c:pt>
                <c:pt idx="1031">
                  <c:v>0.61351708000000005</c:v>
                </c:pt>
                <c:pt idx="1032">
                  <c:v>0.35104987999999998</c:v>
                </c:pt>
                <c:pt idx="1033">
                  <c:v>0.40026247999999998</c:v>
                </c:pt>
                <c:pt idx="1034">
                  <c:v>0.39698163999999997</c:v>
                </c:pt>
                <c:pt idx="1035">
                  <c:v>0.37073492000000002</c:v>
                </c:pt>
                <c:pt idx="1036">
                  <c:v>0.30183727999999999</c:v>
                </c:pt>
                <c:pt idx="1037">
                  <c:v>0.26902888000000003</c:v>
                </c:pt>
                <c:pt idx="1038">
                  <c:v>0.34448819999999997</c:v>
                </c:pt>
                <c:pt idx="1039">
                  <c:v>0.30839896</c:v>
                </c:pt>
                <c:pt idx="1040">
                  <c:v>0.66929136</c:v>
                </c:pt>
                <c:pt idx="1041">
                  <c:v>0.43963256000000001</c:v>
                </c:pt>
                <c:pt idx="1042">
                  <c:v>0.22309712000000001</c:v>
                </c:pt>
                <c:pt idx="1043">
                  <c:v>0.25262467999999999</c:v>
                </c:pt>
              </c:numCache>
            </c:numRef>
          </c:yVal>
          <c:smooth val="1"/>
          <c:extLst>
            <c:ext xmlns:c16="http://schemas.microsoft.com/office/drawing/2014/chart" uri="{C3380CC4-5D6E-409C-BE32-E72D297353CC}">
              <c16:uniqueId val="{00000011-7CDB-4BC1-A508-48F6B049E9D1}"/>
            </c:ext>
          </c:extLst>
        </c:ser>
        <c:dLbls>
          <c:showLegendKey val="0"/>
          <c:showVal val="0"/>
          <c:showCatName val="0"/>
          <c:showSerName val="0"/>
          <c:showPercent val="0"/>
          <c:showBubbleSize val="0"/>
        </c:dLbls>
        <c:axId val="462426216"/>
        <c:axId val="462425432"/>
        <c:extLst>
          <c:ext xmlns:c15="http://schemas.microsoft.com/office/drawing/2012/chart" uri="{02D57815-91ED-43cb-92C2-25804820EDAC}">
            <c15:filteredScatterSeries>
              <c15:ser>
                <c:idx val="1"/>
                <c:order val="1"/>
                <c:tx>
                  <c:v>0.3m GMSLR med</c:v>
                </c:tx>
                <c:spPr>
                  <a:ln w="19050" cap="rnd">
                    <a:solidFill>
                      <a:srgbClr val="7030A0"/>
                    </a:solidFill>
                    <a:round/>
                  </a:ln>
                  <a:effectLst/>
                </c:spPr>
                <c:marker>
                  <c:symbol val="none"/>
                </c:marker>
                <c:xVal>
                  <c:numRef>
                    <c:extLst>
                      <c:ex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c:ext uri="{02D57815-91ED-43cb-92C2-25804820EDAC}">
                        <c15:formulaRef>
                          <c15:sqref>Sheet1!$G$3:$Q$3</c15:sqref>
                        </c15:formulaRef>
                      </c:ext>
                    </c:extLst>
                    <c:numCache>
                      <c:formatCode>General</c:formatCode>
                      <c:ptCount val="11"/>
                      <c:pt idx="0">
                        <c:v>0</c:v>
                      </c:pt>
                      <c:pt idx="1">
                        <c:v>6</c:v>
                      </c:pt>
                      <c:pt idx="2">
                        <c:v>11</c:v>
                      </c:pt>
                      <c:pt idx="3">
                        <c:v>16</c:v>
                      </c:pt>
                      <c:pt idx="4">
                        <c:v>23</c:v>
                      </c:pt>
                      <c:pt idx="5">
                        <c:v>27</c:v>
                      </c:pt>
                      <c:pt idx="6">
                        <c:v>33</c:v>
                      </c:pt>
                      <c:pt idx="7">
                        <c:v>39</c:v>
                      </c:pt>
                      <c:pt idx="8">
                        <c:v>43</c:v>
                      </c:pt>
                      <c:pt idx="9">
                        <c:v>47</c:v>
                      </c:pt>
                      <c:pt idx="10">
                        <c:v>50</c:v>
                      </c:pt>
                    </c:numCache>
                  </c:numRef>
                </c:yVal>
                <c:smooth val="1"/>
                <c:extLst>
                  <c:ext xmlns:c16="http://schemas.microsoft.com/office/drawing/2014/chart" uri="{C3380CC4-5D6E-409C-BE32-E72D297353CC}">
                    <c16:uniqueId val="{00000012-7CDB-4BC1-A508-48F6B049E9D1}"/>
                  </c:ext>
                </c:extLst>
              </c15:ser>
            </c15:filteredScatterSeries>
            <c15:filteredScatterSeries>
              <c15:ser>
                <c:idx val="4"/>
                <c:order val="4"/>
                <c:tx>
                  <c:v>0.5m GMSLR med</c:v>
                </c:tx>
                <c:spPr>
                  <a:ln w="15875" cap="rnd">
                    <a:solidFill>
                      <a:srgbClr val="002060"/>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Sheet1!$G$27:$Q$27</c15:sqref>
                        </c15:formulaRef>
                      </c:ext>
                    </c:extLst>
                    <c:numCache>
                      <c:formatCode>General</c:formatCode>
                      <c:ptCount val="11"/>
                      <c:pt idx="0">
                        <c:v>9.2956999999999998E-2</c:v>
                      </c:pt>
                      <c:pt idx="1">
                        <c:v>0.32261579300000004</c:v>
                      </c:pt>
                      <c:pt idx="2">
                        <c:v>0.51946618700000002</c:v>
                      </c:pt>
                      <c:pt idx="3">
                        <c:v>0.74912497999999994</c:v>
                      </c:pt>
                      <c:pt idx="4">
                        <c:v>0.97878377299999997</c:v>
                      </c:pt>
                      <c:pt idx="5">
                        <c:v>1.1756341670000001</c:v>
                      </c:pt>
                      <c:pt idx="6">
                        <c:v>1.4052929599999999</c:v>
                      </c:pt>
                      <c:pt idx="7">
                        <c:v>1.634951753</c:v>
                      </c:pt>
                      <c:pt idx="8">
                        <c:v>1.798993748</c:v>
                      </c:pt>
                      <c:pt idx="9">
                        <c:v>1.9958441420000002</c:v>
                      </c:pt>
                      <c:pt idx="10">
                        <c:v>2.1926945360000003</c:v>
                      </c:pt>
                    </c:numCache>
                  </c:numRef>
                </c:yVal>
                <c:smooth val="1"/>
                <c:extLst xmlns:c15="http://schemas.microsoft.com/office/drawing/2012/chart">
                  <c:ext xmlns:c16="http://schemas.microsoft.com/office/drawing/2014/chart" uri="{C3380CC4-5D6E-409C-BE32-E72D297353CC}">
                    <c16:uniqueId val="{00000013-7CDB-4BC1-A508-48F6B049E9D1}"/>
                  </c:ext>
                </c:extLst>
              </c15:ser>
            </c15:filteredScatterSeries>
            <c15:filteredScatterSeries>
              <c15:ser>
                <c:idx val="7"/>
                <c:order val="7"/>
                <c:tx>
                  <c:v>1.0m GMSLR med</c:v>
                </c:tx>
                <c:spPr>
                  <a:ln w="15875" cap="rnd">
                    <a:solidFill>
                      <a:schemeClr val="accent6">
                        <a:lumMod val="5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Sheet1!$G$30:$Q$30</c15:sqref>
                        </c15:formulaRef>
                      </c:ext>
                    </c:extLst>
                    <c:numCache>
                      <c:formatCode>General</c:formatCode>
                      <c:ptCount val="11"/>
                      <c:pt idx="0">
                        <c:v>9.2956999999999998E-2</c:v>
                      </c:pt>
                      <c:pt idx="1">
                        <c:v>0.38823259100000002</c:v>
                      </c:pt>
                      <c:pt idx="2">
                        <c:v>0.65069978299999998</c:v>
                      </c:pt>
                      <c:pt idx="3">
                        <c:v>1.0115921720000001</c:v>
                      </c:pt>
                      <c:pt idx="4">
                        <c:v>1.372484561</c:v>
                      </c:pt>
                      <c:pt idx="5">
                        <c:v>1.7661853490000001</c:v>
                      </c:pt>
                      <c:pt idx="6">
                        <c:v>2.2255029350000002</c:v>
                      </c:pt>
                      <c:pt idx="7">
                        <c:v>2.7176289200000001</c:v>
                      </c:pt>
                      <c:pt idx="8">
                        <c:v>3.2097549050000005</c:v>
                      </c:pt>
                      <c:pt idx="9">
                        <c:v>3.8003060870000005</c:v>
                      </c:pt>
                      <c:pt idx="10">
                        <c:v>4.3908572690000005</c:v>
                      </c:pt>
                    </c:numCache>
                  </c:numRef>
                </c:yVal>
                <c:smooth val="1"/>
                <c:extLst xmlns:c15="http://schemas.microsoft.com/office/drawing/2012/chart">
                  <c:ext xmlns:c16="http://schemas.microsoft.com/office/drawing/2014/chart" uri="{C3380CC4-5D6E-409C-BE32-E72D297353CC}">
                    <c16:uniqueId val="{00000014-7CDB-4BC1-A508-48F6B049E9D1}"/>
                  </c:ext>
                </c:extLst>
              </c15:ser>
            </c15:filteredScatterSeries>
            <c15:filteredScatterSeries>
              <c15:ser>
                <c:idx val="10"/>
                <c:order val="10"/>
                <c:tx>
                  <c:v>1.5m GMSLR med</c:v>
                </c:tx>
                <c:spPr>
                  <a:ln w="15875" cap="rnd">
                    <a:solidFill>
                      <a:schemeClr val="accent2">
                        <a:lumMod val="5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Sheet1!$G$33:$Q$33</c15:sqref>
                        </c15:formulaRef>
                      </c:ext>
                    </c:extLst>
                    <c:numCache>
                      <c:formatCode>General</c:formatCode>
                      <c:ptCount val="11"/>
                      <c:pt idx="0">
                        <c:v>9.2956999999999998E-2</c:v>
                      </c:pt>
                      <c:pt idx="1">
                        <c:v>0.45384938900000005</c:v>
                      </c:pt>
                      <c:pt idx="2">
                        <c:v>0.81474177800000003</c:v>
                      </c:pt>
                      <c:pt idx="3">
                        <c:v>1.274059364</c:v>
                      </c:pt>
                      <c:pt idx="4">
                        <c:v>1.7661853490000001</c:v>
                      </c:pt>
                      <c:pt idx="5">
                        <c:v>2.3567365310000001</c:v>
                      </c:pt>
                      <c:pt idx="6">
                        <c:v>3.0129045110000003</c:v>
                      </c:pt>
                      <c:pt idx="7">
                        <c:v>3.8003060870000005</c:v>
                      </c:pt>
                      <c:pt idx="8">
                        <c:v>4.6205160620000001</c:v>
                      </c:pt>
                      <c:pt idx="9">
                        <c:v>5.5391512340000002</c:v>
                      </c:pt>
                      <c:pt idx="10">
                        <c:v>6.6218284010000001</c:v>
                      </c:pt>
                    </c:numCache>
                  </c:numRef>
                </c:yVal>
                <c:smooth val="1"/>
                <c:extLst xmlns:c15="http://schemas.microsoft.com/office/drawing/2012/chart">
                  <c:ext xmlns:c16="http://schemas.microsoft.com/office/drawing/2014/chart" uri="{C3380CC4-5D6E-409C-BE32-E72D297353CC}">
                    <c16:uniqueId val="{00000015-7CDB-4BC1-A508-48F6B049E9D1}"/>
                  </c:ext>
                </c:extLst>
              </c15:ser>
            </c15:filteredScatterSeries>
            <c15:filteredScatterSeries>
              <c15:ser>
                <c:idx val="13"/>
                <c:order val="13"/>
                <c:tx>
                  <c:v>2.0m GMSLR med</c:v>
                </c:tx>
                <c:spPr>
                  <a:ln w="15875" cap="rnd">
                    <a:solidFill>
                      <a:schemeClr val="accent2">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Sheet1!$G$36:$Q$36</c15:sqref>
                        </c15:formulaRef>
                      </c:ext>
                    </c:extLst>
                    <c:numCache>
                      <c:formatCode>General</c:formatCode>
                      <c:ptCount val="11"/>
                      <c:pt idx="0">
                        <c:v>9.2956999999999998E-2</c:v>
                      </c:pt>
                      <c:pt idx="1">
                        <c:v>0.51946618700000002</c:v>
                      </c:pt>
                      <c:pt idx="2">
                        <c:v>0.94597537399999998</c:v>
                      </c:pt>
                      <c:pt idx="3">
                        <c:v>1.5365265560000001</c:v>
                      </c:pt>
                      <c:pt idx="4">
                        <c:v>2.2255029350000002</c:v>
                      </c:pt>
                      <c:pt idx="5">
                        <c:v>3.0457129100000002</c:v>
                      </c:pt>
                      <c:pt idx="6">
                        <c:v>4.0299648800000005</c:v>
                      </c:pt>
                      <c:pt idx="7">
                        <c:v>5.0798336480000001</c:v>
                      </c:pt>
                      <c:pt idx="8">
                        <c:v>6.2281276130000007</c:v>
                      </c:pt>
                      <c:pt idx="9">
                        <c:v>7.6388887700000003</c:v>
                      </c:pt>
                      <c:pt idx="10">
                        <c:v>9.1808835230000003</c:v>
                      </c:pt>
                    </c:numCache>
                  </c:numRef>
                </c:yVal>
                <c:smooth val="1"/>
                <c:extLst xmlns:c15="http://schemas.microsoft.com/office/drawing/2012/chart">
                  <c:ext xmlns:c16="http://schemas.microsoft.com/office/drawing/2014/chart" uri="{C3380CC4-5D6E-409C-BE32-E72D297353CC}">
                    <c16:uniqueId val="{00000016-7CDB-4BC1-A508-48F6B049E9D1}"/>
                  </c:ext>
                </c:extLst>
              </c15:ser>
            </c15:filteredScatterSeries>
            <c15:filteredScatterSeries>
              <c15:ser>
                <c:idx val="16"/>
                <c:order val="16"/>
                <c:tx>
                  <c:v>2.5m GMSLR med</c:v>
                </c:tx>
                <c:spPr>
                  <a:ln w="15875" cap="rnd">
                    <a:solidFill>
                      <a:srgbClr val="C00000"/>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Sheet1!$G$39:$Q$39</c15:sqref>
                        </c15:formulaRef>
                      </c:ext>
                    </c:extLst>
                    <c:numCache>
                      <c:formatCode>General</c:formatCode>
                      <c:ptCount val="11"/>
                      <c:pt idx="0">
                        <c:v>9.2956999999999998E-2</c:v>
                      </c:pt>
                      <c:pt idx="1">
                        <c:v>0.585082985</c:v>
                      </c:pt>
                      <c:pt idx="2">
                        <c:v>1.0115921720000001</c:v>
                      </c:pt>
                      <c:pt idx="3">
                        <c:v>1.6677601520000001</c:v>
                      </c:pt>
                      <c:pt idx="4">
                        <c:v>2.4551617280000002</c:v>
                      </c:pt>
                      <c:pt idx="5">
                        <c:v>3.4394136980000005</c:v>
                      </c:pt>
                      <c:pt idx="6">
                        <c:v>4.6861328600000007</c:v>
                      </c:pt>
                      <c:pt idx="7">
                        <c:v>6.0640856180000009</c:v>
                      </c:pt>
                      <c:pt idx="8">
                        <c:v>7.5076551740000008</c:v>
                      </c:pt>
                      <c:pt idx="9">
                        <c:v>9.2793087200000013</c:v>
                      </c:pt>
                      <c:pt idx="10">
                        <c:v>11.247812660000001</c:v>
                      </c:pt>
                    </c:numCache>
                  </c:numRef>
                </c:yVal>
                <c:smooth val="1"/>
                <c:extLst xmlns:c15="http://schemas.microsoft.com/office/drawing/2012/chart">
                  <c:ext xmlns:c16="http://schemas.microsoft.com/office/drawing/2014/chart" uri="{C3380CC4-5D6E-409C-BE32-E72D297353CC}">
                    <c16:uniqueId val="{00000017-7CDB-4BC1-A508-48F6B049E9D1}"/>
                  </c:ext>
                </c:extLst>
              </c15:ser>
            </c15:filteredScatterSeries>
          </c:ext>
        </c:extLst>
      </c:scatterChart>
      <c:valAx>
        <c:axId val="462426216"/>
        <c:scaling>
          <c:orientation val="minMax"/>
          <c:max val="2100"/>
          <c:min val="193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2425432"/>
        <c:crosses val="autoZero"/>
        <c:crossBetween val="midCat"/>
        <c:majorUnit val="10"/>
        <c:minorUnit val="2"/>
      </c:valAx>
      <c:valAx>
        <c:axId val="462425432"/>
        <c:scaling>
          <c:orientation val="minMax"/>
          <c:max val="12"/>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Sea Level Relative</a:t>
                </a:r>
                <a:r>
                  <a:rPr lang="en-US" baseline="0"/>
                  <a:t> to MSL in 1992</a:t>
                </a:r>
                <a:r>
                  <a:rPr lang="en-US"/>
                  <a:t> (ft)</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2426216"/>
        <c:crosses val="autoZero"/>
        <c:crossBetween val="midCat"/>
        <c:majorUnit val="1"/>
        <c:minorUnit val="0.5"/>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dirty="0"/>
          </a:p>
        </c:rich>
      </c:tx>
      <c:overlay val="0"/>
    </c:title>
    <c:autoTitleDeleted val="0"/>
    <c:plotArea>
      <c:layout/>
      <c:lineChart>
        <c:grouping val="standard"/>
        <c:varyColors val="0"/>
        <c:ser>
          <c:idx val="1"/>
          <c:order val="0"/>
          <c:tx>
            <c:strRef>
              <c:f>Sheet1!$A$3</c:f>
              <c:strCache>
                <c:ptCount val="1"/>
                <c:pt idx="0">
                  <c:v>Carrying Capacity</c:v>
                </c:pt>
              </c:strCache>
            </c:strRef>
          </c:tx>
          <c:spPr>
            <a:ln w="50800">
              <a:prstDash val="sysDot"/>
            </a:ln>
          </c:spPr>
          <c:marker>
            <c:symbol val="none"/>
          </c:marker>
          <c:cat>
            <c:numRef>
              <c:f>Sheet1!$B$2:$K$2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Sheet1!$B$3:$K$3</c:f>
              <c:numCache>
                <c:formatCode>General</c:formatCode>
                <c:ptCount val="10"/>
                <c:pt idx="1">
                  <c:v>78995996</c:v>
                </c:pt>
                <c:pt idx="2">
                  <c:v>78995996</c:v>
                </c:pt>
                <c:pt idx="3">
                  <c:v>78995996</c:v>
                </c:pt>
                <c:pt idx="4">
                  <c:v>78995996</c:v>
                </c:pt>
                <c:pt idx="5">
                  <c:v>78995996</c:v>
                </c:pt>
                <c:pt idx="6">
                  <c:v>78995996</c:v>
                </c:pt>
                <c:pt idx="7">
                  <c:v>78995996</c:v>
                </c:pt>
                <c:pt idx="8">
                  <c:v>78995996</c:v>
                </c:pt>
                <c:pt idx="9">
                  <c:v>78995996</c:v>
                </c:pt>
              </c:numCache>
            </c:numRef>
          </c:val>
          <c:smooth val="0"/>
          <c:extLst>
            <c:ext xmlns:c16="http://schemas.microsoft.com/office/drawing/2014/chart" uri="{C3380CC4-5D6E-409C-BE32-E72D297353CC}">
              <c16:uniqueId val="{00000000-3900-4E6B-95CF-DE0842620CDF}"/>
            </c:ext>
          </c:extLst>
        </c:ser>
        <c:dLbls>
          <c:showLegendKey val="0"/>
          <c:showVal val="0"/>
          <c:showCatName val="0"/>
          <c:showSerName val="0"/>
          <c:showPercent val="0"/>
          <c:showBubbleSize val="0"/>
        </c:dLbls>
        <c:smooth val="0"/>
        <c:axId val="205495672"/>
        <c:axId val="205496064"/>
      </c:lineChart>
      <c:catAx>
        <c:axId val="205495672"/>
        <c:scaling>
          <c:orientation val="minMax"/>
        </c:scaling>
        <c:delete val="0"/>
        <c:axPos val="b"/>
        <c:title>
          <c:tx>
            <c:rich>
              <a:bodyPr/>
              <a:lstStyle/>
              <a:p>
                <a:pPr>
                  <a:defRPr sz="1000"/>
                </a:pPr>
                <a:r>
                  <a:rPr lang="en-US" sz="1000" dirty="0"/>
                  <a:t>Year</a:t>
                </a:r>
              </a:p>
            </c:rich>
          </c:tx>
          <c:overlay val="0"/>
        </c:title>
        <c:numFmt formatCode="General" sourceLinked="1"/>
        <c:majorTickMark val="out"/>
        <c:minorTickMark val="none"/>
        <c:tickLblPos val="nextTo"/>
        <c:txPr>
          <a:bodyPr/>
          <a:lstStyle/>
          <a:p>
            <a:pPr>
              <a:defRPr sz="1000" b="1"/>
            </a:pPr>
            <a:endParaRPr lang="en-US"/>
          </a:p>
        </c:txPr>
        <c:crossAx val="205496064"/>
        <c:crosses val="autoZero"/>
        <c:auto val="1"/>
        <c:lblAlgn val="ctr"/>
        <c:lblOffset val="100"/>
        <c:noMultiLvlLbl val="0"/>
      </c:catAx>
      <c:valAx>
        <c:axId val="205496064"/>
        <c:scaling>
          <c:orientation val="minMax"/>
          <c:max val="120000000"/>
          <c:min val="70000000"/>
        </c:scaling>
        <c:delete val="0"/>
        <c:axPos val="l"/>
        <c:majorGridlines/>
        <c:title>
          <c:tx>
            <c:rich>
              <a:bodyPr rot="-5400000" vert="horz"/>
              <a:lstStyle/>
              <a:p>
                <a:pPr>
                  <a:defRPr sz="1000"/>
                </a:pPr>
                <a:r>
                  <a:rPr lang="en-US" sz="1000" dirty="0"/>
                  <a:t>Pounds Delivered</a:t>
                </a:r>
                <a:r>
                  <a:rPr lang="en-US" sz="1000" baseline="0" dirty="0"/>
                  <a:t> N</a:t>
                </a:r>
                <a:endParaRPr lang="en-US" sz="1000" dirty="0"/>
              </a:p>
            </c:rich>
          </c:tx>
          <c:overlay val="0"/>
        </c:title>
        <c:numFmt formatCode="#,##0" sourceLinked="0"/>
        <c:majorTickMark val="out"/>
        <c:minorTickMark val="none"/>
        <c:tickLblPos val="nextTo"/>
        <c:spPr>
          <a:ln>
            <a:noFill/>
          </a:ln>
        </c:spPr>
        <c:txPr>
          <a:bodyPr/>
          <a:lstStyle/>
          <a:p>
            <a:pPr>
              <a:defRPr sz="1000" b="1"/>
            </a:pPr>
            <a:endParaRPr lang="en-US"/>
          </a:p>
        </c:txPr>
        <c:crossAx val="20549567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Accounting</a:t>
            </a:r>
            <a:r>
              <a:rPr lang="en-US" baseline="0" dirty="0"/>
              <a:t> for Growth: </a:t>
            </a:r>
            <a:r>
              <a:rPr lang="en-US" dirty="0"/>
              <a:t>Chesapeake Bay Watershed Population Trends</a:t>
            </a:r>
          </a:p>
        </c:rich>
      </c:tx>
      <c:layout>
        <c:manualLayout>
          <c:xMode val="edge"/>
          <c:yMode val="edge"/>
          <c:x val="0.13118805734744343"/>
          <c:y val="4.0437160731823458E-3"/>
        </c:manualLayout>
      </c:layout>
      <c:overlay val="0"/>
    </c:title>
    <c:autoTitleDeleted val="0"/>
    <c:plotArea>
      <c:layout/>
      <c:lineChart>
        <c:grouping val="standard"/>
        <c:varyColors val="0"/>
        <c:ser>
          <c:idx val="0"/>
          <c:order val="0"/>
          <c:tx>
            <c:strRef>
              <c:f>BayPop_1790_2040!$CJ$5</c:f>
              <c:strCache>
                <c:ptCount val="1"/>
                <c:pt idx="0">
                  <c:v>Population</c:v>
                </c:pt>
              </c:strCache>
            </c:strRef>
          </c:tx>
          <c:spPr>
            <a:ln w="25400">
              <a:solidFill>
                <a:sysClr val="windowText" lastClr="000000"/>
              </a:solidFill>
            </a:ln>
          </c:spPr>
          <c:cat>
            <c:numRef>
              <c:f>(BayPop_1790_2040!$CK$6:$CP$6,BayPop_1790_2040!$CZ$6,BayPop_1790_2040!$DG$6:$DI$6)</c:f>
              <c:numCache>
                <c:formatCode>General</c:formatCode>
                <c:ptCount val="10"/>
                <c:pt idx="0">
                  <c:v>1950</c:v>
                </c:pt>
                <c:pt idx="1">
                  <c:v>1960</c:v>
                </c:pt>
                <c:pt idx="2">
                  <c:v>1970</c:v>
                </c:pt>
                <c:pt idx="3">
                  <c:v>1980</c:v>
                </c:pt>
                <c:pt idx="4">
                  <c:v>1990</c:v>
                </c:pt>
                <c:pt idx="5">
                  <c:v>2000</c:v>
                </c:pt>
                <c:pt idx="6">
                  <c:v>2010</c:v>
                </c:pt>
                <c:pt idx="7">
                  <c:v>2020</c:v>
                </c:pt>
                <c:pt idx="8">
                  <c:v>2030</c:v>
                </c:pt>
                <c:pt idx="9">
                  <c:v>2040</c:v>
                </c:pt>
              </c:numCache>
            </c:numRef>
          </c:cat>
          <c:val>
            <c:numRef>
              <c:f>(BayPop_1790_2040!$CK$15:$CP$15,BayPop_1790_2040!$CZ$15,BayPop_1790_2040!$DG$15:$DI$15)</c:f>
              <c:numCache>
                <c:formatCode>#,##0.00</c:formatCode>
                <c:ptCount val="10"/>
                <c:pt idx="0">
                  <c:v>8.3803186696749901</c:v>
                </c:pt>
                <c:pt idx="1">
                  <c:v>10.00795073459224</c:v>
                </c:pt>
                <c:pt idx="2">
                  <c:v>11.755338712135616</c:v>
                </c:pt>
                <c:pt idx="3">
                  <c:v>12.738301675248765</c:v>
                </c:pt>
                <c:pt idx="4">
                  <c:v>14.215800899197134</c:v>
                </c:pt>
                <c:pt idx="5">
                  <c:v>15.684642292119387</c:v>
                </c:pt>
                <c:pt idx="6">
                  <c:v>17.346222026286881</c:v>
                </c:pt>
                <c:pt idx="7">
                  <c:v>18.773386730179428</c:v>
                </c:pt>
                <c:pt idx="8">
                  <c:v>20.098781125986491</c:v>
                </c:pt>
                <c:pt idx="9">
                  <c:v>21.143417572280935</c:v>
                </c:pt>
              </c:numCache>
            </c:numRef>
          </c:val>
          <c:smooth val="0"/>
          <c:extLst>
            <c:ext xmlns:c16="http://schemas.microsoft.com/office/drawing/2014/chart" uri="{C3380CC4-5D6E-409C-BE32-E72D297353CC}">
              <c16:uniqueId val="{00000000-66A4-427C-B01D-6847F2BBDF77}"/>
            </c:ext>
          </c:extLst>
        </c:ser>
        <c:dLbls>
          <c:showLegendKey val="0"/>
          <c:showVal val="0"/>
          <c:showCatName val="0"/>
          <c:showSerName val="0"/>
          <c:showPercent val="0"/>
          <c:showBubbleSize val="0"/>
        </c:dLbls>
        <c:marker val="1"/>
        <c:smooth val="0"/>
        <c:axId val="333334912"/>
        <c:axId val="333335472"/>
      </c:lineChart>
      <c:catAx>
        <c:axId val="333334912"/>
        <c:scaling>
          <c:orientation val="minMax"/>
        </c:scaling>
        <c:delete val="0"/>
        <c:axPos val="b"/>
        <c:title>
          <c:tx>
            <c:rich>
              <a:bodyPr/>
              <a:lstStyle/>
              <a:p>
                <a:pPr>
                  <a:defRPr sz="1400"/>
                </a:pPr>
                <a:r>
                  <a:rPr lang="en-US" sz="1400"/>
                  <a:t>Year</a:t>
                </a:r>
              </a:p>
            </c:rich>
          </c:tx>
          <c:overlay val="0"/>
        </c:title>
        <c:numFmt formatCode="General" sourceLinked="1"/>
        <c:majorTickMark val="out"/>
        <c:minorTickMark val="none"/>
        <c:tickLblPos val="nextTo"/>
        <c:txPr>
          <a:bodyPr/>
          <a:lstStyle/>
          <a:p>
            <a:pPr>
              <a:defRPr sz="1400" b="1"/>
            </a:pPr>
            <a:endParaRPr lang="en-US"/>
          </a:p>
        </c:txPr>
        <c:crossAx val="333335472"/>
        <c:crosses val="autoZero"/>
        <c:auto val="1"/>
        <c:lblAlgn val="ctr"/>
        <c:lblOffset val="100"/>
        <c:noMultiLvlLbl val="0"/>
      </c:catAx>
      <c:valAx>
        <c:axId val="333335472"/>
        <c:scaling>
          <c:orientation val="minMax"/>
        </c:scaling>
        <c:delete val="0"/>
        <c:axPos val="l"/>
        <c:majorGridlines/>
        <c:title>
          <c:tx>
            <c:rich>
              <a:bodyPr/>
              <a:lstStyle/>
              <a:p>
                <a:pPr>
                  <a:defRPr sz="1400"/>
                </a:pPr>
                <a:r>
                  <a:rPr lang="en-US" sz="1400"/>
                  <a:t>Population (millions)</a:t>
                </a:r>
              </a:p>
            </c:rich>
          </c:tx>
          <c:overlay val="0"/>
        </c:title>
        <c:numFmt formatCode="#,##0.00" sourceLinked="1"/>
        <c:majorTickMark val="out"/>
        <c:minorTickMark val="none"/>
        <c:tickLblPos val="nextTo"/>
        <c:txPr>
          <a:bodyPr/>
          <a:lstStyle/>
          <a:p>
            <a:pPr>
              <a:defRPr sz="1200" b="1"/>
            </a:pPr>
            <a:endParaRPr lang="en-US"/>
          </a:p>
        </c:txPr>
        <c:crossAx val="33333491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C3F7B-3B31-4A4B-BB72-AFA1E8B25744}" type="datetimeFigureOut">
              <a:rPr lang="en-US" smtClean="0"/>
              <a:t>11/29/2017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E9D19-5657-4DC1-BCA5-26A41F89F491}" type="slidenum">
              <a:rPr lang="en-US" smtClean="0"/>
              <a:t>‹#›</a:t>
            </a:fld>
            <a:endParaRPr lang="en-US" dirty="0"/>
          </a:p>
        </p:txBody>
      </p:sp>
    </p:spTree>
    <p:extLst>
      <p:ext uri="{BB962C8B-B14F-4D97-AF65-F5344CB8AC3E}">
        <p14:creationId xmlns:p14="http://schemas.microsoft.com/office/powerpoint/2010/main" val="215006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4</a:t>
            </a:fld>
            <a:endParaRPr lang="en-US"/>
          </a:p>
        </p:txBody>
      </p:sp>
    </p:spTree>
    <p:extLst>
      <p:ext uri="{BB962C8B-B14F-4D97-AF65-F5344CB8AC3E}">
        <p14:creationId xmlns:p14="http://schemas.microsoft.com/office/powerpoint/2010/main" val="712253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E9D19-5657-4DC1-BCA5-26A41F89F491}" type="slidenum">
              <a:rPr lang="en-US" smtClean="0"/>
              <a:t>28</a:t>
            </a:fld>
            <a:endParaRPr lang="en-US" dirty="0"/>
          </a:p>
        </p:txBody>
      </p:sp>
    </p:spTree>
    <p:extLst>
      <p:ext uri="{BB962C8B-B14F-4D97-AF65-F5344CB8AC3E}">
        <p14:creationId xmlns:p14="http://schemas.microsoft.com/office/powerpoint/2010/main" val="61235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244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11</a:t>
            </a:fld>
            <a:endParaRPr lang="en-US"/>
          </a:p>
        </p:txBody>
      </p:sp>
    </p:spTree>
    <p:extLst>
      <p:ext uri="{BB962C8B-B14F-4D97-AF65-F5344CB8AC3E}">
        <p14:creationId xmlns:p14="http://schemas.microsoft.com/office/powerpoint/2010/main" val="420203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5F2967-3800-4DC2-B22E-4605499EBB5C}" type="slidenum">
              <a:rPr lang="en-US"/>
              <a:pPr fontAlgn="base">
                <a:spcBef>
                  <a:spcPct val="0"/>
                </a:spcBef>
                <a:spcAft>
                  <a:spcPct val="0"/>
                </a:spcAft>
              </a:pPr>
              <a:t>13</a:t>
            </a:fld>
            <a:endParaRPr lang="en-US"/>
          </a:p>
        </p:txBody>
      </p:sp>
      <p:sp>
        <p:nvSpPr>
          <p:cNvPr id="23554" name="Rectangle 7"/>
          <p:cNvSpPr txBox="1">
            <a:spLocks noGrp="1" noChangeArrowheads="1"/>
          </p:cNvSpPr>
          <p:nvPr/>
        </p:nvSpPr>
        <p:spPr bwMode="auto">
          <a:xfrm>
            <a:off x="3972560" y="8976837"/>
            <a:ext cx="3037840" cy="474504"/>
          </a:xfrm>
          <a:prstGeom prst="rect">
            <a:avLst/>
          </a:prstGeom>
          <a:noFill/>
          <a:ln w="9525">
            <a:noFill/>
            <a:miter lim="800000"/>
            <a:headEnd/>
            <a:tailEnd/>
          </a:ln>
        </p:spPr>
        <p:txBody>
          <a:bodyPr lIns="92816" tIns="46407" rIns="92816" bIns="46407" anchor="b"/>
          <a:lstStyle/>
          <a:p>
            <a:pPr algn="r" defTabSz="928538"/>
            <a:fld id="{B0A63929-1B20-4CB6-80C5-B7CA1E084D40}" type="slidenum">
              <a:rPr lang="en-US" sz="1200">
                <a:latin typeface="Times New Roman" pitchFamily="18" charset="0"/>
                <a:cs typeface="Arial" charset="0"/>
              </a:rPr>
              <a:pPr algn="r" defTabSz="928538"/>
              <a:t>13</a:t>
            </a:fld>
            <a:endParaRPr lang="en-US" sz="1200">
              <a:latin typeface="Times New Roman" pitchFamily="18" charset="0"/>
              <a:cs typeface="Arial" charset="0"/>
            </a:endParaRPr>
          </a:p>
        </p:txBody>
      </p:sp>
      <p:sp>
        <p:nvSpPr>
          <p:cNvPr id="23555" name="Rectangle 2"/>
          <p:cNvSpPr>
            <a:spLocks noGrp="1" noRot="1" noChangeAspect="1" noChangeArrowheads="1" noTextEdit="1"/>
          </p:cNvSpPr>
          <p:nvPr>
            <p:ph type="sldImg"/>
          </p:nvPr>
        </p:nvSpPr>
        <p:spPr bwMode="auto">
          <a:xfrm>
            <a:off x="357188" y="708025"/>
            <a:ext cx="6299200" cy="3544888"/>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490032"/>
            <a:ext cx="5140960" cy="4252781"/>
          </a:xfrm>
          <a:noFill/>
        </p:spPr>
        <p:txBody>
          <a:bodyPr wrap="square" lIns="92816" tIns="46407" rIns="92816" bIns="46407"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78957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201467-DC80-4F97-B533-F65D50894BB8}" type="slidenum">
              <a:rPr lang="en-US">
                <a:solidFill>
                  <a:prstClr val="black"/>
                </a:solidFill>
              </a:rPr>
              <a:pPr fontAlgn="base">
                <a:spcBef>
                  <a:spcPct val="0"/>
                </a:spcBef>
                <a:spcAft>
                  <a:spcPct val="0"/>
                </a:spcAft>
                <a:defRPr/>
              </a:pPr>
              <a:t>14</a:t>
            </a:fld>
            <a:endParaRPr lang="en-US" dirty="0">
              <a:solidFill>
                <a:prstClr val="black"/>
              </a:solidFill>
            </a:endParaRPr>
          </a:p>
        </p:txBody>
      </p:sp>
    </p:spTree>
    <p:extLst>
      <p:ext uri="{BB962C8B-B14F-4D97-AF65-F5344CB8AC3E}">
        <p14:creationId xmlns:p14="http://schemas.microsoft.com/office/powerpoint/2010/main" val="159400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MSL in 2000</a:t>
            </a:r>
            <a:r>
              <a:rPr lang="en-US" baseline="0" dirty="0"/>
              <a:t> = MSL in 1992 + .092957 </a:t>
            </a:r>
            <a:r>
              <a:rPr lang="en-US" baseline="0" dirty="0" err="1"/>
              <a:t>ft</a:t>
            </a:r>
            <a:r>
              <a:rPr lang="en-US" baseline="0" dirty="0"/>
              <a:t> (based on averages of monthly data)</a:t>
            </a:r>
            <a:endParaRPr lang="en-US" dirty="0"/>
          </a:p>
        </p:txBody>
      </p:sp>
      <p:sp>
        <p:nvSpPr>
          <p:cNvPr id="4" name="Slide Number Placeholder 3"/>
          <p:cNvSpPr>
            <a:spLocks noGrp="1"/>
          </p:cNvSpPr>
          <p:nvPr>
            <p:ph type="sldNum" sz="quarter" idx="10"/>
          </p:nvPr>
        </p:nvSpPr>
        <p:spPr/>
        <p:txBody>
          <a:bodyPr/>
          <a:lstStyle/>
          <a:p>
            <a:fld id="{EF58B76F-96BF-47F1-82AC-992433B86224}" type="slidenum">
              <a:rPr lang="en-US" smtClean="0"/>
              <a:t>20</a:t>
            </a:fld>
            <a:endParaRPr lang="en-US"/>
          </a:p>
        </p:txBody>
      </p:sp>
    </p:spTree>
    <p:extLst>
      <p:ext uri="{BB962C8B-B14F-4D97-AF65-F5344CB8AC3E}">
        <p14:creationId xmlns:p14="http://schemas.microsoft.com/office/powerpoint/2010/main" val="68382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change is in degrees Celsius, it’s kind of a lot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7396B8-CA46-4895-A6DB-6507243ACE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0138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4537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42673-BC35-4363-8411-7CC95D29B6AD}" type="slidenum">
              <a:rPr lang="en-US" smtClean="0"/>
              <a:t>26</a:t>
            </a:fld>
            <a:endParaRPr lang="en-US" dirty="0"/>
          </a:p>
        </p:txBody>
      </p:sp>
    </p:spTree>
    <p:extLst>
      <p:ext uri="{BB962C8B-B14F-4D97-AF65-F5344CB8AC3E}">
        <p14:creationId xmlns:p14="http://schemas.microsoft.com/office/powerpoint/2010/main" val="4196015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858ED-54E0-49FF-A9B8-75D298A16981}" type="datetime1">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151029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09ABF-61B1-474D-B811-AFF9C2AED760}" type="datetime1">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134444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ECB2C-8020-47EC-9EC5-613855C9FEF5}" type="datetime1">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119332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830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F17532-BA2C-4991-9011-658C9815AC11}" type="datetime1">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49233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42736B-F668-45C5-AF15-555E82544EB5}" type="datetime1">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90898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F5486-D19B-4589-BF25-97EB5BBA7FAB}" type="datetime1">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140243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0DF47-4390-4CB3-8574-D15F2D9FF747}" type="datetime1">
              <a:rPr lang="en-US" smtClean="0"/>
              <a:t>11/29/2017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328397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938704-F9E7-40A7-98CB-27934B887BEA}" type="datetime1">
              <a:rPr lang="en-US" smtClean="0"/>
              <a:t>11/29/2017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409376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BBE00-39A1-43C4-B728-6A93F4A9257B}" type="datetime1">
              <a:rPr lang="en-US" smtClean="0"/>
              <a:t>11/29/2017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275815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269A6D-8D95-477F-BF45-BF7297D63551}" type="datetime1">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424683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71FB6B-093C-4B28-B6B0-41586EBCE0B4}" type="datetime1">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2BA1AA-7F9B-42FF-9DF6-7EB8EEFB84CF}" type="slidenum">
              <a:rPr lang="en-US" smtClean="0"/>
              <a:t>‹#›</a:t>
            </a:fld>
            <a:endParaRPr lang="en-US" dirty="0"/>
          </a:p>
        </p:txBody>
      </p:sp>
    </p:spTree>
    <p:extLst>
      <p:ext uri="{BB962C8B-B14F-4D97-AF65-F5344CB8AC3E}">
        <p14:creationId xmlns:p14="http://schemas.microsoft.com/office/powerpoint/2010/main" val="190723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399FF-B480-4C71-9EE4-85599E4F7756}" type="datetime1">
              <a:rPr lang="en-US" smtClean="0"/>
              <a:t>11/29/2017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BA1AA-7F9B-42FF-9DF6-7EB8EEFB84CF}" type="slidenum">
              <a:rPr lang="en-US" smtClean="0"/>
              <a:t>‹#›</a:t>
            </a:fld>
            <a:endParaRPr lang="en-US" dirty="0"/>
          </a:p>
        </p:txBody>
      </p:sp>
    </p:spTree>
    <p:extLst>
      <p:ext uri="{BB962C8B-B14F-4D97-AF65-F5344CB8AC3E}">
        <p14:creationId xmlns:p14="http://schemas.microsoft.com/office/powerpoint/2010/main" val="1058809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002" y="0"/>
            <a:ext cx="11903613" cy="2387600"/>
          </a:xfrm>
        </p:spPr>
        <p:txBody>
          <a:bodyPr>
            <a:normAutofit fontScale="90000"/>
          </a:bodyPr>
          <a:lstStyle/>
          <a:p>
            <a:r>
              <a:rPr lang="en-US" sz="5600" b="1" u="sng" dirty="0"/>
              <a:t>2017 Midpoint Assessment: Year of Decision</a:t>
            </a:r>
            <a:br>
              <a:rPr lang="en-US" sz="5600" b="1" dirty="0"/>
            </a:br>
            <a:r>
              <a:rPr lang="en-US" sz="3900" b="1" dirty="0"/>
              <a:t>November 30, 2017 Citizens Advisory Committee Meeting</a:t>
            </a:r>
            <a:br>
              <a:rPr lang="en-US" sz="3900" b="1" dirty="0"/>
            </a:br>
            <a:endParaRPr lang="en-US" sz="39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174" y="2197100"/>
            <a:ext cx="6081267" cy="4054178"/>
          </a:xfrm>
          <a:prstGeom prst="rect">
            <a:avLst/>
          </a:prstGeom>
        </p:spPr>
      </p:pic>
    </p:spTree>
    <p:extLst>
      <p:ext uri="{BB962C8B-B14F-4D97-AF65-F5344CB8AC3E}">
        <p14:creationId xmlns:p14="http://schemas.microsoft.com/office/powerpoint/2010/main" val="25831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6347"/>
          </a:xfrm>
        </p:spPr>
        <p:txBody>
          <a:bodyPr>
            <a:normAutofit fontScale="90000"/>
          </a:bodyPr>
          <a:lstStyle/>
          <a:p>
            <a:pPr algn="ctr"/>
            <a:r>
              <a:rPr lang="en-US" b="1" dirty="0">
                <a:latin typeface="+mn-lt"/>
              </a:rPr>
              <a:t>Establishing the Phase III Planning Targets:</a:t>
            </a:r>
            <a:br>
              <a:rPr lang="en-US" b="1" dirty="0">
                <a:latin typeface="+mn-lt"/>
              </a:rPr>
            </a:br>
            <a:r>
              <a:rPr lang="en-US" b="1" dirty="0">
                <a:latin typeface="+mn-lt"/>
              </a:rPr>
              <a:t>Three Partnership Principals</a:t>
            </a:r>
          </a:p>
        </p:txBody>
      </p:sp>
      <p:sp>
        <p:nvSpPr>
          <p:cNvPr id="3" name="Content Placeholder 2"/>
          <p:cNvSpPr>
            <a:spLocks noGrp="1"/>
          </p:cNvSpPr>
          <p:nvPr>
            <p:ph idx="1"/>
          </p:nvPr>
        </p:nvSpPr>
        <p:spPr>
          <a:xfrm>
            <a:off x="838200" y="1825625"/>
            <a:ext cx="10515600" cy="4789860"/>
          </a:xfrm>
        </p:spPr>
        <p:txBody>
          <a:bodyPr>
            <a:normAutofit/>
          </a:bodyPr>
          <a:lstStyle/>
          <a:p>
            <a:r>
              <a:rPr lang="en-US" dirty="0"/>
              <a:t>Allocated loads must result in achievement of the states’ Bay water quality standards</a:t>
            </a:r>
          </a:p>
          <a:p>
            <a:endParaRPr lang="en-US" dirty="0"/>
          </a:p>
          <a:p>
            <a:r>
              <a:rPr lang="en-US" dirty="0"/>
              <a:t>Major river basins that contribute the most to Bay water quality problems must do the most to resolve those problems</a:t>
            </a:r>
          </a:p>
          <a:p>
            <a:endParaRPr lang="en-US" dirty="0"/>
          </a:p>
          <a:p>
            <a:r>
              <a:rPr lang="en-US" dirty="0"/>
              <a:t>All tracked and reported reductions in loads are credited toward achieving assigned loads</a:t>
            </a:r>
          </a:p>
        </p:txBody>
      </p:sp>
      <p:sp>
        <p:nvSpPr>
          <p:cNvPr id="4" name="Slide Number Placeholder 3"/>
          <p:cNvSpPr>
            <a:spLocks noGrp="1"/>
          </p:cNvSpPr>
          <p:nvPr>
            <p:ph type="sldNum" sz="quarter" idx="12"/>
          </p:nvPr>
        </p:nvSpPr>
        <p:spPr/>
        <p:txBody>
          <a:bodyPr/>
          <a:lstStyle/>
          <a:p>
            <a:fld id="{5A8328EF-C2C8-4861-B0DA-8100FEBAF165}" type="slidenum">
              <a:rPr lang="en-US" smtClean="0"/>
              <a:t>10</a:t>
            </a:fld>
            <a:endParaRPr lang="en-US"/>
          </a:p>
        </p:txBody>
      </p:sp>
    </p:spTree>
    <p:extLst>
      <p:ext uri="{BB962C8B-B14F-4D97-AF65-F5344CB8AC3E}">
        <p14:creationId xmlns:p14="http://schemas.microsoft.com/office/powerpoint/2010/main" val="408213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6269" b="14017"/>
          <a:stretch/>
        </p:blipFill>
        <p:spPr>
          <a:xfrm>
            <a:off x="6350453" y="961293"/>
            <a:ext cx="4440702" cy="5896708"/>
          </a:xfrm>
          <a:prstGeom prst="rect">
            <a:avLst/>
          </a:prstGeom>
        </p:spPr>
      </p:pic>
      <p:pic>
        <p:nvPicPr>
          <p:cNvPr id="5" name="Picture 4"/>
          <p:cNvPicPr>
            <a:picLocks noChangeAspect="1"/>
          </p:cNvPicPr>
          <p:nvPr/>
        </p:nvPicPr>
        <p:blipFill rotWithShape="1">
          <a:blip r:embed="rId4"/>
          <a:srcRect r="16003" b="14632"/>
          <a:stretch/>
        </p:blipFill>
        <p:spPr>
          <a:xfrm>
            <a:off x="1532359" y="1003496"/>
            <a:ext cx="4454769" cy="5854505"/>
          </a:xfrm>
          <a:prstGeom prst="rect">
            <a:avLst/>
          </a:prstGeom>
        </p:spPr>
      </p:pic>
      <p:sp>
        <p:nvSpPr>
          <p:cNvPr id="2" name="Slide Number Placeholder 1"/>
          <p:cNvSpPr>
            <a:spLocks noGrp="1"/>
          </p:cNvSpPr>
          <p:nvPr>
            <p:ph type="sldNum" sz="quarter" idx="12"/>
          </p:nvPr>
        </p:nvSpPr>
        <p:spPr/>
        <p:txBody>
          <a:bodyPr/>
          <a:lstStyle/>
          <a:p>
            <a:fld id="{BD5CAFB5-CB03-4FBB-8EE1-98357E103526}" type="slidenum">
              <a:rPr lang="en-US" smtClean="0">
                <a:solidFill>
                  <a:prstClr val="black">
                    <a:tint val="75000"/>
                  </a:prstClr>
                </a:solidFill>
              </a:rPr>
              <a:pPr/>
              <a:t>11</a:t>
            </a:fld>
            <a:endParaRPr lang="en-US" dirty="0">
              <a:solidFill>
                <a:prstClr val="black">
                  <a:tint val="75000"/>
                </a:prstClr>
              </a:solidFill>
            </a:endParaRPr>
          </a:p>
        </p:txBody>
      </p:sp>
      <p:sp>
        <p:nvSpPr>
          <p:cNvPr id="6" name="TextBox 5"/>
          <p:cNvSpPr txBox="1"/>
          <p:nvPr/>
        </p:nvSpPr>
        <p:spPr>
          <a:xfrm>
            <a:off x="3304329" y="1417638"/>
            <a:ext cx="910827" cy="369332"/>
          </a:xfrm>
          <a:prstGeom prst="rect">
            <a:avLst/>
          </a:prstGeom>
          <a:solidFill>
            <a:schemeClr val="accent5">
              <a:lumMod val="20000"/>
              <a:lumOff val="80000"/>
            </a:schemeClr>
          </a:solidFill>
        </p:spPr>
        <p:txBody>
          <a:bodyPr wrap="none" rtlCol="0">
            <a:spAutoFit/>
          </a:bodyPr>
          <a:lstStyle/>
          <a:p>
            <a:r>
              <a:rPr lang="en-US" dirty="0"/>
              <a:t>Phase 5</a:t>
            </a:r>
          </a:p>
        </p:txBody>
      </p:sp>
      <p:sp>
        <p:nvSpPr>
          <p:cNvPr id="7" name="TextBox 6"/>
          <p:cNvSpPr txBox="1"/>
          <p:nvPr/>
        </p:nvSpPr>
        <p:spPr>
          <a:xfrm>
            <a:off x="8115390" y="1417638"/>
            <a:ext cx="910827" cy="369332"/>
          </a:xfrm>
          <a:prstGeom prst="rect">
            <a:avLst/>
          </a:prstGeom>
          <a:solidFill>
            <a:schemeClr val="accent5">
              <a:lumMod val="20000"/>
              <a:lumOff val="80000"/>
            </a:schemeClr>
          </a:solidFill>
        </p:spPr>
        <p:txBody>
          <a:bodyPr wrap="none" rtlCol="0">
            <a:spAutoFit/>
          </a:bodyPr>
          <a:lstStyle/>
          <a:p>
            <a:r>
              <a:rPr lang="en-US" dirty="0"/>
              <a:t>Phase 6</a:t>
            </a:r>
          </a:p>
        </p:txBody>
      </p:sp>
      <p:sp>
        <p:nvSpPr>
          <p:cNvPr id="10" name="Title 1"/>
          <p:cNvSpPr>
            <a:spLocks noGrp="1"/>
          </p:cNvSpPr>
          <p:nvPr>
            <p:ph type="title"/>
          </p:nvPr>
        </p:nvSpPr>
        <p:spPr>
          <a:xfrm>
            <a:off x="729328" y="77149"/>
            <a:ext cx="10515600" cy="926347"/>
          </a:xfrm>
        </p:spPr>
        <p:txBody>
          <a:bodyPr/>
          <a:lstStyle/>
          <a:p>
            <a:pPr algn="ctr"/>
            <a:r>
              <a:rPr lang="en-US" b="1" dirty="0">
                <a:latin typeface="+mn-lt"/>
              </a:rPr>
              <a:t>More Impact, Do More</a:t>
            </a:r>
          </a:p>
        </p:txBody>
      </p:sp>
      <p:sp>
        <p:nvSpPr>
          <p:cNvPr id="8" name="TextBox 7"/>
          <p:cNvSpPr txBox="1"/>
          <p:nvPr/>
        </p:nvSpPr>
        <p:spPr>
          <a:xfrm>
            <a:off x="5499059" y="1140639"/>
            <a:ext cx="2253006" cy="646331"/>
          </a:xfrm>
          <a:prstGeom prst="rect">
            <a:avLst/>
          </a:prstGeom>
          <a:noFill/>
        </p:spPr>
        <p:txBody>
          <a:bodyPr wrap="square" rtlCol="0">
            <a:spAutoFit/>
          </a:bodyPr>
          <a:lstStyle/>
          <a:p>
            <a:r>
              <a:rPr lang="en-US" sz="3600" dirty="0"/>
              <a:t>Nitrogen</a:t>
            </a:r>
          </a:p>
        </p:txBody>
      </p:sp>
    </p:spTree>
    <p:extLst>
      <p:ext uri="{BB962C8B-B14F-4D97-AF65-F5344CB8AC3E}">
        <p14:creationId xmlns:p14="http://schemas.microsoft.com/office/powerpoint/2010/main" val="133674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5825" b="14363"/>
          <a:stretch/>
        </p:blipFill>
        <p:spPr>
          <a:xfrm>
            <a:off x="1524000" y="985056"/>
            <a:ext cx="4464218" cy="5872944"/>
          </a:xfrm>
          <a:prstGeom prst="rect">
            <a:avLst/>
          </a:prstGeom>
        </p:spPr>
      </p:pic>
      <p:pic>
        <p:nvPicPr>
          <p:cNvPr id="8" name="Picture 7"/>
          <p:cNvPicPr>
            <a:picLocks noChangeAspect="1"/>
          </p:cNvPicPr>
          <p:nvPr/>
        </p:nvPicPr>
        <p:blipFill rotWithShape="1">
          <a:blip r:embed="rId3"/>
          <a:srcRect r="15650" b="13846"/>
          <a:stretch/>
        </p:blipFill>
        <p:spPr>
          <a:xfrm>
            <a:off x="6373837" y="949569"/>
            <a:ext cx="4473526" cy="5908431"/>
          </a:xfrm>
          <a:prstGeom prst="rect">
            <a:avLst/>
          </a:prstGeom>
        </p:spPr>
      </p:pic>
      <p:sp>
        <p:nvSpPr>
          <p:cNvPr id="3" name="Slide Number Placeholder 2"/>
          <p:cNvSpPr>
            <a:spLocks noGrp="1"/>
          </p:cNvSpPr>
          <p:nvPr>
            <p:ph type="sldNum" sz="quarter" idx="12"/>
          </p:nvPr>
        </p:nvSpPr>
        <p:spPr/>
        <p:txBody>
          <a:bodyPr/>
          <a:lstStyle/>
          <a:p>
            <a:fld id="{BD5CAFB5-CB03-4FBB-8EE1-98357E103526}" type="slidenum">
              <a:rPr lang="en-US" smtClean="0">
                <a:solidFill>
                  <a:prstClr val="black">
                    <a:tint val="75000"/>
                  </a:prstClr>
                </a:solidFill>
              </a:rPr>
              <a:pPr/>
              <a:t>12</a:t>
            </a:fld>
            <a:endParaRPr lang="en-US" dirty="0">
              <a:solidFill>
                <a:prstClr val="black">
                  <a:tint val="75000"/>
                </a:prstClr>
              </a:solidFill>
            </a:endParaRPr>
          </a:p>
        </p:txBody>
      </p:sp>
      <p:sp>
        <p:nvSpPr>
          <p:cNvPr id="9" name="Title 1"/>
          <p:cNvSpPr>
            <a:spLocks noGrp="1"/>
          </p:cNvSpPr>
          <p:nvPr>
            <p:ph type="title"/>
          </p:nvPr>
        </p:nvSpPr>
        <p:spPr>
          <a:xfrm>
            <a:off x="729328" y="77149"/>
            <a:ext cx="10515600" cy="926347"/>
          </a:xfrm>
        </p:spPr>
        <p:txBody>
          <a:bodyPr/>
          <a:lstStyle/>
          <a:p>
            <a:pPr algn="ctr"/>
            <a:r>
              <a:rPr lang="en-US" b="1" dirty="0">
                <a:latin typeface="+mn-lt"/>
              </a:rPr>
              <a:t>More Impact, Do More</a:t>
            </a:r>
          </a:p>
        </p:txBody>
      </p:sp>
      <p:sp>
        <p:nvSpPr>
          <p:cNvPr id="10" name="TextBox 9"/>
          <p:cNvSpPr txBox="1"/>
          <p:nvPr/>
        </p:nvSpPr>
        <p:spPr>
          <a:xfrm>
            <a:off x="3304329" y="1417638"/>
            <a:ext cx="910827" cy="369332"/>
          </a:xfrm>
          <a:prstGeom prst="rect">
            <a:avLst/>
          </a:prstGeom>
          <a:solidFill>
            <a:schemeClr val="accent5">
              <a:lumMod val="20000"/>
              <a:lumOff val="80000"/>
            </a:schemeClr>
          </a:solidFill>
        </p:spPr>
        <p:txBody>
          <a:bodyPr wrap="none" rtlCol="0">
            <a:spAutoFit/>
          </a:bodyPr>
          <a:lstStyle/>
          <a:p>
            <a:r>
              <a:rPr lang="en-US" dirty="0"/>
              <a:t>Phase 5</a:t>
            </a:r>
          </a:p>
        </p:txBody>
      </p:sp>
      <p:sp>
        <p:nvSpPr>
          <p:cNvPr id="13" name="TextBox 12"/>
          <p:cNvSpPr txBox="1"/>
          <p:nvPr/>
        </p:nvSpPr>
        <p:spPr>
          <a:xfrm>
            <a:off x="8115390" y="1417638"/>
            <a:ext cx="910827" cy="369332"/>
          </a:xfrm>
          <a:prstGeom prst="rect">
            <a:avLst/>
          </a:prstGeom>
          <a:solidFill>
            <a:schemeClr val="accent5">
              <a:lumMod val="20000"/>
              <a:lumOff val="80000"/>
            </a:schemeClr>
          </a:solidFill>
        </p:spPr>
        <p:txBody>
          <a:bodyPr wrap="none" rtlCol="0">
            <a:spAutoFit/>
          </a:bodyPr>
          <a:lstStyle/>
          <a:p>
            <a:r>
              <a:rPr lang="en-US" dirty="0"/>
              <a:t>Phase 6</a:t>
            </a:r>
          </a:p>
        </p:txBody>
      </p:sp>
      <p:sp>
        <p:nvSpPr>
          <p:cNvPr id="14" name="TextBox 13"/>
          <p:cNvSpPr txBox="1"/>
          <p:nvPr/>
        </p:nvSpPr>
        <p:spPr>
          <a:xfrm>
            <a:off x="5414216" y="1140639"/>
            <a:ext cx="2428883" cy="646331"/>
          </a:xfrm>
          <a:prstGeom prst="rect">
            <a:avLst/>
          </a:prstGeom>
          <a:noFill/>
        </p:spPr>
        <p:txBody>
          <a:bodyPr wrap="square" rtlCol="0">
            <a:spAutoFit/>
          </a:bodyPr>
          <a:lstStyle/>
          <a:p>
            <a:r>
              <a:rPr lang="en-US" sz="3600" dirty="0"/>
              <a:t>Phosphorus</a:t>
            </a:r>
          </a:p>
        </p:txBody>
      </p:sp>
    </p:spTree>
    <p:extLst>
      <p:ext uri="{BB962C8B-B14F-4D97-AF65-F5344CB8AC3E}">
        <p14:creationId xmlns:p14="http://schemas.microsoft.com/office/powerpoint/2010/main" val="4044810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srcRect/>
          <a:stretch>
            <a:fillRect/>
          </a:stretch>
        </p:blipFill>
        <p:spPr bwMode="auto">
          <a:xfrm>
            <a:off x="2117725" y="1149350"/>
            <a:ext cx="8674100" cy="5930900"/>
          </a:xfrm>
          <a:prstGeom prst="rect">
            <a:avLst/>
          </a:prstGeom>
          <a:noFill/>
          <a:ln w="22225">
            <a:noFill/>
            <a:miter lim="800000"/>
            <a:headEnd/>
            <a:tailEnd/>
          </a:ln>
        </p:spPr>
      </p:pic>
      <p:sp>
        <p:nvSpPr>
          <p:cNvPr id="22532" name="Text Box 6"/>
          <p:cNvSpPr txBox="1">
            <a:spLocks noChangeArrowheads="1"/>
          </p:cNvSpPr>
          <p:nvPr/>
        </p:nvSpPr>
        <p:spPr bwMode="auto">
          <a:xfrm>
            <a:off x="2117725" y="5375275"/>
            <a:ext cx="184150" cy="457200"/>
          </a:xfrm>
          <a:prstGeom prst="rect">
            <a:avLst/>
          </a:prstGeom>
          <a:noFill/>
          <a:ln w="22225">
            <a:noFill/>
            <a:miter lim="800000"/>
            <a:headEnd/>
            <a:tailEnd/>
          </a:ln>
        </p:spPr>
        <p:txBody>
          <a:bodyPr wrap="none">
            <a:spAutoFit/>
          </a:bodyPr>
          <a:lstStyle/>
          <a:p>
            <a:endParaRPr lang="en-US" sz="2400">
              <a:latin typeface="Times New Roman" pitchFamily="18" charset="0"/>
              <a:cs typeface="Arial" charset="0"/>
            </a:endParaRPr>
          </a:p>
        </p:txBody>
      </p:sp>
      <p:sp>
        <p:nvSpPr>
          <p:cNvPr id="49158" name="Text Box 6"/>
          <p:cNvSpPr txBox="1">
            <a:spLocks noChangeArrowheads="1"/>
          </p:cNvSpPr>
          <p:nvPr/>
        </p:nvSpPr>
        <p:spPr bwMode="auto">
          <a:xfrm>
            <a:off x="6336220" y="2639926"/>
            <a:ext cx="2398798" cy="646331"/>
          </a:xfrm>
          <a:prstGeom prst="rect">
            <a:avLst/>
          </a:prstGeom>
          <a:solidFill>
            <a:srgbClr val="00FFFF"/>
          </a:solidFill>
          <a:ln w="38100">
            <a:solidFill>
              <a:schemeClr val="tx1"/>
            </a:solidFill>
            <a:miter lim="800000"/>
            <a:headEnd/>
            <a:tailEnd/>
          </a:ln>
        </p:spPr>
        <p:txBody>
          <a:bodyPr wrap="none">
            <a:spAutoFit/>
          </a:bodyPr>
          <a:lstStyle/>
          <a:p>
            <a:r>
              <a:rPr lang="en-US" dirty="0">
                <a:latin typeface="Calibri" pitchFamily="34" charset="0"/>
                <a:cs typeface="Arial" charset="0"/>
              </a:rPr>
              <a:t>Basin-wide  load is</a:t>
            </a:r>
          </a:p>
          <a:p>
            <a:r>
              <a:rPr lang="en-US" dirty="0">
                <a:latin typeface="Calibri" pitchFamily="34" charset="0"/>
                <a:cs typeface="Arial" charset="0"/>
              </a:rPr>
              <a:t>190 N and 12.7 P (MPY)</a:t>
            </a:r>
          </a:p>
        </p:txBody>
      </p:sp>
      <p:sp>
        <p:nvSpPr>
          <p:cNvPr id="49159" name="Line 7"/>
          <p:cNvSpPr>
            <a:spLocks noChangeShapeType="1"/>
          </p:cNvSpPr>
          <p:nvPr/>
        </p:nvSpPr>
        <p:spPr bwMode="auto">
          <a:xfrm>
            <a:off x="6638827" y="3335518"/>
            <a:ext cx="0" cy="2133600"/>
          </a:xfrm>
          <a:prstGeom prst="line">
            <a:avLst/>
          </a:prstGeom>
          <a:noFill/>
          <a:ln w="38100">
            <a:solidFill>
              <a:schemeClr val="tx1"/>
            </a:solidFill>
            <a:round/>
            <a:headEnd/>
            <a:tailEnd type="stealth" w="lg" len="lg"/>
          </a:ln>
        </p:spPr>
        <p:txBody>
          <a:bodyPr/>
          <a:lstStyle/>
          <a:p>
            <a:endParaRPr lang="en-US"/>
          </a:p>
        </p:txBody>
      </p:sp>
      <p:sp>
        <p:nvSpPr>
          <p:cNvPr id="2" name="Slide Number Placeholder 1"/>
          <p:cNvSpPr>
            <a:spLocks noGrp="1"/>
          </p:cNvSpPr>
          <p:nvPr>
            <p:ph type="sldNum" sz="quarter" idx="12"/>
          </p:nvPr>
        </p:nvSpPr>
        <p:spPr/>
        <p:txBody>
          <a:bodyPr/>
          <a:lstStyle/>
          <a:p>
            <a:fld id="{43116433-44F6-453A-A91C-291CAC5E4B11}" type="slidenum">
              <a:rPr lang="en-US" smtClean="0"/>
              <a:t>13</a:t>
            </a:fld>
            <a:endParaRPr lang="en-US"/>
          </a:p>
        </p:txBody>
      </p:sp>
      <p:sp>
        <p:nvSpPr>
          <p:cNvPr id="10" name="Title 1"/>
          <p:cNvSpPr txBox="1">
            <a:spLocks/>
          </p:cNvSpPr>
          <p:nvPr/>
        </p:nvSpPr>
        <p:spPr>
          <a:xfrm>
            <a:off x="480767" y="102447"/>
            <a:ext cx="11378152" cy="926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Determining the Bay’s Ability to Absorb Pollutants</a:t>
            </a:r>
          </a:p>
        </p:txBody>
      </p:sp>
      <p:sp>
        <p:nvSpPr>
          <p:cNvPr id="3" name="TextBox 2"/>
          <p:cNvSpPr txBox="1"/>
          <p:nvPr/>
        </p:nvSpPr>
        <p:spPr>
          <a:xfrm>
            <a:off x="10152668" y="1774316"/>
            <a:ext cx="1706251" cy="2308324"/>
          </a:xfrm>
          <a:prstGeom prst="rect">
            <a:avLst/>
          </a:prstGeom>
          <a:noFill/>
        </p:spPr>
        <p:txBody>
          <a:bodyPr wrap="square" rtlCol="0">
            <a:spAutoFit/>
          </a:bodyPr>
          <a:lstStyle/>
          <a:p>
            <a:r>
              <a:rPr lang="en-US" b="1" dirty="0"/>
              <a:t>(Note: Graphic reflects Phase 5 suite of modeling tools used to establish the 2010 Bay TMDL allocations)</a:t>
            </a:r>
            <a:endParaRPr lang="en-US" dirty="0"/>
          </a:p>
        </p:txBody>
      </p:sp>
    </p:spTree>
    <p:extLst>
      <p:ext uri="{BB962C8B-B14F-4D97-AF65-F5344CB8AC3E}">
        <p14:creationId xmlns:p14="http://schemas.microsoft.com/office/powerpoint/2010/main" val="221205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4294967295"/>
            <p:extLst/>
          </p:nvPr>
        </p:nvGraphicFramePr>
        <p:xfrm>
          <a:off x="1198562" y="1238250"/>
          <a:ext cx="4973638" cy="5410200"/>
        </p:xfrm>
        <a:graphic>
          <a:graphicData uri="http://schemas.openxmlformats.org/presentationml/2006/ole">
            <mc:AlternateContent xmlns:mc="http://schemas.openxmlformats.org/markup-compatibility/2006">
              <mc:Choice xmlns:v="urn:schemas-microsoft-com:vml" Requires="v">
                <p:oleObj spid="_x0000_s1584" name="Image" r:id="rId4" imgW="4230274" imgH="4602100" progId="">
                  <p:embed/>
                </p:oleObj>
              </mc:Choice>
              <mc:Fallback>
                <p:oleObj name="Image" r:id="rId4" imgW="4230274" imgH="4602100"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2" y="1238250"/>
                        <a:ext cx="497363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extLst/>
          </p:nvPr>
        </p:nvGraphicFramePr>
        <p:xfrm>
          <a:off x="6172200" y="1238250"/>
          <a:ext cx="5003800" cy="5483225"/>
        </p:xfrm>
        <a:graphic>
          <a:graphicData uri="http://schemas.openxmlformats.org/presentationml/2006/ole">
            <mc:AlternateContent xmlns:mc="http://schemas.openxmlformats.org/markup-compatibility/2006">
              <mc:Choice xmlns:v="urn:schemas-microsoft-com:vml" Requires="v">
                <p:oleObj spid="_x0000_s1585" name="Image" r:id="rId6" imgW="4211988" imgH="4614291" progId="">
                  <p:embed/>
                </p:oleObj>
              </mc:Choice>
              <mc:Fallback>
                <p:oleObj name="Image" r:id="rId6" imgW="4211988" imgH="4614291" progId="">
                  <p:embed/>
                  <p:pic>
                    <p:nvPicPr>
                      <p:cNvPr id="20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238250"/>
                        <a:ext cx="5003800"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604007" y="218114"/>
            <a:ext cx="11392250" cy="584775"/>
          </a:xfrm>
          <a:prstGeom prst="rect">
            <a:avLst/>
          </a:prstGeom>
          <a:noFill/>
        </p:spPr>
        <p:txBody>
          <a:bodyPr wrap="square" rtlCol="0">
            <a:spAutoFit/>
          </a:bodyPr>
          <a:lstStyle/>
          <a:p>
            <a:pPr algn="ctr" defTabSz="914400">
              <a:defRPr/>
            </a:pPr>
            <a:r>
              <a:rPr lang="en-US" sz="3200" b="1" kern="0" dirty="0"/>
              <a:t>Planning Targets by Jurisdiction and Major River Basin</a:t>
            </a:r>
          </a:p>
        </p:txBody>
      </p:sp>
    </p:spTree>
    <p:extLst>
      <p:ext uri="{BB962C8B-B14F-4D97-AF65-F5344CB8AC3E}">
        <p14:creationId xmlns:p14="http://schemas.microsoft.com/office/powerpoint/2010/main" val="1362294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886159"/>
          </a:xfrm>
        </p:spPr>
        <p:txBody>
          <a:bodyPr/>
          <a:lstStyle/>
          <a:p>
            <a:pPr algn="ctr"/>
            <a:r>
              <a:rPr lang="en-US" b="1" dirty="0">
                <a:latin typeface="+mn-lt"/>
              </a:rPr>
              <a:t>PSC Approved Schedule</a:t>
            </a:r>
          </a:p>
        </p:txBody>
      </p:sp>
      <p:sp>
        <p:nvSpPr>
          <p:cNvPr id="3" name="Content Placeholder 2"/>
          <p:cNvSpPr>
            <a:spLocks noGrp="1"/>
          </p:cNvSpPr>
          <p:nvPr>
            <p:ph idx="1"/>
          </p:nvPr>
        </p:nvSpPr>
        <p:spPr>
          <a:xfrm>
            <a:off x="525640" y="1354484"/>
            <a:ext cx="10850217" cy="5575705"/>
          </a:xfrm>
        </p:spPr>
        <p:txBody>
          <a:bodyPr>
            <a:normAutofit/>
          </a:bodyPr>
          <a:lstStyle/>
          <a:p>
            <a:pPr>
              <a:spcAft>
                <a:spcPts val="1800"/>
              </a:spcAft>
            </a:pPr>
            <a:r>
              <a:rPr lang="en-US" b="1" dirty="0"/>
              <a:t>December 19-20, 2017</a:t>
            </a:r>
            <a:r>
              <a:rPr lang="en-US" dirty="0"/>
              <a:t>: PSC 2-day retreat and decision making</a:t>
            </a:r>
          </a:p>
          <a:p>
            <a:pPr>
              <a:spcAft>
                <a:spcPts val="1800"/>
              </a:spcAft>
            </a:pPr>
            <a:r>
              <a:rPr lang="en-US" b="1" dirty="0"/>
              <a:t>December 22, 2017</a:t>
            </a:r>
            <a:r>
              <a:rPr lang="en-US" dirty="0"/>
              <a:t>: Release of draft Phase III WIP planning targets</a:t>
            </a:r>
          </a:p>
          <a:p>
            <a:pPr>
              <a:spcAft>
                <a:spcPts val="1800"/>
              </a:spcAft>
            </a:pPr>
            <a:r>
              <a:rPr lang="en-US" b="1" dirty="0">
                <a:solidFill>
                  <a:srgbClr val="FF0000"/>
                </a:solidFill>
              </a:rPr>
              <a:t>December 22, 2017 – April 20, 2018</a:t>
            </a:r>
            <a:r>
              <a:rPr lang="en-US" dirty="0">
                <a:solidFill>
                  <a:srgbClr val="FF0000"/>
                </a:solidFill>
              </a:rPr>
              <a:t>: Partnership’s review of the draft Phase III WIP planning targets</a:t>
            </a:r>
          </a:p>
          <a:p>
            <a:pPr>
              <a:spcAft>
                <a:spcPts val="1800"/>
              </a:spcAft>
            </a:pPr>
            <a:r>
              <a:rPr lang="en-US" b="1" dirty="0"/>
              <a:t>Late April/Early May 2018</a:t>
            </a:r>
            <a:r>
              <a:rPr lang="en-US" dirty="0"/>
              <a:t>: PSC approval of the final Phase III WIP planning targets with any agreed-to special cases</a:t>
            </a:r>
          </a:p>
          <a:p>
            <a:pPr>
              <a:spcAft>
                <a:spcPts val="1800"/>
              </a:spcAft>
            </a:pPr>
            <a:r>
              <a:rPr lang="en-US" b="1" dirty="0"/>
              <a:t>May 7, 2018</a:t>
            </a:r>
            <a:r>
              <a:rPr lang="en-US" dirty="0"/>
              <a:t>: Release of the final Phase III WIP planning targets</a:t>
            </a:r>
          </a:p>
        </p:txBody>
      </p:sp>
      <p:sp>
        <p:nvSpPr>
          <p:cNvPr id="4" name="Slide Number Placeholder 3"/>
          <p:cNvSpPr>
            <a:spLocks noGrp="1"/>
          </p:cNvSpPr>
          <p:nvPr>
            <p:ph type="sldNum" sz="quarter" idx="12"/>
          </p:nvPr>
        </p:nvSpPr>
        <p:spPr/>
        <p:txBody>
          <a:bodyPr/>
          <a:lstStyle/>
          <a:p>
            <a:fld id="{5A8328EF-C2C8-4861-B0DA-8100FEBAF165}" type="slidenum">
              <a:rPr lang="en-US" smtClean="0"/>
              <a:t>15</a:t>
            </a:fld>
            <a:endParaRPr lang="en-US"/>
          </a:p>
        </p:txBody>
      </p:sp>
    </p:spTree>
    <p:extLst>
      <p:ext uri="{BB962C8B-B14F-4D97-AF65-F5344CB8AC3E}">
        <p14:creationId xmlns:p14="http://schemas.microsoft.com/office/powerpoint/2010/main" val="752285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752" t="25741" r="19885" b="8704"/>
          <a:stretch/>
        </p:blipFill>
        <p:spPr>
          <a:xfrm>
            <a:off x="4292992" y="2207628"/>
            <a:ext cx="1473773" cy="187667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75" t="25185" r="21177" b="9074"/>
          <a:stretch/>
        </p:blipFill>
        <p:spPr>
          <a:xfrm>
            <a:off x="6097945" y="2210525"/>
            <a:ext cx="1463917" cy="186269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8013" t="26481" r="19884" b="8333"/>
          <a:stretch/>
        </p:blipFill>
        <p:spPr>
          <a:xfrm>
            <a:off x="7862774" y="2210524"/>
            <a:ext cx="1492268" cy="1862690"/>
          </a:xfrm>
          <a:prstGeom prst="rect">
            <a:avLst/>
          </a:prstGeom>
        </p:spPr>
      </p:pic>
      <p:sp>
        <p:nvSpPr>
          <p:cNvPr id="6" name="TextBox 5"/>
          <p:cNvSpPr txBox="1"/>
          <p:nvPr/>
        </p:nvSpPr>
        <p:spPr>
          <a:xfrm>
            <a:off x="1927514" y="2864870"/>
            <a:ext cx="1329612"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Who?</a:t>
            </a:r>
          </a:p>
        </p:txBody>
      </p:sp>
      <p:sp>
        <p:nvSpPr>
          <p:cNvPr id="7" name="TextBox 6"/>
          <p:cNvSpPr txBox="1"/>
          <p:nvPr/>
        </p:nvSpPr>
        <p:spPr>
          <a:xfrm>
            <a:off x="1909212" y="4509828"/>
            <a:ext cx="1329612"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How?</a:t>
            </a:r>
          </a:p>
        </p:txBody>
      </p:sp>
      <p:sp>
        <p:nvSpPr>
          <p:cNvPr id="8" name="TextBox 7"/>
          <p:cNvSpPr txBox="1"/>
          <p:nvPr/>
        </p:nvSpPr>
        <p:spPr>
          <a:xfrm>
            <a:off x="1909212" y="5803191"/>
            <a:ext cx="1567543"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When?</a:t>
            </a:r>
          </a:p>
        </p:txBody>
      </p:sp>
      <p:sp>
        <p:nvSpPr>
          <p:cNvPr id="9" name="TextBox 8"/>
          <p:cNvSpPr txBox="1"/>
          <p:nvPr/>
        </p:nvSpPr>
        <p:spPr>
          <a:xfrm>
            <a:off x="2599198" y="127213"/>
            <a:ext cx="7186905" cy="1077218"/>
          </a:xfrm>
          <a:prstGeom prst="rect">
            <a:avLst/>
          </a:prstGeom>
          <a:noFill/>
        </p:spPr>
        <p:txBody>
          <a:bodyPr wrap="square" rtlCol="0">
            <a:spAutoFit/>
          </a:bodyPr>
          <a:lstStyle/>
          <a:p>
            <a:pPr algn="ctr" defTabSz="685800"/>
            <a:r>
              <a:rPr lang="en-US" sz="3200" b="1" kern="0" dirty="0">
                <a:solidFill>
                  <a:sysClr val="windowText" lastClr="000000"/>
                </a:solidFill>
                <a:latin typeface="Arial" panose="020B0604020202020204" pitchFamily="34" charset="0"/>
                <a:cs typeface="Arial" panose="020B0604020202020204" pitchFamily="34" charset="0"/>
              </a:rPr>
              <a:t>How to Offset the Additional Loads Due to Conowingo Dam Infill</a:t>
            </a:r>
          </a:p>
        </p:txBody>
      </p:sp>
      <p:sp>
        <p:nvSpPr>
          <p:cNvPr id="10" name="TextBox 9"/>
          <p:cNvSpPr txBox="1"/>
          <p:nvPr/>
        </p:nvSpPr>
        <p:spPr>
          <a:xfrm>
            <a:off x="4576990" y="5803191"/>
            <a:ext cx="1189775" cy="415498"/>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By 2025</a:t>
            </a:r>
          </a:p>
        </p:txBody>
      </p:sp>
      <p:sp>
        <p:nvSpPr>
          <p:cNvPr id="11" name="TextBox 10"/>
          <p:cNvSpPr txBox="1"/>
          <p:nvPr/>
        </p:nvSpPr>
        <p:spPr>
          <a:xfrm>
            <a:off x="6610535" y="5659646"/>
            <a:ext cx="1902654" cy="1061829"/>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Post-2025 with agreed-upon date</a:t>
            </a:r>
          </a:p>
        </p:txBody>
      </p:sp>
      <p:sp>
        <p:nvSpPr>
          <p:cNvPr id="12" name="TextBox 11"/>
          <p:cNvSpPr txBox="1"/>
          <p:nvPr/>
        </p:nvSpPr>
        <p:spPr>
          <a:xfrm>
            <a:off x="8985156" y="5641607"/>
            <a:ext cx="1828618" cy="1061829"/>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Beyond 2025 – no future date identified </a:t>
            </a:r>
          </a:p>
        </p:txBody>
      </p:sp>
      <p:sp>
        <p:nvSpPr>
          <p:cNvPr id="13" name="TextBox 12"/>
          <p:cNvSpPr txBox="1"/>
          <p:nvPr/>
        </p:nvSpPr>
        <p:spPr>
          <a:xfrm>
            <a:off x="4411207" y="4417495"/>
            <a:ext cx="2939144" cy="738664"/>
          </a:xfrm>
          <a:prstGeom prst="rect">
            <a:avLst/>
          </a:prstGeom>
          <a:noFill/>
        </p:spPr>
        <p:txBody>
          <a:bodyPr wrap="square" rtlCol="0">
            <a:spAutoFit/>
          </a:bodyPr>
          <a:lstStyle/>
          <a:p>
            <a:pPr algn="ctr" defTabSz="685800"/>
            <a:r>
              <a:rPr lang="en-US" sz="2100" kern="0" dirty="0">
                <a:solidFill>
                  <a:sysClr val="windowText" lastClr="000000"/>
                </a:solidFill>
                <a:cs typeface="Arial" panose="020B0604020202020204" pitchFamily="34" charset="0"/>
              </a:rPr>
              <a:t>Allocation equity rules used in the Bay TMDL</a:t>
            </a:r>
          </a:p>
        </p:txBody>
      </p:sp>
      <p:sp>
        <p:nvSpPr>
          <p:cNvPr id="14" name="TextBox 13"/>
          <p:cNvSpPr txBox="1"/>
          <p:nvPr/>
        </p:nvSpPr>
        <p:spPr>
          <a:xfrm>
            <a:off x="7911833" y="4417495"/>
            <a:ext cx="2901941" cy="738664"/>
          </a:xfrm>
          <a:prstGeom prst="rect">
            <a:avLst/>
          </a:prstGeom>
          <a:noFill/>
        </p:spPr>
        <p:txBody>
          <a:bodyPr wrap="square" rtlCol="0">
            <a:spAutoFit/>
          </a:bodyPr>
          <a:lstStyle/>
          <a:p>
            <a:pPr algn="ctr" defTabSz="685800"/>
            <a:r>
              <a:rPr lang="en-US" sz="2100" kern="0" dirty="0">
                <a:solidFill>
                  <a:sysClr val="windowText" lastClr="000000"/>
                </a:solidFill>
                <a:cs typeface="Arial" panose="020B0604020202020204" pitchFamily="34" charset="0"/>
              </a:rPr>
              <a:t>Assign additional load as local planning goal </a:t>
            </a:r>
          </a:p>
        </p:txBody>
      </p:sp>
      <p:sp>
        <p:nvSpPr>
          <p:cNvPr id="15" name="TextBox 14"/>
          <p:cNvSpPr txBox="1"/>
          <p:nvPr/>
        </p:nvSpPr>
        <p:spPr>
          <a:xfrm>
            <a:off x="1909212" y="1435964"/>
            <a:ext cx="1329612" cy="1015663"/>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How much?</a:t>
            </a:r>
          </a:p>
        </p:txBody>
      </p:sp>
      <p:sp>
        <p:nvSpPr>
          <p:cNvPr id="16" name="Slide Number Placeholder 15"/>
          <p:cNvSpPr>
            <a:spLocks noGrp="1"/>
          </p:cNvSpPr>
          <p:nvPr>
            <p:ph type="sldNum" sz="quarter" idx="12"/>
          </p:nvPr>
        </p:nvSpPr>
        <p:spPr/>
        <p:txBody>
          <a:bodyPr/>
          <a:lstStyle/>
          <a:p>
            <a:fld id="{5A8328EF-C2C8-4861-B0DA-8100FEBAF165}" type="slidenum">
              <a:rPr lang="en-US" smtClean="0"/>
              <a:t>16</a:t>
            </a:fld>
            <a:endParaRPr lang="en-US"/>
          </a:p>
        </p:txBody>
      </p:sp>
      <p:pic>
        <p:nvPicPr>
          <p:cNvPr id="17" name="Picture 16"/>
          <p:cNvPicPr>
            <a:picLocks noChangeAspect="1"/>
          </p:cNvPicPr>
          <p:nvPr/>
        </p:nvPicPr>
        <p:blipFill rotWithShape="1">
          <a:blip r:embed="rId5"/>
          <a:srcRect r="15650" b="13846"/>
          <a:stretch/>
        </p:blipFill>
        <p:spPr>
          <a:xfrm>
            <a:off x="9705845" y="1934901"/>
            <a:ext cx="1619008" cy="2138313"/>
          </a:xfrm>
          <a:prstGeom prst="rect">
            <a:avLst/>
          </a:prstGeom>
        </p:spPr>
      </p:pic>
      <p:sp>
        <p:nvSpPr>
          <p:cNvPr id="18" name="Rectangle 17"/>
          <p:cNvSpPr/>
          <p:nvPr/>
        </p:nvSpPr>
        <p:spPr>
          <a:xfrm>
            <a:off x="9832043" y="2207628"/>
            <a:ext cx="981731" cy="15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713796" y="2207628"/>
            <a:ext cx="575191" cy="1116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876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PSC agreed to add the “Susquehanna + most effective basins” option for final PSC decision.</a:t>
            </a:r>
          </a:p>
          <a:p>
            <a:pPr marL="457200" lvl="1" indent="0">
              <a:buNone/>
            </a:pPr>
            <a:endParaRPr lang="en-US" dirty="0"/>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B2BA1AA-7F9B-42FF-9DF6-7EB8EEFB84CF}" type="slidenum">
              <a:rPr lang="en-US" smtClean="0"/>
              <a:t>17</a:t>
            </a:fld>
            <a:endParaRPr lang="en-US" dirty="0"/>
          </a:p>
        </p:txBody>
      </p:sp>
      <p:sp>
        <p:nvSpPr>
          <p:cNvPr id="6" name="Title 1"/>
          <p:cNvSpPr>
            <a:spLocks noGrp="1"/>
          </p:cNvSpPr>
          <p:nvPr>
            <p:ph type="title"/>
          </p:nvPr>
        </p:nvSpPr>
        <p:spPr>
          <a:xfrm>
            <a:off x="838200" y="365125"/>
            <a:ext cx="10515600" cy="1325563"/>
          </a:xfrm>
        </p:spPr>
        <p:txBody>
          <a:bodyPr/>
          <a:lstStyle/>
          <a:p>
            <a:pPr algn="ctr"/>
            <a:r>
              <a:rPr lang="en-US" b="1" dirty="0">
                <a:latin typeface="+mn-lt"/>
              </a:rPr>
              <a:t>Conowingo Dam Infill</a:t>
            </a:r>
            <a:br>
              <a:rPr lang="en-US" b="1" dirty="0">
                <a:latin typeface="+mn-lt"/>
              </a:rPr>
            </a:br>
            <a:r>
              <a:rPr lang="en-US" sz="2800" b="1" u="sng" dirty="0">
                <a:latin typeface="+mn-lt"/>
              </a:rPr>
              <a:t>October 3, 2017 PSC Decisions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752" t="25741" r="19885" b="8704"/>
          <a:stretch/>
        </p:blipFill>
        <p:spPr>
          <a:xfrm>
            <a:off x="1885532" y="2962338"/>
            <a:ext cx="2400801" cy="3057136"/>
          </a:xfrm>
          <a:prstGeom prst="rect">
            <a:avLst/>
          </a:prstGeom>
        </p:spPr>
      </p:pic>
      <p:pic>
        <p:nvPicPr>
          <p:cNvPr id="2" name="Picture 1"/>
          <p:cNvPicPr>
            <a:picLocks noChangeAspect="1"/>
          </p:cNvPicPr>
          <p:nvPr/>
        </p:nvPicPr>
        <p:blipFill>
          <a:blip r:embed="rId3"/>
          <a:stretch>
            <a:fillRect/>
          </a:stretch>
        </p:blipFill>
        <p:spPr>
          <a:xfrm>
            <a:off x="6634040" y="2889888"/>
            <a:ext cx="2814889" cy="3232820"/>
          </a:xfrm>
          <a:prstGeom prst="rect">
            <a:avLst/>
          </a:prstGeom>
        </p:spPr>
      </p:pic>
      <p:sp>
        <p:nvSpPr>
          <p:cNvPr id="7" name="Plus 6"/>
          <p:cNvSpPr/>
          <p:nvPr/>
        </p:nvSpPr>
        <p:spPr>
          <a:xfrm>
            <a:off x="5002986" y="4001294"/>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rot="2772965">
            <a:off x="9117497" y="4031482"/>
            <a:ext cx="371061" cy="673608"/>
          </a:xfrm>
          <a:prstGeom prst="downArrow">
            <a:avLst>
              <a:gd name="adj1" fmla="val 2142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685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PSC agreed to draft a letter on expectations for the role in Exelon in addressing increased loads associated with Conowingo infill, as part of the Clean Water Act 401 certification. </a:t>
            </a:r>
          </a:p>
          <a:p>
            <a:pPr lvl="1"/>
            <a:r>
              <a:rPr lang="en-US" dirty="0"/>
              <a:t>The letter will likely be addressed to Exelon. </a:t>
            </a:r>
          </a:p>
          <a:p>
            <a:endParaRPr lang="en-US" dirty="0"/>
          </a:p>
          <a:p>
            <a:r>
              <a:rPr lang="en-US" dirty="0"/>
              <a:t>PSC will review a draft of the letter at one of their upcoming meetings. </a:t>
            </a:r>
          </a:p>
          <a:p>
            <a:pPr lvl="1"/>
            <a:endParaRPr lang="en-US" dirty="0"/>
          </a:p>
          <a:p>
            <a:pPr marL="457200" lvl="1" indent="0">
              <a:buNone/>
            </a:pPr>
            <a:endParaRPr lang="en-US" dirty="0"/>
          </a:p>
          <a:p>
            <a:pPr marL="457200" lvl="1" indent="0">
              <a:buNone/>
            </a:pPr>
            <a:endParaRPr lang="en-US" dirty="0"/>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B2BA1AA-7F9B-42FF-9DF6-7EB8EEFB84CF}" type="slidenum">
              <a:rPr lang="en-US" smtClean="0"/>
              <a:t>18</a:t>
            </a:fld>
            <a:endParaRPr lang="en-US" dirty="0"/>
          </a:p>
        </p:txBody>
      </p:sp>
      <p:sp>
        <p:nvSpPr>
          <p:cNvPr id="6" name="Title 1"/>
          <p:cNvSpPr>
            <a:spLocks noGrp="1"/>
          </p:cNvSpPr>
          <p:nvPr>
            <p:ph type="title"/>
          </p:nvPr>
        </p:nvSpPr>
        <p:spPr>
          <a:xfrm>
            <a:off x="838200" y="365125"/>
            <a:ext cx="10515600" cy="1325563"/>
          </a:xfrm>
        </p:spPr>
        <p:txBody>
          <a:bodyPr/>
          <a:lstStyle/>
          <a:p>
            <a:pPr algn="ctr"/>
            <a:r>
              <a:rPr lang="en-US" b="1" dirty="0">
                <a:latin typeface="+mn-lt"/>
              </a:rPr>
              <a:t>Conowingo Dam Infill</a:t>
            </a:r>
            <a:br>
              <a:rPr lang="en-US" b="1" dirty="0">
                <a:latin typeface="+mn-lt"/>
              </a:rPr>
            </a:br>
            <a:r>
              <a:rPr lang="en-US" sz="2800" b="1" u="sng" dirty="0">
                <a:latin typeface="+mn-lt"/>
              </a:rPr>
              <a:t>October 3, 2017 PSC Decisions </a:t>
            </a:r>
          </a:p>
        </p:txBody>
      </p:sp>
    </p:spTree>
    <p:extLst>
      <p:ext uri="{BB962C8B-B14F-4D97-AF65-F5344CB8AC3E}">
        <p14:creationId xmlns:p14="http://schemas.microsoft.com/office/powerpoint/2010/main" val="411094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94"/>
            <a:ext cx="10515600" cy="1325563"/>
          </a:xfrm>
        </p:spPr>
        <p:txBody>
          <a:bodyPr/>
          <a:lstStyle/>
          <a:p>
            <a:pPr algn="ctr"/>
            <a:r>
              <a:rPr lang="en-US" b="1" dirty="0"/>
              <a:t>Climate Influence on the Bay Watershed </a:t>
            </a:r>
          </a:p>
        </p:txBody>
      </p:sp>
      <p:sp>
        <p:nvSpPr>
          <p:cNvPr id="4" name="Slide Number Placeholder 3"/>
          <p:cNvSpPr>
            <a:spLocks noGrp="1"/>
          </p:cNvSpPr>
          <p:nvPr>
            <p:ph type="sldNum" sz="quarter" idx="12"/>
          </p:nvPr>
        </p:nvSpPr>
        <p:spPr/>
        <p:txBody>
          <a:bodyPr/>
          <a:lstStyle/>
          <a:p>
            <a:fld id="{FB2BA1AA-7F9B-42FF-9DF6-7EB8EEFB84CF}" type="slidenum">
              <a:rPr lang="en-US" smtClean="0"/>
              <a:t>19</a:t>
            </a:fld>
            <a:endParaRPr lang="en-US" dirty="0"/>
          </a:p>
        </p:txBody>
      </p:sp>
      <p:pic>
        <p:nvPicPr>
          <p:cNvPr id="5" name="Picture 4"/>
          <p:cNvPicPr>
            <a:picLocks noChangeAspect="1"/>
          </p:cNvPicPr>
          <p:nvPr/>
        </p:nvPicPr>
        <p:blipFill>
          <a:blip r:embed="rId2"/>
          <a:stretch>
            <a:fillRect/>
          </a:stretch>
        </p:blipFill>
        <p:spPr>
          <a:xfrm>
            <a:off x="1137986" y="1379284"/>
            <a:ext cx="10215814" cy="4873879"/>
          </a:xfrm>
          <a:prstGeom prst="rect">
            <a:avLst/>
          </a:prstGeom>
        </p:spPr>
      </p:pic>
    </p:spTree>
    <p:extLst>
      <p:ext uri="{BB962C8B-B14F-4D97-AF65-F5344CB8AC3E}">
        <p14:creationId xmlns:p14="http://schemas.microsoft.com/office/powerpoint/2010/main" val="253638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Today’s Objectives </a:t>
            </a:r>
          </a:p>
        </p:txBody>
      </p:sp>
      <p:sp>
        <p:nvSpPr>
          <p:cNvPr id="3" name="Content Placeholder 2"/>
          <p:cNvSpPr>
            <a:spLocks noGrp="1"/>
          </p:cNvSpPr>
          <p:nvPr>
            <p:ph idx="1"/>
          </p:nvPr>
        </p:nvSpPr>
        <p:spPr>
          <a:xfrm>
            <a:off x="838200" y="1917191"/>
            <a:ext cx="10515600" cy="4351338"/>
          </a:xfrm>
        </p:spPr>
        <p:txBody>
          <a:bodyPr/>
          <a:lstStyle/>
          <a:p>
            <a:r>
              <a:rPr lang="en-US" dirty="0"/>
              <a:t>Highlight of key midpoint assessment policy decisions to be considered by the PSC during their December 19-20, 2017 retreat</a:t>
            </a:r>
          </a:p>
          <a:p>
            <a:pPr marL="0" indent="0">
              <a:buNone/>
            </a:pPr>
            <a:endParaRPr lang="en-US" dirty="0"/>
          </a:p>
          <a:p>
            <a:r>
              <a:rPr lang="en-US" dirty="0"/>
              <a:t>Solicit CAC feedback on local relevance of these decisions </a:t>
            </a:r>
          </a:p>
          <a:p>
            <a:pPr marL="0" indent="0">
              <a:buNone/>
            </a:pPr>
            <a:endParaRPr lang="en-US" dirty="0"/>
          </a:p>
        </p:txBody>
      </p:sp>
      <p:sp>
        <p:nvSpPr>
          <p:cNvPr id="4" name="Slide Number Placeholder 3"/>
          <p:cNvSpPr>
            <a:spLocks noGrp="1"/>
          </p:cNvSpPr>
          <p:nvPr>
            <p:ph type="sldNum" sz="quarter" idx="12"/>
          </p:nvPr>
        </p:nvSpPr>
        <p:spPr/>
        <p:txBody>
          <a:bodyPr/>
          <a:lstStyle/>
          <a:p>
            <a:fld id="{FB2BA1AA-7F9B-42FF-9DF6-7EB8EEFB84CF}" type="slidenum">
              <a:rPr lang="en-US" smtClean="0"/>
              <a:t>2</a:t>
            </a:fld>
            <a:endParaRPr lang="en-US" dirty="0"/>
          </a:p>
        </p:txBody>
      </p:sp>
    </p:spTree>
    <p:extLst>
      <p:ext uri="{BB962C8B-B14F-4D97-AF65-F5344CB8AC3E}">
        <p14:creationId xmlns:p14="http://schemas.microsoft.com/office/powerpoint/2010/main" val="2672291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686795" y="1404659"/>
            <a:ext cx="8093011" cy="5192605"/>
            <a:chOff x="362902" y="1192992"/>
            <a:chExt cx="8093011" cy="5192605"/>
          </a:xfrm>
        </p:grpSpPr>
        <p:graphicFrame>
          <p:nvGraphicFramePr>
            <p:cNvPr id="27" name="Chart 26"/>
            <p:cNvGraphicFramePr>
              <a:graphicFrameLocks/>
            </p:cNvGraphicFramePr>
            <p:nvPr>
              <p:extLst/>
            </p:nvPr>
          </p:nvGraphicFramePr>
          <p:xfrm>
            <a:off x="582930" y="1192992"/>
            <a:ext cx="7872983"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4" name="Freeform 3"/>
            <p:cNvSpPr/>
            <p:nvPr/>
          </p:nvSpPr>
          <p:spPr>
            <a:xfrm>
              <a:off x="4267199" y="1418812"/>
              <a:ext cx="3951683" cy="3610388"/>
            </a:xfrm>
            <a:custGeom>
              <a:avLst/>
              <a:gdLst>
                <a:gd name="connsiteX0" fmla="*/ 6878499 w 8635738"/>
                <a:gd name="connsiteY0" fmla="*/ 1639223 h 4952863"/>
                <a:gd name="connsiteX1" fmla="*/ 7387383 w 8635738"/>
                <a:gd name="connsiteY1" fmla="*/ 1225755 h 4952863"/>
                <a:gd name="connsiteX2" fmla="*/ 7769046 w 8635738"/>
                <a:gd name="connsiteY2" fmla="*/ 891800 h 4952863"/>
                <a:gd name="connsiteX3" fmla="*/ 8269978 w 8635738"/>
                <a:gd name="connsiteY3" fmla="*/ 374965 h 4952863"/>
                <a:gd name="connsiteX4" fmla="*/ 8540322 w 8635738"/>
                <a:gd name="connsiteY4" fmla="*/ 72816 h 4952863"/>
                <a:gd name="connsiteX5" fmla="*/ 8580079 w 8635738"/>
                <a:gd name="connsiteY5" fmla="*/ 33059 h 4952863"/>
                <a:gd name="connsiteX6" fmla="*/ 8611884 w 8635738"/>
                <a:gd name="connsiteY6" fmla="*/ 1254 h 4952863"/>
                <a:gd name="connsiteX7" fmla="*/ 8627786 w 8635738"/>
                <a:gd name="connsiteY7" fmla="*/ 17157 h 4952863"/>
                <a:gd name="connsiteX8" fmla="*/ 8627786 w 8635738"/>
                <a:gd name="connsiteY8" fmla="*/ 112572 h 4952863"/>
                <a:gd name="connsiteX9" fmla="*/ 8627786 w 8635738"/>
                <a:gd name="connsiteY9" fmla="*/ 629407 h 4952863"/>
                <a:gd name="connsiteX10" fmla="*/ 8635738 w 8635738"/>
                <a:gd name="connsiteY10" fmla="*/ 1178047 h 4952863"/>
                <a:gd name="connsiteX11" fmla="*/ 8635738 w 8635738"/>
                <a:gd name="connsiteY11" fmla="*/ 1225755 h 4952863"/>
                <a:gd name="connsiteX12" fmla="*/ 8627786 w 8635738"/>
                <a:gd name="connsiteY12" fmla="*/ 1265511 h 4952863"/>
                <a:gd name="connsiteX13" fmla="*/ 8595981 w 8635738"/>
                <a:gd name="connsiteY13" fmla="*/ 1321171 h 4952863"/>
                <a:gd name="connsiteX14" fmla="*/ 8508517 w 8635738"/>
                <a:gd name="connsiteY14" fmla="*/ 1392732 h 4952863"/>
                <a:gd name="connsiteX15" fmla="*/ 7753143 w 8635738"/>
                <a:gd name="connsiteY15" fmla="*/ 1965226 h 4952863"/>
                <a:gd name="connsiteX16" fmla="*/ 7474847 w 8635738"/>
                <a:gd name="connsiteY16" fmla="*/ 2171960 h 4952863"/>
                <a:gd name="connsiteX17" fmla="*/ 6886451 w 8635738"/>
                <a:gd name="connsiteY17" fmla="*/ 2569525 h 4952863"/>
                <a:gd name="connsiteX18" fmla="*/ 6496837 w 8635738"/>
                <a:gd name="connsiteY18" fmla="*/ 2816016 h 4952863"/>
                <a:gd name="connsiteX19" fmla="*/ 5916392 w 8635738"/>
                <a:gd name="connsiteY19" fmla="*/ 3181776 h 4952863"/>
                <a:gd name="connsiteX20" fmla="*/ 5447265 w 8635738"/>
                <a:gd name="connsiteY20" fmla="*/ 3436217 h 4952863"/>
                <a:gd name="connsiteX21" fmla="*/ 4890673 w 8635738"/>
                <a:gd name="connsiteY21" fmla="*/ 3730416 h 4952863"/>
                <a:gd name="connsiteX22" fmla="*/ 4254569 w 8635738"/>
                <a:gd name="connsiteY22" fmla="*/ 4008711 h 4952863"/>
                <a:gd name="connsiteX23" fmla="*/ 3729783 w 8635738"/>
                <a:gd name="connsiteY23" fmla="*/ 4207494 h 4952863"/>
                <a:gd name="connsiteX24" fmla="*/ 3387877 w 8635738"/>
                <a:gd name="connsiteY24" fmla="*/ 4326764 h 4952863"/>
                <a:gd name="connsiteX25" fmla="*/ 2751773 w 8635738"/>
                <a:gd name="connsiteY25" fmla="*/ 4509644 h 4952863"/>
                <a:gd name="connsiteX26" fmla="*/ 2195181 w 8635738"/>
                <a:gd name="connsiteY26" fmla="*/ 4660718 h 4952863"/>
                <a:gd name="connsiteX27" fmla="*/ 1654493 w 8635738"/>
                <a:gd name="connsiteY27" fmla="*/ 4772037 h 4952863"/>
                <a:gd name="connsiteX28" fmla="*/ 859362 w 8635738"/>
                <a:gd name="connsiteY28" fmla="*/ 4859501 h 4952863"/>
                <a:gd name="connsiteX29" fmla="*/ 64232 w 8635738"/>
                <a:gd name="connsiteY29" fmla="*/ 4946965 h 4952863"/>
                <a:gd name="connsiteX30" fmla="*/ 64232 w 8635738"/>
                <a:gd name="connsiteY30" fmla="*/ 4939014 h 4952863"/>
                <a:gd name="connsiteX31" fmla="*/ 199404 w 8635738"/>
                <a:gd name="connsiteY31" fmla="*/ 4891306 h 4952863"/>
                <a:gd name="connsiteX32" fmla="*/ 970680 w 8635738"/>
                <a:gd name="connsiteY32" fmla="*/ 4716377 h 4952863"/>
                <a:gd name="connsiteX33" fmla="*/ 1869178 w 8635738"/>
                <a:gd name="connsiteY33" fmla="*/ 4493741 h 4952863"/>
                <a:gd name="connsiteX34" fmla="*/ 2552990 w 8635738"/>
                <a:gd name="connsiteY34" fmla="*/ 4255202 h 4952863"/>
                <a:gd name="connsiteX35" fmla="*/ 3411731 w 8635738"/>
                <a:gd name="connsiteY35" fmla="*/ 3889442 h 4952863"/>
                <a:gd name="connsiteX36" fmla="*/ 4270472 w 8635738"/>
                <a:gd name="connsiteY36" fmla="*/ 3444169 h 4952863"/>
                <a:gd name="connsiteX37" fmla="*/ 5121261 w 8635738"/>
                <a:gd name="connsiteY37" fmla="*/ 2919383 h 4952863"/>
                <a:gd name="connsiteX38" fmla="*/ 5574486 w 8635738"/>
                <a:gd name="connsiteY38" fmla="*/ 2617233 h 4952863"/>
                <a:gd name="connsiteX39" fmla="*/ 6083369 w 8635738"/>
                <a:gd name="connsiteY39" fmla="*/ 2251473 h 4952863"/>
                <a:gd name="connsiteX40" fmla="*/ 6878499 w 8635738"/>
                <a:gd name="connsiteY40" fmla="*/ 1639223 h 495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35738" h="4952863">
                  <a:moveTo>
                    <a:pt x="6878499" y="1639223"/>
                  </a:moveTo>
                  <a:cubicBezTo>
                    <a:pt x="7095835" y="1468270"/>
                    <a:pt x="7238958" y="1350326"/>
                    <a:pt x="7387383" y="1225755"/>
                  </a:cubicBezTo>
                  <a:cubicBezTo>
                    <a:pt x="7535808" y="1101184"/>
                    <a:pt x="7621947" y="1033598"/>
                    <a:pt x="7769046" y="891800"/>
                  </a:cubicBezTo>
                  <a:cubicBezTo>
                    <a:pt x="7916145" y="750002"/>
                    <a:pt x="8141432" y="511462"/>
                    <a:pt x="8269978" y="374965"/>
                  </a:cubicBezTo>
                  <a:cubicBezTo>
                    <a:pt x="8398524" y="238468"/>
                    <a:pt x="8488639" y="129800"/>
                    <a:pt x="8540322" y="72816"/>
                  </a:cubicBezTo>
                  <a:cubicBezTo>
                    <a:pt x="8592005" y="15832"/>
                    <a:pt x="8580079" y="33059"/>
                    <a:pt x="8580079" y="33059"/>
                  </a:cubicBezTo>
                  <a:cubicBezTo>
                    <a:pt x="8592006" y="21132"/>
                    <a:pt x="8603933" y="3904"/>
                    <a:pt x="8611884" y="1254"/>
                  </a:cubicBezTo>
                  <a:cubicBezTo>
                    <a:pt x="8619835" y="-1396"/>
                    <a:pt x="8625136" y="-1396"/>
                    <a:pt x="8627786" y="17157"/>
                  </a:cubicBezTo>
                  <a:cubicBezTo>
                    <a:pt x="8630436" y="35710"/>
                    <a:pt x="8627786" y="112572"/>
                    <a:pt x="8627786" y="112572"/>
                  </a:cubicBezTo>
                  <a:cubicBezTo>
                    <a:pt x="8627786" y="214614"/>
                    <a:pt x="8626461" y="451828"/>
                    <a:pt x="8627786" y="629407"/>
                  </a:cubicBezTo>
                  <a:cubicBezTo>
                    <a:pt x="8629111" y="806986"/>
                    <a:pt x="8634413" y="1078656"/>
                    <a:pt x="8635738" y="1178047"/>
                  </a:cubicBezTo>
                  <a:cubicBezTo>
                    <a:pt x="8637063" y="1277438"/>
                    <a:pt x="8637063" y="1211178"/>
                    <a:pt x="8635738" y="1225755"/>
                  </a:cubicBezTo>
                  <a:cubicBezTo>
                    <a:pt x="8634413" y="1240332"/>
                    <a:pt x="8634412" y="1249608"/>
                    <a:pt x="8627786" y="1265511"/>
                  </a:cubicBezTo>
                  <a:cubicBezTo>
                    <a:pt x="8621160" y="1281414"/>
                    <a:pt x="8615859" y="1299968"/>
                    <a:pt x="8595981" y="1321171"/>
                  </a:cubicBezTo>
                  <a:cubicBezTo>
                    <a:pt x="8576103" y="1342374"/>
                    <a:pt x="8508517" y="1392732"/>
                    <a:pt x="8508517" y="1392732"/>
                  </a:cubicBezTo>
                  <a:lnTo>
                    <a:pt x="7753143" y="1965226"/>
                  </a:lnTo>
                  <a:cubicBezTo>
                    <a:pt x="7580865" y="2095097"/>
                    <a:pt x="7619296" y="2071244"/>
                    <a:pt x="7474847" y="2171960"/>
                  </a:cubicBezTo>
                  <a:cubicBezTo>
                    <a:pt x="7330398" y="2272676"/>
                    <a:pt x="7049453" y="2462182"/>
                    <a:pt x="6886451" y="2569525"/>
                  </a:cubicBezTo>
                  <a:cubicBezTo>
                    <a:pt x="6723449" y="2676868"/>
                    <a:pt x="6496837" y="2816016"/>
                    <a:pt x="6496837" y="2816016"/>
                  </a:cubicBezTo>
                  <a:cubicBezTo>
                    <a:pt x="6335160" y="2918058"/>
                    <a:pt x="6091320" y="3078409"/>
                    <a:pt x="5916392" y="3181776"/>
                  </a:cubicBezTo>
                  <a:cubicBezTo>
                    <a:pt x="5741464" y="3285143"/>
                    <a:pt x="5447265" y="3436217"/>
                    <a:pt x="5447265" y="3436217"/>
                  </a:cubicBezTo>
                  <a:cubicBezTo>
                    <a:pt x="5276312" y="3527657"/>
                    <a:pt x="5089456" y="3635000"/>
                    <a:pt x="4890673" y="3730416"/>
                  </a:cubicBezTo>
                  <a:cubicBezTo>
                    <a:pt x="4691890" y="3825832"/>
                    <a:pt x="4448051" y="3929198"/>
                    <a:pt x="4254569" y="4008711"/>
                  </a:cubicBezTo>
                  <a:cubicBezTo>
                    <a:pt x="4061087" y="4088224"/>
                    <a:pt x="3874232" y="4154485"/>
                    <a:pt x="3729783" y="4207494"/>
                  </a:cubicBezTo>
                  <a:cubicBezTo>
                    <a:pt x="3585334" y="4260503"/>
                    <a:pt x="3550879" y="4276406"/>
                    <a:pt x="3387877" y="4326764"/>
                  </a:cubicBezTo>
                  <a:cubicBezTo>
                    <a:pt x="3224875" y="4377122"/>
                    <a:pt x="2751773" y="4509644"/>
                    <a:pt x="2751773" y="4509644"/>
                  </a:cubicBezTo>
                  <a:cubicBezTo>
                    <a:pt x="2552990" y="4565303"/>
                    <a:pt x="2378061" y="4616986"/>
                    <a:pt x="2195181" y="4660718"/>
                  </a:cubicBezTo>
                  <a:cubicBezTo>
                    <a:pt x="2012301" y="4704450"/>
                    <a:pt x="1877129" y="4738907"/>
                    <a:pt x="1654493" y="4772037"/>
                  </a:cubicBezTo>
                  <a:cubicBezTo>
                    <a:pt x="1431856" y="4805168"/>
                    <a:pt x="859362" y="4859501"/>
                    <a:pt x="859362" y="4859501"/>
                  </a:cubicBezTo>
                  <a:lnTo>
                    <a:pt x="64232" y="4946965"/>
                  </a:lnTo>
                  <a:cubicBezTo>
                    <a:pt x="-68290" y="4960217"/>
                    <a:pt x="41703" y="4948290"/>
                    <a:pt x="64232" y="4939014"/>
                  </a:cubicBezTo>
                  <a:cubicBezTo>
                    <a:pt x="86761" y="4929738"/>
                    <a:pt x="48329" y="4928412"/>
                    <a:pt x="199404" y="4891306"/>
                  </a:cubicBezTo>
                  <a:cubicBezTo>
                    <a:pt x="350479" y="4854200"/>
                    <a:pt x="970680" y="4716377"/>
                    <a:pt x="970680" y="4716377"/>
                  </a:cubicBezTo>
                  <a:cubicBezTo>
                    <a:pt x="1248976" y="4650116"/>
                    <a:pt x="1605460" y="4570604"/>
                    <a:pt x="1869178" y="4493741"/>
                  </a:cubicBezTo>
                  <a:cubicBezTo>
                    <a:pt x="2132896" y="4416879"/>
                    <a:pt x="2295898" y="4355919"/>
                    <a:pt x="2552990" y="4255202"/>
                  </a:cubicBezTo>
                  <a:cubicBezTo>
                    <a:pt x="2810082" y="4154485"/>
                    <a:pt x="3125484" y="4024614"/>
                    <a:pt x="3411731" y="3889442"/>
                  </a:cubicBezTo>
                  <a:cubicBezTo>
                    <a:pt x="3697978" y="3754270"/>
                    <a:pt x="3985550" y="3605846"/>
                    <a:pt x="4270472" y="3444169"/>
                  </a:cubicBezTo>
                  <a:cubicBezTo>
                    <a:pt x="4555394" y="3282493"/>
                    <a:pt x="4903925" y="3057206"/>
                    <a:pt x="5121261" y="2919383"/>
                  </a:cubicBezTo>
                  <a:cubicBezTo>
                    <a:pt x="5338597" y="2781560"/>
                    <a:pt x="5414135" y="2728551"/>
                    <a:pt x="5574486" y="2617233"/>
                  </a:cubicBezTo>
                  <a:cubicBezTo>
                    <a:pt x="5734837" y="2505915"/>
                    <a:pt x="5864708" y="2414475"/>
                    <a:pt x="6083369" y="2251473"/>
                  </a:cubicBezTo>
                  <a:cubicBezTo>
                    <a:pt x="6302030" y="2088471"/>
                    <a:pt x="6661163" y="1810176"/>
                    <a:pt x="6878499" y="1639223"/>
                  </a:cubicBezTo>
                  <a:close/>
                </a:path>
              </a:pathLst>
            </a:custGeom>
            <a:solidFill>
              <a:srgbClr val="C00000">
                <a:alpha val="20000"/>
              </a:srgb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Freeform 4"/>
            <p:cNvSpPr/>
            <p:nvPr/>
          </p:nvSpPr>
          <p:spPr>
            <a:xfrm>
              <a:off x="4341018" y="2057400"/>
              <a:ext cx="3877865" cy="2980609"/>
            </a:xfrm>
            <a:custGeom>
              <a:avLst/>
              <a:gdLst>
                <a:gd name="connsiteX0" fmla="*/ 5817057 w 8446075"/>
                <a:gd name="connsiteY0" fmla="*/ 1819682 h 4037280"/>
                <a:gd name="connsiteX1" fmla="*/ 6191707 w 8446075"/>
                <a:gd name="connsiteY1" fmla="*/ 1597432 h 4037280"/>
                <a:gd name="connsiteX2" fmla="*/ 6585407 w 8446075"/>
                <a:gd name="connsiteY2" fmla="*/ 1349782 h 4037280"/>
                <a:gd name="connsiteX3" fmla="*/ 6706057 w 8446075"/>
                <a:gd name="connsiteY3" fmla="*/ 1267232 h 4037280"/>
                <a:gd name="connsiteX4" fmla="*/ 7074357 w 8446075"/>
                <a:gd name="connsiteY4" fmla="*/ 1013232 h 4037280"/>
                <a:gd name="connsiteX5" fmla="*/ 7366457 w 8446075"/>
                <a:gd name="connsiteY5" fmla="*/ 810032 h 4037280"/>
                <a:gd name="connsiteX6" fmla="*/ 7569657 w 8446075"/>
                <a:gd name="connsiteY6" fmla="*/ 651282 h 4037280"/>
                <a:gd name="connsiteX7" fmla="*/ 7804607 w 8446075"/>
                <a:gd name="connsiteY7" fmla="*/ 467132 h 4037280"/>
                <a:gd name="connsiteX8" fmla="*/ 8026857 w 8446075"/>
                <a:gd name="connsiteY8" fmla="*/ 302032 h 4037280"/>
                <a:gd name="connsiteX9" fmla="*/ 8268157 w 8446075"/>
                <a:gd name="connsiteY9" fmla="*/ 117882 h 4037280"/>
                <a:gd name="connsiteX10" fmla="*/ 8382457 w 8446075"/>
                <a:gd name="connsiteY10" fmla="*/ 28982 h 4037280"/>
                <a:gd name="connsiteX11" fmla="*/ 8414207 w 8446075"/>
                <a:gd name="connsiteY11" fmla="*/ 3582 h 4037280"/>
                <a:gd name="connsiteX12" fmla="*/ 8433257 w 8446075"/>
                <a:gd name="connsiteY12" fmla="*/ 3582 h 4037280"/>
                <a:gd name="connsiteX13" fmla="*/ 8445957 w 8446075"/>
                <a:gd name="connsiteY13" fmla="*/ 35332 h 4037280"/>
                <a:gd name="connsiteX14" fmla="*/ 8439607 w 8446075"/>
                <a:gd name="connsiteY14" fmla="*/ 295682 h 4037280"/>
                <a:gd name="connsiteX15" fmla="*/ 8439607 w 8446075"/>
                <a:gd name="connsiteY15" fmla="*/ 340132 h 4037280"/>
                <a:gd name="connsiteX16" fmla="*/ 8439607 w 8446075"/>
                <a:gd name="connsiteY16" fmla="*/ 505232 h 4037280"/>
                <a:gd name="connsiteX17" fmla="*/ 8439607 w 8446075"/>
                <a:gd name="connsiteY17" fmla="*/ 543332 h 4037280"/>
                <a:gd name="connsiteX18" fmla="*/ 8439607 w 8446075"/>
                <a:gd name="connsiteY18" fmla="*/ 562382 h 4037280"/>
                <a:gd name="connsiteX19" fmla="*/ 8420557 w 8446075"/>
                <a:gd name="connsiteY19" fmla="*/ 594132 h 4037280"/>
                <a:gd name="connsiteX20" fmla="*/ 8382457 w 8446075"/>
                <a:gd name="connsiteY20" fmla="*/ 632232 h 4037280"/>
                <a:gd name="connsiteX21" fmla="*/ 8045907 w 8446075"/>
                <a:gd name="connsiteY21" fmla="*/ 867182 h 4037280"/>
                <a:gd name="connsiteX22" fmla="*/ 7556957 w 8446075"/>
                <a:gd name="connsiteY22" fmla="*/ 1203732 h 4037280"/>
                <a:gd name="connsiteX23" fmla="*/ 6966407 w 8446075"/>
                <a:gd name="connsiteY23" fmla="*/ 1578382 h 4037280"/>
                <a:gd name="connsiteX24" fmla="*/ 6706057 w 8446075"/>
                <a:gd name="connsiteY24" fmla="*/ 1730782 h 4037280"/>
                <a:gd name="connsiteX25" fmla="*/ 6312357 w 8446075"/>
                <a:gd name="connsiteY25" fmla="*/ 1933982 h 4037280"/>
                <a:gd name="connsiteX26" fmla="*/ 5829757 w 8446075"/>
                <a:gd name="connsiteY26" fmla="*/ 2187982 h 4037280"/>
                <a:gd name="connsiteX27" fmla="*/ 5537657 w 8446075"/>
                <a:gd name="connsiteY27" fmla="*/ 2321332 h 4037280"/>
                <a:gd name="connsiteX28" fmla="*/ 5150307 w 8446075"/>
                <a:gd name="connsiteY28" fmla="*/ 2492782 h 4037280"/>
                <a:gd name="connsiteX29" fmla="*/ 4953457 w 8446075"/>
                <a:gd name="connsiteY29" fmla="*/ 2581682 h 4037280"/>
                <a:gd name="connsiteX30" fmla="*/ 4604207 w 8446075"/>
                <a:gd name="connsiteY30" fmla="*/ 2708682 h 4037280"/>
                <a:gd name="connsiteX31" fmla="*/ 3867607 w 8446075"/>
                <a:gd name="connsiteY31" fmla="*/ 2994432 h 4037280"/>
                <a:gd name="connsiteX32" fmla="*/ 3207207 w 8446075"/>
                <a:gd name="connsiteY32" fmla="*/ 3235732 h 4037280"/>
                <a:gd name="connsiteX33" fmla="*/ 2330907 w 8446075"/>
                <a:gd name="connsiteY33" fmla="*/ 3508782 h 4037280"/>
                <a:gd name="connsiteX34" fmla="*/ 921207 w 8446075"/>
                <a:gd name="connsiteY34" fmla="*/ 3845332 h 4037280"/>
                <a:gd name="connsiteX35" fmla="*/ 133807 w 8446075"/>
                <a:gd name="connsiteY35" fmla="*/ 4010432 h 4037280"/>
                <a:gd name="connsiteX36" fmla="*/ 457 w 8446075"/>
                <a:gd name="connsiteY36" fmla="*/ 4035832 h 4037280"/>
                <a:gd name="connsiteX37" fmla="*/ 127457 w 8446075"/>
                <a:gd name="connsiteY37" fmla="*/ 3997732 h 4037280"/>
                <a:gd name="connsiteX38" fmla="*/ 502107 w 8446075"/>
                <a:gd name="connsiteY38" fmla="*/ 3889782 h 4037280"/>
                <a:gd name="connsiteX39" fmla="*/ 1054557 w 8446075"/>
                <a:gd name="connsiteY39" fmla="*/ 3781832 h 4037280"/>
                <a:gd name="connsiteX40" fmla="*/ 1289507 w 8446075"/>
                <a:gd name="connsiteY40" fmla="*/ 3705632 h 4037280"/>
                <a:gd name="connsiteX41" fmla="*/ 1880057 w 8446075"/>
                <a:gd name="connsiteY41" fmla="*/ 3540532 h 4037280"/>
                <a:gd name="connsiteX42" fmla="*/ 2356307 w 8446075"/>
                <a:gd name="connsiteY42" fmla="*/ 3388132 h 4037280"/>
                <a:gd name="connsiteX43" fmla="*/ 3111957 w 8446075"/>
                <a:gd name="connsiteY43" fmla="*/ 3127782 h 4037280"/>
                <a:gd name="connsiteX44" fmla="*/ 3651707 w 8446075"/>
                <a:gd name="connsiteY44" fmla="*/ 2911882 h 4037280"/>
                <a:gd name="connsiteX45" fmla="*/ 4089857 w 8446075"/>
                <a:gd name="connsiteY45" fmla="*/ 2715032 h 4037280"/>
                <a:gd name="connsiteX46" fmla="*/ 4775657 w 8446075"/>
                <a:gd name="connsiteY46" fmla="*/ 2384832 h 4037280"/>
                <a:gd name="connsiteX47" fmla="*/ 5239207 w 8446075"/>
                <a:gd name="connsiteY47" fmla="*/ 2156232 h 4037280"/>
                <a:gd name="connsiteX48" fmla="*/ 5817057 w 8446075"/>
                <a:gd name="connsiteY48" fmla="*/ 1819682 h 40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46075" h="4037280">
                  <a:moveTo>
                    <a:pt x="5817057" y="1819682"/>
                  </a:moveTo>
                  <a:lnTo>
                    <a:pt x="6191707" y="1597432"/>
                  </a:lnTo>
                  <a:cubicBezTo>
                    <a:pt x="6319765" y="1519115"/>
                    <a:pt x="6499682" y="1404815"/>
                    <a:pt x="6585407" y="1349782"/>
                  </a:cubicBezTo>
                  <a:cubicBezTo>
                    <a:pt x="6671132" y="1294749"/>
                    <a:pt x="6706057" y="1267232"/>
                    <a:pt x="6706057" y="1267232"/>
                  </a:cubicBezTo>
                  <a:lnTo>
                    <a:pt x="7074357" y="1013232"/>
                  </a:lnTo>
                  <a:cubicBezTo>
                    <a:pt x="7184424" y="937032"/>
                    <a:pt x="7283907" y="870357"/>
                    <a:pt x="7366457" y="810032"/>
                  </a:cubicBezTo>
                  <a:cubicBezTo>
                    <a:pt x="7449007" y="749707"/>
                    <a:pt x="7569657" y="651282"/>
                    <a:pt x="7569657" y="651282"/>
                  </a:cubicBezTo>
                  <a:lnTo>
                    <a:pt x="7804607" y="467132"/>
                  </a:lnTo>
                  <a:cubicBezTo>
                    <a:pt x="7880807" y="408924"/>
                    <a:pt x="8026857" y="302032"/>
                    <a:pt x="8026857" y="302032"/>
                  </a:cubicBezTo>
                  <a:lnTo>
                    <a:pt x="8268157" y="117882"/>
                  </a:lnTo>
                  <a:lnTo>
                    <a:pt x="8382457" y="28982"/>
                  </a:lnTo>
                  <a:cubicBezTo>
                    <a:pt x="8406799" y="9932"/>
                    <a:pt x="8405740" y="7815"/>
                    <a:pt x="8414207" y="3582"/>
                  </a:cubicBezTo>
                  <a:cubicBezTo>
                    <a:pt x="8422674" y="-651"/>
                    <a:pt x="8427965" y="-1710"/>
                    <a:pt x="8433257" y="3582"/>
                  </a:cubicBezTo>
                  <a:cubicBezTo>
                    <a:pt x="8438549" y="8874"/>
                    <a:pt x="8444899" y="-13351"/>
                    <a:pt x="8445957" y="35332"/>
                  </a:cubicBezTo>
                  <a:cubicBezTo>
                    <a:pt x="8447015" y="84015"/>
                    <a:pt x="8440665" y="244882"/>
                    <a:pt x="8439607" y="295682"/>
                  </a:cubicBezTo>
                  <a:cubicBezTo>
                    <a:pt x="8438549" y="346482"/>
                    <a:pt x="8439607" y="340132"/>
                    <a:pt x="8439607" y="340132"/>
                  </a:cubicBezTo>
                  <a:lnTo>
                    <a:pt x="8439607" y="505232"/>
                  </a:lnTo>
                  <a:lnTo>
                    <a:pt x="8439607" y="543332"/>
                  </a:lnTo>
                  <a:cubicBezTo>
                    <a:pt x="8439607" y="552857"/>
                    <a:pt x="8442782" y="553915"/>
                    <a:pt x="8439607" y="562382"/>
                  </a:cubicBezTo>
                  <a:cubicBezTo>
                    <a:pt x="8436432" y="570849"/>
                    <a:pt x="8430082" y="582490"/>
                    <a:pt x="8420557" y="594132"/>
                  </a:cubicBezTo>
                  <a:cubicBezTo>
                    <a:pt x="8411032" y="605774"/>
                    <a:pt x="8444899" y="586724"/>
                    <a:pt x="8382457" y="632232"/>
                  </a:cubicBezTo>
                  <a:cubicBezTo>
                    <a:pt x="8320015" y="677740"/>
                    <a:pt x="8045907" y="867182"/>
                    <a:pt x="8045907" y="867182"/>
                  </a:cubicBezTo>
                  <a:cubicBezTo>
                    <a:pt x="7908324" y="962432"/>
                    <a:pt x="7736874" y="1085199"/>
                    <a:pt x="7556957" y="1203732"/>
                  </a:cubicBezTo>
                  <a:cubicBezTo>
                    <a:pt x="7377040" y="1322265"/>
                    <a:pt x="7108224" y="1490540"/>
                    <a:pt x="6966407" y="1578382"/>
                  </a:cubicBezTo>
                  <a:cubicBezTo>
                    <a:pt x="6824590" y="1666224"/>
                    <a:pt x="6815065" y="1671515"/>
                    <a:pt x="6706057" y="1730782"/>
                  </a:cubicBezTo>
                  <a:cubicBezTo>
                    <a:pt x="6597049" y="1790049"/>
                    <a:pt x="6312357" y="1933982"/>
                    <a:pt x="6312357" y="1933982"/>
                  </a:cubicBezTo>
                  <a:lnTo>
                    <a:pt x="5829757" y="2187982"/>
                  </a:lnTo>
                  <a:cubicBezTo>
                    <a:pt x="5700640" y="2252540"/>
                    <a:pt x="5537657" y="2321332"/>
                    <a:pt x="5537657" y="2321332"/>
                  </a:cubicBezTo>
                  <a:lnTo>
                    <a:pt x="5150307" y="2492782"/>
                  </a:lnTo>
                  <a:cubicBezTo>
                    <a:pt x="5052940" y="2536174"/>
                    <a:pt x="5044474" y="2545699"/>
                    <a:pt x="4953457" y="2581682"/>
                  </a:cubicBezTo>
                  <a:cubicBezTo>
                    <a:pt x="4862440" y="2617665"/>
                    <a:pt x="4604207" y="2708682"/>
                    <a:pt x="4604207" y="2708682"/>
                  </a:cubicBezTo>
                  <a:lnTo>
                    <a:pt x="3867607" y="2994432"/>
                  </a:lnTo>
                  <a:cubicBezTo>
                    <a:pt x="3634774" y="3082274"/>
                    <a:pt x="3463324" y="3150007"/>
                    <a:pt x="3207207" y="3235732"/>
                  </a:cubicBezTo>
                  <a:cubicBezTo>
                    <a:pt x="2951090" y="3321457"/>
                    <a:pt x="2711907" y="3407182"/>
                    <a:pt x="2330907" y="3508782"/>
                  </a:cubicBezTo>
                  <a:cubicBezTo>
                    <a:pt x="1949907" y="3610382"/>
                    <a:pt x="1287390" y="3761724"/>
                    <a:pt x="921207" y="3845332"/>
                  </a:cubicBezTo>
                  <a:cubicBezTo>
                    <a:pt x="555024" y="3928940"/>
                    <a:pt x="287265" y="3978682"/>
                    <a:pt x="133807" y="4010432"/>
                  </a:cubicBezTo>
                  <a:cubicBezTo>
                    <a:pt x="-19651" y="4042182"/>
                    <a:pt x="1515" y="4037949"/>
                    <a:pt x="457" y="4035832"/>
                  </a:cubicBezTo>
                  <a:cubicBezTo>
                    <a:pt x="-601" y="4033715"/>
                    <a:pt x="127457" y="3997732"/>
                    <a:pt x="127457" y="3997732"/>
                  </a:cubicBezTo>
                  <a:cubicBezTo>
                    <a:pt x="211065" y="3973390"/>
                    <a:pt x="347590" y="3925765"/>
                    <a:pt x="502107" y="3889782"/>
                  </a:cubicBezTo>
                  <a:cubicBezTo>
                    <a:pt x="656624" y="3853799"/>
                    <a:pt x="923324" y="3812524"/>
                    <a:pt x="1054557" y="3781832"/>
                  </a:cubicBezTo>
                  <a:cubicBezTo>
                    <a:pt x="1185790" y="3751140"/>
                    <a:pt x="1151924" y="3745849"/>
                    <a:pt x="1289507" y="3705632"/>
                  </a:cubicBezTo>
                  <a:cubicBezTo>
                    <a:pt x="1427090" y="3665415"/>
                    <a:pt x="1702257" y="3593449"/>
                    <a:pt x="1880057" y="3540532"/>
                  </a:cubicBezTo>
                  <a:cubicBezTo>
                    <a:pt x="2057857" y="3487615"/>
                    <a:pt x="2356307" y="3388132"/>
                    <a:pt x="2356307" y="3388132"/>
                  </a:cubicBezTo>
                  <a:lnTo>
                    <a:pt x="3111957" y="3127782"/>
                  </a:lnTo>
                  <a:cubicBezTo>
                    <a:pt x="3327857" y="3048407"/>
                    <a:pt x="3488724" y="2980674"/>
                    <a:pt x="3651707" y="2911882"/>
                  </a:cubicBezTo>
                  <a:cubicBezTo>
                    <a:pt x="3814690" y="2843090"/>
                    <a:pt x="3902532" y="2802874"/>
                    <a:pt x="4089857" y="2715032"/>
                  </a:cubicBezTo>
                  <a:cubicBezTo>
                    <a:pt x="4277182" y="2627190"/>
                    <a:pt x="4775657" y="2384832"/>
                    <a:pt x="4775657" y="2384832"/>
                  </a:cubicBezTo>
                  <a:cubicBezTo>
                    <a:pt x="4967215" y="2291699"/>
                    <a:pt x="5063524" y="2250424"/>
                    <a:pt x="5239207" y="2156232"/>
                  </a:cubicBezTo>
                  <a:cubicBezTo>
                    <a:pt x="5414890" y="2062040"/>
                    <a:pt x="5658307" y="1912815"/>
                    <a:pt x="5817057" y="1819682"/>
                  </a:cubicBezTo>
                  <a:close/>
                </a:path>
              </a:pathLst>
            </a:custGeom>
            <a:solidFill>
              <a:schemeClr val="accent2">
                <a:alpha val="3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Freeform 5"/>
            <p:cNvSpPr/>
            <p:nvPr/>
          </p:nvSpPr>
          <p:spPr>
            <a:xfrm>
              <a:off x="4338637" y="2802241"/>
              <a:ext cx="3880245" cy="2226959"/>
            </a:xfrm>
            <a:custGeom>
              <a:avLst/>
              <a:gdLst>
                <a:gd name="connsiteX0" fmla="*/ 6691296 w 8443896"/>
                <a:gd name="connsiteY0" fmla="*/ 937729 h 3065702"/>
                <a:gd name="connsiteX1" fmla="*/ 7370746 w 8443896"/>
                <a:gd name="connsiteY1" fmla="*/ 582129 h 3065702"/>
                <a:gd name="connsiteX2" fmla="*/ 7580296 w 8443896"/>
                <a:gd name="connsiteY2" fmla="*/ 467829 h 3065702"/>
                <a:gd name="connsiteX3" fmla="*/ 7999396 w 8443896"/>
                <a:gd name="connsiteY3" fmla="*/ 239229 h 3065702"/>
                <a:gd name="connsiteX4" fmla="*/ 8316896 w 8443896"/>
                <a:gd name="connsiteY4" fmla="*/ 55079 h 3065702"/>
                <a:gd name="connsiteX5" fmla="*/ 8405796 w 8443896"/>
                <a:gd name="connsiteY5" fmla="*/ 4279 h 3065702"/>
                <a:gd name="connsiteX6" fmla="*/ 8431196 w 8443896"/>
                <a:gd name="connsiteY6" fmla="*/ 4279 h 3065702"/>
                <a:gd name="connsiteX7" fmla="*/ 8437546 w 8443896"/>
                <a:gd name="connsiteY7" fmla="*/ 16979 h 3065702"/>
                <a:gd name="connsiteX8" fmla="*/ 8437546 w 8443896"/>
                <a:gd name="connsiteY8" fmla="*/ 99529 h 3065702"/>
                <a:gd name="connsiteX9" fmla="*/ 8443896 w 8443896"/>
                <a:gd name="connsiteY9" fmla="*/ 734529 h 3065702"/>
                <a:gd name="connsiteX10" fmla="*/ 8443896 w 8443896"/>
                <a:gd name="connsiteY10" fmla="*/ 836129 h 3065702"/>
                <a:gd name="connsiteX11" fmla="*/ 8437546 w 8443896"/>
                <a:gd name="connsiteY11" fmla="*/ 867879 h 3065702"/>
                <a:gd name="connsiteX12" fmla="*/ 8424846 w 8443896"/>
                <a:gd name="connsiteY12" fmla="*/ 893279 h 3065702"/>
                <a:gd name="connsiteX13" fmla="*/ 8399446 w 8443896"/>
                <a:gd name="connsiteY13" fmla="*/ 912329 h 3065702"/>
                <a:gd name="connsiteX14" fmla="*/ 8266096 w 8443896"/>
                <a:gd name="connsiteY14" fmla="*/ 963129 h 3065702"/>
                <a:gd name="connsiteX15" fmla="*/ 7573946 w 8443896"/>
                <a:gd name="connsiteY15" fmla="*/ 1242529 h 3065702"/>
                <a:gd name="connsiteX16" fmla="*/ 6697646 w 8443896"/>
                <a:gd name="connsiteY16" fmla="*/ 1560029 h 3065702"/>
                <a:gd name="connsiteX17" fmla="*/ 5827696 w 8443896"/>
                <a:gd name="connsiteY17" fmla="*/ 1839429 h 3065702"/>
                <a:gd name="connsiteX18" fmla="*/ 5675296 w 8443896"/>
                <a:gd name="connsiteY18" fmla="*/ 1902929 h 3065702"/>
                <a:gd name="connsiteX19" fmla="*/ 5199046 w 8443896"/>
                <a:gd name="connsiteY19" fmla="*/ 2042629 h 3065702"/>
                <a:gd name="connsiteX20" fmla="*/ 4951396 w 8443896"/>
                <a:gd name="connsiteY20" fmla="*/ 2131529 h 3065702"/>
                <a:gd name="connsiteX21" fmla="*/ 4163996 w 8443896"/>
                <a:gd name="connsiteY21" fmla="*/ 2328379 h 3065702"/>
                <a:gd name="connsiteX22" fmla="*/ 4094146 w 8443896"/>
                <a:gd name="connsiteY22" fmla="*/ 2347429 h 3065702"/>
                <a:gd name="connsiteX23" fmla="*/ 3382946 w 8443896"/>
                <a:gd name="connsiteY23" fmla="*/ 2531579 h 3065702"/>
                <a:gd name="connsiteX24" fmla="*/ 2862246 w 8443896"/>
                <a:gd name="connsiteY24" fmla="*/ 2652229 h 3065702"/>
                <a:gd name="connsiteX25" fmla="*/ 1693846 w 8443896"/>
                <a:gd name="connsiteY25" fmla="*/ 2855429 h 3065702"/>
                <a:gd name="connsiteX26" fmla="*/ 1427146 w 8443896"/>
                <a:gd name="connsiteY26" fmla="*/ 2899879 h 3065702"/>
                <a:gd name="connsiteX27" fmla="*/ 950896 w 8443896"/>
                <a:gd name="connsiteY27" fmla="*/ 2944329 h 3065702"/>
                <a:gd name="connsiteX28" fmla="*/ 188896 w 8443896"/>
                <a:gd name="connsiteY28" fmla="*/ 3045929 h 3065702"/>
                <a:gd name="connsiteX29" fmla="*/ 4746 w 8443896"/>
                <a:gd name="connsiteY29" fmla="*/ 3064979 h 3065702"/>
                <a:gd name="connsiteX30" fmla="*/ 87296 w 8443896"/>
                <a:gd name="connsiteY30" fmla="*/ 3052279 h 3065702"/>
                <a:gd name="connsiteX31" fmla="*/ 430196 w 8443896"/>
                <a:gd name="connsiteY31" fmla="*/ 2969729 h 3065702"/>
                <a:gd name="connsiteX32" fmla="*/ 893746 w 8443896"/>
                <a:gd name="connsiteY32" fmla="*/ 2880829 h 3065702"/>
                <a:gd name="connsiteX33" fmla="*/ 1725596 w 8443896"/>
                <a:gd name="connsiteY33" fmla="*/ 2690329 h 3065702"/>
                <a:gd name="connsiteX34" fmla="*/ 2532046 w 8443896"/>
                <a:gd name="connsiteY34" fmla="*/ 2474429 h 3065702"/>
                <a:gd name="connsiteX35" fmla="*/ 3020996 w 8443896"/>
                <a:gd name="connsiteY35" fmla="*/ 2347429 h 3065702"/>
                <a:gd name="connsiteX36" fmla="*/ 3205146 w 8443896"/>
                <a:gd name="connsiteY36" fmla="*/ 2302979 h 3065702"/>
                <a:gd name="connsiteX37" fmla="*/ 4081446 w 8443896"/>
                <a:gd name="connsiteY37" fmla="*/ 2010879 h 3065702"/>
                <a:gd name="connsiteX38" fmla="*/ 4703746 w 8443896"/>
                <a:gd name="connsiteY38" fmla="*/ 1769579 h 3065702"/>
                <a:gd name="connsiteX39" fmla="*/ 4951396 w 8443896"/>
                <a:gd name="connsiteY39" fmla="*/ 1680679 h 3065702"/>
                <a:gd name="connsiteX40" fmla="*/ 5814996 w 8443896"/>
                <a:gd name="connsiteY40" fmla="*/ 1299679 h 3065702"/>
                <a:gd name="connsiteX41" fmla="*/ 6691296 w 8443896"/>
                <a:gd name="connsiteY41" fmla="*/ 937729 h 306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43896" h="3065702">
                  <a:moveTo>
                    <a:pt x="6691296" y="937729"/>
                  </a:moveTo>
                  <a:cubicBezTo>
                    <a:pt x="6950588" y="818137"/>
                    <a:pt x="7222579" y="660446"/>
                    <a:pt x="7370746" y="582129"/>
                  </a:cubicBezTo>
                  <a:cubicBezTo>
                    <a:pt x="7518913" y="503812"/>
                    <a:pt x="7580296" y="467829"/>
                    <a:pt x="7580296" y="467829"/>
                  </a:cubicBezTo>
                  <a:lnTo>
                    <a:pt x="7999396" y="239229"/>
                  </a:lnTo>
                  <a:cubicBezTo>
                    <a:pt x="8122163" y="170437"/>
                    <a:pt x="8316896" y="55079"/>
                    <a:pt x="8316896" y="55079"/>
                  </a:cubicBezTo>
                  <a:cubicBezTo>
                    <a:pt x="8384629" y="15921"/>
                    <a:pt x="8386746" y="12746"/>
                    <a:pt x="8405796" y="4279"/>
                  </a:cubicBezTo>
                  <a:cubicBezTo>
                    <a:pt x="8424846" y="-4188"/>
                    <a:pt x="8425904" y="2162"/>
                    <a:pt x="8431196" y="4279"/>
                  </a:cubicBezTo>
                  <a:cubicBezTo>
                    <a:pt x="8436488" y="6396"/>
                    <a:pt x="8436488" y="1104"/>
                    <a:pt x="8437546" y="16979"/>
                  </a:cubicBezTo>
                  <a:cubicBezTo>
                    <a:pt x="8438604" y="32854"/>
                    <a:pt x="8436488" y="-20063"/>
                    <a:pt x="8437546" y="99529"/>
                  </a:cubicBezTo>
                  <a:cubicBezTo>
                    <a:pt x="8438604" y="219121"/>
                    <a:pt x="8442838" y="611762"/>
                    <a:pt x="8443896" y="734529"/>
                  </a:cubicBezTo>
                  <a:cubicBezTo>
                    <a:pt x="8444954" y="857296"/>
                    <a:pt x="8444954" y="813904"/>
                    <a:pt x="8443896" y="836129"/>
                  </a:cubicBezTo>
                  <a:cubicBezTo>
                    <a:pt x="8442838" y="858354"/>
                    <a:pt x="8440721" y="858354"/>
                    <a:pt x="8437546" y="867879"/>
                  </a:cubicBezTo>
                  <a:cubicBezTo>
                    <a:pt x="8434371" y="877404"/>
                    <a:pt x="8431196" y="885871"/>
                    <a:pt x="8424846" y="893279"/>
                  </a:cubicBezTo>
                  <a:cubicBezTo>
                    <a:pt x="8418496" y="900687"/>
                    <a:pt x="8425904" y="900687"/>
                    <a:pt x="8399446" y="912329"/>
                  </a:cubicBezTo>
                  <a:cubicBezTo>
                    <a:pt x="8372988" y="923971"/>
                    <a:pt x="8266096" y="963129"/>
                    <a:pt x="8266096" y="963129"/>
                  </a:cubicBezTo>
                  <a:cubicBezTo>
                    <a:pt x="8128513" y="1018162"/>
                    <a:pt x="7835354" y="1143046"/>
                    <a:pt x="7573946" y="1242529"/>
                  </a:cubicBezTo>
                  <a:cubicBezTo>
                    <a:pt x="7312538" y="1342012"/>
                    <a:pt x="6988688" y="1460546"/>
                    <a:pt x="6697646" y="1560029"/>
                  </a:cubicBezTo>
                  <a:cubicBezTo>
                    <a:pt x="6406604" y="1659512"/>
                    <a:pt x="5998087" y="1782279"/>
                    <a:pt x="5827696" y="1839429"/>
                  </a:cubicBezTo>
                  <a:cubicBezTo>
                    <a:pt x="5657305" y="1896579"/>
                    <a:pt x="5780071" y="1869062"/>
                    <a:pt x="5675296" y="1902929"/>
                  </a:cubicBezTo>
                  <a:cubicBezTo>
                    <a:pt x="5570521" y="1936796"/>
                    <a:pt x="5319696" y="2004529"/>
                    <a:pt x="5199046" y="2042629"/>
                  </a:cubicBezTo>
                  <a:cubicBezTo>
                    <a:pt x="5078396" y="2080729"/>
                    <a:pt x="5123904" y="2083904"/>
                    <a:pt x="4951396" y="2131529"/>
                  </a:cubicBezTo>
                  <a:cubicBezTo>
                    <a:pt x="4778888" y="2179154"/>
                    <a:pt x="4306871" y="2292396"/>
                    <a:pt x="4163996" y="2328379"/>
                  </a:cubicBezTo>
                  <a:cubicBezTo>
                    <a:pt x="4021121" y="2364362"/>
                    <a:pt x="4094146" y="2347429"/>
                    <a:pt x="4094146" y="2347429"/>
                  </a:cubicBezTo>
                  <a:lnTo>
                    <a:pt x="3382946" y="2531579"/>
                  </a:lnTo>
                  <a:cubicBezTo>
                    <a:pt x="3177629" y="2582379"/>
                    <a:pt x="3143763" y="2598254"/>
                    <a:pt x="2862246" y="2652229"/>
                  </a:cubicBezTo>
                  <a:cubicBezTo>
                    <a:pt x="2580729" y="2706204"/>
                    <a:pt x="1693846" y="2855429"/>
                    <a:pt x="1693846" y="2855429"/>
                  </a:cubicBezTo>
                  <a:cubicBezTo>
                    <a:pt x="1454663" y="2896704"/>
                    <a:pt x="1550971" y="2885062"/>
                    <a:pt x="1427146" y="2899879"/>
                  </a:cubicBezTo>
                  <a:cubicBezTo>
                    <a:pt x="1303321" y="2914696"/>
                    <a:pt x="1157271" y="2919987"/>
                    <a:pt x="950896" y="2944329"/>
                  </a:cubicBezTo>
                  <a:cubicBezTo>
                    <a:pt x="744521" y="2968671"/>
                    <a:pt x="346588" y="3025821"/>
                    <a:pt x="188896" y="3045929"/>
                  </a:cubicBezTo>
                  <a:cubicBezTo>
                    <a:pt x="31204" y="3066037"/>
                    <a:pt x="21679" y="3063921"/>
                    <a:pt x="4746" y="3064979"/>
                  </a:cubicBezTo>
                  <a:cubicBezTo>
                    <a:pt x="-12187" y="3066037"/>
                    <a:pt x="16388" y="3068154"/>
                    <a:pt x="87296" y="3052279"/>
                  </a:cubicBezTo>
                  <a:cubicBezTo>
                    <a:pt x="158204" y="3036404"/>
                    <a:pt x="295788" y="2998304"/>
                    <a:pt x="430196" y="2969729"/>
                  </a:cubicBezTo>
                  <a:cubicBezTo>
                    <a:pt x="564604" y="2941154"/>
                    <a:pt x="677846" y="2927396"/>
                    <a:pt x="893746" y="2880829"/>
                  </a:cubicBezTo>
                  <a:cubicBezTo>
                    <a:pt x="1109646" y="2834262"/>
                    <a:pt x="1452546" y="2758062"/>
                    <a:pt x="1725596" y="2690329"/>
                  </a:cubicBezTo>
                  <a:cubicBezTo>
                    <a:pt x="1998646" y="2622596"/>
                    <a:pt x="2532046" y="2474429"/>
                    <a:pt x="2532046" y="2474429"/>
                  </a:cubicBezTo>
                  <a:lnTo>
                    <a:pt x="3020996" y="2347429"/>
                  </a:lnTo>
                  <a:cubicBezTo>
                    <a:pt x="3133179" y="2318854"/>
                    <a:pt x="3028404" y="2359071"/>
                    <a:pt x="3205146" y="2302979"/>
                  </a:cubicBezTo>
                  <a:cubicBezTo>
                    <a:pt x="3381888" y="2246887"/>
                    <a:pt x="3831679" y="2099779"/>
                    <a:pt x="4081446" y="2010879"/>
                  </a:cubicBezTo>
                  <a:cubicBezTo>
                    <a:pt x="4331213" y="1921979"/>
                    <a:pt x="4558754" y="1824612"/>
                    <a:pt x="4703746" y="1769579"/>
                  </a:cubicBezTo>
                  <a:cubicBezTo>
                    <a:pt x="4848738" y="1714546"/>
                    <a:pt x="4766188" y="1758996"/>
                    <a:pt x="4951396" y="1680679"/>
                  </a:cubicBezTo>
                  <a:cubicBezTo>
                    <a:pt x="5136604" y="1602362"/>
                    <a:pt x="5528188" y="1422446"/>
                    <a:pt x="5814996" y="1299679"/>
                  </a:cubicBezTo>
                  <a:cubicBezTo>
                    <a:pt x="6101804" y="1176912"/>
                    <a:pt x="6432004" y="1057321"/>
                    <a:pt x="6691296" y="937729"/>
                  </a:cubicBezTo>
                  <a:close/>
                </a:path>
              </a:pathLst>
            </a:custGeom>
            <a:solidFill>
              <a:schemeClr val="accent4">
                <a:alpha val="30000"/>
              </a:schemeClr>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Freeform 6"/>
            <p:cNvSpPr/>
            <p:nvPr/>
          </p:nvSpPr>
          <p:spPr>
            <a:xfrm>
              <a:off x="4338637" y="3538539"/>
              <a:ext cx="3880245" cy="1499470"/>
            </a:xfrm>
            <a:custGeom>
              <a:avLst/>
              <a:gdLst>
                <a:gd name="connsiteX0" fmla="*/ 7539278 w 8416800"/>
                <a:gd name="connsiteY0" fmla="*/ 292100 h 2058778"/>
                <a:gd name="connsiteX1" fmla="*/ 7818678 w 8416800"/>
                <a:gd name="connsiteY1" fmla="*/ 196850 h 2058778"/>
                <a:gd name="connsiteX2" fmla="*/ 8155228 w 8416800"/>
                <a:gd name="connsiteY2" fmla="*/ 76200 h 2058778"/>
                <a:gd name="connsiteX3" fmla="*/ 8339378 w 8416800"/>
                <a:gd name="connsiteY3" fmla="*/ 19050 h 2058778"/>
                <a:gd name="connsiteX4" fmla="*/ 8402878 w 8416800"/>
                <a:gd name="connsiteY4" fmla="*/ 0 h 2058778"/>
                <a:gd name="connsiteX5" fmla="*/ 8415578 w 8416800"/>
                <a:gd name="connsiteY5" fmla="*/ 19050 h 2058778"/>
                <a:gd name="connsiteX6" fmla="*/ 8415578 w 8416800"/>
                <a:gd name="connsiteY6" fmla="*/ 76200 h 2058778"/>
                <a:gd name="connsiteX7" fmla="*/ 8409228 w 8416800"/>
                <a:gd name="connsiteY7" fmla="*/ 501650 h 2058778"/>
                <a:gd name="connsiteX8" fmla="*/ 8409228 w 8416800"/>
                <a:gd name="connsiteY8" fmla="*/ 546100 h 2058778"/>
                <a:gd name="connsiteX9" fmla="*/ 8396528 w 8416800"/>
                <a:gd name="connsiteY9" fmla="*/ 571500 h 2058778"/>
                <a:gd name="connsiteX10" fmla="*/ 8313978 w 8416800"/>
                <a:gd name="connsiteY10" fmla="*/ 596900 h 2058778"/>
                <a:gd name="connsiteX11" fmla="*/ 7545628 w 8416800"/>
                <a:gd name="connsiteY11" fmla="*/ 762000 h 2058778"/>
                <a:gd name="connsiteX12" fmla="*/ 6675678 w 8416800"/>
                <a:gd name="connsiteY12" fmla="*/ 971550 h 2058778"/>
                <a:gd name="connsiteX13" fmla="*/ 5805728 w 8416800"/>
                <a:gd name="connsiteY13" fmla="*/ 1155700 h 2058778"/>
                <a:gd name="connsiteX14" fmla="*/ 4929428 w 8416800"/>
                <a:gd name="connsiteY14" fmla="*/ 1333500 h 2058778"/>
                <a:gd name="connsiteX15" fmla="*/ 4059478 w 8416800"/>
                <a:gd name="connsiteY15" fmla="*/ 1504950 h 2058778"/>
                <a:gd name="connsiteX16" fmla="*/ 3183178 w 8416800"/>
                <a:gd name="connsiteY16" fmla="*/ 1651000 h 2058778"/>
                <a:gd name="connsiteX17" fmla="*/ 2313228 w 8416800"/>
                <a:gd name="connsiteY17" fmla="*/ 1752600 h 2058778"/>
                <a:gd name="connsiteX18" fmla="*/ 1805228 w 8416800"/>
                <a:gd name="connsiteY18" fmla="*/ 1841500 h 2058778"/>
                <a:gd name="connsiteX19" fmla="*/ 928928 w 8416800"/>
                <a:gd name="connsiteY19" fmla="*/ 1949450 h 2058778"/>
                <a:gd name="connsiteX20" fmla="*/ 33578 w 8416800"/>
                <a:gd name="connsiteY20" fmla="*/ 2057400 h 2058778"/>
                <a:gd name="connsiteX21" fmla="*/ 217728 w 8416800"/>
                <a:gd name="connsiteY21" fmla="*/ 2006600 h 2058778"/>
                <a:gd name="connsiteX22" fmla="*/ 484428 w 8416800"/>
                <a:gd name="connsiteY22" fmla="*/ 1949450 h 2058778"/>
                <a:gd name="connsiteX23" fmla="*/ 967028 w 8416800"/>
                <a:gd name="connsiteY23" fmla="*/ 1879600 h 2058778"/>
                <a:gd name="connsiteX24" fmla="*/ 1322628 w 8416800"/>
                <a:gd name="connsiteY24" fmla="*/ 1803400 h 2058778"/>
                <a:gd name="connsiteX25" fmla="*/ 1627428 w 8416800"/>
                <a:gd name="connsiteY25" fmla="*/ 1752600 h 2058778"/>
                <a:gd name="connsiteX26" fmla="*/ 2065578 w 8416800"/>
                <a:gd name="connsiteY26" fmla="*/ 1670050 h 2058778"/>
                <a:gd name="connsiteX27" fmla="*/ 2567228 w 8416800"/>
                <a:gd name="connsiteY27" fmla="*/ 1574800 h 2058778"/>
                <a:gd name="connsiteX28" fmla="*/ 3310178 w 8416800"/>
                <a:gd name="connsiteY28" fmla="*/ 1435100 h 2058778"/>
                <a:gd name="connsiteX29" fmla="*/ 4053128 w 8416800"/>
                <a:gd name="connsiteY29" fmla="*/ 1250950 h 2058778"/>
                <a:gd name="connsiteX30" fmla="*/ 4942128 w 8416800"/>
                <a:gd name="connsiteY30" fmla="*/ 1035050 h 2058778"/>
                <a:gd name="connsiteX31" fmla="*/ 5799378 w 8416800"/>
                <a:gd name="connsiteY31" fmla="*/ 812800 h 2058778"/>
                <a:gd name="connsiteX32" fmla="*/ 6669328 w 8416800"/>
                <a:gd name="connsiteY32" fmla="*/ 577850 h 2058778"/>
                <a:gd name="connsiteX33" fmla="*/ 7539278 w 8416800"/>
                <a:gd name="connsiteY33" fmla="*/ 292100 h 20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16800" h="2058778">
                  <a:moveTo>
                    <a:pt x="7539278" y="292100"/>
                  </a:moveTo>
                  <a:lnTo>
                    <a:pt x="7818678" y="196850"/>
                  </a:lnTo>
                  <a:lnTo>
                    <a:pt x="8155228" y="76200"/>
                  </a:lnTo>
                  <a:cubicBezTo>
                    <a:pt x="8242011" y="46567"/>
                    <a:pt x="8339378" y="19050"/>
                    <a:pt x="8339378" y="19050"/>
                  </a:cubicBezTo>
                  <a:cubicBezTo>
                    <a:pt x="8380653" y="6350"/>
                    <a:pt x="8390178" y="0"/>
                    <a:pt x="8402878" y="0"/>
                  </a:cubicBezTo>
                  <a:cubicBezTo>
                    <a:pt x="8415578" y="0"/>
                    <a:pt x="8413461" y="6350"/>
                    <a:pt x="8415578" y="19050"/>
                  </a:cubicBezTo>
                  <a:cubicBezTo>
                    <a:pt x="8417695" y="31750"/>
                    <a:pt x="8416636" y="-4233"/>
                    <a:pt x="8415578" y="76200"/>
                  </a:cubicBezTo>
                  <a:cubicBezTo>
                    <a:pt x="8414520" y="156633"/>
                    <a:pt x="8410286" y="423333"/>
                    <a:pt x="8409228" y="501650"/>
                  </a:cubicBezTo>
                  <a:cubicBezTo>
                    <a:pt x="8408170" y="579967"/>
                    <a:pt x="8411345" y="534458"/>
                    <a:pt x="8409228" y="546100"/>
                  </a:cubicBezTo>
                  <a:cubicBezTo>
                    <a:pt x="8407111" y="557742"/>
                    <a:pt x="8412403" y="563033"/>
                    <a:pt x="8396528" y="571500"/>
                  </a:cubicBezTo>
                  <a:cubicBezTo>
                    <a:pt x="8380653" y="579967"/>
                    <a:pt x="8313978" y="596900"/>
                    <a:pt x="8313978" y="596900"/>
                  </a:cubicBezTo>
                  <a:lnTo>
                    <a:pt x="7545628" y="762000"/>
                  </a:lnTo>
                  <a:cubicBezTo>
                    <a:pt x="7272578" y="824442"/>
                    <a:pt x="6965661" y="905933"/>
                    <a:pt x="6675678" y="971550"/>
                  </a:cubicBezTo>
                  <a:cubicBezTo>
                    <a:pt x="6385695" y="1037167"/>
                    <a:pt x="5805728" y="1155700"/>
                    <a:pt x="5805728" y="1155700"/>
                  </a:cubicBezTo>
                  <a:lnTo>
                    <a:pt x="4929428" y="1333500"/>
                  </a:lnTo>
                  <a:lnTo>
                    <a:pt x="4059478" y="1504950"/>
                  </a:lnTo>
                  <a:cubicBezTo>
                    <a:pt x="3768436" y="1557867"/>
                    <a:pt x="3474220" y="1609725"/>
                    <a:pt x="3183178" y="1651000"/>
                  </a:cubicBezTo>
                  <a:cubicBezTo>
                    <a:pt x="2892136" y="1692275"/>
                    <a:pt x="2542886" y="1720850"/>
                    <a:pt x="2313228" y="1752600"/>
                  </a:cubicBezTo>
                  <a:cubicBezTo>
                    <a:pt x="2083570" y="1784350"/>
                    <a:pt x="2035945" y="1808692"/>
                    <a:pt x="1805228" y="1841500"/>
                  </a:cubicBezTo>
                  <a:cubicBezTo>
                    <a:pt x="1574511" y="1874308"/>
                    <a:pt x="928928" y="1949450"/>
                    <a:pt x="928928" y="1949450"/>
                  </a:cubicBezTo>
                  <a:lnTo>
                    <a:pt x="33578" y="2057400"/>
                  </a:lnTo>
                  <a:cubicBezTo>
                    <a:pt x="-84955" y="2066925"/>
                    <a:pt x="142586" y="2024592"/>
                    <a:pt x="217728" y="2006600"/>
                  </a:cubicBezTo>
                  <a:cubicBezTo>
                    <a:pt x="292870" y="1988608"/>
                    <a:pt x="359545" y="1970617"/>
                    <a:pt x="484428" y="1949450"/>
                  </a:cubicBezTo>
                  <a:cubicBezTo>
                    <a:pt x="609311" y="1928283"/>
                    <a:pt x="827328" y="1903942"/>
                    <a:pt x="967028" y="1879600"/>
                  </a:cubicBezTo>
                  <a:cubicBezTo>
                    <a:pt x="1106728" y="1855258"/>
                    <a:pt x="1212561" y="1824567"/>
                    <a:pt x="1322628" y="1803400"/>
                  </a:cubicBezTo>
                  <a:cubicBezTo>
                    <a:pt x="1432695" y="1782233"/>
                    <a:pt x="1627428" y="1752600"/>
                    <a:pt x="1627428" y="1752600"/>
                  </a:cubicBezTo>
                  <a:lnTo>
                    <a:pt x="2065578" y="1670050"/>
                  </a:lnTo>
                  <a:lnTo>
                    <a:pt x="2567228" y="1574800"/>
                  </a:lnTo>
                  <a:cubicBezTo>
                    <a:pt x="2774661" y="1535642"/>
                    <a:pt x="3062528" y="1489075"/>
                    <a:pt x="3310178" y="1435100"/>
                  </a:cubicBezTo>
                  <a:cubicBezTo>
                    <a:pt x="3557828" y="1381125"/>
                    <a:pt x="4053128" y="1250950"/>
                    <a:pt x="4053128" y="1250950"/>
                  </a:cubicBezTo>
                  <a:lnTo>
                    <a:pt x="4942128" y="1035050"/>
                  </a:lnTo>
                  <a:lnTo>
                    <a:pt x="5799378" y="812800"/>
                  </a:lnTo>
                  <a:cubicBezTo>
                    <a:pt x="6087245" y="736600"/>
                    <a:pt x="6379345" y="664633"/>
                    <a:pt x="6669328" y="577850"/>
                  </a:cubicBezTo>
                  <a:cubicBezTo>
                    <a:pt x="6959311" y="491067"/>
                    <a:pt x="7249294" y="391583"/>
                    <a:pt x="7539278" y="292100"/>
                  </a:cubicBezTo>
                  <a:close/>
                </a:path>
              </a:pathLst>
            </a:custGeom>
            <a:solidFill>
              <a:schemeClr val="accent6">
                <a:lumMod val="75000"/>
                <a:alpha val="3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solidFill>
                  <a:prstClr val="white"/>
                </a:solidFill>
              </a:endParaRPr>
            </a:p>
          </p:txBody>
        </p:sp>
        <p:sp>
          <p:nvSpPr>
            <p:cNvPr id="8" name="Freeform 7"/>
            <p:cNvSpPr/>
            <p:nvPr/>
          </p:nvSpPr>
          <p:spPr>
            <a:xfrm>
              <a:off x="4264819" y="4301986"/>
              <a:ext cx="3951683" cy="764029"/>
            </a:xfrm>
            <a:custGeom>
              <a:avLst/>
              <a:gdLst>
                <a:gd name="connsiteX0" fmla="*/ 6680052 w 8435004"/>
                <a:gd name="connsiteY0" fmla="*/ 179803 h 1006139"/>
                <a:gd name="connsiteX1" fmla="*/ 7562702 w 8435004"/>
                <a:gd name="connsiteY1" fmla="*/ 78203 h 1006139"/>
                <a:gd name="connsiteX2" fmla="*/ 8172302 w 8435004"/>
                <a:gd name="connsiteY2" fmla="*/ 27403 h 1006139"/>
                <a:gd name="connsiteX3" fmla="*/ 8299302 w 8435004"/>
                <a:gd name="connsiteY3" fmla="*/ 14703 h 1006139"/>
                <a:gd name="connsiteX4" fmla="*/ 8381852 w 8435004"/>
                <a:gd name="connsiteY4" fmla="*/ 2003 h 1006139"/>
                <a:gd name="connsiteX5" fmla="*/ 8413602 w 8435004"/>
                <a:gd name="connsiteY5" fmla="*/ 2003 h 1006139"/>
                <a:gd name="connsiteX6" fmla="*/ 8426302 w 8435004"/>
                <a:gd name="connsiteY6" fmla="*/ 21053 h 1006139"/>
                <a:gd name="connsiteX7" fmla="*/ 8432652 w 8435004"/>
                <a:gd name="connsiteY7" fmla="*/ 192503 h 1006139"/>
                <a:gd name="connsiteX8" fmla="*/ 8432652 w 8435004"/>
                <a:gd name="connsiteY8" fmla="*/ 275053 h 1006139"/>
                <a:gd name="connsiteX9" fmla="*/ 8432652 w 8435004"/>
                <a:gd name="connsiteY9" fmla="*/ 300453 h 1006139"/>
                <a:gd name="connsiteX10" fmla="*/ 8400902 w 8435004"/>
                <a:gd name="connsiteY10" fmla="*/ 319503 h 1006139"/>
                <a:gd name="connsiteX11" fmla="*/ 8204052 w 8435004"/>
                <a:gd name="connsiteY11" fmla="*/ 332203 h 1006139"/>
                <a:gd name="connsiteX12" fmla="*/ 7835752 w 8435004"/>
                <a:gd name="connsiteY12" fmla="*/ 357603 h 1006139"/>
                <a:gd name="connsiteX13" fmla="*/ 7575402 w 8435004"/>
                <a:gd name="connsiteY13" fmla="*/ 370303 h 1006139"/>
                <a:gd name="connsiteX14" fmla="*/ 6692752 w 8435004"/>
                <a:gd name="connsiteY14" fmla="*/ 446503 h 1006139"/>
                <a:gd name="connsiteX15" fmla="*/ 5810102 w 8435004"/>
                <a:gd name="connsiteY15" fmla="*/ 522703 h 1006139"/>
                <a:gd name="connsiteX16" fmla="*/ 4946502 w 8435004"/>
                <a:gd name="connsiteY16" fmla="*/ 598903 h 1006139"/>
                <a:gd name="connsiteX17" fmla="*/ 4070202 w 8435004"/>
                <a:gd name="connsiteY17" fmla="*/ 662403 h 1006139"/>
                <a:gd name="connsiteX18" fmla="*/ 3206602 w 8435004"/>
                <a:gd name="connsiteY18" fmla="*/ 751303 h 1006139"/>
                <a:gd name="connsiteX19" fmla="*/ 2463652 w 8435004"/>
                <a:gd name="connsiteY19" fmla="*/ 808453 h 1006139"/>
                <a:gd name="connsiteX20" fmla="*/ 1600052 w 8435004"/>
                <a:gd name="connsiteY20" fmla="*/ 891003 h 1006139"/>
                <a:gd name="connsiteX21" fmla="*/ 812652 w 8435004"/>
                <a:gd name="connsiteY21" fmla="*/ 941803 h 1006139"/>
                <a:gd name="connsiteX22" fmla="*/ 69702 w 8435004"/>
                <a:gd name="connsiteY22" fmla="*/ 998953 h 1006139"/>
                <a:gd name="connsiteX23" fmla="*/ 31602 w 8435004"/>
                <a:gd name="connsiteY23" fmla="*/ 1005303 h 1006139"/>
                <a:gd name="connsiteX24" fmla="*/ 177652 w 8435004"/>
                <a:gd name="connsiteY24" fmla="*/ 979903 h 1006139"/>
                <a:gd name="connsiteX25" fmla="*/ 761852 w 8435004"/>
                <a:gd name="connsiteY25" fmla="*/ 916403 h 1006139"/>
                <a:gd name="connsiteX26" fmla="*/ 1530202 w 8435004"/>
                <a:gd name="connsiteY26" fmla="*/ 846553 h 1006139"/>
                <a:gd name="connsiteX27" fmla="*/ 2146152 w 8435004"/>
                <a:gd name="connsiteY27" fmla="*/ 751303 h 1006139"/>
                <a:gd name="connsiteX28" fmla="*/ 3193902 w 8435004"/>
                <a:gd name="connsiteY28" fmla="*/ 605253 h 1006139"/>
                <a:gd name="connsiteX29" fmla="*/ 4070202 w 8435004"/>
                <a:gd name="connsiteY29" fmla="*/ 471903 h 1006139"/>
                <a:gd name="connsiteX30" fmla="*/ 4940152 w 8435004"/>
                <a:gd name="connsiteY30" fmla="*/ 357603 h 1006139"/>
                <a:gd name="connsiteX31" fmla="*/ 5810102 w 8435004"/>
                <a:gd name="connsiteY31" fmla="*/ 268703 h 1006139"/>
                <a:gd name="connsiteX32" fmla="*/ 6680052 w 8435004"/>
                <a:gd name="connsiteY32" fmla="*/ 179803 h 10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35004" h="1006139">
                  <a:moveTo>
                    <a:pt x="6680052" y="179803"/>
                  </a:moveTo>
                  <a:lnTo>
                    <a:pt x="7562702" y="78203"/>
                  </a:lnTo>
                  <a:cubicBezTo>
                    <a:pt x="7811410" y="52803"/>
                    <a:pt x="8049535" y="37986"/>
                    <a:pt x="8172302" y="27403"/>
                  </a:cubicBezTo>
                  <a:cubicBezTo>
                    <a:pt x="8295069" y="16820"/>
                    <a:pt x="8264377" y="18936"/>
                    <a:pt x="8299302" y="14703"/>
                  </a:cubicBezTo>
                  <a:cubicBezTo>
                    <a:pt x="8334227" y="10470"/>
                    <a:pt x="8362802" y="4120"/>
                    <a:pt x="8381852" y="2003"/>
                  </a:cubicBezTo>
                  <a:cubicBezTo>
                    <a:pt x="8400902" y="-114"/>
                    <a:pt x="8406194" y="-1172"/>
                    <a:pt x="8413602" y="2003"/>
                  </a:cubicBezTo>
                  <a:cubicBezTo>
                    <a:pt x="8421010" y="5178"/>
                    <a:pt x="8423127" y="-10697"/>
                    <a:pt x="8426302" y="21053"/>
                  </a:cubicBezTo>
                  <a:cubicBezTo>
                    <a:pt x="8429477" y="52803"/>
                    <a:pt x="8431594" y="150170"/>
                    <a:pt x="8432652" y="192503"/>
                  </a:cubicBezTo>
                  <a:cubicBezTo>
                    <a:pt x="8433710" y="234836"/>
                    <a:pt x="8432652" y="275053"/>
                    <a:pt x="8432652" y="275053"/>
                  </a:cubicBezTo>
                  <a:cubicBezTo>
                    <a:pt x="8432652" y="293045"/>
                    <a:pt x="8437944" y="293045"/>
                    <a:pt x="8432652" y="300453"/>
                  </a:cubicBezTo>
                  <a:cubicBezTo>
                    <a:pt x="8427360" y="307861"/>
                    <a:pt x="8439002" y="314211"/>
                    <a:pt x="8400902" y="319503"/>
                  </a:cubicBezTo>
                  <a:cubicBezTo>
                    <a:pt x="8362802" y="324795"/>
                    <a:pt x="8204052" y="332203"/>
                    <a:pt x="8204052" y="332203"/>
                  </a:cubicBezTo>
                  <a:lnTo>
                    <a:pt x="7835752" y="357603"/>
                  </a:lnTo>
                  <a:cubicBezTo>
                    <a:pt x="7730977" y="363953"/>
                    <a:pt x="7575402" y="370303"/>
                    <a:pt x="7575402" y="370303"/>
                  </a:cubicBezTo>
                  <a:lnTo>
                    <a:pt x="6692752" y="446503"/>
                  </a:lnTo>
                  <a:lnTo>
                    <a:pt x="5810102" y="522703"/>
                  </a:lnTo>
                  <a:lnTo>
                    <a:pt x="4946502" y="598903"/>
                  </a:lnTo>
                  <a:lnTo>
                    <a:pt x="4070202" y="662403"/>
                  </a:lnTo>
                  <a:cubicBezTo>
                    <a:pt x="3780219" y="687803"/>
                    <a:pt x="3474360" y="726961"/>
                    <a:pt x="3206602" y="751303"/>
                  </a:cubicBezTo>
                  <a:cubicBezTo>
                    <a:pt x="2938844" y="775645"/>
                    <a:pt x="2463652" y="808453"/>
                    <a:pt x="2463652" y="808453"/>
                  </a:cubicBezTo>
                  <a:lnTo>
                    <a:pt x="1600052" y="891003"/>
                  </a:lnTo>
                  <a:cubicBezTo>
                    <a:pt x="1324885" y="913228"/>
                    <a:pt x="812652" y="941803"/>
                    <a:pt x="812652" y="941803"/>
                  </a:cubicBezTo>
                  <a:lnTo>
                    <a:pt x="69702" y="998953"/>
                  </a:lnTo>
                  <a:cubicBezTo>
                    <a:pt x="-60473" y="1009536"/>
                    <a:pt x="31602" y="1005303"/>
                    <a:pt x="31602" y="1005303"/>
                  </a:cubicBezTo>
                  <a:cubicBezTo>
                    <a:pt x="49594" y="1002128"/>
                    <a:pt x="55944" y="994720"/>
                    <a:pt x="177652" y="979903"/>
                  </a:cubicBezTo>
                  <a:cubicBezTo>
                    <a:pt x="299360" y="965086"/>
                    <a:pt x="761852" y="916403"/>
                    <a:pt x="761852" y="916403"/>
                  </a:cubicBezTo>
                  <a:cubicBezTo>
                    <a:pt x="987277" y="894178"/>
                    <a:pt x="1299485" y="874070"/>
                    <a:pt x="1530202" y="846553"/>
                  </a:cubicBezTo>
                  <a:cubicBezTo>
                    <a:pt x="1760919" y="819036"/>
                    <a:pt x="2146152" y="751303"/>
                    <a:pt x="2146152" y="751303"/>
                  </a:cubicBezTo>
                  <a:lnTo>
                    <a:pt x="3193902" y="605253"/>
                  </a:lnTo>
                  <a:lnTo>
                    <a:pt x="4070202" y="471903"/>
                  </a:lnTo>
                  <a:cubicBezTo>
                    <a:pt x="4361244" y="430628"/>
                    <a:pt x="4650169" y="391470"/>
                    <a:pt x="4940152" y="357603"/>
                  </a:cubicBezTo>
                  <a:cubicBezTo>
                    <a:pt x="5230135" y="323736"/>
                    <a:pt x="5810102" y="268703"/>
                    <a:pt x="5810102" y="268703"/>
                  </a:cubicBezTo>
                  <a:lnTo>
                    <a:pt x="6680052" y="179803"/>
                  </a:lnTo>
                  <a:close/>
                </a:path>
              </a:pathLst>
            </a:custGeom>
            <a:solidFill>
              <a:schemeClr val="tx2">
                <a:alpha val="3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solidFill>
                  <a:prstClr val="white"/>
                </a:solidFill>
              </a:endParaRPr>
            </a:p>
          </p:txBody>
        </p:sp>
        <p:sp>
          <p:nvSpPr>
            <p:cNvPr id="9" name="Freeform 8"/>
            <p:cNvSpPr/>
            <p:nvPr/>
          </p:nvSpPr>
          <p:spPr>
            <a:xfrm>
              <a:off x="4264819" y="4342724"/>
              <a:ext cx="3951683" cy="753124"/>
            </a:xfrm>
            <a:custGeom>
              <a:avLst/>
              <a:gdLst>
                <a:gd name="connsiteX0" fmla="*/ 6655095 w 8390321"/>
                <a:gd name="connsiteY0" fmla="*/ 171615 h 879257"/>
                <a:gd name="connsiteX1" fmla="*/ 7525045 w 8390321"/>
                <a:gd name="connsiteY1" fmla="*/ 82715 h 879257"/>
                <a:gd name="connsiteX2" fmla="*/ 8280695 w 8390321"/>
                <a:gd name="connsiteY2" fmla="*/ 12865 h 879257"/>
                <a:gd name="connsiteX3" fmla="*/ 8318795 w 8390321"/>
                <a:gd name="connsiteY3" fmla="*/ 165 h 879257"/>
                <a:gd name="connsiteX4" fmla="*/ 8369595 w 8390321"/>
                <a:gd name="connsiteY4" fmla="*/ 6515 h 879257"/>
                <a:gd name="connsiteX5" fmla="*/ 8388645 w 8390321"/>
                <a:gd name="connsiteY5" fmla="*/ 19215 h 879257"/>
                <a:gd name="connsiteX6" fmla="*/ 8388645 w 8390321"/>
                <a:gd name="connsiteY6" fmla="*/ 70015 h 879257"/>
                <a:gd name="connsiteX7" fmla="*/ 8382295 w 8390321"/>
                <a:gd name="connsiteY7" fmla="*/ 419265 h 879257"/>
                <a:gd name="connsiteX8" fmla="*/ 8382295 w 8390321"/>
                <a:gd name="connsiteY8" fmla="*/ 470065 h 879257"/>
                <a:gd name="connsiteX9" fmla="*/ 8369595 w 8390321"/>
                <a:gd name="connsiteY9" fmla="*/ 501815 h 879257"/>
                <a:gd name="connsiteX10" fmla="*/ 8242595 w 8390321"/>
                <a:gd name="connsiteY10" fmla="*/ 508165 h 879257"/>
                <a:gd name="connsiteX11" fmla="*/ 7804445 w 8390321"/>
                <a:gd name="connsiteY11" fmla="*/ 514515 h 879257"/>
                <a:gd name="connsiteX12" fmla="*/ 7512345 w 8390321"/>
                <a:gd name="connsiteY12" fmla="*/ 520865 h 879257"/>
                <a:gd name="connsiteX13" fmla="*/ 6667795 w 8390321"/>
                <a:gd name="connsiteY13" fmla="*/ 546265 h 879257"/>
                <a:gd name="connsiteX14" fmla="*/ 5772445 w 8390321"/>
                <a:gd name="connsiteY14" fmla="*/ 571665 h 879257"/>
                <a:gd name="connsiteX15" fmla="*/ 4908845 w 8390321"/>
                <a:gd name="connsiteY15" fmla="*/ 609765 h 879257"/>
                <a:gd name="connsiteX16" fmla="*/ 4032545 w 8390321"/>
                <a:gd name="connsiteY16" fmla="*/ 641515 h 879257"/>
                <a:gd name="connsiteX17" fmla="*/ 3162595 w 8390321"/>
                <a:gd name="connsiteY17" fmla="*/ 685965 h 879257"/>
                <a:gd name="connsiteX18" fmla="*/ 2279945 w 8390321"/>
                <a:gd name="connsiteY18" fmla="*/ 730415 h 879257"/>
                <a:gd name="connsiteX19" fmla="*/ 1409995 w 8390321"/>
                <a:gd name="connsiteY19" fmla="*/ 793915 h 879257"/>
                <a:gd name="connsiteX20" fmla="*/ 628945 w 8390321"/>
                <a:gd name="connsiteY20" fmla="*/ 851065 h 879257"/>
                <a:gd name="connsiteX21" fmla="*/ 171745 w 8390321"/>
                <a:gd name="connsiteY21" fmla="*/ 876465 h 879257"/>
                <a:gd name="connsiteX22" fmla="*/ 295 w 8390321"/>
                <a:gd name="connsiteY22" fmla="*/ 876465 h 879257"/>
                <a:gd name="connsiteX23" fmla="*/ 127295 w 8390321"/>
                <a:gd name="connsiteY23" fmla="*/ 857415 h 879257"/>
                <a:gd name="connsiteX24" fmla="*/ 781345 w 8390321"/>
                <a:gd name="connsiteY24" fmla="*/ 793915 h 879257"/>
                <a:gd name="connsiteX25" fmla="*/ 1600495 w 8390321"/>
                <a:gd name="connsiteY25" fmla="*/ 705015 h 879257"/>
                <a:gd name="connsiteX26" fmla="*/ 2260895 w 8390321"/>
                <a:gd name="connsiteY26" fmla="*/ 616115 h 879257"/>
                <a:gd name="connsiteX27" fmla="*/ 3149895 w 8390321"/>
                <a:gd name="connsiteY27" fmla="*/ 520865 h 879257"/>
                <a:gd name="connsiteX28" fmla="*/ 4019845 w 8390321"/>
                <a:gd name="connsiteY28" fmla="*/ 431965 h 879257"/>
                <a:gd name="connsiteX29" fmla="*/ 4889795 w 8390321"/>
                <a:gd name="connsiteY29" fmla="*/ 336715 h 879257"/>
                <a:gd name="connsiteX30" fmla="*/ 5778795 w 8390321"/>
                <a:gd name="connsiteY30" fmla="*/ 235115 h 879257"/>
                <a:gd name="connsiteX31" fmla="*/ 6655095 w 8390321"/>
                <a:gd name="connsiteY31" fmla="*/ 171615 h 87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90321" h="879257">
                  <a:moveTo>
                    <a:pt x="6655095" y="171615"/>
                  </a:moveTo>
                  <a:lnTo>
                    <a:pt x="7525045" y="82715"/>
                  </a:lnTo>
                  <a:lnTo>
                    <a:pt x="8280695" y="12865"/>
                  </a:lnTo>
                  <a:cubicBezTo>
                    <a:pt x="8412987" y="-893"/>
                    <a:pt x="8303978" y="1223"/>
                    <a:pt x="8318795" y="165"/>
                  </a:cubicBezTo>
                  <a:cubicBezTo>
                    <a:pt x="8333612" y="-893"/>
                    <a:pt x="8357953" y="3340"/>
                    <a:pt x="8369595" y="6515"/>
                  </a:cubicBezTo>
                  <a:cubicBezTo>
                    <a:pt x="8381237" y="9690"/>
                    <a:pt x="8385470" y="8632"/>
                    <a:pt x="8388645" y="19215"/>
                  </a:cubicBezTo>
                  <a:cubicBezTo>
                    <a:pt x="8391820" y="29798"/>
                    <a:pt x="8389703" y="3340"/>
                    <a:pt x="8388645" y="70015"/>
                  </a:cubicBezTo>
                  <a:cubicBezTo>
                    <a:pt x="8387587" y="136690"/>
                    <a:pt x="8383353" y="352590"/>
                    <a:pt x="8382295" y="419265"/>
                  </a:cubicBezTo>
                  <a:cubicBezTo>
                    <a:pt x="8381237" y="485940"/>
                    <a:pt x="8384412" y="456307"/>
                    <a:pt x="8382295" y="470065"/>
                  </a:cubicBezTo>
                  <a:cubicBezTo>
                    <a:pt x="8380178" y="483823"/>
                    <a:pt x="8392878" y="495465"/>
                    <a:pt x="8369595" y="501815"/>
                  </a:cubicBezTo>
                  <a:cubicBezTo>
                    <a:pt x="8346312" y="508165"/>
                    <a:pt x="8242595" y="508165"/>
                    <a:pt x="8242595" y="508165"/>
                  </a:cubicBezTo>
                  <a:lnTo>
                    <a:pt x="7804445" y="514515"/>
                  </a:lnTo>
                  <a:lnTo>
                    <a:pt x="7512345" y="520865"/>
                  </a:lnTo>
                  <a:lnTo>
                    <a:pt x="6667795" y="546265"/>
                  </a:lnTo>
                  <a:lnTo>
                    <a:pt x="5772445" y="571665"/>
                  </a:lnTo>
                  <a:lnTo>
                    <a:pt x="4908845" y="609765"/>
                  </a:lnTo>
                  <a:lnTo>
                    <a:pt x="4032545" y="641515"/>
                  </a:lnTo>
                  <a:lnTo>
                    <a:pt x="3162595" y="685965"/>
                  </a:lnTo>
                  <a:lnTo>
                    <a:pt x="2279945" y="730415"/>
                  </a:lnTo>
                  <a:cubicBezTo>
                    <a:pt x="1987845" y="748407"/>
                    <a:pt x="1409995" y="793915"/>
                    <a:pt x="1409995" y="793915"/>
                  </a:cubicBezTo>
                  <a:lnTo>
                    <a:pt x="628945" y="851065"/>
                  </a:lnTo>
                  <a:cubicBezTo>
                    <a:pt x="422570" y="864823"/>
                    <a:pt x="276520" y="872232"/>
                    <a:pt x="171745" y="876465"/>
                  </a:cubicBezTo>
                  <a:cubicBezTo>
                    <a:pt x="66970" y="880698"/>
                    <a:pt x="7703" y="879640"/>
                    <a:pt x="295" y="876465"/>
                  </a:cubicBezTo>
                  <a:cubicBezTo>
                    <a:pt x="-7113" y="873290"/>
                    <a:pt x="127295" y="857415"/>
                    <a:pt x="127295" y="857415"/>
                  </a:cubicBezTo>
                  <a:lnTo>
                    <a:pt x="781345" y="793915"/>
                  </a:lnTo>
                  <a:lnTo>
                    <a:pt x="1600495" y="705015"/>
                  </a:lnTo>
                  <a:cubicBezTo>
                    <a:pt x="1847087" y="675382"/>
                    <a:pt x="2002662" y="646807"/>
                    <a:pt x="2260895" y="616115"/>
                  </a:cubicBezTo>
                  <a:cubicBezTo>
                    <a:pt x="2519128" y="585423"/>
                    <a:pt x="3149895" y="520865"/>
                    <a:pt x="3149895" y="520865"/>
                  </a:cubicBezTo>
                  <a:lnTo>
                    <a:pt x="4019845" y="431965"/>
                  </a:lnTo>
                  <a:lnTo>
                    <a:pt x="4889795" y="336715"/>
                  </a:lnTo>
                  <a:lnTo>
                    <a:pt x="5778795" y="235115"/>
                  </a:lnTo>
                  <a:cubicBezTo>
                    <a:pt x="6073012" y="206540"/>
                    <a:pt x="6364053" y="185902"/>
                    <a:pt x="6655095" y="171615"/>
                  </a:cubicBezTo>
                  <a:close/>
                </a:path>
              </a:pathLst>
            </a:custGeom>
            <a:solidFill>
              <a:srgbClr val="7030A0">
                <a:alpha val="3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Box 9"/>
            <p:cNvSpPr txBox="1"/>
            <p:nvPr/>
          </p:nvSpPr>
          <p:spPr>
            <a:xfrm>
              <a:off x="362902" y="5616156"/>
              <a:ext cx="7951470" cy="769441"/>
            </a:xfrm>
            <a:prstGeom prst="rect">
              <a:avLst/>
            </a:prstGeom>
            <a:solidFill>
              <a:schemeClr val="bg1"/>
            </a:solidFill>
          </p:spPr>
          <p:txBody>
            <a:bodyPr wrap="square" rtlCol="0">
              <a:spAutoFit/>
            </a:bodyPr>
            <a:lstStyle/>
            <a:p>
              <a:pPr algn="ctr"/>
              <a:r>
                <a:rPr lang="en-US" sz="1600" b="1" dirty="0">
                  <a:solidFill>
                    <a:prstClr val="black"/>
                  </a:solidFill>
                </a:rPr>
                <a:t>Relative Sea Level Rise Scenarios for Annapolis </a:t>
              </a:r>
            </a:p>
            <a:p>
              <a:pPr algn="ctr"/>
              <a:r>
                <a:rPr lang="en-US" sz="1600" b="1" dirty="0">
                  <a:solidFill>
                    <a:prstClr val="black"/>
                  </a:solidFill>
                </a:rPr>
                <a:t>from Hall et al. (2016) and Sweet et al. (2017)</a:t>
              </a:r>
            </a:p>
            <a:p>
              <a:pPr algn="ctr"/>
              <a:r>
                <a:rPr lang="en-US" sz="1200" dirty="0">
                  <a:solidFill>
                    <a:prstClr val="black"/>
                  </a:solidFill>
                </a:rPr>
                <a:t>with Annapolis Monthly Mean Sea Level Data for 1930-2016</a:t>
              </a:r>
            </a:p>
          </p:txBody>
        </p:sp>
        <p:sp>
          <p:nvSpPr>
            <p:cNvPr id="11" name="TextBox 10"/>
            <p:cNvSpPr txBox="1"/>
            <p:nvPr/>
          </p:nvSpPr>
          <p:spPr>
            <a:xfrm>
              <a:off x="1335882" y="3680169"/>
              <a:ext cx="3521869" cy="1338828"/>
            </a:xfrm>
            <a:prstGeom prst="rect">
              <a:avLst/>
            </a:prstGeom>
            <a:noFill/>
          </p:spPr>
          <p:txBody>
            <a:bodyPr wrap="square" rtlCol="0">
              <a:spAutoFit/>
            </a:bodyPr>
            <a:lstStyle/>
            <a:p>
              <a:r>
                <a:rPr lang="en-US" sz="900" dirty="0">
                  <a:solidFill>
                    <a:prstClr val="black"/>
                  </a:solidFill>
                </a:rPr>
                <a:t>The six Global Mean Sea Level (GMSL) scenarios in Sweet et al., 2017, identified by the height in meters in 2100 relative to MSL in 2000, span the range of scientifically plausible sea level rise scenarios.  The shaded regions represent a central 80% probability range for each scenario.  These curves have been adjusted to depict MSL relative to 1992.</a:t>
              </a:r>
            </a:p>
            <a:p>
              <a:endParaRPr lang="en-US" sz="900" dirty="0">
                <a:solidFill>
                  <a:prstClr val="black"/>
                </a:solidFill>
              </a:endParaRPr>
            </a:p>
            <a:p>
              <a:r>
                <a:rPr lang="en-US" sz="900" dirty="0">
                  <a:solidFill>
                    <a:prstClr val="black"/>
                  </a:solidFill>
                </a:rPr>
                <a:t>The five scenarios described in Hall et al., 2016 correspond to GMSL of 2.0m, 1.5m, 1.0m, 0.5m, and 0.2m relative to MSL in 1992, and are indicated by thick black lines.</a:t>
              </a:r>
            </a:p>
          </p:txBody>
        </p:sp>
        <p:grpSp>
          <p:nvGrpSpPr>
            <p:cNvPr id="13" name="Group 12"/>
            <p:cNvGrpSpPr/>
            <p:nvPr/>
          </p:nvGrpSpPr>
          <p:grpSpPr>
            <a:xfrm>
              <a:off x="1403746" y="1418812"/>
              <a:ext cx="1518048" cy="2194709"/>
              <a:chOff x="5823604" y="1068830"/>
              <a:chExt cx="1257376" cy="2926279"/>
            </a:xfrm>
          </p:grpSpPr>
          <p:sp>
            <p:nvSpPr>
              <p:cNvPr id="14" name="Rectangle 13"/>
              <p:cNvSpPr/>
              <p:nvPr/>
            </p:nvSpPr>
            <p:spPr>
              <a:xfrm>
                <a:off x="5823604" y="3051362"/>
                <a:ext cx="1257376" cy="458908"/>
              </a:xfrm>
              <a:prstGeom prst="rect">
                <a:avLst/>
              </a:prstGeom>
              <a:solidFill>
                <a:schemeClr val="accent5">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Low (0.5m)</a:t>
                </a:r>
              </a:p>
            </p:txBody>
          </p:sp>
          <p:sp>
            <p:nvSpPr>
              <p:cNvPr id="15" name="Rectangle 14"/>
              <p:cNvSpPr/>
              <p:nvPr/>
            </p:nvSpPr>
            <p:spPr>
              <a:xfrm>
                <a:off x="5823604" y="2564560"/>
                <a:ext cx="1257376" cy="486803"/>
              </a:xfrm>
              <a:prstGeom prst="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(1.0m)</a:t>
                </a:r>
              </a:p>
            </p:txBody>
          </p:sp>
          <p:sp>
            <p:nvSpPr>
              <p:cNvPr id="16" name="Rectangle 15"/>
              <p:cNvSpPr/>
              <p:nvPr/>
            </p:nvSpPr>
            <p:spPr>
              <a:xfrm>
                <a:off x="5823605" y="2047465"/>
                <a:ext cx="1257372" cy="512554"/>
              </a:xfrm>
              <a:prstGeom prst="rect">
                <a:avLst/>
              </a:prstGeom>
              <a:solidFill>
                <a:schemeClr val="accent4">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High (1.5m) </a:t>
                </a:r>
              </a:p>
            </p:txBody>
          </p:sp>
          <p:sp>
            <p:nvSpPr>
              <p:cNvPr id="17" name="Rectangle 16"/>
              <p:cNvSpPr/>
              <p:nvPr/>
            </p:nvSpPr>
            <p:spPr>
              <a:xfrm>
                <a:off x="5823605" y="1556123"/>
                <a:ext cx="1257372" cy="481137"/>
              </a:xfrm>
              <a:prstGeom prst="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High (2.0m)</a:t>
                </a:r>
              </a:p>
            </p:txBody>
          </p:sp>
          <p:sp>
            <p:nvSpPr>
              <p:cNvPr id="18" name="Rectangle 17"/>
              <p:cNvSpPr/>
              <p:nvPr/>
            </p:nvSpPr>
            <p:spPr>
              <a:xfrm>
                <a:off x="5823604" y="1068830"/>
                <a:ext cx="1257372" cy="475379"/>
              </a:xfrm>
              <a:prstGeom prst="rect">
                <a:avLst/>
              </a:prstGeom>
              <a:solidFill>
                <a:srgbClr val="C0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Extreme (2.5m)</a:t>
                </a:r>
              </a:p>
            </p:txBody>
          </p:sp>
          <p:sp>
            <p:nvSpPr>
              <p:cNvPr id="19" name="Rectangle 18"/>
              <p:cNvSpPr/>
              <p:nvPr/>
            </p:nvSpPr>
            <p:spPr>
              <a:xfrm>
                <a:off x="5823604" y="3519781"/>
                <a:ext cx="1257372" cy="475328"/>
              </a:xfrm>
              <a:prstGeom prst="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Low (0.3m)</a:t>
                </a:r>
              </a:p>
            </p:txBody>
          </p:sp>
        </p:grpSp>
        <p:sp>
          <p:nvSpPr>
            <p:cNvPr id="20" name="Right Brace 19"/>
            <p:cNvSpPr/>
            <p:nvPr/>
          </p:nvSpPr>
          <p:spPr>
            <a:xfrm>
              <a:off x="3073599" y="1467018"/>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1" name="TextBox 20"/>
            <p:cNvSpPr txBox="1"/>
            <p:nvPr/>
          </p:nvSpPr>
          <p:spPr>
            <a:xfrm>
              <a:off x="3266480" y="1448072"/>
              <a:ext cx="2717603" cy="715581"/>
            </a:xfrm>
            <a:prstGeom prst="rect">
              <a:avLst/>
            </a:prstGeom>
            <a:solidFill>
              <a:schemeClr val="bg1"/>
            </a:solidFill>
          </p:spPr>
          <p:txBody>
            <a:bodyPr wrap="none" rtlCol="0">
              <a:spAutoFit/>
            </a:bodyPr>
            <a:lstStyle/>
            <a:p>
              <a:r>
                <a:rPr lang="en-US" sz="1350" dirty="0">
                  <a:solidFill>
                    <a:prstClr val="black"/>
                  </a:solidFill>
                </a:rPr>
                <a:t>High Emission Scenario with</a:t>
              </a:r>
            </a:p>
            <a:p>
              <a:r>
                <a:rPr lang="en-US" sz="1350" dirty="0">
                  <a:solidFill>
                    <a:prstClr val="black"/>
                  </a:solidFill>
                </a:rPr>
                <a:t>Max Contribution from Ice Sheets;</a:t>
              </a:r>
            </a:p>
            <a:p>
              <a:r>
                <a:rPr lang="en-US" sz="1350" dirty="0">
                  <a:solidFill>
                    <a:prstClr val="black"/>
                  </a:solidFill>
                </a:rPr>
                <a:t>Low Probability, High Consequences</a:t>
              </a:r>
            </a:p>
          </p:txBody>
        </p:sp>
        <p:sp>
          <p:nvSpPr>
            <p:cNvPr id="22" name="Right Brace 21"/>
            <p:cNvSpPr/>
            <p:nvPr/>
          </p:nvSpPr>
          <p:spPr>
            <a:xfrm>
              <a:off x="3073599" y="2937753"/>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3" name="TextBox 22"/>
            <p:cNvSpPr txBox="1"/>
            <p:nvPr/>
          </p:nvSpPr>
          <p:spPr>
            <a:xfrm>
              <a:off x="3266480" y="3019697"/>
              <a:ext cx="2456185" cy="507831"/>
            </a:xfrm>
            <a:prstGeom prst="rect">
              <a:avLst/>
            </a:prstGeom>
            <a:solidFill>
              <a:schemeClr val="bg1"/>
            </a:solidFill>
          </p:spPr>
          <p:txBody>
            <a:bodyPr wrap="none" rtlCol="0">
              <a:spAutoFit/>
            </a:bodyPr>
            <a:lstStyle/>
            <a:p>
              <a:r>
                <a:rPr lang="en-US" sz="1350" dirty="0">
                  <a:solidFill>
                    <a:prstClr val="black"/>
                  </a:solidFill>
                </a:rPr>
                <a:t>Low Emissions; Requires</a:t>
              </a:r>
            </a:p>
            <a:p>
              <a:r>
                <a:rPr lang="en-US" sz="1350" dirty="0">
                  <a:solidFill>
                    <a:prstClr val="black"/>
                  </a:solidFill>
                </a:rPr>
                <a:t>Major Carbon Cuts and Removal</a:t>
              </a:r>
            </a:p>
          </p:txBody>
        </p:sp>
        <p:sp>
          <p:nvSpPr>
            <p:cNvPr id="24" name="Right Brace 23"/>
            <p:cNvSpPr/>
            <p:nvPr/>
          </p:nvSpPr>
          <p:spPr>
            <a:xfrm>
              <a:off x="3073598" y="2209434"/>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6" name="TextBox 25"/>
            <p:cNvSpPr txBox="1"/>
            <p:nvPr/>
          </p:nvSpPr>
          <p:spPr>
            <a:xfrm>
              <a:off x="3266480" y="2391046"/>
              <a:ext cx="2154116" cy="300082"/>
            </a:xfrm>
            <a:prstGeom prst="rect">
              <a:avLst/>
            </a:prstGeom>
            <a:solidFill>
              <a:schemeClr val="bg1"/>
            </a:solidFill>
          </p:spPr>
          <p:txBody>
            <a:bodyPr wrap="none" rtlCol="0">
              <a:spAutoFit/>
            </a:bodyPr>
            <a:lstStyle/>
            <a:p>
              <a:r>
                <a:rPr lang="en-US" sz="1350" dirty="0">
                  <a:solidFill>
                    <a:prstClr val="black"/>
                  </a:solidFill>
                </a:rPr>
                <a:t>Moderate to High Emissions</a:t>
              </a:r>
            </a:p>
          </p:txBody>
        </p:sp>
        <p:sp>
          <p:nvSpPr>
            <p:cNvPr id="2" name="TextBox 1"/>
            <p:cNvSpPr txBox="1"/>
            <p:nvPr/>
          </p:nvSpPr>
          <p:spPr>
            <a:xfrm>
              <a:off x="7081342" y="5419724"/>
              <a:ext cx="1233030" cy="215444"/>
            </a:xfrm>
            <a:prstGeom prst="rect">
              <a:avLst/>
            </a:prstGeom>
            <a:noFill/>
          </p:spPr>
          <p:txBody>
            <a:bodyPr wrap="none" rtlCol="0">
              <a:spAutoFit/>
            </a:bodyPr>
            <a:lstStyle/>
            <a:p>
              <a:r>
                <a:rPr lang="en-US" sz="800" dirty="0"/>
                <a:t>Graphic by E.T. Petruncio</a:t>
              </a:r>
            </a:p>
          </p:txBody>
        </p:sp>
      </p:grpSp>
      <p:sp>
        <p:nvSpPr>
          <p:cNvPr id="33" name="Flowchart: Connector 32"/>
          <p:cNvSpPr/>
          <p:nvPr/>
        </p:nvSpPr>
        <p:spPr>
          <a:xfrm flipH="1">
            <a:off x="6433895" y="5047765"/>
            <a:ext cx="143933" cy="1301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5"/>
          <p:cNvSpPr txBox="1"/>
          <p:nvPr/>
        </p:nvSpPr>
        <p:spPr>
          <a:xfrm>
            <a:off x="1773124" y="95628"/>
            <a:ext cx="7920355" cy="1046440"/>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Relative Sea Level Rise</a:t>
            </a:r>
          </a:p>
          <a:p>
            <a:pPr marL="12700" algn="ctr">
              <a:defRPr/>
            </a:pPr>
            <a:r>
              <a:rPr lang="en-US" sz="2400" dirty="0">
                <a:solidFill>
                  <a:prstClr val="black"/>
                </a:solidFill>
                <a:latin typeface="Calibri"/>
                <a:cs typeface="Calibri"/>
              </a:rPr>
              <a:t>(2025 Projection: .17 meter/.6 feet)</a:t>
            </a:r>
          </a:p>
        </p:txBody>
      </p:sp>
    </p:spTree>
    <p:extLst>
      <p:ext uri="{BB962C8B-B14F-4D97-AF65-F5344CB8AC3E}">
        <p14:creationId xmlns:p14="http://schemas.microsoft.com/office/powerpoint/2010/main" val="250173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865"/>
          <a:stretch/>
        </p:blipFill>
        <p:spPr>
          <a:xfrm>
            <a:off x="2488453" y="1661581"/>
            <a:ext cx="6656295" cy="4070348"/>
          </a:xfrm>
          <a:prstGeom prst="rect">
            <a:avLst/>
          </a:prstGeom>
        </p:spPr>
      </p:pic>
      <p:sp>
        <p:nvSpPr>
          <p:cNvPr id="3" name="object 5"/>
          <p:cNvSpPr txBox="1"/>
          <p:nvPr/>
        </p:nvSpPr>
        <p:spPr>
          <a:xfrm>
            <a:off x="1773124" y="95628"/>
            <a:ext cx="7920355" cy="1169551"/>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Temperature Change</a:t>
            </a:r>
          </a:p>
          <a:p>
            <a:pPr marL="12700" algn="ctr">
              <a:defRPr/>
            </a:pPr>
            <a:r>
              <a:rPr lang="en-US" sz="3200" dirty="0">
                <a:solidFill>
                  <a:prstClr val="black"/>
                </a:solidFill>
                <a:latin typeface="Calibri"/>
                <a:cs typeface="Calibri"/>
              </a:rPr>
              <a:t>2025/2050</a:t>
            </a:r>
          </a:p>
        </p:txBody>
      </p:sp>
      <p:sp>
        <p:nvSpPr>
          <p:cNvPr id="4" name="Oval 3"/>
          <p:cNvSpPr/>
          <p:nvPr/>
        </p:nvSpPr>
        <p:spPr>
          <a:xfrm>
            <a:off x="2565399" y="4097865"/>
            <a:ext cx="1363134" cy="9990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81614" y="4072464"/>
            <a:ext cx="1363134" cy="9990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94467" y="5892800"/>
            <a:ext cx="7027333" cy="381000"/>
          </a:xfrm>
          <a:prstGeom prst="rect">
            <a:avLst/>
          </a:prstGeom>
          <a:noFill/>
        </p:spPr>
        <p:txBody>
          <a:bodyPr wrap="square" rtlCol="0">
            <a:spAutoFit/>
          </a:bodyPr>
          <a:lstStyle/>
          <a:p>
            <a:r>
              <a:rPr lang="en-US" dirty="0"/>
              <a:t>Chesapeake Bay Watershed: Annual Change in Temperature (2025/2050)</a:t>
            </a:r>
          </a:p>
        </p:txBody>
      </p:sp>
    </p:spTree>
    <p:extLst>
      <p:ext uri="{BB962C8B-B14F-4D97-AF65-F5344CB8AC3E}">
        <p14:creationId xmlns:p14="http://schemas.microsoft.com/office/powerpoint/2010/main" val="2590040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7602" y="6534633"/>
            <a:ext cx="284480" cy="307777"/>
          </a:xfrm>
          <a:prstGeom prst="rect">
            <a:avLst/>
          </a:prstGeom>
        </p:spPr>
        <p:txBody>
          <a:bodyPr vert="horz" wrap="square" lIns="0" tIns="0" rIns="0" bIns="0" rtlCol="0">
            <a:spAutoFit/>
          </a:bodyPr>
          <a:lstStyle/>
          <a:p>
            <a:pPr marL="12700">
              <a:defRPr/>
            </a:pPr>
            <a:r>
              <a:rPr sz="2000" b="1" dirty="0">
                <a:solidFill>
                  <a:srgbClr val="888888"/>
                </a:solidFill>
                <a:latin typeface="Calibri"/>
                <a:cs typeface="Calibri"/>
              </a:rPr>
              <a:t>11</a:t>
            </a:r>
            <a:endParaRPr sz="2000">
              <a:solidFill>
                <a:prstClr val="black"/>
              </a:solidFill>
              <a:latin typeface="Calibri"/>
              <a:cs typeface="Calibri"/>
            </a:endParaRPr>
          </a:p>
        </p:txBody>
      </p:sp>
      <p:sp>
        <p:nvSpPr>
          <p:cNvPr id="3" name="object 3"/>
          <p:cNvSpPr/>
          <p:nvPr/>
        </p:nvSpPr>
        <p:spPr>
          <a:xfrm>
            <a:off x="1109824" y="1827064"/>
            <a:ext cx="4436364" cy="4462272"/>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5" name="object 5"/>
          <p:cNvSpPr txBox="1"/>
          <p:nvPr/>
        </p:nvSpPr>
        <p:spPr>
          <a:xfrm>
            <a:off x="1773124" y="95628"/>
            <a:ext cx="7920355" cy="1323439"/>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Precipitation Change  </a:t>
            </a:r>
          </a:p>
          <a:p>
            <a:pPr marL="12700" algn="ctr">
              <a:defRPr/>
            </a:pPr>
            <a:r>
              <a:rPr lang="en-US" sz="2100" dirty="0">
                <a:solidFill>
                  <a:prstClr val="black"/>
                </a:solidFill>
                <a:latin typeface="Calibri"/>
                <a:cs typeface="Calibri"/>
              </a:rPr>
              <a:t>2025 Projection:  T</a:t>
            </a:r>
            <a:r>
              <a:rPr sz="2100" spc="-25" dirty="0">
                <a:solidFill>
                  <a:prstClr val="black"/>
                </a:solidFill>
                <a:latin typeface="Calibri"/>
                <a:cs typeface="Calibri"/>
              </a:rPr>
              <a:t>r</a:t>
            </a:r>
            <a:r>
              <a:rPr sz="2100" spc="-5" dirty="0">
                <a:solidFill>
                  <a:prstClr val="black"/>
                </a:solidFill>
                <a:latin typeface="Calibri"/>
                <a:cs typeface="Calibri"/>
              </a:rPr>
              <a:t>end</a:t>
            </a:r>
            <a:r>
              <a:rPr sz="2100" dirty="0">
                <a:solidFill>
                  <a:prstClr val="black"/>
                </a:solidFill>
                <a:latin typeface="Calibri"/>
                <a:cs typeface="Calibri"/>
              </a:rPr>
              <a:t>s</a:t>
            </a:r>
            <a:r>
              <a:rPr sz="2100" spc="-5" dirty="0">
                <a:solidFill>
                  <a:prstClr val="black"/>
                </a:solidFill>
                <a:latin typeface="Calibri"/>
                <a:cs typeface="Calibri"/>
              </a:rPr>
              <a:t> </a:t>
            </a:r>
            <a:r>
              <a:rPr sz="2100" dirty="0">
                <a:solidFill>
                  <a:prstClr val="black"/>
                </a:solidFill>
                <a:latin typeface="Calibri"/>
                <a:cs typeface="Calibri"/>
              </a:rPr>
              <a:t>in 8</a:t>
            </a:r>
            <a:r>
              <a:rPr sz="2100" spc="10" dirty="0">
                <a:solidFill>
                  <a:prstClr val="black"/>
                </a:solidFill>
                <a:latin typeface="Calibri"/>
                <a:cs typeface="Calibri"/>
              </a:rPr>
              <a:t>8</a:t>
            </a:r>
            <a:r>
              <a:rPr sz="2100" dirty="0">
                <a:solidFill>
                  <a:prstClr val="black"/>
                </a:solidFill>
                <a:latin typeface="Calibri"/>
                <a:cs typeface="Calibri"/>
              </a:rPr>
              <a:t>-</a:t>
            </a:r>
            <a:r>
              <a:rPr sz="2100" spc="-25" dirty="0">
                <a:solidFill>
                  <a:prstClr val="black"/>
                </a:solidFill>
                <a:latin typeface="Calibri"/>
                <a:cs typeface="Calibri"/>
              </a:rPr>
              <a:t>y</a:t>
            </a:r>
            <a:r>
              <a:rPr sz="2100" spc="-5" dirty="0">
                <a:solidFill>
                  <a:prstClr val="black"/>
                </a:solidFill>
                <a:latin typeface="Calibri"/>
                <a:cs typeface="Calibri"/>
              </a:rPr>
              <a:t>e</a:t>
            </a:r>
            <a:r>
              <a:rPr sz="2100" spc="-10" dirty="0">
                <a:solidFill>
                  <a:prstClr val="black"/>
                </a:solidFill>
                <a:latin typeface="Calibri"/>
                <a:cs typeface="Calibri"/>
              </a:rPr>
              <a:t>a</a:t>
            </a:r>
            <a:r>
              <a:rPr sz="2100" spc="-30" dirty="0">
                <a:solidFill>
                  <a:prstClr val="black"/>
                </a:solidFill>
                <a:latin typeface="Calibri"/>
                <a:cs typeface="Calibri"/>
              </a:rPr>
              <a:t>r</a:t>
            </a:r>
            <a:r>
              <a:rPr sz="2100" dirty="0">
                <a:solidFill>
                  <a:prstClr val="black"/>
                </a:solidFill>
                <a:latin typeface="Calibri"/>
                <a:cs typeface="Calibri"/>
              </a:rPr>
              <a:t>s</a:t>
            </a:r>
            <a:r>
              <a:rPr sz="2100" spc="-5" dirty="0">
                <a:solidFill>
                  <a:prstClr val="black"/>
                </a:solidFill>
                <a:latin typeface="Calibri"/>
                <a:cs typeface="Calibri"/>
              </a:rPr>
              <a:t> </a:t>
            </a:r>
            <a:r>
              <a:rPr sz="2100" dirty="0">
                <a:solidFill>
                  <a:prstClr val="black"/>
                </a:solidFill>
                <a:latin typeface="Calibri"/>
                <a:cs typeface="Calibri"/>
              </a:rPr>
              <a:t>of</a:t>
            </a:r>
            <a:r>
              <a:rPr sz="2100" spc="-15" dirty="0">
                <a:solidFill>
                  <a:prstClr val="black"/>
                </a:solidFill>
                <a:latin typeface="Calibri"/>
                <a:cs typeface="Calibri"/>
              </a:rPr>
              <a:t> </a:t>
            </a:r>
            <a:r>
              <a:rPr sz="2100" spc="-10" dirty="0">
                <a:solidFill>
                  <a:prstClr val="black"/>
                </a:solidFill>
                <a:latin typeface="Calibri"/>
                <a:cs typeface="Calibri"/>
              </a:rPr>
              <a:t>a</a:t>
            </a:r>
            <a:r>
              <a:rPr sz="2100" dirty="0">
                <a:solidFill>
                  <a:prstClr val="black"/>
                </a:solidFill>
                <a:latin typeface="Calibri"/>
                <a:cs typeface="Calibri"/>
              </a:rPr>
              <a:t>nnu</a:t>
            </a:r>
            <a:r>
              <a:rPr sz="2100" spc="-10" dirty="0">
                <a:solidFill>
                  <a:prstClr val="black"/>
                </a:solidFill>
                <a:latin typeface="Calibri"/>
                <a:cs typeface="Calibri"/>
              </a:rPr>
              <a:t>al</a:t>
            </a:r>
            <a:r>
              <a:rPr sz="2100" spc="5" dirty="0">
                <a:solidFill>
                  <a:prstClr val="black"/>
                </a:solidFill>
                <a:latin typeface="Calibri"/>
                <a:cs typeface="Calibri"/>
              </a:rPr>
              <a:t> </a:t>
            </a:r>
            <a:r>
              <a:rPr sz="2100" spc="-5" dirty="0">
                <a:solidFill>
                  <a:prstClr val="black"/>
                </a:solidFill>
                <a:latin typeface="Calibri"/>
                <a:cs typeface="Calibri"/>
              </a:rPr>
              <a:t>PRIS</a:t>
            </a:r>
            <a:r>
              <a:rPr sz="2100" spc="5" dirty="0">
                <a:solidFill>
                  <a:prstClr val="black"/>
                </a:solidFill>
                <a:latin typeface="Calibri"/>
                <a:cs typeface="Calibri"/>
              </a:rPr>
              <a:t>M</a:t>
            </a:r>
            <a:r>
              <a:rPr sz="2100" baseline="25793" dirty="0">
                <a:solidFill>
                  <a:prstClr val="black"/>
                </a:solidFill>
                <a:latin typeface="Calibri"/>
                <a:cs typeface="Calibri"/>
              </a:rPr>
              <a:t>[1]</a:t>
            </a:r>
            <a:r>
              <a:rPr sz="2100" spc="202" baseline="25793" dirty="0">
                <a:solidFill>
                  <a:prstClr val="black"/>
                </a:solidFill>
                <a:latin typeface="Calibri"/>
                <a:cs typeface="Calibri"/>
              </a:rPr>
              <a:t> </a:t>
            </a:r>
            <a:r>
              <a:rPr sz="2100" dirty="0">
                <a:solidFill>
                  <a:prstClr val="black"/>
                </a:solidFill>
                <a:latin typeface="Calibri"/>
                <a:cs typeface="Calibri"/>
              </a:rPr>
              <a:t>d</a:t>
            </a:r>
            <a:r>
              <a:rPr sz="2100" spc="-35" dirty="0">
                <a:solidFill>
                  <a:prstClr val="black"/>
                </a:solidFill>
                <a:latin typeface="Calibri"/>
                <a:cs typeface="Calibri"/>
              </a:rPr>
              <a:t>a</a:t>
            </a:r>
            <a:r>
              <a:rPr sz="2100" spc="-25" dirty="0">
                <a:solidFill>
                  <a:prstClr val="black"/>
                </a:solidFill>
                <a:latin typeface="Calibri"/>
                <a:cs typeface="Calibri"/>
              </a:rPr>
              <a:t>t</a:t>
            </a:r>
            <a:r>
              <a:rPr sz="2100" dirty="0">
                <a:solidFill>
                  <a:prstClr val="black"/>
                </a:solidFill>
                <a:latin typeface="Calibri"/>
                <a:cs typeface="Calibri"/>
              </a:rPr>
              <a:t>a</a:t>
            </a:r>
            <a:endParaRPr lang="en-US" sz="2100" dirty="0">
              <a:solidFill>
                <a:prstClr val="black"/>
              </a:solidFill>
              <a:latin typeface="Calibri"/>
              <a:cs typeface="Calibri"/>
            </a:endParaRPr>
          </a:p>
          <a:p>
            <a:pPr marL="12700" algn="ctr">
              <a:defRPr/>
            </a:pPr>
            <a:r>
              <a:rPr lang="en-US" sz="2100" dirty="0">
                <a:solidFill>
                  <a:prstClr val="black"/>
                </a:solidFill>
                <a:latin typeface="Calibri"/>
                <a:cs typeface="Calibri"/>
              </a:rPr>
              <a:t>2050 Projection: </a:t>
            </a:r>
            <a:endParaRPr sz="2100" dirty="0">
              <a:solidFill>
                <a:prstClr val="black"/>
              </a:solidFill>
              <a:latin typeface="Calibri"/>
              <a:cs typeface="Calibri"/>
            </a:endParaRPr>
          </a:p>
        </p:txBody>
      </p:sp>
      <p:sp>
        <p:nvSpPr>
          <p:cNvPr id="6" name="object 6"/>
          <p:cNvSpPr txBox="1"/>
          <p:nvPr/>
        </p:nvSpPr>
        <p:spPr>
          <a:xfrm>
            <a:off x="7300976" y="1327151"/>
            <a:ext cx="2777490" cy="615553"/>
          </a:xfrm>
          <a:prstGeom prst="rect">
            <a:avLst/>
          </a:prstGeom>
        </p:spPr>
        <p:txBody>
          <a:bodyPr vert="horz" wrap="square" lIns="0" tIns="0" rIns="0" bIns="0" rtlCol="0">
            <a:spAutoFit/>
          </a:bodyPr>
          <a:lstStyle/>
          <a:p>
            <a:pPr marL="12700" marR="5080">
              <a:defRPr/>
            </a:pPr>
            <a:r>
              <a:rPr sz="2000" b="1" spc="-5" dirty="0">
                <a:solidFill>
                  <a:prstClr val="black"/>
                </a:solidFill>
                <a:latin typeface="Calibri"/>
                <a:cs typeface="Calibri"/>
              </a:rPr>
              <a:t>Cha</a:t>
            </a:r>
            <a:r>
              <a:rPr sz="2000" b="1" dirty="0">
                <a:solidFill>
                  <a:prstClr val="black"/>
                </a:solidFill>
                <a:latin typeface="Calibri"/>
                <a:cs typeface="Calibri"/>
              </a:rPr>
              <a:t>n</a:t>
            </a:r>
            <a:r>
              <a:rPr sz="2000" b="1" spc="-25" dirty="0">
                <a:solidFill>
                  <a:prstClr val="black"/>
                </a:solidFill>
                <a:latin typeface="Calibri"/>
                <a:cs typeface="Calibri"/>
              </a:rPr>
              <a:t>g</a:t>
            </a:r>
            <a:r>
              <a:rPr sz="2000" b="1" dirty="0">
                <a:solidFill>
                  <a:prstClr val="black"/>
                </a:solidFill>
                <a:latin typeface="Calibri"/>
                <a:cs typeface="Calibri"/>
              </a:rPr>
              <a:t>e in R</a:t>
            </a:r>
            <a:r>
              <a:rPr sz="2000" b="1" spc="-10" dirty="0">
                <a:solidFill>
                  <a:prstClr val="black"/>
                </a:solidFill>
                <a:latin typeface="Calibri"/>
                <a:cs typeface="Calibri"/>
              </a:rPr>
              <a:t>a</a:t>
            </a:r>
            <a:r>
              <a:rPr sz="2000" b="1" dirty="0">
                <a:solidFill>
                  <a:prstClr val="black"/>
                </a:solidFill>
                <a:latin typeface="Calibri"/>
                <a:cs typeface="Calibri"/>
              </a:rPr>
              <a:t>i</a:t>
            </a:r>
            <a:r>
              <a:rPr sz="2000" b="1" spc="-10" dirty="0">
                <a:solidFill>
                  <a:prstClr val="black"/>
                </a:solidFill>
                <a:latin typeface="Calibri"/>
                <a:cs typeface="Calibri"/>
              </a:rPr>
              <a:t>n</a:t>
            </a:r>
            <a:r>
              <a:rPr sz="2000" b="1" spc="-35" dirty="0">
                <a:solidFill>
                  <a:prstClr val="black"/>
                </a:solidFill>
                <a:latin typeface="Calibri"/>
                <a:cs typeface="Calibri"/>
              </a:rPr>
              <a:t>f</a:t>
            </a:r>
            <a:r>
              <a:rPr sz="2000" b="1" dirty="0">
                <a:solidFill>
                  <a:prstClr val="black"/>
                </a:solidFill>
                <a:latin typeface="Calibri"/>
                <a:cs typeface="Calibri"/>
              </a:rPr>
              <a:t>a</a:t>
            </a:r>
            <a:r>
              <a:rPr sz="2000" b="1" spc="-10" dirty="0">
                <a:solidFill>
                  <a:prstClr val="black"/>
                </a:solidFill>
                <a:latin typeface="Calibri"/>
                <a:cs typeface="Calibri"/>
              </a:rPr>
              <a:t>l</a:t>
            </a:r>
            <a:r>
              <a:rPr sz="2000" b="1" dirty="0">
                <a:solidFill>
                  <a:prstClr val="black"/>
                </a:solidFill>
                <a:latin typeface="Calibri"/>
                <a:cs typeface="Calibri"/>
              </a:rPr>
              <a:t>l</a:t>
            </a:r>
            <a:r>
              <a:rPr sz="2000" b="1" spc="-10" dirty="0">
                <a:solidFill>
                  <a:prstClr val="black"/>
                </a:solidFill>
                <a:latin typeface="Calibri"/>
                <a:cs typeface="Calibri"/>
              </a:rPr>
              <a:t> </a:t>
            </a:r>
            <a:r>
              <a:rPr sz="2000" b="1" spc="-95" dirty="0">
                <a:solidFill>
                  <a:prstClr val="black"/>
                </a:solidFill>
                <a:latin typeface="Calibri"/>
                <a:cs typeface="Calibri"/>
              </a:rPr>
              <a:t>V</a:t>
            </a:r>
            <a:r>
              <a:rPr sz="2000" b="1" dirty="0">
                <a:solidFill>
                  <a:prstClr val="black"/>
                </a:solidFill>
                <a:latin typeface="Calibri"/>
                <a:cs typeface="Calibri"/>
              </a:rPr>
              <a:t>olu</a:t>
            </a:r>
            <a:r>
              <a:rPr sz="2000" b="1" spc="5" dirty="0">
                <a:solidFill>
                  <a:prstClr val="black"/>
                </a:solidFill>
                <a:latin typeface="Calibri"/>
                <a:cs typeface="Calibri"/>
              </a:rPr>
              <a:t>m</a:t>
            </a:r>
            <a:r>
              <a:rPr sz="2000" b="1" dirty="0">
                <a:solidFill>
                  <a:prstClr val="black"/>
                </a:solidFill>
                <a:latin typeface="Calibri"/>
                <a:cs typeface="Calibri"/>
              </a:rPr>
              <a:t>e 2021</a:t>
            </a:r>
            <a:r>
              <a:rPr sz="2000" b="1" spc="-5" dirty="0">
                <a:solidFill>
                  <a:prstClr val="black"/>
                </a:solidFill>
                <a:latin typeface="Calibri"/>
                <a:cs typeface="Calibri"/>
              </a:rPr>
              <a:t>-</a:t>
            </a:r>
            <a:r>
              <a:rPr sz="2000" b="1" dirty="0">
                <a:solidFill>
                  <a:prstClr val="black"/>
                </a:solidFill>
                <a:latin typeface="Calibri"/>
                <a:cs typeface="Calibri"/>
              </a:rPr>
              <a:t>2030</a:t>
            </a:r>
            <a:r>
              <a:rPr sz="2000" b="1" spc="-40" dirty="0">
                <a:solidFill>
                  <a:prstClr val="black"/>
                </a:solidFill>
                <a:latin typeface="Calibri"/>
                <a:cs typeface="Calibri"/>
              </a:rPr>
              <a:t> </a:t>
            </a:r>
            <a:r>
              <a:rPr sz="2000" b="1" spc="-5" dirty="0">
                <a:solidFill>
                  <a:prstClr val="black"/>
                </a:solidFill>
                <a:latin typeface="Calibri"/>
                <a:cs typeface="Calibri"/>
              </a:rPr>
              <a:t>vs</a:t>
            </a:r>
            <a:r>
              <a:rPr sz="2000" b="1" dirty="0">
                <a:solidFill>
                  <a:prstClr val="black"/>
                </a:solidFill>
                <a:latin typeface="Calibri"/>
                <a:cs typeface="Calibri"/>
              </a:rPr>
              <a:t>.</a:t>
            </a:r>
            <a:r>
              <a:rPr sz="2000" b="1" spc="-15" dirty="0">
                <a:solidFill>
                  <a:prstClr val="black"/>
                </a:solidFill>
                <a:latin typeface="Calibri"/>
                <a:cs typeface="Calibri"/>
              </a:rPr>
              <a:t> </a:t>
            </a:r>
            <a:r>
              <a:rPr sz="2000" b="1" dirty="0">
                <a:solidFill>
                  <a:prstClr val="black"/>
                </a:solidFill>
                <a:latin typeface="Calibri"/>
                <a:cs typeface="Calibri"/>
              </a:rPr>
              <a:t>1</a:t>
            </a:r>
            <a:r>
              <a:rPr sz="2000" b="1" spc="5" dirty="0">
                <a:solidFill>
                  <a:prstClr val="black"/>
                </a:solidFill>
                <a:latin typeface="Calibri"/>
                <a:cs typeface="Calibri"/>
              </a:rPr>
              <a:t>9</a:t>
            </a:r>
            <a:r>
              <a:rPr sz="2000" b="1" dirty="0">
                <a:solidFill>
                  <a:prstClr val="black"/>
                </a:solidFill>
                <a:latin typeface="Calibri"/>
                <a:cs typeface="Calibri"/>
              </a:rPr>
              <a:t>9</a:t>
            </a:r>
            <a:r>
              <a:rPr sz="2000" b="1" spc="10" dirty="0">
                <a:solidFill>
                  <a:prstClr val="black"/>
                </a:solidFill>
                <a:latin typeface="Calibri"/>
                <a:cs typeface="Calibri"/>
              </a:rPr>
              <a:t>1</a:t>
            </a:r>
            <a:r>
              <a:rPr sz="2000" b="1" spc="-5" dirty="0">
                <a:solidFill>
                  <a:prstClr val="black"/>
                </a:solidFill>
                <a:latin typeface="Calibri"/>
                <a:cs typeface="Calibri"/>
              </a:rPr>
              <a:t>-</a:t>
            </a:r>
            <a:r>
              <a:rPr sz="2000" b="1" dirty="0">
                <a:solidFill>
                  <a:prstClr val="black"/>
                </a:solidFill>
                <a:latin typeface="Calibri"/>
                <a:cs typeface="Calibri"/>
              </a:rPr>
              <a:t>2000</a:t>
            </a:r>
            <a:endParaRPr sz="2000">
              <a:solidFill>
                <a:prstClr val="black"/>
              </a:solidFill>
              <a:latin typeface="Calibri"/>
              <a:cs typeface="Calibri"/>
            </a:endParaRPr>
          </a:p>
        </p:txBody>
      </p:sp>
      <p:sp>
        <p:nvSpPr>
          <p:cNvPr id="10" name="object 10"/>
          <p:cNvSpPr txBox="1"/>
          <p:nvPr/>
        </p:nvSpPr>
        <p:spPr>
          <a:xfrm>
            <a:off x="6334125" y="6602603"/>
            <a:ext cx="3211830" cy="139700"/>
          </a:xfrm>
          <a:prstGeom prst="rect">
            <a:avLst/>
          </a:prstGeom>
        </p:spPr>
        <p:txBody>
          <a:bodyPr vert="horz" wrap="square" lIns="0" tIns="0" rIns="0" bIns="0" rtlCol="0">
            <a:spAutoFit/>
          </a:bodyPr>
          <a:lstStyle/>
          <a:p>
            <a:pPr marL="12700">
              <a:defRPr/>
            </a:pPr>
            <a:r>
              <a:rPr sz="900" b="1" spc="-10" dirty="0">
                <a:solidFill>
                  <a:prstClr val="black"/>
                </a:solidFill>
                <a:latin typeface="Calibri"/>
                <a:cs typeface="Calibri"/>
              </a:rPr>
              <a:t>[1</a:t>
            </a:r>
            <a:r>
              <a:rPr sz="900" b="1" spc="-5" dirty="0">
                <a:solidFill>
                  <a:prstClr val="black"/>
                </a:solidFill>
                <a:latin typeface="Calibri"/>
                <a:cs typeface="Calibri"/>
              </a:rPr>
              <a:t>]</a:t>
            </a:r>
            <a:r>
              <a:rPr sz="900" b="1" spc="-20" dirty="0">
                <a:solidFill>
                  <a:prstClr val="black"/>
                </a:solidFill>
                <a:latin typeface="Calibri"/>
                <a:cs typeface="Calibri"/>
              </a:rPr>
              <a:t> </a:t>
            </a:r>
            <a:r>
              <a:rPr sz="900" spc="-5" dirty="0">
                <a:solidFill>
                  <a:prstClr val="black"/>
                </a:solidFill>
                <a:latin typeface="Calibri"/>
                <a:cs typeface="Calibri"/>
              </a:rPr>
              <a:t>Param</a:t>
            </a:r>
            <a:r>
              <a:rPr sz="900" spc="-10" dirty="0">
                <a:solidFill>
                  <a:prstClr val="black"/>
                </a:solidFill>
                <a:latin typeface="Calibri"/>
                <a:cs typeface="Calibri"/>
              </a:rPr>
              <a:t>e</a:t>
            </a:r>
            <a:r>
              <a:rPr sz="900" spc="-5" dirty="0">
                <a:solidFill>
                  <a:prstClr val="black"/>
                </a:solidFill>
                <a:latin typeface="Calibri"/>
                <a:cs typeface="Calibri"/>
              </a:rPr>
              <a:t>t</a:t>
            </a:r>
            <a:r>
              <a:rPr sz="900" spc="-10" dirty="0">
                <a:solidFill>
                  <a:prstClr val="black"/>
                </a:solidFill>
                <a:latin typeface="Calibri"/>
                <a:cs typeface="Calibri"/>
              </a:rPr>
              <a:t>e</a:t>
            </a:r>
            <a:r>
              <a:rPr sz="900" spc="-5" dirty="0">
                <a:solidFill>
                  <a:prstClr val="black"/>
                </a:solidFill>
                <a:latin typeface="Calibri"/>
                <a:cs typeface="Calibri"/>
              </a:rPr>
              <a:t>r</a:t>
            </a:r>
            <a:r>
              <a:rPr sz="900" dirty="0">
                <a:solidFill>
                  <a:prstClr val="black"/>
                </a:solidFill>
                <a:latin typeface="Calibri"/>
                <a:cs typeface="Calibri"/>
              </a:rPr>
              <a:t>-</a:t>
            </a:r>
            <a:r>
              <a:rPr sz="900" spc="-10" dirty="0">
                <a:solidFill>
                  <a:prstClr val="black"/>
                </a:solidFill>
                <a:latin typeface="Calibri"/>
                <a:cs typeface="Calibri"/>
              </a:rPr>
              <a:t>e</a:t>
            </a:r>
            <a:r>
              <a:rPr sz="900" spc="-5" dirty="0">
                <a:solidFill>
                  <a:prstClr val="black"/>
                </a:solidFill>
                <a:latin typeface="Calibri"/>
                <a:cs typeface="Calibri"/>
              </a:rPr>
              <a:t>l</a:t>
            </a:r>
            <a:r>
              <a:rPr sz="900" spc="-10" dirty="0">
                <a:solidFill>
                  <a:prstClr val="black"/>
                </a:solidFill>
                <a:latin typeface="Calibri"/>
                <a:cs typeface="Calibri"/>
              </a:rPr>
              <a:t>e</a:t>
            </a:r>
            <a:r>
              <a:rPr sz="900" dirty="0">
                <a:solidFill>
                  <a:prstClr val="black"/>
                </a:solidFill>
                <a:latin typeface="Calibri"/>
                <a:cs typeface="Calibri"/>
              </a:rPr>
              <a:t>vation</a:t>
            </a:r>
            <a:r>
              <a:rPr sz="900" spc="15" dirty="0">
                <a:solidFill>
                  <a:prstClr val="black"/>
                </a:solidFill>
                <a:latin typeface="Calibri"/>
                <a:cs typeface="Calibri"/>
              </a:rPr>
              <a:t> </a:t>
            </a:r>
            <a:r>
              <a:rPr sz="900" spc="-5" dirty="0">
                <a:solidFill>
                  <a:prstClr val="black"/>
                </a:solidFill>
                <a:latin typeface="Calibri"/>
                <a:cs typeface="Calibri"/>
              </a:rPr>
              <a:t>R</a:t>
            </a:r>
            <a:r>
              <a:rPr sz="900" spc="-10" dirty="0">
                <a:solidFill>
                  <a:prstClr val="black"/>
                </a:solidFill>
                <a:latin typeface="Calibri"/>
                <a:cs typeface="Calibri"/>
              </a:rPr>
              <a:t>e</a:t>
            </a:r>
            <a:r>
              <a:rPr sz="900" spc="-5" dirty="0">
                <a:solidFill>
                  <a:prstClr val="black"/>
                </a:solidFill>
                <a:latin typeface="Calibri"/>
                <a:cs typeface="Calibri"/>
              </a:rPr>
              <a:t>l</a:t>
            </a:r>
            <a:r>
              <a:rPr sz="900" dirty="0">
                <a:solidFill>
                  <a:prstClr val="black"/>
                </a:solidFill>
                <a:latin typeface="Calibri"/>
                <a:cs typeface="Calibri"/>
              </a:rPr>
              <a:t>at</a:t>
            </a:r>
            <a:r>
              <a:rPr sz="900" spc="-5" dirty="0">
                <a:solidFill>
                  <a:prstClr val="black"/>
                </a:solidFill>
                <a:latin typeface="Calibri"/>
                <a:cs typeface="Calibri"/>
              </a:rPr>
              <a:t>i</a:t>
            </a:r>
            <a:r>
              <a:rPr sz="900" dirty="0">
                <a:solidFill>
                  <a:prstClr val="black"/>
                </a:solidFill>
                <a:latin typeface="Calibri"/>
                <a:cs typeface="Calibri"/>
              </a:rPr>
              <a:t>o</a:t>
            </a:r>
            <a:r>
              <a:rPr sz="900" spc="-5" dirty="0">
                <a:solidFill>
                  <a:prstClr val="black"/>
                </a:solidFill>
                <a:latin typeface="Calibri"/>
                <a:cs typeface="Calibri"/>
              </a:rPr>
              <a:t>nship</a:t>
            </a:r>
            <a:r>
              <a:rPr sz="900" dirty="0">
                <a:solidFill>
                  <a:prstClr val="black"/>
                </a:solidFill>
                <a:latin typeface="Calibri"/>
                <a:cs typeface="Calibri"/>
              </a:rPr>
              <a:t>s</a:t>
            </a:r>
            <a:r>
              <a:rPr sz="900" spc="30" dirty="0">
                <a:solidFill>
                  <a:prstClr val="black"/>
                </a:solidFill>
                <a:latin typeface="Calibri"/>
                <a:cs typeface="Calibri"/>
              </a:rPr>
              <a:t> </a:t>
            </a:r>
            <a:r>
              <a:rPr sz="900" dirty="0">
                <a:solidFill>
                  <a:prstClr val="black"/>
                </a:solidFill>
                <a:latin typeface="Calibri"/>
                <a:cs typeface="Calibri"/>
              </a:rPr>
              <a:t>on</a:t>
            </a:r>
            <a:r>
              <a:rPr sz="900" spc="-5" dirty="0">
                <a:solidFill>
                  <a:prstClr val="black"/>
                </a:solidFill>
                <a:latin typeface="Calibri"/>
                <a:cs typeface="Calibri"/>
              </a:rPr>
              <a:t> </a:t>
            </a:r>
            <a:r>
              <a:rPr sz="900" dirty="0">
                <a:solidFill>
                  <a:prstClr val="black"/>
                </a:solidFill>
                <a:latin typeface="Calibri"/>
                <a:cs typeface="Calibri"/>
              </a:rPr>
              <a:t>I</a:t>
            </a:r>
            <a:r>
              <a:rPr sz="900" spc="-5" dirty="0">
                <a:solidFill>
                  <a:prstClr val="black"/>
                </a:solidFill>
                <a:latin typeface="Calibri"/>
                <a:cs typeface="Calibri"/>
              </a:rPr>
              <a:t>nd</a:t>
            </a:r>
            <a:r>
              <a:rPr sz="900" spc="-10" dirty="0">
                <a:solidFill>
                  <a:prstClr val="black"/>
                </a:solidFill>
                <a:latin typeface="Calibri"/>
                <a:cs typeface="Calibri"/>
              </a:rPr>
              <a:t>e</a:t>
            </a:r>
            <a:r>
              <a:rPr sz="900" spc="-5" dirty="0">
                <a:solidFill>
                  <a:prstClr val="black"/>
                </a:solidFill>
                <a:latin typeface="Calibri"/>
                <a:cs typeface="Calibri"/>
              </a:rPr>
              <a:t>p</a:t>
            </a:r>
            <a:r>
              <a:rPr sz="900" spc="-10" dirty="0">
                <a:solidFill>
                  <a:prstClr val="black"/>
                </a:solidFill>
                <a:latin typeface="Calibri"/>
                <a:cs typeface="Calibri"/>
              </a:rPr>
              <a:t>e</a:t>
            </a:r>
            <a:r>
              <a:rPr sz="900" spc="-5" dirty="0">
                <a:solidFill>
                  <a:prstClr val="black"/>
                </a:solidFill>
                <a:latin typeface="Calibri"/>
                <a:cs typeface="Calibri"/>
              </a:rPr>
              <a:t>nd</a:t>
            </a:r>
            <a:r>
              <a:rPr sz="900" spc="-10" dirty="0">
                <a:solidFill>
                  <a:prstClr val="black"/>
                </a:solidFill>
                <a:latin typeface="Calibri"/>
                <a:cs typeface="Calibri"/>
              </a:rPr>
              <a:t>e</a:t>
            </a:r>
            <a:r>
              <a:rPr sz="900" spc="-5" dirty="0">
                <a:solidFill>
                  <a:prstClr val="black"/>
                </a:solidFill>
                <a:latin typeface="Calibri"/>
                <a:cs typeface="Calibri"/>
              </a:rPr>
              <a:t>nt</a:t>
            </a:r>
            <a:r>
              <a:rPr sz="900" spc="45" dirty="0">
                <a:solidFill>
                  <a:prstClr val="black"/>
                </a:solidFill>
                <a:latin typeface="Calibri"/>
                <a:cs typeface="Calibri"/>
              </a:rPr>
              <a:t> </a:t>
            </a:r>
            <a:r>
              <a:rPr sz="900" spc="-10" dirty="0">
                <a:solidFill>
                  <a:prstClr val="black"/>
                </a:solidFill>
                <a:latin typeface="Calibri"/>
                <a:cs typeface="Calibri"/>
              </a:rPr>
              <a:t>S</a:t>
            </a:r>
            <a:r>
              <a:rPr sz="900" spc="-5" dirty="0">
                <a:solidFill>
                  <a:prstClr val="black"/>
                </a:solidFill>
                <a:latin typeface="Calibri"/>
                <a:cs typeface="Calibri"/>
              </a:rPr>
              <a:t>l</a:t>
            </a:r>
            <a:r>
              <a:rPr sz="900" dirty="0">
                <a:solidFill>
                  <a:prstClr val="black"/>
                </a:solidFill>
                <a:latin typeface="Calibri"/>
                <a:cs typeface="Calibri"/>
              </a:rPr>
              <a:t>o</a:t>
            </a:r>
            <a:r>
              <a:rPr sz="900" spc="-5" dirty="0">
                <a:solidFill>
                  <a:prstClr val="black"/>
                </a:solidFill>
                <a:latin typeface="Calibri"/>
                <a:cs typeface="Calibri"/>
              </a:rPr>
              <a:t>p</a:t>
            </a:r>
            <a:r>
              <a:rPr sz="900" spc="-10" dirty="0">
                <a:solidFill>
                  <a:prstClr val="black"/>
                </a:solidFill>
                <a:latin typeface="Calibri"/>
                <a:cs typeface="Calibri"/>
              </a:rPr>
              <a:t>e</a:t>
            </a:r>
            <a:r>
              <a:rPr sz="900" dirty="0">
                <a:solidFill>
                  <a:prstClr val="black"/>
                </a:solidFill>
                <a:latin typeface="Calibri"/>
                <a:cs typeface="Calibri"/>
              </a:rPr>
              <a:t>s</a:t>
            </a:r>
            <a:r>
              <a:rPr sz="900" spc="15" dirty="0">
                <a:solidFill>
                  <a:prstClr val="black"/>
                </a:solidFill>
                <a:latin typeface="Calibri"/>
                <a:cs typeface="Calibri"/>
              </a:rPr>
              <a:t> </a:t>
            </a:r>
            <a:r>
              <a:rPr sz="900" dirty="0">
                <a:solidFill>
                  <a:prstClr val="black"/>
                </a:solidFill>
                <a:latin typeface="Calibri"/>
                <a:cs typeface="Calibri"/>
              </a:rPr>
              <a:t>Mo</a:t>
            </a:r>
            <a:r>
              <a:rPr sz="900" spc="-5" dirty="0">
                <a:solidFill>
                  <a:prstClr val="black"/>
                </a:solidFill>
                <a:latin typeface="Calibri"/>
                <a:cs typeface="Calibri"/>
              </a:rPr>
              <a:t>d</a:t>
            </a:r>
            <a:r>
              <a:rPr sz="900" spc="-10" dirty="0">
                <a:solidFill>
                  <a:prstClr val="black"/>
                </a:solidFill>
                <a:latin typeface="Calibri"/>
                <a:cs typeface="Calibri"/>
              </a:rPr>
              <a:t>e</a:t>
            </a:r>
            <a:r>
              <a:rPr sz="900" dirty="0">
                <a:solidFill>
                  <a:prstClr val="black"/>
                </a:solidFill>
                <a:latin typeface="Calibri"/>
                <a:cs typeface="Calibri"/>
              </a:rPr>
              <a:t>l</a:t>
            </a:r>
            <a:endParaRPr sz="900">
              <a:solidFill>
                <a:prstClr val="black"/>
              </a:solidFill>
              <a:latin typeface="Calibri"/>
              <a:cs typeface="Calibri"/>
            </a:endParaRPr>
          </a:p>
        </p:txBody>
      </p:sp>
      <p:sp>
        <p:nvSpPr>
          <p:cNvPr id="11" name="object 11"/>
          <p:cNvSpPr txBox="1"/>
          <p:nvPr/>
        </p:nvSpPr>
        <p:spPr>
          <a:xfrm>
            <a:off x="1773124" y="6354725"/>
            <a:ext cx="1133475" cy="276999"/>
          </a:xfrm>
          <a:prstGeom prst="rect">
            <a:avLst/>
          </a:prstGeom>
        </p:spPr>
        <p:txBody>
          <a:bodyPr vert="horz" wrap="square" lIns="0" tIns="0" rIns="0" bIns="0" rtlCol="0">
            <a:spAutoFit/>
          </a:bodyPr>
          <a:lstStyle/>
          <a:p>
            <a:pPr marL="12700">
              <a:defRPr/>
            </a:pPr>
            <a:r>
              <a:rPr b="1" spc="-85" dirty="0">
                <a:solidFill>
                  <a:srgbClr val="404040"/>
                </a:solidFill>
                <a:latin typeface="Calibri"/>
                <a:cs typeface="Calibri"/>
              </a:rPr>
              <a:t>K</a:t>
            </a:r>
            <a:r>
              <a:rPr b="1" spc="-10" dirty="0">
                <a:solidFill>
                  <a:srgbClr val="404040"/>
                </a:solidFill>
                <a:latin typeface="Calibri"/>
                <a:cs typeface="Calibri"/>
              </a:rPr>
              <a:t>yle Hinson</a:t>
            </a:r>
            <a:endParaRPr>
              <a:solidFill>
                <a:prstClr val="black"/>
              </a:solidFill>
              <a:latin typeface="Calibri"/>
              <a:cs typeface="Calibri"/>
            </a:endParaRPr>
          </a:p>
        </p:txBody>
      </p:sp>
      <p:graphicFrame>
        <p:nvGraphicFramePr>
          <p:cNvPr id="4" name="object 4"/>
          <p:cNvGraphicFramePr>
            <a:graphicFrameLocks noGrp="1"/>
          </p:cNvGraphicFramePr>
          <p:nvPr/>
        </p:nvGraphicFramePr>
        <p:xfrm>
          <a:off x="6248400" y="2149475"/>
          <a:ext cx="4298950" cy="4079234"/>
        </p:xfrm>
        <a:graphic>
          <a:graphicData uri="http://schemas.openxmlformats.org/drawingml/2006/table">
            <a:tbl>
              <a:tblPr firstRow="1" bandRow="1">
                <a:tableStyleId>{2D5ABB26-0587-4C30-8999-92F81FD0307C}</a:tableStyleId>
              </a:tblPr>
              <a:tblGrid>
                <a:gridCol w="290195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383539">
                <a:tc>
                  <a:txBody>
                    <a:bodyPr/>
                    <a:lstStyle/>
                    <a:p>
                      <a:pPr marL="829944">
                        <a:lnSpc>
                          <a:spcPct val="100000"/>
                        </a:lnSpc>
                      </a:pPr>
                      <a:r>
                        <a:rPr sz="1800" b="1" dirty="0">
                          <a:latin typeface="Calibri"/>
                          <a:cs typeface="Calibri"/>
                        </a:rPr>
                        <a:t>Ma</a:t>
                      </a:r>
                      <a:r>
                        <a:rPr sz="1800" b="1" spc="-10" dirty="0">
                          <a:latin typeface="Calibri"/>
                          <a:cs typeface="Calibri"/>
                        </a:rPr>
                        <a:t>j</a:t>
                      </a:r>
                      <a:r>
                        <a:rPr sz="1800" b="1" dirty="0">
                          <a:latin typeface="Calibri"/>
                          <a:cs typeface="Calibri"/>
                        </a:rPr>
                        <a:t>or</a:t>
                      </a:r>
                      <a:r>
                        <a:rPr sz="1800" b="1" spc="-5" dirty="0">
                          <a:latin typeface="Calibri"/>
                          <a:cs typeface="Calibri"/>
                        </a:rPr>
                        <a:t> </a:t>
                      </a:r>
                      <a:r>
                        <a:rPr sz="1800" b="1" dirty="0">
                          <a:latin typeface="Calibri"/>
                          <a:cs typeface="Calibri"/>
                        </a:rPr>
                        <a:t>Basi</a:t>
                      </a:r>
                      <a:r>
                        <a:rPr sz="1800" b="1" spc="5" dirty="0">
                          <a:latin typeface="Calibri"/>
                          <a:cs typeface="Calibri"/>
                        </a:rPr>
                        <a:t>n</a:t>
                      </a:r>
                      <a:r>
                        <a:rPr sz="1800" b="1" dirty="0">
                          <a:latin typeface="Calibri"/>
                          <a:cs typeface="Calibri"/>
                        </a:rPr>
                        <a:t>s</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86360">
                        <a:lnSpc>
                          <a:spcPct val="100000"/>
                        </a:lnSpc>
                      </a:pPr>
                      <a:r>
                        <a:rPr sz="1800" b="1" spc="-5" dirty="0">
                          <a:latin typeface="Calibri"/>
                          <a:cs typeface="Calibri"/>
                        </a:rPr>
                        <a:t>PRIS</a:t>
                      </a:r>
                      <a:r>
                        <a:rPr sz="1800" b="1" dirty="0">
                          <a:latin typeface="Calibri"/>
                          <a:cs typeface="Calibri"/>
                        </a:rPr>
                        <a:t>M</a:t>
                      </a:r>
                      <a:r>
                        <a:rPr sz="1800" b="1" spc="10" dirty="0">
                          <a:latin typeface="Calibri"/>
                          <a:cs typeface="Calibri"/>
                        </a:rPr>
                        <a:t> </a:t>
                      </a:r>
                      <a:r>
                        <a:rPr sz="1800" b="1" spc="-100" dirty="0">
                          <a:latin typeface="Calibri"/>
                          <a:cs typeface="Calibri"/>
                        </a:rPr>
                        <a:t>T</a:t>
                      </a:r>
                      <a:r>
                        <a:rPr sz="1800" b="1" spc="-30" dirty="0">
                          <a:latin typeface="Calibri"/>
                          <a:cs typeface="Calibri"/>
                        </a:rPr>
                        <a:t>r</a:t>
                      </a:r>
                      <a:r>
                        <a:rPr sz="1800" b="1" dirty="0">
                          <a:latin typeface="Calibri"/>
                          <a:cs typeface="Calibri"/>
                        </a:rPr>
                        <a:t>end</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58139">
                <a:tc>
                  <a:txBody>
                    <a:bodyPr/>
                    <a:lstStyle/>
                    <a:p>
                      <a:pPr marL="85725">
                        <a:lnSpc>
                          <a:spcPct val="100000"/>
                        </a:lnSpc>
                      </a:pPr>
                      <a:r>
                        <a:rPr sz="1800" spc="-135" dirty="0">
                          <a:latin typeface="Calibri"/>
                          <a:cs typeface="Calibri"/>
                        </a:rPr>
                        <a:t>Y</a:t>
                      </a:r>
                      <a:r>
                        <a:rPr sz="1800" spc="-5" dirty="0">
                          <a:latin typeface="Calibri"/>
                          <a:cs typeface="Calibri"/>
                        </a:rPr>
                        <a:t>ou</a:t>
                      </a:r>
                      <a:r>
                        <a:rPr sz="1800" spc="5" dirty="0">
                          <a:latin typeface="Calibri"/>
                          <a:cs typeface="Calibri"/>
                        </a:rPr>
                        <a:t>g</a:t>
                      </a:r>
                      <a:r>
                        <a:rPr sz="1800" spc="-5" dirty="0">
                          <a:latin typeface="Calibri"/>
                          <a:cs typeface="Calibri"/>
                        </a:rPr>
                        <a:t>hiogh</a:t>
                      </a:r>
                      <a:r>
                        <a:rPr sz="1800" spc="5" dirty="0">
                          <a:latin typeface="Calibri"/>
                          <a:cs typeface="Calibri"/>
                        </a:rPr>
                        <a:t>e</a:t>
                      </a:r>
                      <a:r>
                        <a:rPr sz="1800" spc="-35" dirty="0">
                          <a:latin typeface="Calibri"/>
                          <a:cs typeface="Calibri"/>
                        </a:rPr>
                        <a:t>n</a:t>
                      </a:r>
                      <a:r>
                        <a:rPr sz="1800" dirty="0">
                          <a:latin typeface="Calibri"/>
                          <a:cs typeface="Calibri"/>
                        </a:rPr>
                        <a:t>y</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840">
                <a:tc>
                  <a:txBody>
                    <a:bodyPr/>
                    <a:lstStyle/>
                    <a:p>
                      <a:pPr marL="85725">
                        <a:lnSpc>
                          <a:spcPct val="100000"/>
                        </a:lnSpc>
                      </a:pPr>
                      <a:r>
                        <a:rPr sz="1800" spc="-45" dirty="0">
                          <a:latin typeface="Calibri"/>
                          <a:cs typeface="Calibri"/>
                        </a:rPr>
                        <a:t>P</a:t>
                      </a:r>
                      <a:r>
                        <a:rPr sz="1800" spc="-15" dirty="0">
                          <a:latin typeface="Calibri"/>
                          <a:cs typeface="Calibri"/>
                        </a:rPr>
                        <a:t>a</a:t>
                      </a:r>
                      <a:r>
                        <a:rPr sz="1800" dirty="0">
                          <a:latin typeface="Calibri"/>
                          <a:cs typeface="Calibri"/>
                        </a:rPr>
                        <a:t>tu</a:t>
                      </a:r>
                      <a:r>
                        <a:rPr sz="1800" spc="-50" dirty="0">
                          <a:latin typeface="Calibri"/>
                          <a:cs typeface="Calibri"/>
                        </a:rPr>
                        <a:t>x</a:t>
                      </a:r>
                      <a:r>
                        <a:rPr sz="1800" dirty="0">
                          <a:latin typeface="Calibri"/>
                          <a:cs typeface="Calibri"/>
                        </a:rPr>
                        <a:t>e</a:t>
                      </a:r>
                      <a:r>
                        <a:rPr sz="1800" spc="-10" dirty="0">
                          <a:latin typeface="Calibri"/>
                          <a:cs typeface="Calibri"/>
                        </a:rPr>
                        <a:t>n</a:t>
                      </a:r>
                      <a:r>
                        <a:rPr sz="1800" dirty="0">
                          <a:latin typeface="Calibri"/>
                          <a:cs typeface="Calibri"/>
                        </a:rPr>
                        <a:t>t</a:t>
                      </a:r>
                      <a:r>
                        <a:rPr sz="1800" spc="-15"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3.3%</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370839">
                <a:tc>
                  <a:txBody>
                    <a:bodyPr/>
                    <a:lstStyle/>
                    <a:p>
                      <a:pPr marL="85725">
                        <a:lnSpc>
                          <a:spcPct val="100000"/>
                        </a:lnSpc>
                      </a:pPr>
                      <a:r>
                        <a:rPr sz="1800" spc="-70" dirty="0">
                          <a:latin typeface="Calibri"/>
                          <a:cs typeface="Calibri"/>
                        </a:rPr>
                        <a:t>W</a:t>
                      </a:r>
                      <a:r>
                        <a:rPr sz="1800" dirty="0">
                          <a:latin typeface="Calibri"/>
                          <a:cs typeface="Calibri"/>
                        </a:rPr>
                        <a:t>e</a:t>
                      </a:r>
                      <a:r>
                        <a:rPr sz="1800" spc="-20" dirty="0">
                          <a:latin typeface="Calibri"/>
                          <a:cs typeface="Calibri"/>
                        </a:rPr>
                        <a:t>s</a:t>
                      </a:r>
                      <a:r>
                        <a:rPr sz="1800" spc="-30" dirty="0">
                          <a:latin typeface="Calibri"/>
                          <a:cs typeface="Calibri"/>
                        </a:rPr>
                        <a:t>t</a:t>
                      </a:r>
                      <a:r>
                        <a:rPr sz="1800" dirty="0">
                          <a:latin typeface="Calibri"/>
                          <a:cs typeface="Calibri"/>
                        </a:rPr>
                        <a:t>ern </a:t>
                      </a:r>
                      <a:r>
                        <a:rPr sz="1800" spc="-5" dirty="0">
                          <a:latin typeface="Calibri"/>
                          <a:cs typeface="Calibri"/>
                        </a:rPr>
                        <a:t>Sho</a:t>
                      </a:r>
                      <a:r>
                        <a:rPr sz="1800" spc="-25" dirty="0">
                          <a:latin typeface="Calibri"/>
                          <a:cs typeface="Calibri"/>
                        </a:rPr>
                        <a:t>r</a:t>
                      </a:r>
                      <a:r>
                        <a:rPr sz="1800" dirty="0">
                          <a:latin typeface="Calibri"/>
                          <a:cs typeface="Calibri"/>
                        </a:rPr>
                        <a:t>e</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4.1%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370839">
                <a:tc>
                  <a:txBody>
                    <a:bodyPr/>
                    <a:lstStyle/>
                    <a:p>
                      <a:pPr marL="85725">
                        <a:lnSpc>
                          <a:spcPct val="100000"/>
                        </a:lnSpc>
                      </a:pPr>
                      <a:r>
                        <a:rPr sz="1800" dirty="0">
                          <a:latin typeface="Calibri"/>
                          <a:cs typeface="Calibri"/>
                        </a:rPr>
                        <a:t>Rappahann</a:t>
                      </a:r>
                      <a:r>
                        <a:rPr sz="1800" spc="-5" dirty="0">
                          <a:latin typeface="Calibri"/>
                          <a:cs typeface="Calibri"/>
                        </a:rPr>
                        <a:t>o</a:t>
                      </a:r>
                      <a:r>
                        <a:rPr sz="1800" spc="-10" dirty="0">
                          <a:latin typeface="Calibri"/>
                          <a:cs typeface="Calibri"/>
                        </a:rPr>
                        <a:t>c</a:t>
                      </a:r>
                      <a:r>
                        <a:rPr sz="1800" dirty="0">
                          <a:latin typeface="Calibri"/>
                          <a:cs typeface="Calibri"/>
                        </a:rPr>
                        <a:t>k</a:t>
                      </a:r>
                      <a:r>
                        <a:rPr sz="1800" spc="5"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3.2%</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370839">
                <a:tc>
                  <a:txBody>
                    <a:bodyPr/>
                    <a:lstStyle/>
                    <a:p>
                      <a:pPr marL="85725">
                        <a:lnSpc>
                          <a:spcPct val="100000"/>
                        </a:lnSpc>
                      </a:pPr>
                      <a:r>
                        <a:rPr sz="1800" spc="-135" dirty="0">
                          <a:latin typeface="Calibri"/>
                          <a:cs typeface="Calibri"/>
                        </a:rPr>
                        <a:t>Y</a:t>
                      </a:r>
                      <a:r>
                        <a:rPr sz="1800" spc="-5" dirty="0">
                          <a:latin typeface="Calibri"/>
                          <a:cs typeface="Calibri"/>
                        </a:rPr>
                        <a:t>or</a:t>
                      </a:r>
                      <a:r>
                        <a:rPr sz="1800" dirty="0">
                          <a:latin typeface="Calibri"/>
                          <a:cs typeface="Calibri"/>
                        </a:rPr>
                        <a:t>k</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5" dirty="0">
                          <a:latin typeface="Calibri"/>
                          <a:cs typeface="Calibri"/>
                        </a:rPr>
                        <a:t> </a:t>
                      </a:r>
                      <a:r>
                        <a:rPr sz="1800" dirty="0">
                          <a:latin typeface="Calibri"/>
                          <a:cs typeface="Calibri"/>
                        </a:rPr>
                        <a:t>Bas</a:t>
                      </a:r>
                      <a:r>
                        <a:rPr sz="1800" spc="-5" dirty="0">
                          <a:latin typeface="Calibri"/>
                          <a:cs typeface="Calibri"/>
                        </a:rPr>
                        <a:t>i</a:t>
                      </a:r>
                      <a:r>
                        <a:rPr sz="1800" dirty="0">
                          <a:latin typeface="Calibri"/>
                          <a:cs typeface="Calibri"/>
                        </a:rPr>
                        <a:t>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2.6%</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370840">
                <a:tc>
                  <a:txBody>
                    <a:bodyPr/>
                    <a:lstStyle/>
                    <a:p>
                      <a:pPr marL="85725">
                        <a:lnSpc>
                          <a:spcPct val="100000"/>
                        </a:lnSpc>
                      </a:pPr>
                      <a:r>
                        <a:rPr sz="1800" spc="-30" dirty="0">
                          <a:latin typeface="Calibri"/>
                          <a:cs typeface="Calibri"/>
                        </a:rPr>
                        <a:t>E</a:t>
                      </a:r>
                      <a:r>
                        <a:rPr sz="1800" dirty="0">
                          <a:latin typeface="Calibri"/>
                          <a:cs typeface="Calibri"/>
                        </a:rPr>
                        <a:t>a</a:t>
                      </a:r>
                      <a:r>
                        <a:rPr sz="1800" spc="-20" dirty="0">
                          <a:latin typeface="Calibri"/>
                          <a:cs typeface="Calibri"/>
                        </a:rPr>
                        <a:t>s</a:t>
                      </a:r>
                      <a:r>
                        <a:rPr sz="1800" spc="-30" dirty="0">
                          <a:latin typeface="Calibri"/>
                          <a:cs typeface="Calibri"/>
                        </a:rPr>
                        <a:t>t</a:t>
                      </a:r>
                      <a:r>
                        <a:rPr sz="1800" dirty="0">
                          <a:latin typeface="Calibri"/>
                          <a:cs typeface="Calibri"/>
                        </a:rPr>
                        <a:t>ern </a:t>
                      </a:r>
                      <a:r>
                        <a:rPr sz="1800" spc="-5" dirty="0">
                          <a:latin typeface="Calibri"/>
                          <a:cs typeface="Calibri"/>
                        </a:rPr>
                        <a:t>Sho</a:t>
                      </a:r>
                      <a:r>
                        <a:rPr sz="1800" spc="-25" dirty="0">
                          <a:latin typeface="Calibri"/>
                          <a:cs typeface="Calibri"/>
                        </a:rPr>
                        <a:t>r</a:t>
                      </a:r>
                      <a:r>
                        <a:rPr sz="1800" dirty="0">
                          <a:latin typeface="Calibri"/>
                          <a:cs typeface="Calibri"/>
                        </a:rPr>
                        <a:t>e</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2.5%</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r h="370839">
                <a:tc>
                  <a:txBody>
                    <a:bodyPr/>
                    <a:lstStyle/>
                    <a:p>
                      <a:pPr marL="85725">
                        <a:lnSpc>
                          <a:spcPct val="100000"/>
                        </a:lnSpc>
                      </a:pPr>
                      <a:r>
                        <a:rPr sz="1800" dirty="0">
                          <a:latin typeface="Calibri"/>
                          <a:cs typeface="Calibri"/>
                        </a:rPr>
                        <a:t>Jam</a:t>
                      </a:r>
                      <a:r>
                        <a:rPr sz="1800" spc="5" dirty="0">
                          <a:latin typeface="Calibri"/>
                          <a:cs typeface="Calibri"/>
                        </a:rPr>
                        <a:t>e</a:t>
                      </a:r>
                      <a:r>
                        <a:rPr sz="1800" dirty="0">
                          <a:latin typeface="Calibri"/>
                          <a:cs typeface="Calibri"/>
                        </a:rPr>
                        <a:t>s</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2.2%</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7"/>
                  </a:ext>
                </a:extLst>
              </a:tr>
              <a:tr h="370840">
                <a:tc>
                  <a:txBody>
                    <a:bodyPr/>
                    <a:lstStyle/>
                    <a:p>
                      <a:pPr marL="85725">
                        <a:lnSpc>
                          <a:spcPct val="100000"/>
                        </a:lnSpc>
                      </a:pPr>
                      <a:r>
                        <a:rPr sz="1800" spc="-45" dirty="0">
                          <a:latin typeface="Calibri"/>
                          <a:cs typeface="Calibri"/>
                        </a:rPr>
                        <a:t>P</a:t>
                      </a:r>
                      <a:r>
                        <a:rPr sz="1800" spc="-5" dirty="0">
                          <a:latin typeface="Calibri"/>
                          <a:cs typeface="Calibri"/>
                        </a:rPr>
                        <a:t>o</a:t>
                      </a:r>
                      <a:r>
                        <a:rPr sz="1800" spc="-20" dirty="0">
                          <a:latin typeface="Calibri"/>
                          <a:cs typeface="Calibri"/>
                        </a:rPr>
                        <a:t>t</a:t>
                      </a:r>
                      <a:r>
                        <a:rPr sz="1800" spc="-5" dirty="0">
                          <a:latin typeface="Calibri"/>
                          <a:cs typeface="Calibri"/>
                        </a:rPr>
                        <a:t>oma</a:t>
                      </a:r>
                      <a:r>
                        <a:rPr sz="1800" dirty="0">
                          <a:latin typeface="Calibri"/>
                          <a:cs typeface="Calibri"/>
                        </a:rPr>
                        <a:t>c</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5" dirty="0">
                          <a:latin typeface="Calibri"/>
                          <a:cs typeface="Calibri"/>
                        </a:rPr>
                        <a:t> </a:t>
                      </a:r>
                      <a:r>
                        <a:rPr sz="1800" dirty="0">
                          <a:latin typeface="Calibri"/>
                          <a:cs typeface="Calibri"/>
                        </a:rPr>
                        <a:t>Bas</a:t>
                      </a:r>
                      <a:r>
                        <a:rPr sz="1800" spc="-5" dirty="0">
                          <a:latin typeface="Calibri"/>
                          <a:cs typeface="Calibri"/>
                        </a:rPr>
                        <a:t>i</a:t>
                      </a:r>
                      <a:r>
                        <a:rPr sz="1800" dirty="0">
                          <a:latin typeface="Calibri"/>
                          <a:cs typeface="Calibri"/>
                        </a:rPr>
                        <a:t>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2.8%</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8"/>
                  </a:ext>
                </a:extLst>
              </a:tr>
              <a:tr h="370840">
                <a:tc>
                  <a:txBody>
                    <a:bodyPr/>
                    <a:lstStyle/>
                    <a:p>
                      <a:pPr marL="85725">
                        <a:lnSpc>
                          <a:spcPct val="100000"/>
                        </a:lnSpc>
                      </a:pPr>
                      <a:r>
                        <a:rPr sz="1800" spc="-5" dirty="0">
                          <a:latin typeface="Calibri"/>
                          <a:cs typeface="Calibri"/>
                        </a:rPr>
                        <a:t>Su</a:t>
                      </a:r>
                      <a:r>
                        <a:rPr sz="1800" spc="5" dirty="0">
                          <a:latin typeface="Calibri"/>
                          <a:cs typeface="Calibri"/>
                        </a:rPr>
                        <a:t>s</a:t>
                      </a:r>
                      <a:r>
                        <a:rPr sz="1800" spc="-5" dirty="0">
                          <a:latin typeface="Calibri"/>
                          <a:cs typeface="Calibri"/>
                        </a:rPr>
                        <a:t>q</a:t>
                      </a:r>
                      <a:r>
                        <a:rPr sz="1800" dirty="0">
                          <a:latin typeface="Calibri"/>
                          <a:cs typeface="Calibri"/>
                        </a:rPr>
                        <a:t>uehanna 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3.7%</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9"/>
                  </a:ext>
                </a:extLst>
              </a:tr>
              <a:tr h="370840">
                <a:tc>
                  <a:txBody>
                    <a:bodyPr/>
                    <a:lstStyle/>
                    <a:p>
                      <a:pPr marL="85725">
                        <a:lnSpc>
                          <a:spcPct val="100000"/>
                        </a:lnSpc>
                      </a:pPr>
                      <a:r>
                        <a:rPr sz="1800" b="1" spc="-5" dirty="0">
                          <a:solidFill>
                            <a:srgbClr val="C0504D"/>
                          </a:solidFill>
                          <a:latin typeface="Calibri"/>
                          <a:cs typeface="Calibri"/>
                        </a:rPr>
                        <a:t>Ch</a:t>
                      </a:r>
                      <a:r>
                        <a:rPr sz="1800" b="1" spc="5" dirty="0">
                          <a:solidFill>
                            <a:srgbClr val="C0504D"/>
                          </a:solidFill>
                          <a:latin typeface="Calibri"/>
                          <a:cs typeface="Calibri"/>
                        </a:rPr>
                        <a:t>e</a:t>
                      </a:r>
                      <a:r>
                        <a:rPr sz="1800" b="1" dirty="0">
                          <a:solidFill>
                            <a:srgbClr val="C0504D"/>
                          </a:solidFill>
                          <a:latin typeface="Calibri"/>
                          <a:cs typeface="Calibri"/>
                        </a:rPr>
                        <a:t>sap</a:t>
                      </a:r>
                      <a:r>
                        <a:rPr sz="1800" b="1" spc="-10" dirty="0">
                          <a:solidFill>
                            <a:srgbClr val="C0504D"/>
                          </a:solidFill>
                          <a:latin typeface="Calibri"/>
                          <a:cs typeface="Calibri"/>
                        </a:rPr>
                        <a:t>e</a:t>
                      </a:r>
                      <a:r>
                        <a:rPr sz="1800" b="1" dirty="0">
                          <a:solidFill>
                            <a:srgbClr val="C0504D"/>
                          </a:solidFill>
                          <a:latin typeface="Calibri"/>
                          <a:cs typeface="Calibri"/>
                        </a:rPr>
                        <a:t>a</a:t>
                      </a:r>
                      <a:r>
                        <a:rPr sz="1800" b="1" spc="-50" dirty="0">
                          <a:solidFill>
                            <a:srgbClr val="C0504D"/>
                          </a:solidFill>
                          <a:latin typeface="Calibri"/>
                          <a:cs typeface="Calibri"/>
                        </a:rPr>
                        <a:t>k</a:t>
                      </a:r>
                      <a:r>
                        <a:rPr sz="1800" b="1" dirty="0">
                          <a:solidFill>
                            <a:srgbClr val="C0504D"/>
                          </a:solidFill>
                          <a:latin typeface="Calibri"/>
                          <a:cs typeface="Calibri"/>
                        </a:rPr>
                        <a:t>e</a:t>
                      </a:r>
                      <a:r>
                        <a:rPr sz="1800" b="1" spc="-45" dirty="0">
                          <a:solidFill>
                            <a:srgbClr val="C0504D"/>
                          </a:solidFill>
                          <a:latin typeface="Calibri"/>
                          <a:cs typeface="Calibri"/>
                        </a:rPr>
                        <a:t> </a:t>
                      </a:r>
                      <a:r>
                        <a:rPr sz="1800" b="1" dirty="0">
                          <a:solidFill>
                            <a:srgbClr val="C0504D"/>
                          </a:solidFill>
                          <a:latin typeface="Calibri"/>
                          <a:cs typeface="Calibri"/>
                        </a:rPr>
                        <a:t>B</a:t>
                      </a:r>
                      <a:r>
                        <a:rPr sz="1800" b="1" spc="-40" dirty="0">
                          <a:solidFill>
                            <a:srgbClr val="C0504D"/>
                          </a:solidFill>
                          <a:latin typeface="Calibri"/>
                          <a:cs typeface="Calibri"/>
                        </a:rPr>
                        <a:t>a</a:t>
                      </a:r>
                      <a:r>
                        <a:rPr sz="1800" b="1" dirty="0">
                          <a:solidFill>
                            <a:srgbClr val="C0504D"/>
                          </a:solidFill>
                          <a:latin typeface="Calibri"/>
                          <a:cs typeface="Calibri"/>
                        </a:rPr>
                        <a:t>y</a:t>
                      </a:r>
                      <a:r>
                        <a:rPr sz="1800" b="1" spc="10" dirty="0">
                          <a:solidFill>
                            <a:srgbClr val="C0504D"/>
                          </a:solidFill>
                          <a:latin typeface="Calibri"/>
                          <a:cs typeface="Calibri"/>
                        </a:rPr>
                        <a:t> </a:t>
                      </a:r>
                      <a:r>
                        <a:rPr sz="1800" b="1" spc="-60" dirty="0">
                          <a:solidFill>
                            <a:srgbClr val="C0504D"/>
                          </a:solidFill>
                          <a:latin typeface="Calibri"/>
                          <a:cs typeface="Calibri"/>
                        </a:rPr>
                        <a:t>W</a:t>
                      </a:r>
                      <a:r>
                        <a:rPr sz="1800" b="1" spc="-15" dirty="0">
                          <a:solidFill>
                            <a:srgbClr val="C0504D"/>
                          </a:solidFill>
                          <a:latin typeface="Calibri"/>
                          <a:cs typeface="Calibri"/>
                        </a:rPr>
                        <a:t>a</a:t>
                      </a:r>
                      <a:r>
                        <a:rPr sz="1800" b="1" spc="-25" dirty="0">
                          <a:solidFill>
                            <a:srgbClr val="C0504D"/>
                          </a:solidFill>
                          <a:latin typeface="Calibri"/>
                          <a:cs typeface="Calibri"/>
                        </a:rPr>
                        <a:t>t</a:t>
                      </a:r>
                      <a:r>
                        <a:rPr sz="1800" b="1" dirty="0">
                          <a:solidFill>
                            <a:srgbClr val="C0504D"/>
                          </a:solidFill>
                          <a:latin typeface="Calibri"/>
                          <a:cs typeface="Calibri"/>
                        </a:rPr>
                        <a:t>e</a:t>
                      </a:r>
                      <a:r>
                        <a:rPr sz="1800" b="1" spc="-30" dirty="0">
                          <a:solidFill>
                            <a:srgbClr val="C0504D"/>
                          </a:solidFill>
                          <a:latin typeface="Calibri"/>
                          <a:cs typeface="Calibri"/>
                        </a:rPr>
                        <a:t>r</a:t>
                      </a:r>
                      <a:r>
                        <a:rPr sz="1800" b="1" dirty="0">
                          <a:solidFill>
                            <a:srgbClr val="C0504D"/>
                          </a:solidFill>
                          <a:latin typeface="Calibri"/>
                          <a:cs typeface="Calibri"/>
                        </a:rPr>
                        <a:t>s</a:t>
                      </a:r>
                      <a:r>
                        <a:rPr sz="1800" b="1" spc="5" dirty="0">
                          <a:solidFill>
                            <a:srgbClr val="C0504D"/>
                          </a:solidFill>
                          <a:latin typeface="Calibri"/>
                          <a:cs typeface="Calibri"/>
                        </a:rPr>
                        <a:t>h</a:t>
                      </a:r>
                      <a:r>
                        <a:rPr sz="1800" b="1" dirty="0">
                          <a:solidFill>
                            <a:srgbClr val="C0504D"/>
                          </a:solidFill>
                          <a:latin typeface="Calibri"/>
                          <a:cs typeface="Calibri"/>
                        </a:rPr>
                        <a:t>ed</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gn="ctr">
                        <a:lnSpc>
                          <a:spcPct val="100000"/>
                        </a:lnSpc>
                      </a:pPr>
                      <a:r>
                        <a:rPr sz="1800" b="1" spc="-5" dirty="0">
                          <a:solidFill>
                            <a:srgbClr val="C0504D"/>
                          </a:solidFill>
                          <a:latin typeface="Calibri"/>
                          <a:cs typeface="Calibri"/>
                        </a:rPr>
                        <a:t>3.1%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82385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Accounting for Changing Conditions</a:t>
            </a:r>
            <a:br>
              <a:rPr lang="en-US" b="1" dirty="0">
                <a:latin typeface="+mn-lt"/>
              </a:rPr>
            </a:br>
            <a:r>
              <a:rPr lang="en-US" sz="3200" dirty="0">
                <a:latin typeface="+mn-lt"/>
              </a:rPr>
              <a:t>Cumulative Hypoxic Impact</a:t>
            </a:r>
            <a:endParaRPr lang="en-US" sz="3600" dirty="0">
              <a:latin typeface="+mn-lt"/>
            </a:endParaRP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8328EF-C2C8-4861-B0DA-8100FEBAF16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465" y="1597417"/>
            <a:ext cx="8380428" cy="5124058"/>
          </a:xfrm>
          <a:prstGeom prst="rect">
            <a:avLst/>
          </a:prstGeom>
        </p:spPr>
      </p:pic>
    </p:spTree>
    <p:extLst>
      <p:ext uri="{BB962C8B-B14F-4D97-AF65-F5344CB8AC3E}">
        <p14:creationId xmlns:p14="http://schemas.microsoft.com/office/powerpoint/2010/main" val="1680149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916939" y="2438400"/>
          <a:ext cx="10079610" cy="3145917"/>
        </p:xfrm>
        <a:graphic>
          <a:graphicData uri="http://schemas.openxmlformats.org/drawingml/2006/table">
            <a:tbl>
              <a:tblPr firstRow="1" bandRow="1">
                <a:tableStyleId>{5C22544A-7EE6-4342-B048-85BDC9FD1C3A}</a:tableStyleId>
              </a:tblPr>
              <a:tblGrid>
                <a:gridCol w="3359870">
                  <a:extLst>
                    <a:ext uri="{9D8B030D-6E8A-4147-A177-3AD203B41FA5}">
                      <a16:colId xmlns:a16="http://schemas.microsoft.com/office/drawing/2014/main" val="3668276169"/>
                    </a:ext>
                  </a:extLst>
                </a:gridCol>
                <a:gridCol w="3538365">
                  <a:extLst>
                    <a:ext uri="{9D8B030D-6E8A-4147-A177-3AD203B41FA5}">
                      <a16:colId xmlns:a16="http://schemas.microsoft.com/office/drawing/2014/main" val="2639559545"/>
                    </a:ext>
                  </a:extLst>
                </a:gridCol>
                <a:gridCol w="3181375">
                  <a:extLst>
                    <a:ext uri="{9D8B030D-6E8A-4147-A177-3AD203B41FA5}">
                      <a16:colId xmlns:a16="http://schemas.microsoft.com/office/drawing/2014/main" val="3123417958"/>
                    </a:ext>
                  </a:extLst>
                </a:gridCol>
              </a:tblGrid>
              <a:tr h="944880">
                <a:tc>
                  <a:txBody>
                    <a:bodyPr/>
                    <a:lstStyle/>
                    <a:p>
                      <a:pPr algn="ctr"/>
                      <a:r>
                        <a:rPr lang="en-US" sz="2800" dirty="0"/>
                        <a:t>Pollutant of</a:t>
                      </a:r>
                      <a:r>
                        <a:rPr lang="en-US" sz="2800" baseline="0" dirty="0"/>
                        <a:t> Concern</a:t>
                      </a:r>
                      <a:endParaRPr lang="en-US" sz="2800" dirty="0"/>
                    </a:p>
                  </a:txBody>
                  <a:tcPr/>
                </a:tc>
                <a:tc>
                  <a:txBody>
                    <a:bodyPr/>
                    <a:lstStyle/>
                    <a:p>
                      <a:pPr algn="ctr"/>
                      <a:r>
                        <a:rPr lang="en-US" sz="2800" dirty="0"/>
                        <a:t>Change</a:t>
                      </a:r>
                      <a:r>
                        <a:rPr lang="en-US" sz="2800" baseline="0" dirty="0"/>
                        <a:t> in Delivery to Rivers</a:t>
                      </a:r>
                      <a:endParaRPr lang="en-US" sz="2800" dirty="0"/>
                    </a:p>
                  </a:txBody>
                  <a:tcPr/>
                </a:tc>
                <a:tc>
                  <a:txBody>
                    <a:bodyPr/>
                    <a:lstStyle/>
                    <a:p>
                      <a:pPr algn="ctr"/>
                      <a:r>
                        <a:rPr lang="en-US" sz="2800" dirty="0"/>
                        <a:t>Change in Delivery to Bay</a:t>
                      </a:r>
                    </a:p>
                  </a:txBody>
                  <a:tcPr/>
                </a:tc>
                <a:extLst>
                  <a:ext uri="{0D108BD9-81ED-4DB2-BD59-A6C34878D82A}">
                    <a16:rowId xmlns:a16="http://schemas.microsoft.com/office/drawing/2014/main" val="1127519620"/>
                  </a:ext>
                </a:extLst>
              </a:tr>
              <a:tr h="811911">
                <a:tc>
                  <a:txBody>
                    <a:bodyPr/>
                    <a:lstStyle/>
                    <a:p>
                      <a:r>
                        <a:rPr lang="en-US" sz="2800" dirty="0"/>
                        <a:t>Nitrogen</a:t>
                      </a:r>
                    </a:p>
                  </a:txBody>
                  <a:tcPr/>
                </a:tc>
                <a:tc>
                  <a:txBody>
                    <a:bodyPr/>
                    <a:lstStyle/>
                    <a:p>
                      <a:pPr algn="ctr"/>
                      <a:r>
                        <a:rPr lang="en-US" sz="2800" dirty="0"/>
                        <a:t>+1.72%</a:t>
                      </a:r>
                    </a:p>
                  </a:txBody>
                  <a:tcPr/>
                </a:tc>
                <a:tc>
                  <a:txBody>
                    <a:bodyPr/>
                    <a:lstStyle/>
                    <a:p>
                      <a:pPr algn="ctr"/>
                      <a:r>
                        <a:rPr lang="en-US" sz="2800" dirty="0"/>
                        <a:t>+.34%</a:t>
                      </a:r>
                    </a:p>
                  </a:txBody>
                  <a:tcPr/>
                </a:tc>
                <a:extLst>
                  <a:ext uri="{0D108BD9-81ED-4DB2-BD59-A6C34878D82A}">
                    <a16:rowId xmlns:a16="http://schemas.microsoft.com/office/drawing/2014/main" val="21202596"/>
                  </a:ext>
                </a:extLst>
              </a:tr>
              <a:tr h="694563">
                <a:tc>
                  <a:txBody>
                    <a:bodyPr/>
                    <a:lstStyle/>
                    <a:p>
                      <a:r>
                        <a:rPr lang="en-US" sz="2800" dirty="0"/>
                        <a:t>Phosphorus</a:t>
                      </a:r>
                    </a:p>
                  </a:txBody>
                  <a:tcPr/>
                </a:tc>
                <a:tc>
                  <a:txBody>
                    <a:bodyPr/>
                    <a:lstStyle/>
                    <a:p>
                      <a:pPr algn="ctr"/>
                      <a:r>
                        <a:rPr lang="en-US" sz="2800" dirty="0"/>
                        <a:t>+1.08%</a:t>
                      </a:r>
                    </a:p>
                  </a:txBody>
                  <a:tcPr/>
                </a:tc>
                <a:tc>
                  <a:txBody>
                    <a:bodyPr/>
                    <a:lstStyle/>
                    <a:p>
                      <a:pPr algn="ctr"/>
                      <a:r>
                        <a:rPr lang="en-US" sz="2800" dirty="0"/>
                        <a:t>+.04%</a:t>
                      </a:r>
                    </a:p>
                  </a:txBody>
                  <a:tcPr/>
                </a:tc>
                <a:extLst>
                  <a:ext uri="{0D108BD9-81ED-4DB2-BD59-A6C34878D82A}">
                    <a16:rowId xmlns:a16="http://schemas.microsoft.com/office/drawing/2014/main" val="2463648909"/>
                  </a:ext>
                </a:extLst>
              </a:tr>
              <a:tr h="694563">
                <a:tc>
                  <a:txBody>
                    <a:bodyPr/>
                    <a:lstStyle/>
                    <a:p>
                      <a:r>
                        <a:rPr lang="en-US" sz="2800" dirty="0"/>
                        <a:t>Sediment</a:t>
                      </a:r>
                    </a:p>
                  </a:txBody>
                  <a:tcPr/>
                </a:tc>
                <a:tc>
                  <a:txBody>
                    <a:bodyPr/>
                    <a:lstStyle/>
                    <a:p>
                      <a:pPr algn="ctr"/>
                      <a:r>
                        <a:rPr lang="en-US" sz="2800" dirty="0"/>
                        <a:t>+9.07%</a:t>
                      </a:r>
                    </a:p>
                  </a:txBody>
                  <a:tcPr/>
                </a:tc>
                <a:tc>
                  <a:txBody>
                    <a:bodyPr/>
                    <a:lstStyle/>
                    <a:p>
                      <a:pPr algn="ctr"/>
                      <a:r>
                        <a:rPr lang="en-US" sz="2800" dirty="0"/>
                        <a:t>+4%</a:t>
                      </a:r>
                    </a:p>
                  </a:txBody>
                  <a:tcPr/>
                </a:tc>
                <a:extLst>
                  <a:ext uri="{0D108BD9-81ED-4DB2-BD59-A6C34878D82A}">
                    <a16:rowId xmlns:a16="http://schemas.microsoft.com/office/drawing/2014/main" val="3737435783"/>
                  </a:ext>
                </a:extLst>
              </a:tr>
            </a:tbl>
          </a:graphicData>
        </a:graphic>
      </p:graphicFrame>
      <p:sp>
        <p:nvSpPr>
          <p:cNvPr id="6" name="Title 1"/>
          <p:cNvSpPr>
            <a:spLocks noGrp="1"/>
          </p:cNvSpPr>
          <p:nvPr>
            <p:ph type="title"/>
          </p:nvPr>
        </p:nvSpPr>
        <p:spPr>
          <a:xfrm>
            <a:off x="838200" y="365125"/>
            <a:ext cx="10515600" cy="1325563"/>
          </a:xfrm>
        </p:spPr>
        <p:txBody>
          <a:bodyPr>
            <a:normAutofit/>
          </a:bodyPr>
          <a:lstStyle/>
          <a:p>
            <a:pPr algn="ctr"/>
            <a:r>
              <a:rPr lang="en-US" b="1" dirty="0">
                <a:latin typeface="+mn-lt"/>
              </a:rPr>
              <a:t>Estimated Changes in Watershed and Bay Loads by 2025 Due to Climate Change</a:t>
            </a:r>
          </a:p>
        </p:txBody>
      </p:sp>
    </p:spTree>
    <p:extLst>
      <p:ext uri="{BB962C8B-B14F-4D97-AF65-F5344CB8AC3E}">
        <p14:creationId xmlns:p14="http://schemas.microsoft.com/office/powerpoint/2010/main" val="3579241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79943" y="4667734"/>
            <a:ext cx="3516057" cy="1952701"/>
          </a:xfrm>
          <a:prstGeom prst="rect">
            <a:avLst/>
          </a:prstGeom>
        </p:spPr>
      </p:pic>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666460"/>
            <a:ext cx="3707169" cy="1952701"/>
          </a:xfrm>
          <a:prstGeom prst="rect">
            <a:avLst/>
          </a:prstGeom>
        </p:spPr>
      </p:pic>
      <p:sp>
        <p:nvSpPr>
          <p:cNvPr id="6" name="Title 1"/>
          <p:cNvSpPr txBox="1">
            <a:spLocks/>
          </p:cNvSpPr>
          <p:nvPr/>
        </p:nvSpPr>
        <p:spPr>
          <a:xfrm>
            <a:off x="804644" y="11197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Climate Change </a:t>
            </a:r>
            <a:br>
              <a:rPr lang="en-US" b="1" dirty="0">
                <a:latin typeface="+mn-lt"/>
              </a:rPr>
            </a:br>
            <a:r>
              <a:rPr lang="en-US" sz="2800" b="1" u="sng" dirty="0">
                <a:latin typeface="+mn-lt"/>
              </a:rPr>
              <a:t>Recap of Policy Decisions</a:t>
            </a:r>
          </a:p>
        </p:txBody>
      </p:sp>
      <p:sp>
        <p:nvSpPr>
          <p:cNvPr id="7" name="Rectangle 6"/>
          <p:cNvSpPr/>
          <p:nvPr/>
        </p:nvSpPr>
        <p:spPr>
          <a:xfrm>
            <a:off x="880844" y="1231372"/>
            <a:ext cx="10620462" cy="3170099"/>
          </a:xfrm>
          <a:prstGeom prst="rect">
            <a:avLst/>
          </a:prstGeom>
        </p:spPr>
        <p:txBody>
          <a:bodyPr wrap="square">
            <a:spAutoFit/>
          </a:bodyPr>
          <a:lstStyle/>
          <a:p>
            <a:r>
              <a:rPr lang="en-US" sz="2000" dirty="0"/>
              <a:t>The Partnership will decide how to address climate change considerations in the Phase III WIPs:</a:t>
            </a:r>
          </a:p>
          <a:p>
            <a:endParaRPr lang="en-US" sz="2000" dirty="0"/>
          </a:p>
          <a:p>
            <a:pPr lvl="1"/>
            <a:r>
              <a:rPr lang="en-US" sz="2000" b="1" dirty="0"/>
              <a:t>Numerically</a:t>
            </a:r>
            <a:r>
              <a:rPr lang="en-US" sz="2000" dirty="0"/>
              <a:t> – accounting for additional loads due to climate change impacts projected through 2025 in the Phase III WIPs</a:t>
            </a:r>
          </a:p>
          <a:p>
            <a:pPr lvl="1"/>
            <a:endParaRPr lang="en-US" sz="2000" dirty="0"/>
          </a:p>
          <a:p>
            <a:pPr lvl="1"/>
            <a:r>
              <a:rPr lang="en-US" sz="2000" dirty="0"/>
              <a:t>AND/OR</a:t>
            </a:r>
          </a:p>
          <a:p>
            <a:pPr lvl="1"/>
            <a:endParaRPr lang="en-US" sz="2000" dirty="0"/>
          </a:p>
          <a:p>
            <a:pPr lvl="1"/>
            <a:r>
              <a:rPr lang="en-US" sz="2000" b="1" dirty="0"/>
              <a:t>Programmatically</a:t>
            </a:r>
            <a:r>
              <a:rPr lang="en-US" sz="2000" dirty="0"/>
              <a:t> – adaptively manage climate change considerations through the implementation of BMPs (with climate resilient characteristics) and other commitments through the Phase III WIPs and 2-year milestones </a:t>
            </a:r>
          </a:p>
        </p:txBody>
      </p:sp>
    </p:spTree>
    <p:extLst>
      <p:ext uri="{BB962C8B-B14F-4D97-AF65-F5344CB8AC3E}">
        <p14:creationId xmlns:p14="http://schemas.microsoft.com/office/powerpoint/2010/main" val="425160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nvGraphicFramePr>
        <p:xfrm>
          <a:off x="1524000" y="1524000"/>
          <a:ext cx="8458200" cy="533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p:cNvCxnSpPr/>
          <p:nvPr/>
        </p:nvCxnSpPr>
        <p:spPr>
          <a:xfrm>
            <a:off x="3489418" y="3559083"/>
            <a:ext cx="6111782" cy="1877709"/>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a:off x="9906000" y="3505200"/>
            <a:ext cx="381000" cy="1981200"/>
          </a:xfrm>
          <a:prstGeom prst="rightBrace">
            <a:avLst/>
          </a:prstGeom>
          <a:ln w="508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prstClr val="black"/>
              </a:solidFill>
            </a:endParaRPr>
          </a:p>
        </p:txBody>
      </p:sp>
      <p:sp>
        <p:nvSpPr>
          <p:cNvPr id="22" name="Right Brace 21"/>
          <p:cNvSpPr/>
          <p:nvPr/>
        </p:nvSpPr>
        <p:spPr>
          <a:xfrm>
            <a:off x="9906000" y="2667000"/>
            <a:ext cx="381000" cy="762000"/>
          </a:xfrm>
          <a:prstGeom prst="rightBrace">
            <a:avLst/>
          </a:prstGeom>
          <a:noFill/>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prstClr val="black"/>
              </a:solidFill>
            </a:endParaRPr>
          </a:p>
        </p:txBody>
      </p:sp>
      <p:sp>
        <p:nvSpPr>
          <p:cNvPr id="23" name="Title 1"/>
          <p:cNvSpPr>
            <a:spLocks noGrp="1"/>
          </p:cNvSpPr>
          <p:nvPr>
            <p:ph type="title"/>
          </p:nvPr>
        </p:nvSpPr>
        <p:spPr>
          <a:xfrm>
            <a:off x="838200" y="47624"/>
            <a:ext cx="10515600" cy="1848842"/>
          </a:xfrm>
        </p:spPr>
        <p:txBody>
          <a:bodyPr>
            <a:normAutofit/>
          </a:bodyPr>
          <a:lstStyle/>
          <a:p>
            <a:pPr algn="ctr"/>
            <a:r>
              <a:rPr lang="en-US" b="1" dirty="0">
                <a:latin typeface="+mn-lt"/>
              </a:rPr>
              <a:t>Accounting for Growth </a:t>
            </a:r>
            <a:br>
              <a:rPr lang="en-US" b="1" dirty="0">
                <a:latin typeface="+mn-lt"/>
              </a:rPr>
            </a:br>
            <a:r>
              <a:rPr lang="en-US" sz="2800" b="1" dirty="0">
                <a:latin typeface="+mn-lt"/>
              </a:rPr>
              <a:t>Recap of Policy Decision: Should 2025 Future Projections be Used to Account for Growth in the Phase III WIPs?	</a:t>
            </a:r>
          </a:p>
        </p:txBody>
      </p:sp>
      <p:pic>
        <p:nvPicPr>
          <p:cNvPr id="16" name="Content Placeholder 3" descr="C:\Users\mjohnston\AppData\Local\Microsoft\Windows\Temporary Internet Files\Content.IE5\LOSJFSUY\Lock-icon[1].png"/>
          <p:cNvPicPr>
            <a:picLocks noGrp="1"/>
          </p:cNvPicPr>
          <p:nvPr>
            <p:ph idx="1"/>
          </p:nvPr>
        </p:nvPicPr>
        <p:blipFill>
          <a:blip r:embed="rId4" cstate="print"/>
          <a:stretch>
            <a:fillRect/>
          </a:stretch>
        </p:blipFill>
        <p:spPr bwMode="auto">
          <a:xfrm>
            <a:off x="9601200" y="5230140"/>
            <a:ext cx="357465" cy="35746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37269B05-654A-456E-82FB-947C4144BF82}" type="slidenum">
              <a:rPr lang="en-US" smtClean="0"/>
              <a:pPr>
                <a:defRPr/>
              </a:pPr>
              <a:t>26</a:t>
            </a:fld>
            <a:endParaRPr lang="en-US" dirty="0"/>
          </a:p>
        </p:txBody>
      </p:sp>
      <p:cxnSp>
        <p:nvCxnSpPr>
          <p:cNvPr id="14" name="Straight Connector 13"/>
          <p:cNvCxnSpPr/>
          <p:nvPr/>
        </p:nvCxnSpPr>
        <p:spPr>
          <a:xfrm flipV="1">
            <a:off x="3505200" y="2709368"/>
            <a:ext cx="6096000" cy="79583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9551590" y="2624633"/>
            <a:ext cx="152400" cy="152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grpSp>
        <p:nvGrpSpPr>
          <p:cNvPr id="17" name="Group 16"/>
          <p:cNvGrpSpPr/>
          <p:nvPr/>
        </p:nvGrpSpPr>
        <p:grpSpPr>
          <a:xfrm>
            <a:off x="3390900" y="3429000"/>
            <a:ext cx="6477000" cy="152400"/>
            <a:chOff x="1752600" y="3429000"/>
            <a:chExt cx="6477000" cy="152400"/>
          </a:xfrm>
        </p:grpSpPr>
        <p:sp>
          <p:nvSpPr>
            <p:cNvPr id="18" name="Oval 17"/>
            <p:cNvSpPr/>
            <p:nvPr/>
          </p:nvSpPr>
          <p:spPr>
            <a:xfrm>
              <a:off x="1752600" y="3429000"/>
              <a:ext cx="152400" cy="1524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cxnSp>
          <p:nvCxnSpPr>
            <p:cNvPr id="19" name="Straight Connector 18"/>
            <p:cNvCxnSpPr>
              <a:stCxn id="18" idx="6"/>
            </p:cNvCxnSpPr>
            <p:nvPr/>
          </p:nvCxnSpPr>
          <p:spPr>
            <a:xfrm>
              <a:off x="1905000" y="3505200"/>
              <a:ext cx="63246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0512669" y="2505670"/>
            <a:ext cx="1336431" cy="923330"/>
          </a:xfrm>
          <a:prstGeom prst="rect">
            <a:avLst/>
          </a:prstGeom>
          <a:noFill/>
        </p:spPr>
        <p:txBody>
          <a:bodyPr wrap="square" rtlCol="0">
            <a:spAutoFit/>
          </a:bodyPr>
          <a:lstStyle/>
          <a:p>
            <a:r>
              <a:rPr lang="en-US" dirty="0"/>
              <a:t>2025 growth projection </a:t>
            </a:r>
          </a:p>
        </p:txBody>
      </p:sp>
      <p:sp>
        <p:nvSpPr>
          <p:cNvPr id="4" name="TextBox 3"/>
          <p:cNvSpPr txBox="1"/>
          <p:nvPr/>
        </p:nvSpPr>
        <p:spPr>
          <a:xfrm>
            <a:off x="10536702" y="3505200"/>
            <a:ext cx="1378633" cy="2585323"/>
          </a:xfrm>
          <a:prstGeom prst="rect">
            <a:avLst/>
          </a:prstGeom>
          <a:noFill/>
        </p:spPr>
        <p:txBody>
          <a:bodyPr wrap="square" rtlCol="0">
            <a:spAutoFit/>
          </a:bodyPr>
          <a:lstStyle/>
          <a:p>
            <a:r>
              <a:rPr lang="en-US" dirty="0"/>
              <a:t>Load reductions necessary to meet the 2025 Phase III WIP Planning Target (lock box)</a:t>
            </a:r>
          </a:p>
        </p:txBody>
      </p:sp>
    </p:spTree>
    <p:extLst>
      <p:ext uri="{BB962C8B-B14F-4D97-AF65-F5344CB8AC3E}">
        <p14:creationId xmlns:p14="http://schemas.microsoft.com/office/powerpoint/2010/main" val="174132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1160099235"/>
              </p:ext>
            </p:extLst>
          </p:nvPr>
        </p:nvGraphicFramePr>
        <p:xfrm>
          <a:off x="1766845" y="288325"/>
          <a:ext cx="8658311" cy="628135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5" descr="ident-small_4_onscreen_pn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black">
          <a:xfrm>
            <a:off x="1905000" y="6500814"/>
            <a:ext cx="762000" cy="280987"/>
          </a:xfrm>
          <a:prstGeom prst="rect">
            <a:avLst/>
          </a:prstGeom>
          <a:noFill/>
          <a:ln w="9525">
            <a:noFill/>
            <a:miter lim="800000"/>
            <a:headEnd/>
            <a:tailEnd/>
          </a:ln>
        </p:spPr>
      </p:pic>
      <p:sp>
        <p:nvSpPr>
          <p:cNvPr id="6" name="Text Box 2"/>
          <p:cNvSpPr txBox="1">
            <a:spLocks noChangeArrowheads="1"/>
          </p:cNvSpPr>
          <p:nvPr/>
        </p:nvSpPr>
        <p:spPr bwMode="auto">
          <a:xfrm>
            <a:off x="2971800" y="977900"/>
            <a:ext cx="6934200" cy="861774"/>
          </a:xfrm>
          <a:prstGeom prst="rect">
            <a:avLst/>
          </a:prstGeom>
          <a:noFill/>
          <a:ln w="9525">
            <a:noFill/>
            <a:miter lim="800000"/>
            <a:headEnd/>
            <a:tailEnd/>
          </a:ln>
        </p:spPr>
        <p:txBody>
          <a:bodyPr wrap="square">
            <a:spAutoFit/>
          </a:bodyPr>
          <a:lstStyle/>
          <a:p>
            <a:pPr eaLnBrk="0" hangingPunct="0">
              <a:spcBef>
                <a:spcPct val="50000"/>
              </a:spcBef>
              <a:defRPr/>
            </a:pPr>
            <a:r>
              <a:rPr lang="en-US" sz="2000" b="1" kern="0" dirty="0">
                <a:solidFill>
                  <a:srgbClr val="C00000"/>
                </a:solidFill>
                <a:latin typeface="Arial" pitchFamily="34" charset="0"/>
                <a:ea typeface="ＭＳ Ｐゴシック" pitchFamily="34" charset="-128"/>
                <a:cs typeface="Arial" pitchFamily="34" charset="0"/>
              </a:rPr>
              <a:t>2010 population = 17.4 million</a:t>
            </a:r>
          </a:p>
          <a:p>
            <a:pPr eaLnBrk="0" hangingPunct="0">
              <a:spcBef>
                <a:spcPct val="50000"/>
              </a:spcBef>
              <a:defRPr/>
            </a:pPr>
            <a:r>
              <a:rPr lang="en-US" sz="2000" b="1" kern="0" dirty="0">
                <a:solidFill>
                  <a:srgbClr val="C00000"/>
                </a:solidFill>
                <a:latin typeface="Arial" pitchFamily="34" charset="0"/>
                <a:ea typeface="ＭＳ Ｐゴシック" pitchFamily="34" charset="-128"/>
                <a:cs typeface="Arial" pitchFamily="34" charset="0"/>
              </a:rPr>
              <a:t>2025 population = 19.4 million (11.5% increase)</a:t>
            </a:r>
          </a:p>
        </p:txBody>
      </p:sp>
      <p:cxnSp>
        <p:nvCxnSpPr>
          <p:cNvPr id="11" name="Straight Arrow Connector 10"/>
          <p:cNvCxnSpPr>
            <a:cxnSpLocks noChangeShapeType="1"/>
          </p:cNvCxnSpPr>
          <p:nvPr/>
        </p:nvCxnSpPr>
        <p:spPr bwMode="auto">
          <a:xfrm flipV="1">
            <a:off x="8763000" y="1981200"/>
            <a:ext cx="0" cy="3886202"/>
          </a:xfrm>
          <a:prstGeom prst="straightConnector1">
            <a:avLst/>
          </a:prstGeom>
          <a:noFill/>
          <a:ln w="57150">
            <a:solidFill>
              <a:srgbClr val="C00000"/>
            </a:solidFill>
            <a:round/>
            <a:headEnd/>
            <a:tailEnd type="triangle" w="med" len="med"/>
          </a:ln>
          <a:effectLst>
            <a:outerShdw dist="20000" dir="5400000" rotWithShape="0">
              <a:srgbClr val="808080">
                <a:alpha val="37999"/>
              </a:srgbClr>
            </a:outerShdw>
          </a:effectLst>
        </p:spPr>
      </p:cxnSp>
      <p:cxnSp>
        <p:nvCxnSpPr>
          <p:cNvPr id="7" name="Straight Arrow Connector 6"/>
          <p:cNvCxnSpPr>
            <a:cxnSpLocks noChangeShapeType="1"/>
          </p:cNvCxnSpPr>
          <p:nvPr/>
        </p:nvCxnSpPr>
        <p:spPr bwMode="auto">
          <a:xfrm flipV="1">
            <a:off x="7620000" y="2438400"/>
            <a:ext cx="0" cy="3417456"/>
          </a:xfrm>
          <a:prstGeom prst="straightConnector1">
            <a:avLst/>
          </a:prstGeom>
          <a:noFill/>
          <a:ln w="57150">
            <a:solidFill>
              <a:srgbClr val="C00000"/>
            </a:solidFill>
            <a:round/>
            <a:headEnd/>
            <a:tailEnd type="triangle" w="med" len="med"/>
          </a:ln>
          <a:effectLst>
            <a:outerShdw dist="20000" dir="5400000" rotWithShape="0">
              <a:srgbClr val="808080">
                <a:alpha val="37999"/>
              </a:srgbClr>
            </a:outerShdw>
          </a:effectLst>
        </p:spPr>
      </p:cxnSp>
    </p:spTree>
    <p:extLst>
      <p:ext uri="{BB962C8B-B14F-4D97-AF65-F5344CB8AC3E}">
        <p14:creationId xmlns:p14="http://schemas.microsoft.com/office/powerpoint/2010/main" val="5531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00" y="313337"/>
            <a:ext cx="11772963" cy="1325563"/>
          </a:xfrm>
        </p:spPr>
        <p:txBody>
          <a:bodyPr>
            <a:normAutofit/>
          </a:bodyPr>
          <a:lstStyle/>
          <a:p>
            <a:pPr algn="ctr"/>
            <a:r>
              <a:rPr lang="en-US" b="1" dirty="0">
                <a:latin typeface="+mn-lt"/>
              </a:rPr>
              <a:t>Estimated Growth in Loads under the </a:t>
            </a:r>
            <a:br>
              <a:rPr lang="en-US" b="1" dirty="0">
                <a:latin typeface="+mn-lt"/>
              </a:rPr>
            </a:br>
            <a:r>
              <a:rPr lang="en-US" b="1" dirty="0">
                <a:latin typeface="+mn-lt"/>
              </a:rPr>
              <a:t>Current Zoning Scenario</a:t>
            </a:r>
          </a:p>
        </p:txBody>
      </p:sp>
      <p:sp>
        <p:nvSpPr>
          <p:cNvPr id="3" name="Content Placeholder 2"/>
          <p:cNvSpPr>
            <a:spLocks noGrp="1"/>
          </p:cNvSpPr>
          <p:nvPr>
            <p:ph idx="1"/>
          </p:nvPr>
        </p:nvSpPr>
        <p:spPr>
          <a:xfrm>
            <a:off x="-75303" y="1921041"/>
            <a:ext cx="4612580" cy="561285"/>
          </a:xfrm>
        </p:spPr>
        <p:txBody>
          <a:bodyPr>
            <a:normAutofit/>
          </a:bodyPr>
          <a:lstStyle/>
          <a:p>
            <a:r>
              <a:rPr lang="en-US" sz="1900" b="1" dirty="0"/>
              <a:t>Forecasted growth in impervious surfaces </a:t>
            </a:r>
          </a:p>
          <a:p>
            <a:pPr lvl="1"/>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28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55" y="2482326"/>
            <a:ext cx="3671944" cy="4239150"/>
          </a:xfrm>
          <a:prstGeom prst="rect">
            <a:avLst/>
          </a:prstGeom>
        </p:spPr>
      </p:pic>
      <p:sp>
        <p:nvSpPr>
          <p:cNvPr id="6" name="Rectangle 5"/>
          <p:cNvSpPr/>
          <p:nvPr/>
        </p:nvSpPr>
        <p:spPr>
          <a:xfrm>
            <a:off x="4833544" y="1921041"/>
            <a:ext cx="3258008" cy="369332"/>
          </a:xfrm>
          <a:prstGeom prst="rect">
            <a:avLst/>
          </a:prstGeom>
        </p:spPr>
        <p:txBody>
          <a:bodyPr wrap="none">
            <a:spAutoFit/>
          </a:bodyPr>
          <a:lstStyle/>
          <a:p>
            <a:r>
              <a:rPr lang="en-US" b="1" dirty="0"/>
              <a:t>Forecasted conversion of forests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77" y="2482326"/>
            <a:ext cx="3616947" cy="4216532"/>
          </a:xfrm>
          <a:prstGeom prst="rect">
            <a:avLst/>
          </a:prstGeom>
        </p:spPr>
      </p:pic>
      <p:sp>
        <p:nvSpPr>
          <p:cNvPr id="8" name="Rectangle 7"/>
          <p:cNvSpPr/>
          <p:nvPr/>
        </p:nvSpPr>
        <p:spPr>
          <a:xfrm>
            <a:off x="8610600" y="1943305"/>
            <a:ext cx="3153877" cy="369332"/>
          </a:xfrm>
          <a:prstGeom prst="rect">
            <a:avLst/>
          </a:prstGeom>
        </p:spPr>
        <p:txBody>
          <a:bodyPr wrap="none">
            <a:spAutoFit/>
          </a:bodyPr>
          <a:lstStyle/>
          <a:p>
            <a:r>
              <a:rPr lang="en-US" b="1" dirty="0"/>
              <a:t>Forecasted conversion of farms</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9612" y="2482326"/>
            <a:ext cx="3775851" cy="4216532"/>
          </a:xfrm>
          <a:prstGeom prst="rect">
            <a:avLst/>
          </a:prstGeom>
        </p:spPr>
      </p:pic>
    </p:spTree>
    <p:extLst>
      <p:ext uri="{BB962C8B-B14F-4D97-AF65-F5344CB8AC3E}">
        <p14:creationId xmlns:p14="http://schemas.microsoft.com/office/powerpoint/2010/main" val="384210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b="1" dirty="0"/>
              <a:t>Use 2025 growth projections as base conditions for the Phase III WIPs. </a:t>
            </a:r>
          </a:p>
          <a:p>
            <a:pPr lvl="1"/>
            <a:r>
              <a:rPr lang="en-US" dirty="0"/>
              <a:t>This approach explicitly accounts for growth in the Phase III WIPs. </a:t>
            </a:r>
          </a:p>
          <a:p>
            <a:pPr lvl="1"/>
            <a:r>
              <a:rPr lang="en-US" dirty="0"/>
              <a:t>2025 growth will be forecasted using zoning information from local governments.</a:t>
            </a:r>
          </a:p>
          <a:p>
            <a:pPr marL="0" indent="0">
              <a:buNone/>
            </a:pPr>
            <a:endParaRPr lang="en-US" b="1" dirty="0"/>
          </a:p>
          <a:p>
            <a:r>
              <a:rPr lang="en-US" b="1" dirty="0"/>
              <a:t>Update the growth projections every 2 years with the best available data to inform the development of the two-year milestones. </a:t>
            </a:r>
          </a:p>
          <a:p>
            <a:pPr lvl="1"/>
            <a:r>
              <a:rPr lang="en-US" dirty="0"/>
              <a:t>Allows for adaptive management to changing growth patterns and trends as we approach 2025.</a:t>
            </a:r>
          </a:p>
          <a:p>
            <a:pPr lvl="1"/>
            <a:r>
              <a:rPr lang="en-US" dirty="0"/>
              <a:t>Allows state and local jurisdictions to report new data based on updated policies, ordinances, etc. that will change growth patterns. </a:t>
            </a:r>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FB2BA1AA-7F9B-42FF-9DF6-7EB8EEFB84CF}" type="slidenum">
              <a:rPr lang="en-US" smtClean="0"/>
              <a:t>29</a:t>
            </a:fld>
            <a:endParaRPr lang="en-US" dirty="0"/>
          </a:p>
        </p:txBody>
      </p:sp>
      <p:sp>
        <p:nvSpPr>
          <p:cNvPr id="6" name="Title 1"/>
          <p:cNvSpPr>
            <a:spLocks noGrp="1"/>
          </p:cNvSpPr>
          <p:nvPr>
            <p:ph type="title"/>
          </p:nvPr>
        </p:nvSpPr>
        <p:spPr>
          <a:xfrm>
            <a:off x="838200" y="47624"/>
            <a:ext cx="10515600" cy="1325563"/>
          </a:xfrm>
        </p:spPr>
        <p:txBody>
          <a:bodyPr>
            <a:normAutofit/>
          </a:bodyPr>
          <a:lstStyle/>
          <a:p>
            <a:pPr algn="ctr"/>
            <a:r>
              <a:rPr lang="en-US" b="1" dirty="0">
                <a:latin typeface="+mn-lt"/>
              </a:rPr>
              <a:t>Accounting for Growth </a:t>
            </a:r>
            <a:br>
              <a:rPr lang="en-US" b="1" dirty="0">
                <a:latin typeface="+mn-lt"/>
              </a:rPr>
            </a:br>
            <a:r>
              <a:rPr lang="en-US" sz="2800" b="1" u="sng" dirty="0">
                <a:latin typeface="+mn-lt"/>
              </a:rPr>
              <a:t>WQGIT Recommendations to the PSC </a:t>
            </a:r>
            <a:r>
              <a:rPr lang="en-US" sz="2800" b="1" dirty="0">
                <a:latin typeface="+mn-lt"/>
              </a:rPr>
              <a:t>	</a:t>
            </a:r>
          </a:p>
        </p:txBody>
      </p:sp>
    </p:spTree>
    <p:extLst>
      <p:ext uri="{BB962C8B-B14F-4D97-AF65-F5344CB8AC3E}">
        <p14:creationId xmlns:p14="http://schemas.microsoft.com/office/powerpoint/2010/main" val="274827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539"/>
            <a:ext cx="10515600" cy="787814"/>
          </a:xfrm>
        </p:spPr>
        <p:txBody>
          <a:bodyPr/>
          <a:lstStyle/>
          <a:p>
            <a:pPr algn="ctr"/>
            <a:r>
              <a:rPr lang="en-US" b="1" dirty="0">
                <a:latin typeface="+mn-lt"/>
              </a:rPr>
              <a:t>Midpoint Assessment Policy Decisions</a:t>
            </a:r>
          </a:p>
        </p:txBody>
      </p:sp>
      <p:sp>
        <p:nvSpPr>
          <p:cNvPr id="3" name="Content Placeholder 2"/>
          <p:cNvSpPr>
            <a:spLocks noGrp="1"/>
          </p:cNvSpPr>
          <p:nvPr>
            <p:ph idx="1"/>
          </p:nvPr>
        </p:nvSpPr>
        <p:spPr>
          <a:xfrm>
            <a:off x="410817" y="1110644"/>
            <a:ext cx="11370365" cy="5457134"/>
          </a:xfrm>
        </p:spPr>
        <p:txBody>
          <a:bodyPr>
            <a:normAutofit/>
          </a:bodyPr>
          <a:lstStyle/>
          <a:p>
            <a:pPr marL="514350" indent="-514350">
              <a:spcAft>
                <a:spcPts val="3000"/>
              </a:spcAft>
              <a:buFont typeface="+mj-lt"/>
              <a:buAutoNum type="arabicParenR"/>
            </a:pPr>
            <a:r>
              <a:rPr lang="en-US" dirty="0">
                <a:solidFill>
                  <a:prstClr val="black"/>
                </a:solidFill>
              </a:rPr>
              <a:t>Adoption of </a:t>
            </a:r>
            <a:r>
              <a:rPr lang="en-US" b="1" dirty="0">
                <a:solidFill>
                  <a:prstClr val="black"/>
                </a:solidFill>
              </a:rPr>
              <a:t>Partnership’s Phase 6 models </a:t>
            </a:r>
            <a:r>
              <a:rPr lang="en-US" dirty="0">
                <a:solidFill>
                  <a:prstClr val="black"/>
                </a:solidFill>
              </a:rPr>
              <a:t>for management application</a:t>
            </a:r>
          </a:p>
          <a:p>
            <a:pPr marL="514350" indent="-514350">
              <a:spcAft>
                <a:spcPts val="3000"/>
              </a:spcAft>
              <a:buFont typeface="+mj-lt"/>
              <a:buAutoNum type="arabicParenR"/>
            </a:pPr>
            <a:r>
              <a:rPr lang="en-US" dirty="0">
                <a:solidFill>
                  <a:prstClr val="black"/>
                </a:solidFill>
              </a:rPr>
              <a:t>Approval of the proposed </a:t>
            </a:r>
            <a:r>
              <a:rPr lang="en-US" b="1" dirty="0">
                <a:solidFill>
                  <a:prstClr val="black"/>
                </a:solidFill>
              </a:rPr>
              <a:t>Bay assimilative capacity </a:t>
            </a:r>
            <a:r>
              <a:rPr lang="en-US" dirty="0">
                <a:solidFill>
                  <a:prstClr val="black"/>
                </a:solidFill>
              </a:rPr>
              <a:t>and adjustments to Maryland’s water quality standards regulations’ restoration variances</a:t>
            </a:r>
            <a:endParaRPr lang="en-US" b="1" dirty="0"/>
          </a:p>
          <a:p>
            <a:pPr marL="514350" indent="-514350">
              <a:spcAft>
                <a:spcPts val="3000"/>
              </a:spcAft>
              <a:buFont typeface="+mj-lt"/>
              <a:buAutoNum type="arabicParenR"/>
            </a:pPr>
            <a:r>
              <a:rPr lang="en-US" dirty="0"/>
              <a:t>Approval of </a:t>
            </a:r>
            <a:r>
              <a:rPr lang="en-US" b="1" dirty="0"/>
              <a:t>draft Phase III Planning Targets </a:t>
            </a:r>
            <a:r>
              <a:rPr lang="en-US" dirty="0"/>
              <a:t>as the starting point for the 4-month review process</a:t>
            </a:r>
          </a:p>
          <a:p>
            <a:pPr marL="514350" indent="-514350">
              <a:spcAft>
                <a:spcPts val="3000"/>
              </a:spcAft>
              <a:buFont typeface="+mj-lt"/>
              <a:buAutoNum type="arabicParenR"/>
            </a:pPr>
            <a:r>
              <a:rPr lang="en-US" dirty="0"/>
              <a:t>Approval of proposed process for the </a:t>
            </a:r>
            <a:r>
              <a:rPr lang="en-US" b="1" dirty="0"/>
              <a:t>four-month review </a:t>
            </a:r>
            <a:r>
              <a:rPr lang="en-US" dirty="0"/>
              <a:t>of the draft Phase III WIP planning targets</a:t>
            </a:r>
          </a:p>
          <a:p>
            <a:endParaRPr lang="en-US" dirty="0"/>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3</a:t>
            </a:fld>
            <a:endParaRPr lang="en-US"/>
          </a:p>
        </p:txBody>
      </p:sp>
    </p:spTree>
    <p:extLst>
      <p:ext uri="{BB962C8B-B14F-4D97-AF65-F5344CB8AC3E}">
        <p14:creationId xmlns:p14="http://schemas.microsoft.com/office/powerpoint/2010/main" val="1589088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0"/>
            <a:ext cx="11760588" cy="1325563"/>
          </a:xfrm>
        </p:spPr>
        <p:txBody>
          <a:bodyPr/>
          <a:lstStyle/>
          <a:p>
            <a:pPr algn="ctr"/>
            <a:r>
              <a:rPr lang="en-US" b="1" dirty="0">
                <a:latin typeface="+mn-lt"/>
              </a:rPr>
              <a:t>TBD: Summary of “All the Numbers”: </a:t>
            </a:r>
            <a:br>
              <a:rPr lang="en-US" b="1" dirty="0">
                <a:latin typeface="+mn-lt"/>
              </a:rPr>
            </a:br>
            <a:r>
              <a:rPr lang="en-US" b="1" dirty="0">
                <a:latin typeface="+mn-lt"/>
              </a:rPr>
              <a:t>Nitrogen, Phosphorus, and Sediment </a:t>
            </a:r>
            <a:endParaRPr lang="en-US" dirty="0">
              <a:latin typeface="+mn-lt"/>
            </a:endParaRPr>
          </a:p>
        </p:txBody>
      </p:sp>
      <p:graphicFrame>
        <p:nvGraphicFramePr>
          <p:cNvPr id="5" name="Content Placeholder 4"/>
          <p:cNvGraphicFramePr>
            <a:graphicFrameLocks noGrp="1"/>
          </p:cNvGraphicFramePr>
          <p:nvPr>
            <p:ph idx="1"/>
          </p:nvPr>
        </p:nvGraphicFramePr>
        <p:xfrm>
          <a:off x="239151" y="1252528"/>
          <a:ext cx="11760588" cy="5468944"/>
        </p:xfrm>
        <a:graphic>
          <a:graphicData uri="http://schemas.openxmlformats.org/drawingml/2006/table">
            <a:tbl>
              <a:tblPr firstRow="1" bandRow="1">
                <a:tableStyleId>{5C22544A-7EE6-4342-B048-85BDC9FD1C3A}</a:tableStyleId>
              </a:tblPr>
              <a:tblGrid>
                <a:gridCol w="1306732">
                  <a:extLst>
                    <a:ext uri="{9D8B030D-6E8A-4147-A177-3AD203B41FA5}">
                      <a16:colId xmlns:a16="http://schemas.microsoft.com/office/drawing/2014/main" val="1415980398"/>
                    </a:ext>
                  </a:extLst>
                </a:gridCol>
                <a:gridCol w="1306732">
                  <a:extLst>
                    <a:ext uri="{9D8B030D-6E8A-4147-A177-3AD203B41FA5}">
                      <a16:colId xmlns:a16="http://schemas.microsoft.com/office/drawing/2014/main" val="4138067887"/>
                    </a:ext>
                  </a:extLst>
                </a:gridCol>
                <a:gridCol w="1306732">
                  <a:extLst>
                    <a:ext uri="{9D8B030D-6E8A-4147-A177-3AD203B41FA5}">
                      <a16:colId xmlns:a16="http://schemas.microsoft.com/office/drawing/2014/main" val="692515093"/>
                    </a:ext>
                  </a:extLst>
                </a:gridCol>
                <a:gridCol w="1306732">
                  <a:extLst>
                    <a:ext uri="{9D8B030D-6E8A-4147-A177-3AD203B41FA5}">
                      <a16:colId xmlns:a16="http://schemas.microsoft.com/office/drawing/2014/main" val="3092938072"/>
                    </a:ext>
                  </a:extLst>
                </a:gridCol>
                <a:gridCol w="1306732">
                  <a:extLst>
                    <a:ext uri="{9D8B030D-6E8A-4147-A177-3AD203B41FA5}">
                      <a16:colId xmlns:a16="http://schemas.microsoft.com/office/drawing/2014/main" val="1145637012"/>
                    </a:ext>
                  </a:extLst>
                </a:gridCol>
                <a:gridCol w="1306732">
                  <a:extLst>
                    <a:ext uri="{9D8B030D-6E8A-4147-A177-3AD203B41FA5}">
                      <a16:colId xmlns:a16="http://schemas.microsoft.com/office/drawing/2014/main" val="3841820514"/>
                    </a:ext>
                  </a:extLst>
                </a:gridCol>
                <a:gridCol w="1306732">
                  <a:extLst>
                    <a:ext uri="{9D8B030D-6E8A-4147-A177-3AD203B41FA5}">
                      <a16:colId xmlns:a16="http://schemas.microsoft.com/office/drawing/2014/main" val="476890354"/>
                    </a:ext>
                  </a:extLst>
                </a:gridCol>
                <a:gridCol w="1306732">
                  <a:extLst>
                    <a:ext uri="{9D8B030D-6E8A-4147-A177-3AD203B41FA5}">
                      <a16:colId xmlns:a16="http://schemas.microsoft.com/office/drawing/2014/main" val="325020733"/>
                    </a:ext>
                  </a:extLst>
                </a:gridCol>
                <a:gridCol w="1306732">
                  <a:extLst>
                    <a:ext uri="{9D8B030D-6E8A-4147-A177-3AD203B41FA5}">
                      <a16:colId xmlns:a16="http://schemas.microsoft.com/office/drawing/2014/main" val="1495229371"/>
                    </a:ext>
                  </a:extLst>
                </a:gridCol>
              </a:tblGrid>
              <a:tr h="668184">
                <a:tc>
                  <a:txBody>
                    <a:bodyPr/>
                    <a:lstStyle/>
                    <a:p>
                      <a:r>
                        <a:rPr lang="en-US" dirty="0"/>
                        <a:t>Jurisdiction</a:t>
                      </a:r>
                    </a:p>
                  </a:txBody>
                  <a:tcPr/>
                </a:tc>
                <a:tc>
                  <a:txBody>
                    <a:bodyPr/>
                    <a:lstStyle/>
                    <a:p>
                      <a:r>
                        <a:rPr lang="en-US" dirty="0"/>
                        <a:t>1985 Baseline </a:t>
                      </a:r>
                    </a:p>
                  </a:txBody>
                  <a:tcPr/>
                </a:tc>
                <a:tc>
                  <a:txBody>
                    <a:bodyPr/>
                    <a:lstStyle/>
                    <a:p>
                      <a:r>
                        <a:rPr lang="en-US" dirty="0"/>
                        <a:t>2016 Progress</a:t>
                      </a:r>
                    </a:p>
                  </a:txBody>
                  <a:tcPr/>
                </a:tc>
                <a:tc>
                  <a:txBody>
                    <a:bodyPr/>
                    <a:lstStyle/>
                    <a:p>
                      <a:r>
                        <a:rPr lang="en-US" dirty="0"/>
                        <a:t>Phase III WIP</a:t>
                      </a:r>
                      <a:r>
                        <a:rPr lang="en-US" baseline="0" dirty="0"/>
                        <a:t> Target </a:t>
                      </a:r>
                      <a:endParaRPr lang="en-US" dirty="0"/>
                    </a:p>
                  </a:txBody>
                  <a:tcPr/>
                </a:tc>
                <a:tc>
                  <a:txBody>
                    <a:bodyPr/>
                    <a:lstStyle/>
                    <a:p>
                      <a:r>
                        <a:rPr lang="en-US" dirty="0"/>
                        <a:t>Accounting for Growth</a:t>
                      </a:r>
                    </a:p>
                  </a:txBody>
                  <a:tcPr/>
                </a:tc>
                <a:tc>
                  <a:txBody>
                    <a:bodyPr/>
                    <a:lstStyle/>
                    <a:p>
                      <a:r>
                        <a:rPr lang="en-US" baseline="0" dirty="0" err="1"/>
                        <a:t>Conowingo</a:t>
                      </a:r>
                      <a:r>
                        <a:rPr lang="en-US" baseline="0" dirty="0"/>
                        <a:t> Dam Infill</a:t>
                      </a:r>
                      <a:endParaRPr lang="en-US" dirty="0"/>
                    </a:p>
                  </a:txBody>
                  <a:tcPr/>
                </a:tc>
                <a:tc>
                  <a:txBody>
                    <a:bodyPr/>
                    <a:lstStyle/>
                    <a:p>
                      <a:r>
                        <a:rPr lang="en-US" dirty="0"/>
                        <a:t>Climate Change</a:t>
                      </a:r>
                    </a:p>
                  </a:txBody>
                  <a:tcPr/>
                </a:tc>
                <a:tc>
                  <a:txBody>
                    <a:bodyPr/>
                    <a:lstStyle/>
                    <a:p>
                      <a:r>
                        <a:rPr lang="en-US" dirty="0"/>
                        <a:t>2016 Progress +</a:t>
                      </a:r>
                    </a:p>
                  </a:txBody>
                  <a:tcPr/>
                </a:tc>
                <a:tc>
                  <a:txBody>
                    <a:bodyPr/>
                    <a:lstStyle/>
                    <a:p>
                      <a:r>
                        <a:rPr lang="en-US" dirty="0"/>
                        <a:t>Needed Reductions</a:t>
                      </a:r>
                      <a:r>
                        <a:rPr lang="en-US" baseline="0" dirty="0"/>
                        <a:t> </a:t>
                      </a:r>
                      <a:endParaRPr lang="en-US" dirty="0"/>
                    </a:p>
                  </a:txBody>
                  <a:tcPr/>
                </a:tc>
                <a:extLst>
                  <a:ext uri="{0D108BD9-81ED-4DB2-BD59-A6C34878D82A}">
                    <a16:rowId xmlns:a16="http://schemas.microsoft.com/office/drawing/2014/main" val="2353306417"/>
                  </a:ext>
                </a:extLst>
              </a:tr>
              <a:tr h="600095">
                <a:tc>
                  <a:txBody>
                    <a:bodyPr/>
                    <a:lstStyle/>
                    <a:p>
                      <a:r>
                        <a:rPr lang="en-US" dirty="0"/>
                        <a:t>NY</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7902813"/>
                  </a:ext>
                </a:extLst>
              </a:tr>
              <a:tr h="600095">
                <a:tc>
                  <a:txBody>
                    <a:bodyPr/>
                    <a:lstStyle/>
                    <a:p>
                      <a:r>
                        <a:rPr lang="en-US" dirty="0"/>
                        <a:t>PA</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83631119"/>
                  </a:ext>
                </a:extLst>
              </a:tr>
              <a:tr h="600095">
                <a:tc>
                  <a:txBody>
                    <a:bodyPr/>
                    <a:lstStyle/>
                    <a:p>
                      <a:r>
                        <a:rPr lang="en-US" dirty="0"/>
                        <a:t>MD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60362617"/>
                  </a:ext>
                </a:extLst>
              </a:tr>
              <a:tr h="600095">
                <a:tc>
                  <a:txBody>
                    <a:bodyPr/>
                    <a:lstStyle/>
                    <a:p>
                      <a:r>
                        <a:rPr lang="en-US" dirty="0"/>
                        <a:t>WV</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7749976"/>
                  </a:ext>
                </a:extLst>
              </a:tr>
              <a:tr h="600095">
                <a:tc>
                  <a:txBody>
                    <a:bodyPr/>
                    <a:lstStyle/>
                    <a:p>
                      <a:r>
                        <a:rPr lang="en-US" dirty="0"/>
                        <a:t>DC</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45082481"/>
                  </a:ext>
                </a:extLst>
              </a:tr>
              <a:tr h="600095">
                <a:tc>
                  <a:txBody>
                    <a:bodyPr/>
                    <a:lstStyle/>
                    <a:p>
                      <a:r>
                        <a:rPr lang="en-US" dirty="0"/>
                        <a:t>DE</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24803626"/>
                  </a:ext>
                </a:extLst>
              </a:tr>
              <a:tr h="600095">
                <a:tc>
                  <a:txBody>
                    <a:bodyPr/>
                    <a:lstStyle/>
                    <a:p>
                      <a:r>
                        <a:rPr lang="en-US" dirty="0"/>
                        <a:t>VA</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3244028"/>
                  </a:ext>
                </a:extLst>
              </a:tr>
              <a:tr h="600095">
                <a:tc>
                  <a:txBody>
                    <a:bodyPr/>
                    <a:lstStyle/>
                    <a:p>
                      <a:r>
                        <a:rPr lang="en-US" dirty="0" err="1"/>
                        <a:t>Basinwide</a:t>
                      </a:r>
                      <a:r>
                        <a:rPr lang="en-US" dirty="0"/>
                        <a:t> </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5406289"/>
                  </a:ext>
                </a:extLst>
              </a:tr>
            </a:tbl>
          </a:graphicData>
        </a:graphic>
      </p:graphicFrame>
      <p:sp>
        <p:nvSpPr>
          <p:cNvPr id="4" name="Slide Number Placeholder 3"/>
          <p:cNvSpPr>
            <a:spLocks noGrp="1"/>
          </p:cNvSpPr>
          <p:nvPr>
            <p:ph type="sldNum" sz="quarter" idx="12"/>
          </p:nvPr>
        </p:nvSpPr>
        <p:spPr/>
        <p:txBody>
          <a:bodyPr/>
          <a:lstStyle/>
          <a:p>
            <a:fld id="{5A8328EF-C2C8-4861-B0DA-8100FEBAF165}" type="slidenum">
              <a:rPr lang="en-US" smtClean="0"/>
              <a:t>30</a:t>
            </a:fld>
            <a:endParaRPr lang="en-US"/>
          </a:p>
        </p:txBody>
      </p:sp>
    </p:spTree>
    <p:extLst>
      <p:ext uri="{BB962C8B-B14F-4D97-AF65-F5344CB8AC3E}">
        <p14:creationId xmlns:p14="http://schemas.microsoft.com/office/powerpoint/2010/main" val="2415394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80" y="159544"/>
            <a:ext cx="11719420" cy="1325563"/>
          </a:xfrm>
        </p:spPr>
        <p:txBody>
          <a:bodyPr>
            <a:normAutofit/>
          </a:bodyPr>
          <a:lstStyle/>
          <a:p>
            <a:pPr algn="ctr"/>
            <a:r>
              <a:rPr lang="en-US" b="1" dirty="0">
                <a:latin typeface="+mn-lt"/>
              </a:rPr>
              <a:t>Revised Midpoint Assessment Schedule</a:t>
            </a:r>
            <a:endParaRPr lang="en-US" dirty="0">
              <a:latin typeface="+mn-lt"/>
            </a:endParaRPr>
          </a:p>
        </p:txBody>
      </p:sp>
      <p:sp>
        <p:nvSpPr>
          <p:cNvPr id="3" name="Content Placeholder 2"/>
          <p:cNvSpPr>
            <a:spLocks noGrp="1"/>
          </p:cNvSpPr>
          <p:nvPr>
            <p:ph idx="1"/>
          </p:nvPr>
        </p:nvSpPr>
        <p:spPr>
          <a:xfrm>
            <a:off x="838200" y="1485107"/>
            <a:ext cx="10515600" cy="5032375"/>
          </a:xfrm>
        </p:spPr>
        <p:txBody>
          <a:bodyPr>
            <a:normAutofit fontScale="85000" lnSpcReduction="20000"/>
          </a:bodyPr>
          <a:lstStyle/>
          <a:p>
            <a:r>
              <a:rPr lang="en-US" b="1" dirty="0"/>
              <a:t>December 4-5, 2017</a:t>
            </a:r>
          </a:p>
          <a:p>
            <a:pPr lvl="1"/>
            <a:r>
              <a:rPr lang="en-US" dirty="0"/>
              <a:t>Modeling Workgroup and WQGIT recommendations on (1) how to address Conowingo; (2) climate change in the Phase III WIPs; (3) Phase 6 suite of modeling tools; and (4) draft Phase III WIP planning targets.</a:t>
            </a:r>
          </a:p>
          <a:p>
            <a:r>
              <a:rPr lang="en-US" b="1" dirty="0"/>
              <a:t>December 19-20, 2017</a:t>
            </a:r>
          </a:p>
          <a:p>
            <a:pPr lvl="1"/>
            <a:r>
              <a:rPr lang="en-US" dirty="0"/>
              <a:t>PSC meeting to make final decisions on how to address Conowingo Dam and climate change in the Phase III WIPs; approval of the Phase 6 suite of modeling tools; and release of the draft Phase III WIP planning targets for 4-month Partnership review. </a:t>
            </a:r>
          </a:p>
          <a:p>
            <a:r>
              <a:rPr lang="en-US" b="1" dirty="0"/>
              <a:t>December 22, 2017 – April 20, 2018</a:t>
            </a:r>
          </a:p>
          <a:p>
            <a:pPr lvl="1"/>
            <a:r>
              <a:rPr lang="en-US" dirty="0"/>
              <a:t>Partnership review of the draft Phase III WIP planning targets. </a:t>
            </a:r>
          </a:p>
          <a:p>
            <a:r>
              <a:rPr lang="en-US" b="1" dirty="0"/>
              <a:t>May 7, 2018</a:t>
            </a:r>
          </a:p>
          <a:p>
            <a:pPr lvl="1"/>
            <a:r>
              <a:rPr lang="en-US" dirty="0"/>
              <a:t>Release of the final Phase III WIP planning targets. </a:t>
            </a:r>
          </a:p>
          <a:p>
            <a:r>
              <a:rPr lang="en-US" b="1" dirty="0"/>
              <a:t>February 8, 2019</a:t>
            </a:r>
          </a:p>
          <a:p>
            <a:pPr lvl="1"/>
            <a:r>
              <a:rPr lang="en-US" dirty="0"/>
              <a:t>Draft Phase III WIPs posted on jurisdictions’ websites for partner and public stakeholder review.</a:t>
            </a:r>
          </a:p>
          <a:p>
            <a:r>
              <a:rPr lang="en-US" b="1" dirty="0"/>
              <a:t>June 7, 2019</a:t>
            </a:r>
          </a:p>
          <a:p>
            <a:pPr lvl="1"/>
            <a:r>
              <a:rPr lang="en-US" dirty="0"/>
              <a:t>Final Phase III WIPs posted on jurisdictions’ websites</a:t>
            </a:r>
          </a:p>
        </p:txBody>
      </p:sp>
      <p:sp>
        <p:nvSpPr>
          <p:cNvPr id="4" name="Slide Number Placeholder 3"/>
          <p:cNvSpPr>
            <a:spLocks noGrp="1"/>
          </p:cNvSpPr>
          <p:nvPr>
            <p:ph type="sldNum" sz="quarter" idx="12"/>
          </p:nvPr>
        </p:nvSpPr>
        <p:spPr/>
        <p:txBody>
          <a:bodyPr/>
          <a:lstStyle/>
          <a:p>
            <a:fld id="{FB2BA1AA-7F9B-42FF-9DF6-7EB8EEFB84CF}" type="slidenum">
              <a:rPr lang="en-US" smtClean="0"/>
              <a:t>31</a:t>
            </a:fld>
            <a:endParaRPr lang="en-US" dirty="0"/>
          </a:p>
        </p:txBody>
      </p:sp>
    </p:spTree>
    <p:extLst>
      <p:ext uri="{BB962C8B-B14F-4D97-AF65-F5344CB8AC3E}">
        <p14:creationId xmlns:p14="http://schemas.microsoft.com/office/powerpoint/2010/main" val="315680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351"/>
            <a:ext cx="10515600" cy="787814"/>
          </a:xfrm>
        </p:spPr>
        <p:txBody>
          <a:bodyPr/>
          <a:lstStyle/>
          <a:p>
            <a:pPr algn="ctr"/>
            <a:r>
              <a:rPr lang="en-US" b="1" dirty="0">
                <a:latin typeface="+mn-lt"/>
              </a:rPr>
              <a:t>Midpoint Assessment Policy Decisions</a:t>
            </a:r>
          </a:p>
        </p:txBody>
      </p:sp>
      <p:sp>
        <p:nvSpPr>
          <p:cNvPr id="3" name="Content Placeholder 2"/>
          <p:cNvSpPr>
            <a:spLocks noGrp="1"/>
          </p:cNvSpPr>
          <p:nvPr>
            <p:ph idx="1"/>
          </p:nvPr>
        </p:nvSpPr>
        <p:spPr>
          <a:xfrm>
            <a:off x="410817" y="1518607"/>
            <a:ext cx="11370365" cy="5457134"/>
          </a:xfrm>
        </p:spPr>
        <p:txBody>
          <a:bodyPr>
            <a:normAutofit/>
          </a:bodyPr>
          <a:lstStyle/>
          <a:p>
            <a:pPr marL="514350" indent="-514350">
              <a:spcAft>
                <a:spcPts val="3000"/>
              </a:spcAft>
              <a:buFont typeface="+mj-lt"/>
              <a:buAutoNum type="arabicParenR" startAt="5"/>
            </a:pPr>
            <a:r>
              <a:rPr lang="en-US" dirty="0"/>
              <a:t>Approval of using 2025 for </a:t>
            </a:r>
            <a:r>
              <a:rPr lang="en-US" b="1" dirty="0"/>
              <a:t>accounting for growth </a:t>
            </a:r>
            <a:r>
              <a:rPr lang="en-US" dirty="0"/>
              <a:t>in the Phase III WIPs</a:t>
            </a:r>
          </a:p>
          <a:p>
            <a:pPr marL="514350" indent="-514350">
              <a:spcAft>
                <a:spcPts val="3000"/>
              </a:spcAft>
              <a:buFont typeface="+mj-lt"/>
              <a:buAutoNum type="arabicParenR" startAt="5"/>
            </a:pPr>
            <a:r>
              <a:rPr lang="en-US" dirty="0"/>
              <a:t>Approval of the approach to account for the additional loads delivered to the Bay due to the </a:t>
            </a:r>
            <a:r>
              <a:rPr lang="en-US" b="1" dirty="0"/>
              <a:t>Conowingo infill</a:t>
            </a:r>
          </a:p>
          <a:p>
            <a:pPr marL="514350" indent="-514350">
              <a:spcAft>
                <a:spcPts val="3000"/>
              </a:spcAft>
              <a:buFont typeface="+mj-lt"/>
              <a:buAutoNum type="arabicParenR" startAt="5"/>
            </a:pPr>
            <a:r>
              <a:rPr lang="en-US" dirty="0"/>
              <a:t>Approval of how to factor </a:t>
            </a:r>
            <a:r>
              <a:rPr lang="en-US" b="1" dirty="0"/>
              <a:t>climate change </a:t>
            </a:r>
            <a:r>
              <a:rPr lang="en-US" dirty="0"/>
              <a:t>into the Phase III WIPs</a:t>
            </a:r>
          </a:p>
          <a:p>
            <a:pPr>
              <a:spcAft>
                <a:spcPts val="2400"/>
              </a:spcAft>
            </a:pPr>
            <a:endParaRPr lang="en-US" dirty="0"/>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4</a:t>
            </a:fld>
            <a:endParaRPr lang="en-US"/>
          </a:p>
        </p:txBody>
      </p:sp>
    </p:spTree>
    <p:extLst>
      <p:ext uri="{BB962C8B-B14F-4D97-AF65-F5344CB8AC3E}">
        <p14:creationId xmlns:p14="http://schemas.microsoft.com/office/powerpoint/2010/main" val="174183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7238"/>
          </a:xfrm>
        </p:spPr>
        <p:txBody>
          <a:bodyPr/>
          <a:lstStyle/>
          <a:p>
            <a:pPr algn="ctr"/>
            <a:r>
              <a:rPr lang="en-US" b="1" dirty="0">
                <a:latin typeface="+mn-lt"/>
              </a:rPr>
              <a:t>Improved Partnership Models</a:t>
            </a:r>
          </a:p>
        </p:txBody>
      </p:sp>
      <p:sp>
        <p:nvSpPr>
          <p:cNvPr id="3" name="Content Placeholder 2"/>
          <p:cNvSpPr>
            <a:spLocks noGrp="1"/>
          </p:cNvSpPr>
          <p:nvPr>
            <p:ph idx="1"/>
          </p:nvPr>
        </p:nvSpPr>
        <p:spPr>
          <a:xfrm>
            <a:off x="838200" y="1694817"/>
            <a:ext cx="10515600" cy="5163183"/>
          </a:xfrm>
        </p:spPr>
        <p:txBody>
          <a:bodyPr>
            <a:normAutofit/>
          </a:bodyPr>
          <a:lstStyle/>
          <a:p>
            <a:r>
              <a:rPr lang="en-US" dirty="0"/>
              <a:t>5 years of Partnership decision-making</a:t>
            </a:r>
          </a:p>
          <a:p>
            <a:endParaRPr lang="en-US" dirty="0"/>
          </a:p>
          <a:p>
            <a:r>
              <a:rPr lang="en-US" dirty="0"/>
              <a:t>STAC sponsored technical workshops from soil phosphorus to Conowingo</a:t>
            </a:r>
          </a:p>
          <a:p>
            <a:endParaRPr lang="en-US" dirty="0"/>
          </a:p>
          <a:p>
            <a:r>
              <a:rPr lang="en-US" dirty="0"/>
              <a:t>Independent scientific peer reviews of every Partnership model</a:t>
            </a:r>
          </a:p>
          <a:p>
            <a:endParaRPr lang="en-US" dirty="0"/>
          </a:p>
          <a:p>
            <a:r>
              <a:rPr lang="en-US" dirty="0"/>
              <a:t>Comprehensive fatal flaw review and issue resolution</a:t>
            </a:r>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5</a:t>
            </a:fld>
            <a:endParaRPr lang="en-US"/>
          </a:p>
        </p:txBody>
      </p:sp>
    </p:spTree>
    <p:extLst>
      <p:ext uri="{BB962C8B-B14F-4D97-AF65-F5344CB8AC3E}">
        <p14:creationId xmlns:p14="http://schemas.microsoft.com/office/powerpoint/2010/main" val="2431977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0" y="1651542"/>
            <a:ext cx="8229600" cy="4277811"/>
          </a:xfrm>
          <a:prstGeom prst="rect">
            <a:avLst/>
          </a:prstGeom>
        </p:spPr>
      </p:pic>
      <p:sp>
        <p:nvSpPr>
          <p:cNvPr id="7" name="Slide Number Placeholder 3"/>
          <p:cNvSpPr>
            <a:spLocks noGrp="1"/>
          </p:cNvSpPr>
          <p:nvPr>
            <p:ph type="sldNum" sz="quarter" idx="12"/>
          </p:nvPr>
        </p:nvSpPr>
        <p:spPr>
          <a:xfrm>
            <a:off x="10017692" y="6468531"/>
            <a:ext cx="622300" cy="365125"/>
          </a:xfrm>
        </p:spPr>
        <p:txBody>
          <a:bodyPr/>
          <a:lstStyle/>
          <a:p>
            <a:fld id="{705EA20C-EB36-D147-8309-5DDF707CE72D}" type="slidenum">
              <a:rPr lang="en-US" sz="2000" b="1"/>
              <a:t>6</a:t>
            </a:fld>
            <a:endParaRPr lang="en-US" sz="2000" b="1" dirty="0"/>
          </a:p>
        </p:txBody>
      </p:sp>
      <p:sp>
        <p:nvSpPr>
          <p:cNvPr id="8" name="Title 1"/>
          <p:cNvSpPr txBox="1">
            <a:spLocks/>
          </p:cNvSpPr>
          <p:nvPr/>
        </p:nvSpPr>
        <p:spPr>
          <a:xfrm>
            <a:off x="838200" y="365126"/>
            <a:ext cx="10515600" cy="747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Best Match with Monitoring Data Ever!</a:t>
            </a:r>
          </a:p>
        </p:txBody>
      </p:sp>
    </p:spTree>
    <p:extLst>
      <p:ext uri="{BB962C8B-B14F-4D97-AF65-F5344CB8AC3E}">
        <p14:creationId xmlns:p14="http://schemas.microsoft.com/office/powerpoint/2010/main" val="226331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102" y="3462567"/>
            <a:ext cx="4592078" cy="354842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9455" y="0"/>
            <a:ext cx="4505372" cy="348142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6536" y="0"/>
            <a:ext cx="4505372" cy="3481423"/>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83" y="3462568"/>
            <a:ext cx="4592078" cy="3548423"/>
          </a:xfrm>
          <a:prstGeom prst="rect">
            <a:avLst/>
          </a:prstGeom>
        </p:spPr>
      </p:pic>
      <p:sp>
        <p:nvSpPr>
          <p:cNvPr id="14" name="Down Arrow 13"/>
          <p:cNvSpPr/>
          <p:nvPr/>
        </p:nvSpPr>
        <p:spPr>
          <a:xfrm rot="-5400000">
            <a:off x="5692171" y="1027971"/>
            <a:ext cx="547945" cy="1406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5400000">
            <a:off x="5692171" y="4509395"/>
            <a:ext cx="547945" cy="1406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3183" y="0"/>
            <a:ext cx="2296039" cy="559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77540" y="5486680"/>
            <a:ext cx="2296039" cy="14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900464" y="0"/>
            <a:ext cx="2296039" cy="559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278015" y="5580165"/>
            <a:ext cx="2296039" cy="14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2549" y="2005256"/>
            <a:ext cx="2551030" cy="3416320"/>
          </a:xfrm>
          <a:prstGeom prst="rect">
            <a:avLst/>
          </a:prstGeom>
          <a:noFill/>
        </p:spPr>
        <p:txBody>
          <a:bodyPr wrap="square" rtlCol="0">
            <a:spAutoFit/>
          </a:bodyPr>
          <a:lstStyle/>
          <a:p>
            <a:pPr algn="ctr"/>
            <a:r>
              <a:rPr lang="en-US" sz="3600" dirty="0"/>
              <a:t>Phase 5 </a:t>
            </a:r>
          </a:p>
          <a:p>
            <a:pPr algn="ctr"/>
            <a:r>
              <a:rPr lang="en-US" sz="3600" dirty="0"/>
              <a:t>30-Meter Resolution Land Use/Cover Data</a:t>
            </a:r>
          </a:p>
        </p:txBody>
      </p:sp>
      <p:sp>
        <p:nvSpPr>
          <p:cNvPr id="19" name="TextBox 18"/>
          <p:cNvSpPr txBox="1"/>
          <p:nvPr/>
        </p:nvSpPr>
        <p:spPr>
          <a:xfrm>
            <a:off x="9494362" y="2005256"/>
            <a:ext cx="2345703" cy="3416320"/>
          </a:xfrm>
          <a:prstGeom prst="rect">
            <a:avLst/>
          </a:prstGeom>
          <a:noFill/>
        </p:spPr>
        <p:txBody>
          <a:bodyPr wrap="square" rtlCol="0">
            <a:spAutoFit/>
          </a:bodyPr>
          <a:lstStyle/>
          <a:p>
            <a:pPr algn="ctr"/>
            <a:r>
              <a:rPr lang="en-US" sz="3600" dirty="0"/>
              <a:t>Phase 6 </a:t>
            </a:r>
          </a:p>
          <a:p>
            <a:pPr algn="ctr"/>
            <a:r>
              <a:rPr lang="en-US" sz="3600" dirty="0"/>
              <a:t>1-Meter Resolution Land Use/Cover Data</a:t>
            </a:r>
          </a:p>
        </p:txBody>
      </p:sp>
    </p:spTree>
    <p:extLst>
      <p:ext uri="{BB962C8B-B14F-4D97-AF65-F5344CB8AC3E}">
        <p14:creationId xmlns:p14="http://schemas.microsoft.com/office/powerpoint/2010/main" val="129600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Hundreds More BMPs</a:t>
            </a:r>
          </a:p>
        </p:txBody>
      </p:sp>
      <p:sp>
        <p:nvSpPr>
          <p:cNvPr id="4" name="Slide Number Placeholder 3"/>
          <p:cNvSpPr>
            <a:spLocks noGrp="1"/>
          </p:cNvSpPr>
          <p:nvPr>
            <p:ph type="sldNum" sz="quarter" idx="12"/>
          </p:nvPr>
        </p:nvSpPr>
        <p:spPr/>
        <p:txBody>
          <a:bodyPr/>
          <a:lstStyle/>
          <a:p>
            <a:fld id="{5A8328EF-C2C8-4861-B0DA-8100FEBAF165}" type="slidenum">
              <a:rPr lang="en-US" smtClean="0"/>
              <a:t>8</a:t>
            </a:fld>
            <a:endParaRPr lang="en-US"/>
          </a:p>
        </p:txBody>
      </p:sp>
      <p:pic>
        <p:nvPicPr>
          <p:cNvPr id="7" name="Picture 6"/>
          <p:cNvPicPr>
            <a:picLocks noChangeAspect="1"/>
          </p:cNvPicPr>
          <p:nvPr/>
        </p:nvPicPr>
        <p:blipFill>
          <a:blip r:embed="rId2"/>
          <a:stretch>
            <a:fillRect/>
          </a:stretch>
        </p:blipFill>
        <p:spPr>
          <a:xfrm>
            <a:off x="245072" y="1366717"/>
            <a:ext cx="11701857" cy="4200856"/>
          </a:xfrm>
          <a:prstGeom prst="rect">
            <a:avLst/>
          </a:prstGeom>
        </p:spPr>
      </p:pic>
    </p:spTree>
    <p:extLst>
      <p:ext uri="{BB962C8B-B14F-4D97-AF65-F5344CB8AC3E}">
        <p14:creationId xmlns:p14="http://schemas.microsoft.com/office/powerpoint/2010/main" val="111247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Local Agricultural and Municipality Data </a:t>
            </a:r>
          </a:p>
        </p:txBody>
      </p:sp>
      <p:sp>
        <p:nvSpPr>
          <p:cNvPr id="8" name="Content Placeholder 7"/>
          <p:cNvSpPr>
            <a:spLocks noGrp="1"/>
          </p:cNvSpPr>
          <p:nvPr>
            <p:ph sz="half" idx="1"/>
          </p:nvPr>
        </p:nvSpPr>
        <p:spPr>
          <a:xfrm>
            <a:off x="838200" y="1499804"/>
            <a:ext cx="5257800" cy="4351338"/>
          </a:xfrm>
        </p:spPr>
        <p:txBody>
          <a:bodyPr>
            <a:noAutofit/>
          </a:bodyPr>
          <a:lstStyle/>
          <a:p>
            <a:pPr>
              <a:lnSpc>
                <a:spcPct val="100000"/>
              </a:lnSpc>
            </a:pPr>
            <a:r>
              <a:rPr lang="en-US" sz="1800" b="1" dirty="0"/>
              <a:t>Municipal Separate Storm Sewer Systems</a:t>
            </a:r>
          </a:p>
          <a:p>
            <a:pPr>
              <a:lnSpc>
                <a:spcPct val="100000"/>
              </a:lnSpc>
            </a:pPr>
            <a:r>
              <a:rPr lang="en-US" sz="1800" b="1" dirty="0"/>
              <a:t>Combined Sewer Systems</a:t>
            </a:r>
          </a:p>
          <a:p>
            <a:pPr>
              <a:lnSpc>
                <a:spcPct val="100000"/>
              </a:lnSpc>
            </a:pPr>
            <a:r>
              <a:rPr lang="en-US" sz="1800" b="1" dirty="0"/>
              <a:t>Sewer Service Areas</a:t>
            </a:r>
          </a:p>
          <a:p>
            <a:pPr>
              <a:lnSpc>
                <a:spcPct val="100000"/>
              </a:lnSpc>
            </a:pPr>
            <a:r>
              <a:rPr lang="en-US" sz="1800" b="1" dirty="0"/>
              <a:t>Land Cover (produced from 1m NAIP imagery)</a:t>
            </a:r>
          </a:p>
          <a:p>
            <a:pPr>
              <a:lnSpc>
                <a:spcPct val="100000"/>
              </a:lnSpc>
            </a:pPr>
            <a:r>
              <a:rPr lang="en-US" sz="1800" b="1" dirty="0"/>
              <a:t>Land Use (derived from land cover + local data)</a:t>
            </a:r>
          </a:p>
          <a:p>
            <a:pPr>
              <a:lnSpc>
                <a:spcPct val="100000"/>
              </a:lnSpc>
            </a:pPr>
            <a:r>
              <a:rPr lang="en-US" sz="1800" b="1" dirty="0"/>
              <a:t>Parcels</a:t>
            </a:r>
          </a:p>
          <a:p>
            <a:pPr>
              <a:lnSpc>
                <a:spcPct val="100000"/>
              </a:lnSpc>
            </a:pPr>
            <a:r>
              <a:rPr lang="en-US" sz="1800" b="1" dirty="0"/>
              <a:t>Roads (NAVTEQ)</a:t>
            </a:r>
          </a:p>
          <a:p>
            <a:pPr>
              <a:lnSpc>
                <a:spcPct val="100000"/>
              </a:lnSpc>
            </a:pPr>
            <a:r>
              <a:rPr lang="en-US" sz="1800" b="1" dirty="0"/>
              <a:t>Beaches (NAVTEQ)</a:t>
            </a:r>
          </a:p>
          <a:p>
            <a:pPr>
              <a:lnSpc>
                <a:spcPct val="100000"/>
              </a:lnSpc>
            </a:pPr>
            <a:r>
              <a:rPr lang="en-US" sz="1800" b="1" dirty="0"/>
              <a:t>Institutional lands (NAVTEQ)</a:t>
            </a:r>
          </a:p>
          <a:p>
            <a:pPr>
              <a:lnSpc>
                <a:spcPct val="100000"/>
              </a:lnSpc>
            </a:pPr>
            <a:r>
              <a:rPr lang="en-US" sz="1800" b="1" dirty="0"/>
              <a:t>Federal lands</a:t>
            </a:r>
          </a:p>
          <a:p>
            <a:pPr>
              <a:lnSpc>
                <a:spcPct val="100000"/>
              </a:lnSpc>
            </a:pPr>
            <a:r>
              <a:rPr lang="en-US" sz="1800" b="1" dirty="0"/>
              <a:t>Golf courses (NAVTEQ)</a:t>
            </a:r>
          </a:p>
          <a:p>
            <a:pPr>
              <a:lnSpc>
                <a:spcPct val="100000"/>
              </a:lnSpc>
            </a:pPr>
            <a:r>
              <a:rPr lang="en-US" sz="1800" b="1" dirty="0"/>
              <a:t>Surface mines (USGS-NWALT)</a:t>
            </a:r>
          </a:p>
          <a:p>
            <a:pPr>
              <a:lnSpc>
                <a:spcPct val="100000"/>
              </a:lnSpc>
            </a:pPr>
            <a:r>
              <a:rPr lang="en-US" sz="1800" b="1" dirty="0"/>
              <a:t>Landfills (digitized from aerial imagery + elevation)</a:t>
            </a:r>
          </a:p>
          <a:p>
            <a:pPr>
              <a:lnSpc>
                <a:spcPct val="100000"/>
              </a:lnSpc>
            </a:pPr>
            <a:endParaRPr lang="en-US" sz="1800" b="1" dirty="0"/>
          </a:p>
        </p:txBody>
      </p:sp>
      <p:sp>
        <p:nvSpPr>
          <p:cNvPr id="9" name="Content Placeholder 8"/>
          <p:cNvSpPr>
            <a:spLocks noGrp="1"/>
          </p:cNvSpPr>
          <p:nvPr>
            <p:ph sz="half" idx="2"/>
          </p:nvPr>
        </p:nvSpPr>
        <p:spPr>
          <a:xfrm>
            <a:off x="6096000" y="1499804"/>
            <a:ext cx="5181600" cy="4351338"/>
          </a:xfrm>
        </p:spPr>
        <p:txBody>
          <a:bodyPr>
            <a:noAutofit/>
          </a:bodyPr>
          <a:lstStyle/>
          <a:p>
            <a:pPr>
              <a:lnSpc>
                <a:spcPct val="100000"/>
              </a:lnSpc>
            </a:pPr>
            <a:r>
              <a:rPr lang="en-US" sz="1800" b="1" dirty="0"/>
              <a:t>Protected lands</a:t>
            </a:r>
          </a:p>
          <a:p>
            <a:pPr>
              <a:lnSpc>
                <a:spcPct val="100000"/>
              </a:lnSpc>
            </a:pPr>
            <a:r>
              <a:rPr lang="en-US" sz="1800" b="1" dirty="0"/>
              <a:t>Streams (derived from topography)</a:t>
            </a:r>
          </a:p>
          <a:p>
            <a:pPr>
              <a:lnSpc>
                <a:spcPct val="100000"/>
              </a:lnSpc>
            </a:pPr>
            <a:r>
              <a:rPr lang="en-US" sz="1800" b="1" dirty="0"/>
              <a:t>Wetlands (including National Wetlands Inventory)</a:t>
            </a:r>
          </a:p>
          <a:p>
            <a:pPr>
              <a:lnSpc>
                <a:spcPct val="100000"/>
              </a:lnSpc>
            </a:pPr>
            <a:r>
              <a:rPr lang="en-US" sz="1800" b="1" dirty="0"/>
              <a:t>Tidal zones (derived from elevation)</a:t>
            </a:r>
          </a:p>
          <a:p>
            <a:pPr>
              <a:lnSpc>
                <a:spcPct val="100000"/>
              </a:lnSpc>
            </a:pPr>
            <a:r>
              <a:rPr lang="en-US" sz="1800" b="1" dirty="0"/>
              <a:t>Floodplains (FEMA)</a:t>
            </a:r>
          </a:p>
          <a:p>
            <a:pPr>
              <a:lnSpc>
                <a:spcPct val="100000"/>
              </a:lnSpc>
            </a:pPr>
            <a:r>
              <a:rPr lang="en-US" sz="1800" b="1" dirty="0"/>
              <a:t>Frequently flooded soils (USDA-SSURGO)</a:t>
            </a:r>
          </a:p>
          <a:p>
            <a:r>
              <a:rPr lang="en-US" sz="1800" b="1" dirty="0" err="1"/>
              <a:t>Cropland+Pasture</a:t>
            </a:r>
            <a:r>
              <a:rPr lang="en-US" sz="1800" b="1" dirty="0"/>
              <a:t> (National Cropland Data Layers)</a:t>
            </a:r>
          </a:p>
          <a:p>
            <a:r>
              <a:rPr lang="en-US" sz="1800" b="1" dirty="0"/>
              <a:t>Livestock populations (USDA Agriculture Census)</a:t>
            </a:r>
          </a:p>
          <a:p>
            <a:r>
              <a:rPr lang="en-US" sz="1800" b="1" dirty="0"/>
              <a:t>Poultry populations (Annual USDA-NASS data supplemented with USDA Ag Census)</a:t>
            </a:r>
          </a:p>
          <a:p>
            <a:r>
              <a:rPr lang="en-US" sz="1800" b="1" dirty="0"/>
              <a:t>Crop, hay and pasture acreages (USDA Ag Census)</a:t>
            </a:r>
          </a:p>
          <a:p>
            <a:r>
              <a:rPr lang="en-US" sz="1800" b="1" dirty="0"/>
              <a:t>Crop yields (annual USDA-NASS data)</a:t>
            </a:r>
          </a:p>
          <a:p>
            <a:r>
              <a:rPr lang="en-US" sz="1800" b="1" dirty="0"/>
              <a:t>Soil P concentrations (state data)</a:t>
            </a:r>
          </a:p>
          <a:p>
            <a:r>
              <a:rPr lang="en-US" sz="1800" b="1" dirty="0"/>
              <a:t>BMPs (USDA NRCS + state data)</a:t>
            </a:r>
          </a:p>
          <a:p>
            <a:endParaRPr lang="en-US" sz="1800" b="1" dirty="0"/>
          </a:p>
        </p:txBody>
      </p:sp>
      <p:sp>
        <p:nvSpPr>
          <p:cNvPr id="4" name="Slide Number Placeholder 3"/>
          <p:cNvSpPr>
            <a:spLocks noGrp="1"/>
          </p:cNvSpPr>
          <p:nvPr>
            <p:ph type="sldNum" sz="quarter" idx="12"/>
          </p:nvPr>
        </p:nvSpPr>
        <p:spPr/>
        <p:txBody>
          <a:bodyPr/>
          <a:lstStyle/>
          <a:p>
            <a:fld id="{5A8328EF-C2C8-4861-B0DA-8100FEBAF165}" type="slidenum">
              <a:rPr lang="en-US" smtClean="0"/>
              <a:t>9</a:t>
            </a:fld>
            <a:endParaRPr lang="en-US" dirty="0"/>
          </a:p>
        </p:txBody>
      </p:sp>
    </p:spTree>
    <p:extLst>
      <p:ext uri="{BB962C8B-B14F-4D97-AF65-F5344CB8AC3E}">
        <p14:creationId xmlns:p14="http://schemas.microsoft.com/office/powerpoint/2010/main" val="3279981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29.xml.rels><?xml version="1.0" encoding="UTF-8" standalone="yes"?>
<Relationships xmlns="http://schemas.openxmlformats.org/package/2006/relationships"><Relationship Id="rId1" Type="http://schemas.openxmlformats.org/officeDocument/2006/relationships/customXmlProps" Target="itemProps329.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30.xml.rels><?xml version="1.0" encoding="UTF-8" standalone="yes"?>
<Relationships xmlns="http://schemas.openxmlformats.org/package/2006/relationships"><Relationship Id="rId1" Type="http://schemas.openxmlformats.org/officeDocument/2006/relationships/customXmlProps" Target="itemProps330.xml"/></Relationships>
</file>

<file path=customXml/_rels/item331.xml.rels><?xml version="1.0" encoding="UTF-8" standalone="yes"?>
<Relationships xmlns="http://schemas.openxmlformats.org/package/2006/relationships"><Relationship Id="rId1" Type="http://schemas.openxmlformats.org/officeDocument/2006/relationships/customXmlProps" Target="itemProps331.xml"/></Relationships>
</file>

<file path=customXml/_rels/item332.xml.rels><?xml version="1.0" encoding="UTF-8" standalone="yes"?>
<Relationships xmlns="http://schemas.openxmlformats.org/package/2006/relationships"><Relationship Id="rId1" Type="http://schemas.openxmlformats.org/officeDocument/2006/relationships/customXmlProps" Target="itemProps332.xml"/></Relationships>
</file>

<file path=customXml/_rels/item333.xml.rels><?xml version="1.0" encoding="UTF-8" standalone="yes"?>
<Relationships xmlns="http://schemas.openxmlformats.org/package/2006/relationships"><Relationship Id="rId1" Type="http://schemas.openxmlformats.org/officeDocument/2006/relationships/customXmlProps" Target="itemProps333.xml"/></Relationships>
</file>

<file path=customXml/_rels/item334.xml.rels><?xml version="1.0" encoding="UTF-8" standalone="yes"?>
<Relationships xmlns="http://schemas.openxmlformats.org/package/2006/relationships"><Relationship Id="rId1" Type="http://schemas.openxmlformats.org/officeDocument/2006/relationships/customXmlProps" Target="itemProps334.xml"/></Relationships>
</file>

<file path=customXml/_rels/item335.xml.rels><?xml version="1.0" encoding="UTF-8" standalone="yes"?>
<Relationships xmlns="http://schemas.openxmlformats.org/package/2006/relationships"><Relationship Id="rId1" Type="http://schemas.openxmlformats.org/officeDocument/2006/relationships/customXmlProps" Target="itemProps335.xml"/></Relationships>
</file>

<file path=customXml/_rels/item336.xml.rels><?xml version="1.0" encoding="UTF-8" standalone="yes"?>
<Relationships xmlns="http://schemas.openxmlformats.org/package/2006/relationships"><Relationship Id="rId1" Type="http://schemas.openxmlformats.org/officeDocument/2006/relationships/customXmlProps" Target="itemProps336.xml"/></Relationships>
</file>

<file path=customXml/_rels/item337.xml.rels><?xml version="1.0" encoding="UTF-8" standalone="yes"?>
<Relationships xmlns="http://schemas.openxmlformats.org/package/2006/relationships"><Relationship Id="rId1" Type="http://schemas.openxmlformats.org/officeDocument/2006/relationships/customXmlProps" Target="itemProps337.xml"/></Relationships>
</file>

<file path=customXml/_rels/item338.xml.rels><?xml version="1.0" encoding="UTF-8" standalone="yes"?>
<Relationships xmlns="http://schemas.openxmlformats.org/package/2006/relationships"><Relationship Id="rId1" Type="http://schemas.openxmlformats.org/officeDocument/2006/relationships/customXmlProps" Target="itemProps338.xml"/></Relationships>
</file>

<file path=customXml/_rels/item339.xml.rels><?xml version="1.0" encoding="UTF-8" standalone="yes"?>
<Relationships xmlns="http://schemas.openxmlformats.org/package/2006/relationships"><Relationship Id="rId1" Type="http://schemas.openxmlformats.org/officeDocument/2006/relationships/customXmlProps" Target="itemProps339.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40.xml.rels><?xml version="1.0" encoding="UTF-8" standalone="yes"?>
<Relationships xmlns="http://schemas.openxmlformats.org/package/2006/relationships"><Relationship Id="rId1" Type="http://schemas.openxmlformats.org/officeDocument/2006/relationships/customXmlProps" Target="itemProps340.xml"/></Relationships>
</file>

<file path=customXml/_rels/item341.xml.rels><?xml version="1.0" encoding="UTF-8" standalone="yes"?>
<Relationships xmlns="http://schemas.openxmlformats.org/package/2006/relationships"><Relationship Id="rId1" Type="http://schemas.openxmlformats.org/officeDocument/2006/relationships/customXmlProps" Target="itemProps341.xml"/></Relationships>
</file>

<file path=customXml/_rels/item342.xml.rels><?xml version="1.0" encoding="UTF-8" standalone="yes"?>
<Relationships xmlns="http://schemas.openxmlformats.org/package/2006/relationships"><Relationship Id="rId1" Type="http://schemas.openxmlformats.org/officeDocument/2006/relationships/customXmlProps" Target="itemProps342.xml"/></Relationships>
</file>

<file path=customXml/_rels/item343.xml.rels><?xml version="1.0" encoding="UTF-8" standalone="yes"?>
<Relationships xmlns="http://schemas.openxmlformats.org/package/2006/relationships"><Relationship Id="rId1" Type="http://schemas.openxmlformats.org/officeDocument/2006/relationships/customXmlProps" Target="itemProps343.xml"/></Relationships>
</file>

<file path=customXml/_rels/item344.xml.rels><?xml version="1.0" encoding="UTF-8" standalone="yes"?>
<Relationships xmlns="http://schemas.openxmlformats.org/package/2006/relationships"><Relationship Id="rId1" Type="http://schemas.openxmlformats.org/officeDocument/2006/relationships/customXmlProps" Target="itemProps344.xml"/></Relationships>
</file>

<file path=customXml/_rels/item345.xml.rels><?xml version="1.0" encoding="UTF-8" standalone="yes"?>
<Relationships xmlns="http://schemas.openxmlformats.org/package/2006/relationships"><Relationship Id="rId1" Type="http://schemas.openxmlformats.org/officeDocument/2006/relationships/customXmlProps" Target="itemProps345.xml"/></Relationships>
</file>

<file path=customXml/_rels/item346.xml.rels><?xml version="1.0" encoding="UTF-8" standalone="yes"?>
<Relationships xmlns="http://schemas.openxmlformats.org/package/2006/relationships"><Relationship Id="rId1" Type="http://schemas.openxmlformats.org/officeDocument/2006/relationships/customXmlProps" Target="itemProps346.xml"/></Relationships>
</file>

<file path=customXml/_rels/item347.xml.rels><?xml version="1.0" encoding="UTF-8" standalone="yes"?>
<Relationships xmlns="http://schemas.openxmlformats.org/package/2006/relationships"><Relationship Id="rId1" Type="http://schemas.openxmlformats.org/officeDocument/2006/relationships/customXmlProps" Target="itemProps347.xml"/></Relationships>
</file>

<file path=customXml/_rels/item348.xml.rels><?xml version="1.0" encoding="UTF-8" standalone="yes"?>
<Relationships xmlns="http://schemas.openxmlformats.org/package/2006/relationships"><Relationship Id="rId1" Type="http://schemas.openxmlformats.org/officeDocument/2006/relationships/customXmlProps" Target="itemProps348.xml"/></Relationships>
</file>

<file path=customXml/_rels/item349.xml.rels><?xml version="1.0" encoding="UTF-8" standalone="yes"?>
<Relationships xmlns="http://schemas.openxmlformats.org/package/2006/relationships"><Relationship Id="rId1" Type="http://schemas.openxmlformats.org/officeDocument/2006/relationships/customXmlProps" Target="itemProps349.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50.xml.rels><?xml version="1.0" encoding="UTF-8" standalone="yes"?>
<Relationships xmlns="http://schemas.openxmlformats.org/package/2006/relationships"><Relationship Id="rId1" Type="http://schemas.openxmlformats.org/officeDocument/2006/relationships/customXmlProps" Target="itemProps350.xml"/></Relationships>
</file>

<file path=customXml/_rels/item351.xml.rels><?xml version="1.0" encoding="UTF-8" standalone="yes"?>
<Relationships xmlns="http://schemas.openxmlformats.org/package/2006/relationships"><Relationship Id="rId1" Type="http://schemas.openxmlformats.org/officeDocument/2006/relationships/customXmlProps" Target="itemProps351.xml"/></Relationships>
</file>

<file path=customXml/_rels/item352.xml.rels><?xml version="1.0" encoding="UTF-8" standalone="yes"?>
<Relationships xmlns="http://schemas.openxmlformats.org/package/2006/relationships"><Relationship Id="rId1" Type="http://schemas.openxmlformats.org/officeDocument/2006/relationships/customXmlProps" Target="itemProps352.xml"/></Relationships>
</file>

<file path=customXml/_rels/item353.xml.rels><?xml version="1.0" encoding="UTF-8" standalone="yes"?>
<Relationships xmlns="http://schemas.openxmlformats.org/package/2006/relationships"><Relationship Id="rId1" Type="http://schemas.openxmlformats.org/officeDocument/2006/relationships/customXmlProps" Target="itemProps353.xml"/></Relationships>
</file>

<file path=customXml/_rels/item354.xml.rels><?xml version="1.0" encoding="UTF-8" standalone="yes"?>
<Relationships xmlns="http://schemas.openxmlformats.org/package/2006/relationships"><Relationship Id="rId1" Type="http://schemas.openxmlformats.org/officeDocument/2006/relationships/customXmlProps" Target="itemProps354.xml"/></Relationships>
</file>

<file path=customXml/_rels/item355.xml.rels><?xml version="1.0" encoding="UTF-8" standalone="yes"?>
<Relationships xmlns="http://schemas.openxmlformats.org/package/2006/relationships"><Relationship Id="rId1" Type="http://schemas.openxmlformats.org/officeDocument/2006/relationships/customXmlProps" Target="itemProps355.xml"/></Relationships>
</file>

<file path=customXml/_rels/item356.xml.rels><?xml version="1.0" encoding="UTF-8" standalone="yes"?>
<Relationships xmlns="http://schemas.openxmlformats.org/package/2006/relationships"><Relationship Id="rId1" Type="http://schemas.openxmlformats.org/officeDocument/2006/relationships/customXmlProps" Target="itemProps356.xml"/></Relationships>
</file>

<file path=customXml/_rels/item357.xml.rels><?xml version="1.0" encoding="UTF-8" standalone="yes"?>
<Relationships xmlns="http://schemas.openxmlformats.org/package/2006/relationships"><Relationship Id="rId1" Type="http://schemas.openxmlformats.org/officeDocument/2006/relationships/customXmlProps" Target="itemProps357.xml"/></Relationships>
</file>

<file path=customXml/_rels/item358.xml.rels><?xml version="1.0" encoding="UTF-8" standalone="yes"?>
<Relationships xmlns="http://schemas.openxmlformats.org/package/2006/relationships"><Relationship Id="rId1" Type="http://schemas.openxmlformats.org/officeDocument/2006/relationships/customXmlProps" Target="itemProps358.xml"/></Relationships>
</file>

<file path=customXml/_rels/item359.xml.rels><?xml version="1.0" encoding="UTF-8" standalone="yes"?>
<Relationships xmlns="http://schemas.openxmlformats.org/package/2006/relationships"><Relationship Id="rId1" Type="http://schemas.openxmlformats.org/officeDocument/2006/relationships/customXmlProps" Target="itemProps359.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60.xml.rels><?xml version="1.0" encoding="UTF-8" standalone="yes"?>
<Relationships xmlns="http://schemas.openxmlformats.org/package/2006/relationships"><Relationship Id="rId1" Type="http://schemas.openxmlformats.org/officeDocument/2006/relationships/customXmlProps" Target="itemProps360.xml"/></Relationships>
</file>

<file path=customXml/_rels/item361.xml.rels><?xml version="1.0" encoding="UTF-8" standalone="yes"?>
<Relationships xmlns="http://schemas.openxmlformats.org/package/2006/relationships"><Relationship Id="rId1" Type="http://schemas.openxmlformats.org/officeDocument/2006/relationships/customXmlProps" Target="itemProps361.xml"/></Relationships>
</file>

<file path=customXml/_rels/item362.xml.rels><?xml version="1.0" encoding="UTF-8" standalone="yes"?>
<Relationships xmlns="http://schemas.openxmlformats.org/package/2006/relationships"><Relationship Id="rId1" Type="http://schemas.openxmlformats.org/officeDocument/2006/relationships/customXmlProps" Target="itemProps362.xml"/></Relationships>
</file>

<file path=customXml/_rels/item363.xml.rels><?xml version="1.0" encoding="UTF-8" standalone="yes"?>
<Relationships xmlns="http://schemas.openxmlformats.org/package/2006/relationships"><Relationship Id="rId1" Type="http://schemas.openxmlformats.org/officeDocument/2006/relationships/customXmlProps" Target="itemProps363.xml"/></Relationships>
</file>

<file path=customXml/_rels/item364.xml.rels><?xml version="1.0" encoding="UTF-8" standalone="yes"?>
<Relationships xmlns="http://schemas.openxmlformats.org/package/2006/relationships"><Relationship Id="rId1" Type="http://schemas.openxmlformats.org/officeDocument/2006/relationships/customXmlProps" Target="itemProps364.xml"/></Relationships>
</file>

<file path=customXml/_rels/item365.xml.rels><?xml version="1.0" encoding="UTF-8" standalone="yes"?>
<Relationships xmlns="http://schemas.openxmlformats.org/package/2006/relationships"><Relationship Id="rId1" Type="http://schemas.openxmlformats.org/officeDocument/2006/relationships/customXmlProps" Target="itemProps365.xml"/></Relationships>
</file>

<file path=customXml/_rels/item366.xml.rels><?xml version="1.0" encoding="UTF-8" standalone="yes"?>
<Relationships xmlns="http://schemas.openxmlformats.org/package/2006/relationships"><Relationship Id="rId1" Type="http://schemas.openxmlformats.org/officeDocument/2006/relationships/customXmlProps" Target="itemProps366.xml"/></Relationships>
</file>

<file path=customXml/_rels/item367.xml.rels><?xml version="1.0" encoding="UTF-8" standalone="yes"?>
<Relationships xmlns="http://schemas.openxmlformats.org/package/2006/relationships"><Relationship Id="rId1" Type="http://schemas.openxmlformats.org/officeDocument/2006/relationships/customXmlProps" Target="itemProps367.xml"/></Relationships>
</file>

<file path=customXml/_rels/item368.xml.rels><?xml version="1.0" encoding="UTF-8" standalone="yes"?>
<Relationships xmlns="http://schemas.openxmlformats.org/package/2006/relationships"><Relationship Id="rId1" Type="http://schemas.openxmlformats.org/officeDocument/2006/relationships/customXmlProps" Target="itemProps368.xml"/></Relationships>
</file>

<file path=customXml/_rels/item369.xml.rels><?xml version="1.0" encoding="UTF-8" standalone="yes"?>
<Relationships xmlns="http://schemas.openxmlformats.org/package/2006/relationships"><Relationship Id="rId1" Type="http://schemas.openxmlformats.org/officeDocument/2006/relationships/customXmlProps" Target="itemProps369.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70.xml.rels><?xml version="1.0" encoding="UTF-8" standalone="yes"?>
<Relationships xmlns="http://schemas.openxmlformats.org/package/2006/relationships"><Relationship Id="rId1" Type="http://schemas.openxmlformats.org/officeDocument/2006/relationships/customXmlProps" Target="itemProps370.xml"/></Relationships>
</file>

<file path=customXml/_rels/item371.xml.rels><?xml version="1.0" encoding="UTF-8" standalone="yes"?>
<Relationships xmlns="http://schemas.openxmlformats.org/package/2006/relationships"><Relationship Id="rId1" Type="http://schemas.openxmlformats.org/officeDocument/2006/relationships/customXmlProps" Target="itemProps371.xml"/></Relationships>
</file>

<file path=customXml/_rels/item372.xml.rels><?xml version="1.0" encoding="UTF-8" standalone="yes"?>
<Relationships xmlns="http://schemas.openxmlformats.org/package/2006/relationships"><Relationship Id="rId1" Type="http://schemas.openxmlformats.org/officeDocument/2006/relationships/customXmlProps" Target="itemProps372.xml"/></Relationships>
</file>

<file path=customXml/_rels/item373.xml.rels><?xml version="1.0" encoding="UTF-8" standalone="yes"?>
<Relationships xmlns="http://schemas.openxmlformats.org/package/2006/relationships"><Relationship Id="rId1" Type="http://schemas.openxmlformats.org/officeDocument/2006/relationships/customXmlProps" Target="itemProps373.xml"/></Relationships>
</file>

<file path=customXml/_rels/item374.xml.rels><?xml version="1.0" encoding="UTF-8" standalone="yes"?>
<Relationships xmlns="http://schemas.openxmlformats.org/package/2006/relationships"><Relationship Id="rId1" Type="http://schemas.openxmlformats.org/officeDocument/2006/relationships/customXmlProps" Target="itemProps374.xml"/></Relationships>
</file>

<file path=customXml/_rels/item375.xml.rels><?xml version="1.0" encoding="UTF-8" standalone="yes"?>
<Relationships xmlns="http://schemas.openxmlformats.org/package/2006/relationships"><Relationship Id="rId1" Type="http://schemas.openxmlformats.org/officeDocument/2006/relationships/customXmlProps" Target="itemProps375.xml"/></Relationships>
</file>

<file path=customXml/_rels/item376.xml.rels><?xml version="1.0" encoding="UTF-8" standalone="yes"?>
<Relationships xmlns="http://schemas.openxmlformats.org/package/2006/relationships"><Relationship Id="rId1" Type="http://schemas.openxmlformats.org/officeDocument/2006/relationships/customXmlProps" Target="itemProps376.xml"/></Relationships>
</file>

<file path=customXml/_rels/item377.xml.rels><?xml version="1.0" encoding="UTF-8" standalone="yes"?>
<Relationships xmlns="http://schemas.openxmlformats.org/package/2006/relationships"><Relationship Id="rId1" Type="http://schemas.openxmlformats.org/officeDocument/2006/relationships/customXmlProps" Target="itemProps377.xml"/></Relationships>
</file>

<file path=customXml/_rels/item378.xml.rels><?xml version="1.0" encoding="UTF-8" standalone="yes"?>
<Relationships xmlns="http://schemas.openxmlformats.org/package/2006/relationships"><Relationship Id="rId1" Type="http://schemas.openxmlformats.org/officeDocument/2006/relationships/customXmlProps" Target="itemProps378.xml"/></Relationships>
</file>

<file path=customXml/_rels/item379.xml.rels><?xml version="1.0" encoding="UTF-8" standalone="yes"?>
<Relationships xmlns="http://schemas.openxmlformats.org/package/2006/relationships"><Relationship Id="rId1" Type="http://schemas.openxmlformats.org/officeDocument/2006/relationships/customXmlProps" Target="itemProps379.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80.xml.rels><?xml version="1.0" encoding="UTF-8" standalone="yes"?>
<Relationships xmlns="http://schemas.openxmlformats.org/package/2006/relationships"><Relationship Id="rId1" Type="http://schemas.openxmlformats.org/officeDocument/2006/relationships/customXmlProps" Target="itemProps380.xml"/></Relationships>
</file>

<file path=customXml/_rels/item381.xml.rels><?xml version="1.0" encoding="UTF-8" standalone="yes"?>
<Relationships xmlns="http://schemas.openxmlformats.org/package/2006/relationships"><Relationship Id="rId1" Type="http://schemas.openxmlformats.org/officeDocument/2006/relationships/customXmlProps" Target="itemProps381.xml"/></Relationships>
</file>

<file path=customXml/_rels/item382.xml.rels><?xml version="1.0" encoding="UTF-8" standalone="yes"?>
<Relationships xmlns="http://schemas.openxmlformats.org/package/2006/relationships"><Relationship Id="rId1" Type="http://schemas.openxmlformats.org/officeDocument/2006/relationships/customXmlProps" Target="itemProps382.xml"/></Relationships>
</file>

<file path=customXml/_rels/item383.xml.rels><?xml version="1.0" encoding="UTF-8" standalone="yes"?>
<Relationships xmlns="http://schemas.openxmlformats.org/package/2006/relationships"><Relationship Id="rId1" Type="http://schemas.openxmlformats.org/officeDocument/2006/relationships/customXmlProps" Target="itemProps383.xml"/></Relationships>
</file>

<file path=customXml/_rels/item384.xml.rels><?xml version="1.0" encoding="UTF-8" standalone="yes"?>
<Relationships xmlns="http://schemas.openxmlformats.org/package/2006/relationships"><Relationship Id="rId1" Type="http://schemas.openxmlformats.org/officeDocument/2006/relationships/customXmlProps" Target="itemProps384.xml"/></Relationships>
</file>

<file path=customXml/_rels/item385.xml.rels><?xml version="1.0" encoding="UTF-8" standalone="yes"?>
<Relationships xmlns="http://schemas.openxmlformats.org/package/2006/relationships"><Relationship Id="rId1" Type="http://schemas.openxmlformats.org/officeDocument/2006/relationships/customXmlProps" Target="itemProps385.xml"/></Relationships>
</file>

<file path=customXml/_rels/item386.xml.rels><?xml version="1.0" encoding="UTF-8" standalone="yes"?>
<Relationships xmlns="http://schemas.openxmlformats.org/package/2006/relationships"><Relationship Id="rId1" Type="http://schemas.openxmlformats.org/officeDocument/2006/relationships/customXmlProps" Target="itemProps386.xml"/></Relationships>
</file>

<file path=customXml/_rels/item387.xml.rels><?xml version="1.0" encoding="UTF-8" standalone="yes"?>
<Relationships xmlns="http://schemas.openxmlformats.org/package/2006/relationships"><Relationship Id="rId1" Type="http://schemas.openxmlformats.org/officeDocument/2006/relationships/customXmlProps" Target="itemProps387.xml"/></Relationships>
</file>

<file path=customXml/_rels/item388.xml.rels><?xml version="1.0" encoding="UTF-8" standalone="yes"?>
<Relationships xmlns="http://schemas.openxmlformats.org/package/2006/relationships"><Relationship Id="rId1" Type="http://schemas.openxmlformats.org/officeDocument/2006/relationships/customXmlProps" Target="itemProps388.xml"/></Relationships>
</file>

<file path=customXml/_rels/item389.xml.rels><?xml version="1.0" encoding="UTF-8" standalone="yes"?>
<Relationships xmlns="http://schemas.openxmlformats.org/package/2006/relationships"><Relationship Id="rId1" Type="http://schemas.openxmlformats.org/officeDocument/2006/relationships/customXmlProps" Target="itemProps389.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390.xml.rels><?xml version="1.0" encoding="UTF-8" standalone="yes"?>
<Relationships xmlns="http://schemas.openxmlformats.org/package/2006/relationships"><Relationship Id="rId1" Type="http://schemas.openxmlformats.org/officeDocument/2006/relationships/customXmlProps" Target="itemProps390.xml"/></Relationships>
</file>

<file path=customXml/_rels/item391.xml.rels><?xml version="1.0" encoding="UTF-8" standalone="yes"?>
<Relationships xmlns="http://schemas.openxmlformats.org/package/2006/relationships"><Relationship Id="rId1" Type="http://schemas.openxmlformats.org/officeDocument/2006/relationships/customXmlProps" Target="itemProps391.xml"/></Relationships>
</file>

<file path=customXml/_rels/item392.xml.rels><?xml version="1.0" encoding="UTF-8" standalone="yes"?>
<Relationships xmlns="http://schemas.openxmlformats.org/package/2006/relationships"><Relationship Id="rId1" Type="http://schemas.openxmlformats.org/officeDocument/2006/relationships/customXmlProps" Target="itemProps392.xml"/></Relationships>
</file>

<file path=customXml/_rels/item393.xml.rels><?xml version="1.0" encoding="UTF-8" standalone="yes"?>
<Relationships xmlns="http://schemas.openxmlformats.org/package/2006/relationships"><Relationship Id="rId1" Type="http://schemas.openxmlformats.org/officeDocument/2006/relationships/customXmlProps" Target="itemProps393.xml"/></Relationships>
</file>

<file path=customXml/_rels/item394.xml.rels><?xml version="1.0" encoding="UTF-8" standalone="yes"?>
<Relationships xmlns="http://schemas.openxmlformats.org/package/2006/relationships"><Relationship Id="rId1" Type="http://schemas.openxmlformats.org/officeDocument/2006/relationships/customXmlProps" Target="itemProps394.xml"/></Relationships>
</file>

<file path=customXml/_rels/item395.xml.rels><?xml version="1.0" encoding="UTF-8" standalone="yes"?>
<Relationships xmlns="http://schemas.openxmlformats.org/package/2006/relationships"><Relationship Id="rId1" Type="http://schemas.openxmlformats.org/officeDocument/2006/relationships/customXmlProps" Target="itemProps395.xml"/></Relationships>
</file>

<file path=customXml/_rels/item396.xml.rels><?xml version="1.0" encoding="UTF-8" standalone="yes"?>
<Relationships xmlns="http://schemas.openxmlformats.org/package/2006/relationships"><Relationship Id="rId1" Type="http://schemas.openxmlformats.org/officeDocument/2006/relationships/customXmlProps" Target="itemProps396.xml"/></Relationships>
</file>

<file path=customXml/_rels/item397.xml.rels><?xml version="1.0" encoding="UTF-8" standalone="yes"?>
<Relationships xmlns="http://schemas.openxmlformats.org/package/2006/relationships"><Relationship Id="rId1" Type="http://schemas.openxmlformats.org/officeDocument/2006/relationships/customXmlProps" Target="itemProps397.xml"/></Relationships>
</file>

<file path=customXml/_rels/item398.xml.rels><?xml version="1.0" encoding="UTF-8" standalone="yes"?>
<Relationships xmlns="http://schemas.openxmlformats.org/package/2006/relationships"><Relationship Id="rId1" Type="http://schemas.openxmlformats.org/officeDocument/2006/relationships/customXmlProps" Target="itemProps398.xml"/></Relationships>
</file>

<file path=customXml/_rels/item399.xml.rels><?xml version="1.0" encoding="UTF-8" standalone="yes"?>
<Relationships xmlns="http://schemas.openxmlformats.org/package/2006/relationships"><Relationship Id="rId1" Type="http://schemas.openxmlformats.org/officeDocument/2006/relationships/customXmlProps" Target="itemProps39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00.xml.rels><?xml version="1.0" encoding="UTF-8" standalone="yes"?>
<Relationships xmlns="http://schemas.openxmlformats.org/package/2006/relationships"><Relationship Id="rId1" Type="http://schemas.openxmlformats.org/officeDocument/2006/relationships/customXmlProps" Target="itemProps400.xml"/></Relationships>
</file>

<file path=customXml/_rels/item401.xml.rels><?xml version="1.0" encoding="UTF-8" standalone="yes"?>
<Relationships xmlns="http://schemas.openxmlformats.org/package/2006/relationships"><Relationship Id="rId1" Type="http://schemas.openxmlformats.org/officeDocument/2006/relationships/customXmlProps" Target="itemProps401.xml"/></Relationships>
</file>

<file path=customXml/_rels/item402.xml.rels><?xml version="1.0" encoding="UTF-8" standalone="yes"?>
<Relationships xmlns="http://schemas.openxmlformats.org/package/2006/relationships"><Relationship Id="rId1" Type="http://schemas.openxmlformats.org/officeDocument/2006/relationships/customXmlProps" Target="itemProps402.xml"/></Relationships>
</file>

<file path=customXml/_rels/item403.xml.rels><?xml version="1.0" encoding="UTF-8" standalone="yes"?>
<Relationships xmlns="http://schemas.openxmlformats.org/package/2006/relationships"><Relationship Id="rId1" Type="http://schemas.openxmlformats.org/officeDocument/2006/relationships/customXmlProps" Target="itemProps403.xml"/></Relationships>
</file>

<file path=customXml/_rels/item404.xml.rels><?xml version="1.0" encoding="UTF-8" standalone="yes"?>
<Relationships xmlns="http://schemas.openxmlformats.org/package/2006/relationships"><Relationship Id="rId1" Type="http://schemas.openxmlformats.org/officeDocument/2006/relationships/customXmlProps" Target="itemProps404.xml"/></Relationships>
</file>

<file path=customXml/_rels/item405.xml.rels><?xml version="1.0" encoding="UTF-8" standalone="yes"?>
<Relationships xmlns="http://schemas.openxmlformats.org/package/2006/relationships"><Relationship Id="rId1" Type="http://schemas.openxmlformats.org/officeDocument/2006/relationships/customXmlProps" Target="itemProps405.xml"/></Relationships>
</file>

<file path=customXml/_rels/item406.xml.rels><?xml version="1.0" encoding="UTF-8" standalone="yes"?>
<Relationships xmlns="http://schemas.openxmlformats.org/package/2006/relationships"><Relationship Id="rId1" Type="http://schemas.openxmlformats.org/officeDocument/2006/relationships/customXmlProps" Target="itemProps406.xml"/></Relationships>
</file>

<file path=customXml/_rels/item407.xml.rels><?xml version="1.0" encoding="UTF-8" standalone="yes"?>
<Relationships xmlns="http://schemas.openxmlformats.org/package/2006/relationships"><Relationship Id="rId1" Type="http://schemas.openxmlformats.org/officeDocument/2006/relationships/customXmlProps" Target="itemProps407.xml"/></Relationships>
</file>

<file path=customXml/_rels/item408.xml.rels><?xml version="1.0" encoding="UTF-8" standalone="yes"?>
<Relationships xmlns="http://schemas.openxmlformats.org/package/2006/relationships"><Relationship Id="rId1" Type="http://schemas.openxmlformats.org/officeDocument/2006/relationships/customXmlProps" Target="itemProps408.xml"/></Relationships>
</file>

<file path=customXml/_rels/item409.xml.rels><?xml version="1.0" encoding="UTF-8" standalone="yes"?>
<Relationships xmlns="http://schemas.openxmlformats.org/package/2006/relationships"><Relationship Id="rId1" Type="http://schemas.openxmlformats.org/officeDocument/2006/relationships/customXmlProps" Target="itemProps409.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10.xml.rels><?xml version="1.0" encoding="UTF-8" standalone="yes"?>
<Relationships xmlns="http://schemas.openxmlformats.org/package/2006/relationships"><Relationship Id="rId1" Type="http://schemas.openxmlformats.org/officeDocument/2006/relationships/customXmlProps" Target="itemProps410.xml"/></Relationships>
</file>

<file path=customXml/_rels/item411.xml.rels><?xml version="1.0" encoding="UTF-8" standalone="yes"?>
<Relationships xmlns="http://schemas.openxmlformats.org/package/2006/relationships"><Relationship Id="rId1" Type="http://schemas.openxmlformats.org/officeDocument/2006/relationships/customXmlProps" Target="itemProps411.xml"/></Relationships>
</file>

<file path=customXml/_rels/item412.xml.rels><?xml version="1.0" encoding="UTF-8" standalone="yes"?>
<Relationships xmlns="http://schemas.openxmlformats.org/package/2006/relationships"><Relationship Id="rId1" Type="http://schemas.openxmlformats.org/officeDocument/2006/relationships/customXmlProps" Target="itemProps412.xml"/></Relationships>
</file>

<file path=customXml/_rels/item413.xml.rels><?xml version="1.0" encoding="UTF-8" standalone="yes"?>
<Relationships xmlns="http://schemas.openxmlformats.org/package/2006/relationships"><Relationship Id="rId1" Type="http://schemas.openxmlformats.org/officeDocument/2006/relationships/customXmlProps" Target="itemProps413.xml"/></Relationships>
</file>

<file path=customXml/_rels/item414.xml.rels><?xml version="1.0" encoding="UTF-8" standalone="yes"?>
<Relationships xmlns="http://schemas.openxmlformats.org/package/2006/relationships"><Relationship Id="rId1" Type="http://schemas.openxmlformats.org/officeDocument/2006/relationships/customXmlProps" Target="itemProps414.xml"/></Relationships>
</file>

<file path=customXml/_rels/item415.xml.rels><?xml version="1.0" encoding="UTF-8" standalone="yes"?>
<Relationships xmlns="http://schemas.openxmlformats.org/package/2006/relationships"><Relationship Id="rId1" Type="http://schemas.openxmlformats.org/officeDocument/2006/relationships/customXmlProps" Target="itemProps415.xml"/></Relationships>
</file>

<file path=customXml/_rels/item416.xml.rels><?xml version="1.0" encoding="UTF-8" standalone="yes"?>
<Relationships xmlns="http://schemas.openxmlformats.org/package/2006/relationships"><Relationship Id="rId1" Type="http://schemas.openxmlformats.org/officeDocument/2006/relationships/customXmlProps" Target="itemProps416.xml"/></Relationships>
</file>

<file path=customXml/_rels/item417.xml.rels><?xml version="1.0" encoding="UTF-8" standalone="yes"?>
<Relationships xmlns="http://schemas.openxmlformats.org/package/2006/relationships"><Relationship Id="rId1" Type="http://schemas.openxmlformats.org/officeDocument/2006/relationships/customXmlProps" Target="itemProps417.xml"/></Relationships>
</file>

<file path=customXml/_rels/item418.xml.rels><?xml version="1.0" encoding="UTF-8" standalone="yes"?>
<Relationships xmlns="http://schemas.openxmlformats.org/package/2006/relationships"><Relationship Id="rId1" Type="http://schemas.openxmlformats.org/officeDocument/2006/relationships/customXmlProps" Target="itemProps418.xml"/></Relationships>
</file>

<file path=customXml/_rels/item419.xml.rels><?xml version="1.0" encoding="UTF-8" standalone="yes"?>
<Relationships xmlns="http://schemas.openxmlformats.org/package/2006/relationships"><Relationship Id="rId1" Type="http://schemas.openxmlformats.org/officeDocument/2006/relationships/customXmlProps" Target="itemProps419.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20.xml.rels><?xml version="1.0" encoding="UTF-8" standalone="yes"?>
<Relationships xmlns="http://schemas.openxmlformats.org/package/2006/relationships"><Relationship Id="rId1" Type="http://schemas.openxmlformats.org/officeDocument/2006/relationships/customXmlProps" Target="itemProps420.xml"/></Relationships>
</file>

<file path=customXml/_rels/item421.xml.rels><?xml version="1.0" encoding="UTF-8" standalone="yes"?>
<Relationships xmlns="http://schemas.openxmlformats.org/package/2006/relationships"><Relationship Id="rId1" Type="http://schemas.openxmlformats.org/officeDocument/2006/relationships/customXmlProps" Target="itemProps421.xml"/></Relationships>
</file>

<file path=customXml/_rels/item422.xml.rels><?xml version="1.0" encoding="UTF-8" standalone="yes"?>
<Relationships xmlns="http://schemas.openxmlformats.org/package/2006/relationships"><Relationship Id="rId1" Type="http://schemas.openxmlformats.org/officeDocument/2006/relationships/customXmlProps" Target="itemProps422.xml"/></Relationships>
</file>

<file path=customXml/_rels/item423.xml.rels><?xml version="1.0" encoding="UTF-8" standalone="yes"?>
<Relationships xmlns="http://schemas.openxmlformats.org/package/2006/relationships"><Relationship Id="rId1" Type="http://schemas.openxmlformats.org/officeDocument/2006/relationships/customXmlProps" Target="itemProps423.xml"/></Relationships>
</file>

<file path=customXml/_rels/item424.xml.rels><?xml version="1.0" encoding="UTF-8" standalone="yes"?>
<Relationships xmlns="http://schemas.openxmlformats.org/package/2006/relationships"><Relationship Id="rId1" Type="http://schemas.openxmlformats.org/officeDocument/2006/relationships/customXmlProps" Target="itemProps424.xml"/></Relationships>
</file>

<file path=customXml/_rels/item425.xml.rels><?xml version="1.0" encoding="UTF-8" standalone="yes"?>
<Relationships xmlns="http://schemas.openxmlformats.org/package/2006/relationships"><Relationship Id="rId1" Type="http://schemas.openxmlformats.org/officeDocument/2006/relationships/customXmlProps" Target="itemProps425.xml"/></Relationships>
</file>

<file path=customXml/_rels/item426.xml.rels><?xml version="1.0" encoding="UTF-8" standalone="yes"?>
<Relationships xmlns="http://schemas.openxmlformats.org/package/2006/relationships"><Relationship Id="rId1" Type="http://schemas.openxmlformats.org/officeDocument/2006/relationships/customXmlProps" Target="itemProps426.xml"/></Relationships>
</file>

<file path=customXml/_rels/item427.xml.rels><?xml version="1.0" encoding="UTF-8" standalone="yes"?>
<Relationships xmlns="http://schemas.openxmlformats.org/package/2006/relationships"><Relationship Id="rId1" Type="http://schemas.openxmlformats.org/officeDocument/2006/relationships/customXmlProps" Target="itemProps427.xml"/></Relationships>
</file>

<file path=customXml/_rels/item428.xml.rels><?xml version="1.0" encoding="UTF-8" standalone="yes"?>
<Relationships xmlns="http://schemas.openxmlformats.org/package/2006/relationships"><Relationship Id="rId1" Type="http://schemas.openxmlformats.org/officeDocument/2006/relationships/customXmlProps" Target="itemProps428.xml"/></Relationships>
</file>

<file path=customXml/_rels/item429.xml.rels><?xml version="1.0" encoding="UTF-8" standalone="yes"?>
<Relationships xmlns="http://schemas.openxmlformats.org/package/2006/relationships"><Relationship Id="rId1" Type="http://schemas.openxmlformats.org/officeDocument/2006/relationships/customXmlProps" Target="itemProps429.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30.xml.rels><?xml version="1.0" encoding="UTF-8" standalone="yes"?>
<Relationships xmlns="http://schemas.openxmlformats.org/package/2006/relationships"><Relationship Id="rId1" Type="http://schemas.openxmlformats.org/officeDocument/2006/relationships/customXmlProps" Target="itemProps430.xml"/></Relationships>
</file>

<file path=customXml/_rels/item431.xml.rels><?xml version="1.0" encoding="UTF-8" standalone="yes"?>
<Relationships xmlns="http://schemas.openxmlformats.org/package/2006/relationships"><Relationship Id="rId1" Type="http://schemas.openxmlformats.org/officeDocument/2006/relationships/customXmlProps" Target="itemProps431.xml"/></Relationships>
</file>

<file path=customXml/_rels/item432.xml.rels><?xml version="1.0" encoding="UTF-8" standalone="yes"?>
<Relationships xmlns="http://schemas.openxmlformats.org/package/2006/relationships"><Relationship Id="rId1" Type="http://schemas.openxmlformats.org/officeDocument/2006/relationships/customXmlProps" Target="itemProps432.xml"/></Relationships>
</file>

<file path=customXml/_rels/item433.xml.rels><?xml version="1.0" encoding="UTF-8" standalone="yes"?>
<Relationships xmlns="http://schemas.openxmlformats.org/package/2006/relationships"><Relationship Id="rId1" Type="http://schemas.openxmlformats.org/officeDocument/2006/relationships/customXmlProps" Target="itemProps433.xml"/></Relationships>
</file>

<file path=customXml/_rels/item434.xml.rels><?xml version="1.0" encoding="UTF-8" standalone="yes"?>
<Relationships xmlns="http://schemas.openxmlformats.org/package/2006/relationships"><Relationship Id="rId1" Type="http://schemas.openxmlformats.org/officeDocument/2006/relationships/customXmlProps" Target="itemProps434.xml"/></Relationships>
</file>

<file path=customXml/_rels/item435.xml.rels><?xml version="1.0" encoding="UTF-8" standalone="yes"?>
<Relationships xmlns="http://schemas.openxmlformats.org/package/2006/relationships"><Relationship Id="rId1" Type="http://schemas.openxmlformats.org/officeDocument/2006/relationships/customXmlProps" Target="itemProps435.xml"/></Relationships>
</file>

<file path=customXml/_rels/item436.xml.rels><?xml version="1.0" encoding="UTF-8" standalone="yes"?>
<Relationships xmlns="http://schemas.openxmlformats.org/package/2006/relationships"><Relationship Id="rId1" Type="http://schemas.openxmlformats.org/officeDocument/2006/relationships/customXmlProps" Target="itemProps436.xml"/></Relationships>
</file>

<file path=customXml/_rels/item437.xml.rels><?xml version="1.0" encoding="UTF-8" standalone="yes"?>
<Relationships xmlns="http://schemas.openxmlformats.org/package/2006/relationships"><Relationship Id="rId1" Type="http://schemas.openxmlformats.org/officeDocument/2006/relationships/customXmlProps" Target="itemProps437.xml"/></Relationships>
</file>

<file path=customXml/_rels/item438.xml.rels><?xml version="1.0" encoding="UTF-8" standalone="yes"?>
<Relationships xmlns="http://schemas.openxmlformats.org/package/2006/relationships"><Relationship Id="rId1" Type="http://schemas.openxmlformats.org/officeDocument/2006/relationships/customXmlProps" Target="itemProps438.xml"/></Relationships>
</file>

<file path=customXml/_rels/item439.xml.rels><?xml version="1.0" encoding="UTF-8" standalone="yes"?>
<Relationships xmlns="http://schemas.openxmlformats.org/package/2006/relationships"><Relationship Id="rId1" Type="http://schemas.openxmlformats.org/officeDocument/2006/relationships/customXmlProps" Target="itemProps439.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40.xml.rels><?xml version="1.0" encoding="UTF-8" standalone="yes"?>
<Relationships xmlns="http://schemas.openxmlformats.org/package/2006/relationships"><Relationship Id="rId1" Type="http://schemas.openxmlformats.org/officeDocument/2006/relationships/customXmlProps" Target="itemProps440.xml"/></Relationships>
</file>

<file path=customXml/_rels/item441.xml.rels><?xml version="1.0" encoding="UTF-8" standalone="yes"?>
<Relationships xmlns="http://schemas.openxmlformats.org/package/2006/relationships"><Relationship Id="rId1" Type="http://schemas.openxmlformats.org/officeDocument/2006/relationships/customXmlProps" Target="itemProps441.xml"/></Relationships>
</file>

<file path=customXml/_rels/item442.xml.rels><?xml version="1.0" encoding="UTF-8" standalone="yes"?>
<Relationships xmlns="http://schemas.openxmlformats.org/package/2006/relationships"><Relationship Id="rId1" Type="http://schemas.openxmlformats.org/officeDocument/2006/relationships/customXmlProps" Target="itemProps442.xml"/></Relationships>
</file>

<file path=customXml/_rels/item443.xml.rels><?xml version="1.0" encoding="UTF-8" standalone="yes"?>
<Relationships xmlns="http://schemas.openxmlformats.org/package/2006/relationships"><Relationship Id="rId1" Type="http://schemas.openxmlformats.org/officeDocument/2006/relationships/customXmlProps" Target="itemProps443.xml"/></Relationships>
</file>

<file path=customXml/_rels/item444.xml.rels><?xml version="1.0" encoding="UTF-8" standalone="yes"?>
<Relationships xmlns="http://schemas.openxmlformats.org/package/2006/relationships"><Relationship Id="rId1" Type="http://schemas.openxmlformats.org/officeDocument/2006/relationships/customXmlProps" Target="itemProps444.xml"/></Relationships>
</file>

<file path=customXml/_rels/item445.xml.rels><?xml version="1.0" encoding="UTF-8" standalone="yes"?>
<Relationships xmlns="http://schemas.openxmlformats.org/package/2006/relationships"><Relationship Id="rId1" Type="http://schemas.openxmlformats.org/officeDocument/2006/relationships/customXmlProps" Target="itemProps445.xml"/></Relationships>
</file>

<file path=customXml/_rels/item446.xml.rels><?xml version="1.0" encoding="UTF-8" standalone="yes"?>
<Relationships xmlns="http://schemas.openxmlformats.org/package/2006/relationships"><Relationship Id="rId1" Type="http://schemas.openxmlformats.org/officeDocument/2006/relationships/customXmlProps" Target="itemProps446.xml"/></Relationships>
</file>

<file path=customXml/_rels/item447.xml.rels><?xml version="1.0" encoding="UTF-8" standalone="yes"?>
<Relationships xmlns="http://schemas.openxmlformats.org/package/2006/relationships"><Relationship Id="rId1" Type="http://schemas.openxmlformats.org/officeDocument/2006/relationships/customXmlProps" Target="itemProps447.xml"/></Relationships>
</file>

<file path=customXml/_rels/item448.xml.rels><?xml version="1.0" encoding="UTF-8" standalone="yes"?>
<Relationships xmlns="http://schemas.openxmlformats.org/package/2006/relationships"><Relationship Id="rId1" Type="http://schemas.openxmlformats.org/officeDocument/2006/relationships/customXmlProps" Target="itemProps448.xml"/></Relationships>
</file>

<file path=customXml/_rels/item449.xml.rels><?xml version="1.0" encoding="UTF-8" standalone="yes"?>
<Relationships xmlns="http://schemas.openxmlformats.org/package/2006/relationships"><Relationship Id="rId1" Type="http://schemas.openxmlformats.org/officeDocument/2006/relationships/customXmlProps" Target="itemProps449.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50.xml.rels><?xml version="1.0" encoding="UTF-8" standalone="yes"?>
<Relationships xmlns="http://schemas.openxmlformats.org/package/2006/relationships"><Relationship Id="rId1" Type="http://schemas.openxmlformats.org/officeDocument/2006/relationships/customXmlProps" Target="itemProps450.xml"/></Relationships>
</file>

<file path=customXml/_rels/item451.xml.rels><?xml version="1.0" encoding="UTF-8" standalone="yes"?>
<Relationships xmlns="http://schemas.openxmlformats.org/package/2006/relationships"><Relationship Id="rId1" Type="http://schemas.openxmlformats.org/officeDocument/2006/relationships/customXmlProps" Target="itemProps451.xml"/></Relationships>
</file>

<file path=customXml/_rels/item452.xml.rels><?xml version="1.0" encoding="UTF-8" standalone="yes"?>
<Relationships xmlns="http://schemas.openxmlformats.org/package/2006/relationships"><Relationship Id="rId1" Type="http://schemas.openxmlformats.org/officeDocument/2006/relationships/customXmlProps" Target="itemProps452.xml"/></Relationships>
</file>

<file path=customXml/_rels/item453.xml.rels><?xml version="1.0" encoding="UTF-8" standalone="yes"?>
<Relationships xmlns="http://schemas.openxmlformats.org/package/2006/relationships"><Relationship Id="rId1" Type="http://schemas.openxmlformats.org/officeDocument/2006/relationships/customXmlProps" Target="itemProps453.xml"/></Relationships>
</file>

<file path=customXml/_rels/item454.xml.rels><?xml version="1.0" encoding="UTF-8" standalone="yes"?>
<Relationships xmlns="http://schemas.openxmlformats.org/package/2006/relationships"><Relationship Id="rId1" Type="http://schemas.openxmlformats.org/officeDocument/2006/relationships/customXmlProps" Target="itemProps454.xml"/></Relationships>
</file>

<file path=customXml/_rels/item455.xml.rels><?xml version="1.0" encoding="UTF-8" standalone="yes"?>
<Relationships xmlns="http://schemas.openxmlformats.org/package/2006/relationships"><Relationship Id="rId1" Type="http://schemas.openxmlformats.org/officeDocument/2006/relationships/customXmlProps" Target="itemProps455.xml"/></Relationships>
</file>

<file path=customXml/_rels/item456.xml.rels><?xml version="1.0" encoding="UTF-8" standalone="yes"?>
<Relationships xmlns="http://schemas.openxmlformats.org/package/2006/relationships"><Relationship Id="rId1" Type="http://schemas.openxmlformats.org/officeDocument/2006/relationships/customXmlProps" Target="itemProps456.xml"/></Relationships>
</file>

<file path=customXml/_rels/item457.xml.rels><?xml version="1.0" encoding="UTF-8" standalone="yes"?>
<Relationships xmlns="http://schemas.openxmlformats.org/package/2006/relationships"><Relationship Id="rId1" Type="http://schemas.openxmlformats.org/officeDocument/2006/relationships/customXmlProps" Target="itemProps457.xml"/></Relationships>
</file>

<file path=customXml/_rels/item458.xml.rels><?xml version="1.0" encoding="UTF-8" standalone="yes"?>
<Relationships xmlns="http://schemas.openxmlformats.org/package/2006/relationships"><Relationship Id="rId1" Type="http://schemas.openxmlformats.org/officeDocument/2006/relationships/customXmlProps" Target="itemProps458.xml"/></Relationships>
</file>

<file path=customXml/_rels/item459.xml.rels><?xml version="1.0" encoding="UTF-8" standalone="yes"?>
<Relationships xmlns="http://schemas.openxmlformats.org/package/2006/relationships"><Relationship Id="rId1" Type="http://schemas.openxmlformats.org/officeDocument/2006/relationships/customXmlProps" Target="itemProps459.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60.xml.rels><?xml version="1.0" encoding="UTF-8" standalone="yes"?>
<Relationships xmlns="http://schemas.openxmlformats.org/package/2006/relationships"><Relationship Id="rId1" Type="http://schemas.openxmlformats.org/officeDocument/2006/relationships/customXmlProps" Target="itemProps460.xml"/></Relationships>
</file>

<file path=customXml/_rels/item461.xml.rels><?xml version="1.0" encoding="UTF-8" standalone="yes"?>
<Relationships xmlns="http://schemas.openxmlformats.org/package/2006/relationships"><Relationship Id="rId1" Type="http://schemas.openxmlformats.org/officeDocument/2006/relationships/customXmlProps" Target="itemProps461.xml"/></Relationships>
</file>

<file path=customXml/_rels/item462.xml.rels><?xml version="1.0" encoding="UTF-8" standalone="yes"?>
<Relationships xmlns="http://schemas.openxmlformats.org/package/2006/relationships"><Relationship Id="rId1" Type="http://schemas.openxmlformats.org/officeDocument/2006/relationships/customXmlProps" Target="itemProps462.xml"/></Relationships>
</file>

<file path=customXml/_rels/item463.xml.rels><?xml version="1.0" encoding="UTF-8" standalone="yes"?>
<Relationships xmlns="http://schemas.openxmlformats.org/package/2006/relationships"><Relationship Id="rId1" Type="http://schemas.openxmlformats.org/officeDocument/2006/relationships/customXmlProps" Target="itemProps463.xml"/></Relationships>
</file>

<file path=customXml/_rels/item464.xml.rels><?xml version="1.0" encoding="UTF-8" standalone="yes"?>
<Relationships xmlns="http://schemas.openxmlformats.org/package/2006/relationships"><Relationship Id="rId1" Type="http://schemas.openxmlformats.org/officeDocument/2006/relationships/customXmlProps" Target="itemProps464.xml"/></Relationships>
</file>

<file path=customXml/_rels/item465.xml.rels><?xml version="1.0" encoding="UTF-8" standalone="yes"?>
<Relationships xmlns="http://schemas.openxmlformats.org/package/2006/relationships"><Relationship Id="rId1" Type="http://schemas.openxmlformats.org/officeDocument/2006/relationships/customXmlProps" Target="itemProps465.xml"/></Relationships>
</file>

<file path=customXml/_rels/item466.xml.rels><?xml version="1.0" encoding="UTF-8" standalone="yes"?>
<Relationships xmlns="http://schemas.openxmlformats.org/package/2006/relationships"><Relationship Id="rId1" Type="http://schemas.openxmlformats.org/officeDocument/2006/relationships/customXmlProps" Target="itemProps466.xml"/></Relationships>
</file>

<file path=customXml/_rels/item467.xml.rels><?xml version="1.0" encoding="UTF-8" standalone="yes"?>
<Relationships xmlns="http://schemas.openxmlformats.org/package/2006/relationships"><Relationship Id="rId1" Type="http://schemas.openxmlformats.org/officeDocument/2006/relationships/customXmlProps" Target="itemProps467.xml"/></Relationships>
</file>

<file path=customXml/_rels/item468.xml.rels><?xml version="1.0" encoding="UTF-8" standalone="yes"?>
<Relationships xmlns="http://schemas.openxmlformats.org/package/2006/relationships"><Relationship Id="rId1" Type="http://schemas.openxmlformats.org/officeDocument/2006/relationships/customXmlProps" Target="itemProps468.xml"/></Relationships>
</file>

<file path=customXml/_rels/item469.xml.rels><?xml version="1.0" encoding="UTF-8" standalone="yes"?>
<Relationships xmlns="http://schemas.openxmlformats.org/package/2006/relationships"><Relationship Id="rId1" Type="http://schemas.openxmlformats.org/officeDocument/2006/relationships/customXmlProps" Target="itemProps469.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70.xml.rels><?xml version="1.0" encoding="UTF-8" standalone="yes"?>
<Relationships xmlns="http://schemas.openxmlformats.org/package/2006/relationships"><Relationship Id="rId1" Type="http://schemas.openxmlformats.org/officeDocument/2006/relationships/customXmlProps" Target="itemProps470.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293.xml><?xml version="1.0" encoding="utf-8"?>
<EsriMapsInfo xmlns="ESRI.ArcGIS.Mapping.OfficeIntegration.PowerPointInfo">
  <Version>Version1</Version>
  <RequiresSignIn>False</RequiresSignIn>
</EsriMapsInfo>
</file>

<file path=customXml/item294.xml><?xml version="1.0" encoding="utf-8"?>
<EsriMapsInfo xmlns="ESRI.ArcGIS.Mapping.OfficeIntegration.PowerPointInfo">
  <Version>Version1</Version>
  <RequiresSignIn>False</RequiresSignIn>
</EsriMapsInfo>
</file>

<file path=customXml/item295.xml><?xml version="1.0" encoding="utf-8"?>
<EsriMapsInfo xmlns="ESRI.ArcGIS.Mapping.OfficeIntegration.PowerPointInfo">
  <Version>Version1</Version>
  <RequiresSignIn>False</RequiresSignIn>
</EsriMapsInfo>
</file>

<file path=customXml/item296.xml><?xml version="1.0" encoding="utf-8"?>
<EsriMapsInfo xmlns="ESRI.ArcGIS.Mapping.OfficeIntegration.PowerPointInfo">
  <Version>Version1</Version>
  <RequiresSignIn>False</RequiresSignIn>
</EsriMapsInfo>
</file>

<file path=customXml/item297.xml><?xml version="1.0" encoding="utf-8"?>
<EsriMapsInfo xmlns="ESRI.ArcGIS.Mapping.OfficeIntegration.PowerPointInfo">
  <Version>Version1</Version>
  <RequiresSignIn>False</RequiresSignIn>
</EsriMapsInfo>
</file>

<file path=customXml/item298.xml><?xml version="1.0" encoding="utf-8"?>
<EsriMapsInfo xmlns="ESRI.ArcGIS.Mapping.OfficeIntegration.PowerPointInfo">
  <Version>Version1</Version>
  <RequiresSignIn>False</RequiresSignIn>
</EsriMapsInfo>
</file>

<file path=customXml/item29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00.xml><?xml version="1.0" encoding="utf-8"?>
<EsriMapsInfo xmlns="ESRI.ArcGIS.Mapping.OfficeIntegration.PowerPointInfo">
  <Version>Version1</Version>
  <RequiresSignIn>False</RequiresSignIn>
</EsriMapsInfo>
</file>

<file path=customXml/item301.xml><?xml version="1.0" encoding="utf-8"?>
<EsriMapsInfo xmlns="ESRI.ArcGIS.Mapping.OfficeIntegration.PowerPointInfo">
  <Version>Version1</Version>
  <RequiresSignIn>False</RequiresSignIn>
</EsriMapsInfo>
</file>

<file path=customXml/item302.xml><?xml version="1.0" encoding="utf-8"?>
<EsriMapsInfo xmlns="ESRI.ArcGIS.Mapping.OfficeIntegration.PowerPointInfo">
  <Version>Version1</Version>
  <RequiresSignIn>False</RequiresSignIn>
</EsriMapsInfo>
</file>

<file path=customXml/item303.xml><?xml version="1.0" encoding="utf-8"?>
<EsriMapsInfo xmlns="ESRI.ArcGIS.Mapping.OfficeIntegration.PowerPointInfo">
  <Version>Version1</Version>
  <RequiresSignIn>False</RequiresSignIn>
</EsriMapsInfo>
</file>

<file path=customXml/item304.xml><?xml version="1.0" encoding="utf-8"?>
<EsriMapsInfo xmlns="ESRI.ArcGIS.Mapping.OfficeIntegration.PowerPointInfo">
  <Version>Version1</Version>
  <RequiresSignIn>False</RequiresSignIn>
</EsriMapsInfo>
</file>

<file path=customXml/item305.xml><?xml version="1.0" encoding="utf-8"?>
<EsriMapsInfo xmlns="ESRI.ArcGIS.Mapping.OfficeIntegration.PowerPointInfo">
  <Version>Version1</Version>
  <RequiresSignIn>False</RequiresSignIn>
</EsriMapsInfo>
</file>

<file path=customXml/item306.xml><?xml version="1.0" encoding="utf-8"?>
<EsriMapsInfo xmlns="ESRI.ArcGIS.Mapping.OfficeIntegration.PowerPointInfo">
  <Version>Version1</Version>
  <RequiresSignIn>False</RequiresSignIn>
</EsriMapsInfo>
</file>

<file path=customXml/item307.xml><?xml version="1.0" encoding="utf-8"?>
<EsriMapsInfo xmlns="ESRI.ArcGIS.Mapping.OfficeIntegration.PowerPointInfo">
  <Version>Version1</Version>
  <RequiresSignIn>False</RequiresSignIn>
</EsriMapsInfo>
</file>

<file path=customXml/item308.xml><?xml version="1.0" encoding="utf-8"?>
<EsriMapsInfo xmlns="ESRI.ArcGIS.Mapping.OfficeIntegration.PowerPointInfo">
  <Version>Version1</Version>
  <RequiresSignIn>False</RequiresSignIn>
</EsriMapsInfo>
</file>

<file path=customXml/item309.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10.xml><?xml version="1.0" encoding="utf-8"?>
<EsriMapsInfo xmlns="ESRI.ArcGIS.Mapping.OfficeIntegration.PowerPointInfo">
  <Version>Version1</Version>
  <RequiresSignIn>False</RequiresSignIn>
</EsriMapsInfo>
</file>

<file path=customXml/item311.xml><?xml version="1.0" encoding="utf-8"?>
<EsriMapsInfo xmlns="ESRI.ArcGIS.Mapping.OfficeIntegration.PowerPointInfo">
  <Version>Version1</Version>
  <RequiresSignIn>False</RequiresSignIn>
</EsriMapsInfo>
</file>

<file path=customXml/item312.xml><?xml version="1.0" encoding="utf-8"?>
<EsriMapsInfo xmlns="ESRI.ArcGIS.Mapping.OfficeIntegration.PowerPointInfo">
  <Version>Version1</Version>
  <RequiresSignIn>False</RequiresSignIn>
</EsriMapsInfo>
</file>

<file path=customXml/item313.xml><?xml version="1.0" encoding="utf-8"?>
<EsriMapsInfo xmlns="ESRI.ArcGIS.Mapping.OfficeIntegration.PowerPointInfo">
  <Version>Version1</Version>
  <RequiresSignIn>False</RequiresSignIn>
</EsriMapsInfo>
</file>

<file path=customXml/item314.xml><?xml version="1.0" encoding="utf-8"?>
<EsriMapsInfo xmlns="ESRI.ArcGIS.Mapping.OfficeIntegration.PowerPointInfo">
  <Version>Version1</Version>
  <RequiresSignIn>False</RequiresSignIn>
</EsriMapsInfo>
</file>

<file path=customXml/item315.xml><?xml version="1.0" encoding="utf-8"?>
<EsriMapsInfo xmlns="ESRI.ArcGIS.Mapping.OfficeIntegration.PowerPointInfo">
  <Version>Version1</Version>
  <RequiresSignIn>False</RequiresSignIn>
</EsriMapsInfo>
</file>

<file path=customXml/item316.xml><?xml version="1.0" encoding="utf-8"?>
<EsriMapsInfo xmlns="ESRI.ArcGIS.Mapping.OfficeIntegration.PowerPointInfo">
  <Version>Version1</Version>
  <RequiresSignIn>False</RequiresSignIn>
</EsriMapsInfo>
</file>

<file path=customXml/item317.xml><?xml version="1.0" encoding="utf-8"?>
<EsriMapsInfo xmlns="ESRI.ArcGIS.Mapping.OfficeIntegration.PowerPointInfo">
  <Version>Version1</Version>
  <RequiresSignIn>False</RequiresSignIn>
</EsriMapsInfo>
</file>

<file path=customXml/item318.xml><?xml version="1.0" encoding="utf-8"?>
<EsriMapsInfo xmlns="ESRI.ArcGIS.Mapping.OfficeIntegration.PowerPointInfo">
  <Version>Version1</Version>
  <RequiresSignIn>False</RequiresSignIn>
</EsriMapsInfo>
</file>

<file path=customXml/item319.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20.xml><?xml version="1.0" encoding="utf-8"?>
<EsriMapsInfo xmlns="ESRI.ArcGIS.Mapping.OfficeIntegration.PowerPointInfo">
  <Version>Version1</Version>
  <RequiresSignIn>False</RequiresSignIn>
</EsriMapsInfo>
</file>

<file path=customXml/item321.xml><?xml version="1.0" encoding="utf-8"?>
<EsriMapsInfo xmlns="ESRI.ArcGIS.Mapping.OfficeIntegration.PowerPointInfo">
  <Version>Version1</Version>
  <RequiresSignIn>False</RequiresSignIn>
</EsriMapsInfo>
</file>

<file path=customXml/item322.xml><?xml version="1.0" encoding="utf-8"?>
<EsriMapsInfo xmlns="ESRI.ArcGIS.Mapping.OfficeIntegration.PowerPointInfo">
  <Version>Version1</Version>
  <RequiresSignIn>False</RequiresSignIn>
</EsriMapsInfo>
</file>

<file path=customXml/item323.xml><?xml version="1.0" encoding="utf-8"?>
<EsriMapsInfo xmlns="ESRI.ArcGIS.Mapping.OfficeIntegration.PowerPointInfo">
  <Version>Version1</Version>
  <RequiresSignIn>False</RequiresSignIn>
</EsriMapsInfo>
</file>

<file path=customXml/item324.xml><?xml version="1.0" encoding="utf-8"?>
<EsriMapsInfo xmlns="ESRI.ArcGIS.Mapping.OfficeIntegration.PowerPointInfo">
  <Version>Version1</Version>
  <RequiresSignIn>False</RequiresSignIn>
</EsriMapsInfo>
</file>

<file path=customXml/item325.xml><?xml version="1.0" encoding="utf-8"?>
<EsriMapsInfo xmlns="ESRI.ArcGIS.Mapping.OfficeIntegration.PowerPointInfo">
  <Version>Version1</Version>
  <RequiresSignIn>False</RequiresSignIn>
</EsriMapsInfo>
</file>

<file path=customXml/item326.xml><?xml version="1.0" encoding="utf-8"?>
<EsriMapsInfo xmlns="ESRI.ArcGIS.Mapping.OfficeIntegration.PowerPointInfo">
  <Version>Version1</Version>
  <RequiresSignIn>False</RequiresSignIn>
</EsriMapsInfo>
</file>

<file path=customXml/item327.xml><?xml version="1.0" encoding="utf-8"?>
<EsriMapsInfo xmlns="ESRI.ArcGIS.Mapping.OfficeIntegration.PowerPointInfo">
  <Version>Version1</Version>
  <RequiresSignIn>False</RequiresSignIn>
</EsriMapsInfo>
</file>

<file path=customXml/item328.xml><?xml version="1.0" encoding="utf-8"?>
<EsriMapsInfo xmlns="ESRI.ArcGIS.Mapping.OfficeIntegration.PowerPointInfo">
  <Version>Version1</Version>
  <RequiresSignIn>False</RequiresSignIn>
</EsriMapsInfo>
</file>

<file path=customXml/item329.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30.xml><?xml version="1.0" encoding="utf-8"?>
<EsriMapsInfo xmlns="ESRI.ArcGIS.Mapping.OfficeIntegration.PowerPointInfo">
  <Version>Version1</Version>
  <RequiresSignIn>False</RequiresSignIn>
</EsriMapsInfo>
</file>

<file path=customXml/item331.xml><?xml version="1.0" encoding="utf-8"?>
<EsriMapsInfo xmlns="ESRI.ArcGIS.Mapping.OfficeIntegration.PowerPointInfo">
  <Version>Version1</Version>
  <RequiresSignIn>False</RequiresSignIn>
</EsriMapsInfo>
</file>

<file path=customXml/item332.xml><?xml version="1.0" encoding="utf-8"?>
<EsriMapsInfo xmlns="ESRI.ArcGIS.Mapping.OfficeIntegration.PowerPointInfo">
  <Version>Version1</Version>
  <RequiresSignIn>False</RequiresSignIn>
</EsriMapsInfo>
</file>

<file path=customXml/item333.xml><?xml version="1.0" encoding="utf-8"?>
<EsriMapsInfo xmlns="ESRI.ArcGIS.Mapping.OfficeIntegration.PowerPointInfo">
  <Version>Version1</Version>
  <RequiresSignIn>False</RequiresSignIn>
</EsriMapsInfo>
</file>

<file path=customXml/item334.xml><?xml version="1.0" encoding="utf-8"?>
<EsriMapsInfo xmlns="ESRI.ArcGIS.Mapping.OfficeIntegration.PowerPointInfo">
  <Version>Version1</Version>
  <RequiresSignIn>False</RequiresSignIn>
</EsriMapsInfo>
</file>

<file path=customXml/item335.xml><?xml version="1.0" encoding="utf-8"?>
<EsriMapsInfo xmlns="ESRI.ArcGIS.Mapping.OfficeIntegration.PowerPointInfo">
  <Version>Version1</Version>
  <RequiresSignIn>False</RequiresSignIn>
</EsriMapsInfo>
</file>

<file path=customXml/item336.xml><?xml version="1.0" encoding="utf-8"?>
<EsriMapsInfo xmlns="ESRI.ArcGIS.Mapping.OfficeIntegration.PowerPointInfo">
  <Version>Version1</Version>
  <RequiresSignIn>False</RequiresSignIn>
</EsriMapsInfo>
</file>

<file path=customXml/item337.xml><?xml version="1.0" encoding="utf-8"?>
<EsriMapsInfo xmlns="ESRI.ArcGIS.Mapping.OfficeIntegration.PowerPointInfo">
  <Version>Version1</Version>
  <RequiresSignIn>False</RequiresSignIn>
</EsriMapsInfo>
</file>

<file path=customXml/item338.xml><?xml version="1.0" encoding="utf-8"?>
<EsriMapsInfo xmlns="ESRI.ArcGIS.Mapping.OfficeIntegration.PowerPointInfo">
  <Version>Version1</Version>
  <RequiresSignIn>False</RequiresSignIn>
</EsriMapsInfo>
</file>

<file path=customXml/item339.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40.xml><?xml version="1.0" encoding="utf-8"?>
<EsriMapsInfo xmlns="ESRI.ArcGIS.Mapping.OfficeIntegration.PowerPointInfo">
  <Version>Version1</Version>
  <RequiresSignIn>False</RequiresSignIn>
</EsriMapsInfo>
</file>

<file path=customXml/item341.xml><?xml version="1.0" encoding="utf-8"?>
<EsriMapsInfo xmlns="ESRI.ArcGIS.Mapping.OfficeIntegration.PowerPointInfo">
  <Version>Version1</Version>
  <RequiresSignIn>False</RequiresSignIn>
</EsriMapsInfo>
</file>

<file path=customXml/item342.xml><?xml version="1.0" encoding="utf-8"?>
<EsriMapsInfo xmlns="ESRI.ArcGIS.Mapping.OfficeIntegration.PowerPointInfo">
  <Version>Version1</Version>
  <RequiresSignIn>False</RequiresSignIn>
</EsriMapsInfo>
</file>

<file path=customXml/item343.xml><?xml version="1.0" encoding="utf-8"?>
<EsriMapsInfo xmlns="ESRI.ArcGIS.Mapping.OfficeIntegration.PowerPointInfo">
  <Version>Version1</Version>
  <RequiresSignIn>False</RequiresSignIn>
</EsriMapsInfo>
</file>

<file path=customXml/item344.xml><?xml version="1.0" encoding="utf-8"?>
<EsriMapsInfo xmlns="ESRI.ArcGIS.Mapping.OfficeIntegration.PowerPointInfo">
  <Version>Version1</Version>
  <RequiresSignIn>False</RequiresSignIn>
</EsriMapsInfo>
</file>

<file path=customXml/item345.xml><?xml version="1.0" encoding="utf-8"?>
<EsriMapsInfo xmlns="ESRI.ArcGIS.Mapping.OfficeIntegration.PowerPointInfo">
  <Version>Version1</Version>
  <RequiresSignIn>False</RequiresSignIn>
</EsriMapsInfo>
</file>

<file path=customXml/item346.xml><?xml version="1.0" encoding="utf-8"?>
<EsriMapsInfo xmlns="ESRI.ArcGIS.Mapping.OfficeIntegration.PowerPointInfo">
  <Version>Version1</Version>
  <RequiresSignIn>False</RequiresSignIn>
</EsriMapsInfo>
</file>

<file path=customXml/item347.xml><?xml version="1.0" encoding="utf-8"?>
<EsriMapsInfo xmlns="ESRI.ArcGIS.Mapping.OfficeIntegration.PowerPointInfo">
  <Version>Version1</Version>
  <RequiresSignIn>False</RequiresSignIn>
</EsriMapsInfo>
</file>

<file path=customXml/item348.xml><?xml version="1.0" encoding="utf-8"?>
<EsriMapsInfo xmlns="ESRI.ArcGIS.Mapping.OfficeIntegration.PowerPointInfo">
  <Version>Version1</Version>
  <RequiresSignIn>False</RequiresSignIn>
</EsriMapsInfo>
</file>

<file path=customXml/item349.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50.xml><?xml version="1.0" encoding="utf-8"?>
<EsriMapsInfo xmlns="ESRI.ArcGIS.Mapping.OfficeIntegration.PowerPointInfo">
  <Version>Version1</Version>
  <RequiresSignIn>False</RequiresSignIn>
</EsriMapsInfo>
</file>

<file path=customXml/item351.xml><?xml version="1.0" encoding="utf-8"?>
<EsriMapsInfo xmlns="ESRI.ArcGIS.Mapping.OfficeIntegration.PowerPointInfo">
  <Version>Version1</Version>
  <RequiresSignIn>False</RequiresSignIn>
</EsriMapsInfo>
</file>

<file path=customXml/item352.xml><?xml version="1.0" encoding="utf-8"?>
<EsriMapsInfo xmlns="ESRI.ArcGIS.Mapping.OfficeIntegration.PowerPointInfo">
  <Version>Version1</Version>
  <RequiresSignIn>False</RequiresSignIn>
</EsriMapsInfo>
</file>

<file path=customXml/item353.xml><?xml version="1.0" encoding="utf-8"?>
<EsriMapsInfo xmlns="ESRI.ArcGIS.Mapping.OfficeIntegration.PowerPointInfo">
  <Version>Version1</Version>
  <RequiresSignIn>False</RequiresSignIn>
</EsriMapsInfo>
</file>

<file path=customXml/item354.xml><?xml version="1.0" encoding="utf-8"?>
<EsriMapsInfo xmlns="ESRI.ArcGIS.Mapping.OfficeIntegration.PowerPointInfo">
  <Version>Version1</Version>
  <RequiresSignIn>False</RequiresSignIn>
</EsriMapsInfo>
</file>

<file path=customXml/item355.xml><?xml version="1.0" encoding="utf-8"?>
<EsriMapsInfo xmlns="ESRI.ArcGIS.Mapping.OfficeIntegration.PowerPointInfo">
  <Version>Version1</Version>
  <RequiresSignIn>False</RequiresSignIn>
</EsriMapsInfo>
</file>

<file path=customXml/item356.xml><?xml version="1.0" encoding="utf-8"?>
<EsriMapsInfo xmlns="ESRI.ArcGIS.Mapping.OfficeIntegration.PowerPointInfo">
  <Version>Version1</Version>
  <RequiresSignIn>False</RequiresSignIn>
</EsriMapsInfo>
</file>

<file path=customXml/item357.xml><?xml version="1.0" encoding="utf-8"?>
<EsriMapsInfo xmlns="ESRI.ArcGIS.Mapping.OfficeIntegration.PowerPointInfo">
  <Version>Version1</Version>
  <RequiresSignIn>False</RequiresSignIn>
</EsriMapsInfo>
</file>

<file path=customXml/item358.xml><?xml version="1.0" encoding="utf-8"?>
<EsriMapsInfo xmlns="ESRI.ArcGIS.Mapping.OfficeIntegration.PowerPointInfo">
  <Version>Version1</Version>
  <RequiresSignIn>False</RequiresSignIn>
</EsriMapsInfo>
</file>

<file path=customXml/item359.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60.xml><?xml version="1.0" encoding="utf-8"?>
<EsriMapsInfo xmlns="ESRI.ArcGIS.Mapping.OfficeIntegration.PowerPointInfo">
  <Version>Version1</Version>
  <RequiresSignIn>False</RequiresSignIn>
</EsriMapsInfo>
</file>

<file path=customXml/item361.xml><?xml version="1.0" encoding="utf-8"?>
<EsriMapsInfo xmlns="ESRI.ArcGIS.Mapping.OfficeIntegration.PowerPointInfo">
  <Version>Version1</Version>
  <RequiresSignIn>False</RequiresSignIn>
</EsriMapsInfo>
</file>

<file path=customXml/item362.xml><?xml version="1.0" encoding="utf-8"?>
<EsriMapsInfo xmlns="ESRI.ArcGIS.Mapping.OfficeIntegration.PowerPointInfo">
  <Version>Version1</Version>
  <RequiresSignIn>False</RequiresSignIn>
</EsriMapsInfo>
</file>

<file path=customXml/item363.xml><?xml version="1.0" encoding="utf-8"?>
<EsriMapsInfo xmlns="ESRI.ArcGIS.Mapping.OfficeIntegration.PowerPointInfo">
  <Version>Version1</Version>
  <RequiresSignIn>False</RequiresSignIn>
</EsriMapsInfo>
</file>

<file path=customXml/item364.xml><?xml version="1.0" encoding="utf-8"?>
<EsriMapsInfo xmlns="ESRI.ArcGIS.Mapping.OfficeIntegration.PowerPointInfo">
  <Version>Version1</Version>
  <RequiresSignIn>False</RequiresSignIn>
</EsriMapsInfo>
</file>

<file path=customXml/item365.xml><?xml version="1.0" encoding="utf-8"?>
<EsriMapsInfo xmlns="ESRI.ArcGIS.Mapping.OfficeIntegration.PowerPointInfo">
  <Version>Version1</Version>
  <RequiresSignIn>False</RequiresSignIn>
</EsriMapsInfo>
</file>

<file path=customXml/item366.xml><?xml version="1.0" encoding="utf-8"?>
<EsriMapsInfo xmlns="ESRI.ArcGIS.Mapping.OfficeIntegration.PowerPointInfo">
  <Version>Version1</Version>
  <RequiresSignIn>False</RequiresSignIn>
</EsriMapsInfo>
</file>

<file path=customXml/item367.xml><?xml version="1.0" encoding="utf-8"?>
<EsriMapsInfo xmlns="ESRI.ArcGIS.Mapping.OfficeIntegration.PowerPointInfo">
  <Version>Version1</Version>
  <RequiresSignIn>False</RequiresSignIn>
</EsriMapsInfo>
</file>

<file path=customXml/item368.xml><?xml version="1.0" encoding="utf-8"?>
<EsriMapsInfo xmlns="ESRI.ArcGIS.Mapping.OfficeIntegration.PowerPointInfo">
  <Version>Version1</Version>
  <RequiresSignIn>False</RequiresSignIn>
</EsriMapsInfo>
</file>

<file path=customXml/item369.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70.xml><?xml version="1.0" encoding="utf-8"?>
<EsriMapsInfo xmlns="ESRI.ArcGIS.Mapping.OfficeIntegration.PowerPointInfo">
  <Version>Version1</Version>
  <RequiresSignIn>False</RequiresSignIn>
</EsriMapsInfo>
</file>

<file path=customXml/item371.xml><?xml version="1.0" encoding="utf-8"?>
<EsriMapsInfo xmlns="ESRI.ArcGIS.Mapping.OfficeIntegration.PowerPointInfo">
  <Version>Version1</Version>
  <RequiresSignIn>False</RequiresSignIn>
</EsriMapsInfo>
</file>

<file path=customXml/item372.xml><?xml version="1.0" encoding="utf-8"?>
<EsriMapsInfo xmlns="ESRI.ArcGIS.Mapping.OfficeIntegration.PowerPointInfo">
  <Version>Version1</Version>
  <RequiresSignIn>False</RequiresSignIn>
</EsriMapsInfo>
</file>

<file path=customXml/item373.xml><?xml version="1.0" encoding="utf-8"?>
<EsriMapsInfo xmlns="ESRI.ArcGIS.Mapping.OfficeIntegration.PowerPointInfo">
  <Version>Version1</Version>
  <RequiresSignIn>False</RequiresSignIn>
</EsriMapsInfo>
</file>

<file path=customXml/item374.xml><?xml version="1.0" encoding="utf-8"?>
<EsriMapsInfo xmlns="ESRI.ArcGIS.Mapping.OfficeIntegration.PowerPointInfo">
  <Version>Version1</Version>
  <RequiresSignIn>False</RequiresSignIn>
</EsriMapsInfo>
</file>

<file path=customXml/item375.xml><?xml version="1.0" encoding="utf-8"?>
<EsriMapsInfo xmlns="ESRI.ArcGIS.Mapping.OfficeIntegration.PowerPointInfo">
  <Version>Version1</Version>
  <RequiresSignIn>False</RequiresSignIn>
</EsriMapsInfo>
</file>

<file path=customXml/item376.xml><?xml version="1.0" encoding="utf-8"?>
<EsriMapsInfo xmlns="ESRI.ArcGIS.Mapping.OfficeIntegration.PowerPointInfo">
  <Version>Version1</Version>
  <RequiresSignIn>False</RequiresSignIn>
</EsriMapsInfo>
</file>

<file path=customXml/item377.xml><?xml version="1.0" encoding="utf-8"?>
<EsriMapsInfo xmlns="ESRI.ArcGIS.Mapping.OfficeIntegration.PowerPointInfo">
  <Version>Version1</Version>
  <RequiresSignIn>False</RequiresSignIn>
</EsriMapsInfo>
</file>

<file path=customXml/item378.xml><?xml version="1.0" encoding="utf-8"?>
<EsriMapsInfo xmlns="ESRI.ArcGIS.Mapping.OfficeIntegration.PowerPointInfo">
  <Version>Version1</Version>
  <RequiresSignIn>False</RequiresSignIn>
</EsriMapsInfo>
</file>

<file path=customXml/item379.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80.xml><?xml version="1.0" encoding="utf-8"?>
<EsriMapsInfo xmlns="ESRI.ArcGIS.Mapping.OfficeIntegration.PowerPointInfo">
  <Version>Version1</Version>
  <RequiresSignIn>False</RequiresSignIn>
</EsriMapsInfo>
</file>

<file path=customXml/item381.xml><?xml version="1.0" encoding="utf-8"?>
<EsriMapsInfo xmlns="ESRI.ArcGIS.Mapping.OfficeIntegration.PowerPointInfo">
  <Version>Version1</Version>
  <RequiresSignIn>False</RequiresSignIn>
</EsriMapsInfo>
</file>

<file path=customXml/item382.xml><?xml version="1.0" encoding="utf-8"?>
<EsriMapsInfo xmlns="ESRI.ArcGIS.Mapping.OfficeIntegration.PowerPointInfo">
  <Version>Version1</Version>
  <RequiresSignIn>False</RequiresSignIn>
</EsriMapsInfo>
</file>

<file path=customXml/item383.xml><?xml version="1.0" encoding="utf-8"?>
<EsriMapsInfo xmlns="ESRI.ArcGIS.Mapping.OfficeIntegration.PowerPointInfo">
  <Version>Version1</Version>
  <RequiresSignIn>False</RequiresSignIn>
</EsriMapsInfo>
</file>

<file path=customXml/item384.xml><?xml version="1.0" encoding="utf-8"?>
<EsriMapsInfo xmlns="ESRI.ArcGIS.Mapping.OfficeIntegration.PowerPointInfo">
  <Version>Version1</Version>
  <RequiresSignIn>False</RequiresSignIn>
</EsriMapsInfo>
</file>

<file path=customXml/item385.xml><?xml version="1.0" encoding="utf-8"?>
<EsriMapsInfo xmlns="ESRI.ArcGIS.Mapping.OfficeIntegration.PowerPointInfo">
  <Version>Version1</Version>
  <RequiresSignIn>False</RequiresSignIn>
</EsriMapsInfo>
</file>

<file path=customXml/item386.xml><?xml version="1.0" encoding="utf-8"?>
<EsriMapsInfo xmlns="ESRI.ArcGIS.Mapping.OfficeIntegration.PowerPointInfo">
  <Version>Version1</Version>
  <RequiresSignIn>False</RequiresSignIn>
</EsriMapsInfo>
</file>

<file path=customXml/item387.xml><?xml version="1.0" encoding="utf-8"?>
<EsriMapsInfo xmlns="ESRI.ArcGIS.Mapping.OfficeIntegration.PowerPointInfo">
  <Version>Version1</Version>
  <RequiresSignIn>False</RequiresSignIn>
</EsriMapsInfo>
</file>

<file path=customXml/item388.xml><?xml version="1.0" encoding="utf-8"?>
<EsriMapsInfo xmlns="ESRI.ArcGIS.Mapping.OfficeIntegration.PowerPointInfo">
  <Version>Version1</Version>
  <RequiresSignIn>False</RequiresSignIn>
</EsriMapsInfo>
</file>

<file path=customXml/item389.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390.xml><?xml version="1.0" encoding="utf-8"?>
<EsriMapsInfo xmlns="ESRI.ArcGIS.Mapping.OfficeIntegration.PowerPointInfo">
  <Version>Version1</Version>
  <RequiresSignIn>False</RequiresSignIn>
</EsriMapsInfo>
</file>

<file path=customXml/item391.xml><?xml version="1.0" encoding="utf-8"?>
<EsriMapsInfo xmlns="ESRI.ArcGIS.Mapping.OfficeIntegration.PowerPointInfo">
  <Version>Version1</Version>
  <RequiresSignIn>False</RequiresSignIn>
</EsriMapsInfo>
</file>

<file path=customXml/item392.xml><?xml version="1.0" encoding="utf-8"?>
<EsriMapsInfo xmlns="ESRI.ArcGIS.Mapping.OfficeIntegration.PowerPointInfo">
  <Version>Version1</Version>
  <RequiresSignIn>False</RequiresSignIn>
</EsriMapsInfo>
</file>

<file path=customXml/item393.xml><?xml version="1.0" encoding="utf-8"?>
<EsriMapsInfo xmlns="ESRI.ArcGIS.Mapping.OfficeIntegration.PowerPointInfo">
  <Version>Version1</Version>
  <RequiresSignIn>False</RequiresSignIn>
</EsriMapsInfo>
</file>

<file path=customXml/item394.xml><?xml version="1.0" encoding="utf-8"?>
<EsriMapsInfo xmlns="ESRI.ArcGIS.Mapping.OfficeIntegration.PowerPointInfo">
  <Version>Version1</Version>
  <RequiresSignIn>False</RequiresSignIn>
</EsriMapsInfo>
</file>

<file path=customXml/item395.xml><?xml version="1.0" encoding="utf-8"?>
<EsriMapsInfo xmlns="ESRI.ArcGIS.Mapping.OfficeIntegration.PowerPointInfo">
  <Version>Version1</Version>
  <RequiresSignIn>False</RequiresSignIn>
</EsriMapsInfo>
</file>

<file path=customXml/item396.xml><?xml version="1.0" encoding="utf-8"?>
<EsriMapsInfo xmlns="ESRI.ArcGIS.Mapping.OfficeIntegration.PowerPointInfo">
  <Version>Version1</Version>
  <RequiresSignIn>False</RequiresSignIn>
</EsriMapsInfo>
</file>

<file path=customXml/item397.xml><?xml version="1.0" encoding="utf-8"?>
<EsriMapsInfo xmlns="ESRI.ArcGIS.Mapping.OfficeIntegration.PowerPointInfo">
  <Version>Version1</Version>
  <RequiresSignIn>False</RequiresSignIn>
</EsriMapsInfo>
</file>

<file path=customXml/item398.xml><?xml version="1.0" encoding="utf-8"?>
<EsriMapsInfo xmlns="ESRI.ArcGIS.Mapping.OfficeIntegration.PowerPointInfo">
  <Version>Version1</Version>
  <RequiresSignIn>False</RequiresSignIn>
</EsriMapsInfo>
</file>

<file path=customXml/item39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00.xml><?xml version="1.0" encoding="utf-8"?>
<EsriMapsInfo xmlns="ESRI.ArcGIS.Mapping.OfficeIntegration.PowerPointInfo">
  <Version>Version1</Version>
  <RequiresSignIn>False</RequiresSignIn>
</EsriMapsInfo>
</file>

<file path=customXml/item401.xml><?xml version="1.0" encoding="utf-8"?>
<EsriMapsInfo xmlns="ESRI.ArcGIS.Mapping.OfficeIntegration.PowerPointInfo">
  <Version>Version1</Version>
  <RequiresSignIn>False</RequiresSignIn>
</EsriMapsInfo>
</file>

<file path=customXml/item402.xml><?xml version="1.0" encoding="utf-8"?>
<EsriMapsInfo xmlns="ESRI.ArcGIS.Mapping.OfficeIntegration.PowerPointInfo">
  <Version>Version1</Version>
  <RequiresSignIn>False</RequiresSignIn>
</EsriMapsInfo>
</file>

<file path=customXml/item403.xml><?xml version="1.0" encoding="utf-8"?>
<EsriMapsInfo xmlns="ESRI.ArcGIS.Mapping.OfficeIntegration.PowerPointInfo">
  <Version>Version1</Version>
  <RequiresSignIn>False</RequiresSignIn>
</EsriMapsInfo>
</file>

<file path=customXml/item404.xml><?xml version="1.0" encoding="utf-8"?>
<EsriMapsInfo xmlns="ESRI.ArcGIS.Mapping.OfficeIntegration.PowerPointInfo">
  <Version>Version1</Version>
  <RequiresSignIn>False</RequiresSignIn>
</EsriMapsInfo>
</file>

<file path=customXml/item405.xml><?xml version="1.0" encoding="utf-8"?>
<EsriMapsInfo xmlns="ESRI.ArcGIS.Mapping.OfficeIntegration.PowerPointInfo">
  <Version>Version1</Version>
  <RequiresSignIn>False</RequiresSignIn>
</EsriMapsInfo>
</file>

<file path=customXml/item406.xml><?xml version="1.0" encoding="utf-8"?>
<EsriMapsInfo xmlns="ESRI.ArcGIS.Mapping.OfficeIntegration.PowerPointInfo">
  <Version>Version1</Version>
  <RequiresSignIn>False</RequiresSignIn>
</EsriMapsInfo>
</file>

<file path=customXml/item407.xml><?xml version="1.0" encoding="utf-8"?>
<EsriMapsInfo xmlns="ESRI.ArcGIS.Mapping.OfficeIntegration.PowerPointInfo">
  <Version>Version1</Version>
  <RequiresSignIn>False</RequiresSignIn>
</EsriMapsInfo>
</file>

<file path=customXml/item408.xml><?xml version="1.0" encoding="utf-8"?>
<EsriMapsInfo xmlns="ESRI.ArcGIS.Mapping.OfficeIntegration.PowerPointInfo">
  <Version>Version1</Version>
  <RequiresSignIn>False</RequiresSignIn>
</EsriMapsInfo>
</file>

<file path=customXml/item409.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10.xml><?xml version="1.0" encoding="utf-8"?>
<EsriMapsInfo xmlns="ESRI.ArcGIS.Mapping.OfficeIntegration.PowerPointInfo">
  <Version>Version1</Version>
  <RequiresSignIn>False</RequiresSignIn>
</EsriMapsInfo>
</file>

<file path=customXml/item411.xml><?xml version="1.0" encoding="utf-8"?>
<EsriMapsInfo xmlns="ESRI.ArcGIS.Mapping.OfficeIntegration.PowerPointInfo">
  <Version>Version1</Version>
  <RequiresSignIn>False</RequiresSignIn>
</EsriMapsInfo>
</file>

<file path=customXml/item412.xml><?xml version="1.0" encoding="utf-8"?>
<EsriMapsInfo xmlns="ESRI.ArcGIS.Mapping.OfficeIntegration.PowerPointInfo">
  <Version>Version1</Version>
  <RequiresSignIn>False</RequiresSignIn>
</EsriMapsInfo>
</file>

<file path=customXml/item413.xml><?xml version="1.0" encoding="utf-8"?>
<EsriMapsInfo xmlns="ESRI.ArcGIS.Mapping.OfficeIntegration.PowerPointInfo">
  <Version>Version1</Version>
  <RequiresSignIn>False</RequiresSignIn>
</EsriMapsInfo>
</file>

<file path=customXml/item414.xml><?xml version="1.0" encoding="utf-8"?>
<EsriMapsInfo xmlns="ESRI.ArcGIS.Mapping.OfficeIntegration.PowerPointInfo">
  <Version>Version1</Version>
  <RequiresSignIn>False</RequiresSignIn>
</EsriMapsInfo>
</file>

<file path=customXml/item415.xml><?xml version="1.0" encoding="utf-8"?>
<EsriMapsInfo xmlns="ESRI.ArcGIS.Mapping.OfficeIntegration.PowerPointInfo">
  <Version>Version1</Version>
  <RequiresSignIn>False</RequiresSignIn>
</EsriMapsInfo>
</file>

<file path=customXml/item416.xml><?xml version="1.0" encoding="utf-8"?>
<EsriMapsInfo xmlns="ESRI.ArcGIS.Mapping.OfficeIntegration.PowerPointInfo">
  <Version>Version1</Version>
  <RequiresSignIn>False</RequiresSignIn>
</EsriMapsInfo>
</file>

<file path=customXml/item417.xml><?xml version="1.0" encoding="utf-8"?>
<EsriMapsInfo xmlns="ESRI.ArcGIS.Mapping.OfficeIntegration.PowerPointInfo">
  <Version>Version1</Version>
  <RequiresSignIn>False</RequiresSignIn>
</EsriMapsInfo>
</file>

<file path=customXml/item418.xml><?xml version="1.0" encoding="utf-8"?>
<EsriMapsInfo xmlns="ESRI.ArcGIS.Mapping.OfficeIntegration.PowerPointInfo">
  <Version>Version1</Version>
  <RequiresSignIn>False</RequiresSignIn>
</EsriMapsInfo>
</file>

<file path=customXml/item419.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20.xml><?xml version="1.0" encoding="utf-8"?>
<EsriMapsInfo xmlns="ESRI.ArcGIS.Mapping.OfficeIntegration.PowerPointInfo">
  <Version>Version1</Version>
  <RequiresSignIn>False</RequiresSignIn>
</EsriMapsInfo>
</file>

<file path=customXml/item421.xml><?xml version="1.0" encoding="utf-8"?>
<EsriMapsInfo xmlns="ESRI.ArcGIS.Mapping.OfficeIntegration.PowerPointInfo">
  <Version>Version1</Version>
  <RequiresSignIn>False</RequiresSignIn>
</EsriMapsInfo>
</file>

<file path=customXml/item422.xml><?xml version="1.0" encoding="utf-8"?>
<EsriMapsInfo xmlns="ESRI.ArcGIS.Mapping.OfficeIntegration.PowerPointInfo">
  <Version>Version1</Version>
  <RequiresSignIn>False</RequiresSignIn>
</EsriMapsInfo>
</file>

<file path=customXml/item423.xml><?xml version="1.0" encoding="utf-8"?>
<EsriMapsInfo xmlns="ESRI.ArcGIS.Mapping.OfficeIntegration.PowerPointInfo">
  <Version>Version1</Version>
  <RequiresSignIn>False</RequiresSignIn>
</EsriMapsInfo>
</file>

<file path=customXml/item424.xml><?xml version="1.0" encoding="utf-8"?>
<EsriMapsInfo xmlns="ESRI.ArcGIS.Mapping.OfficeIntegration.PowerPointInfo">
  <Version>Version1</Version>
  <RequiresSignIn>False</RequiresSignIn>
</EsriMapsInfo>
</file>

<file path=customXml/item425.xml><?xml version="1.0" encoding="utf-8"?>
<EsriMapsInfo xmlns="ESRI.ArcGIS.Mapping.OfficeIntegration.PowerPointInfo">
  <Version>Version1</Version>
  <RequiresSignIn>False</RequiresSignIn>
</EsriMapsInfo>
</file>

<file path=customXml/item426.xml><?xml version="1.0" encoding="utf-8"?>
<EsriMapsInfo xmlns="ESRI.ArcGIS.Mapping.OfficeIntegration.PowerPointInfo">
  <Version>Version1</Version>
  <RequiresSignIn>False</RequiresSignIn>
</EsriMapsInfo>
</file>

<file path=customXml/item427.xml><?xml version="1.0" encoding="utf-8"?>
<EsriMapsInfo xmlns="ESRI.ArcGIS.Mapping.OfficeIntegration.PowerPointInfo">
  <Version>Version1</Version>
  <RequiresSignIn>False</RequiresSignIn>
</EsriMapsInfo>
</file>

<file path=customXml/item428.xml><?xml version="1.0" encoding="utf-8"?>
<EsriMapsInfo xmlns="ESRI.ArcGIS.Mapping.OfficeIntegration.PowerPointInfo">
  <Version>Version1</Version>
  <RequiresSignIn>False</RequiresSignIn>
</EsriMapsInfo>
</file>

<file path=customXml/item429.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30.xml><?xml version="1.0" encoding="utf-8"?>
<EsriMapsInfo xmlns="ESRI.ArcGIS.Mapping.OfficeIntegration.PowerPointInfo">
  <Version>Version1</Version>
  <RequiresSignIn>False</RequiresSignIn>
</EsriMapsInfo>
</file>

<file path=customXml/item431.xml><?xml version="1.0" encoding="utf-8"?>
<EsriMapsInfo xmlns="ESRI.ArcGIS.Mapping.OfficeIntegration.PowerPointInfo">
  <Version>Version1</Version>
  <RequiresSignIn>False</RequiresSignIn>
</EsriMapsInfo>
</file>

<file path=customXml/item432.xml><?xml version="1.0" encoding="utf-8"?>
<EsriMapsInfo xmlns="ESRI.ArcGIS.Mapping.OfficeIntegration.PowerPointInfo">
  <Version>Version1</Version>
  <RequiresSignIn>False</RequiresSignIn>
</EsriMapsInfo>
</file>

<file path=customXml/item433.xml><?xml version="1.0" encoding="utf-8"?>
<EsriMapsInfo xmlns="ESRI.ArcGIS.Mapping.OfficeIntegration.PowerPointInfo">
  <Version>Version1</Version>
  <RequiresSignIn>False</RequiresSignIn>
</EsriMapsInfo>
</file>

<file path=customXml/item434.xml><?xml version="1.0" encoding="utf-8"?>
<EsriMapsInfo xmlns="ESRI.ArcGIS.Mapping.OfficeIntegration.PowerPointInfo">
  <Version>Version1</Version>
  <RequiresSignIn>False</RequiresSignIn>
</EsriMapsInfo>
</file>

<file path=customXml/item435.xml><?xml version="1.0" encoding="utf-8"?>
<EsriMapsInfo xmlns="ESRI.ArcGIS.Mapping.OfficeIntegration.PowerPointInfo">
  <Version>Version1</Version>
  <RequiresSignIn>False</RequiresSignIn>
</EsriMapsInfo>
</file>

<file path=customXml/item436.xml><?xml version="1.0" encoding="utf-8"?>
<EsriMapsInfo xmlns="ESRI.ArcGIS.Mapping.OfficeIntegration.PowerPointInfo">
  <Version>Version1</Version>
  <RequiresSignIn>False</RequiresSignIn>
</EsriMapsInfo>
</file>

<file path=customXml/item437.xml><?xml version="1.0" encoding="utf-8"?>
<EsriMapsInfo xmlns="ESRI.ArcGIS.Mapping.OfficeIntegration.PowerPointInfo">
  <Version>Version1</Version>
  <RequiresSignIn>False</RequiresSignIn>
</EsriMapsInfo>
</file>

<file path=customXml/item438.xml><?xml version="1.0" encoding="utf-8"?>
<EsriMapsInfo xmlns="ESRI.ArcGIS.Mapping.OfficeIntegration.PowerPointInfo">
  <Version>Version1</Version>
  <RequiresSignIn>False</RequiresSignIn>
</EsriMapsInfo>
</file>

<file path=customXml/item439.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40.xml><?xml version="1.0" encoding="utf-8"?>
<EsriMapsInfo xmlns="ESRI.ArcGIS.Mapping.OfficeIntegration.PowerPointInfo">
  <Version>Version1</Version>
  <RequiresSignIn>False</RequiresSignIn>
</EsriMapsInfo>
</file>

<file path=customXml/item441.xml><?xml version="1.0" encoding="utf-8"?>
<EsriMapsInfo xmlns="ESRI.ArcGIS.Mapping.OfficeIntegration.PowerPointInfo">
  <Version>Version1</Version>
  <RequiresSignIn>False</RequiresSignIn>
</EsriMapsInfo>
</file>

<file path=customXml/item442.xml><?xml version="1.0" encoding="utf-8"?>
<EsriMapsInfo xmlns="ESRI.ArcGIS.Mapping.OfficeIntegration.PowerPointInfo">
  <Version>Version1</Version>
  <RequiresSignIn>False</RequiresSignIn>
</EsriMapsInfo>
</file>

<file path=customXml/item443.xml><?xml version="1.0" encoding="utf-8"?>
<EsriMapsInfo xmlns="ESRI.ArcGIS.Mapping.OfficeIntegration.PowerPointInfo">
  <Version>Version1</Version>
  <RequiresSignIn>False</RequiresSignIn>
</EsriMapsInfo>
</file>

<file path=customXml/item444.xml><?xml version="1.0" encoding="utf-8"?>
<EsriMapsInfo xmlns="ESRI.ArcGIS.Mapping.OfficeIntegration.PowerPointInfo">
  <Version>Version1</Version>
  <RequiresSignIn>False</RequiresSignIn>
</EsriMapsInfo>
</file>

<file path=customXml/item445.xml><?xml version="1.0" encoding="utf-8"?>
<EsriMapsInfo xmlns="ESRI.ArcGIS.Mapping.OfficeIntegration.PowerPointInfo">
  <Version>Version1</Version>
  <RequiresSignIn>False</RequiresSignIn>
</EsriMapsInfo>
</file>

<file path=customXml/item446.xml><?xml version="1.0" encoding="utf-8"?>
<EsriMapsInfo xmlns="ESRI.ArcGIS.Mapping.OfficeIntegration.PowerPointInfo">
  <Version>Version1</Version>
  <RequiresSignIn>False</RequiresSignIn>
</EsriMapsInfo>
</file>

<file path=customXml/item447.xml><?xml version="1.0" encoding="utf-8"?>
<EsriMapsInfo xmlns="ESRI.ArcGIS.Mapping.OfficeIntegration.PowerPointInfo">
  <Version>Version1</Version>
  <RequiresSignIn>False</RequiresSignIn>
</EsriMapsInfo>
</file>

<file path=customXml/item448.xml><?xml version="1.0" encoding="utf-8"?>
<EsriMapsInfo xmlns="ESRI.ArcGIS.Mapping.OfficeIntegration.PowerPointInfo">
  <Version>Version1</Version>
  <RequiresSignIn>False</RequiresSignIn>
</EsriMapsInfo>
</file>

<file path=customXml/item449.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50.xml><?xml version="1.0" encoding="utf-8"?>
<EsriMapsInfo xmlns="ESRI.ArcGIS.Mapping.OfficeIntegration.PowerPointInfo">
  <Version>Version1</Version>
  <RequiresSignIn>False</RequiresSignIn>
</EsriMapsInfo>
</file>

<file path=customXml/item451.xml><?xml version="1.0" encoding="utf-8"?>
<EsriMapsInfo xmlns="ESRI.ArcGIS.Mapping.OfficeIntegration.PowerPointInfo">
  <Version>Version1</Version>
  <RequiresSignIn>False</RequiresSignIn>
</EsriMapsInfo>
</file>

<file path=customXml/item452.xml><?xml version="1.0" encoding="utf-8"?>
<EsriMapsInfo xmlns="ESRI.ArcGIS.Mapping.OfficeIntegration.PowerPointInfo">
  <Version>Version1</Version>
  <RequiresSignIn>False</RequiresSignIn>
</EsriMapsInfo>
</file>

<file path=customXml/item453.xml><?xml version="1.0" encoding="utf-8"?>
<EsriMapsInfo xmlns="ESRI.ArcGIS.Mapping.OfficeIntegration.PowerPointInfo">
  <Version>Version1</Version>
  <RequiresSignIn>False</RequiresSignIn>
</EsriMapsInfo>
</file>

<file path=customXml/item454.xml><?xml version="1.0" encoding="utf-8"?>
<EsriMapsInfo xmlns="ESRI.ArcGIS.Mapping.OfficeIntegration.PowerPointInfo">
  <Version>Version1</Version>
  <RequiresSignIn>False</RequiresSignIn>
</EsriMapsInfo>
</file>

<file path=customXml/item455.xml><?xml version="1.0" encoding="utf-8"?>
<EsriMapsInfo xmlns="ESRI.ArcGIS.Mapping.OfficeIntegration.PowerPointInfo">
  <Version>Version1</Version>
  <RequiresSignIn>False</RequiresSignIn>
</EsriMapsInfo>
</file>

<file path=customXml/item456.xml><?xml version="1.0" encoding="utf-8"?>
<EsriMapsInfo xmlns="ESRI.ArcGIS.Mapping.OfficeIntegration.PowerPointInfo">
  <Version>Version1</Version>
  <RequiresSignIn>False</RequiresSignIn>
</EsriMapsInfo>
</file>

<file path=customXml/item457.xml><?xml version="1.0" encoding="utf-8"?>
<EsriMapsInfo xmlns="ESRI.ArcGIS.Mapping.OfficeIntegration.PowerPointInfo">
  <Version>Version1</Version>
  <RequiresSignIn>False</RequiresSignIn>
</EsriMapsInfo>
</file>

<file path=customXml/item458.xml><?xml version="1.0" encoding="utf-8"?>
<EsriMapsInfo xmlns="ESRI.ArcGIS.Mapping.OfficeIntegration.PowerPointInfo">
  <Version>Version1</Version>
  <RequiresSignIn>False</RequiresSignIn>
</EsriMapsInfo>
</file>

<file path=customXml/item459.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60.xml><?xml version="1.0" encoding="utf-8"?>
<EsriMapsInfo xmlns="ESRI.ArcGIS.Mapping.OfficeIntegration.PowerPointInfo">
  <Version>Version1</Version>
  <RequiresSignIn>False</RequiresSignIn>
</EsriMapsInfo>
</file>

<file path=customXml/item461.xml><?xml version="1.0" encoding="utf-8"?>
<EsriMapsInfo xmlns="ESRI.ArcGIS.Mapping.OfficeIntegration.PowerPointInfo">
  <Version>Version1</Version>
  <RequiresSignIn>False</RequiresSignIn>
</EsriMapsInfo>
</file>

<file path=customXml/item462.xml><?xml version="1.0" encoding="utf-8"?>
<EsriMapsInfo xmlns="ESRI.ArcGIS.Mapping.OfficeIntegration.PowerPointInfo">
  <Version>Version1</Version>
  <RequiresSignIn>False</RequiresSignIn>
</EsriMapsInfo>
</file>

<file path=customXml/item463.xml><?xml version="1.0" encoding="utf-8"?>
<EsriMapsInfo xmlns="ESRI.ArcGIS.Mapping.OfficeIntegration.PowerPointInfo">
  <Version>Version1</Version>
  <RequiresSignIn>False</RequiresSignIn>
</EsriMapsInfo>
</file>

<file path=customXml/item464.xml><?xml version="1.0" encoding="utf-8"?>
<EsriMapsInfo xmlns="ESRI.ArcGIS.Mapping.OfficeIntegration.PowerPointInfo">
  <Version>Version1</Version>
  <RequiresSignIn>False</RequiresSignIn>
</EsriMapsInfo>
</file>

<file path=customXml/item465.xml><?xml version="1.0" encoding="utf-8"?>
<EsriMapsInfo xmlns="ESRI.ArcGIS.Mapping.OfficeIntegration.PowerPointInfo">
  <Version>Version1</Version>
  <RequiresSignIn>False</RequiresSignIn>
</EsriMapsInfo>
</file>

<file path=customXml/item466.xml><?xml version="1.0" encoding="utf-8"?>
<EsriMapsInfo xmlns="ESRI.ArcGIS.Mapping.OfficeIntegration.PowerPointInfo">
  <Version>Version1</Version>
  <RequiresSignIn>False</RequiresSignIn>
</EsriMapsInfo>
</file>

<file path=customXml/item467.xml><?xml version="1.0" encoding="utf-8"?>
<EsriMapsInfo xmlns="ESRI.ArcGIS.Mapping.OfficeIntegration.PowerPointInfo">
  <Version>Version1</Version>
  <RequiresSignIn>False</RequiresSignIn>
</EsriMapsInfo>
</file>

<file path=customXml/item468.xml><?xml version="1.0" encoding="utf-8"?>
<EsriMapsInfo xmlns="ESRI.ArcGIS.Mapping.OfficeIntegration.PowerPointInfo">
  <Version>Version1</Version>
  <RequiresSignIn>False</RequiresSignIn>
</EsriMapsInfo>
</file>

<file path=customXml/item469.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70.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9148B33-075B-4929-85D2-AF815F39A888}">
  <ds:schemaRefs>
    <ds:schemaRef ds:uri="ESRI.ArcGIS.Mapping.OfficeIntegration.PowerPointInfo"/>
  </ds:schemaRefs>
</ds:datastoreItem>
</file>

<file path=customXml/itemProps10.xml><?xml version="1.0" encoding="utf-8"?>
<ds:datastoreItem xmlns:ds="http://schemas.openxmlformats.org/officeDocument/2006/customXml" ds:itemID="{7E71DB20-2D64-4E14-899D-DFB2CE4BC947}">
  <ds:schemaRefs>
    <ds:schemaRef ds:uri="ESRI.ArcGIS.Mapping.OfficeIntegration.PowerPointInfo"/>
  </ds:schemaRefs>
</ds:datastoreItem>
</file>

<file path=customXml/itemProps100.xml><?xml version="1.0" encoding="utf-8"?>
<ds:datastoreItem xmlns:ds="http://schemas.openxmlformats.org/officeDocument/2006/customXml" ds:itemID="{ADCEE92F-23F3-44AE-B9D2-2FE612428C35}">
  <ds:schemaRefs>
    <ds:schemaRef ds:uri="ESRI.ArcGIS.Mapping.OfficeIntegration.PowerPointInfo"/>
  </ds:schemaRefs>
</ds:datastoreItem>
</file>

<file path=customXml/itemProps101.xml><?xml version="1.0" encoding="utf-8"?>
<ds:datastoreItem xmlns:ds="http://schemas.openxmlformats.org/officeDocument/2006/customXml" ds:itemID="{BA7EBF04-2720-4332-9BC8-A5186A12F144}">
  <ds:schemaRefs>
    <ds:schemaRef ds:uri="ESRI.ArcGIS.Mapping.OfficeIntegration.PowerPointInfo"/>
  </ds:schemaRefs>
</ds:datastoreItem>
</file>

<file path=customXml/itemProps102.xml><?xml version="1.0" encoding="utf-8"?>
<ds:datastoreItem xmlns:ds="http://schemas.openxmlformats.org/officeDocument/2006/customXml" ds:itemID="{EEFF172C-140F-40CC-9A05-75E1B72B6BC4}">
  <ds:schemaRefs>
    <ds:schemaRef ds:uri="ESRI.ArcGIS.Mapping.OfficeIntegration.PowerPointInfo"/>
  </ds:schemaRefs>
</ds:datastoreItem>
</file>

<file path=customXml/itemProps103.xml><?xml version="1.0" encoding="utf-8"?>
<ds:datastoreItem xmlns:ds="http://schemas.openxmlformats.org/officeDocument/2006/customXml" ds:itemID="{919AECFD-2464-4F63-ADD7-C2918AB90E9E}">
  <ds:schemaRefs>
    <ds:schemaRef ds:uri="ESRI.ArcGIS.Mapping.OfficeIntegration.PowerPointInfo"/>
  </ds:schemaRefs>
</ds:datastoreItem>
</file>

<file path=customXml/itemProps104.xml><?xml version="1.0" encoding="utf-8"?>
<ds:datastoreItem xmlns:ds="http://schemas.openxmlformats.org/officeDocument/2006/customXml" ds:itemID="{284D2FF0-757F-4D55-ADE1-65A64978619B}">
  <ds:schemaRefs>
    <ds:schemaRef ds:uri="ESRI.ArcGIS.Mapping.OfficeIntegration.PowerPointInfo"/>
  </ds:schemaRefs>
</ds:datastoreItem>
</file>

<file path=customXml/itemProps105.xml><?xml version="1.0" encoding="utf-8"?>
<ds:datastoreItem xmlns:ds="http://schemas.openxmlformats.org/officeDocument/2006/customXml" ds:itemID="{014DED57-081D-45A3-83D2-C20FA448B663}">
  <ds:schemaRefs>
    <ds:schemaRef ds:uri="ESRI.ArcGIS.Mapping.OfficeIntegration.PowerPointInfo"/>
  </ds:schemaRefs>
</ds:datastoreItem>
</file>

<file path=customXml/itemProps106.xml><?xml version="1.0" encoding="utf-8"?>
<ds:datastoreItem xmlns:ds="http://schemas.openxmlformats.org/officeDocument/2006/customXml" ds:itemID="{2276A7FA-712C-425F-862E-5C51F18B8C2E}">
  <ds:schemaRefs>
    <ds:schemaRef ds:uri="ESRI.ArcGIS.Mapping.OfficeIntegration.PowerPointInfo"/>
  </ds:schemaRefs>
</ds:datastoreItem>
</file>

<file path=customXml/itemProps107.xml><?xml version="1.0" encoding="utf-8"?>
<ds:datastoreItem xmlns:ds="http://schemas.openxmlformats.org/officeDocument/2006/customXml" ds:itemID="{9745E6C2-AC7C-42C2-A2EE-261A1CD58C1C}">
  <ds:schemaRefs>
    <ds:schemaRef ds:uri="ESRI.ArcGIS.Mapping.OfficeIntegration.PowerPointInfo"/>
  </ds:schemaRefs>
</ds:datastoreItem>
</file>

<file path=customXml/itemProps108.xml><?xml version="1.0" encoding="utf-8"?>
<ds:datastoreItem xmlns:ds="http://schemas.openxmlformats.org/officeDocument/2006/customXml" ds:itemID="{B91C3760-B037-40D5-A637-2F47A0287B46}">
  <ds:schemaRefs>
    <ds:schemaRef ds:uri="ESRI.ArcGIS.Mapping.OfficeIntegration.PowerPointInfo"/>
  </ds:schemaRefs>
</ds:datastoreItem>
</file>

<file path=customXml/itemProps109.xml><?xml version="1.0" encoding="utf-8"?>
<ds:datastoreItem xmlns:ds="http://schemas.openxmlformats.org/officeDocument/2006/customXml" ds:itemID="{CF994716-D912-43B9-9D12-F72FAA0F1690}">
  <ds:schemaRefs>
    <ds:schemaRef ds:uri="ESRI.ArcGIS.Mapping.OfficeIntegration.PowerPointInfo"/>
  </ds:schemaRefs>
</ds:datastoreItem>
</file>

<file path=customXml/itemProps11.xml><?xml version="1.0" encoding="utf-8"?>
<ds:datastoreItem xmlns:ds="http://schemas.openxmlformats.org/officeDocument/2006/customXml" ds:itemID="{422747B0-12F3-4FC4-9086-43736795EF5E}">
  <ds:schemaRefs>
    <ds:schemaRef ds:uri="ESRI.ArcGIS.Mapping.OfficeIntegration.PowerPointInfo"/>
  </ds:schemaRefs>
</ds:datastoreItem>
</file>

<file path=customXml/itemProps110.xml><?xml version="1.0" encoding="utf-8"?>
<ds:datastoreItem xmlns:ds="http://schemas.openxmlformats.org/officeDocument/2006/customXml" ds:itemID="{1038A67A-9A6A-4132-847B-3741BBB41945}">
  <ds:schemaRefs>
    <ds:schemaRef ds:uri="ESRI.ArcGIS.Mapping.OfficeIntegration.PowerPointInfo"/>
  </ds:schemaRefs>
</ds:datastoreItem>
</file>

<file path=customXml/itemProps111.xml><?xml version="1.0" encoding="utf-8"?>
<ds:datastoreItem xmlns:ds="http://schemas.openxmlformats.org/officeDocument/2006/customXml" ds:itemID="{CB8E5239-FC1A-42B0-AC06-DB31DDED2A66}">
  <ds:schemaRefs>
    <ds:schemaRef ds:uri="ESRI.ArcGIS.Mapping.OfficeIntegration.PowerPointInfo"/>
  </ds:schemaRefs>
</ds:datastoreItem>
</file>

<file path=customXml/itemProps112.xml><?xml version="1.0" encoding="utf-8"?>
<ds:datastoreItem xmlns:ds="http://schemas.openxmlformats.org/officeDocument/2006/customXml" ds:itemID="{04997D1C-77F2-49D8-9083-032DCDF29751}">
  <ds:schemaRefs>
    <ds:schemaRef ds:uri="ESRI.ArcGIS.Mapping.OfficeIntegration.PowerPointInfo"/>
  </ds:schemaRefs>
</ds:datastoreItem>
</file>

<file path=customXml/itemProps113.xml><?xml version="1.0" encoding="utf-8"?>
<ds:datastoreItem xmlns:ds="http://schemas.openxmlformats.org/officeDocument/2006/customXml" ds:itemID="{D3BC0DF1-6558-4029-92AF-36A43C6E8AC5}">
  <ds:schemaRefs>
    <ds:schemaRef ds:uri="ESRI.ArcGIS.Mapping.OfficeIntegration.PowerPointInfo"/>
  </ds:schemaRefs>
</ds:datastoreItem>
</file>

<file path=customXml/itemProps114.xml><?xml version="1.0" encoding="utf-8"?>
<ds:datastoreItem xmlns:ds="http://schemas.openxmlformats.org/officeDocument/2006/customXml" ds:itemID="{819FFAD9-CEF5-45D3-80BE-E98510373156}">
  <ds:schemaRefs>
    <ds:schemaRef ds:uri="ESRI.ArcGIS.Mapping.OfficeIntegration.PowerPointInfo"/>
  </ds:schemaRefs>
</ds:datastoreItem>
</file>

<file path=customXml/itemProps115.xml><?xml version="1.0" encoding="utf-8"?>
<ds:datastoreItem xmlns:ds="http://schemas.openxmlformats.org/officeDocument/2006/customXml" ds:itemID="{194E47E3-E47E-476B-B2E3-965808C96529}">
  <ds:schemaRefs>
    <ds:schemaRef ds:uri="ESRI.ArcGIS.Mapping.OfficeIntegration.PowerPointInfo"/>
  </ds:schemaRefs>
</ds:datastoreItem>
</file>

<file path=customXml/itemProps116.xml><?xml version="1.0" encoding="utf-8"?>
<ds:datastoreItem xmlns:ds="http://schemas.openxmlformats.org/officeDocument/2006/customXml" ds:itemID="{869C5E62-95AF-4F84-BC96-811C1E670B95}">
  <ds:schemaRefs>
    <ds:schemaRef ds:uri="ESRI.ArcGIS.Mapping.OfficeIntegration.PowerPointInfo"/>
  </ds:schemaRefs>
</ds:datastoreItem>
</file>

<file path=customXml/itemProps117.xml><?xml version="1.0" encoding="utf-8"?>
<ds:datastoreItem xmlns:ds="http://schemas.openxmlformats.org/officeDocument/2006/customXml" ds:itemID="{6AA943EC-A083-425B-B3D1-EC7209F6349B}">
  <ds:schemaRefs>
    <ds:schemaRef ds:uri="ESRI.ArcGIS.Mapping.OfficeIntegration.PowerPointInfo"/>
  </ds:schemaRefs>
</ds:datastoreItem>
</file>

<file path=customXml/itemProps118.xml><?xml version="1.0" encoding="utf-8"?>
<ds:datastoreItem xmlns:ds="http://schemas.openxmlformats.org/officeDocument/2006/customXml" ds:itemID="{D7E80D54-05DF-4461-A5B8-65B5D8939C62}">
  <ds:schemaRefs>
    <ds:schemaRef ds:uri="ESRI.ArcGIS.Mapping.OfficeIntegration.PowerPointInfo"/>
  </ds:schemaRefs>
</ds:datastoreItem>
</file>

<file path=customXml/itemProps119.xml><?xml version="1.0" encoding="utf-8"?>
<ds:datastoreItem xmlns:ds="http://schemas.openxmlformats.org/officeDocument/2006/customXml" ds:itemID="{F514B09D-0716-4FA3-B56F-0C00D3CA7970}">
  <ds:schemaRefs>
    <ds:schemaRef ds:uri="ESRI.ArcGIS.Mapping.OfficeIntegration.PowerPointInfo"/>
  </ds:schemaRefs>
</ds:datastoreItem>
</file>

<file path=customXml/itemProps12.xml><?xml version="1.0" encoding="utf-8"?>
<ds:datastoreItem xmlns:ds="http://schemas.openxmlformats.org/officeDocument/2006/customXml" ds:itemID="{92B98BBE-341E-4A5F-9DF9-67542D30DC67}">
  <ds:schemaRefs>
    <ds:schemaRef ds:uri="ESRI.ArcGIS.Mapping.OfficeIntegration.PowerPointInfo"/>
  </ds:schemaRefs>
</ds:datastoreItem>
</file>

<file path=customXml/itemProps120.xml><?xml version="1.0" encoding="utf-8"?>
<ds:datastoreItem xmlns:ds="http://schemas.openxmlformats.org/officeDocument/2006/customXml" ds:itemID="{D4E33C02-E930-4378-9856-553F7755DAC4}">
  <ds:schemaRefs>
    <ds:schemaRef ds:uri="ESRI.ArcGIS.Mapping.OfficeIntegration.PowerPointInfo"/>
  </ds:schemaRefs>
</ds:datastoreItem>
</file>

<file path=customXml/itemProps121.xml><?xml version="1.0" encoding="utf-8"?>
<ds:datastoreItem xmlns:ds="http://schemas.openxmlformats.org/officeDocument/2006/customXml" ds:itemID="{06DAF5FE-D265-4EE2-94E2-1F68BE7DDCAD}">
  <ds:schemaRefs>
    <ds:schemaRef ds:uri="ESRI.ArcGIS.Mapping.OfficeIntegration.PowerPointInfo"/>
  </ds:schemaRefs>
</ds:datastoreItem>
</file>

<file path=customXml/itemProps122.xml><?xml version="1.0" encoding="utf-8"?>
<ds:datastoreItem xmlns:ds="http://schemas.openxmlformats.org/officeDocument/2006/customXml" ds:itemID="{62AC091C-5EC8-49C3-933E-8B14D1C667CA}">
  <ds:schemaRefs>
    <ds:schemaRef ds:uri="ESRI.ArcGIS.Mapping.OfficeIntegration.PowerPointInfo"/>
  </ds:schemaRefs>
</ds:datastoreItem>
</file>

<file path=customXml/itemProps123.xml><?xml version="1.0" encoding="utf-8"?>
<ds:datastoreItem xmlns:ds="http://schemas.openxmlformats.org/officeDocument/2006/customXml" ds:itemID="{E8AC3908-3FBC-4BB3-9BF8-0902FCAE04AC}">
  <ds:schemaRefs>
    <ds:schemaRef ds:uri="ESRI.ArcGIS.Mapping.OfficeIntegration.PowerPointInfo"/>
  </ds:schemaRefs>
</ds:datastoreItem>
</file>

<file path=customXml/itemProps124.xml><?xml version="1.0" encoding="utf-8"?>
<ds:datastoreItem xmlns:ds="http://schemas.openxmlformats.org/officeDocument/2006/customXml" ds:itemID="{8D9A2343-DCD8-4D7A-936D-168425C13045}">
  <ds:schemaRefs>
    <ds:schemaRef ds:uri="ESRI.ArcGIS.Mapping.OfficeIntegration.PowerPointInfo"/>
  </ds:schemaRefs>
</ds:datastoreItem>
</file>

<file path=customXml/itemProps125.xml><?xml version="1.0" encoding="utf-8"?>
<ds:datastoreItem xmlns:ds="http://schemas.openxmlformats.org/officeDocument/2006/customXml" ds:itemID="{59458BB3-13F6-4922-B33D-852E8B1F0ABF}">
  <ds:schemaRefs>
    <ds:schemaRef ds:uri="ESRI.ArcGIS.Mapping.OfficeIntegration.PowerPointInfo"/>
  </ds:schemaRefs>
</ds:datastoreItem>
</file>

<file path=customXml/itemProps126.xml><?xml version="1.0" encoding="utf-8"?>
<ds:datastoreItem xmlns:ds="http://schemas.openxmlformats.org/officeDocument/2006/customXml" ds:itemID="{0691190D-545C-4E88-9BF3-15C26068CD1E}">
  <ds:schemaRefs>
    <ds:schemaRef ds:uri="ESRI.ArcGIS.Mapping.OfficeIntegration.PowerPointInfo"/>
  </ds:schemaRefs>
</ds:datastoreItem>
</file>

<file path=customXml/itemProps127.xml><?xml version="1.0" encoding="utf-8"?>
<ds:datastoreItem xmlns:ds="http://schemas.openxmlformats.org/officeDocument/2006/customXml" ds:itemID="{00F2FD6D-A9F0-4838-B23A-A63546CBEDA4}">
  <ds:schemaRefs>
    <ds:schemaRef ds:uri="ESRI.ArcGIS.Mapping.OfficeIntegration.PowerPointInfo"/>
  </ds:schemaRefs>
</ds:datastoreItem>
</file>

<file path=customXml/itemProps128.xml><?xml version="1.0" encoding="utf-8"?>
<ds:datastoreItem xmlns:ds="http://schemas.openxmlformats.org/officeDocument/2006/customXml" ds:itemID="{1EDA61B2-9549-4586-A9B4-BA17EBE19F3D}">
  <ds:schemaRefs>
    <ds:schemaRef ds:uri="ESRI.ArcGIS.Mapping.OfficeIntegration.PowerPointInfo"/>
  </ds:schemaRefs>
</ds:datastoreItem>
</file>

<file path=customXml/itemProps129.xml><?xml version="1.0" encoding="utf-8"?>
<ds:datastoreItem xmlns:ds="http://schemas.openxmlformats.org/officeDocument/2006/customXml" ds:itemID="{897AACCA-0B3A-44F7-B74D-B224A729C9F0}">
  <ds:schemaRefs>
    <ds:schemaRef ds:uri="ESRI.ArcGIS.Mapping.OfficeIntegration.PowerPointInfo"/>
  </ds:schemaRefs>
</ds:datastoreItem>
</file>

<file path=customXml/itemProps13.xml><?xml version="1.0" encoding="utf-8"?>
<ds:datastoreItem xmlns:ds="http://schemas.openxmlformats.org/officeDocument/2006/customXml" ds:itemID="{25B0FD9B-C7D0-4189-908B-AEF036FEC43F}">
  <ds:schemaRefs>
    <ds:schemaRef ds:uri="ESRI.ArcGIS.Mapping.OfficeIntegration.PowerPointInfo"/>
  </ds:schemaRefs>
</ds:datastoreItem>
</file>

<file path=customXml/itemProps130.xml><?xml version="1.0" encoding="utf-8"?>
<ds:datastoreItem xmlns:ds="http://schemas.openxmlformats.org/officeDocument/2006/customXml" ds:itemID="{F2B655B5-DCFB-4ED0-974B-07F81F6A5BC2}">
  <ds:schemaRefs>
    <ds:schemaRef ds:uri="ESRI.ArcGIS.Mapping.OfficeIntegration.PowerPointInfo"/>
  </ds:schemaRefs>
</ds:datastoreItem>
</file>

<file path=customXml/itemProps131.xml><?xml version="1.0" encoding="utf-8"?>
<ds:datastoreItem xmlns:ds="http://schemas.openxmlformats.org/officeDocument/2006/customXml" ds:itemID="{025ABB43-1C69-41E1-B3A7-3F3827B60BE3}">
  <ds:schemaRefs>
    <ds:schemaRef ds:uri="ESRI.ArcGIS.Mapping.OfficeIntegration.PowerPointInfo"/>
  </ds:schemaRefs>
</ds:datastoreItem>
</file>

<file path=customXml/itemProps132.xml><?xml version="1.0" encoding="utf-8"?>
<ds:datastoreItem xmlns:ds="http://schemas.openxmlformats.org/officeDocument/2006/customXml" ds:itemID="{6B298D15-7852-422B-B33A-A958A75C6CE6}">
  <ds:schemaRefs>
    <ds:schemaRef ds:uri="ESRI.ArcGIS.Mapping.OfficeIntegration.PowerPointInfo"/>
  </ds:schemaRefs>
</ds:datastoreItem>
</file>

<file path=customXml/itemProps133.xml><?xml version="1.0" encoding="utf-8"?>
<ds:datastoreItem xmlns:ds="http://schemas.openxmlformats.org/officeDocument/2006/customXml" ds:itemID="{56E09A25-E305-47E5-8C03-66EAB6E8C763}">
  <ds:schemaRefs>
    <ds:schemaRef ds:uri="ESRI.ArcGIS.Mapping.OfficeIntegration.PowerPointInfo"/>
  </ds:schemaRefs>
</ds:datastoreItem>
</file>

<file path=customXml/itemProps134.xml><?xml version="1.0" encoding="utf-8"?>
<ds:datastoreItem xmlns:ds="http://schemas.openxmlformats.org/officeDocument/2006/customXml" ds:itemID="{E1B05F13-002D-4C47-9754-3FDEB637571B}">
  <ds:schemaRefs>
    <ds:schemaRef ds:uri="ESRI.ArcGIS.Mapping.OfficeIntegration.PowerPointInfo"/>
  </ds:schemaRefs>
</ds:datastoreItem>
</file>

<file path=customXml/itemProps135.xml><?xml version="1.0" encoding="utf-8"?>
<ds:datastoreItem xmlns:ds="http://schemas.openxmlformats.org/officeDocument/2006/customXml" ds:itemID="{7F09A492-41D9-426D-9B22-A24F2BC2884A}">
  <ds:schemaRefs>
    <ds:schemaRef ds:uri="ESRI.ArcGIS.Mapping.OfficeIntegration.PowerPointInfo"/>
  </ds:schemaRefs>
</ds:datastoreItem>
</file>

<file path=customXml/itemProps136.xml><?xml version="1.0" encoding="utf-8"?>
<ds:datastoreItem xmlns:ds="http://schemas.openxmlformats.org/officeDocument/2006/customXml" ds:itemID="{DD5DBBDB-2BBF-4AE1-AF7F-84D29D584BA0}">
  <ds:schemaRefs>
    <ds:schemaRef ds:uri="ESRI.ArcGIS.Mapping.OfficeIntegration.PowerPointInfo"/>
  </ds:schemaRefs>
</ds:datastoreItem>
</file>

<file path=customXml/itemProps137.xml><?xml version="1.0" encoding="utf-8"?>
<ds:datastoreItem xmlns:ds="http://schemas.openxmlformats.org/officeDocument/2006/customXml" ds:itemID="{5C0E1CC7-982E-44C5-8049-381BAC1BEA61}">
  <ds:schemaRefs>
    <ds:schemaRef ds:uri="ESRI.ArcGIS.Mapping.OfficeIntegration.PowerPointInfo"/>
  </ds:schemaRefs>
</ds:datastoreItem>
</file>

<file path=customXml/itemProps138.xml><?xml version="1.0" encoding="utf-8"?>
<ds:datastoreItem xmlns:ds="http://schemas.openxmlformats.org/officeDocument/2006/customXml" ds:itemID="{29356BAA-AB5B-4985-BDBA-B73CD2B98643}">
  <ds:schemaRefs>
    <ds:schemaRef ds:uri="ESRI.ArcGIS.Mapping.OfficeIntegration.PowerPointInfo"/>
  </ds:schemaRefs>
</ds:datastoreItem>
</file>

<file path=customXml/itemProps139.xml><?xml version="1.0" encoding="utf-8"?>
<ds:datastoreItem xmlns:ds="http://schemas.openxmlformats.org/officeDocument/2006/customXml" ds:itemID="{94E618F1-5E95-4889-8D26-2752E21DFB47}">
  <ds:schemaRefs>
    <ds:schemaRef ds:uri="ESRI.ArcGIS.Mapping.OfficeIntegration.PowerPointInfo"/>
  </ds:schemaRefs>
</ds:datastoreItem>
</file>

<file path=customXml/itemProps14.xml><?xml version="1.0" encoding="utf-8"?>
<ds:datastoreItem xmlns:ds="http://schemas.openxmlformats.org/officeDocument/2006/customXml" ds:itemID="{9809AC2C-ED5A-4D3D-B81E-2DC6690C492B}">
  <ds:schemaRefs>
    <ds:schemaRef ds:uri="ESRI.ArcGIS.Mapping.OfficeIntegration.PowerPointInfo"/>
  </ds:schemaRefs>
</ds:datastoreItem>
</file>

<file path=customXml/itemProps140.xml><?xml version="1.0" encoding="utf-8"?>
<ds:datastoreItem xmlns:ds="http://schemas.openxmlformats.org/officeDocument/2006/customXml" ds:itemID="{77770C85-BDEB-4990-B446-E61898A9B663}">
  <ds:schemaRefs>
    <ds:schemaRef ds:uri="ESRI.ArcGIS.Mapping.OfficeIntegration.PowerPointInfo"/>
  </ds:schemaRefs>
</ds:datastoreItem>
</file>

<file path=customXml/itemProps141.xml><?xml version="1.0" encoding="utf-8"?>
<ds:datastoreItem xmlns:ds="http://schemas.openxmlformats.org/officeDocument/2006/customXml" ds:itemID="{5A061F52-2D34-4834-852F-57DCA00BF3F3}">
  <ds:schemaRefs>
    <ds:schemaRef ds:uri="ESRI.ArcGIS.Mapping.OfficeIntegration.PowerPointInfo"/>
  </ds:schemaRefs>
</ds:datastoreItem>
</file>

<file path=customXml/itemProps142.xml><?xml version="1.0" encoding="utf-8"?>
<ds:datastoreItem xmlns:ds="http://schemas.openxmlformats.org/officeDocument/2006/customXml" ds:itemID="{A4C1BD42-7CCA-4F78-8F5C-C775346AE392}">
  <ds:schemaRefs>
    <ds:schemaRef ds:uri="ESRI.ArcGIS.Mapping.OfficeIntegration.PowerPointInfo"/>
  </ds:schemaRefs>
</ds:datastoreItem>
</file>

<file path=customXml/itemProps143.xml><?xml version="1.0" encoding="utf-8"?>
<ds:datastoreItem xmlns:ds="http://schemas.openxmlformats.org/officeDocument/2006/customXml" ds:itemID="{71ACAB54-7957-4C62-ACFA-C2B7FB3CB0A3}">
  <ds:schemaRefs>
    <ds:schemaRef ds:uri="ESRI.ArcGIS.Mapping.OfficeIntegration.PowerPointInfo"/>
  </ds:schemaRefs>
</ds:datastoreItem>
</file>

<file path=customXml/itemProps144.xml><?xml version="1.0" encoding="utf-8"?>
<ds:datastoreItem xmlns:ds="http://schemas.openxmlformats.org/officeDocument/2006/customXml" ds:itemID="{44713A0B-980A-4AD5-82F1-FAD8873C2B72}">
  <ds:schemaRefs>
    <ds:schemaRef ds:uri="ESRI.ArcGIS.Mapping.OfficeIntegration.PowerPointInfo"/>
  </ds:schemaRefs>
</ds:datastoreItem>
</file>

<file path=customXml/itemProps145.xml><?xml version="1.0" encoding="utf-8"?>
<ds:datastoreItem xmlns:ds="http://schemas.openxmlformats.org/officeDocument/2006/customXml" ds:itemID="{757910A1-CF49-4A0B-AE48-59227D3889BE}">
  <ds:schemaRefs>
    <ds:schemaRef ds:uri="ESRI.ArcGIS.Mapping.OfficeIntegration.PowerPointInfo"/>
  </ds:schemaRefs>
</ds:datastoreItem>
</file>

<file path=customXml/itemProps146.xml><?xml version="1.0" encoding="utf-8"?>
<ds:datastoreItem xmlns:ds="http://schemas.openxmlformats.org/officeDocument/2006/customXml" ds:itemID="{358A503D-7802-4E79-8850-6B80072731F2}">
  <ds:schemaRefs>
    <ds:schemaRef ds:uri="ESRI.ArcGIS.Mapping.OfficeIntegration.PowerPointInfo"/>
  </ds:schemaRefs>
</ds:datastoreItem>
</file>

<file path=customXml/itemProps147.xml><?xml version="1.0" encoding="utf-8"?>
<ds:datastoreItem xmlns:ds="http://schemas.openxmlformats.org/officeDocument/2006/customXml" ds:itemID="{805955B9-8B5F-4E07-B75D-3B50ED70B125}">
  <ds:schemaRefs>
    <ds:schemaRef ds:uri="ESRI.ArcGIS.Mapping.OfficeIntegration.PowerPointInfo"/>
  </ds:schemaRefs>
</ds:datastoreItem>
</file>

<file path=customXml/itemProps148.xml><?xml version="1.0" encoding="utf-8"?>
<ds:datastoreItem xmlns:ds="http://schemas.openxmlformats.org/officeDocument/2006/customXml" ds:itemID="{CC439FCA-165B-48F0-9FF8-D58DD4A86F14}">
  <ds:schemaRefs>
    <ds:schemaRef ds:uri="ESRI.ArcGIS.Mapping.OfficeIntegration.PowerPointInfo"/>
  </ds:schemaRefs>
</ds:datastoreItem>
</file>

<file path=customXml/itemProps149.xml><?xml version="1.0" encoding="utf-8"?>
<ds:datastoreItem xmlns:ds="http://schemas.openxmlformats.org/officeDocument/2006/customXml" ds:itemID="{1AAA3282-DC5D-4F29-9031-8F85C7A49891}">
  <ds:schemaRefs>
    <ds:schemaRef ds:uri="ESRI.ArcGIS.Mapping.OfficeIntegration.PowerPointInfo"/>
  </ds:schemaRefs>
</ds:datastoreItem>
</file>

<file path=customXml/itemProps15.xml><?xml version="1.0" encoding="utf-8"?>
<ds:datastoreItem xmlns:ds="http://schemas.openxmlformats.org/officeDocument/2006/customXml" ds:itemID="{F00D94DC-6786-427D-A2FE-DD89B2864FDF}">
  <ds:schemaRefs>
    <ds:schemaRef ds:uri="ESRI.ArcGIS.Mapping.OfficeIntegration.PowerPointInfo"/>
  </ds:schemaRefs>
</ds:datastoreItem>
</file>

<file path=customXml/itemProps150.xml><?xml version="1.0" encoding="utf-8"?>
<ds:datastoreItem xmlns:ds="http://schemas.openxmlformats.org/officeDocument/2006/customXml" ds:itemID="{3EDCC7BA-EC6E-4029-881D-9E1C9E88093B}">
  <ds:schemaRefs>
    <ds:schemaRef ds:uri="ESRI.ArcGIS.Mapping.OfficeIntegration.PowerPointInfo"/>
  </ds:schemaRefs>
</ds:datastoreItem>
</file>

<file path=customXml/itemProps151.xml><?xml version="1.0" encoding="utf-8"?>
<ds:datastoreItem xmlns:ds="http://schemas.openxmlformats.org/officeDocument/2006/customXml" ds:itemID="{98CDD119-35F1-4D33-8362-23DA09FB564C}">
  <ds:schemaRefs>
    <ds:schemaRef ds:uri="ESRI.ArcGIS.Mapping.OfficeIntegration.PowerPointInfo"/>
  </ds:schemaRefs>
</ds:datastoreItem>
</file>

<file path=customXml/itemProps152.xml><?xml version="1.0" encoding="utf-8"?>
<ds:datastoreItem xmlns:ds="http://schemas.openxmlformats.org/officeDocument/2006/customXml" ds:itemID="{1934EE7E-7821-4B80-BEF7-3A8D170C6D36}">
  <ds:schemaRefs>
    <ds:schemaRef ds:uri="ESRI.ArcGIS.Mapping.OfficeIntegration.PowerPointInfo"/>
  </ds:schemaRefs>
</ds:datastoreItem>
</file>

<file path=customXml/itemProps153.xml><?xml version="1.0" encoding="utf-8"?>
<ds:datastoreItem xmlns:ds="http://schemas.openxmlformats.org/officeDocument/2006/customXml" ds:itemID="{4801C9F2-3702-48E4-9ABA-B811FE3B3658}">
  <ds:schemaRefs>
    <ds:schemaRef ds:uri="ESRI.ArcGIS.Mapping.OfficeIntegration.PowerPointInfo"/>
  </ds:schemaRefs>
</ds:datastoreItem>
</file>

<file path=customXml/itemProps154.xml><?xml version="1.0" encoding="utf-8"?>
<ds:datastoreItem xmlns:ds="http://schemas.openxmlformats.org/officeDocument/2006/customXml" ds:itemID="{88587BB9-1DF8-449D-8B0D-71109643AF27}">
  <ds:schemaRefs>
    <ds:schemaRef ds:uri="ESRI.ArcGIS.Mapping.OfficeIntegration.PowerPointInfo"/>
  </ds:schemaRefs>
</ds:datastoreItem>
</file>

<file path=customXml/itemProps155.xml><?xml version="1.0" encoding="utf-8"?>
<ds:datastoreItem xmlns:ds="http://schemas.openxmlformats.org/officeDocument/2006/customXml" ds:itemID="{661B1CF0-62AB-488F-8DFF-25EB1D12A008}">
  <ds:schemaRefs>
    <ds:schemaRef ds:uri="ESRI.ArcGIS.Mapping.OfficeIntegration.PowerPointInfo"/>
  </ds:schemaRefs>
</ds:datastoreItem>
</file>

<file path=customXml/itemProps156.xml><?xml version="1.0" encoding="utf-8"?>
<ds:datastoreItem xmlns:ds="http://schemas.openxmlformats.org/officeDocument/2006/customXml" ds:itemID="{AF2B42AB-EE11-4B41-8D8F-711D404B9CA9}">
  <ds:schemaRefs>
    <ds:schemaRef ds:uri="ESRI.ArcGIS.Mapping.OfficeIntegration.PowerPointInfo"/>
  </ds:schemaRefs>
</ds:datastoreItem>
</file>

<file path=customXml/itemProps157.xml><?xml version="1.0" encoding="utf-8"?>
<ds:datastoreItem xmlns:ds="http://schemas.openxmlformats.org/officeDocument/2006/customXml" ds:itemID="{81ADEE6F-2149-45F4-8DCB-913CA6A3C94E}">
  <ds:schemaRefs>
    <ds:schemaRef ds:uri="ESRI.ArcGIS.Mapping.OfficeIntegration.PowerPointInfo"/>
  </ds:schemaRefs>
</ds:datastoreItem>
</file>

<file path=customXml/itemProps158.xml><?xml version="1.0" encoding="utf-8"?>
<ds:datastoreItem xmlns:ds="http://schemas.openxmlformats.org/officeDocument/2006/customXml" ds:itemID="{5BDFF868-BD7C-4B1E-A960-457981C6A76F}">
  <ds:schemaRefs>
    <ds:schemaRef ds:uri="ESRI.ArcGIS.Mapping.OfficeIntegration.PowerPointInfo"/>
  </ds:schemaRefs>
</ds:datastoreItem>
</file>

<file path=customXml/itemProps159.xml><?xml version="1.0" encoding="utf-8"?>
<ds:datastoreItem xmlns:ds="http://schemas.openxmlformats.org/officeDocument/2006/customXml" ds:itemID="{30B51A60-AE8E-4557-8157-22F156818513}">
  <ds:schemaRefs>
    <ds:schemaRef ds:uri="ESRI.ArcGIS.Mapping.OfficeIntegration.PowerPointInfo"/>
  </ds:schemaRefs>
</ds:datastoreItem>
</file>

<file path=customXml/itemProps16.xml><?xml version="1.0" encoding="utf-8"?>
<ds:datastoreItem xmlns:ds="http://schemas.openxmlformats.org/officeDocument/2006/customXml" ds:itemID="{5AF50051-CDE4-4D03-AD7B-0127CA4FF641}">
  <ds:schemaRefs>
    <ds:schemaRef ds:uri="ESRI.ArcGIS.Mapping.OfficeIntegration.PowerPointInfo"/>
  </ds:schemaRefs>
</ds:datastoreItem>
</file>

<file path=customXml/itemProps160.xml><?xml version="1.0" encoding="utf-8"?>
<ds:datastoreItem xmlns:ds="http://schemas.openxmlformats.org/officeDocument/2006/customXml" ds:itemID="{254A2687-876F-41D4-AF9D-3418C76B0443}">
  <ds:schemaRefs>
    <ds:schemaRef ds:uri="ESRI.ArcGIS.Mapping.OfficeIntegration.PowerPointInfo"/>
  </ds:schemaRefs>
</ds:datastoreItem>
</file>

<file path=customXml/itemProps161.xml><?xml version="1.0" encoding="utf-8"?>
<ds:datastoreItem xmlns:ds="http://schemas.openxmlformats.org/officeDocument/2006/customXml" ds:itemID="{7837D0AA-9A04-4A37-8393-9E6799463722}">
  <ds:schemaRefs>
    <ds:schemaRef ds:uri="ESRI.ArcGIS.Mapping.OfficeIntegration.PowerPointInfo"/>
  </ds:schemaRefs>
</ds:datastoreItem>
</file>

<file path=customXml/itemProps162.xml><?xml version="1.0" encoding="utf-8"?>
<ds:datastoreItem xmlns:ds="http://schemas.openxmlformats.org/officeDocument/2006/customXml" ds:itemID="{95A9431F-73E3-4E14-AC1D-4E16F652905E}">
  <ds:schemaRefs>
    <ds:schemaRef ds:uri="ESRI.ArcGIS.Mapping.OfficeIntegration.PowerPointInfo"/>
  </ds:schemaRefs>
</ds:datastoreItem>
</file>

<file path=customXml/itemProps163.xml><?xml version="1.0" encoding="utf-8"?>
<ds:datastoreItem xmlns:ds="http://schemas.openxmlformats.org/officeDocument/2006/customXml" ds:itemID="{9E5998F1-8FD9-40CF-BF00-7B2862C59238}">
  <ds:schemaRefs>
    <ds:schemaRef ds:uri="ESRI.ArcGIS.Mapping.OfficeIntegration.PowerPointInfo"/>
  </ds:schemaRefs>
</ds:datastoreItem>
</file>

<file path=customXml/itemProps164.xml><?xml version="1.0" encoding="utf-8"?>
<ds:datastoreItem xmlns:ds="http://schemas.openxmlformats.org/officeDocument/2006/customXml" ds:itemID="{2B8E03B6-32DE-4877-A62A-D7410409EE3C}">
  <ds:schemaRefs>
    <ds:schemaRef ds:uri="ESRI.ArcGIS.Mapping.OfficeIntegration.PowerPointInfo"/>
  </ds:schemaRefs>
</ds:datastoreItem>
</file>

<file path=customXml/itemProps165.xml><?xml version="1.0" encoding="utf-8"?>
<ds:datastoreItem xmlns:ds="http://schemas.openxmlformats.org/officeDocument/2006/customXml" ds:itemID="{B201009C-9A70-4FC3-885B-28B37C94F981}">
  <ds:schemaRefs>
    <ds:schemaRef ds:uri="ESRI.ArcGIS.Mapping.OfficeIntegration.PowerPointInfo"/>
  </ds:schemaRefs>
</ds:datastoreItem>
</file>

<file path=customXml/itemProps166.xml><?xml version="1.0" encoding="utf-8"?>
<ds:datastoreItem xmlns:ds="http://schemas.openxmlformats.org/officeDocument/2006/customXml" ds:itemID="{6F48DDCF-84F5-405B-A3BA-80BE7C94A399}">
  <ds:schemaRefs>
    <ds:schemaRef ds:uri="ESRI.ArcGIS.Mapping.OfficeIntegration.PowerPointInfo"/>
  </ds:schemaRefs>
</ds:datastoreItem>
</file>

<file path=customXml/itemProps167.xml><?xml version="1.0" encoding="utf-8"?>
<ds:datastoreItem xmlns:ds="http://schemas.openxmlformats.org/officeDocument/2006/customXml" ds:itemID="{D721D964-B7EA-4B9B-9AF2-8992664309E3}">
  <ds:schemaRefs>
    <ds:schemaRef ds:uri="ESRI.ArcGIS.Mapping.OfficeIntegration.PowerPointInfo"/>
  </ds:schemaRefs>
</ds:datastoreItem>
</file>

<file path=customXml/itemProps168.xml><?xml version="1.0" encoding="utf-8"?>
<ds:datastoreItem xmlns:ds="http://schemas.openxmlformats.org/officeDocument/2006/customXml" ds:itemID="{B7D7C24D-330A-47FF-B2E1-1C6D35C8BBD7}">
  <ds:schemaRefs>
    <ds:schemaRef ds:uri="ESRI.ArcGIS.Mapping.OfficeIntegration.PowerPointInfo"/>
  </ds:schemaRefs>
</ds:datastoreItem>
</file>

<file path=customXml/itemProps169.xml><?xml version="1.0" encoding="utf-8"?>
<ds:datastoreItem xmlns:ds="http://schemas.openxmlformats.org/officeDocument/2006/customXml" ds:itemID="{E77E7243-A106-449C-931F-92D699CAA256}">
  <ds:schemaRefs>
    <ds:schemaRef ds:uri="ESRI.ArcGIS.Mapping.OfficeIntegration.PowerPointInfo"/>
  </ds:schemaRefs>
</ds:datastoreItem>
</file>

<file path=customXml/itemProps17.xml><?xml version="1.0" encoding="utf-8"?>
<ds:datastoreItem xmlns:ds="http://schemas.openxmlformats.org/officeDocument/2006/customXml" ds:itemID="{E65BF18F-3C03-4F86-87B6-C6EAB45F6863}">
  <ds:schemaRefs>
    <ds:schemaRef ds:uri="ESRI.ArcGIS.Mapping.OfficeIntegration.PowerPointInfo"/>
  </ds:schemaRefs>
</ds:datastoreItem>
</file>

<file path=customXml/itemProps170.xml><?xml version="1.0" encoding="utf-8"?>
<ds:datastoreItem xmlns:ds="http://schemas.openxmlformats.org/officeDocument/2006/customXml" ds:itemID="{96381053-BD0F-4E59-9838-26117007F329}">
  <ds:schemaRefs>
    <ds:schemaRef ds:uri="ESRI.ArcGIS.Mapping.OfficeIntegration.PowerPointInfo"/>
  </ds:schemaRefs>
</ds:datastoreItem>
</file>

<file path=customXml/itemProps171.xml><?xml version="1.0" encoding="utf-8"?>
<ds:datastoreItem xmlns:ds="http://schemas.openxmlformats.org/officeDocument/2006/customXml" ds:itemID="{C34C57CB-E619-4CA0-981D-686F6C4F0934}">
  <ds:schemaRefs>
    <ds:schemaRef ds:uri="ESRI.ArcGIS.Mapping.OfficeIntegration.PowerPointInfo"/>
  </ds:schemaRefs>
</ds:datastoreItem>
</file>

<file path=customXml/itemProps172.xml><?xml version="1.0" encoding="utf-8"?>
<ds:datastoreItem xmlns:ds="http://schemas.openxmlformats.org/officeDocument/2006/customXml" ds:itemID="{26D96C3E-3D5F-47E7-8B65-88D1B8CBFE01}">
  <ds:schemaRefs>
    <ds:schemaRef ds:uri="ESRI.ArcGIS.Mapping.OfficeIntegration.PowerPointInfo"/>
  </ds:schemaRefs>
</ds:datastoreItem>
</file>

<file path=customXml/itemProps173.xml><?xml version="1.0" encoding="utf-8"?>
<ds:datastoreItem xmlns:ds="http://schemas.openxmlformats.org/officeDocument/2006/customXml" ds:itemID="{DD1EF4B0-AC88-41EC-A0C4-B9AB9D716D18}">
  <ds:schemaRefs>
    <ds:schemaRef ds:uri="ESRI.ArcGIS.Mapping.OfficeIntegration.PowerPointInfo"/>
  </ds:schemaRefs>
</ds:datastoreItem>
</file>

<file path=customXml/itemProps174.xml><?xml version="1.0" encoding="utf-8"?>
<ds:datastoreItem xmlns:ds="http://schemas.openxmlformats.org/officeDocument/2006/customXml" ds:itemID="{CB272A4B-AFD8-4483-B11B-70738E6C6293}">
  <ds:schemaRefs>
    <ds:schemaRef ds:uri="ESRI.ArcGIS.Mapping.OfficeIntegration.PowerPointInfo"/>
  </ds:schemaRefs>
</ds:datastoreItem>
</file>

<file path=customXml/itemProps175.xml><?xml version="1.0" encoding="utf-8"?>
<ds:datastoreItem xmlns:ds="http://schemas.openxmlformats.org/officeDocument/2006/customXml" ds:itemID="{332C733C-C214-458C-8524-C57A882140EE}">
  <ds:schemaRefs>
    <ds:schemaRef ds:uri="ESRI.ArcGIS.Mapping.OfficeIntegration.PowerPointInfo"/>
  </ds:schemaRefs>
</ds:datastoreItem>
</file>

<file path=customXml/itemProps176.xml><?xml version="1.0" encoding="utf-8"?>
<ds:datastoreItem xmlns:ds="http://schemas.openxmlformats.org/officeDocument/2006/customXml" ds:itemID="{69CA5372-B7A8-429F-A7EB-B784FFB966BC}">
  <ds:schemaRefs>
    <ds:schemaRef ds:uri="ESRI.ArcGIS.Mapping.OfficeIntegration.PowerPointInfo"/>
  </ds:schemaRefs>
</ds:datastoreItem>
</file>

<file path=customXml/itemProps177.xml><?xml version="1.0" encoding="utf-8"?>
<ds:datastoreItem xmlns:ds="http://schemas.openxmlformats.org/officeDocument/2006/customXml" ds:itemID="{D45CAB6D-5E74-4240-B7F3-B23E310196F0}">
  <ds:schemaRefs>
    <ds:schemaRef ds:uri="ESRI.ArcGIS.Mapping.OfficeIntegration.PowerPointInfo"/>
  </ds:schemaRefs>
</ds:datastoreItem>
</file>

<file path=customXml/itemProps178.xml><?xml version="1.0" encoding="utf-8"?>
<ds:datastoreItem xmlns:ds="http://schemas.openxmlformats.org/officeDocument/2006/customXml" ds:itemID="{D6B06542-174F-4B13-AA82-550C040F0E11}">
  <ds:schemaRefs>
    <ds:schemaRef ds:uri="ESRI.ArcGIS.Mapping.OfficeIntegration.PowerPointInfo"/>
  </ds:schemaRefs>
</ds:datastoreItem>
</file>

<file path=customXml/itemProps179.xml><?xml version="1.0" encoding="utf-8"?>
<ds:datastoreItem xmlns:ds="http://schemas.openxmlformats.org/officeDocument/2006/customXml" ds:itemID="{B4314F12-43C9-4767-BDA3-55193E5F4BE3}">
  <ds:schemaRefs>
    <ds:schemaRef ds:uri="ESRI.ArcGIS.Mapping.OfficeIntegration.PowerPointInfo"/>
  </ds:schemaRefs>
</ds:datastoreItem>
</file>

<file path=customXml/itemProps18.xml><?xml version="1.0" encoding="utf-8"?>
<ds:datastoreItem xmlns:ds="http://schemas.openxmlformats.org/officeDocument/2006/customXml" ds:itemID="{D4B82089-0B18-4B19-A3D4-9F7C21497E73}">
  <ds:schemaRefs>
    <ds:schemaRef ds:uri="ESRI.ArcGIS.Mapping.OfficeIntegration.PowerPointInfo"/>
  </ds:schemaRefs>
</ds:datastoreItem>
</file>

<file path=customXml/itemProps180.xml><?xml version="1.0" encoding="utf-8"?>
<ds:datastoreItem xmlns:ds="http://schemas.openxmlformats.org/officeDocument/2006/customXml" ds:itemID="{12111D68-4D44-4CD9-86C0-1A58CC48B614}">
  <ds:schemaRefs>
    <ds:schemaRef ds:uri="ESRI.ArcGIS.Mapping.OfficeIntegration.PowerPointInfo"/>
  </ds:schemaRefs>
</ds:datastoreItem>
</file>

<file path=customXml/itemProps181.xml><?xml version="1.0" encoding="utf-8"?>
<ds:datastoreItem xmlns:ds="http://schemas.openxmlformats.org/officeDocument/2006/customXml" ds:itemID="{A0F8C704-2F14-4200-9101-0E7C64E7E0F8}">
  <ds:schemaRefs>
    <ds:schemaRef ds:uri="ESRI.ArcGIS.Mapping.OfficeIntegration.PowerPointInfo"/>
  </ds:schemaRefs>
</ds:datastoreItem>
</file>

<file path=customXml/itemProps182.xml><?xml version="1.0" encoding="utf-8"?>
<ds:datastoreItem xmlns:ds="http://schemas.openxmlformats.org/officeDocument/2006/customXml" ds:itemID="{2401E2D1-0049-42F6-824B-B6ED51F6D551}">
  <ds:schemaRefs>
    <ds:schemaRef ds:uri="ESRI.ArcGIS.Mapping.OfficeIntegration.PowerPointInfo"/>
  </ds:schemaRefs>
</ds:datastoreItem>
</file>

<file path=customXml/itemProps183.xml><?xml version="1.0" encoding="utf-8"?>
<ds:datastoreItem xmlns:ds="http://schemas.openxmlformats.org/officeDocument/2006/customXml" ds:itemID="{ED875B87-B31A-4DC9-BA08-A058CA70C9B7}">
  <ds:schemaRefs>
    <ds:schemaRef ds:uri="ESRI.ArcGIS.Mapping.OfficeIntegration.PowerPointInfo"/>
  </ds:schemaRefs>
</ds:datastoreItem>
</file>

<file path=customXml/itemProps184.xml><?xml version="1.0" encoding="utf-8"?>
<ds:datastoreItem xmlns:ds="http://schemas.openxmlformats.org/officeDocument/2006/customXml" ds:itemID="{AE222E80-862B-445F-B8F2-4AAB005560CE}">
  <ds:schemaRefs>
    <ds:schemaRef ds:uri="ESRI.ArcGIS.Mapping.OfficeIntegration.PowerPointInfo"/>
  </ds:schemaRefs>
</ds:datastoreItem>
</file>

<file path=customXml/itemProps185.xml><?xml version="1.0" encoding="utf-8"?>
<ds:datastoreItem xmlns:ds="http://schemas.openxmlformats.org/officeDocument/2006/customXml" ds:itemID="{728AC455-C994-42E7-AF48-C8B61D23787E}">
  <ds:schemaRefs>
    <ds:schemaRef ds:uri="ESRI.ArcGIS.Mapping.OfficeIntegration.PowerPointInfo"/>
  </ds:schemaRefs>
</ds:datastoreItem>
</file>

<file path=customXml/itemProps186.xml><?xml version="1.0" encoding="utf-8"?>
<ds:datastoreItem xmlns:ds="http://schemas.openxmlformats.org/officeDocument/2006/customXml" ds:itemID="{5EA2DD97-90E2-4234-814C-AA2E7BD2354C}">
  <ds:schemaRefs>
    <ds:schemaRef ds:uri="ESRI.ArcGIS.Mapping.OfficeIntegration.PowerPointInfo"/>
  </ds:schemaRefs>
</ds:datastoreItem>
</file>

<file path=customXml/itemProps187.xml><?xml version="1.0" encoding="utf-8"?>
<ds:datastoreItem xmlns:ds="http://schemas.openxmlformats.org/officeDocument/2006/customXml" ds:itemID="{7EBB43F4-16CA-42A5-BFB4-F7312F4716BF}">
  <ds:schemaRefs>
    <ds:schemaRef ds:uri="ESRI.ArcGIS.Mapping.OfficeIntegration.PowerPointInfo"/>
  </ds:schemaRefs>
</ds:datastoreItem>
</file>

<file path=customXml/itemProps188.xml><?xml version="1.0" encoding="utf-8"?>
<ds:datastoreItem xmlns:ds="http://schemas.openxmlformats.org/officeDocument/2006/customXml" ds:itemID="{7D52D13F-C268-416C-9EF2-0E50513FB6FF}">
  <ds:schemaRefs>
    <ds:schemaRef ds:uri="ESRI.ArcGIS.Mapping.OfficeIntegration.PowerPointInfo"/>
  </ds:schemaRefs>
</ds:datastoreItem>
</file>

<file path=customXml/itemProps189.xml><?xml version="1.0" encoding="utf-8"?>
<ds:datastoreItem xmlns:ds="http://schemas.openxmlformats.org/officeDocument/2006/customXml" ds:itemID="{7CB2504D-004F-4E3E-8D0E-787981EC60A6}">
  <ds:schemaRefs>
    <ds:schemaRef ds:uri="ESRI.ArcGIS.Mapping.OfficeIntegration.PowerPointInfo"/>
  </ds:schemaRefs>
</ds:datastoreItem>
</file>

<file path=customXml/itemProps19.xml><?xml version="1.0" encoding="utf-8"?>
<ds:datastoreItem xmlns:ds="http://schemas.openxmlformats.org/officeDocument/2006/customXml" ds:itemID="{7DC85ADB-07AF-4086-8302-0E8D2CAF094E}">
  <ds:schemaRefs>
    <ds:schemaRef ds:uri="ESRI.ArcGIS.Mapping.OfficeIntegration.PowerPointInfo"/>
  </ds:schemaRefs>
</ds:datastoreItem>
</file>

<file path=customXml/itemProps190.xml><?xml version="1.0" encoding="utf-8"?>
<ds:datastoreItem xmlns:ds="http://schemas.openxmlformats.org/officeDocument/2006/customXml" ds:itemID="{A57E085B-3BE7-4D34-B82C-E1F4FA84D23D}">
  <ds:schemaRefs>
    <ds:schemaRef ds:uri="ESRI.ArcGIS.Mapping.OfficeIntegration.PowerPointInfo"/>
  </ds:schemaRefs>
</ds:datastoreItem>
</file>

<file path=customXml/itemProps191.xml><?xml version="1.0" encoding="utf-8"?>
<ds:datastoreItem xmlns:ds="http://schemas.openxmlformats.org/officeDocument/2006/customXml" ds:itemID="{CB92CB5B-994F-438A-8D60-F8C6290DBA1A}">
  <ds:schemaRefs>
    <ds:schemaRef ds:uri="ESRI.ArcGIS.Mapping.OfficeIntegration.PowerPointInfo"/>
  </ds:schemaRefs>
</ds:datastoreItem>
</file>

<file path=customXml/itemProps192.xml><?xml version="1.0" encoding="utf-8"?>
<ds:datastoreItem xmlns:ds="http://schemas.openxmlformats.org/officeDocument/2006/customXml" ds:itemID="{CA39EDD4-2AB3-4464-B81B-3ABDCD9E0FBF}">
  <ds:schemaRefs>
    <ds:schemaRef ds:uri="ESRI.ArcGIS.Mapping.OfficeIntegration.PowerPointInfo"/>
  </ds:schemaRefs>
</ds:datastoreItem>
</file>

<file path=customXml/itemProps193.xml><?xml version="1.0" encoding="utf-8"?>
<ds:datastoreItem xmlns:ds="http://schemas.openxmlformats.org/officeDocument/2006/customXml" ds:itemID="{9D783811-BAA1-4559-BFC4-8E8E6C26B5C6}">
  <ds:schemaRefs>
    <ds:schemaRef ds:uri="ESRI.ArcGIS.Mapping.OfficeIntegration.PowerPointInfo"/>
  </ds:schemaRefs>
</ds:datastoreItem>
</file>

<file path=customXml/itemProps194.xml><?xml version="1.0" encoding="utf-8"?>
<ds:datastoreItem xmlns:ds="http://schemas.openxmlformats.org/officeDocument/2006/customXml" ds:itemID="{6C9D1738-FA75-4587-B820-F4E738E0C65C}">
  <ds:schemaRefs>
    <ds:schemaRef ds:uri="ESRI.ArcGIS.Mapping.OfficeIntegration.PowerPointInfo"/>
  </ds:schemaRefs>
</ds:datastoreItem>
</file>

<file path=customXml/itemProps195.xml><?xml version="1.0" encoding="utf-8"?>
<ds:datastoreItem xmlns:ds="http://schemas.openxmlformats.org/officeDocument/2006/customXml" ds:itemID="{D6343BBF-92FE-411F-9A48-D7FD25119C91}">
  <ds:schemaRefs>
    <ds:schemaRef ds:uri="ESRI.ArcGIS.Mapping.OfficeIntegration.PowerPointInfo"/>
  </ds:schemaRefs>
</ds:datastoreItem>
</file>

<file path=customXml/itemProps196.xml><?xml version="1.0" encoding="utf-8"?>
<ds:datastoreItem xmlns:ds="http://schemas.openxmlformats.org/officeDocument/2006/customXml" ds:itemID="{D5AF184F-235E-4D65-B93A-836E1B8D9E12}">
  <ds:schemaRefs>
    <ds:schemaRef ds:uri="ESRI.ArcGIS.Mapping.OfficeIntegration.PowerPointInfo"/>
  </ds:schemaRefs>
</ds:datastoreItem>
</file>

<file path=customXml/itemProps197.xml><?xml version="1.0" encoding="utf-8"?>
<ds:datastoreItem xmlns:ds="http://schemas.openxmlformats.org/officeDocument/2006/customXml" ds:itemID="{38C3FA48-B437-4D90-9DCD-188B7AB55A41}">
  <ds:schemaRefs>
    <ds:schemaRef ds:uri="ESRI.ArcGIS.Mapping.OfficeIntegration.PowerPointInfo"/>
  </ds:schemaRefs>
</ds:datastoreItem>
</file>

<file path=customXml/itemProps198.xml><?xml version="1.0" encoding="utf-8"?>
<ds:datastoreItem xmlns:ds="http://schemas.openxmlformats.org/officeDocument/2006/customXml" ds:itemID="{D4FE83BD-2334-4436-9A1D-C6886360BCB6}">
  <ds:schemaRefs>
    <ds:schemaRef ds:uri="ESRI.ArcGIS.Mapping.OfficeIntegration.PowerPointInfo"/>
  </ds:schemaRefs>
</ds:datastoreItem>
</file>

<file path=customXml/itemProps199.xml><?xml version="1.0" encoding="utf-8"?>
<ds:datastoreItem xmlns:ds="http://schemas.openxmlformats.org/officeDocument/2006/customXml" ds:itemID="{67EAFDD8-ACC3-4022-BD22-7BECCA6E4832}">
  <ds:schemaRefs>
    <ds:schemaRef ds:uri="ESRI.ArcGIS.Mapping.OfficeIntegration.PowerPointInfo"/>
  </ds:schemaRefs>
</ds:datastoreItem>
</file>

<file path=customXml/itemProps2.xml><?xml version="1.0" encoding="utf-8"?>
<ds:datastoreItem xmlns:ds="http://schemas.openxmlformats.org/officeDocument/2006/customXml" ds:itemID="{E3FD3B14-4895-4762-BF8E-802C71DD071F}">
  <ds:schemaRefs>
    <ds:schemaRef ds:uri="ESRI.ArcGIS.Mapping.OfficeIntegration.PowerPointInfo"/>
  </ds:schemaRefs>
</ds:datastoreItem>
</file>

<file path=customXml/itemProps20.xml><?xml version="1.0" encoding="utf-8"?>
<ds:datastoreItem xmlns:ds="http://schemas.openxmlformats.org/officeDocument/2006/customXml" ds:itemID="{C3D109EA-AE52-497C-81B2-C14E851E8323}">
  <ds:schemaRefs>
    <ds:schemaRef ds:uri="ESRI.ArcGIS.Mapping.OfficeIntegration.PowerPointInfo"/>
  </ds:schemaRefs>
</ds:datastoreItem>
</file>

<file path=customXml/itemProps200.xml><?xml version="1.0" encoding="utf-8"?>
<ds:datastoreItem xmlns:ds="http://schemas.openxmlformats.org/officeDocument/2006/customXml" ds:itemID="{76350A1A-E1D6-49ED-A784-A598400D0737}">
  <ds:schemaRefs>
    <ds:schemaRef ds:uri="ESRI.ArcGIS.Mapping.OfficeIntegration.PowerPointInfo"/>
  </ds:schemaRefs>
</ds:datastoreItem>
</file>

<file path=customXml/itemProps201.xml><?xml version="1.0" encoding="utf-8"?>
<ds:datastoreItem xmlns:ds="http://schemas.openxmlformats.org/officeDocument/2006/customXml" ds:itemID="{F631C341-E568-4D2C-9602-6594EA0AAC5C}">
  <ds:schemaRefs>
    <ds:schemaRef ds:uri="ESRI.ArcGIS.Mapping.OfficeIntegration.PowerPointInfo"/>
  </ds:schemaRefs>
</ds:datastoreItem>
</file>

<file path=customXml/itemProps202.xml><?xml version="1.0" encoding="utf-8"?>
<ds:datastoreItem xmlns:ds="http://schemas.openxmlformats.org/officeDocument/2006/customXml" ds:itemID="{05B91931-F62E-4665-AA6A-172E8C678A21}">
  <ds:schemaRefs>
    <ds:schemaRef ds:uri="ESRI.ArcGIS.Mapping.OfficeIntegration.PowerPointInfo"/>
  </ds:schemaRefs>
</ds:datastoreItem>
</file>

<file path=customXml/itemProps203.xml><?xml version="1.0" encoding="utf-8"?>
<ds:datastoreItem xmlns:ds="http://schemas.openxmlformats.org/officeDocument/2006/customXml" ds:itemID="{5FB785B1-7826-41F0-8427-EE4FDE6B957E}">
  <ds:schemaRefs>
    <ds:schemaRef ds:uri="ESRI.ArcGIS.Mapping.OfficeIntegration.PowerPointInfo"/>
  </ds:schemaRefs>
</ds:datastoreItem>
</file>

<file path=customXml/itemProps204.xml><?xml version="1.0" encoding="utf-8"?>
<ds:datastoreItem xmlns:ds="http://schemas.openxmlformats.org/officeDocument/2006/customXml" ds:itemID="{46DEFB32-1322-476D-A352-A22C198572F5}">
  <ds:schemaRefs>
    <ds:schemaRef ds:uri="ESRI.ArcGIS.Mapping.OfficeIntegration.PowerPointInfo"/>
  </ds:schemaRefs>
</ds:datastoreItem>
</file>

<file path=customXml/itemProps205.xml><?xml version="1.0" encoding="utf-8"?>
<ds:datastoreItem xmlns:ds="http://schemas.openxmlformats.org/officeDocument/2006/customXml" ds:itemID="{5BAA27B1-7DEF-4FDF-BBBC-BEB16A799067}">
  <ds:schemaRefs>
    <ds:schemaRef ds:uri="ESRI.ArcGIS.Mapping.OfficeIntegration.PowerPointInfo"/>
  </ds:schemaRefs>
</ds:datastoreItem>
</file>

<file path=customXml/itemProps206.xml><?xml version="1.0" encoding="utf-8"?>
<ds:datastoreItem xmlns:ds="http://schemas.openxmlformats.org/officeDocument/2006/customXml" ds:itemID="{3E19DD23-B8A3-4754-929C-674BF9EC827E}">
  <ds:schemaRefs>
    <ds:schemaRef ds:uri="ESRI.ArcGIS.Mapping.OfficeIntegration.PowerPointInfo"/>
  </ds:schemaRefs>
</ds:datastoreItem>
</file>

<file path=customXml/itemProps207.xml><?xml version="1.0" encoding="utf-8"?>
<ds:datastoreItem xmlns:ds="http://schemas.openxmlformats.org/officeDocument/2006/customXml" ds:itemID="{46467C33-207E-48E5-8264-422C730B7052}">
  <ds:schemaRefs>
    <ds:schemaRef ds:uri="ESRI.ArcGIS.Mapping.OfficeIntegration.PowerPointInfo"/>
  </ds:schemaRefs>
</ds:datastoreItem>
</file>

<file path=customXml/itemProps208.xml><?xml version="1.0" encoding="utf-8"?>
<ds:datastoreItem xmlns:ds="http://schemas.openxmlformats.org/officeDocument/2006/customXml" ds:itemID="{289A8437-F717-48E4-BDC8-813BA83DC6BF}">
  <ds:schemaRefs>
    <ds:schemaRef ds:uri="ESRI.ArcGIS.Mapping.OfficeIntegration.PowerPointInfo"/>
  </ds:schemaRefs>
</ds:datastoreItem>
</file>

<file path=customXml/itemProps209.xml><?xml version="1.0" encoding="utf-8"?>
<ds:datastoreItem xmlns:ds="http://schemas.openxmlformats.org/officeDocument/2006/customXml" ds:itemID="{8847C2E1-ABB4-4487-9CB3-C8C70883CBF5}">
  <ds:schemaRefs>
    <ds:schemaRef ds:uri="ESRI.ArcGIS.Mapping.OfficeIntegration.PowerPointInfo"/>
  </ds:schemaRefs>
</ds:datastoreItem>
</file>

<file path=customXml/itemProps21.xml><?xml version="1.0" encoding="utf-8"?>
<ds:datastoreItem xmlns:ds="http://schemas.openxmlformats.org/officeDocument/2006/customXml" ds:itemID="{02B056D5-7AD2-4B19-851F-1D2FC9F47121}">
  <ds:schemaRefs>
    <ds:schemaRef ds:uri="ESRI.ArcGIS.Mapping.OfficeIntegration.PowerPointInfo"/>
  </ds:schemaRefs>
</ds:datastoreItem>
</file>

<file path=customXml/itemProps210.xml><?xml version="1.0" encoding="utf-8"?>
<ds:datastoreItem xmlns:ds="http://schemas.openxmlformats.org/officeDocument/2006/customXml" ds:itemID="{35405A45-28EE-4164-A247-EA24E371B0F5}">
  <ds:schemaRefs>
    <ds:schemaRef ds:uri="ESRI.ArcGIS.Mapping.OfficeIntegration.PowerPointInfo"/>
  </ds:schemaRefs>
</ds:datastoreItem>
</file>

<file path=customXml/itemProps211.xml><?xml version="1.0" encoding="utf-8"?>
<ds:datastoreItem xmlns:ds="http://schemas.openxmlformats.org/officeDocument/2006/customXml" ds:itemID="{4F12942F-A961-4303-94AA-5CA272AA9104}">
  <ds:schemaRefs>
    <ds:schemaRef ds:uri="ESRI.ArcGIS.Mapping.OfficeIntegration.PowerPointInfo"/>
  </ds:schemaRefs>
</ds:datastoreItem>
</file>

<file path=customXml/itemProps212.xml><?xml version="1.0" encoding="utf-8"?>
<ds:datastoreItem xmlns:ds="http://schemas.openxmlformats.org/officeDocument/2006/customXml" ds:itemID="{876BA4F8-4B08-4318-9D5F-F48E6E89E69B}">
  <ds:schemaRefs>
    <ds:schemaRef ds:uri="ESRI.ArcGIS.Mapping.OfficeIntegration.PowerPointInfo"/>
  </ds:schemaRefs>
</ds:datastoreItem>
</file>

<file path=customXml/itemProps213.xml><?xml version="1.0" encoding="utf-8"?>
<ds:datastoreItem xmlns:ds="http://schemas.openxmlformats.org/officeDocument/2006/customXml" ds:itemID="{7CBCC23B-FE97-4D52-928A-F2F38797D4A5}">
  <ds:schemaRefs>
    <ds:schemaRef ds:uri="ESRI.ArcGIS.Mapping.OfficeIntegration.PowerPointInfo"/>
  </ds:schemaRefs>
</ds:datastoreItem>
</file>

<file path=customXml/itemProps214.xml><?xml version="1.0" encoding="utf-8"?>
<ds:datastoreItem xmlns:ds="http://schemas.openxmlformats.org/officeDocument/2006/customXml" ds:itemID="{75094971-9999-4BEE-A797-A47EDFD9C555}">
  <ds:schemaRefs>
    <ds:schemaRef ds:uri="ESRI.ArcGIS.Mapping.OfficeIntegration.PowerPointInfo"/>
  </ds:schemaRefs>
</ds:datastoreItem>
</file>

<file path=customXml/itemProps215.xml><?xml version="1.0" encoding="utf-8"?>
<ds:datastoreItem xmlns:ds="http://schemas.openxmlformats.org/officeDocument/2006/customXml" ds:itemID="{42DD5A11-883A-4B0E-A8AC-BAB392C45C77}">
  <ds:schemaRefs>
    <ds:schemaRef ds:uri="ESRI.ArcGIS.Mapping.OfficeIntegration.PowerPointInfo"/>
  </ds:schemaRefs>
</ds:datastoreItem>
</file>

<file path=customXml/itemProps216.xml><?xml version="1.0" encoding="utf-8"?>
<ds:datastoreItem xmlns:ds="http://schemas.openxmlformats.org/officeDocument/2006/customXml" ds:itemID="{0376552C-28F5-4F94-A63B-9ED4D25209C9}">
  <ds:schemaRefs>
    <ds:schemaRef ds:uri="ESRI.ArcGIS.Mapping.OfficeIntegration.PowerPointInfo"/>
  </ds:schemaRefs>
</ds:datastoreItem>
</file>

<file path=customXml/itemProps217.xml><?xml version="1.0" encoding="utf-8"?>
<ds:datastoreItem xmlns:ds="http://schemas.openxmlformats.org/officeDocument/2006/customXml" ds:itemID="{5DC38F45-1BD2-4A46-8663-1A349CF0EBF3}">
  <ds:schemaRefs>
    <ds:schemaRef ds:uri="ESRI.ArcGIS.Mapping.OfficeIntegration.PowerPointInfo"/>
  </ds:schemaRefs>
</ds:datastoreItem>
</file>

<file path=customXml/itemProps218.xml><?xml version="1.0" encoding="utf-8"?>
<ds:datastoreItem xmlns:ds="http://schemas.openxmlformats.org/officeDocument/2006/customXml" ds:itemID="{5F75E903-4C7B-45EE-9F47-F1EECD2278D8}">
  <ds:schemaRefs>
    <ds:schemaRef ds:uri="ESRI.ArcGIS.Mapping.OfficeIntegration.PowerPointInfo"/>
  </ds:schemaRefs>
</ds:datastoreItem>
</file>

<file path=customXml/itemProps219.xml><?xml version="1.0" encoding="utf-8"?>
<ds:datastoreItem xmlns:ds="http://schemas.openxmlformats.org/officeDocument/2006/customXml" ds:itemID="{9917200A-ADBE-4A51-BCEA-35C1873BDCFA}">
  <ds:schemaRefs>
    <ds:schemaRef ds:uri="ESRI.ArcGIS.Mapping.OfficeIntegration.PowerPointInfo"/>
  </ds:schemaRefs>
</ds:datastoreItem>
</file>

<file path=customXml/itemProps22.xml><?xml version="1.0" encoding="utf-8"?>
<ds:datastoreItem xmlns:ds="http://schemas.openxmlformats.org/officeDocument/2006/customXml" ds:itemID="{9DD3BA83-4F55-425B-8950-F18B4A90E4F7}">
  <ds:schemaRefs>
    <ds:schemaRef ds:uri="ESRI.ArcGIS.Mapping.OfficeIntegration.PowerPointInfo"/>
  </ds:schemaRefs>
</ds:datastoreItem>
</file>

<file path=customXml/itemProps220.xml><?xml version="1.0" encoding="utf-8"?>
<ds:datastoreItem xmlns:ds="http://schemas.openxmlformats.org/officeDocument/2006/customXml" ds:itemID="{0E1754C0-F6F3-48F9-9A56-587E03BFB4B8}">
  <ds:schemaRefs>
    <ds:schemaRef ds:uri="ESRI.ArcGIS.Mapping.OfficeIntegration.PowerPointInfo"/>
  </ds:schemaRefs>
</ds:datastoreItem>
</file>

<file path=customXml/itemProps221.xml><?xml version="1.0" encoding="utf-8"?>
<ds:datastoreItem xmlns:ds="http://schemas.openxmlformats.org/officeDocument/2006/customXml" ds:itemID="{BF6CFE27-1CF7-47A9-B789-7B3CAEC2B35E}">
  <ds:schemaRefs>
    <ds:schemaRef ds:uri="ESRI.ArcGIS.Mapping.OfficeIntegration.PowerPointInfo"/>
  </ds:schemaRefs>
</ds:datastoreItem>
</file>

<file path=customXml/itemProps222.xml><?xml version="1.0" encoding="utf-8"?>
<ds:datastoreItem xmlns:ds="http://schemas.openxmlformats.org/officeDocument/2006/customXml" ds:itemID="{C3EBCFFC-E430-4AE6-A9C1-0EC1711B418C}">
  <ds:schemaRefs>
    <ds:schemaRef ds:uri="ESRI.ArcGIS.Mapping.OfficeIntegration.PowerPointInfo"/>
  </ds:schemaRefs>
</ds:datastoreItem>
</file>

<file path=customXml/itemProps223.xml><?xml version="1.0" encoding="utf-8"?>
<ds:datastoreItem xmlns:ds="http://schemas.openxmlformats.org/officeDocument/2006/customXml" ds:itemID="{8EBC63B2-D0CB-4053-8646-29FAB3281E00}">
  <ds:schemaRefs>
    <ds:schemaRef ds:uri="ESRI.ArcGIS.Mapping.OfficeIntegration.PowerPointInfo"/>
  </ds:schemaRefs>
</ds:datastoreItem>
</file>

<file path=customXml/itemProps224.xml><?xml version="1.0" encoding="utf-8"?>
<ds:datastoreItem xmlns:ds="http://schemas.openxmlformats.org/officeDocument/2006/customXml" ds:itemID="{B271F4AB-9840-47D8-A91C-174A9A7C4865}">
  <ds:schemaRefs>
    <ds:schemaRef ds:uri="ESRI.ArcGIS.Mapping.OfficeIntegration.PowerPointInfo"/>
  </ds:schemaRefs>
</ds:datastoreItem>
</file>

<file path=customXml/itemProps225.xml><?xml version="1.0" encoding="utf-8"?>
<ds:datastoreItem xmlns:ds="http://schemas.openxmlformats.org/officeDocument/2006/customXml" ds:itemID="{BA5AA23B-74AC-4957-B0BB-2C53CFA579DA}">
  <ds:schemaRefs>
    <ds:schemaRef ds:uri="ESRI.ArcGIS.Mapping.OfficeIntegration.PowerPointInfo"/>
  </ds:schemaRefs>
</ds:datastoreItem>
</file>

<file path=customXml/itemProps226.xml><?xml version="1.0" encoding="utf-8"?>
<ds:datastoreItem xmlns:ds="http://schemas.openxmlformats.org/officeDocument/2006/customXml" ds:itemID="{18010EEC-20A9-4144-B4F8-CD403C037417}">
  <ds:schemaRefs>
    <ds:schemaRef ds:uri="ESRI.ArcGIS.Mapping.OfficeIntegration.PowerPointInfo"/>
  </ds:schemaRefs>
</ds:datastoreItem>
</file>

<file path=customXml/itemProps227.xml><?xml version="1.0" encoding="utf-8"?>
<ds:datastoreItem xmlns:ds="http://schemas.openxmlformats.org/officeDocument/2006/customXml" ds:itemID="{4570E3D4-396E-4EC5-844E-BA18564E5AF0}">
  <ds:schemaRefs>
    <ds:schemaRef ds:uri="ESRI.ArcGIS.Mapping.OfficeIntegration.PowerPointInfo"/>
  </ds:schemaRefs>
</ds:datastoreItem>
</file>

<file path=customXml/itemProps228.xml><?xml version="1.0" encoding="utf-8"?>
<ds:datastoreItem xmlns:ds="http://schemas.openxmlformats.org/officeDocument/2006/customXml" ds:itemID="{0C239E7C-AFE2-4733-AF79-35BA739EE342}">
  <ds:schemaRefs>
    <ds:schemaRef ds:uri="ESRI.ArcGIS.Mapping.OfficeIntegration.PowerPointInfo"/>
  </ds:schemaRefs>
</ds:datastoreItem>
</file>

<file path=customXml/itemProps229.xml><?xml version="1.0" encoding="utf-8"?>
<ds:datastoreItem xmlns:ds="http://schemas.openxmlformats.org/officeDocument/2006/customXml" ds:itemID="{6522B47A-E839-42C5-90B5-304C71894DB9}">
  <ds:schemaRefs>
    <ds:schemaRef ds:uri="ESRI.ArcGIS.Mapping.OfficeIntegration.PowerPointInfo"/>
  </ds:schemaRefs>
</ds:datastoreItem>
</file>

<file path=customXml/itemProps23.xml><?xml version="1.0" encoding="utf-8"?>
<ds:datastoreItem xmlns:ds="http://schemas.openxmlformats.org/officeDocument/2006/customXml" ds:itemID="{055F074F-3648-4896-AE16-66523F6070FE}">
  <ds:schemaRefs>
    <ds:schemaRef ds:uri="ESRI.ArcGIS.Mapping.OfficeIntegration.PowerPointInfo"/>
  </ds:schemaRefs>
</ds:datastoreItem>
</file>

<file path=customXml/itemProps230.xml><?xml version="1.0" encoding="utf-8"?>
<ds:datastoreItem xmlns:ds="http://schemas.openxmlformats.org/officeDocument/2006/customXml" ds:itemID="{6367DEAF-913C-4ADE-815F-D2F46D362990}">
  <ds:schemaRefs>
    <ds:schemaRef ds:uri="ESRI.ArcGIS.Mapping.OfficeIntegration.PowerPointInfo"/>
  </ds:schemaRefs>
</ds:datastoreItem>
</file>

<file path=customXml/itemProps231.xml><?xml version="1.0" encoding="utf-8"?>
<ds:datastoreItem xmlns:ds="http://schemas.openxmlformats.org/officeDocument/2006/customXml" ds:itemID="{20873933-B25C-40D9-8A29-10976D0BF778}">
  <ds:schemaRefs>
    <ds:schemaRef ds:uri="ESRI.ArcGIS.Mapping.OfficeIntegration.PowerPointInfo"/>
  </ds:schemaRefs>
</ds:datastoreItem>
</file>

<file path=customXml/itemProps232.xml><?xml version="1.0" encoding="utf-8"?>
<ds:datastoreItem xmlns:ds="http://schemas.openxmlformats.org/officeDocument/2006/customXml" ds:itemID="{9272E63B-59BC-47C8-9889-CCC676BBFEA7}">
  <ds:schemaRefs>
    <ds:schemaRef ds:uri="ESRI.ArcGIS.Mapping.OfficeIntegration.PowerPointInfo"/>
  </ds:schemaRefs>
</ds:datastoreItem>
</file>

<file path=customXml/itemProps233.xml><?xml version="1.0" encoding="utf-8"?>
<ds:datastoreItem xmlns:ds="http://schemas.openxmlformats.org/officeDocument/2006/customXml" ds:itemID="{BE68B13E-C7DD-4559-B7CB-FE07BA9DB471}">
  <ds:schemaRefs>
    <ds:schemaRef ds:uri="ESRI.ArcGIS.Mapping.OfficeIntegration.PowerPointInfo"/>
  </ds:schemaRefs>
</ds:datastoreItem>
</file>

<file path=customXml/itemProps234.xml><?xml version="1.0" encoding="utf-8"?>
<ds:datastoreItem xmlns:ds="http://schemas.openxmlformats.org/officeDocument/2006/customXml" ds:itemID="{81ADDFFD-8833-40DB-9B9F-17400427BD70}">
  <ds:schemaRefs>
    <ds:schemaRef ds:uri="ESRI.ArcGIS.Mapping.OfficeIntegration.PowerPointInfo"/>
  </ds:schemaRefs>
</ds:datastoreItem>
</file>

<file path=customXml/itemProps235.xml><?xml version="1.0" encoding="utf-8"?>
<ds:datastoreItem xmlns:ds="http://schemas.openxmlformats.org/officeDocument/2006/customXml" ds:itemID="{DDFB991A-5433-4CB3-92E4-883E3A6548DA}">
  <ds:schemaRefs>
    <ds:schemaRef ds:uri="ESRI.ArcGIS.Mapping.OfficeIntegration.PowerPointInfo"/>
  </ds:schemaRefs>
</ds:datastoreItem>
</file>

<file path=customXml/itemProps236.xml><?xml version="1.0" encoding="utf-8"?>
<ds:datastoreItem xmlns:ds="http://schemas.openxmlformats.org/officeDocument/2006/customXml" ds:itemID="{008F9D97-A0C5-416A-90EA-4AE9C1CE5690}">
  <ds:schemaRefs>
    <ds:schemaRef ds:uri="ESRI.ArcGIS.Mapping.OfficeIntegration.PowerPointInfo"/>
  </ds:schemaRefs>
</ds:datastoreItem>
</file>

<file path=customXml/itemProps237.xml><?xml version="1.0" encoding="utf-8"?>
<ds:datastoreItem xmlns:ds="http://schemas.openxmlformats.org/officeDocument/2006/customXml" ds:itemID="{D70B0BE8-D05F-4B68-86F0-F4E47FFDF4D4}">
  <ds:schemaRefs>
    <ds:schemaRef ds:uri="ESRI.ArcGIS.Mapping.OfficeIntegration.PowerPointInfo"/>
  </ds:schemaRefs>
</ds:datastoreItem>
</file>

<file path=customXml/itemProps238.xml><?xml version="1.0" encoding="utf-8"?>
<ds:datastoreItem xmlns:ds="http://schemas.openxmlformats.org/officeDocument/2006/customXml" ds:itemID="{1947423F-FF6F-4379-B825-26FA6875A4AA}">
  <ds:schemaRefs>
    <ds:schemaRef ds:uri="ESRI.ArcGIS.Mapping.OfficeIntegration.PowerPointInfo"/>
  </ds:schemaRefs>
</ds:datastoreItem>
</file>

<file path=customXml/itemProps239.xml><?xml version="1.0" encoding="utf-8"?>
<ds:datastoreItem xmlns:ds="http://schemas.openxmlformats.org/officeDocument/2006/customXml" ds:itemID="{4D7576F4-843E-4C15-8F75-3003594F73E3}">
  <ds:schemaRefs>
    <ds:schemaRef ds:uri="ESRI.ArcGIS.Mapping.OfficeIntegration.PowerPointInfo"/>
  </ds:schemaRefs>
</ds:datastoreItem>
</file>

<file path=customXml/itemProps24.xml><?xml version="1.0" encoding="utf-8"?>
<ds:datastoreItem xmlns:ds="http://schemas.openxmlformats.org/officeDocument/2006/customXml" ds:itemID="{7CDF465B-496A-41FA-9FCE-7811C846B191}">
  <ds:schemaRefs>
    <ds:schemaRef ds:uri="ESRI.ArcGIS.Mapping.OfficeIntegration.PowerPointInfo"/>
  </ds:schemaRefs>
</ds:datastoreItem>
</file>

<file path=customXml/itemProps240.xml><?xml version="1.0" encoding="utf-8"?>
<ds:datastoreItem xmlns:ds="http://schemas.openxmlformats.org/officeDocument/2006/customXml" ds:itemID="{7A5D23DF-90D5-4519-BE2B-3324B40928C1}">
  <ds:schemaRefs>
    <ds:schemaRef ds:uri="ESRI.ArcGIS.Mapping.OfficeIntegration.PowerPointInfo"/>
  </ds:schemaRefs>
</ds:datastoreItem>
</file>

<file path=customXml/itemProps241.xml><?xml version="1.0" encoding="utf-8"?>
<ds:datastoreItem xmlns:ds="http://schemas.openxmlformats.org/officeDocument/2006/customXml" ds:itemID="{B7D0B486-07AE-425F-A660-AB98B0FB48BE}">
  <ds:schemaRefs>
    <ds:schemaRef ds:uri="ESRI.ArcGIS.Mapping.OfficeIntegration.PowerPointInfo"/>
  </ds:schemaRefs>
</ds:datastoreItem>
</file>

<file path=customXml/itemProps242.xml><?xml version="1.0" encoding="utf-8"?>
<ds:datastoreItem xmlns:ds="http://schemas.openxmlformats.org/officeDocument/2006/customXml" ds:itemID="{64D25F72-22E3-4123-9936-7E529F06F4ED}">
  <ds:schemaRefs>
    <ds:schemaRef ds:uri="ESRI.ArcGIS.Mapping.OfficeIntegration.PowerPointInfo"/>
  </ds:schemaRefs>
</ds:datastoreItem>
</file>

<file path=customXml/itemProps243.xml><?xml version="1.0" encoding="utf-8"?>
<ds:datastoreItem xmlns:ds="http://schemas.openxmlformats.org/officeDocument/2006/customXml" ds:itemID="{E4A935E2-2A17-4211-B61E-F0BE5ED4B340}">
  <ds:schemaRefs>
    <ds:schemaRef ds:uri="ESRI.ArcGIS.Mapping.OfficeIntegration.PowerPointInfo"/>
  </ds:schemaRefs>
</ds:datastoreItem>
</file>

<file path=customXml/itemProps244.xml><?xml version="1.0" encoding="utf-8"?>
<ds:datastoreItem xmlns:ds="http://schemas.openxmlformats.org/officeDocument/2006/customXml" ds:itemID="{A40B01D3-FB62-4546-8840-5DDF3F8D95E1}">
  <ds:schemaRefs>
    <ds:schemaRef ds:uri="ESRI.ArcGIS.Mapping.OfficeIntegration.PowerPointInfo"/>
  </ds:schemaRefs>
</ds:datastoreItem>
</file>

<file path=customXml/itemProps245.xml><?xml version="1.0" encoding="utf-8"?>
<ds:datastoreItem xmlns:ds="http://schemas.openxmlformats.org/officeDocument/2006/customXml" ds:itemID="{8202A0F2-D093-4533-AED7-25A7EE166163}">
  <ds:schemaRefs>
    <ds:schemaRef ds:uri="ESRI.ArcGIS.Mapping.OfficeIntegration.PowerPointInfo"/>
  </ds:schemaRefs>
</ds:datastoreItem>
</file>

<file path=customXml/itemProps246.xml><?xml version="1.0" encoding="utf-8"?>
<ds:datastoreItem xmlns:ds="http://schemas.openxmlformats.org/officeDocument/2006/customXml" ds:itemID="{9949D060-745A-47F2-BBBA-9CDC8842A7AC}">
  <ds:schemaRefs>
    <ds:schemaRef ds:uri="ESRI.ArcGIS.Mapping.OfficeIntegration.PowerPointInfo"/>
  </ds:schemaRefs>
</ds:datastoreItem>
</file>

<file path=customXml/itemProps247.xml><?xml version="1.0" encoding="utf-8"?>
<ds:datastoreItem xmlns:ds="http://schemas.openxmlformats.org/officeDocument/2006/customXml" ds:itemID="{A88D1C4C-7973-49D7-B2C2-A396B3C2CD8D}">
  <ds:schemaRefs>
    <ds:schemaRef ds:uri="ESRI.ArcGIS.Mapping.OfficeIntegration.PowerPointInfo"/>
  </ds:schemaRefs>
</ds:datastoreItem>
</file>

<file path=customXml/itemProps248.xml><?xml version="1.0" encoding="utf-8"?>
<ds:datastoreItem xmlns:ds="http://schemas.openxmlformats.org/officeDocument/2006/customXml" ds:itemID="{6CCC505F-EBBF-4851-941D-6E0E42325D3D}">
  <ds:schemaRefs>
    <ds:schemaRef ds:uri="ESRI.ArcGIS.Mapping.OfficeIntegration.PowerPointInfo"/>
  </ds:schemaRefs>
</ds:datastoreItem>
</file>

<file path=customXml/itemProps249.xml><?xml version="1.0" encoding="utf-8"?>
<ds:datastoreItem xmlns:ds="http://schemas.openxmlformats.org/officeDocument/2006/customXml" ds:itemID="{D1270350-39DC-4773-A198-794D2DFB8BCA}">
  <ds:schemaRefs>
    <ds:schemaRef ds:uri="ESRI.ArcGIS.Mapping.OfficeIntegration.PowerPointInfo"/>
  </ds:schemaRefs>
</ds:datastoreItem>
</file>

<file path=customXml/itemProps25.xml><?xml version="1.0" encoding="utf-8"?>
<ds:datastoreItem xmlns:ds="http://schemas.openxmlformats.org/officeDocument/2006/customXml" ds:itemID="{17B0CD84-9C92-421E-B97E-4F3BF69CC812}">
  <ds:schemaRefs>
    <ds:schemaRef ds:uri="ESRI.ArcGIS.Mapping.OfficeIntegration.PowerPointInfo"/>
  </ds:schemaRefs>
</ds:datastoreItem>
</file>

<file path=customXml/itemProps250.xml><?xml version="1.0" encoding="utf-8"?>
<ds:datastoreItem xmlns:ds="http://schemas.openxmlformats.org/officeDocument/2006/customXml" ds:itemID="{A41A229F-CFAD-4420-95F0-2A9DDE2E1E85}">
  <ds:schemaRefs>
    <ds:schemaRef ds:uri="ESRI.ArcGIS.Mapping.OfficeIntegration.PowerPointInfo"/>
  </ds:schemaRefs>
</ds:datastoreItem>
</file>

<file path=customXml/itemProps251.xml><?xml version="1.0" encoding="utf-8"?>
<ds:datastoreItem xmlns:ds="http://schemas.openxmlformats.org/officeDocument/2006/customXml" ds:itemID="{EF3A9A91-FE5D-4A52-9640-188523F80222}">
  <ds:schemaRefs>
    <ds:schemaRef ds:uri="ESRI.ArcGIS.Mapping.OfficeIntegration.PowerPointInfo"/>
  </ds:schemaRefs>
</ds:datastoreItem>
</file>

<file path=customXml/itemProps252.xml><?xml version="1.0" encoding="utf-8"?>
<ds:datastoreItem xmlns:ds="http://schemas.openxmlformats.org/officeDocument/2006/customXml" ds:itemID="{73C61BEA-2154-4980-ADCE-B7C5C801B078}">
  <ds:schemaRefs>
    <ds:schemaRef ds:uri="ESRI.ArcGIS.Mapping.OfficeIntegration.PowerPointInfo"/>
  </ds:schemaRefs>
</ds:datastoreItem>
</file>

<file path=customXml/itemProps253.xml><?xml version="1.0" encoding="utf-8"?>
<ds:datastoreItem xmlns:ds="http://schemas.openxmlformats.org/officeDocument/2006/customXml" ds:itemID="{770D8FBF-4B04-4134-8F8C-BC2140AAC9AD}">
  <ds:schemaRefs>
    <ds:schemaRef ds:uri="ESRI.ArcGIS.Mapping.OfficeIntegration.PowerPointInfo"/>
  </ds:schemaRefs>
</ds:datastoreItem>
</file>

<file path=customXml/itemProps254.xml><?xml version="1.0" encoding="utf-8"?>
<ds:datastoreItem xmlns:ds="http://schemas.openxmlformats.org/officeDocument/2006/customXml" ds:itemID="{F9151411-AAAC-4CF2-8D96-D2E543D5312B}">
  <ds:schemaRefs>
    <ds:schemaRef ds:uri="ESRI.ArcGIS.Mapping.OfficeIntegration.PowerPointInfo"/>
  </ds:schemaRefs>
</ds:datastoreItem>
</file>

<file path=customXml/itemProps255.xml><?xml version="1.0" encoding="utf-8"?>
<ds:datastoreItem xmlns:ds="http://schemas.openxmlformats.org/officeDocument/2006/customXml" ds:itemID="{74416EF0-C92F-46C6-95DF-7551135AFEBC}">
  <ds:schemaRefs>
    <ds:schemaRef ds:uri="ESRI.ArcGIS.Mapping.OfficeIntegration.PowerPointInfo"/>
  </ds:schemaRefs>
</ds:datastoreItem>
</file>

<file path=customXml/itemProps256.xml><?xml version="1.0" encoding="utf-8"?>
<ds:datastoreItem xmlns:ds="http://schemas.openxmlformats.org/officeDocument/2006/customXml" ds:itemID="{F79969D1-7AFD-4179-9953-A1C645EEF874}">
  <ds:schemaRefs>
    <ds:schemaRef ds:uri="ESRI.ArcGIS.Mapping.OfficeIntegration.PowerPointInfo"/>
  </ds:schemaRefs>
</ds:datastoreItem>
</file>

<file path=customXml/itemProps257.xml><?xml version="1.0" encoding="utf-8"?>
<ds:datastoreItem xmlns:ds="http://schemas.openxmlformats.org/officeDocument/2006/customXml" ds:itemID="{1B4F56A1-916D-45D9-8D9E-80566D6CE0C4}">
  <ds:schemaRefs>
    <ds:schemaRef ds:uri="ESRI.ArcGIS.Mapping.OfficeIntegration.PowerPointInfo"/>
  </ds:schemaRefs>
</ds:datastoreItem>
</file>

<file path=customXml/itemProps258.xml><?xml version="1.0" encoding="utf-8"?>
<ds:datastoreItem xmlns:ds="http://schemas.openxmlformats.org/officeDocument/2006/customXml" ds:itemID="{40696849-BEB0-4AD4-A13A-1672DDEF0F52}">
  <ds:schemaRefs>
    <ds:schemaRef ds:uri="ESRI.ArcGIS.Mapping.OfficeIntegration.PowerPointInfo"/>
  </ds:schemaRefs>
</ds:datastoreItem>
</file>

<file path=customXml/itemProps259.xml><?xml version="1.0" encoding="utf-8"?>
<ds:datastoreItem xmlns:ds="http://schemas.openxmlformats.org/officeDocument/2006/customXml" ds:itemID="{B4540115-6794-4080-A120-29AF0B652C0D}">
  <ds:schemaRefs>
    <ds:schemaRef ds:uri="ESRI.ArcGIS.Mapping.OfficeIntegration.PowerPointInfo"/>
  </ds:schemaRefs>
</ds:datastoreItem>
</file>

<file path=customXml/itemProps26.xml><?xml version="1.0" encoding="utf-8"?>
<ds:datastoreItem xmlns:ds="http://schemas.openxmlformats.org/officeDocument/2006/customXml" ds:itemID="{B390DC33-FFBC-4556-9EF4-495F92B2773A}">
  <ds:schemaRefs>
    <ds:schemaRef ds:uri="ESRI.ArcGIS.Mapping.OfficeIntegration.PowerPointInfo"/>
  </ds:schemaRefs>
</ds:datastoreItem>
</file>

<file path=customXml/itemProps260.xml><?xml version="1.0" encoding="utf-8"?>
<ds:datastoreItem xmlns:ds="http://schemas.openxmlformats.org/officeDocument/2006/customXml" ds:itemID="{0EF7DBE7-6E22-4506-B905-7A6F77BB728A}">
  <ds:schemaRefs>
    <ds:schemaRef ds:uri="ESRI.ArcGIS.Mapping.OfficeIntegration.PowerPointInfo"/>
  </ds:schemaRefs>
</ds:datastoreItem>
</file>

<file path=customXml/itemProps261.xml><?xml version="1.0" encoding="utf-8"?>
<ds:datastoreItem xmlns:ds="http://schemas.openxmlformats.org/officeDocument/2006/customXml" ds:itemID="{63160494-5253-420A-B003-5214B67769C1}">
  <ds:schemaRefs>
    <ds:schemaRef ds:uri="ESRI.ArcGIS.Mapping.OfficeIntegration.PowerPointInfo"/>
  </ds:schemaRefs>
</ds:datastoreItem>
</file>

<file path=customXml/itemProps262.xml><?xml version="1.0" encoding="utf-8"?>
<ds:datastoreItem xmlns:ds="http://schemas.openxmlformats.org/officeDocument/2006/customXml" ds:itemID="{04F7E573-2E1F-46DF-B558-6C1E4C47EE0A}">
  <ds:schemaRefs>
    <ds:schemaRef ds:uri="ESRI.ArcGIS.Mapping.OfficeIntegration.PowerPointInfo"/>
  </ds:schemaRefs>
</ds:datastoreItem>
</file>

<file path=customXml/itemProps263.xml><?xml version="1.0" encoding="utf-8"?>
<ds:datastoreItem xmlns:ds="http://schemas.openxmlformats.org/officeDocument/2006/customXml" ds:itemID="{8EFBC6C9-6DCF-465D-B44E-C1536830613A}">
  <ds:schemaRefs>
    <ds:schemaRef ds:uri="ESRI.ArcGIS.Mapping.OfficeIntegration.PowerPointInfo"/>
  </ds:schemaRefs>
</ds:datastoreItem>
</file>

<file path=customXml/itemProps264.xml><?xml version="1.0" encoding="utf-8"?>
<ds:datastoreItem xmlns:ds="http://schemas.openxmlformats.org/officeDocument/2006/customXml" ds:itemID="{46DF3AA1-211D-48B7-9227-C54D3FE3AB8E}">
  <ds:schemaRefs>
    <ds:schemaRef ds:uri="ESRI.ArcGIS.Mapping.OfficeIntegration.PowerPointInfo"/>
  </ds:schemaRefs>
</ds:datastoreItem>
</file>

<file path=customXml/itemProps265.xml><?xml version="1.0" encoding="utf-8"?>
<ds:datastoreItem xmlns:ds="http://schemas.openxmlformats.org/officeDocument/2006/customXml" ds:itemID="{A5E63869-98DA-4D89-BD0C-9EB4E9A2CDD8}">
  <ds:schemaRefs>
    <ds:schemaRef ds:uri="ESRI.ArcGIS.Mapping.OfficeIntegration.PowerPointInfo"/>
  </ds:schemaRefs>
</ds:datastoreItem>
</file>

<file path=customXml/itemProps266.xml><?xml version="1.0" encoding="utf-8"?>
<ds:datastoreItem xmlns:ds="http://schemas.openxmlformats.org/officeDocument/2006/customXml" ds:itemID="{3ED2B387-1B68-4117-990E-D16E738D95DA}">
  <ds:schemaRefs>
    <ds:schemaRef ds:uri="ESRI.ArcGIS.Mapping.OfficeIntegration.PowerPointInfo"/>
  </ds:schemaRefs>
</ds:datastoreItem>
</file>

<file path=customXml/itemProps267.xml><?xml version="1.0" encoding="utf-8"?>
<ds:datastoreItem xmlns:ds="http://schemas.openxmlformats.org/officeDocument/2006/customXml" ds:itemID="{4BD7C8F0-C77F-4B5E-8D32-1AE78F2EED18}">
  <ds:schemaRefs>
    <ds:schemaRef ds:uri="ESRI.ArcGIS.Mapping.OfficeIntegration.PowerPointInfo"/>
  </ds:schemaRefs>
</ds:datastoreItem>
</file>

<file path=customXml/itemProps268.xml><?xml version="1.0" encoding="utf-8"?>
<ds:datastoreItem xmlns:ds="http://schemas.openxmlformats.org/officeDocument/2006/customXml" ds:itemID="{6631A188-F2CB-4AC8-82B2-91CE188274A6}">
  <ds:schemaRefs>
    <ds:schemaRef ds:uri="ESRI.ArcGIS.Mapping.OfficeIntegration.PowerPointInfo"/>
  </ds:schemaRefs>
</ds:datastoreItem>
</file>

<file path=customXml/itemProps269.xml><?xml version="1.0" encoding="utf-8"?>
<ds:datastoreItem xmlns:ds="http://schemas.openxmlformats.org/officeDocument/2006/customXml" ds:itemID="{CD4B6E66-E607-4554-8B6F-EAEC6D23DCA9}">
  <ds:schemaRefs>
    <ds:schemaRef ds:uri="ESRI.ArcGIS.Mapping.OfficeIntegration.PowerPointInfo"/>
  </ds:schemaRefs>
</ds:datastoreItem>
</file>

<file path=customXml/itemProps27.xml><?xml version="1.0" encoding="utf-8"?>
<ds:datastoreItem xmlns:ds="http://schemas.openxmlformats.org/officeDocument/2006/customXml" ds:itemID="{7CD78FC7-62B2-447B-95B7-3157C24B99A7}">
  <ds:schemaRefs>
    <ds:schemaRef ds:uri="ESRI.ArcGIS.Mapping.OfficeIntegration.PowerPointInfo"/>
  </ds:schemaRefs>
</ds:datastoreItem>
</file>

<file path=customXml/itemProps270.xml><?xml version="1.0" encoding="utf-8"?>
<ds:datastoreItem xmlns:ds="http://schemas.openxmlformats.org/officeDocument/2006/customXml" ds:itemID="{B197DED4-43A8-4FDE-9E62-98F36549DF28}">
  <ds:schemaRefs>
    <ds:schemaRef ds:uri="ESRI.ArcGIS.Mapping.OfficeIntegration.PowerPointInfo"/>
  </ds:schemaRefs>
</ds:datastoreItem>
</file>

<file path=customXml/itemProps271.xml><?xml version="1.0" encoding="utf-8"?>
<ds:datastoreItem xmlns:ds="http://schemas.openxmlformats.org/officeDocument/2006/customXml" ds:itemID="{9082991E-9E32-45FD-A30B-771DC1788F5B}">
  <ds:schemaRefs>
    <ds:schemaRef ds:uri="ESRI.ArcGIS.Mapping.OfficeIntegration.PowerPointInfo"/>
  </ds:schemaRefs>
</ds:datastoreItem>
</file>

<file path=customXml/itemProps272.xml><?xml version="1.0" encoding="utf-8"?>
<ds:datastoreItem xmlns:ds="http://schemas.openxmlformats.org/officeDocument/2006/customXml" ds:itemID="{23CEFCA6-323A-4564-BE25-3762BA1B1012}">
  <ds:schemaRefs>
    <ds:schemaRef ds:uri="ESRI.ArcGIS.Mapping.OfficeIntegration.PowerPointInfo"/>
  </ds:schemaRefs>
</ds:datastoreItem>
</file>

<file path=customXml/itemProps273.xml><?xml version="1.0" encoding="utf-8"?>
<ds:datastoreItem xmlns:ds="http://schemas.openxmlformats.org/officeDocument/2006/customXml" ds:itemID="{652A5BFF-CEB3-49D2-AA35-1B525674A994}">
  <ds:schemaRefs>
    <ds:schemaRef ds:uri="ESRI.ArcGIS.Mapping.OfficeIntegration.PowerPointInfo"/>
  </ds:schemaRefs>
</ds:datastoreItem>
</file>

<file path=customXml/itemProps274.xml><?xml version="1.0" encoding="utf-8"?>
<ds:datastoreItem xmlns:ds="http://schemas.openxmlformats.org/officeDocument/2006/customXml" ds:itemID="{C9932A52-BA97-4CF2-94B8-EF1AA42E26A6}">
  <ds:schemaRefs>
    <ds:schemaRef ds:uri="ESRI.ArcGIS.Mapping.OfficeIntegration.PowerPointInfo"/>
  </ds:schemaRefs>
</ds:datastoreItem>
</file>

<file path=customXml/itemProps275.xml><?xml version="1.0" encoding="utf-8"?>
<ds:datastoreItem xmlns:ds="http://schemas.openxmlformats.org/officeDocument/2006/customXml" ds:itemID="{95968773-B25F-4D2E-8920-0101B3481BBF}">
  <ds:schemaRefs>
    <ds:schemaRef ds:uri="ESRI.ArcGIS.Mapping.OfficeIntegration.PowerPointInfo"/>
  </ds:schemaRefs>
</ds:datastoreItem>
</file>

<file path=customXml/itemProps276.xml><?xml version="1.0" encoding="utf-8"?>
<ds:datastoreItem xmlns:ds="http://schemas.openxmlformats.org/officeDocument/2006/customXml" ds:itemID="{0F9FA541-BDB1-4858-904E-F5E3F2FBFAF6}">
  <ds:schemaRefs>
    <ds:schemaRef ds:uri="ESRI.ArcGIS.Mapping.OfficeIntegration.PowerPointInfo"/>
  </ds:schemaRefs>
</ds:datastoreItem>
</file>

<file path=customXml/itemProps277.xml><?xml version="1.0" encoding="utf-8"?>
<ds:datastoreItem xmlns:ds="http://schemas.openxmlformats.org/officeDocument/2006/customXml" ds:itemID="{92BA2FBC-49D0-44B4-AC54-DF717BAE3CEC}">
  <ds:schemaRefs>
    <ds:schemaRef ds:uri="ESRI.ArcGIS.Mapping.OfficeIntegration.PowerPointInfo"/>
  </ds:schemaRefs>
</ds:datastoreItem>
</file>

<file path=customXml/itemProps278.xml><?xml version="1.0" encoding="utf-8"?>
<ds:datastoreItem xmlns:ds="http://schemas.openxmlformats.org/officeDocument/2006/customXml" ds:itemID="{EA19F441-31CC-4892-B73C-518840DB35CA}">
  <ds:schemaRefs>
    <ds:schemaRef ds:uri="ESRI.ArcGIS.Mapping.OfficeIntegration.PowerPointInfo"/>
  </ds:schemaRefs>
</ds:datastoreItem>
</file>

<file path=customXml/itemProps279.xml><?xml version="1.0" encoding="utf-8"?>
<ds:datastoreItem xmlns:ds="http://schemas.openxmlformats.org/officeDocument/2006/customXml" ds:itemID="{272226D7-38E1-4595-AD6A-CD8819B18567}">
  <ds:schemaRefs>
    <ds:schemaRef ds:uri="ESRI.ArcGIS.Mapping.OfficeIntegration.PowerPointInfo"/>
  </ds:schemaRefs>
</ds:datastoreItem>
</file>

<file path=customXml/itemProps28.xml><?xml version="1.0" encoding="utf-8"?>
<ds:datastoreItem xmlns:ds="http://schemas.openxmlformats.org/officeDocument/2006/customXml" ds:itemID="{E0AEE674-7A2E-40B8-BD94-1E61C230C59F}">
  <ds:schemaRefs>
    <ds:schemaRef ds:uri="ESRI.ArcGIS.Mapping.OfficeIntegration.PowerPointInfo"/>
  </ds:schemaRefs>
</ds:datastoreItem>
</file>

<file path=customXml/itemProps280.xml><?xml version="1.0" encoding="utf-8"?>
<ds:datastoreItem xmlns:ds="http://schemas.openxmlformats.org/officeDocument/2006/customXml" ds:itemID="{666C79A1-7944-45EF-855D-C2B40D3A52C4}">
  <ds:schemaRefs>
    <ds:schemaRef ds:uri="ESRI.ArcGIS.Mapping.OfficeIntegration.PowerPointInfo"/>
  </ds:schemaRefs>
</ds:datastoreItem>
</file>

<file path=customXml/itemProps281.xml><?xml version="1.0" encoding="utf-8"?>
<ds:datastoreItem xmlns:ds="http://schemas.openxmlformats.org/officeDocument/2006/customXml" ds:itemID="{DB502B08-9544-4D74-B152-9AE9D2143B02}">
  <ds:schemaRefs>
    <ds:schemaRef ds:uri="ESRI.ArcGIS.Mapping.OfficeIntegration.PowerPointInfo"/>
  </ds:schemaRefs>
</ds:datastoreItem>
</file>

<file path=customXml/itemProps282.xml><?xml version="1.0" encoding="utf-8"?>
<ds:datastoreItem xmlns:ds="http://schemas.openxmlformats.org/officeDocument/2006/customXml" ds:itemID="{069ED510-86C2-47BA-B3FC-22FBAD4B46B3}">
  <ds:schemaRefs>
    <ds:schemaRef ds:uri="ESRI.ArcGIS.Mapping.OfficeIntegration.PowerPointInfo"/>
  </ds:schemaRefs>
</ds:datastoreItem>
</file>

<file path=customXml/itemProps283.xml><?xml version="1.0" encoding="utf-8"?>
<ds:datastoreItem xmlns:ds="http://schemas.openxmlformats.org/officeDocument/2006/customXml" ds:itemID="{81515E25-37E2-40EF-9525-BC6CA05C8C77}">
  <ds:schemaRefs>
    <ds:schemaRef ds:uri="ESRI.ArcGIS.Mapping.OfficeIntegration.PowerPointInfo"/>
  </ds:schemaRefs>
</ds:datastoreItem>
</file>

<file path=customXml/itemProps284.xml><?xml version="1.0" encoding="utf-8"?>
<ds:datastoreItem xmlns:ds="http://schemas.openxmlformats.org/officeDocument/2006/customXml" ds:itemID="{D25E9F42-68B1-4715-8F20-EBF7311E1C9C}">
  <ds:schemaRefs>
    <ds:schemaRef ds:uri="ESRI.ArcGIS.Mapping.OfficeIntegration.PowerPointInfo"/>
  </ds:schemaRefs>
</ds:datastoreItem>
</file>

<file path=customXml/itemProps285.xml><?xml version="1.0" encoding="utf-8"?>
<ds:datastoreItem xmlns:ds="http://schemas.openxmlformats.org/officeDocument/2006/customXml" ds:itemID="{0D76C87F-6546-4096-9E9C-837BA9B35FC9}">
  <ds:schemaRefs>
    <ds:schemaRef ds:uri="ESRI.ArcGIS.Mapping.OfficeIntegration.PowerPointInfo"/>
  </ds:schemaRefs>
</ds:datastoreItem>
</file>

<file path=customXml/itemProps286.xml><?xml version="1.0" encoding="utf-8"?>
<ds:datastoreItem xmlns:ds="http://schemas.openxmlformats.org/officeDocument/2006/customXml" ds:itemID="{F08C060E-7B63-4C35-B02F-E77C521CAFD7}">
  <ds:schemaRefs>
    <ds:schemaRef ds:uri="ESRI.ArcGIS.Mapping.OfficeIntegration.PowerPointInfo"/>
  </ds:schemaRefs>
</ds:datastoreItem>
</file>

<file path=customXml/itemProps287.xml><?xml version="1.0" encoding="utf-8"?>
<ds:datastoreItem xmlns:ds="http://schemas.openxmlformats.org/officeDocument/2006/customXml" ds:itemID="{C094210D-03D2-431E-8EC6-48D81E50E0E1}">
  <ds:schemaRefs>
    <ds:schemaRef ds:uri="ESRI.ArcGIS.Mapping.OfficeIntegration.PowerPointInfo"/>
  </ds:schemaRefs>
</ds:datastoreItem>
</file>

<file path=customXml/itemProps288.xml><?xml version="1.0" encoding="utf-8"?>
<ds:datastoreItem xmlns:ds="http://schemas.openxmlformats.org/officeDocument/2006/customXml" ds:itemID="{FC62B33B-85C3-4C87-B6C0-B3DC76906F46}">
  <ds:schemaRefs>
    <ds:schemaRef ds:uri="ESRI.ArcGIS.Mapping.OfficeIntegration.PowerPointInfo"/>
  </ds:schemaRefs>
</ds:datastoreItem>
</file>

<file path=customXml/itemProps289.xml><?xml version="1.0" encoding="utf-8"?>
<ds:datastoreItem xmlns:ds="http://schemas.openxmlformats.org/officeDocument/2006/customXml" ds:itemID="{7DDAB0B6-B2B6-4673-AC55-99371AC5C60B}">
  <ds:schemaRefs>
    <ds:schemaRef ds:uri="ESRI.ArcGIS.Mapping.OfficeIntegration.PowerPointInfo"/>
  </ds:schemaRefs>
</ds:datastoreItem>
</file>

<file path=customXml/itemProps29.xml><?xml version="1.0" encoding="utf-8"?>
<ds:datastoreItem xmlns:ds="http://schemas.openxmlformats.org/officeDocument/2006/customXml" ds:itemID="{1D66A456-3E0E-4CF0-ABAF-65A9225DD2A8}">
  <ds:schemaRefs>
    <ds:schemaRef ds:uri="ESRI.ArcGIS.Mapping.OfficeIntegration.PowerPointInfo"/>
  </ds:schemaRefs>
</ds:datastoreItem>
</file>

<file path=customXml/itemProps290.xml><?xml version="1.0" encoding="utf-8"?>
<ds:datastoreItem xmlns:ds="http://schemas.openxmlformats.org/officeDocument/2006/customXml" ds:itemID="{66AB1537-11EA-46D7-848E-F7FD3310FCB4}">
  <ds:schemaRefs>
    <ds:schemaRef ds:uri="ESRI.ArcGIS.Mapping.OfficeIntegration.PowerPointInfo"/>
  </ds:schemaRefs>
</ds:datastoreItem>
</file>

<file path=customXml/itemProps291.xml><?xml version="1.0" encoding="utf-8"?>
<ds:datastoreItem xmlns:ds="http://schemas.openxmlformats.org/officeDocument/2006/customXml" ds:itemID="{D12B01BE-1483-479E-AB0D-E6262F73CF52}">
  <ds:schemaRefs>
    <ds:schemaRef ds:uri="ESRI.ArcGIS.Mapping.OfficeIntegration.PowerPointInfo"/>
  </ds:schemaRefs>
</ds:datastoreItem>
</file>

<file path=customXml/itemProps292.xml><?xml version="1.0" encoding="utf-8"?>
<ds:datastoreItem xmlns:ds="http://schemas.openxmlformats.org/officeDocument/2006/customXml" ds:itemID="{0490F158-A693-41A5-B7C5-FB066C17B012}">
  <ds:schemaRefs>
    <ds:schemaRef ds:uri="ESRI.ArcGIS.Mapping.OfficeIntegration.PowerPointInfo"/>
  </ds:schemaRefs>
</ds:datastoreItem>
</file>

<file path=customXml/itemProps293.xml><?xml version="1.0" encoding="utf-8"?>
<ds:datastoreItem xmlns:ds="http://schemas.openxmlformats.org/officeDocument/2006/customXml" ds:itemID="{FEE3E026-A934-4B1E-972E-9FA9F5947D2A}">
  <ds:schemaRefs>
    <ds:schemaRef ds:uri="ESRI.ArcGIS.Mapping.OfficeIntegration.PowerPointInfo"/>
  </ds:schemaRefs>
</ds:datastoreItem>
</file>

<file path=customXml/itemProps294.xml><?xml version="1.0" encoding="utf-8"?>
<ds:datastoreItem xmlns:ds="http://schemas.openxmlformats.org/officeDocument/2006/customXml" ds:itemID="{5BE6B11E-0D30-40F6-A7B1-EBD0639738DC}">
  <ds:schemaRefs>
    <ds:schemaRef ds:uri="ESRI.ArcGIS.Mapping.OfficeIntegration.PowerPointInfo"/>
  </ds:schemaRefs>
</ds:datastoreItem>
</file>

<file path=customXml/itemProps295.xml><?xml version="1.0" encoding="utf-8"?>
<ds:datastoreItem xmlns:ds="http://schemas.openxmlformats.org/officeDocument/2006/customXml" ds:itemID="{45545FA7-0700-44E3-A531-C7FEB431ADA1}">
  <ds:schemaRefs>
    <ds:schemaRef ds:uri="ESRI.ArcGIS.Mapping.OfficeIntegration.PowerPointInfo"/>
  </ds:schemaRefs>
</ds:datastoreItem>
</file>

<file path=customXml/itemProps296.xml><?xml version="1.0" encoding="utf-8"?>
<ds:datastoreItem xmlns:ds="http://schemas.openxmlformats.org/officeDocument/2006/customXml" ds:itemID="{D1634C02-D971-4363-936A-35FF6131A674}">
  <ds:schemaRefs>
    <ds:schemaRef ds:uri="ESRI.ArcGIS.Mapping.OfficeIntegration.PowerPointInfo"/>
  </ds:schemaRefs>
</ds:datastoreItem>
</file>

<file path=customXml/itemProps297.xml><?xml version="1.0" encoding="utf-8"?>
<ds:datastoreItem xmlns:ds="http://schemas.openxmlformats.org/officeDocument/2006/customXml" ds:itemID="{C86BB9DF-CF5E-45EB-A7D7-577C305964F4}">
  <ds:schemaRefs>
    <ds:schemaRef ds:uri="ESRI.ArcGIS.Mapping.OfficeIntegration.PowerPointInfo"/>
  </ds:schemaRefs>
</ds:datastoreItem>
</file>

<file path=customXml/itemProps298.xml><?xml version="1.0" encoding="utf-8"?>
<ds:datastoreItem xmlns:ds="http://schemas.openxmlformats.org/officeDocument/2006/customXml" ds:itemID="{894915DA-495F-49FE-89D0-1EA679161CB9}">
  <ds:schemaRefs>
    <ds:schemaRef ds:uri="ESRI.ArcGIS.Mapping.OfficeIntegration.PowerPointInfo"/>
  </ds:schemaRefs>
</ds:datastoreItem>
</file>

<file path=customXml/itemProps299.xml><?xml version="1.0" encoding="utf-8"?>
<ds:datastoreItem xmlns:ds="http://schemas.openxmlformats.org/officeDocument/2006/customXml" ds:itemID="{29A9A75F-1D6A-460B-B8F8-5C146F838C3D}">
  <ds:schemaRefs>
    <ds:schemaRef ds:uri="ESRI.ArcGIS.Mapping.OfficeIntegration.PowerPointInfo"/>
  </ds:schemaRefs>
</ds:datastoreItem>
</file>

<file path=customXml/itemProps3.xml><?xml version="1.0" encoding="utf-8"?>
<ds:datastoreItem xmlns:ds="http://schemas.openxmlformats.org/officeDocument/2006/customXml" ds:itemID="{22B23F53-0F62-4238-A87B-41C738068093}">
  <ds:schemaRefs>
    <ds:schemaRef ds:uri="ESRI.ArcGIS.Mapping.OfficeIntegration.PowerPointInfo"/>
  </ds:schemaRefs>
</ds:datastoreItem>
</file>

<file path=customXml/itemProps30.xml><?xml version="1.0" encoding="utf-8"?>
<ds:datastoreItem xmlns:ds="http://schemas.openxmlformats.org/officeDocument/2006/customXml" ds:itemID="{E40C3687-F200-42D0-A0D5-F2881AA6E222}">
  <ds:schemaRefs>
    <ds:schemaRef ds:uri="ESRI.ArcGIS.Mapping.OfficeIntegration.PowerPointInfo"/>
  </ds:schemaRefs>
</ds:datastoreItem>
</file>

<file path=customXml/itemProps300.xml><?xml version="1.0" encoding="utf-8"?>
<ds:datastoreItem xmlns:ds="http://schemas.openxmlformats.org/officeDocument/2006/customXml" ds:itemID="{B4FFD277-068E-4ACC-B7AC-F8054848D0A2}">
  <ds:schemaRefs>
    <ds:schemaRef ds:uri="ESRI.ArcGIS.Mapping.OfficeIntegration.PowerPointInfo"/>
  </ds:schemaRefs>
</ds:datastoreItem>
</file>

<file path=customXml/itemProps301.xml><?xml version="1.0" encoding="utf-8"?>
<ds:datastoreItem xmlns:ds="http://schemas.openxmlformats.org/officeDocument/2006/customXml" ds:itemID="{1CB2D8A3-12AF-41D5-A8A7-D9361040A6AF}">
  <ds:schemaRefs>
    <ds:schemaRef ds:uri="ESRI.ArcGIS.Mapping.OfficeIntegration.PowerPointInfo"/>
  </ds:schemaRefs>
</ds:datastoreItem>
</file>

<file path=customXml/itemProps302.xml><?xml version="1.0" encoding="utf-8"?>
<ds:datastoreItem xmlns:ds="http://schemas.openxmlformats.org/officeDocument/2006/customXml" ds:itemID="{25A06E26-2313-4241-91A2-FF5956646B1C}">
  <ds:schemaRefs>
    <ds:schemaRef ds:uri="ESRI.ArcGIS.Mapping.OfficeIntegration.PowerPointInfo"/>
  </ds:schemaRefs>
</ds:datastoreItem>
</file>

<file path=customXml/itemProps303.xml><?xml version="1.0" encoding="utf-8"?>
<ds:datastoreItem xmlns:ds="http://schemas.openxmlformats.org/officeDocument/2006/customXml" ds:itemID="{6672FF71-3B12-447C-B284-BAF7B1C8C79B}">
  <ds:schemaRefs>
    <ds:schemaRef ds:uri="ESRI.ArcGIS.Mapping.OfficeIntegration.PowerPointInfo"/>
  </ds:schemaRefs>
</ds:datastoreItem>
</file>

<file path=customXml/itemProps304.xml><?xml version="1.0" encoding="utf-8"?>
<ds:datastoreItem xmlns:ds="http://schemas.openxmlformats.org/officeDocument/2006/customXml" ds:itemID="{4AD68A9A-ED9D-4ACE-98AB-277549CD490B}">
  <ds:schemaRefs>
    <ds:schemaRef ds:uri="ESRI.ArcGIS.Mapping.OfficeIntegration.PowerPointInfo"/>
  </ds:schemaRefs>
</ds:datastoreItem>
</file>

<file path=customXml/itemProps305.xml><?xml version="1.0" encoding="utf-8"?>
<ds:datastoreItem xmlns:ds="http://schemas.openxmlformats.org/officeDocument/2006/customXml" ds:itemID="{B2DE5CE0-A1EA-4609-BB36-3F0650EA2D29}">
  <ds:schemaRefs>
    <ds:schemaRef ds:uri="ESRI.ArcGIS.Mapping.OfficeIntegration.PowerPointInfo"/>
  </ds:schemaRefs>
</ds:datastoreItem>
</file>

<file path=customXml/itemProps306.xml><?xml version="1.0" encoding="utf-8"?>
<ds:datastoreItem xmlns:ds="http://schemas.openxmlformats.org/officeDocument/2006/customXml" ds:itemID="{684223EE-21A8-44D6-86F9-C5C5E9A947D3}">
  <ds:schemaRefs>
    <ds:schemaRef ds:uri="ESRI.ArcGIS.Mapping.OfficeIntegration.PowerPointInfo"/>
  </ds:schemaRefs>
</ds:datastoreItem>
</file>

<file path=customXml/itemProps307.xml><?xml version="1.0" encoding="utf-8"?>
<ds:datastoreItem xmlns:ds="http://schemas.openxmlformats.org/officeDocument/2006/customXml" ds:itemID="{F1837810-B788-4FE4-8442-C1772B37FD45}">
  <ds:schemaRefs>
    <ds:schemaRef ds:uri="ESRI.ArcGIS.Mapping.OfficeIntegration.PowerPointInfo"/>
  </ds:schemaRefs>
</ds:datastoreItem>
</file>

<file path=customXml/itemProps308.xml><?xml version="1.0" encoding="utf-8"?>
<ds:datastoreItem xmlns:ds="http://schemas.openxmlformats.org/officeDocument/2006/customXml" ds:itemID="{9F227934-E29C-4794-BC90-111B6062E9AF}">
  <ds:schemaRefs>
    <ds:schemaRef ds:uri="ESRI.ArcGIS.Mapping.OfficeIntegration.PowerPointInfo"/>
  </ds:schemaRefs>
</ds:datastoreItem>
</file>

<file path=customXml/itemProps309.xml><?xml version="1.0" encoding="utf-8"?>
<ds:datastoreItem xmlns:ds="http://schemas.openxmlformats.org/officeDocument/2006/customXml" ds:itemID="{B3F509D7-7037-4FE4-80A3-4DC977F3B4A6}">
  <ds:schemaRefs>
    <ds:schemaRef ds:uri="ESRI.ArcGIS.Mapping.OfficeIntegration.PowerPointInfo"/>
  </ds:schemaRefs>
</ds:datastoreItem>
</file>

<file path=customXml/itemProps31.xml><?xml version="1.0" encoding="utf-8"?>
<ds:datastoreItem xmlns:ds="http://schemas.openxmlformats.org/officeDocument/2006/customXml" ds:itemID="{F12549D3-0C5F-42F7-94D0-25F83C73FFA0}">
  <ds:schemaRefs>
    <ds:schemaRef ds:uri="ESRI.ArcGIS.Mapping.OfficeIntegration.PowerPointInfo"/>
  </ds:schemaRefs>
</ds:datastoreItem>
</file>

<file path=customXml/itemProps310.xml><?xml version="1.0" encoding="utf-8"?>
<ds:datastoreItem xmlns:ds="http://schemas.openxmlformats.org/officeDocument/2006/customXml" ds:itemID="{E1FA9B83-AECD-41EF-8170-00F788E84B43}">
  <ds:schemaRefs>
    <ds:schemaRef ds:uri="ESRI.ArcGIS.Mapping.OfficeIntegration.PowerPointInfo"/>
  </ds:schemaRefs>
</ds:datastoreItem>
</file>

<file path=customXml/itemProps311.xml><?xml version="1.0" encoding="utf-8"?>
<ds:datastoreItem xmlns:ds="http://schemas.openxmlformats.org/officeDocument/2006/customXml" ds:itemID="{F5AD1806-E38A-4D8A-8026-C59C59B2D441}">
  <ds:schemaRefs>
    <ds:schemaRef ds:uri="ESRI.ArcGIS.Mapping.OfficeIntegration.PowerPointInfo"/>
  </ds:schemaRefs>
</ds:datastoreItem>
</file>

<file path=customXml/itemProps312.xml><?xml version="1.0" encoding="utf-8"?>
<ds:datastoreItem xmlns:ds="http://schemas.openxmlformats.org/officeDocument/2006/customXml" ds:itemID="{80B6F30A-0465-43C4-98C1-8BD1C7E9C052}">
  <ds:schemaRefs>
    <ds:schemaRef ds:uri="ESRI.ArcGIS.Mapping.OfficeIntegration.PowerPointInfo"/>
  </ds:schemaRefs>
</ds:datastoreItem>
</file>

<file path=customXml/itemProps313.xml><?xml version="1.0" encoding="utf-8"?>
<ds:datastoreItem xmlns:ds="http://schemas.openxmlformats.org/officeDocument/2006/customXml" ds:itemID="{61086C7B-0C2C-4DBC-945F-77CC8A849F60}">
  <ds:schemaRefs>
    <ds:schemaRef ds:uri="ESRI.ArcGIS.Mapping.OfficeIntegration.PowerPointInfo"/>
  </ds:schemaRefs>
</ds:datastoreItem>
</file>

<file path=customXml/itemProps314.xml><?xml version="1.0" encoding="utf-8"?>
<ds:datastoreItem xmlns:ds="http://schemas.openxmlformats.org/officeDocument/2006/customXml" ds:itemID="{83E65ED0-93C7-4EAC-9C92-344682D418EB}">
  <ds:schemaRefs>
    <ds:schemaRef ds:uri="ESRI.ArcGIS.Mapping.OfficeIntegration.PowerPointInfo"/>
  </ds:schemaRefs>
</ds:datastoreItem>
</file>

<file path=customXml/itemProps315.xml><?xml version="1.0" encoding="utf-8"?>
<ds:datastoreItem xmlns:ds="http://schemas.openxmlformats.org/officeDocument/2006/customXml" ds:itemID="{F8BDF93E-D458-40E0-B83B-8978EF5E4EAB}">
  <ds:schemaRefs>
    <ds:schemaRef ds:uri="ESRI.ArcGIS.Mapping.OfficeIntegration.PowerPointInfo"/>
  </ds:schemaRefs>
</ds:datastoreItem>
</file>

<file path=customXml/itemProps316.xml><?xml version="1.0" encoding="utf-8"?>
<ds:datastoreItem xmlns:ds="http://schemas.openxmlformats.org/officeDocument/2006/customXml" ds:itemID="{67857E32-39D8-4A3F-AE43-633D74886ACC}">
  <ds:schemaRefs>
    <ds:schemaRef ds:uri="ESRI.ArcGIS.Mapping.OfficeIntegration.PowerPointInfo"/>
  </ds:schemaRefs>
</ds:datastoreItem>
</file>

<file path=customXml/itemProps317.xml><?xml version="1.0" encoding="utf-8"?>
<ds:datastoreItem xmlns:ds="http://schemas.openxmlformats.org/officeDocument/2006/customXml" ds:itemID="{1C9BA396-91B2-42D5-ABB1-A1D92B0FF915}">
  <ds:schemaRefs>
    <ds:schemaRef ds:uri="ESRI.ArcGIS.Mapping.OfficeIntegration.PowerPointInfo"/>
  </ds:schemaRefs>
</ds:datastoreItem>
</file>

<file path=customXml/itemProps318.xml><?xml version="1.0" encoding="utf-8"?>
<ds:datastoreItem xmlns:ds="http://schemas.openxmlformats.org/officeDocument/2006/customXml" ds:itemID="{2CDB0891-2E0C-4218-A295-640F38F93AF4}">
  <ds:schemaRefs>
    <ds:schemaRef ds:uri="ESRI.ArcGIS.Mapping.OfficeIntegration.PowerPointInfo"/>
  </ds:schemaRefs>
</ds:datastoreItem>
</file>

<file path=customXml/itemProps319.xml><?xml version="1.0" encoding="utf-8"?>
<ds:datastoreItem xmlns:ds="http://schemas.openxmlformats.org/officeDocument/2006/customXml" ds:itemID="{B1C4454E-6CAF-4F21-9CE5-1336C7246EDB}">
  <ds:schemaRefs>
    <ds:schemaRef ds:uri="ESRI.ArcGIS.Mapping.OfficeIntegration.PowerPointInfo"/>
  </ds:schemaRefs>
</ds:datastoreItem>
</file>

<file path=customXml/itemProps32.xml><?xml version="1.0" encoding="utf-8"?>
<ds:datastoreItem xmlns:ds="http://schemas.openxmlformats.org/officeDocument/2006/customXml" ds:itemID="{29508754-CCAA-4608-A71F-8BEAC72E1C5B}">
  <ds:schemaRefs>
    <ds:schemaRef ds:uri="ESRI.ArcGIS.Mapping.OfficeIntegration.PowerPointInfo"/>
  </ds:schemaRefs>
</ds:datastoreItem>
</file>

<file path=customXml/itemProps320.xml><?xml version="1.0" encoding="utf-8"?>
<ds:datastoreItem xmlns:ds="http://schemas.openxmlformats.org/officeDocument/2006/customXml" ds:itemID="{44FA2BFF-E547-4872-A4C8-AD9AE7F2FE18}">
  <ds:schemaRefs>
    <ds:schemaRef ds:uri="ESRI.ArcGIS.Mapping.OfficeIntegration.PowerPointInfo"/>
  </ds:schemaRefs>
</ds:datastoreItem>
</file>

<file path=customXml/itemProps321.xml><?xml version="1.0" encoding="utf-8"?>
<ds:datastoreItem xmlns:ds="http://schemas.openxmlformats.org/officeDocument/2006/customXml" ds:itemID="{ACEF644B-78F4-49E1-94B7-8288E1570097}">
  <ds:schemaRefs>
    <ds:schemaRef ds:uri="ESRI.ArcGIS.Mapping.OfficeIntegration.PowerPointInfo"/>
  </ds:schemaRefs>
</ds:datastoreItem>
</file>

<file path=customXml/itemProps322.xml><?xml version="1.0" encoding="utf-8"?>
<ds:datastoreItem xmlns:ds="http://schemas.openxmlformats.org/officeDocument/2006/customXml" ds:itemID="{02A1C8C8-5DAE-4B80-8036-48D2D8D4CB57}">
  <ds:schemaRefs>
    <ds:schemaRef ds:uri="ESRI.ArcGIS.Mapping.OfficeIntegration.PowerPointInfo"/>
  </ds:schemaRefs>
</ds:datastoreItem>
</file>

<file path=customXml/itemProps323.xml><?xml version="1.0" encoding="utf-8"?>
<ds:datastoreItem xmlns:ds="http://schemas.openxmlformats.org/officeDocument/2006/customXml" ds:itemID="{03BE9476-2C99-4A2E-8B75-ADF177498DBF}">
  <ds:schemaRefs>
    <ds:schemaRef ds:uri="ESRI.ArcGIS.Mapping.OfficeIntegration.PowerPointInfo"/>
  </ds:schemaRefs>
</ds:datastoreItem>
</file>

<file path=customXml/itemProps324.xml><?xml version="1.0" encoding="utf-8"?>
<ds:datastoreItem xmlns:ds="http://schemas.openxmlformats.org/officeDocument/2006/customXml" ds:itemID="{A7B9AAD2-F813-456B-BF15-2B63ED005F66}">
  <ds:schemaRefs>
    <ds:schemaRef ds:uri="ESRI.ArcGIS.Mapping.OfficeIntegration.PowerPointInfo"/>
  </ds:schemaRefs>
</ds:datastoreItem>
</file>

<file path=customXml/itemProps325.xml><?xml version="1.0" encoding="utf-8"?>
<ds:datastoreItem xmlns:ds="http://schemas.openxmlformats.org/officeDocument/2006/customXml" ds:itemID="{BE6F5F8E-CA97-452C-8E2B-FE1DEF74ED5C}">
  <ds:schemaRefs>
    <ds:schemaRef ds:uri="ESRI.ArcGIS.Mapping.OfficeIntegration.PowerPointInfo"/>
  </ds:schemaRefs>
</ds:datastoreItem>
</file>

<file path=customXml/itemProps326.xml><?xml version="1.0" encoding="utf-8"?>
<ds:datastoreItem xmlns:ds="http://schemas.openxmlformats.org/officeDocument/2006/customXml" ds:itemID="{B243D1F8-4D38-4E11-AA16-23A5D46F8A16}">
  <ds:schemaRefs>
    <ds:schemaRef ds:uri="ESRI.ArcGIS.Mapping.OfficeIntegration.PowerPointInfo"/>
  </ds:schemaRefs>
</ds:datastoreItem>
</file>

<file path=customXml/itemProps327.xml><?xml version="1.0" encoding="utf-8"?>
<ds:datastoreItem xmlns:ds="http://schemas.openxmlformats.org/officeDocument/2006/customXml" ds:itemID="{04A8E512-2036-4DEF-ACE2-AD8B97102C6F}">
  <ds:schemaRefs>
    <ds:schemaRef ds:uri="ESRI.ArcGIS.Mapping.OfficeIntegration.PowerPointInfo"/>
  </ds:schemaRefs>
</ds:datastoreItem>
</file>

<file path=customXml/itemProps328.xml><?xml version="1.0" encoding="utf-8"?>
<ds:datastoreItem xmlns:ds="http://schemas.openxmlformats.org/officeDocument/2006/customXml" ds:itemID="{7B0BBC4F-177D-4ABE-B2DC-BC690DADB760}">
  <ds:schemaRefs>
    <ds:schemaRef ds:uri="ESRI.ArcGIS.Mapping.OfficeIntegration.PowerPointInfo"/>
  </ds:schemaRefs>
</ds:datastoreItem>
</file>

<file path=customXml/itemProps329.xml><?xml version="1.0" encoding="utf-8"?>
<ds:datastoreItem xmlns:ds="http://schemas.openxmlformats.org/officeDocument/2006/customXml" ds:itemID="{37E713A9-D1A8-4FDA-BBFE-EECE2CA411F6}">
  <ds:schemaRefs>
    <ds:schemaRef ds:uri="ESRI.ArcGIS.Mapping.OfficeIntegration.PowerPointInfo"/>
  </ds:schemaRefs>
</ds:datastoreItem>
</file>

<file path=customXml/itemProps33.xml><?xml version="1.0" encoding="utf-8"?>
<ds:datastoreItem xmlns:ds="http://schemas.openxmlformats.org/officeDocument/2006/customXml" ds:itemID="{7D629578-B52A-45CB-B066-704E4A990B45}">
  <ds:schemaRefs>
    <ds:schemaRef ds:uri="ESRI.ArcGIS.Mapping.OfficeIntegration.PowerPointInfo"/>
  </ds:schemaRefs>
</ds:datastoreItem>
</file>

<file path=customXml/itemProps330.xml><?xml version="1.0" encoding="utf-8"?>
<ds:datastoreItem xmlns:ds="http://schemas.openxmlformats.org/officeDocument/2006/customXml" ds:itemID="{96527708-3BB9-427D-A6CB-BF41B1275647}">
  <ds:schemaRefs>
    <ds:schemaRef ds:uri="ESRI.ArcGIS.Mapping.OfficeIntegration.PowerPointInfo"/>
  </ds:schemaRefs>
</ds:datastoreItem>
</file>

<file path=customXml/itemProps331.xml><?xml version="1.0" encoding="utf-8"?>
<ds:datastoreItem xmlns:ds="http://schemas.openxmlformats.org/officeDocument/2006/customXml" ds:itemID="{0F293931-6F7D-478B-AA58-1F787E8AAB84}">
  <ds:schemaRefs>
    <ds:schemaRef ds:uri="ESRI.ArcGIS.Mapping.OfficeIntegration.PowerPointInfo"/>
  </ds:schemaRefs>
</ds:datastoreItem>
</file>

<file path=customXml/itemProps332.xml><?xml version="1.0" encoding="utf-8"?>
<ds:datastoreItem xmlns:ds="http://schemas.openxmlformats.org/officeDocument/2006/customXml" ds:itemID="{F0A779CA-A019-4D8E-BC04-A84C6364D7B8}">
  <ds:schemaRefs>
    <ds:schemaRef ds:uri="ESRI.ArcGIS.Mapping.OfficeIntegration.PowerPointInfo"/>
  </ds:schemaRefs>
</ds:datastoreItem>
</file>

<file path=customXml/itemProps333.xml><?xml version="1.0" encoding="utf-8"?>
<ds:datastoreItem xmlns:ds="http://schemas.openxmlformats.org/officeDocument/2006/customXml" ds:itemID="{685EB70D-2EB0-4D6D-9F2E-44C9510A4AB5}">
  <ds:schemaRefs>
    <ds:schemaRef ds:uri="ESRI.ArcGIS.Mapping.OfficeIntegration.PowerPointInfo"/>
  </ds:schemaRefs>
</ds:datastoreItem>
</file>

<file path=customXml/itemProps334.xml><?xml version="1.0" encoding="utf-8"?>
<ds:datastoreItem xmlns:ds="http://schemas.openxmlformats.org/officeDocument/2006/customXml" ds:itemID="{B551E2FD-3077-4B15-8011-A32B71C97801}">
  <ds:schemaRefs>
    <ds:schemaRef ds:uri="ESRI.ArcGIS.Mapping.OfficeIntegration.PowerPointInfo"/>
  </ds:schemaRefs>
</ds:datastoreItem>
</file>

<file path=customXml/itemProps335.xml><?xml version="1.0" encoding="utf-8"?>
<ds:datastoreItem xmlns:ds="http://schemas.openxmlformats.org/officeDocument/2006/customXml" ds:itemID="{B2C2DF3D-0811-4101-BC11-DAE773F8C6DA}">
  <ds:schemaRefs>
    <ds:schemaRef ds:uri="ESRI.ArcGIS.Mapping.OfficeIntegration.PowerPointInfo"/>
  </ds:schemaRefs>
</ds:datastoreItem>
</file>

<file path=customXml/itemProps336.xml><?xml version="1.0" encoding="utf-8"?>
<ds:datastoreItem xmlns:ds="http://schemas.openxmlformats.org/officeDocument/2006/customXml" ds:itemID="{1A8F4F10-3198-42C9-8F82-75004AA4BF5C}">
  <ds:schemaRefs>
    <ds:schemaRef ds:uri="ESRI.ArcGIS.Mapping.OfficeIntegration.PowerPointInfo"/>
  </ds:schemaRefs>
</ds:datastoreItem>
</file>

<file path=customXml/itemProps337.xml><?xml version="1.0" encoding="utf-8"?>
<ds:datastoreItem xmlns:ds="http://schemas.openxmlformats.org/officeDocument/2006/customXml" ds:itemID="{E96C6399-6AAD-4469-A04B-4FFBBE0C0C92}">
  <ds:schemaRefs>
    <ds:schemaRef ds:uri="ESRI.ArcGIS.Mapping.OfficeIntegration.PowerPointInfo"/>
  </ds:schemaRefs>
</ds:datastoreItem>
</file>

<file path=customXml/itemProps338.xml><?xml version="1.0" encoding="utf-8"?>
<ds:datastoreItem xmlns:ds="http://schemas.openxmlformats.org/officeDocument/2006/customXml" ds:itemID="{B499B4A6-D5AE-47EF-BA09-DB0CD4AA050C}">
  <ds:schemaRefs>
    <ds:schemaRef ds:uri="ESRI.ArcGIS.Mapping.OfficeIntegration.PowerPointInfo"/>
  </ds:schemaRefs>
</ds:datastoreItem>
</file>

<file path=customXml/itemProps339.xml><?xml version="1.0" encoding="utf-8"?>
<ds:datastoreItem xmlns:ds="http://schemas.openxmlformats.org/officeDocument/2006/customXml" ds:itemID="{89504104-8B54-49C9-838B-EEBFCEF3A9A0}">
  <ds:schemaRefs>
    <ds:schemaRef ds:uri="ESRI.ArcGIS.Mapping.OfficeIntegration.PowerPointInfo"/>
  </ds:schemaRefs>
</ds:datastoreItem>
</file>

<file path=customXml/itemProps34.xml><?xml version="1.0" encoding="utf-8"?>
<ds:datastoreItem xmlns:ds="http://schemas.openxmlformats.org/officeDocument/2006/customXml" ds:itemID="{474E20AD-9680-490B-9554-4D5D48C455C8}">
  <ds:schemaRefs>
    <ds:schemaRef ds:uri="ESRI.ArcGIS.Mapping.OfficeIntegration.PowerPointInfo"/>
  </ds:schemaRefs>
</ds:datastoreItem>
</file>

<file path=customXml/itemProps340.xml><?xml version="1.0" encoding="utf-8"?>
<ds:datastoreItem xmlns:ds="http://schemas.openxmlformats.org/officeDocument/2006/customXml" ds:itemID="{835DFBF4-6333-4F77-BBC6-F8C383B42460}">
  <ds:schemaRefs>
    <ds:schemaRef ds:uri="ESRI.ArcGIS.Mapping.OfficeIntegration.PowerPointInfo"/>
  </ds:schemaRefs>
</ds:datastoreItem>
</file>

<file path=customXml/itemProps341.xml><?xml version="1.0" encoding="utf-8"?>
<ds:datastoreItem xmlns:ds="http://schemas.openxmlformats.org/officeDocument/2006/customXml" ds:itemID="{925D38FC-5AF3-410B-88E1-8F3FC136E35B}">
  <ds:schemaRefs>
    <ds:schemaRef ds:uri="ESRI.ArcGIS.Mapping.OfficeIntegration.PowerPointInfo"/>
  </ds:schemaRefs>
</ds:datastoreItem>
</file>

<file path=customXml/itemProps342.xml><?xml version="1.0" encoding="utf-8"?>
<ds:datastoreItem xmlns:ds="http://schemas.openxmlformats.org/officeDocument/2006/customXml" ds:itemID="{882CDFC8-0C1F-4EA3-91BD-AD3B0F9A61CC}">
  <ds:schemaRefs>
    <ds:schemaRef ds:uri="ESRI.ArcGIS.Mapping.OfficeIntegration.PowerPointInfo"/>
  </ds:schemaRefs>
</ds:datastoreItem>
</file>

<file path=customXml/itemProps343.xml><?xml version="1.0" encoding="utf-8"?>
<ds:datastoreItem xmlns:ds="http://schemas.openxmlformats.org/officeDocument/2006/customXml" ds:itemID="{38AADDBA-3D4D-4B34-AF2C-1621D6935847}">
  <ds:schemaRefs>
    <ds:schemaRef ds:uri="ESRI.ArcGIS.Mapping.OfficeIntegration.PowerPointInfo"/>
  </ds:schemaRefs>
</ds:datastoreItem>
</file>

<file path=customXml/itemProps344.xml><?xml version="1.0" encoding="utf-8"?>
<ds:datastoreItem xmlns:ds="http://schemas.openxmlformats.org/officeDocument/2006/customXml" ds:itemID="{9EA5C811-21B7-4F1E-AF14-53AFF7A42899}">
  <ds:schemaRefs>
    <ds:schemaRef ds:uri="ESRI.ArcGIS.Mapping.OfficeIntegration.PowerPointInfo"/>
  </ds:schemaRefs>
</ds:datastoreItem>
</file>

<file path=customXml/itemProps345.xml><?xml version="1.0" encoding="utf-8"?>
<ds:datastoreItem xmlns:ds="http://schemas.openxmlformats.org/officeDocument/2006/customXml" ds:itemID="{22B9562E-0736-450B-B166-4974CED4ED93}">
  <ds:schemaRefs>
    <ds:schemaRef ds:uri="ESRI.ArcGIS.Mapping.OfficeIntegration.PowerPointInfo"/>
  </ds:schemaRefs>
</ds:datastoreItem>
</file>

<file path=customXml/itemProps346.xml><?xml version="1.0" encoding="utf-8"?>
<ds:datastoreItem xmlns:ds="http://schemas.openxmlformats.org/officeDocument/2006/customXml" ds:itemID="{A0AA5B17-38C2-47F6-9C82-95881E9BB833}">
  <ds:schemaRefs>
    <ds:schemaRef ds:uri="ESRI.ArcGIS.Mapping.OfficeIntegration.PowerPointInfo"/>
  </ds:schemaRefs>
</ds:datastoreItem>
</file>

<file path=customXml/itemProps347.xml><?xml version="1.0" encoding="utf-8"?>
<ds:datastoreItem xmlns:ds="http://schemas.openxmlformats.org/officeDocument/2006/customXml" ds:itemID="{37A6D059-2F39-47CF-BE71-56ADAA9FFEBF}">
  <ds:schemaRefs>
    <ds:schemaRef ds:uri="ESRI.ArcGIS.Mapping.OfficeIntegration.PowerPointInfo"/>
  </ds:schemaRefs>
</ds:datastoreItem>
</file>

<file path=customXml/itemProps348.xml><?xml version="1.0" encoding="utf-8"?>
<ds:datastoreItem xmlns:ds="http://schemas.openxmlformats.org/officeDocument/2006/customXml" ds:itemID="{1CEF1682-58DC-44EE-B965-7F340460FBC9}">
  <ds:schemaRefs>
    <ds:schemaRef ds:uri="ESRI.ArcGIS.Mapping.OfficeIntegration.PowerPointInfo"/>
  </ds:schemaRefs>
</ds:datastoreItem>
</file>

<file path=customXml/itemProps349.xml><?xml version="1.0" encoding="utf-8"?>
<ds:datastoreItem xmlns:ds="http://schemas.openxmlformats.org/officeDocument/2006/customXml" ds:itemID="{9429171C-8E0E-4DF9-81BA-C28444D2DCE1}">
  <ds:schemaRefs>
    <ds:schemaRef ds:uri="ESRI.ArcGIS.Mapping.OfficeIntegration.PowerPointInfo"/>
  </ds:schemaRefs>
</ds:datastoreItem>
</file>

<file path=customXml/itemProps35.xml><?xml version="1.0" encoding="utf-8"?>
<ds:datastoreItem xmlns:ds="http://schemas.openxmlformats.org/officeDocument/2006/customXml" ds:itemID="{6CC8E9A9-16DF-4EE2-82A9-937E1BAD7528}">
  <ds:schemaRefs>
    <ds:schemaRef ds:uri="ESRI.ArcGIS.Mapping.OfficeIntegration.PowerPointInfo"/>
  </ds:schemaRefs>
</ds:datastoreItem>
</file>

<file path=customXml/itemProps350.xml><?xml version="1.0" encoding="utf-8"?>
<ds:datastoreItem xmlns:ds="http://schemas.openxmlformats.org/officeDocument/2006/customXml" ds:itemID="{23DCBCE3-1B81-4F7A-A008-E7C037083CB7}">
  <ds:schemaRefs>
    <ds:schemaRef ds:uri="ESRI.ArcGIS.Mapping.OfficeIntegration.PowerPointInfo"/>
  </ds:schemaRefs>
</ds:datastoreItem>
</file>

<file path=customXml/itemProps351.xml><?xml version="1.0" encoding="utf-8"?>
<ds:datastoreItem xmlns:ds="http://schemas.openxmlformats.org/officeDocument/2006/customXml" ds:itemID="{CCB5DFCB-024E-414C-AC6D-590DE9534FFB}">
  <ds:schemaRefs>
    <ds:schemaRef ds:uri="ESRI.ArcGIS.Mapping.OfficeIntegration.PowerPointInfo"/>
  </ds:schemaRefs>
</ds:datastoreItem>
</file>

<file path=customXml/itemProps352.xml><?xml version="1.0" encoding="utf-8"?>
<ds:datastoreItem xmlns:ds="http://schemas.openxmlformats.org/officeDocument/2006/customXml" ds:itemID="{BC6A5691-AC9F-4FE7-9737-982D7AE83284}">
  <ds:schemaRefs>
    <ds:schemaRef ds:uri="ESRI.ArcGIS.Mapping.OfficeIntegration.PowerPointInfo"/>
  </ds:schemaRefs>
</ds:datastoreItem>
</file>

<file path=customXml/itemProps353.xml><?xml version="1.0" encoding="utf-8"?>
<ds:datastoreItem xmlns:ds="http://schemas.openxmlformats.org/officeDocument/2006/customXml" ds:itemID="{6093B129-215D-4C07-8EF3-EA8249AB5B9B}">
  <ds:schemaRefs>
    <ds:schemaRef ds:uri="ESRI.ArcGIS.Mapping.OfficeIntegration.PowerPointInfo"/>
  </ds:schemaRefs>
</ds:datastoreItem>
</file>

<file path=customXml/itemProps354.xml><?xml version="1.0" encoding="utf-8"?>
<ds:datastoreItem xmlns:ds="http://schemas.openxmlformats.org/officeDocument/2006/customXml" ds:itemID="{C9C436E9-214C-4115-8031-3D3698BAC8E1}">
  <ds:schemaRefs>
    <ds:schemaRef ds:uri="ESRI.ArcGIS.Mapping.OfficeIntegration.PowerPointInfo"/>
  </ds:schemaRefs>
</ds:datastoreItem>
</file>

<file path=customXml/itemProps355.xml><?xml version="1.0" encoding="utf-8"?>
<ds:datastoreItem xmlns:ds="http://schemas.openxmlformats.org/officeDocument/2006/customXml" ds:itemID="{41D989AD-D228-4EA8-AD37-56E45EC6E838}">
  <ds:schemaRefs>
    <ds:schemaRef ds:uri="ESRI.ArcGIS.Mapping.OfficeIntegration.PowerPointInfo"/>
  </ds:schemaRefs>
</ds:datastoreItem>
</file>

<file path=customXml/itemProps356.xml><?xml version="1.0" encoding="utf-8"?>
<ds:datastoreItem xmlns:ds="http://schemas.openxmlformats.org/officeDocument/2006/customXml" ds:itemID="{3E7CE043-C5AC-47CC-9C2E-68A4C100B0EF}">
  <ds:schemaRefs>
    <ds:schemaRef ds:uri="ESRI.ArcGIS.Mapping.OfficeIntegration.PowerPointInfo"/>
  </ds:schemaRefs>
</ds:datastoreItem>
</file>

<file path=customXml/itemProps357.xml><?xml version="1.0" encoding="utf-8"?>
<ds:datastoreItem xmlns:ds="http://schemas.openxmlformats.org/officeDocument/2006/customXml" ds:itemID="{FE757D50-7CF7-4AA3-8AA4-5D5F7C8F24C3}">
  <ds:schemaRefs>
    <ds:schemaRef ds:uri="ESRI.ArcGIS.Mapping.OfficeIntegration.PowerPointInfo"/>
  </ds:schemaRefs>
</ds:datastoreItem>
</file>

<file path=customXml/itemProps358.xml><?xml version="1.0" encoding="utf-8"?>
<ds:datastoreItem xmlns:ds="http://schemas.openxmlformats.org/officeDocument/2006/customXml" ds:itemID="{02C68E22-798D-42DF-8560-619A906D4D7B}">
  <ds:schemaRefs>
    <ds:schemaRef ds:uri="ESRI.ArcGIS.Mapping.OfficeIntegration.PowerPointInfo"/>
  </ds:schemaRefs>
</ds:datastoreItem>
</file>

<file path=customXml/itemProps359.xml><?xml version="1.0" encoding="utf-8"?>
<ds:datastoreItem xmlns:ds="http://schemas.openxmlformats.org/officeDocument/2006/customXml" ds:itemID="{7BB176F6-B247-4964-B1E9-16C92E503CB0}">
  <ds:schemaRefs>
    <ds:schemaRef ds:uri="ESRI.ArcGIS.Mapping.OfficeIntegration.PowerPointInfo"/>
  </ds:schemaRefs>
</ds:datastoreItem>
</file>

<file path=customXml/itemProps36.xml><?xml version="1.0" encoding="utf-8"?>
<ds:datastoreItem xmlns:ds="http://schemas.openxmlformats.org/officeDocument/2006/customXml" ds:itemID="{3FDD9F84-F626-47B7-B611-A477091540DF}">
  <ds:schemaRefs>
    <ds:schemaRef ds:uri="ESRI.ArcGIS.Mapping.OfficeIntegration.PowerPointInfo"/>
  </ds:schemaRefs>
</ds:datastoreItem>
</file>

<file path=customXml/itemProps360.xml><?xml version="1.0" encoding="utf-8"?>
<ds:datastoreItem xmlns:ds="http://schemas.openxmlformats.org/officeDocument/2006/customXml" ds:itemID="{45D329BA-81F6-4403-B4F9-799EFFE37CEF}">
  <ds:schemaRefs>
    <ds:schemaRef ds:uri="ESRI.ArcGIS.Mapping.OfficeIntegration.PowerPointInfo"/>
  </ds:schemaRefs>
</ds:datastoreItem>
</file>

<file path=customXml/itemProps361.xml><?xml version="1.0" encoding="utf-8"?>
<ds:datastoreItem xmlns:ds="http://schemas.openxmlformats.org/officeDocument/2006/customXml" ds:itemID="{06091334-0F6D-4FD8-90B3-3C4076BDFA3D}">
  <ds:schemaRefs>
    <ds:schemaRef ds:uri="ESRI.ArcGIS.Mapping.OfficeIntegration.PowerPointInfo"/>
  </ds:schemaRefs>
</ds:datastoreItem>
</file>

<file path=customXml/itemProps362.xml><?xml version="1.0" encoding="utf-8"?>
<ds:datastoreItem xmlns:ds="http://schemas.openxmlformats.org/officeDocument/2006/customXml" ds:itemID="{7AF6E5AA-52A1-4B32-BB67-A0412ADD4D5E}">
  <ds:schemaRefs>
    <ds:schemaRef ds:uri="ESRI.ArcGIS.Mapping.OfficeIntegration.PowerPointInfo"/>
  </ds:schemaRefs>
</ds:datastoreItem>
</file>

<file path=customXml/itemProps363.xml><?xml version="1.0" encoding="utf-8"?>
<ds:datastoreItem xmlns:ds="http://schemas.openxmlformats.org/officeDocument/2006/customXml" ds:itemID="{E6B15958-1EE9-43F3-99B9-C458F20BE99D}">
  <ds:schemaRefs>
    <ds:schemaRef ds:uri="ESRI.ArcGIS.Mapping.OfficeIntegration.PowerPointInfo"/>
  </ds:schemaRefs>
</ds:datastoreItem>
</file>

<file path=customXml/itemProps364.xml><?xml version="1.0" encoding="utf-8"?>
<ds:datastoreItem xmlns:ds="http://schemas.openxmlformats.org/officeDocument/2006/customXml" ds:itemID="{F8EEA1DB-1912-4D5D-BB6B-BE60BBE36254}">
  <ds:schemaRefs>
    <ds:schemaRef ds:uri="ESRI.ArcGIS.Mapping.OfficeIntegration.PowerPointInfo"/>
  </ds:schemaRefs>
</ds:datastoreItem>
</file>

<file path=customXml/itemProps365.xml><?xml version="1.0" encoding="utf-8"?>
<ds:datastoreItem xmlns:ds="http://schemas.openxmlformats.org/officeDocument/2006/customXml" ds:itemID="{4DC235C9-7FEA-4690-9848-994033EF1246}">
  <ds:schemaRefs>
    <ds:schemaRef ds:uri="ESRI.ArcGIS.Mapping.OfficeIntegration.PowerPointInfo"/>
  </ds:schemaRefs>
</ds:datastoreItem>
</file>

<file path=customXml/itemProps366.xml><?xml version="1.0" encoding="utf-8"?>
<ds:datastoreItem xmlns:ds="http://schemas.openxmlformats.org/officeDocument/2006/customXml" ds:itemID="{8777D602-C706-4EF7-A2A7-71C1B45B0C17}">
  <ds:schemaRefs>
    <ds:schemaRef ds:uri="ESRI.ArcGIS.Mapping.OfficeIntegration.PowerPointInfo"/>
  </ds:schemaRefs>
</ds:datastoreItem>
</file>

<file path=customXml/itemProps367.xml><?xml version="1.0" encoding="utf-8"?>
<ds:datastoreItem xmlns:ds="http://schemas.openxmlformats.org/officeDocument/2006/customXml" ds:itemID="{11E586E6-FA5B-4800-822B-4AE9D3FB5333}">
  <ds:schemaRefs>
    <ds:schemaRef ds:uri="ESRI.ArcGIS.Mapping.OfficeIntegration.PowerPointInfo"/>
  </ds:schemaRefs>
</ds:datastoreItem>
</file>

<file path=customXml/itemProps368.xml><?xml version="1.0" encoding="utf-8"?>
<ds:datastoreItem xmlns:ds="http://schemas.openxmlformats.org/officeDocument/2006/customXml" ds:itemID="{881FB52A-847D-4F7A-BA4F-C6ECBE174C00}">
  <ds:schemaRefs>
    <ds:schemaRef ds:uri="ESRI.ArcGIS.Mapping.OfficeIntegration.PowerPointInfo"/>
  </ds:schemaRefs>
</ds:datastoreItem>
</file>

<file path=customXml/itemProps369.xml><?xml version="1.0" encoding="utf-8"?>
<ds:datastoreItem xmlns:ds="http://schemas.openxmlformats.org/officeDocument/2006/customXml" ds:itemID="{6CA8B478-1605-4CA2-A3D9-D817C6CE458B}">
  <ds:schemaRefs>
    <ds:schemaRef ds:uri="ESRI.ArcGIS.Mapping.OfficeIntegration.PowerPointInfo"/>
  </ds:schemaRefs>
</ds:datastoreItem>
</file>

<file path=customXml/itemProps37.xml><?xml version="1.0" encoding="utf-8"?>
<ds:datastoreItem xmlns:ds="http://schemas.openxmlformats.org/officeDocument/2006/customXml" ds:itemID="{1C6206C9-0D0D-4E41-82F5-B84031887F2C}">
  <ds:schemaRefs>
    <ds:schemaRef ds:uri="ESRI.ArcGIS.Mapping.OfficeIntegration.PowerPointInfo"/>
  </ds:schemaRefs>
</ds:datastoreItem>
</file>

<file path=customXml/itemProps370.xml><?xml version="1.0" encoding="utf-8"?>
<ds:datastoreItem xmlns:ds="http://schemas.openxmlformats.org/officeDocument/2006/customXml" ds:itemID="{08DFC1DC-E8AD-4F92-AFEE-299FF433B635}">
  <ds:schemaRefs>
    <ds:schemaRef ds:uri="ESRI.ArcGIS.Mapping.OfficeIntegration.PowerPointInfo"/>
  </ds:schemaRefs>
</ds:datastoreItem>
</file>

<file path=customXml/itemProps371.xml><?xml version="1.0" encoding="utf-8"?>
<ds:datastoreItem xmlns:ds="http://schemas.openxmlformats.org/officeDocument/2006/customXml" ds:itemID="{A6CEA403-8CD0-4CA5-9ACC-7ED61349DF5C}">
  <ds:schemaRefs>
    <ds:schemaRef ds:uri="ESRI.ArcGIS.Mapping.OfficeIntegration.PowerPointInfo"/>
  </ds:schemaRefs>
</ds:datastoreItem>
</file>

<file path=customXml/itemProps372.xml><?xml version="1.0" encoding="utf-8"?>
<ds:datastoreItem xmlns:ds="http://schemas.openxmlformats.org/officeDocument/2006/customXml" ds:itemID="{EC589B4D-6A30-4002-8932-35C43AA0E970}">
  <ds:schemaRefs>
    <ds:schemaRef ds:uri="ESRI.ArcGIS.Mapping.OfficeIntegration.PowerPointInfo"/>
  </ds:schemaRefs>
</ds:datastoreItem>
</file>

<file path=customXml/itemProps373.xml><?xml version="1.0" encoding="utf-8"?>
<ds:datastoreItem xmlns:ds="http://schemas.openxmlformats.org/officeDocument/2006/customXml" ds:itemID="{5C75ADEB-A4EE-4B59-AA4C-64661BD646C3}">
  <ds:schemaRefs>
    <ds:schemaRef ds:uri="ESRI.ArcGIS.Mapping.OfficeIntegration.PowerPointInfo"/>
  </ds:schemaRefs>
</ds:datastoreItem>
</file>

<file path=customXml/itemProps374.xml><?xml version="1.0" encoding="utf-8"?>
<ds:datastoreItem xmlns:ds="http://schemas.openxmlformats.org/officeDocument/2006/customXml" ds:itemID="{60AC9325-1E18-4A28-95E3-F8AC8A913174}">
  <ds:schemaRefs>
    <ds:schemaRef ds:uri="ESRI.ArcGIS.Mapping.OfficeIntegration.PowerPointInfo"/>
  </ds:schemaRefs>
</ds:datastoreItem>
</file>

<file path=customXml/itemProps375.xml><?xml version="1.0" encoding="utf-8"?>
<ds:datastoreItem xmlns:ds="http://schemas.openxmlformats.org/officeDocument/2006/customXml" ds:itemID="{0E71C4F3-AE2C-4284-826C-696BF56EC0D7}">
  <ds:schemaRefs>
    <ds:schemaRef ds:uri="ESRI.ArcGIS.Mapping.OfficeIntegration.PowerPointInfo"/>
  </ds:schemaRefs>
</ds:datastoreItem>
</file>

<file path=customXml/itemProps376.xml><?xml version="1.0" encoding="utf-8"?>
<ds:datastoreItem xmlns:ds="http://schemas.openxmlformats.org/officeDocument/2006/customXml" ds:itemID="{BAA63F93-18F4-4444-9E3C-2DF5997C0C2D}">
  <ds:schemaRefs>
    <ds:schemaRef ds:uri="ESRI.ArcGIS.Mapping.OfficeIntegration.PowerPointInfo"/>
  </ds:schemaRefs>
</ds:datastoreItem>
</file>

<file path=customXml/itemProps377.xml><?xml version="1.0" encoding="utf-8"?>
<ds:datastoreItem xmlns:ds="http://schemas.openxmlformats.org/officeDocument/2006/customXml" ds:itemID="{6DCC57C9-EDCD-4054-8D10-3505DCE59B56}">
  <ds:schemaRefs>
    <ds:schemaRef ds:uri="ESRI.ArcGIS.Mapping.OfficeIntegration.PowerPointInfo"/>
  </ds:schemaRefs>
</ds:datastoreItem>
</file>

<file path=customXml/itemProps378.xml><?xml version="1.0" encoding="utf-8"?>
<ds:datastoreItem xmlns:ds="http://schemas.openxmlformats.org/officeDocument/2006/customXml" ds:itemID="{E77718A3-2158-453E-B68F-E61C46633999}">
  <ds:schemaRefs>
    <ds:schemaRef ds:uri="ESRI.ArcGIS.Mapping.OfficeIntegration.PowerPointInfo"/>
  </ds:schemaRefs>
</ds:datastoreItem>
</file>

<file path=customXml/itemProps379.xml><?xml version="1.0" encoding="utf-8"?>
<ds:datastoreItem xmlns:ds="http://schemas.openxmlformats.org/officeDocument/2006/customXml" ds:itemID="{FE6470B8-BE6E-4C8C-86A2-1ABEC33A132D}">
  <ds:schemaRefs>
    <ds:schemaRef ds:uri="ESRI.ArcGIS.Mapping.OfficeIntegration.PowerPointInfo"/>
  </ds:schemaRefs>
</ds:datastoreItem>
</file>

<file path=customXml/itemProps38.xml><?xml version="1.0" encoding="utf-8"?>
<ds:datastoreItem xmlns:ds="http://schemas.openxmlformats.org/officeDocument/2006/customXml" ds:itemID="{A52F2BE2-BF2A-46A8-ADDE-21DFBCAFBCD9}">
  <ds:schemaRefs>
    <ds:schemaRef ds:uri="ESRI.ArcGIS.Mapping.OfficeIntegration.PowerPointInfo"/>
  </ds:schemaRefs>
</ds:datastoreItem>
</file>

<file path=customXml/itemProps380.xml><?xml version="1.0" encoding="utf-8"?>
<ds:datastoreItem xmlns:ds="http://schemas.openxmlformats.org/officeDocument/2006/customXml" ds:itemID="{49B4E45D-AD7B-4A1D-8BEF-3B72FF40617E}">
  <ds:schemaRefs>
    <ds:schemaRef ds:uri="ESRI.ArcGIS.Mapping.OfficeIntegration.PowerPointInfo"/>
  </ds:schemaRefs>
</ds:datastoreItem>
</file>

<file path=customXml/itemProps381.xml><?xml version="1.0" encoding="utf-8"?>
<ds:datastoreItem xmlns:ds="http://schemas.openxmlformats.org/officeDocument/2006/customXml" ds:itemID="{51F0277E-A15B-4533-B71C-BD1C7C020429}">
  <ds:schemaRefs>
    <ds:schemaRef ds:uri="ESRI.ArcGIS.Mapping.OfficeIntegration.PowerPointInfo"/>
  </ds:schemaRefs>
</ds:datastoreItem>
</file>

<file path=customXml/itemProps382.xml><?xml version="1.0" encoding="utf-8"?>
<ds:datastoreItem xmlns:ds="http://schemas.openxmlformats.org/officeDocument/2006/customXml" ds:itemID="{BF23EAFB-3EBB-4814-A4E3-32C69AD0A76F}">
  <ds:schemaRefs>
    <ds:schemaRef ds:uri="ESRI.ArcGIS.Mapping.OfficeIntegration.PowerPointInfo"/>
  </ds:schemaRefs>
</ds:datastoreItem>
</file>

<file path=customXml/itemProps383.xml><?xml version="1.0" encoding="utf-8"?>
<ds:datastoreItem xmlns:ds="http://schemas.openxmlformats.org/officeDocument/2006/customXml" ds:itemID="{DD63C134-FBE1-4D9A-8D2F-3C2DF2109AA9}">
  <ds:schemaRefs>
    <ds:schemaRef ds:uri="ESRI.ArcGIS.Mapping.OfficeIntegration.PowerPointInfo"/>
  </ds:schemaRefs>
</ds:datastoreItem>
</file>

<file path=customXml/itemProps384.xml><?xml version="1.0" encoding="utf-8"?>
<ds:datastoreItem xmlns:ds="http://schemas.openxmlformats.org/officeDocument/2006/customXml" ds:itemID="{B76D1016-7547-43C4-B3AE-4319D33DA340}">
  <ds:schemaRefs>
    <ds:schemaRef ds:uri="ESRI.ArcGIS.Mapping.OfficeIntegration.PowerPointInfo"/>
  </ds:schemaRefs>
</ds:datastoreItem>
</file>

<file path=customXml/itemProps385.xml><?xml version="1.0" encoding="utf-8"?>
<ds:datastoreItem xmlns:ds="http://schemas.openxmlformats.org/officeDocument/2006/customXml" ds:itemID="{3C497F73-D60F-4311-B978-3449E6E7D328}">
  <ds:schemaRefs>
    <ds:schemaRef ds:uri="ESRI.ArcGIS.Mapping.OfficeIntegration.PowerPointInfo"/>
  </ds:schemaRefs>
</ds:datastoreItem>
</file>

<file path=customXml/itemProps386.xml><?xml version="1.0" encoding="utf-8"?>
<ds:datastoreItem xmlns:ds="http://schemas.openxmlformats.org/officeDocument/2006/customXml" ds:itemID="{B496FD15-AA5D-4E71-A166-AAB01CF04C36}">
  <ds:schemaRefs>
    <ds:schemaRef ds:uri="ESRI.ArcGIS.Mapping.OfficeIntegration.PowerPointInfo"/>
  </ds:schemaRefs>
</ds:datastoreItem>
</file>

<file path=customXml/itemProps387.xml><?xml version="1.0" encoding="utf-8"?>
<ds:datastoreItem xmlns:ds="http://schemas.openxmlformats.org/officeDocument/2006/customXml" ds:itemID="{CD1F8F3F-18DE-4387-AE5B-C45035D2EE07}">
  <ds:schemaRefs>
    <ds:schemaRef ds:uri="ESRI.ArcGIS.Mapping.OfficeIntegration.PowerPointInfo"/>
  </ds:schemaRefs>
</ds:datastoreItem>
</file>

<file path=customXml/itemProps388.xml><?xml version="1.0" encoding="utf-8"?>
<ds:datastoreItem xmlns:ds="http://schemas.openxmlformats.org/officeDocument/2006/customXml" ds:itemID="{B474BE30-E876-4775-A5E3-EB1BA8B39578}">
  <ds:schemaRefs>
    <ds:schemaRef ds:uri="ESRI.ArcGIS.Mapping.OfficeIntegration.PowerPointInfo"/>
  </ds:schemaRefs>
</ds:datastoreItem>
</file>

<file path=customXml/itemProps389.xml><?xml version="1.0" encoding="utf-8"?>
<ds:datastoreItem xmlns:ds="http://schemas.openxmlformats.org/officeDocument/2006/customXml" ds:itemID="{086D2E1B-D4C2-4208-9C74-CC81A522680F}">
  <ds:schemaRefs>
    <ds:schemaRef ds:uri="ESRI.ArcGIS.Mapping.OfficeIntegration.PowerPointInfo"/>
  </ds:schemaRefs>
</ds:datastoreItem>
</file>

<file path=customXml/itemProps39.xml><?xml version="1.0" encoding="utf-8"?>
<ds:datastoreItem xmlns:ds="http://schemas.openxmlformats.org/officeDocument/2006/customXml" ds:itemID="{54332837-F94C-4131-B762-39ABE75DCE64}">
  <ds:schemaRefs>
    <ds:schemaRef ds:uri="ESRI.ArcGIS.Mapping.OfficeIntegration.PowerPointInfo"/>
  </ds:schemaRefs>
</ds:datastoreItem>
</file>

<file path=customXml/itemProps390.xml><?xml version="1.0" encoding="utf-8"?>
<ds:datastoreItem xmlns:ds="http://schemas.openxmlformats.org/officeDocument/2006/customXml" ds:itemID="{45459FD9-5373-4F1C-A253-DB28E0B9C0B4}">
  <ds:schemaRefs>
    <ds:schemaRef ds:uri="ESRI.ArcGIS.Mapping.OfficeIntegration.PowerPointInfo"/>
  </ds:schemaRefs>
</ds:datastoreItem>
</file>

<file path=customXml/itemProps391.xml><?xml version="1.0" encoding="utf-8"?>
<ds:datastoreItem xmlns:ds="http://schemas.openxmlformats.org/officeDocument/2006/customXml" ds:itemID="{BF446283-8819-48EE-A3A6-A61331CB2379}">
  <ds:schemaRefs>
    <ds:schemaRef ds:uri="ESRI.ArcGIS.Mapping.OfficeIntegration.PowerPointInfo"/>
  </ds:schemaRefs>
</ds:datastoreItem>
</file>

<file path=customXml/itemProps392.xml><?xml version="1.0" encoding="utf-8"?>
<ds:datastoreItem xmlns:ds="http://schemas.openxmlformats.org/officeDocument/2006/customXml" ds:itemID="{3CE2EA76-F289-494B-AFED-7CCACD0D01C7}">
  <ds:schemaRefs>
    <ds:schemaRef ds:uri="ESRI.ArcGIS.Mapping.OfficeIntegration.PowerPointInfo"/>
  </ds:schemaRefs>
</ds:datastoreItem>
</file>

<file path=customXml/itemProps393.xml><?xml version="1.0" encoding="utf-8"?>
<ds:datastoreItem xmlns:ds="http://schemas.openxmlformats.org/officeDocument/2006/customXml" ds:itemID="{20FB428C-1E0A-4345-BA65-5F25FC1EB235}">
  <ds:schemaRefs>
    <ds:schemaRef ds:uri="ESRI.ArcGIS.Mapping.OfficeIntegration.PowerPointInfo"/>
  </ds:schemaRefs>
</ds:datastoreItem>
</file>

<file path=customXml/itemProps394.xml><?xml version="1.0" encoding="utf-8"?>
<ds:datastoreItem xmlns:ds="http://schemas.openxmlformats.org/officeDocument/2006/customXml" ds:itemID="{3E703371-3040-460C-8F21-47AF0BE3911C}">
  <ds:schemaRefs>
    <ds:schemaRef ds:uri="ESRI.ArcGIS.Mapping.OfficeIntegration.PowerPointInfo"/>
  </ds:schemaRefs>
</ds:datastoreItem>
</file>

<file path=customXml/itemProps395.xml><?xml version="1.0" encoding="utf-8"?>
<ds:datastoreItem xmlns:ds="http://schemas.openxmlformats.org/officeDocument/2006/customXml" ds:itemID="{CC44B956-8D5C-4F1D-B31F-6DB2FA3C4CFE}">
  <ds:schemaRefs>
    <ds:schemaRef ds:uri="ESRI.ArcGIS.Mapping.OfficeIntegration.PowerPointInfo"/>
  </ds:schemaRefs>
</ds:datastoreItem>
</file>

<file path=customXml/itemProps396.xml><?xml version="1.0" encoding="utf-8"?>
<ds:datastoreItem xmlns:ds="http://schemas.openxmlformats.org/officeDocument/2006/customXml" ds:itemID="{280CA366-621A-4340-951C-2D272E8A086A}">
  <ds:schemaRefs>
    <ds:schemaRef ds:uri="ESRI.ArcGIS.Mapping.OfficeIntegration.PowerPointInfo"/>
  </ds:schemaRefs>
</ds:datastoreItem>
</file>

<file path=customXml/itemProps397.xml><?xml version="1.0" encoding="utf-8"?>
<ds:datastoreItem xmlns:ds="http://schemas.openxmlformats.org/officeDocument/2006/customXml" ds:itemID="{52960BAC-DF72-4C84-91A4-83F2B22C1C19}">
  <ds:schemaRefs>
    <ds:schemaRef ds:uri="ESRI.ArcGIS.Mapping.OfficeIntegration.PowerPointInfo"/>
  </ds:schemaRefs>
</ds:datastoreItem>
</file>

<file path=customXml/itemProps398.xml><?xml version="1.0" encoding="utf-8"?>
<ds:datastoreItem xmlns:ds="http://schemas.openxmlformats.org/officeDocument/2006/customXml" ds:itemID="{42D87EDF-10F4-439C-BB07-C15F8D7A42F7}">
  <ds:schemaRefs>
    <ds:schemaRef ds:uri="ESRI.ArcGIS.Mapping.OfficeIntegration.PowerPointInfo"/>
  </ds:schemaRefs>
</ds:datastoreItem>
</file>

<file path=customXml/itemProps399.xml><?xml version="1.0" encoding="utf-8"?>
<ds:datastoreItem xmlns:ds="http://schemas.openxmlformats.org/officeDocument/2006/customXml" ds:itemID="{D158A640-AB11-458E-8C04-3E4805509BDD}">
  <ds:schemaRefs>
    <ds:schemaRef ds:uri="ESRI.ArcGIS.Mapping.OfficeIntegration.PowerPointInfo"/>
  </ds:schemaRefs>
</ds:datastoreItem>
</file>

<file path=customXml/itemProps4.xml><?xml version="1.0" encoding="utf-8"?>
<ds:datastoreItem xmlns:ds="http://schemas.openxmlformats.org/officeDocument/2006/customXml" ds:itemID="{D6EF5ED8-3A88-42A4-AC49-03A7C97305BF}">
  <ds:schemaRefs>
    <ds:schemaRef ds:uri="ESRI.ArcGIS.Mapping.OfficeIntegration.PowerPointInfo"/>
  </ds:schemaRefs>
</ds:datastoreItem>
</file>

<file path=customXml/itemProps40.xml><?xml version="1.0" encoding="utf-8"?>
<ds:datastoreItem xmlns:ds="http://schemas.openxmlformats.org/officeDocument/2006/customXml" ds:itemID="{5AAAA522-F70C-42E5-B46A-C7B9B0436C11}">
  <ds:schemaRefs>
    <ds:schemaRef ds:uri="ESRI.ArcGIS.Mapping.OfficeIntegration.PowerPointInfo"/>
  </ds:schemaRefs>
</ds:datastoreItem>
</file>

<file path=customXml/itemProps400.xml><?xml version="1.0" encoding="utf-8"?>
<ds:datastoreItem xmlns:ds="http://schemas.openxmlformats.org/officeDocument/2006/customXml" ds:itemID="{FB8902EE-47F6-45C8-9386-8DC71C237932}">
  <ds:schemaRefs>
    <ds:schemaRef ds:uri="ESRI.ArcGIS.Mapping.OfficeIntegration.PowerPointInfo"/>
  </ds:schemaRefs>
</ds:datastoreItem>
</file>

<file path=customXml/itemProps401.xml><?xml version="1.0" encoding="utf-8"?>
<ds:datastoreItem xmlns:ds="http://schemas.openxmlformats.org/officeDocument/2006/customXml" ds:itemID="{AB177EFD-C782-4FA6-8F52-D674BE97E09F}">
  <ds:schemaRefs>
    <ds:schemaRef ds:uri="ESRI.ArcGIS.Mapping.OfficeIntegration.PowerPointInfo"/>
  </ds:schemaRefs>
</ds:datastoreItem>
</file>

<file path=customXml/itemProps402.xml><?xml version="1.0" encoding="utf-8"?>
<ds:datastoreItem xmlns:ds="http://schemas.openxmlformats.org/officeDocument/2006/customXml" ds:itemID="{09D56235-A3D3-4196-BE03-1BFF1BB7FE3B}">
  <ds:schemaRefs>
    <ds:schemaRef ds:uri="ESRI.ArcGIS.Mapping.OfficeIntegration.PowerPointInfo"/>
  </ds:schemaRefs>
</ds:datastoreItem>
</file>

<file path=customXml/itemProps403.xml><?xml version="1.0" encoding="utf-8"?>
<ds:datastoreItem xmlns:ds="http://schemas.openxmlformats.org/officeDocument/2006/customXml" ds:itemID="{2D6819D8-DE6F-421B-B7A8-77FA48299076}">
  <ds:schemaRefs>
    <ds:schemaRef ds:uri="ESRI.ArcGIS.Mapping.OfficeIntegration.PowerPointInfo"/>
  </ds:schemaRefs>
</ds:datastoreItem>
</file>

<file path=customXml/itemProps404.xml><?xml version="1.0" encoding="utf-8"?>
<ds:datastoreItem xmlns:ds="http://schemas.openxmlformats.org/officeDocument/2006/customXml" ds:itemID="{706E0DAD-D7E7-4E82-B944-949EA08CB61C}">
  <ds:schemaRefs>
    <ds:schemaRef ds:uri="ESRI.ArcGIS.Mapping.OfficeIntegration.PowerPointInfo"/>
  </ds:schemaRefs>
</ds:datastoreItem>
</file>

<file path=customXml/itemProps405.xml><?xml version="1.0" encoding="utf-8"?>
<ds:datastoreItem xmlns:ds="http://schemas.openxmlformats.org/officeDocument/2006/customXml" ds:itemID="{89B3B03F-ED8B-4BFD-838E-8D4A8519971C}">
  <ds:schemaRefs>
    <ds:schemaRef ds:uri="ESRI.ArcGIS.Mapping.OfficeIntegration.PowerPointInfo"/>
  </ds:schemaRefs>
</ds:datastoreItem>
</file>

<file path=customXml/itemProps406.xml><?xml version="1.0" encoding="utf-8"?>
<ds:datastoreItem xmlns:ds="http://schemas.openxmlformats.org/officeDocument/2006/customXml" ds:itemID="{1351C214-3EDF-4512-BEB0-0CF8B856B109}">
  <ds:schemaRefs>
    <ds:schemaRef ds:uri="ESRI.ArcGIS.Mapping.OfficeIntegration.PowerPointInfo"/>
  </ds:schemaRefs>
</ds:datastoreItem>
</file>

<file path=customXml/itemProps407.xml><?xml version="1.0" encoding="utf-8"?>
<ds:datastoreItem xmlns:ds="http://schemas.openxmlformats.org/officeDocument/2006/customXml" ds:itemID="{22746AAA-B3EA-4F18-9CE7-A7208A7BB5BE}">
  <ds:schemaRefs>
    <ds:schemaRef ds:uri="ESRI.ArcGIS.Mapping.OfficeIntegration.PowerPointInfo"/>
  </ds:schemaRefs>
</ds:datastoreItem>
</file>

<file path=customXml/itemProps408.xml><?xml version="1.0" encoding="utf-8"?>
<ds:datastoreItem xmlns:ds="http://schemas.openxmlformats.org/officeDocument/2006/customXml" ds:itemID="{5EA385FC-F051-48DE-ADEA-0FD1E4A6126D}">
  <ds:schemaRefs>
    <ds:schemaRef ds:uri="ESRI.ArcGIS.Mapping.OfficeIntegration.PowerPointInfo"/>
  </ds:schemaRefs>
</ds:datastoreItem>
</file>

<file path=customXml/itemProps409.xml><?xml version="1.0" encoding="utf-8"?>
<ds:datastoreItem xmlns:ds="http://schemas.openxmlformats.org/officeDocument/2006/customXml" ds:itemID="{B8530D14-4E09-49E0-9C3D-F2FC484DC6FB}">
  <ds:schemaRefs>
    <ds:schemaRef ds:uri="ESRI.ArcGIS.Mapping.OfficeIntegration.PowerPointInfo"/>
  </ds:schemaRefs>
</ds:datastoreItem>
</file>

<file path=customXml/itemProps41.xml><?xml version="1.0" encoding="utf-8"?>
<ds:datastoreItem xmlns:ds="http://schemas.openxmlformats.org/officeDocument/2006/customXml" ds:itemID="{1EE8B417-9A70-4243-BACD-5B36E89AD0D9}">
  <ds:schemaRefs>
    <ds:schemaRef ds:uri="ESRI.ArcGIS.Mapping.OfficeIntegration.PowerPointInfo"/>
  </ds:schemaRefs>
</ds:datastoreItem>
</file>

<file path=customXml/itemProps410.xml><?xml version="1.0" encoding="utf-8"?>
<ds:datastoreItem xmlns:ds="http://schemas.openxmlformats.org/officeDocument/2006/customXml" ds:itemID="{A1B96976-084D-4537-9A76-AA653B3D3ED1}">
  <ds:schemaRefs>
    <ds:schemaRef ds:uri="ESRI.ArcGIS.Mapping.OfficeIntegration.PowerPointInfo"/>
  </ds:schemaRefs>
</ds:datastoreItem>
</file>

<file path=customXml/itemProps411.xml><?xml version="1.0" encoding="utf-8"?>
<ds:datastoreItem xmlns:ds="http://schemas.openxmlformats.org/officeDocument/2006/customXml" ds:itemID="{A7780329-D267-47DB-AFC2-E1347BBF7BA5}">
  <ds:schemaRefs>
    <ds:schemaRef ds:uri="ESRI.ArcGIS.Mapping.OfficeIntegration.PowerPointInfo"/>
  </ds:schemaRefs>
</ds:datastoreItem>
</file>

<file path=customXml/itemProps412.xml><?xml version="1.0" encoding="utf-8"?>
<ds:datastoreItem xmlns:ds="http://schemas.openxmlformats.org/officeDocument/2006/customXml" ds:itemID="{D176C7D5-4C57-4B7E-A442-795817C1358B}">
  <ds:schemaRefs>
    <ds:schemaRef ds:uri="ESRI.ArcGIS.Mapping.OfficeIntegration.PowerPointInfo"/>
  </ds:schemaRefs>
</ds:datastoreItem>
</file>

<file path=customXml/itemProps413.xml><?xml version="1.0" encoding="utf-8"?>
<ds:datastoreItem xmlns:ds="http://schemas.openxmlformats.org/officeDocument/2006/customXml" ds:itemID="{D5B0DD66-EDB3-4C10-B534-8E66F6E1DC29}">
  <ds:schemaRefs>
    <ds:schemaRef ds:uri="ESRI.ArcGIS.Mapping.OfficeIntegration.PowerPointInfo"/>
  </ds:schemaRefs>
</ds:datastoreItem>
</file>

<file path=customXml/itemProps414.xml><?xml version="1.0" encoding="utf-8"?>
<ds:datastoreItem xmlns:ds="http://schemas.openxmlformats.org/officeDocument/2006/customXml" ds:itemID="{A7BDBE92-88F7-487D-A5FD-FFD9A09E3E43}">
  <ds:schemaRefs>
    <ds:schemaRef ds:uri="ESRI.ArcGIS.Mapping.OfficeIntegration.PowerPointInfo"/>
  </ds:schemaRefs>
</ds:datastoreItem>
</file>

<file path=customXml/itemProps415.xml><?xml version="1.0" encoding="utf-8"?>
<ds:datastoreItem xmlns:ds="http://schemas.openxmlformats.org/officeDocument/2006/customXml" ds:itemID="{D0A9A77C-F6D1-4220-A712-177CEFD0111E}">
  <ds:schemaRefs>
    <ds:schemaRef ds:uri="ESRI.ArcGIS.Mapping.OfficeIntegration.PowerPointInfo"/>
  </ds:schemaRefs>
</ds:datastoreItem>
</file>

<file path=customXml/itemProps416.xml><?xml version="1.0" encoding="utf-8"?>
<ds:datastoreItem xmlns:ds="http://schemas.openxmlformats.org/officeDocument/2006/customXml" ds:itemID="{0909D3A0-4DA8-49AA-983F-C393BFF8DA74}">
  <ds:schemaRefs>
    <ds:schemaRef ds:uri="ESRI.ArcGIS.Mapping.OfficeIntegration.PowerPointInfo"/>
  </ds:schemaRefs>
</ds:datastoreItem>
</file>

<file path=customXml/itemProps417.xml><?xml version="1.0" encoding="utf-8"?>
<ds:datastoreItem xmlns:ds="http://schemas.openxmlformats.org/officeDocument/2006/customXml" ds:itemID="{F4052192-2C3A-4D0A-9A45-1AB5B5E8EC72}">
  <ds:schemaRefs>
    <ds:schemaRef ds:uri="ESRI.ArcGIS.Mapping.OfficeIntegration.PowerPointInfo"/>
  </ds:schemaRefs>
</ds:datastoreItem>
</file>

<file path=customXml/itemProps418.xml><?xml version="1.0" encoding="utf-8"?>
<ds:datastoreItem xmlns:ds="http://schemas.openxmlformats.org/officeDocument/2006/customXml" ds:itemID="{852C9B2C-F004-4F63-AF91-EBE1FED4DAC6}">
  <ds:schemaRefs>
    <ds:schemaRef ds:uri="ESRI.ArcGIS.Mapping.OfficeIntegration.PowerPointInfo"/>
  </ds:schemaRefs>
</ds:datastoreItem>
</file>

<file path=customXml/itemProps419.xml><?xml version="1.0" encoding="utf-8"?>
<ds:datastoreItem xmlns:ds="http://schemas.openxmlformats.org/officeDocument/2006/customXml" ds:itemID="{01FBF5F0-F916-4F0F-A245-D73A5DA4B892}">
  <ds:schemaRefs>
    <ds:schemaRef ds:uri="ESRI.ArcGIS.Mapping.OfficeIntegration.PowerPointInfo"/>
  </ds:schemaRefs>
</ds:datastoreItem>
</file>

<file path=customXml/itemProps42.xml><?xml version="1.0" encoding="utf-8"?>
<ds:datastoreItem xmlns:ds="http://schemas.openxmlformats.org/officeDocument/2006/customXml" ds:itemID="{9D667028-9433-43D6-9B42-B1ED3A2195B7}">
  <ds:schemaRefs>
    <ds:schemaRef ds:uri="ESRI.ArcGIS.Mapping.OfficeIntegration.PowerPointInfo"/>
  </ds:schemaRefs>
</ds:datastoreItem>
</file>

<file path=customXml/itemProps420.xml><?xml version="1.0" encoding="utf-8"?>
<ds:datastoreItem xmlns:ds="http://schemas.openxmlformats.org/officeDocument/2006/customXml" ds:itemID="{5202E3DD-8598-4272-8CA8-AF8018597315}">
  <ds:schemaRefs>
    <ds:schemaRef ds:uri="ESRI.ArcGIS.Mapping.OfficeIntegration.PowerPointInfo"/>
  </ds:schemaRefs>
</ds:datastoreItem>
</file>

<file path=customXml/itemProps421.xml><?xml version="1.0" encoding="utf-8"?>
<ds:datastoreItem xmlns:ds="http://schemas.openxmlformats.org/officeDocument/2006/customXml" ds:itemID="{1BD7E5F4-4829-4AD9-ACCF-DA446DAC161A}">
  <ds:schemaRefs>
    <ds:schemaRef ds:uri="ESRI.ArcGIS.Mapping.OfficeIntegration.PowerPointInfo"/>
  </ds:schemaRefs>
</ds:datastoreItem>
</file>

<file path=customXml/itemProps422.xml><?xml version="1.0" encoding="utf-8"?>
<ds:datastoreItem xmlns:ds="http://schemas.openxmlformats.org/officeDocument/2006/customXml" ds:itemID="{3E0173D4-1102-46D2-95C7-EFB96C185096}">
  <ds:schemaRefs>
    <ds:schemaRef ds:uri="ESRI.ArcGIS.Mapping.OfficeIntegration.PowerPointInfo"/>
  </ds:schemaRefs>
</ds:datastoreItem>
</file>

<file path=customXml/itemProps423.xml><?xml version="1.0" encoding="utf-8"?>
<ds:datastoreItem xmlns:ds="http://schemas.openxmlformats.org/officeDocument/2006/customXml" ds:itemID="{6535C8DD-D844-4EA1-8842-D791C771BC99}">
  <ds:schemaRefs>
    <ds:schemaRef ds:uri="ESRI.ArcGIS.Mapping.OfficeIntegration.PowerPointInfo"/>
  </ds:schemaRefs>
</ds:datastoreItem>
</file>

<file path=customXml/itemProps424.xml><?xml version="1.0" encoding="utf-8"?>
<ds:datastoreItem xmlns:ds="http://schemas.openxmlformats.org/officeDocument/2006/customXml" ds:itemID="{2AF0D689-F946-40FE-B6BF-C3A972D11229}">
  <ds:schemaRefs>
    <ds:schemaRef ds:uri="ESRI.ArcGIS.Mapping.OfficeIntegration.PowerPointInfo"/>
  </ds:schemaRefs>
</ds:datastoreItem>
</file>

<file path=customXml/itemProps425.xml><?xml version="1.0" encoding="utf-8"?>
<ds:datastoreItem xmlns:ds="http://schemas.openxmlformats.org/officeDocument/2006/customXml" ds:itemID="{5917620A-B975-4A04-9641-3C3D6872DC79}">
  <ds:schemaRefs>
    <ds:schemaRef ds:uri="ESRI.ArcGIS.Mapping.OfficeIntegration.PowerPointInfo"/>
  </ds:schemaRefs>
</ds:datastoreItem>
</file>

<file path=customXml/itemProps426.xml><?xml version="1.0" encoding="utf-8"?>
<ds:datastoreItem xmlns:ds="http://schemas.openxmlformats.org/officeDocument/2006/customXml" ds:itemID="{C6A6316D-9191-4EB2-BD05-B16E48941ADF}">
  <ds:schemaRefs>
    <ds:schemaRef ds:uri="ESRI.ArcGIS.Mapping.OfficeIntegration.PowerPointInfo"/>
  </ds:schemaRefs>
</ds:datastoreItem>
</file>

<file path=customXml/itemProps427.xml><?xml version="1.0" encoding="utf-8"?>
<ds:datastoreItem xmlns:ds="http://schemas.openxmlformats.org/officeDocument/2006/customXml" ds:itemID="{336115C6-D727-4F3A-B92A-B0B4894B58B9}">
  <ds:schemaRefs>
    <ds:schemaRef ds:uri="ESRI.ArcGIS.Mapping.OfficeIntegration.PowerPointInfo"/>
  </ds:schemaRefs>
</ds:datastoreItem>
</file>

<file path=customXml/itemProps428.xml><?xml version="1.0" encoding="utf-8"?>
<ds:datastoreItem xmlns:ds="http://schemas.openxmlformats.org/officeDocument/2006/customXml" ds:itemID="{12FDCA5D-7052-4169-B8CA-A9A40D12E2ED}">
  <ds:schemaRefs>
    <ds:schemaRef ds:uri="ESRI.ArcGIS.Mapping.OfficeIntegration.PowerPointInfo"/>
  </ds:schemaRefs>
</ds:datastoreItem>
</file>

<file path=customXml/itemProps429.xml><?xml version="1.0" encoding="utf-8"?>
<ds:datastoreItem xmlns:ds="http://schemas.openxmlformats.org/officeDocument/2006/customXml" ds:itemID="{B88EAED2-C674-4D5E-8877-54B462B94625}">
  <ds:schemaRefs>
    <ds:schemaRef ds:uri="ESRI.ArcGIS.Mapping.OfficeIntegration.PowerPointInfo"/>
  </ds:schemaRefs>
</ds:datastoreItem>
</file>

<file path=customXml/itemProps43.xml><?xml version="1.0" encoding="utf-8"?>
<ds:datastoreItem xmlns:ds="http://schemas.openxmlformats.org/officeDocument/2006/customXml" ds:itemID="{9F573E3B-6276-423D-B7EE-052B2746A4D2}">
  <ds:schemaRefs>
    <ds:schemaRef ds:uri="ESRI.ArcGIS.Mapping.OfficeIntegration.PowerPointInfo"/>
  </ds:schemaRefs>
</ds:datastoreItem>
</file>

<file path=customXml/itemProps430.xml><?xml version="1.0" encoding="utf-8"?>
<ds:datastoreItem xmlns:ds="http://schemas.openxmlformats.org/officeDocument/2006/customXml" ds:itemID="{3E0E88EC-8204-4C4B-AAFA-C2E3FE4F0312}">
  <ds:schemaRefs>
    <ds:schemaRef ds:uri="ESRI.ArcGIS.Mapping.OfficeIntegration.PowerPointInfo"/>
  </ds:schemaRefs>
</ds:datastoreItem>
</file>

<file path=customXml/itemProps431.xml><?xml version="1.0" encoding="utf-8"?>
<ds:datastoreItem xmlns:ds="http://schemas.openxmlformats.org/officeDocument/2006/customXml" ds:itemID="{95251AD1-3BE2-4294-A25C-1253FDB86D04}">
  <ds:schemaRefs>
    <ds:schemaRef ds:uri="ESRI.ArcGIS.Mapping.OfficeIntegration.PowerPointInfo"/>
  </ds:schemaRefs>
</ds:datastoreItem>
</file>

<file path=customXml/itemProps432.xml><?xml version="1.0" encoding="utf-8"?>
<ds:datastoreItem xmlns:ds="http://schemas.openxmlformats.org/officeDocument/2006/customXml" ds:itemID="{FE2698AA-FBD1-44BF-BD11-A38AED99FF45}">
  <ds:schemaRefs>
    <ds:schemaRef ds:uri="ESRI.ArcGIS.Mapping.OfficeIntegration.PowerPointInfo"/>
  </ds:schemaRefs>
</ds:datastoreItem>
</file>

<file path=customXml/itemProps433.xml><?xml version="1.0" encoding="utf-8"?>
<ds:datastoreItem xmlns:ds="http://schemas.openxmlformats.org/officeDocument/2006/customXml" ds:itemID="{8937F65F-6A8D-4C2D-93C5-6BEBC458DBED}">
  <ds:schemaRefs>
    <ds:schemaRef ds:uri="ESRI.ArcGIS.Mapping.OfficeIntegration.PowerPointInfo"/>
  </ds:schemaRefs>
</ds:datastoreItem>
</file>

<file path=customXml/itemProps434.xml><?xml version="1.0" encoding="utf-8"?>
<ds:datastoreItem xmlns:ds="http://schemas.openxmlformats.org/officeDocument/2006/customXml" ds:itemID="{4DBFEF06-00E7-414F-BC75-FC6A3F3EF35A}">
  <ds:schemaRefs>
    <ds:schemaRef ds:uri="ESRI.ArcGIS.Mapping.OfficeIntegration.PowerPointInfo"/>
  </ds:schemaRefs>
</ds:datastoreItem>
</file>

<file path=customXml/itemProps435.xml><?xml version="1.0" encoding="utf-8"?>
<ds:datastoreItem xmlns:ds="http://schemas.openxmlformats.org/officeDocument/2006/customXml" ds:itemID="{55BBA4CF-DFC9-47E5-BEB1-E64262E606E4}">
  <ds:schemaRefs>
    <ds:schemaRef ds:uri="ESRI.ArcGIS.Mapping.OfficeIntegration.PowerPointInfo"/>
  </ds:schemaRefs>
</ds:datastoreItem>
</file>

<file path=customXml/itemProps436.xml><?xml version="1.0" encoding="utf-8"?>
<ds:datastoreItem xmlns:ds="http://schemas.openxmlformats.org/officeDocument/2006/customXml" ds:itemID="{E6E3445C-9AFC-404F-B559-A6D937FDC35F}">
  <ds:schemaRefs>
    <ds:schemaRef ds:uri="ESRI.ArcGIS.Mapping.OfficeIntegration.PowerPointInfo"/>
  </ds:schemaRefs>
</ds:datastoreItem>
</file>

<file path=customXml/itemProps437.xml><?xml version="1.0" encoding="utf-8"?>
<ds:datastoreItem xmlns:ds="http://schemas.openxmlformats.org/officeDocument/2006/customXml" ds:itemID="{C70671DE-ECF7-4D8A-A3E9-30EC251146DB}">
  <ds:schemaRefs>
    <ds:schemaRef ds:uri="ESRI.ArcGIS.Mapping.OfficeIntegration.PowerPointInfo"/>
  </ds:schemaRefs>
</ds:datastoreItem>
</file>

<file path=customXml/itemProps438.xml><?xml version="1.0" encoding="utf-8"?>
<ds:datastoreItem xmlns:ds="http://schemas.openxmlformats.org/officeDocument/2006/customXml" ds:itemID="{72C53343-B32B-4C3B-AAE8-C4CF4738E784}">
  <ds:schemaRefs>
    <ds:schemaRef ds:uri="ESRI.ArcGIS.Mapping.OfficeIntegration.PowerPointInfo"/>
  </ds:schemaRefs>
</ds:datastoreItem>
</file>

<file path=customXml/itemProps439.xml><?xml version="1.0" encoding="utf-8"?>
<ds:datastoreItem xmlns:ds="http://schemas.openxmlformats.org/officeDocument/2006/customXml" ds:itemID="{2EB725A7-8F25-4FE2-A4BC-FAE36F922852}">
  <ds:schemaRefs>
    <ds:schemaRef ds:uri="ESRI.ArcGIS.Mapping.OfficeIntegration.PowerPointInfo"/>
  </ds:schemaRefs>
</ds:datastoreItem>
</file>

<file path=customXml/itemProps44.xml><?xml version="1.0" encoding="utf-8"?>
<ds:datastoreItem xmlns:ds="http://schemas.openxmlformats.org/officeDocument/2006/customXml" ds:itemID="{4EC3C178-C8B1-48D8-92F4-0CDF3D506267}">
  <ds:schemaRefs>
    <ds:schemaRef ds:uri="ESRI.ArcGIS.Mapping.OfficeIntegration.PowerPointInfo"/>
  </ds:schemaRefs>
</ds:datastoreItem>
</file>

<file path=customXml/itemProps440.xml><?xml version="1.0" encoding="utf-8"?>
<ds:datastoreItem xmlns:ds="http://schemas.openxmlformats.org/officeDocument/2006/customXml" ds:itemID="{EB1DCDB9-8D36-4352-8181-842A21B18D64}">
  <ds:schemaRefs>
    <ds:schemaRef ds:uri="ESRI.ArcGIS.Mapping.OfficeIntegration.PowerPointInfo"/>
  </ds:schemaRefs>
</ds:datastoreItem>
</file>

<file path=customXml/itemProps441.xml><?xml version="1.0" encoding="utf-8"?>
<ds:datastoreItem xmlns:ds="http://schemas.openxmlformats.org/officeDocument/2006/customXml" ds:itemID="{6B794773-20F4-4290-8EF1-A443995BD642}">
  <ds:schemaRefs>
    <ds:schemaRef ds:uri="ESRI.ArcGIS.Mapping.OfficeIntegration.PowerPointInfo"/>
  </ds:schemaRefs>
</ds:datastoreItem>
</file>

<file path=customXml/itemProps442.xml><?xml version="1.0" encoding="utf-8"?>
<ds:datastoreItem xmlns:ds="http://schemas.openxmlformats.org/officeDocument/2006/customXml" ds:itemID="{36845C64-69E8-41E7-B755-5F87913508EC}">
  <ds:schemaRefs>
    <ds:schemaRef ds:uri="ESRI.ArcGIS.Mapping.OfficeIntegration.PowerPointInfo"/>
  </ds:schemaRefs>
</ds:datastoreItem>
</file>

<file path=customXml/itemProps443.xml><?xml version="1.0" encoding="utf-8"?>
<ds:datastoreItem xmlns:ds="http://schemas.openxmlformats.org/officeDocument/2006/customXml" ds:itemID="{52C58086-93D3-48CC-AD22-42F22BB84FA3}">
  <ds:schemaRefs>
    <ds:schemaRef ds:uri="ESRI.ArcGIS.Mapping.OfficeIntegration.PowerPointInfo"/>
  </ds:schemaRefs>
</ds:datastoreItem>
</file>

<file path=customXml/itemProps444.xml><?xml version="1.0" encoding="utf-8"?>
<ds:datastoreItem xmlns:ds="http://schemas.openxmlformats.org/officeDocument/2006/customXml" ds:itemID="{7D31DB33-9A2D-4ABE-98E6-CCABFE82F6FB}">
  <ds:schemaRefs>
    <ds:schemaRef ds:uri="ESRI.ArcGIS.Mapping.OfficeIntegration.PowerPointInfo"/>
  </ds:schemaRefs>
</ds:datastoreItem>
</file>

<file path=customXml/itemProps445.xml><?xml version="1.0" encoding="utf-8"?>
<ds:datastoreItem xmlns:ds="http://schemas.openxmlformats.org/officeDocument/2006/customXml" ds:itemID="{CF780618-D82A-4FA5-A430-431994B2EDA7}">
  <ds:schemaRefs>
    <ds:schemaRef ds:uri="ESRI.ArcGIS.Mapping.OfficeIntegration.PowerPointInfo"/>
  </ds:schemaRefs>
</ds:datastoreItem>
</file>

<file path=customXml/itemProps446.xml><?xml version="1.0" encoding="utf-8"?>
<ds:datastoreItem xmlns:ds="http://schemas.openxmlformats.org/officeDocument/2006/customXml" ds:itemID="{8B6B6D49-322C-4E39-9BBD-9E2D37A4D2F6}">
  <ds:schemaRefs>
    <ds:schemaRef ds:uri="ESRI.ArcGIS.Mapping.OfficeIntegration.PowerPointInfo"/>
  </ds:schemaRefs>
</ds:datastoreItem>
</file>

<file path=customXml/itemProps447.xml><?xml version="1.0" encoding="utf-8"?>
<ds:datastoreItem xmlns:ds="http://schemas.openxmlformats.org/officeDocument/2006/customXml" ds:itemID="{56DCD19E-0EEC-47C6-A02E-C636DEE8A192}">
  <ds:schemaRefs>
    <ds:schemaRef ds:uri="ESRI.ArcGIS.Mapping.OfficeIntegration.PowerPointInfo"/>
  </ds:schemaRefs>
</ds:datastoreItem>
</file>

<file path=customXml/itemProps448.xml><?xml version="1.0" encoding="utf-8"?>
<ds:datastoreItem xmlns:ds="http://schemas.openxmlformats.org/officeDocument/2006/customXml" ds:itemID="{3D36AFEB-2DD2-4C03-A3C9-5E299192E419}">
  <ds:schemaRefs>
    <ds:schemaRef ds:uri="ESRI.ArcGIS.Mapping.OfficeIntegration.PowerPointInfo"/>
  </ds:schemaRefs>
</ds:datastoreItem>
</file>

<file path=customXml/itemProps449.xml><?xml version="1.0" encoding="utf-8"?>
<ds:datastoreItem xmlns:ds="http://schemas.openxmlformats.org/officeDocument/2006/customXml" ds:itemID="{FED70264-4E77-48F0-8CF9-1E8132BCF302}">
  <ds:schemaRefs>
    <ds:schemaRef ds:uri="ESRI.ArcGIS.Mapping.OfficeIntegration.PowerPointInfo"/>
  </ds:schemaRefs>
</ds:datastoreItem>
</file>

<file path=customXml/itemProps45.xml><?xml version="1.0" encoding="utf-8"?>
<ds:datastoreItem xmlns:ds="http://schemas.openxmlformats.org/officeDocument/2006/customXml" ds:itemID="{21A4C8A7-5A72-49D5-BC83-4AAE6377DBF8}">
  <ds:schemaRefs>
    <ds:schemaRef ds:uri="ESRI.ArcGIS.Mapping.OfficeIntegration.PowerPointInfo"/>
  </ds:schemaRefs>
</ds:datastoreItem>
</file>

<file path=customXml/itemProps450.xml><?xml version="1.0" encoding="utf-8"?>
<ds:datastoreItem xmlns:ds="http://schemas.openxmlformats.org/officeDocument/2006/customXml" ds:itemID="{16404314-D569-40E5-A592-57EB6ABA75A6}">
  <ds:schemaRefs>
    <ds:schemaRef ds:uri="ESRI.ArcGIS.Mapping.OfficeIntegration.PowerPointInfo"/>
  </ds:schemaRefs>
</ds:datastoreItem>
</file>

<file path=customXml/itemProps451.xml><?xml version="1.0" encoding="utf-8"?>
<ds:datastoreItem xmlns:ds="http://schemas.openxmlformats.org/officeDocument/2006/customXml" ds:itemID="{8C9E68D8-BED5-4C29-958D-56BD246D69C1}">
  <ds:schemaRefs>
    <ds:schemaRef ds:uri="ESRI.ArcGIS.Mapping.OfficeIntegration.PowerPointInfo"/>
  </ds:schemaRefs>
</ds:datastoreItem>
</file>

<file path=customXml/itemProps452.xml><?xml version="1.0" encoding="utf-8"?>
<ds:datastoreItem xmlns:ds="http://schemas.openxmlformats.org/officeDocument/2006/customXml" ds:itemID="{056F406D-F0F0-4FD2-9E6F-D985D53B4E7D}">
  <ds:schemaRefs>
    <ds:schemaRef ds:uri="ESRI.ArcGIS.Mapping.OfficeIntegration.PowerPointInfo"/>
  </ds:schemaRefs>
</ds:datastoreItem>
</file>

<file path=customXml/itemProps453.xml><?xml version="1.0" encoding="utf-8"?>
<ds:datastoreItem xmlns:ds="http://schemas.openxmlformats.org/officeDocument/2006/customXml" ds:itemID="{7CFE3332-7643-42BB-A1DB-2E0CE1C7B214}">
  <ds:schemaRefs>
    <ds:schemaRef ds:uri="ESRI.ArcGIS.Mapping.OfficeIntegration.PowerPointInfo"/>
  </ds:schemaRefs>
</ds:datastoreItem>
</file>

<file path=customXml/itemProps454.xml><?xml version="1.0" encoding="utf-8"?>
<ds:datastoreItem xmlns:ds="http://schemas.openxmlformats.org/officeDocument/2006/customXml" ds:itemID="{17DA549F-9FCB-4261-B33A-9D505898AFE9}">
  <ds:schemaRefs>
    <ds:schemaRef ds:uri="ESRI.ArcGIS.Mapping.OfficeIntegration.PowerPointInfo"/>
  </ds:schemaRefs>
</ds:datastoreItem>
</file>

<file path=customXml/itemProps455.xml><?xml version="1.0" encoding="utf-8"?>
<ds:datastoreItem xmlns:ds="http://schemas.openxmlformats.org/officeDocument/2006/customXml" ds:itemID="{097BA35F-08D2-4A31-998D-0FF6DB94341A}">
  <ds:schemaRefs>
    <ds:schemaRef ds:uri="ESRI.ArcGIS.Mapping.OfficeIntegration.PowerPointInfo"/>
  </ds:schemaRefs>
</ds:datastoreItem>
</file>

<file path=customXml/itemProps456.xml><?xml version="1.0" encoding="utf-8"?>
<ds:datastoreItem xmlns:ds="http://schemas.openxmlformats.org/officeDocument/2006/customXml" ds:itemID="{315CD90A-8187-40E0-81BC-858BEBD96936}">
  <ds:schemaRefs>
    <ds:schemaRef ds:uri="ESRI.ArcGIS.Mapping.OfficeIntegration.PowerPointInfo"/>
  </ds:schemaRefs>
</ds:datastoreItem>
</file>

<file path=customXml/itemProps457.xml><?xml version="1.0" encoding="utf-8"?>
<ds:datastoreItem xmlns:ds="http://schemas.openxmlformats.org/officeDocument/2006/customXml" ds:itemID="{00D8CBB0-9810-43BD-8205-547B9676B3B5}">
  <ds:schemaRefs>
    <ds:schemaRef ds:uri="ESRI.ArcGIS.Mapping.OfficeIntegration.PowerPointInfo"/>
  </ds:schemaRefs>
</ds:datastoreItem>
</file>

<file path=customXml/itemProps458.xml><?xml version="1.0" encoding="utf-8"?>
<ds:datastoreItem xmlns:ds="http://schemas.openxmlformats.org/officeDocument/2006/customXml" ds:itemID="{495F3F04-E94A-4FBA-A53E-6BC18765B359}">
  <ds:schemaRefs>
    <ds:schemaRef ds:uri="ESRI.ArcGIS.Mapping.OfficeIntegration.PowerPointInfo"/>
  </ds:schemaRefs>
</ds:datastoreItem>
</file>

<file path=customXml/itemProps459.xml><?xml version="1.0" encoding="utf-8"?>
<ds:datastoreItem xmlns:ds="http://schemas.openxmlformats.org/officeDocument/2006/customXml" ds:itemID="{3AF62E09-17FE-494C-82F7-596C1F96BF7E}">
  <ds:schemaRefs>
    <ds:schemaRef ds:uri="ESRI.ArcGIS.Mapping.OfficeIntegration.PowerPointInfo"/>
  </ds:schemaRefs>
</ds:datastoreItem>
</file>

<file path=customXml/itemProps46.xml><?xml version="1.0" encoding="utf-8"?>
<ds:datastoreItem xmlns:ds="http://schemas.openxmlformats.org/officeDocument/2006/customXml" ds:itemID="{D854A1D4-6ADF-46D0-AD9F-66EE3ACEDDC9}">
  <ds:schemaRefs>
    <ds:schemaRef ds:uri="ESRI.ArcGIS.Mapping.OfficeIntegration.PowerPointInfo"/>
  </ds:schemaRefs>
</ds:datastoreItem>
</file>

<file path=customXml/itemProps460.xml><?xml version="1.0" encoding="utf-8"?>
<ds:datastoreItem xmlns:ds="http://schemas.openxmlformats.org/officeDocument/2006/customXml" ds:itemID="{CE4E23CD-DDBF-4B6C-B6FB-CFEC286CE262}">
  <ds:schemaRefs>
    <ds:schemaRef ds:uri="ESRI.ArcGIS.Mapping.OfficeIntegration.PowerPointInfo"/>
  </ds:schemaRefs>
</ds:datastoreItem>
</file>

<file path=customXml/itemProps461.xml><?xml version="1.0" encoding="utf-8"?>
<ds:datastoreItem xmlns:ds="http://schemas.openxmlformats.org/officeDocument/2006/customXml" ds:itemID="{D24EBB7F-A20A-4BB7-8F2C-CB7FC25F28A3}">
  <ds:schemaRefs>
    <ds:schemaRef ds:uri="ESRI.ArcGIS.Mapping.OfficeIntegration.PowerPointInfo"/>
  </ds:schemaRefs>
</ds:datastoreItem>
</file>

<file path=customXml/itemProps462.xml><?xml version="1.0" encoding="utf-8"?>
<ds:datastoreItem xmlns:ds="http://schemas.openxmlformats.org/officeDocument/2006/customXml" ds:itemID="{3E290186-BC2B-474A-9BE3-E52E7278F279}">
  <ds:schemaRefs>
    <ds:schemaRef ds:uri="ESRI.ArcGIS.Mapping.OfficeIntegration.PowerPointInfo"/>
  </ds:schemaRefs>
</ds:datastoreItem>
</file>

<file path=customXml/itemProps463.xml><?xml version="1.0" encoding="utf-8"?>
<ds:datastoreItem xmlns:ds="http://schemas.openxmlformats.org/officeDocument/2006/customXml" ds:itemID="{0F1734FC-BCBA-4939-A45C-06DA4AE3AF4E}">
  <ds:schemaRefs>
    <ds:schemaRef ds:uri="ESRI.ArcGIS.Mapping.OfficeIntegration.PowerPointInfo"/>
  </ds:schemaRefs>
</ds:datastoreItem>
</file>

<file path=customXml/itemProps464.xml><?xml version="1.0" encoding="utf-8"?>
<ds:datastoreItem xmlns:ds="http://schemas.openxmlformats.org/officeDocument/2006/customXml" ds:itemID="{AD539CA8-EC8C-4C85-ADCC-83DAEB71C778}">
  <ds:schemaRefs>
    <ds:schemaRef ds:uri="ESRI.ArcGIS.Mapping.OfficeIntegration.PowerPointInfo"/>
  </ds:schemaRefs>
</ds:datastoreItem>
</file>

<file path=customXml/itemProps465.xml><?xml version="1.0" encoding="utf-8"?>
<ds:datastoreItem xmlns:ds="http://schemas.openxmlformats.org/officeDocument/2006/customXml" ds:itemID="{E48E051B-1D2B-4D1C-BD69-E52DAB50665B}">
  <ds:schemaRefs>
    <ds:schemaRef ds:uri="ESRI.ArcGIS.Mapping.OfficeIntegration.PowerPointInfo"/>
  </ds:schemaRefs>
</ds:datastoreItem>
</file>

<file path=customXml/itemProps466.xml><?xml version="1.0" encoding="utf-8"?>
<ds:datastoreItem xmlns:ds="http://schemas.openxmlformats.org/officeDocument/2006/customXml" ds:itemID="{AF550764-93AC-4E61-98FF-B20688ACBB29}">
  <ds:schemaRefs>
    <ds:schemaRef ds:uri="ESRI.ArcGIS.Mapping.OfficeIntegration.PowerPointInfo"/>
  </ds:schemaRefs>
</ds:datastoreItem>
</file>

<file path=customXml/itemProps467.xml><?xml version="1.0" encoding="utf-8"?>
<ds:datastoreItem xmlns:ds="http://schemas.openxmlformats.org/officeDocument/2006/customXml" ds:itemID="{CF4A9CC1-96FF-4289-9CCB-4339D5E36A28}">
  <ds:schemaRefs>
    <ds:schemaRef ds:uri="ESRI.ArcGIS.Mapping.OfficeIntegration.PowerPointInfo"/>
  </ds:schemaRefs>
</ds:datastoreItem>
</file>

<file path=customXml/itemProps468.xml><?xml version="1.0" encoding="utf-8"?>
<ds:datastoreItem xmlns:ds="http://schemas.openxmlformats.org/officeDocument/2006/customXml" ds:itemID="{2F250B4B-2DB4-4F28-B8D5-73D4FA3AFE51}">
  <ds:schemaRefs>
    <ds:schemaRef ds:uri="ESRI.ArcGIS.Mapping.OfficeIntegration.PowerPointInfo"/>
  </ds:schemaRefs>
</ds:datastoreItem>
</file>

<file path=customXml/itemProps469.xml><?xml version="1.0" encoding="utf-8"?>
<ds:datastoreItem xmlns:ds="http://schemas.openxmlformats.org/officeDocument/2006/customXml" ds:itemID="{17A73A12-88E6-460E-9A6D-ED136F088EC4}">
  <ds:schemaRefs>
    <ds:schemaRef ds:uri="ESRI.ArcGIS.Mapping.OfficeIntegration.PowerPointInfo"/>
  </ds:schemaRefs>
</ds:datastoreItem>
</file>

<file path=customXml/itemProps47.xml><?xml version="1.0" encoding="utf-8"?>
<ds:datastoreItem xmlns:ds="http://schemas.openxmlformats.org/officeDocument/2006/customXml" ds:itemID="{E4764DD5-2A09-48A8-928B-A5F31710AC33}">
  <ds:schemaRefs>
    <ds:schemaRef ds:uri="ESRI.ArcGIS.Mapping.OfficeIntegration.PowerPointInfo"/>
  </ds:schemaRefs>
</ds:datastoreItem>
</file>

<file path=customXml/itemProps470.xml><?xml version="1.0" encoding="utf-8"?>
<ds:datastoreItem xmlns:ds="http://schemas.openxmlformats.org/officeDocument/2006/customXml" ds:itemID="{961C8C26-B485-4163-8B3E-334829BF0137}">
  <ds:schemaRefs>
    <ds:schemaRef ds:uri="ESRI.ArcGIS.Mapping.OfficeIntegration.PowerPointInfo"/>
  </ds:schemaRefs>
</ds:datastoreItem>
</file>

<file path=customXml/itemProps48.xml><?xml version="1.0" encoding="utf-8"?>
<ds:datastoreItem xmlns:ds="http://schemas.openxmlformats.org/officeDocument/2006/customXml" ds:itemID="{80BB8C2E-C493-47F6-AD42-BED213B291DB}">
  <ds:schemaRefs>
    <ds:schemaRef ds:uri="ESRI.ArcGIS.Mapping.OfficeIntegration.PowerPointInfo"/>
  </ds:schemaRefs>
</ds:datastoreItem>
</file>

<file path=customXml/itemProps49.xml><?xml version="1.0" encoding="utf-8"?>
<ds:datastoreItem xmlns:ds="http://schemas.openxmlformats.org/officeDocument/2006/customXml" ds:itemID="{73D9B8B6-61A3-4ED0-8D5A-272389F65AC9}">
  <ds:schemaRefs>
    <ds:schemaRef ds:uri="ESRI.ArcGIS.Mapping.OfficeIntegration.PowerPointInfo"/>
  </ds:schemaRefs>
</ds:datastoreItem>
</file>

<file path=customXml/itemProps5.xml><?xml version="1.0" encoding="utf-8"?>
<ds:datastoreItem xmlns:ds="http://schemas.openxmlformats.org/officeDocument/2006/customXml" ds:itemID="{7222C24A-B1AE-4177-AFF1-EA9B4F20DCB5}">
  <ds:schemaRefs>
    <ds:schemaRef ds:uri="ESRI.ArcGIS.Mapping.OfficeIntegration.PowerPointInfo"/>
  </ds:schemaRefs>
</ds:datastoreItem>
</file>

<file path=customXml/itemProps50.xml><?xml version="1.0" encoding="utf-8"?>
<ds:datastoreItem xmlns:ds="http://schemas.openxmlformats.org/officeDocument/2006/customXml" ds:itemID="{2853F5F8-BC1C-405D-BCE4-AD739606D6BD}">
  <ds:schemaRefs>
    <ds:schemaRef ds:uri="ESRI.ArcGIS.Mapping.OfficeIntegration.PowerPointInfo"/>
  </ds:schemaRefs>
</ds:datastoreItem>
</file>

<file path=customXml/itemProps51.xml><?xml version="1.0" encoding="utf-8"?>
<ds:datastoreItem xmlns:ds="http://schemas.openxmlformats.org/officeDocument/2006/customXml" ds:itemID="{88C48DE7-49D3-4B00-91B6-F4B44A2D90B0}">
  <ds:schemaRefs>
    <ds:schemaRef ds:uri="ESRI.ArcGIS.Mapping.OfficeIntegration.PowerPointInfo"/>
  </ds:schemaRefs>
</ds:datastoreItem>
</file>

<file path=customXml/itemProps52.xml><?xml version="1.0" encoding="utf-8"?>
<ds:datastoreItem xmlns:ds="http://schemas.openxmlformats.org/officeDocument/2006/customXml" ds:itemID="{226131DE-F0C5-4631-B767-5BDAB91836BA}">
  <ds:schemaRefs>
    <ds:schemaRef ds:uri="ESRI.ArcGIS.Mapping.OfficeIntegration.PowerPointInfo"/>
  </ds:schemaRefs>
</ds:datastoreItem>
</file>

<file path=customXml/itemProps53.xml><?xml version="1.0" encoding="utf-8"?>
<ds:datastoreItem xmlns:ds="http://schemas.openxmlformats.org/officeDocument/2006/customXml" ds:itemID="{2CA4493B-634F-4390-87B2-E099F8929685}">
  <ds:schemaRefs>
    <ds:schemaRef ds:uri="ESRI.ArcGIS.Mapping.OfficeIntegration.PowerPointInfo"/>
  </ds:schemaRefs>
</ds:datastoreItem>
</file>

<file path=customXml/itemProps54.xml><?xml version="1.0" encoding="utf-8"?>
<ds:datastoreItem xmlns:ds="http://schemas.openxmlformats.org/officeDocument/2006/customXml" ds:itemID="{A9035AD8-74D2-4F50-8DC9-8D9D2A1305F6}">
  <ds:schemaRefs>
    <ds:schemaRef ds:uri="ESRI.ArcGIS.Mapping.OfficeIntegration.PowerPointInfo"/>
  </ds:schemaRefs>
</ds:datastoreItem>
</file>

<file path=customXml/itemProps55.xml><?xml version="1.0" encoding="utf-8"?>
<ds:datastoreItem xmlns:ds="http://schemas.openxmlformats.org/officeDocument/2006/customXml" ds:itemID="{C7895B3F-2034-4AE8-B0C6-AB88BC4B85DF}">
  <ds:schemaRefs>
    <ds:schemaRef ds:uri="ESRI.ArcGIS.Mapping.OfficeIntegration.PowerPointInfo"/>
  </ds:schemaRefs>
</ds:datastoreItem>
</file>

<file path=customXml/itemProps56.xml><?xml version="1.0" encoding="utf-8"?>
<ds:datastoreItem xmlns:ds="http://schemas.openxmlformats.org/officeDocument/2006/customXml" ds:itemID="{5A5AF5FF-FE9D-4DE7-B29E-9DE179203E06}">
  <ds:schemaRefs>
    <ds:schemaRef ds:uri="ESRI.ArcGIS.Mapping.OfficeIntegration.PowerPointInfo"/>
  </ds:schemaRefs>
</ds:datastoreItem>
</file>

<file path=customXml/itemProps57.xml><?xml version="1.0" encoding="utf-8"?>
<ds:datastoreItem xmlns:ds="http://schemas.openxmlformats.org/officeDocument/2006/customXml" ds:itemID="{B0E91304-3EB9-44D0-A5D4-CBE904416BBA}">
  <ds:schemaRefs>
    <ds:schemaRef ds:uri="ESRI.ArcGIS.Mapping.OfficeIntegration.PowerPointInfo"/>
  </ds:schemaRefs>
</ds:datastoreItem>
</file>

<file path=customXml/itemProps58.xml><?xml version="1.0" encoding="utf-8"?>
<ds:datastoreItem xmlns:ds="http://schemas.openxmlformats.org/officeDocument/2006/customXml" ds:itemID="{3119BC8B-B701-4E87-8FB7-C2183084CEB9}">
  <ds:schemaRefs>
    <ds:schemaRef ds:uri="ESRI.ArcGIS.Mapping.OfficeIntegration.PowerPointInfo"/>
  </ds:schemaRefs>
</ds:datastoreItem>
</file>

<file path=customXml/itemProps59.xml><?xml version="1.0" encoding="utf-8"?>
<ds:datastoreItem xmlns:ds="http://schemas.openxmlformats.org/officeDocument/2006/customXml" ds:itemID="{5EED5B3E-E7D6-403E-BE2D-CEDF48D58F3C}">
  <ds:schemaRefs>
    <ds:schemaRef ds:uri="ESRI.ArcGIS.Mapping.OfficeIntegration.PowerPointInfo"/>
  </ds:schemaRefs>
</ds:datastoreItem>
</file>

<file path=customXml/itemProps6.xml><?xml version="1.0" encoding="utf-8"?>
<ds:datastoreItem xmlns:ds="http://schemas.openxmlformats.org/officeDocument/2006/customXml" ds:itemID="{79D01554-0F41-4B6D-A781-37B1C6BBA19B}">
  <ds:schemaRefs>
    <ds:schemaRef ds:uri="ESRI.ArcGIS.Mapping.OfficeIntegration.PowerPointInfo"/>
  </ds:schemaRefs>
</ds:datastoreItem>
</file>

<file path=customXml/itemProps60.xml><?xml version="1.0" encoding="utf-8"?>
<ds:datastoreItem xmlns:ds="http://schemas.openxmlformats.org/officeDocument/2006/customXml" ds:itemID="{F1ABA0EE-D278-42D9-9A2C-B4696AE53E66}">
  <ds:schemaRefs>
    <ds:schemaRef ds:uri="ESRI.ArcGIS.Mapping.OfficeIntegration.PowerPointInfo"/>
  </ds:schemaRefs>
</ds:datastoreItem>
</file>

<file path=customXml/itemProps61.xml><?xml version="1.0" encoding="utf-8"?>
<ds:datastoreItem xmlns:ds="http://schemas.openxmlformats.org/officeDocument/2006/customXml" ds:itemID="{71E47499-4177-4AF7-A07A-E14912C6E0DB}">
  <ds:schemaRefs>
    <ds:schemaRef ds:uri="ESRI.ArcGIS.Mapping.OfficeIntegration.PowerPointInfo"/>
  </ds:schemaRefs>
</ds:datastoreItem>
</file>

<file path=customXml/itemProps62.xml><?xml version="1.0" encoding="utf-8"?>
<ds:datastoreItem xmlns:ds="http://schemas.openxmlformats.org/officeDocument/2006/customXml" ds:itemID="{F7F531BD-2812-4D6A-B34F-CD1D20F5B851}">
  <ds:schemaRefs>
    <ds:schemaRef ds:uri="ESRI.ArcGIS.Mapping.OfficeIntegration.PowerPointInfo"/>
  </ds:schemaRefs>
</ds:datastoreItem>
</file>

<file path=customXml/itemProps63.xml><?xml version="1.0" encoding="utf-8"?>
<ds:datastoreItem xmlns:ds="http://schemas.openxmlformats.org/officeDocument/2006/customXml" ds:itemID="{693DBFDF-7650-4C25-AD3C-93B3254EB6CE}">
  <ds:schemaRefs>
    <ds:schemaRef ds:uri="ESRI.ArcGIS.Mapping.OfficeIntegration.PowerPointInfo"/>
  </ds:schemaRefs>
</ds:datastoreItem>
</file>

<file path=customXml/itemProps64.xml><?xml version="1.0" encoding="utf-8"?>
<ds:datastoreItem xmlns:ds="http://schemas.openxmlformats.org/officeDocument/2006/customXml" ds:itemID="{E0C41FB0-9B07-410F-8143-29686C99B2C3}">
  <ds:schemaRefs>
    <ds:schemaRef ds:uri="ESRI.ArcGIS.Mapping.OfficeIntegration.PowerPointInfo"/>
  </ds:schemaRefs>
</ds:datastoreItem>
</file>

<file path=customXml/itemProps65.xml><?xml version="1.0" encoding="utf-8"?>
<ds:datastoreItem xmlns:ds="http://schemas.openxmlformats.org/officeDocument/2006/customXml" ds:itemID="{9BB6488F-DC32-4DEB-B0C9-889D9433E1A1}">
  <ds:schemaRefs>
    <ds:schemaRef ds:uri="ESRI.ArcGIS.Mapping.OfficeIntegration.PowerPointInfo"/>
  </ds:schemaRefs>
</ds:datastoreItem>
</file>

<file path=customXml/itemProps66.xml><?xml version="1.0" encoding="utf-8"?>
<ds:datastoreItem xmlns:ds="http://schemas.openxmlformats.org/officeDocument/2006/customXml" ds:itemID="{E1052B51-1A38-4A1D-A302-7D9FBE7445B6}">
  <ds:schemaRefs>
    <ds:schemaRef ds:uri="ESRI.ArcGIS.Mapping.OfficeIntegration.PowerPointInfo"/>
  </ds:schemaRefs>
</ds:datastoreItem>
</file>

<file path=customXml/itemProps67.xml><?xml version="1.0" encoding="utf-8"?>
<ds:datastoreItem xmlns:ds="http://schemas.openxmlformats.org/officeDocument/2006/customXml" ds:itemID="{8F155E46-D6F0-466A-A4A3-038249E6F0F3}">
  <ds:schemaRefs>
    <ds:schemaRef ds:uri="ESRI.ArcGIS.Mapping.OfficeIntegration.PowerPointInfo"/>
  </ds:schemaRefs>
</ds:datastoreItem>
</file>

<file path=customXml/itemProps68.xml><?xml version="1.0" encoding="utf-8"?>
<ds:datastoreItem xmlns:ds="http://schemas.openxmlformats.org/officeDocument/2006/customXml" ds:itemID="{2FD74788-3FEB-483B-BA3D-677059AEEC52}">
  <ds:schemaRefs>
    <ds:schemaRef ds:uri="ESRI.ArcGIS.Mapping.OfficeIntegration.PowerPointInfo"/>
  </ds:schemaRefs>
</ds:datastoreItem>
</file>

<file path=customXml/itemProps69.xml><?xml version="1.0" encoding="utf-8"?>
<ds:datastoreItem xmlns:ds="http://schemas.openxmlformats.org/officeDocument/2006/customXml" ds:itemID="{35C4F5EB-0B43-4CAE-9A9D-0E2C33481454}">
  <ds:schemaRefs>
    <ds:schemaRef ds:uri="ESRI.ArcGIS.Mapping.OfficeIntegration.PowerPointInfo"/>
  </ds:schemaRefs>
</ds:datastoreItem>
</file>

<file path=customXml/itemProps7.xml><?xml version="1.0" encoding="utf-8"?>
<ds:datastoreItem xmlns:ds="http://schemas.openxmlformats.org/officeDocument/2006/customXml" ds:itemID="{8AEC5F6D-443D-45B7-9D56-B51E43C0075D}">
  <ds:schemaRefs>
    <ds:schemaRef ds:uri="ESRI.ArcGIS.Mapping.OfficeIntegration.PowerPointInfo"/>
  </ds:schemaRefs>
</ds:datastoreItem>
</file>

<file path=customXml/itemProps70.xml><?xml version="1.0" encoding="utf-8"?>
<ds:datastoreItem xmlns:ds="http://schemas.openxmlformats.org/officeDocument/2006/customXml" ds:itemID="{C45E9263-F556-4E16-B965-6FD622E5B630}">
  <ds:schemaRefs>
    <ds:schemaRef ds:uri="ESRI.ArcGIS.Mapping.OfficeIntegration.PowerPointInfo"/>
  </ds:schemaRefs>
</ds:datastoreItem>
</file>

<file path=customXml/itemProps71.xml><?xml version="1.0" encoding="utf-8"?>
<ds:datastoreItem xmlns:ds="http://schemas.openxmlformats.org/officeDocument/2006/customXml" ds:itemID="{3253FB69-4AFE-44C9-BC1A-8F1738940846}">
  <ds:schemaRefs>
    <ds:schemaRef ds:uri="ESRI.ArcGIS.Mapping.OfficeIntegration.PowerPointInfo"/>
  </ds:schemaRefs>
</ds:datastoreItem>
</file>

<file path=customXml/itemProps72.xml><?xml version="1.0" encoding="utf-8"?>
<ds:datastoreItem xmlns:ds="http://schemas.openxmlformats.org/officeDocument/2006/customXml" ds:itemID="{6E291F6F-D950-47BC-B163-3A69D59BA891}">
  <ds:schemaRefs>
    <ds:schemaRef ds:uri="ESRI.ArcGIS.Mapping.OfficeIntegration.PowerPointInfo"/>
  </ds:schemaRefs>
</ds:datastoreItem>
</file>

<file path=customXml/itemProps73.xml><?xml version="1.0" encoding="utf-8"?>
<ds:datastoreItem xmlns:ds="http://schemas.openxmlformats.org/officeDocument/2006/customXml" ds:itemID="{A0F2433E-CD90-4900-85C5-0AA46A7AD201}">
  <ds:schemaRefs>
    <ds:schemaRef ds:uri="ESRI.ArcGIS.Mapping.OfficeIntegration.PowerPointInfo"/>
  </ds:schemaRefs>
</ds:datastoreItem>
</file>

<file path=customXml/itemProps74.xml><?xml version="1.0" encoding="utf-8"?>
<ds:datastoreItem xmlns:ds="http://schemas.openxmlformats.org/officeDocument/2006/customXml" ds:itemID="{E9840F07-AD2B-49BE-B287-65846F837DA7}">
  <ds:schemaRefs>
    <ds:schemaRef ds:uri="ESRI.ArcGIS.Mapping.OfficeIntegration.PowerPointInfo"/>
  </ds:schemaRefs>
</ds:datastoreItem>
</file>

<file path=customXml/itemProps75.xml><?xml version="1.0" encoding="utf-8"?>
<ds:datastoreItem xmlns:ds="http://schemas.openxmlformats.org/officeDocument/2006/customXml" ds:itemID="{DBA723D9-DAD2-4D57-8303-144D495247F4}">
  <ds:schemaRefs>
    <ds:schemaRef ds:uri="ESRI.ArcGIS.Mapping.OfficeIntegration.PowerPointInfo"/>
  </ds:schemaRefs>
</ds:datastoreItem>
</file>

<file path=customXml/itemProps76.xml><?xml version="1.0" encoding="utf-8"?>
<ds:datastoreItem xmlns:ds="http://schemas.openxmlformats.org/officeDocument/2006/customXml" ds:itemID="{9E3D854F-3698-4970-816E-457DE08BC889}">
  <ds:schemaRefs>
    <ds:schemaRef ds:uri="ESRI.ArcGIS.Mapping.OfficeIntegration.PowerPointInfo"/>
  </ds:schemaRefs>
</ds:datastoreItem>
</file>

<file path=customXml/itemProps77.xml><?xml version="1.0" encoding="utf-8"?>
<ds:datastoreItem xmlns:ds="http://schemas.openxmlformats.org/officeDocument/2006/customXml" ds:itemID="{594AE033-3919-4AEE-B5B7-2D5960581153}">
  <ds:schemaRefs>
    <ds:schemaRef ds:uri="ESRI.ArcGIS.Mapping.OfficeIntegration.PowerPointInfo"/>
  </ds:schemaRefs>
</ds:datastoreItem>
</file>

<file path=customXml/itemProps78.xml><?xml version="1.0" encoding="utf-8"?>
<ds:datastoreItem xmlns:ds="http://schemas.openxmlformats.org/officeDocument/2006/customXml" ds:itemID="{18BA2E6E-D5D5-4B02-B7CA-D68A8E60BC77}">
  <ds:schemaRefs>
    <ds:schemaRef ds:uri="ESRI.ArcGIS.Mapping.OfficeIntegration.PowerPointInfo"/>
  </ds:schemaRefs>
</ds:datastoreItem>
</file>

<file path=customXml/itemProps79.xml><?xml version="1.0" encoding="utf-8"?>
<ds:datastoreItem xmlns:ds="http://schemas.openxmlformats.org/officeDocument/2006/customXml" ds:itemID="{228AE2B0-BAC5-41A0-B2E5-AF8531DEE581}">
  <ds:schemaRefs>
    <ds:schemaRef ds:uri="ESRI.ArcGIS.Mapping.OfficeIntegration.PowerPointInfo"/>
  </ds:schemaRefs>
</ds:datastoreItem>
</file>

<file path=customXml/itemProps8.xml><?xml version="1.0" encoding="utf-8"?>
<ds:datastoreItem xmlns:ds="http://schemas.openxmlformats.org/officeDocument/2006/customXml" ds:itemID="{CAC7DA42-7D24-4D8D-B8C1-0ABC10C3888C}">
  <ds:schemaRefs>
    <ds:schemaRef ds:uri="ESRI.ArcGIS.Mapping.OfficeIntegration.PowerPointInfo"/>
  </ds:schemaRefs>
</ds:datastoreItem>
</file>

<file path=customXml/itemProps80.xml><?xml version="1.0" encoding="utf-8"?>
<ds:datastoreItem xmlns:ds="http://schemas.openxmlformats.org/officeDocument/2006/customXml" ds:itemID="{5DC9F856-8AEA-47F6-916A-4B5B71B49D1A}">
  <ds:schemaRefs>
    <ds:schemaRef ds:uri="ESRI.ArcGIS.Mapping.OfficeIntegration.PowerPointInfo"/>
  </ds:schemaRefs>
</ds:datastoreItem>
</file>

<file path=customXml/itemProps81.xml><?xml version="1.0" encoding="utf-8"?>
<ds:datastoreItem xmlns:ds="http://schemas.openxmlformats.org/officeDocument/2006/customXml" ds:itemID="{09AB06AC-A1DC-4102-8769-48265837A80F}">
  <ds:schemaRefs>
    <ds:schemaRef ds:uri="ESRI.ArcGIS.Mapping.OfficeIntegration.PowerPointInfo"/>
  </ds:schemaRefs>
</ds:datastoreItem>
</file>

<file path=customXml/itemProps82.xml><?xml version="1.0" encoding="utf-8"?>
<ds:datastoreItem xmlns:ds="http://schemas.openxmlformats.org/officeDocument/2006/customXml" ds:itemID="{83814CA1-09C7-48F6-ADBA-C331DA815B75}">
  <ds:schemaRefs>
    <ds:schemaRef ds:uri="ESRI.ArcGIS.Mapping.OfficeIntegration.PowerPointInfo"/>
  </ds:schemaRefs>
</ds:datastoreItem>
</file>

<file path=customXml/itemProps83.xml><?xml version="1.0" encoding="utf-8"?>
<ds:datastoreItem xmlns:ds="http://schemas.openxmlformats.org/officeDocument/2006/customXml" ds:itemID="{F01B30D3-0A93-4097-94BB-89A828F532ED}">
  <ds:schemaRefs>
    <ds:schemaRef ds:uri="ESRI.ArcGIS.Mapping.OfficeIntegration.PowerPointInfo"/>
  </ds:schemaRefs>
</ds:datastoreItem>
</file>

<file path=customXml/itemProps84.xml><?xml version="1.0" encoding="utf-8"?>
<ds:datastoreItem xmlns:ds="http://schemas.openxmlformats.org/officeDocument/2006/customXml" ds:itemID="{EC4F7F92-A502-4B52-B3EF-BE6A9037A80C}">
  <ds:schemaRefs>
    <ds:schemaRef ds:uri="ESRI.ArcGIS.Mapping.OfficeIntegration.PowerPointInfo"/>
  </ds:schemaRefs>
</ds:datastoreItem>
</file>

<file path=customXml/itemProps85.xml><?xml version="1.0" encoding="utf-8"?>
<ds:datastoreItem xmlns:ds="http://schemas.openxmlformats.org/officeDocument/2006/customXml" ds:itemID="{2DE8B555-1130-49E0-81A3-4C9578BF9CE8}">
  <ds:schemaRefs>
    <ds:schemaRef ds:uri="ESRI.ArcGIS.Mapping.OfficeIntegration.PowerPointInfo"/>
  </ds:schemaRefs>
</ds:datastoreItem>
</file>

<file path=customXml/itemProps86.xml><?xml version="1.0" encoding="utf-8"?>
<ds:datastoreItem xmlns:ds="http://schemas.openxmlformats.org/officeDocument/2006/customXml" ds:itemID="{CA92AFAD-469A-4A0D-AD03-ECF9716DC257}">
  <ds:schemaRefs>
    <ds:schemaRef ds:uri="ESRI.ArcGIS.Mapping.OfficeIntegration.PowerPointInfo"/>
  </ds:schemaRefs>
</ds:datastoreItem>
</file>

<file path=customXml/itemProps87.xml><?xml version="1.0" encoding="utf-8"?>
<ds:datastoreItem xmlns:ds="http://schemas.openxmlformats.org/officeDocument/2006/customXml" ds:itemID="{41CA6C1A-B1AC-4FD4-B7CC-410A0E8D1870}">
  <ds:schemaRefs>
    <ds:schemaRef ds:uri="ESRI.ArcGIS.Mapping.OfficeIntegration.PowerPointInfo"/>
  </ds:schemaRefs>
</ds:datastoreItem>
</file>

<file path=customXml/itemProps88.xml><?xml version="1.0" encoding="utf-8"?>
<ds:datastoreItem xmlns:ds="http://schemas.openxmlformats.org/officeDocument/2006/customXml" ds:itemID="{03BB60D9-168D-41BA-A56A-297BE66394F3}">
  <ds:schemaRefs>
    <ds:schemaRef ds:uri="ESRI.ArcGIS.Mapping.OfficeIntegration.PowerPointInfo"/>
  </ds:schemaRefs>
</ds:datastoreItem>
</file>

<file path=customXml/itemProps89.xml><?xml version="1.0" encoding="utf-8"?>
<ds:datastoreItem xmlns:ds="http://schemas.openxmlformats.org/officeDocument/2006/customXml" ds:itemID="{0BE5EB25-A79D-457A-B48D-4833AE089D90}">
  <ds:schemaRefs>
    <ds:schemaRef ds:uri="ESRI.ArcGIS.Mapping.OfficeIntegration.PowerPointInfo"/>
  </ds:schemaRefs>
</ds:datastoreItem>
</file>

<file path=customXml/itemProps9.xml><?xml version="1.0" encoding="utf-8"?>
<ds:datastoreItem xmlns:ds="http://schemas.openxmlformats.org/officeDocument/2006/customXml" ds:itemID="{C0EEE84E-6177-4204-9FBE-FA2581B6A872}">
  <ds:schemaRefs>
    <ds:schemaRef ds:uri="ESRI.ArcGIS.Mapping.OfficeIntegration.PowerPointInfo"/>
  </ds:schemaRefs>
</ds:datastoreItem>
</file>

<file path=customXml/itemProps90.xml><?xml version="1.0" encoding="utf-8"?>
<ds:datastoreItem xmlns:ds="http://schemas.openxmlformats.org/officeDocument/2006/customXml" ds:itemID="{8346AD8F-2653-4B75-965D-8B10ECDE37F3}">
  <ds:schemaRefs>
    <ds:schemaRef ds:uri="ESRI.ArcGIS.Mapping.OfficeIntegration.PowerPointInfo"/>
  </ds:schemaRefs>
</ds:datastoreItem>
</file>

<file path=customXml/itemProps91.xml><?xml version="1.0" encoding="utf-8"?>
<ds:datastoreItem xmlns:ds="http://schemas.openxmlformats.org/officeDocument/2006/customXml" ds:itemID="{E28E6E83-6C2C-4ACD-8029-041651648169}">
  <ds:schemaRefs>
    <ds:schemaRef ds:uri="ESRI.ArcGIS.Mapping.OfficeIntegration.PowerPointInfo"/>
  </ds:schemaRefs>
</ds:datastoreItem>
</file>

<file path=customXml/itemProps92.xml><?xml version="1.0" encoding="utf-8"?>
<ds:datastoreItem xmlns:ds="http://schemas.openxmlformats.org/officeDocument/2006/customXml" ds:itemID="{2E5285A5-E70F-427F-AC46-F116DA36E9C6}">
  <ds:schemaRefs>
    <ds:schemaRef ds:uri="ESRI.ArcGIS.Mapping.OfficeIntegration.PowerPointInfo"/>
  </ds:schemaRefs>
</ds:datastoreItem>
</file>

<file path=customXml/itemProps93.xml><?xml version="1.0" encoding="utf-8"?>
<ds:datastoreItem xmlns:ds="http://schemas.openxmlformats.org/officeDocument/2006/customXml" ds:itemID="{64D1629F-D3EC-405D-8862-E4CE6B7C7689}">
  <ds:schemaRefs>
    <ds:schemaRef ds:uri="ESRI.ArcGIS.Mapping.OfficeIntegration.PowerPointInfo"/>
  </ds:schemaRefs>
</ds:datastoreItem>
</file>

<file path=customXml/itemProps94.xml><?xml version="1.0" encoding="utf-8"?>
<ds:datastoreItem xmlns:ds="http://schemas.openxmlformats.org/officeDocument/2006/customXml" ds:itemID="{2F3503E1-F952-4764-8F1B-C1291BACFC67}">
  <ds:schemaRefs>
    <ds:schemaRef ds:uri="ESRI.ArcGIS.Mapping.OfficeIntegration.PowerPointInfo"/>
  </ds:schemaRefs>
</ds:datastoreItem>
</file>

<file path=customXml/itemProps95.xml><?xml version="1.0" encoding="utf-8"?>
<ds:datastoreItem xmlns:ds="http://schemas.openxmlformats.org/officeDocument/2006/customXml" ds:itemID="{06A0EDED-15FB-48D1-AB7D-48192B3F4492}">
  <ds:schemaRefs>
    <ds:schemaRef ds:uri="ESRI.ArcGIS.Mapping.OfficeIntegration.PowerPointInfo"/>
  </ds:schemaRefs>
</ds:datastoreItem>
</file>

<file path=customXml/itemProps96.xml><?xml version="1.0" encoding="utf-8"?>
<ds:datastoreItem xmlns:ds="http://schemas.openxmlformats.org/officeDocument/2006/customXml" ds:itemID="{7574C906-1D2A-403D-BE8A-8D18E5879488}">
  <ds:schemaRefs>
    <ds:schemaRef ds:uri="ESRI.ArcGIS.Mapping.OfficeIntegration.PowerPointInfo"/>
  </ds:schemaRefs>
</ds:datastoreItem>
</file>

<file path=customXml/itemProps97.xml><?xml version="1.0" encoding="utf-8"?>
<ds:datastoreItem xmlns:ds="http://schemas.openxmlformats.org/officeDocument/2006/customXml" ds:itemID="{69A4C825-22FE-4726-8BEC-2E95BD9C2561}">
  <ds:schemaRefs>
    <ds:schemaRef ds:uri="ESRI.ArcGIS.Mapping.OfficeIntegration.PowerPointInfo"/>
  </ds:schemaRefs>
</ds:datastoreItem>
</file>

<file path=customXml/itemProps98.xml><?xml version="1.0" encoding="utf-8"?>
<ds:datastoreItem xmlns:ds="http://schemas.openxmlformats.org/officeDocument/2006/customXml" ds:itemID="{883F86F6-9197-4C0B-A8AA-7448A7DC8E30}">
  <ds:schemaRefs>
    <ds:schemaRef ds:uri="ESRI.ArcGIS.Mapping.OfficeIntegration.PowerPointInfo"/>
  </ds:schemaRefs>
</ds:datastoreItem>
</file>

<file path=customXml/itemProps99.xml><?xml version="1.0" encoding="utf-8"?>
<ds:datastoreItem xmlns:ds="http://schemas.openxmlformats.org/officeDocument/2006/customXml" ds:itemID="{3DEEA10F-A78D-4886-9EDF-E1AD17D3B6A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1672</TotalTime>
  <Words>1608</Words>
  <Application>Microsoft Office PowerPoint</Application>
  <PresentationFormat>Widescreen</PresentationFormat>
  <Paragraphs>266</Paragraphs>
  <Slides>31</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ＭＳ Ｐゴシック</vt:lpstr>
      <vt:lpstr>Arial</vt:lpstr>
      <vt:lpstr>Calibri</vt:lpstr>
      <vt:lpstr>Calibri Light</vt:lpstr>
      <vt:lpstr>Times New Roman</vt:lpstr>
      <vt:lpstr>Office Theme</vt:lpstr>
      <vt:lpstr>Image</vt:lpstr>
      <vt:lpstr>2017 Midpoint Assessment: Year of Decision November 30, 2017 Citizens Advisory Committee Meeting </vt:lpstr>
      <vt:lpstr>Today’s Objectives </vt:lpstr>
      <vt:lpstr>Midpoint Assessment Policy Decisions</vt:lpstr>
      <vt:lpstr>Midpoint Assessment Policy Decisions</vt:lpstr>
      <vt:lpstr>Improved Partnership Models</vt:lpstr>
      <vt:lpstr>PowerPoint Presentation</vt:lpstr>
      <vt:lpstr>PowerPoint Presentation</vt:lpstr>
      <vt:lpstr>Hundreds More BMPs</vt:lpstr>
      <vt:lpstr>Local Agricultural and Municipality Data </vt:lpstr>
      <vt:lpstr>Establishing the Phase III Planning Targets: Three Partnership Principals</vt:lpstr>
      <vt:lpstr>More Impact, Do More</vt:lpstr>
      <vt:lpstr>More Impact, Do More</vt:lpstr>
      <vt:lpstr>PowerPoint Presentation</vt:lpstr>
      <vt:lpstr>PowerPoint Presentation</vt:lpstr>
      <vt:lpstr>PSC Approved Schedule</vt:lpstr>
      <vt:lpstr>PowerPoint Presentation</vt:lpstr>
      <vt:lpstr>Conowingo Dam Infill October 3, 2017 PSC Decisions </vt:lpstr>
      <vt:lpstr>Conowingo Dam Infill October 3, 2017 PSC Decisions </vt:lpstr>
      <vt:lpstr>Climate Influence on the Bay Watershed </vt:lpstr>
      <vt:lpstr>PowerPoint Presentation</vt:lpstr>
      <vt:lpstr>PowerPoint Presentation</vt:lpstr>
      <vt:lpstr>PowerPoint Presentation</vt:lpstr>
      <vt:lpstr>Accounting for Changing Conditions Cumulative Hypoxic Impact</vt:lpstr>
      <vt:lpstr>Estimated Changes in Watershed and Bay Loads by 2025 Due to Climate Change</vt:lpstr>
      <vt:lpstr>PowerPoint Presentation</vt:lpstr>
      <vt:lpstr>Accounting for Growth  Recap of Policy Decision: Should 2025 Future Projections be Used to Account for Growth in the Phase III WIPs? </vt:lpstr>
      <vt:lpstr>PowerPoint Presentation</vt:lpstr>
      <vt:lpstr>Estimated Growth in Loads under the  Current Zoning Scenario</vt:lpstr>
      <vt:lpstr>Accounting for Growth  WQGIT Recommendations to the PSC  </vt:lpstr>
      <vt:lpstr>TBD: Summary of “All the Numbers”:  Nitrogen, Phosphorus, and Sediment </vt:lpstr>
      <vt:lpstr>Revised Midpoint Assessment Schedule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WQGIT F2F Meeting Decisions</dc:title>
  <dc:creator>Power, Lucinda</dc:creator>
  <cp:lastModifiedBy> </cp:lastModifiedBy>
  <cp:revision>494</cp:revision>
  <dcterms:created xsi:type="dcterms:W3CDTF">2017-09-25T18:20:33Z</dcterms:created>
  <dcterms:modified xsi:type="dcterms:W3CDTF">2017-11-29T17:49:14Z</dcterms:modified>
</cp:coreProperties>
</file>