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8"/>
    <p:sldMasterId id="2147483669" r:id="rId19"/>
    <p:sldMasterId id="2147483672" r:id="rId20"/>
    <p:sldMasterId id="2147483680" r:id="rId21"/>
  </p:sldMasterIdLst>
  <p:notesMasterIdLst>
    <p:notesMasterId r:id="rId23"/>
  </p:notesMasterIdLst>
  <p:sldIdLst>
    <p:sldId id="301" r:id="rId22"/>
  </p:sldIdLst>
  <p:sldSz cx="9144000" cy="5143500" type="screen16x9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scher, Laura" initials="DL" lastIdx="7" clrIdx="0">
    <p:extLst>
      <p:ext uri="{19B8F6BF-5375-455C-9EA6-DF929625EA0E}">
        <p15:presenceInfo xmlns:p15="http://schemas.microsoft.com/office/powerpoint/2012/main" userId="S-1-5-21-1339303556-449845944-1601390327-275644" providerId="AD"/>
      </p:ext>
    </p:extLst>
  </p:cmAuthor>
  <p:cmAuthor id="2" name="Vetter, Doreen" initials="VD" lastIdx="3" clrIdx="1">
    <p:extLst>
      <p:ext uri="{19B8F6BF-5375-455C-9EA6-DF929625EA0E}">
        <p15:presenceInfo xmlns:p15="http://schemas.microsoft.com/office/powerpoint/2012/main" userId="S-1-5-21-1339303556-449845944-1601390327-161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454"/>
    <a:srgbClr val="115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8A900C-7CE9-4E3A-8019-603A3B7F293A}">
  <a:tblStyle styleId="{778A900C-7CE9-4E3A-8019-603A3B7F293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62601" autoAdjust="0"/>
  </p:normalViewPr>
  <p:slideViewPr>
    <p:cSldViewPr snapToGrid="0" snapToObjects="1">
      <p:cViewPr varScale="1">
        <p:scale>
          <a:sx n="57" d="100"/>
          <a:sy n="57" d="100"/>
        </p:scale>
        <p:origin x="14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48" tIns="93148" rIns="93148" bIns="93148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9248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00777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U.S. Department of Commerce | National Oceanic and Atmospheric Administration | NOAA Fisheries | Page </a:t>
            </a:r>
            <a:fld id="{79CC78F2-1F3D-402B-8D47-355667A22D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55279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9525" y="3312319"/>
            <a:ext cx="9170988" cy="18442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6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947A-D8A9-4207-A346-4DDC9DA9E42A}" type="datetimeFigureOut">
              <a:rPr lang="en-US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0520-275C-4CDB-BD34-295421819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2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15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oa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23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ur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15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eaf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3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is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7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9525" y="3312319"/>
            <a:ext cx="9170988" cy="18442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5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5204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flipH="1" flipV="1">
            <a:off x="0" y="-17860"/>
            <a:ext cx="9139238" cy="1885951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877"/>
            <a:ext cx="8229600" cy="579188"/>
          </a:xfrm>
        </p:spPr>
        <p:txBody>
          <a:bodyPr/>
          <a:lstStyle>
            <a:lvl1pPr algn="l">
              <a:defRPr sz="3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717"/>
            <a:ext cx="8229600" cy="1125140"/>
          </a:xfrm>
        </p:spPr>
        <p:txBody>
          <a:bodyPr/>
          <a:lstStyle>
            <a:lvl1pPr marL="0" indent="0" algn="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U.S. Department of Commerce | National Oceanic and Atmospheric Administration | NOAA Fisheries | Page </a:t>
            </a:r>
            <a:fld id="{9D58D24B-8D39-40BE-974E-8596BFFEF8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630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flipH="1" flipV="1">
            <a:off x="-19050" y="-22622"/>
            <a:ext cx="9170988" cy="184308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8229600" cy="579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740"/>
            <a:ext cx="8229600" cy="11251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U.S. Department of Commerce | National Oceanic and Atmospheric Administration | NOAA Fisheries | Page </a:t>
            </a:r>
            <a:fld id="{B0043709-8268-46E2-91F3-6983A8523D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314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oa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54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ur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36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eafo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1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is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030593"/>
            <a:ext cx="5484812" cy="9183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1" y="2338943"/>
            <a:ext cx="1293813" cy="564356"/>
          </a:xfrm>
        </p:spPr>
        <p:txBody>
          <a:bodyPr lIns="0" tIns="0" rIns="0" bIns="0">
            <a:normAutofit/>
          </a:bodyPr>
          <a:lstStyle>
            <a:lvl1pPr algn="l"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3211727"/>
            <a:ext cx="5484812" cy="4333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7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66073"/>
            <a:ext cx="9144000" cy="3774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2901"/>
            <a:ext cx="8229600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04876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" y="4766073"/>
            <a:ext cx="6400800" cy="377428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U.S. Department of Commerce | National Oceanic and Atmospheric Administration | NOAA Fisheries | Page </a:t>
            </a:r>
            <a:fld id="{F4DB71F9-3DBA-45D2-9F3A-1E2EC8CCC9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90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/>
          </a:p>
        </p:txBody>
      </p:sp>
      <p:pic>
        <p:nvPicPr>
          <p:cNvPr id="1031" name="Picture 7" descr="NOAA-Fisheries-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814887"/>
            <a:ext cx="16446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6073"/>
            <a:ext cx="9144000" cy="3774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2901"/>
            <a:ext cx="8229600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04876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" y="4766073"/>
            <a:ext cx="6400800" cy="377428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U.S. Department of Commerce | National Oceanic and Atmospheric Administration | NOAA Fisheries | Page </a:t>
            </a:r>
            <a:fld id="{E23A539B-DC6E-4FE8-955D-9388FAEF62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814887"/>
            <a:ext cx="16446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4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rgbClr val="FFFFFF"/>
          </a:solidFill>
          <a:latin typeface="+mj-lt"/>
          <a:ea typeface="Arial Narrow Bold" pitchFamily="34" charset="0"/>
          <a:cs typeface="Arial Narrow Bold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FFFFFF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marL="257175" indent="-257175" algn="r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856060"/>
            <a:ext cx="54848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1974056"/>
            <a:ext cx="54848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525" y="3312319"/>
            <a:ext cx="9170988" cy="18442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1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3429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6858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0287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3716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marL="257175" indent="-257175" algn="r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856060"/>
            <a:ext cx="5484812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1974056"/>
            <a:ext cx="54848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525" y="3312319"/>
            <a:ext cx="9170988" cy="18442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3429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6858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0287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371600" algn="r" defTabSz="3429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marL="257175" indent="-257175" algn="r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633"/>
          <p:cNvGrpSpPr/>
          <p:nvPr/>
        </p:nvGrpSpPr>
        <p:grpSpPr>
          <a:xfrm>
            <a:off x="427794" y="931165"/>
            <a:ext cx="313892" cy="227819"/>
            <a:chOff x="4604550" y="3714775"/>
            <a:chExt cx="439625" cy="319075"/>
          </a:xfrm>
        </p:grpSpPr>
        <p:sp>
          <p:nvSpPr>
            <p:cNvPr id="38" name="Shape 634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9" name="Shape 635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Passage Workgroup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funding available for dam removals, fish passage projects and road-stream crossing upgrades over the next 5 years</a:t>
            </a:r>
          </a:p>
          <a:p>
            <a:r>
              <a:rPr lang="en-US" dirty="0" smtClean="0"/>
              <a:t>Chesapeake Fish Passage Prioritization Tool already highlights the highest priority dam removal and fish passage projects</a:t>
            </a:r>
          </a:p>
          <a:p>
            <a:r>
              <a:rPr lang="en-US" dirty="0" smtClean="0"/>
              <a:t>RFP for needed upgrades to this tool underway with Bay Program funding – upgrades will include more information on road-stream crossings and assessments</a:t>
            </a:r>
          </a:p>
          <a:p>
            <a:r>
              <a:rPr lang="en-US" dirty="0" smtClean="0"/>
              <a:t>To spend the $$$, need to consider new partners, incentives and expanding capacity</a:t>
            </a:r>
          </a:p>
        </p:txBody>
      </p:sp>
    </p:spTree>
    <p:extLst>
      <p:ext uri="{BB962C8B-B14F-4D97-AF65-F5344CB8AC3E}">
        <p14:creationId xmlns:p14="http://schemas.microsoft.com/office/powerpoint/2010/main" val="12013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Powerpoint Theme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AA Powerpoint Theme" id="{F6A423E4-42BC-47FC-B902-C4DE380D92CF}" vid="{9AE582DE-4231-459E-9B03-0A3DE02D8EF7}"/>
    </a:ext>
  </a:extLst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9ACFDB1F7B243A8BE670D52864591" ma:contentTypeVersion="4" ma:contentTypeDescription="Create a new document." ma:contentTypeScope="" ma:versionID="bedc101f92e1a0c51ece9094e7d6ea51">
  <xsd:schema xmlns:xsd="http://www.w3.org/2001/XMLSchema" xmlns:xs="http://www.w3.org/2001/XMLSchema" xmlns:p="http://schemas.microsoft.com/office/2006/metadata/properties" xmlns:ns2="c2de63d9-61f2-4114-9950-8094353c4192" targetNamespace="http://schemas.microsoft.com/office/2006/metadata/properties" ma:root="true" ma:fieldsID="5bde11fa1469642d44d86ec58a7d9c72" ns2:_="">
    <xsd:import namespace="c2de63d9-61f2-4114-9950-8094353c41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e63d9-61f2-4114-9950-8094353c41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F6E9DD8-4E4E-4463-8C2B-1ABD7866574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872A0B0-370F-4323-BF4E-D589DE50C5F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275E6C4-E755-4DDE-B477-A58B28879AF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C738E43-9B1B-4E52-A67B-7CF5C8642CA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ED37029-9C88-4C42-AFDF-C1ED0D3B3F6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D193DC0A-DA83-4AC4-A3D0-E1DDA4E1CA29}">
  <ds:schemaRefs>
    <ds:schemaRef ds:uri="http://schemas.microsoft.com/sharepoint/v3/contenttype/forms"/>
  </ds:schemaRefs>
</ds:datastoreItem>
</file>

<file path=customXml/itemProps15.xml><?xml version="1.0" encoding="utf-8"?>
<ds:datastoreItem xmlns:ds="http://schemas.openxmlformats.org/officeDocument/2006/customXml" ds:itemID="{264E8007-01B3-4757-ADB3-5F8B4997732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71267E0-A1A7-4733-96AA-41775714C2C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5BA3650-AC55-4740-9A73-788C0241F05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7A23024-511E-4A74-BF2C-651632658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e63d9-61f2-4114-9950-8094353c4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3F5A4E-D19D-44BE-9A14-B641A118331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B229134-EC8F-4234-BDBD-F6252274FB35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c2de63d9-61f2-4114-9950-8094353c4192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5.xml><?xml version="1.0" encoding="utf-8"?>
<ds:datastoreItem xmlns:ds="http://schemas.openxmlformats.org/officeDocument/2006/customXml" ds:itemID="{7B5587FA-2CBF-4CE1-BFE0-C712953C7E8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5F989C4-A50C-49F2-A2D5-2F533AD9D06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FB39C2D-9676-41D1-9E56-3B60BBD4EDA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474D4E0-64B2-495C-8D87-43DA111C7C2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703ED97-4220-49F5-97F8-75A4AC4FFC4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NOAA Powerpoint Theme</Template>
  <TotalTime>16296</TotalTime>
  <Words>76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Arial Narrow Bold</vt:lpstr>
      <vt:lpstr>NOAA Powerpoint Theme</vt:lpstr>
      <vt:lpstr>NOAA Divider Slides</vt:lpstr>
      <vt:lpstr>NOAA Title Options</vt:lpstr>
      <vt:lpstr>1_NOAA Title Options</vt:lpstr>
      <vt:lpstr>Fish Passage Workgroup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Free, Laura</dc:creator>
  <cp:lastModifiedBy>Mary_Andrews</cp:lastModifiedBy>
  <cp:revision>182</cp:revision>
  <cp:lastPrinted>2017-03-30T13:27:36Z</cp:lastPrinted>
  <dcterms:modified xsi:type="dcterms:W3CDTF">2022-05-02T17:12:06Z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0x0101007299ACFDB1F7B243A8BE670D52864591</vt:lpwstr>
  </property>
</Properties>
</file>