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5"/>
  </p:sldMasterIdLst>
  <p:notesMasterIdLst>
    <p:notesMasterId r:id="rId34"/>
  </p:notesMasterIdLst>
  <p:sldIdLst>
    <p:sldId id="256" r:id="rId6"/>
    <p:sldId id="257" r:id="rId7"/>
    <p:sldId id="258" r:id="rId8"/>
    <p:sldId id="302" r:id="rId9"/>
    <p:sldId id="333" r:id="rId10"/>
    <p:sldId id="318" r:id="rId11"/>
    <p:sldId id="327" r:id="rId12"/>
    <p:sldId id="312" r:id="rId13"/>
    <p:sldId id="325" r:id="rId14"/>
    <p:sldId id="324" r:id="rId15"/>
    <p:sldId id="326" r:id="rId16"/>
    <p:sldId id="273" r:id="rId17"/>
    <p:sldId id="331" r:id="rId18"/>
    <p:sldId id="321" r:id="rId19"/>
    <p:sldId id="323" r:id="rId20"/>
    <p:sldId id="320" r:id="rId21"/>
    <p:sldId id="305" r:id="rId22"/>
    <p:sldId id="328" r:id="rId23"/>
    <p:sldId id="319" r:id="rId24"/>
    <p:sldId id="311" r:id="rId25"/>
    <p:sldId id="317" r:id="rId26"/>
    <p:sldId id="297" r:id="rId27"/>
    <p:sldId id="309" r:id="rId28"/>
    <p:sldId id="329" r:id="rId29"/>
    <p:sldId id="332" r:id="rId30"/>
    <p:sldId id="300" r:id="rId31"/>
    <p:sldId id="298" r:id="rId32"/>
    <p:sldId id="266" r:id="rId33"/>
  </p:sldIdLst>
  <p:sldSz cx="12192000" cy="6858000"/>
  <p:notesSz cx="6858000" cy="9144000"/>
  <p:embeddedFontLst>
    <p:embeddedFont>
      <p:font typeface="Anton" pitchFamily="2" charset="0"/>
      <p:regular r:id="rId35"/>
    </p:embeddedFont>
    <p:embeddedFont>
      <p:font typeface="Calibri" panose="020F0502020204030204" pitchFamily="34" charset="0"/>
      <p:regular r:id="rId36"/>
      <p:bold r:id="rId37"/>
      <p:italic r:id="rId38"/>
      <p:boldItalic r:id="rId39"/>
    </p:embeddedFont>
    <p:embeddedFont>
      <p:font typeface="Josefin Sans" pitchFamily="2" charset="0"/>
      <p:regular r:id="rId40"/>
      <p:bold r:id="rId41"/>
    </p:embeddedFont>
    <p:embeddedFont>
      <p:font typeface="Karla" pitchFamily="2" charset="0"/>
      <p:regular r:id="rId42"/>
      <p:bold r:id="rId43"/>
      <p:italic r:id="rId44"/>
      <p:boldItalic r:id="rId45"/>
    </p:embeddedFont>
    <p:embeddedFont>
      <p:font typeface="Montserrat" panose="00000500000000000000" pitchFamily="2" charset="0"/>
      <p:regular r:id="rId46"/>
      <p:bold r:id="rId47"/>
      <p:italic r:id="rId48"/>
      <p:boldItalic r:id="rId49"/>
    </p:embeddedFont>
    <p:embeddedFont>
      <p:font typeface="Montserrat Medium" panose="00000600000000000000" pitchFamily="2" charset="0"/>
      <p:regular r:id="rId50"/>
      <p:bold r:id="rId51"/>
      <p:italic r:id="rId52"/>
      <p:boldItalic r:id="rId53"/>
    </p:embeddedFont>
    <p:embeddedFont>
      <p:font typeface="Open Sans" panose="020B0606030504020204" pitchFamily="34" charset="0"/>
      <p:regular r:id="rId54"/>
      <p:bold r:id="rId55"/>
      <p:italic r:id="rId56"/>
      <p:boldItalic r:id="rId57"/>
    </p:embeddedFont>
    <p:embeddedFont>
      <p:font typeface="Open Sans SemiBold" panose="020B0706030804020204" pitchFamily="34" charset="0"/>
      <p:bold r:id="rId58"/>
      <p:boldItalic r:id="rId59"/>
    </p:embeddedFont>
    <p:embeddedFont>
      <p:font typeface="Roboto" panose="02000000000000000000" pitchFamily="2" charset="0"/>
      <p:regular r:id="rId60"/>
      <p:bold r:id="rId61"/>
      <p:italic r:id="rId62"/>
      <p:boldItalic r:id="rId63"/>
    </p:embeddedFont>
    <p:embeddedFont>
      <p:font typeface="Roboto Condensed" panose="02000000000000000000" pitchFamily="2" charset="0"/>
      <p:regular r:id="rId64"/>
      <p:bold r:id="rId65"/>
      <p:italic r:id="rId66"/>
      <p:boldItalic r:id="rId67"/>
    </p:embeddedFont>
    <p:embeddedFont>
      <p:font typeface="Source Sans Pro" panose="020B0503030403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9AA0A6"/>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cy, Briana" initials="YB" lastIdx="1" clrIdx="0">
    <p:extLst>
      <p:ext uri="{19B8F6BF-5375-455C-9EA6-DF929625EA0E}">
        <p15:presenceInfo xmlns:p15="http://schemas.microsoft.com/office/powerpoint/2012/main" userId="S::Yancy.Briana@epa.gov::3958ec0b-799f-437e-80fc-0203a08366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EB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289DAF-719F-442D-AB7B-1E6B2A9E9429}">
  <a:tblStyle styleId="{99289DAF-719F-442D-AB7B-1E6B2A9E942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796" autoAdjust="0"/>
  </p:normalViewPr>
  <p:slideViewPr>
    <p:cSldViewPr snapToGrid="0">
      <p:cViewPr varScale="1">
        <p:scale>
          <a:sx n="77" d="100"/>
          <a:sy n="77" d="100"/>
        </p:scale>
        <p:origin x="76" y="160"/>
      </p:cViewPr>
      <p:guideLst>
        <p:guide orient="horz" pos="432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font" Target="fonts/font2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font" Target="fonts/font35.fntdata"/><Relationship Id="rId77"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17.fntdata"/><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5.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font" Target="fonts/font36.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37.fntdata"/><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Bo" userId="8c7a218f-300f-42af-8371-8f9b350706f7" providerId="ADAL" clId="{560B80AA-9690-4D6E-8EE3-375B2E5BC8DE}"/>
    <pc:docChg chg="custSel addSld modSld">
      <pc:chgData name="Williams, Bo" userId="8c7a218f-300f-42af-8371-8f9b350706f7" providerId="ADAL" clId="{560B80AA-9690-4D6E-8EE3-375B2E5BC8DE}" dt="2022-05-05T12:58:52.938" v="536" actId="1076"/>
      <pc:docMkLst>
        <pc:docMk/>
      </pc:docMkLst>
      <pc:sldChg chg="modSp mod delCm">
        <pc:chgData name="Williams, Bo" userId="8c7a218f-300f-42af-8371-8f9b350706f7" providerId="ADAL" clId="{560B80AA-9690-4D6E-8EE3-375B2E5BC8DE}" dt="2022-05-05T12:48:19.113" v="5" actId="1592"/>
        <pc:sldMkLst>
          <pc:docMk/>
          <pc:sldMk cId="1482521138" sldId="302"/>
        </pc:sldMkLst>
        <pc:spChg chg="mod">
          <ac:chgData name="Williams, Bo" userId="8c7a218f-300f-42af-8371-8f9b350706f7" providerId="ADAL" clId="{560B80AA-9690-4D6E-8EE3-375B2E5BC8DE}" dt="2022-05-05T12:48:14.656" v="4" actId="108"/>
          <ac:spMkLst>
            <pc:docMk/>
            <pc:sldMk cId="1482521138" sldId="302"/>
            <ac:spMk id="583" creationId="{00000000-0000-0000-0000-000000000000}"/>
          </ac:spMkLst>
        </pc:spChg>
      </pc:sldChg>
      <pc:sldChg chg="modSp mod">
        <pc:chgData name="Williams, Bo" userId="8c7a218f-300f-42af-8371-8f9b350706f7" providerId="ADAL" clId="{560B80AA-9690-4D6E-8EE3-375B2E5BC8DE}" dt="2022-05-05T12:48:32.894" v="18" actId="20577"/>
        <pc:sldMkLst>
          <pc:docMk/>
          <pc:sldMk cId="4268565243" sldId="318"/>
        </pc:sldMkLst>
        <pc:spChg chg="mod">
          <ac:chgData name="Williams, Bo" userId="8c7a218f-300f-42af-8371-8f9b350706f7" providerId="ADAL" clId="{560B80AA-9690-4D6E-8EE3-375B2E5BC8DE}" dt="2022-05-05T12:48:32.894" v="18" actId="20577"/>
          <ac:spMkLst>
            <pc:docMk/>
            <pc:sldMk cId="4268565243" sldId="318"/>
            <ac:spMk id="583" creationId="{00000000-0000-0000-0000-000000000000}"/>
          </ac:spMkLst>
        </pc:spChg>
      </pc:sldChg>
      <pc:sldChg chg="addSp delSp modSp mod">
        <pc:chgData name="Williams, Bo" userId="8c7a218f-300f-42af-8371-8f9b350706f7" providerId="ADAL" clId="{560B80AA-9690-4D6E-8EE3-375B2E5BC8DE}" dt="2022-05-05T12:58:52.938" v="536" actId="1076"/>
        <pc:sldMkLst>
          <pc:docMk/>
          <pc:sldMk cId="3324891408" sldId="328"/>
        </pc:sldMkLst>
        <pc:picChg chg="del mod">
          <ac:chgData name="Williams, Bo" userId="8c7a218f-300f-42af-8371-8f9b350706f7" providerId="ADAL" clId="{560B80AA-9690-4D6E-8EE3-375B2E5BC8DE}" dt="2022-05-05T12:58:42.002" v="532" actId="478"/>
          <ac:picMkLst>
            <pc:docMk/>
            <pc:sldMk cId="3324891408" sldId="328"/>
            <ac:picMk id="7" creationId="{FD7738EB-CBE2-494D-B3E7-F3B9E14884EC}"/>
          </ac:picMkLst>
        </pc:picChg>
        <pc:picChg chg="ord">
          <ac:chgData name="Williams, Bo" userId="8c7a218f-300f-42af-8371-8f9b350706f7" providerId="ADAL" clId="{560B80AA-9690-4D6E-8EE3-375B2E5BC8DE}" dt="2022-05-05T12:58:50.194" v="535" actId="166"/>
          <ac:picMkLst>
            <pc:docMk/>
            <pc:sldMk cId="3324891408" sldId="328"/>
            <ac:picMk id="9" creationId="{B91E67A3-065D-4D24-AC5D-CE2898647F07}"/>
          </ac:picMkLst>
        </pc:picChg>
        <pc:picChg chg="add mod">
          <ac:chgData name="Williams, Bo" userId="8c7a218f-300f-42af-8371-8f9b350706f7" providerId="ADAL" clId="{560B80AA-9690-4D6E-8EE3-375B2E5BC8DE}" dt="2022-05-05T12:58:52.938" v="536" actId="1076"/>
          <ac:picMkLst>
            <pc:docMk/>
            <pc:sldMk cId="3324891408" sldId="328"/>
            <ac:picMk id="1026" creationId="{E573F952-6108-42E3-A2F1-854267CA0581}"/>
          </ac:picMkLst>
        </pc:picChg>
      </pc:sldChg>
      <pc:sldChg chg="modSp add mod">
        <pc:chgData name="Williams, Bo" userId="8c7a218f-300f-42af-8371-8f9b350706f7" providerId="ADAL" clId="{560B80AA-9690-4D6E-8EE3-375B2E5BC8DE}" dt="2022-05-05T12:56:39.799" v="529" actId="404"/>
        <pc:sldMkLst>
          <pc:docMk/>
          <pc:sldMk cId="4146624656" sldId="333"/>
        </pc:sldMkLst>
        <pc:spChg chg="mod">
          <ac:chgData name="Williams, Bo" userId="8c7a218f-300f-42af-8371-8f9b350706f7" providerId="ADAL" clId="{560B80AA-9690-4D6E-8EE3-375B2E5BC8DE}" dt="2022-05-05T12:56:39.799" v="529" actId="404"/>
          <ac:spMkLst>
            <pc:docMk/>
            <pc:sldMk cId="4146624656" sldId="333"/>
            <ac:spMk id="58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fbayjv.org/project-cullinan-ranch-restoration-project.ph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 think we only have 10-15 mins?</a:t>
            </a:r>
            <a:endParaRPr dirty="0"/>
          </a:p>
        </p:txBody>
      </p:sp>
      <p:sp>
        <p:nvSpPr>
          <p:cNvPr id="307" name="Google Shape;3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84200" marR="0" lvl="1" indent="0" algn="l" defTabSz="914400" rtl="0" eaLnBrk="1" fontAlgn="auto" latinLnBrk="0" hangingPunct="1">
              <a:lnSpc>
                <a:spcPct val="100000"/>
              </a:lnSpc>
              <a:spcBef>
                <a:spcPts val="0"/>
              </a:spcBef>
              <a:spcAft>
                <a:spcPts val="0"/>
              </a:spcAft>
              <a:buClr>
                <a:schemeClr val="dk1"/>
              </a:buClr>
              <a:buSzPts val="1600"/>
              <a:buFont typeface="Karla"/>
              <a:buNone/>
              <a:tabLst/>
              <a:defRPr/>
            </a:pPr>
            <a:r>
              <a:rPr lang="en-US" sz="1200" b="1" dirty="0">
                <a:latin typeface="+mn-lt"/>
              </a:rPr>
              <a:t>Recruit and Retain</a:t>
            </a:r>
            <a:r>
              <a:rPr lang="en-US" sz="1200" dirty="0">
                <a:latin typeface="+mn-lt"/>
              </a:rPr>
              <a:t>: Seek opportunities to recruit, support and retain people from underrepresented groups, incorporating into decision making.</a:t>
            </a:r>
          </a:p>
          <a:p>
            <a:pPr marL="584200" lvl="1" indent="0" algn="l" rtl="0">
              <a:spcBef>
                <a:spcPts val="0"/>
              </a:spcBef>
              <a:spcAft>
                <a:spcPts val="0"/>
              </a:spcAft>
              <a:buClr>
                <a:schemeClr val="dk1"/>
              </a:buClr>
              <a:buSzPts val="1600"/>
              <a:buFont typeface="Karla"/>
              <a:buNone/>
            </a:pPr>
            <a:endParaRPr lang="en-US" dirty="0">
              <a:solidFill>
                <a:srgbClr val="434343"/>
              </a:solidFill>
              <a:latin typeface="Arial"/>
              <a:ea typeface="Arial"/>
              <a:cs typeface="Arial"/>
              <a:sym typeface="Arial"/>
            </a:endParaRPr>
          </a:p>
          <a:p>
            <a:pPr marL="584200" lvl="1" indent="0" algn="l" rtl="0">
              <a:spcBef>
                <a:spcPts val="0"/>
              </a:spcBef>
              <a:spcAft>
                <a:spcPts val="0"/>
              </a:spcAft>
              <a:buClr>
                <a:schemeClr val="dk1"/>
              </a:buClr>
              <a:buSzPts val="1600"/>
              <a:buFont typeface="Karla"/>
              <a:buNone/>
            </a:pPr>
            <a:r>
              <a:rPr lang="en-US" dirty="0">
                <a:solidFill>
                  <a:srgbClr val="434343"/>
                </a:solidFill>
                <a:latin typeface="Arial"/>
                <a:ea typeface="Arial"/>
                <a:cs typeface="Arial"/>
                <a:sym typeface="Arial"/>
              </a:rPr>
              <a:t>Mentorship consider becoming a part of a mentoring organization or hosting an intern from an org that works hard to recruit underrepresented identities </a:t>
            </a:r>
          </a:p>
          <a:p>
            <a:pPr marL="584200" lvl="1" indent="0" algn="l" rtl="0">
              <a:spcBef>
                <a:spcPts val="0"/>
              </a:spcBef>
              <a:spcAft>
                <a:spcPts val="0"/>
              </a:spcAft>
              <a:buClr>
                <a:schemeClr val="dk1"/>
              </a:buClr>
              <a:buSzPts val="1600"/>
              <a:buFont typeface="Karla"/>
              <a:buNone/>
            </a:pPr>
            <a:endParaRPr lang="en-US" dirty="0">
              <a:solidFill>
                <a:srgbClr val="434343"/>
              </a:solidFill>
              <a:latin typeface="Arial"/>
              <a:ea typeface="Arial"/>
              <a:cs typeface="Arial"/>
              <a:sym typeface="Arial"/>
            </a:endParaRPr>
          </a:p>
          <a:p>
            <a:pPr marL="584200" lvl="1" indent="0" algn="l" rtl="0">
              <a:spcBef>
                <a:spcPts val="0"/>
              </a:spcBef>
              <a:spcAft>
                <a:spcPts val="0"/>
              </a:spcAft>
              <a:buClr>
                <a:schemeClr val="dk1"/>
              </a:buClr>
              <a:buSzPts val="1600"/>
              <a:buFont typeface="Karla"/>
              <a:buNone/>
            </a:pPr>
            <a:r>
              <a:rPr lang="en-US" dirty="0">
                <a:solidFill>
                  <a:srgbClr val="434343"/>
                </a:solidFill>
                <a:latin typeface="Arial"/>
                <a:ea typeface="Arial"/>
                <a:cs typeface="Arial"/>
                <a:sym typeface="Arial"/>
              </a:rPr>
              <a:t>Think about the membership of your GIT and workgroups do you have diverse perspectives from agencies. How can you include people in workgroup chair positions, at large membership at the least cost to them. How can you make sure ideas are included from those who its too difficult for them to be at the table </a:t>
            </a:r>
            <a:endParaRPr dirty="0">
              <a:solidFill>
                <a:srgbClr val="434343"/>
              </a:solidFill>
              <a:latin typeface="Arial"/>
              <a:ea typeface="Arial"/>
              <a:cs typeface="Arial"/>
              <a:sym typeface="Arial"/>
            </a:endParaRPr>
          </a:p>
          <a:p>
            <a:pPr marL="0" lvl="0" indent="0" algn="l" rtl="0">
              <a:spcBef>
                <a:spcPts val="600"/>
              </a:spcBef>
              <a:spcAft>
                <a:spcPts val="0"/>
              </a:spcAft>
              <a:buClr>
                <a:schemeClr val="dk1"/>
              </a:buClr>
              <a:buSzPts val="1600"/>
              <a:buFont typeface="Karla"/>
              <a:buNone/>
            </a:pPr>
            <a:endParaRPr dirty="0">
              <a:solidFill>
                <a:srgbClr val="597287"/>
              </a:solidFill>
              <a:latin typeface="Arial"/>
              <a:ea typeface="Arial"/>
              <a:cs typeface="Arial"/>
              <a:sym typeface="Arial"/>
            </a:endParaRPr>
          </a:p>
          <a:p>
            <a:pPr marL="0" lvl="0" indent="0" algn="l" rtl="0">
              <a:spcBef>
                <a:spcPts val="60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178055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chemeClr val="dk1"/>
              </a:buClr>
              <a:buSzPts val="1600"/>
              <a:buFont typeface="Karla"/>
              <a:buNone/>
              <a:tabLst/>
              <a:defRPr/>
            </a:pPr>
            <a:r>
              <a:rPr lang="en-US" sz="1200" b="1" dirty="0">
                <a:latin typeface="+mn-lt"/>
              </a:rPr>
              <a:t>Include: </a:t>
            </a:r>
            <a:r>
              <a:rPr lang="en-US" sz="1200" dirty="0">
                <a:latin typeface="+mn-lt"/>
              </a:rPr>
              <a:t>Underrepresented groups in the development and implementation of the Chesapeake Bay Watershed Agreement.  Thinking about your membership but also think about when you’re implementing projects and you need partners, contractors etc are you looking at women owned businesses, minority owned businesses, do you seek out diverse local partners before implementing something on the ground</a:t>
            </a:r>
          </a:p>
          <a:p>
            <a:pPr marL="0" lvl="0" indent="0" algn="l" rtl="0">
              <a:spcBef>
                <a:spcPts val="600"/>
              </a:spcBef>
              <a:spcAft>
                <a:spcPts val="0"/>
              </a:spcAft>
              <a:buClr>
                <a:schemeClr val="dk1"/>
              </a:buClr>
              <a:buSzPts val="1600"/>
              <a:buFont typeface="Karla"/>
              <a:buNone/>
            </a:pPr>
            <a:endParaRPr lang="en-US" dirty="0">
              <a:solidFill>
                <a:srgbClr val="4CAF50"/>
              </a:solidFill>
              <a:latin typeface="Arial"/>
              <a:ea typeface="Arial"/>
              <a:cs typeface="Arial"/>
              <a:sym typeface="Arial"/>
            </a:endParaRPr>
          </a:p>
          <a:p>
            <a:pPr marL="0" lvl="0" indent="0" algn="l" rtl="0">
              <a:spcBef>
                <a:spcPts val="600"/>
              </a:spcBef>
              <a:spcAft>
                <a:spcPts val="0"/>
              </a:spcAft>
              <a:buClr>
                <a:schemeClr val="dk1"/>
              </a:buClr>
              <a:buSzPts val="1600"/>
              <a:buFont typeface="Karla"/>
              <a:buNone/>
            </a:pPr>
            <a:r>
              <a:rPr lang="en-US" dirty="0">
                <a:solidFill>
                  <a:srgbClr val="4CAF50"/>
                </a:solidFill>
                <a:latin typeface="Arial"/>
                <a:ea typeface="Arial"/>
                <a:cs typeface="Arial"/>
                <a:sym typeface="Arial"/>
              </a:rPr>
              <a:t>How do we define “Meaningful Engagement/Involvement”?</a:t>
            </a:r>
            <a:endParaRPr lang="en-US" dirty="0">
              <a:latin typeface="Arial"/>
              <a:ea typeface="Arial"/>
              <a:cs typeface="Arial"/>
              <a:sym typeface="Arial"/>
            </a:endParaRPr>
          </a:p>
          <a:p>
            <a:pPr marL="0" lvl="0" indent="0" algn="l" rtl="0">
              <a:spcBef>
                <a:spcPts val="600"/>
              </a:spcBef>
              <a:spcAft>
                <a:spcPts val="0"/>
              </a:spcAft>
              <a:buClr>
                <a:schemeClr val="dk1"/>
              </a:buClr>
              <a:buSzPts val="1600"/>
              <a:buFont typeface="Karla"/>
              <a:buNone/>
            </a:pPr>
            <a:endParaRPr lang="en-US" dirty="0">
              <a:solidFill>
                <a:srgbClr val="434343"/>
              </a:solidFill>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People have an opportunity to participate in decisions about activities that may affect their environment and/or health. </a:t>
            </a:r>
            <a:endParaRPr lang="en-US" dirty="0">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The public's contribution may influence the decision</a:t>
            </a:r>
            <a:endParaRPr lang="en-US" dirty="0">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Community concerns will be considered in the decision-making process </a:t>
            </a:r>
            <a:endParaRPr lang="en-US" dirty="0">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Decision makers will seek out and facilitate the involvement of those potentially affected </a:t>
            </a:r>
            <a:endParaRPr lang="en-US" dirty="0">
              <a:latin typeface="Arial"/>
              <a:ea typeface="Arial"/>
              <a:cs typeface="Arial"/>
              <a:sym typeface="Arial"/>
            </a:endParaRPr>
          </a:p>
          <a:p>
            <a:pPr marL="0" lvl="0" indent="0" algn="l" rtl="0">
              <a:spcBef>
                <a:spcPts val="600"/>
              </a:spcBef>
              <a:spcAft>
                <a:spcPts val="0"/>
              </a:spcAft>
              <a:buClr>
                <a:schemeClr val="dk1"/>
              </a:buClr>
              <a:buSzPts val="1600"/>
              <a:buFont typeface="Karla"/>
              <a:buNone/>
            </a:pPr>
            <a:endParaRPr dirty="0">
              <a:solidFill>
                <a:srgbClr val="434343"/>
              </a:solidFill>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People have an opportunity to participate in decisions about activities that may affect their environment and/or health. </a:t>
            </a:r>
            <a:endParaRPr dirty="0">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The public's contribution may influence the decision</a:t>
            </a:r>
            <a:endParaRPr dirty="0">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Community concerns will be considered in the decision-making process </a:t>
            </a:r>
            <a:endParaRPr dirty="0">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Decision makers will seek out and facilitate the involvement of those potentially affected </a:t>
            </a:r>
            <a:endParaRPr dirty="0">
              <a:latin typeface="Arial"/>
              <a:ea typeface="Arial"/>
              <a:cs typeface="Arial"/>
              <a:sym typeface="Arial"/>
            </a:endParaRPr>
          </a:p>
          <a:p>
            <a:pPr marL="584200" lvl="1" indent="0" algn="l" rtl="0">
              <a:spcBef>
                <a:spcPts val="0"/>
              </a:spcBef>
              <a:spcAft>
                <a:spcPts val="0"/>
              </a:spcAft>
              <a:buClr>
                <a:schemeClr val="dk1"/>
              </a:buClr>
              <a:buSzPts val="1600"/>
              <a:buFont typeface="Karla"/>
              <a:buNone/>
            </a:pPr>
            <a:endParaRPr lang="en-US" dirty="0">
              <a:solidFill>
                <a:srgbClr val="434343"/>
              </a:solidFill>
              <a:latin typeface="Arial"/>
              <a:ea typeface="Arial"/>
              <a:cs typeface="Arial"/>
              <a:sym typeface="Arial"/>
            </a:endParaRPr>
          </a:p>
          <a:p>
            <a:pPr marL="584200" marR="0" lvl="1" indent="0" algn="l" defTabSz="914400" rtl="0" eaLnBrk="1" fontAlgn="auto" latinLnBrk="0" hangingPunct="1">
              <a:lnSpc>
                <a:spcPct val="100000"/>
              </a:lnSpc>
              <a:spcBef>
                <a:spcPts val="0"/>
              </a:spcBef>
              <a:spcAft>
                <a:spcPts val="0"/>
              </a:spcAft>
              <a:buClr>
                <a:schemeClr val="dk1"/>
              </a:buClr>
              <a:buSzPts val="1600"/>
              <a:buFont typeface="Karla"/>
              <a:buNone/>
              <a:tabLst/>
              <a:defRP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Spectrum of Community Engagement is a really useful framework. The DEIJ plan calls for GITs and workgroups to engage communities in developing logic and action plans, in decision making, and implementation work. But it doesn’t describe how those touch points will take place and to what degree—will community groups be part of the Goal Teams? Will they be consulted in an advisory fashion? Will there be public comment period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84200" lvl="1" indent="0" algn="l" rtl="0">
              <a:spcBef>
                <a:spcPts val="0"/>
              </a:spcBef>
              <a:spcAft>
                <a:spcPts val="0"/>
              </a:spcAft>
              <a:buClr>
                <a:schemeClr val="dk1"/>
              </a:buClr>
              <a:buSzPts val="1600"/>
              <a:buFont typeface="Karla"/>
              <a:buNone/>
            </a:pPr>
            <a:endParaRPr dirty="0">
              <a:solidFill>
                <a:srgbClr val="434343"/>
              </a:solidFill>
              <a:latin typeface="Arial"/>
              <a:ea typeface="Arial"/>
              <a:cs typeface="Arial"/>
              <a:sym typeface="Arial"/>
            </a:endParaRPr>
          </a:p>
          <a:p>
            <a:pPr marL="0" lvl="0" indent="0" algn="l" rtl="0">
              <a:spcBef>
                <a:spcPts val="600"/>
              </a:spcBef>
              <a:spcAft>
                <a:spcPts val="0"/>
              </a:spcAft>
              <a:buClr>
                <a:schemeClr val="dk1"/>
              </a:buClr>
              <a:buSzPts val="1600"/>
              <a:buFont typeface="Karla"/>
              <a:buNone/>
            </a:pPr>
            <a:endParaRPr dirty="0">
              <a:solidFill>
                <a:srgbClr val="597287"/>
              </a:solidFill>
              <a:latin typeface="Arial"/>
              <a:ea typeface="Arial"/>
              <a:cs typeface="Arial"/>
              <a:sym typeface="Arial"/>
            </a:endParaRPr>
          </a:p>
          <a:p>
            <a:pPr marL="0" lvl="0" indent="0" algn="l" rtl="0">
              <a:spcBef>
                <a:spcPts val="60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149800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ef079f1626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Clr>
                <a:schemeClr val="dk1"/>
              </a:buClr>
              <a:buSzPts val="1600"/>
              <a:buFont typeface="Karla"/>
              <a:buNone/>
            </a:pPr>
            <a:r>
              <a:rPr lang="en-US" dirty="0">
                <a:solidFill>
                  <a:srgbClr val="4CAF50"/>
                </a:solidFill>
                <a:latin typeface="Arial"/>
                <a:ea typeface="Arial"/>
                <a:cs typeface="Arial"/>
                <a:sym typeface="Arial"/>
              </a:rPr>
              <a:t>Briana</a:t>
            </a:r>
            <a:endParaRPr dirty="0"/>
          </a:p>
        </p:txBody>
      </p:sp>
      <p:sp>
        <p:nvSpPr>
          <p:cNvPr id="433" name="Google Shape;433;gef079f1626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dk1"/>
              </a:buClr>
              <a:buSzPts val="1600"/>
              <a:buFont typeface="Karla"/>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can we do for others? Investment in the growth, wealth and resource distribution of the most impacted groups, organizations and communities. </a:t>
            </a:r>
            <a:r>
              <a:rPr lang="en-US" sz="1200" dirty="0">
                <a:solidFill>
                  <a:srgbClr val="000000"/>
                </a:solidFill>
                <a:latin typeface="Calibri" panose="020F0502020204030204" pitchFamily="34" charset="0"/>
                <a:cs typeface="Calibri" panose="020F0502020204030204" pitchFamily="34" charset="0"/>
              </a:rPr>
              <a:t>Technical assistance, capacity building, funding, extra set of hands, more supplies etc.  Involve groups early and often </a:t>
            </a:r>
          </a:p>
          <a:p>
            <a:pPr marL="0" marR="0" lvl="0" indent="0" algn="l" defTabSz="914400" rtl="0" eaLnBrk="1" fontAlgn="auto" latinLnBrk="0" hangingPunct="1">
              <a:lnSpc>
                <a:spcPct val="100000"/>
              </a:lnSpc>
              <a:spcBef>
                <a:spcPts val="600"/>
              </a:spcBef>
              <a:spcAft>
                <a:spcPts val="0"/>
              </a:spcAft>
              <a:buClr>
                <a:schemeClr val="dk1"/>
              </a:buClr>
              <a:buSzPts val="1600"/>
              <a:buFont typeface="Karla"/>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600"/>
              </a:spcBef>
              <a:spcAft>
                <a:spcPts val="0"/>
              </a:spcAft>
              <a:buClr>
                <a:schemeClr val="dk1"/>
              </a:buClr>
              <a:buSzPts val="1600"/>
              <a:buFont typeface="Karla"/>
              <a:buNone/>
            </a:pP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398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dk1"/>
              </a:buClr>
              <a:buSzPts val="1600"/>
              <a:buFont typeface="Karla"/>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dirty="0">
                <a:solidFill>
                  <a:srgbClr val="4A4A4A"/>
                </a:solidFill>
                <a:latin typeface="Source Sans Pro" panose="020B0503030403020204" pitchFamily="34" charset="0"/>
              </a:rPr>
              <a:t>Think more about how this developed that way, who did they talk to. Process for this</a:t>
            </a:r>
          </a:p>
          <a:p>
            <a:pPr algn="l"/>
            <a:r>
              <a:rPr lang="en-US" sz="1200" dirty="0">
                <a:solidFill>
                  <a:srgbClr val="4A4A4A"/>
                </a:solidFill>
                <a:latin typeface="Source Sans Pro" panose="020B0503030403020204" pitchFamily="34" charset="0"/>
              </a:rPr>
              <a:t>E</a:t>
            </a:r>
            <a:r>
              <a:rPr lang="en-US" sz="1200" b="0" i="0" dirty="0">
                <a:solidFill>
                  <a:srgbClr val="4A4A4A"/>
                </a:solidFill>
                <a:effectLst/>
                <a:latin typeface="Source Sans Pro" panose="020B0503030403020204" pitchFamily="34" charset="0"/>
              </a:rPr>
              <a:t>xpansion of the federally endangered Texas wild-rice, leading to a 125% increase in the plant’s coverage area.</a:t>
            </a:r>
          </a:p>
          <a:p>
            <a:pPr algn="l"/>
            <a:endParaRPr lang="en-US" sz="1200" b="0" i="0" dirty="0">
              <a:solidFill>
                <a:srgbClr val="4A4A4A"/>
              </a:solidFill>
              <a:effectLst/>
              <a:latin typeface="Source Sans Pro" panose="020B0503030403020204" pitchFamily="34" charset="0"/>
            </a:endParaRPr>
          </a:p>
          <a:p>
            <a:pPr algn="l"/>
            <a:r>
              <a:rPr lang="en-US" sz="1200" b="0" i="0" dirty="0">
                <a:solidFill>
                  <a:srgbClr val="4A4A4A"/>
                </a:solidFill>
                <a:effectLst/>
                <a:latin typeface="Source Sans Pro" panose="020B0503030403020204" pitchFamily="34" charset="0"/>
              </a:rPr>
              <a:t>decrease in non-native aquatic plant species</a:t>
            </a:r>
          </a:p>
          <a:p>
            <a:pPr algn="l"/>
            <a:endParaRPr lang="en-US" sz="1200" dirty="0">
              <a:solidFill>
                <a:srgbClr val="4A4A4A"/>
              </a:solidFill>
              <a:latin typeface="Source Sans Pro" panose="020B0503030403020204" pitchFamily="34" charset="0"/>
            </a:endParaRPr>
          </a:p>
          <a:p>
            <a:pPr algn="l"/>
            <a:r>
              <a:rPr lang="en-US" sz="1200" b="0" i="0" dirty="0">
                <a:solidFill>
                  <a:srgbClr val="4A4A4A"/>
                </a:solidFill>
                <a:effectLst/>
                <a:latin typeface="Source Sans Pro" panose="020B0503030403020204" pitchFamily="34" charset="0"/>
              </a:rPr>
              <a:t>Groundwater conservation of the Edwards Aquifer has also increased</a:t>
            </a:r>
          </a:p>
          <a:p>
            <a:pPr algn="l"/>
            <a:endParaRPr lang="en-US" sz="1200" b="0" i="0" dirty="0">
              <a:solidFill>
                <a:srgbClr val="4A4A4A"/>
              </a:solidFill>
              <a:effectLst/>
              <a:latin typeface="Source Sans Pro" panose="020B0503030403020204" pitchFamily="34" charset="0"/>
            </a:endParaRPr>
          </a:p>
          <a:p>
            <a:r>
              <a:rPr lang="en-US" sz="1200" b="0" i="0" dirty="0">
                <a:solidFill>
                  <a:srgbClr val="4A4A4A"/>
                </a:solidFill>
                <a:effectLst/>
                <a:latin typeface="Source Sans Pro" panose="020B0503030403020204" pitchFamily="34" charset="0"/>
              </a:rPr>
              <a:t>EAHCP developers considered how water use restrictions may impact the livelihood and economy of agricultural communities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dirty="0">
                <a:solidFill>
                  <a:srgbClr val="4A4A4A"/>
                </a:solidFill>
                <a:latin typeface="Source Sans Pro" panose="020B0503030403020204" pitchFamily="34" charset="0"/>
              </a:rPr>
              <a:t>T</a:t>
            </a:r>
            <a:r>
              <a:rPr lang="en-US" b="0" i="0" dirty="0">
                <a:solidFill>
                  <a:srgbClr val="4A4A4A"/>
                </a:solidFill>
                <a:effectLst/>
                <a:latin typeface="Source Sans Pro" panose="020B0503030403020204" pitchFamily="34" charset="0"/>
              </a:rPr>
              <a:t>he Regional Water Conservation Program partnered with municipal water providers to distribute low-flow toilets and promote other water-saving </a:t>
            </a:r>
            <a:r>
              <a:rPr lang="en-US" b="0" i="0" dirty="0" err="1">
                <a:solidFill>
                  <a:srgbClr val="4A4A4A"/>
                </a:solidFill>
                <a:effectLst/>
                <a:latin typeface="Source Sans Pro" panose="020B0503030403020204" pitchFamily="34" charset="0"/>
              </a:rPr>
              <a:t>measuresEAHCP</a:t>
            </a:r>
            <a:r>
              <a:rPr lang="en-US" b="0" i="0" dirty="0">
                <a:solidFill>
                  <a:srgbClr val="4A4A4A"/>
                </a:solidFill>
                <a:effectLst/>
                <a:latin typeface="Source Sans Pro" panose="020B0503030403020204" pitchFamily="34" charset="0"/>
              </a:rPr>
              <a:t> </a:t>
            </a:r>
          </a:p>
          <a:p>
            <a:endParaRPr lang="en-US" sz="1200" b="0" i="0" dirty="0">
              <a:solidFill>
                <a:srgbClr val="4A4A4A"/>
              </a:solidFill>
              <a:effectLst/>
              <a:latin typeface="Source Sans Pro" panose="020B0503030403020204" pitchFamily="34" charset="0"/>
            </a:endParaRPr>
          </a:p>
          <a:p>
            <a:pPr algn="l"/>
            <a:endParaRPr lang="en-US" sz="1200" b="0" i="0" dirty="0">
              <a:solidFill>
                <a:srgbClr val="4A4A4A"/>
              </a:solidFill>
              <a:effectLst/>
              <a:latin typeface="Source Sans Pro" panose="020B0503030403020204" pitchFamily="34" charset="0"/>
            </a:endParaRPr>
          </a:p>
          <a:p>
            <a:pPr algn="l"/>
            <a:r>
              <a:rPr lang="en-US" sz="1200" b="0" i="0" dirty="0">
                <a:solidFill>
                  <a:srgbClr val="4A4A4A"/>
                </a:solidFill>
                <a:effectLst/>
                <a:latin typeface="Source Sans Pro" panose="020B0503030403020204" pitchFamily="34" charset="0"/>
              </a:rPr>
              <a:t>The San Marcos River runs through the city of San Marcos, with a population of 43% Hispanic or Latino and an official Hispanic Serving Institution (Texas State University). The city has numerous public access sites and parks for people to enjoy the river for free during summer heat</a:t>
            </a:r>
            <a:endParaRPr lang="en-US" sz="1200" dirty="0"/>
          </a:p>
          <a:p>
            <a:pPr marL="0" marR="0" lvl="0" indent="0" algn="l" defTabSz="914400" rtl="0" eaLnBrk="1" fontAlgn="auto" latinLnBrk="0" hangingPunct="1">
              <a:lnSpc>
                <a:spcPct val="100000"/>
              </a:lnSpc>
              <a:spcBef>
                <a:spcPts val="600"/>
              </a:spcBef>
              <a:spcAft>
                <a:spcPts val="0"/>
              </a:spcAft>
              <a:buClr>
                <a:schemeClr val="dk1"/>
              </a:buClr>
              <a:buSzPts val="1600"/>
              <a:buFont typeface="Karla"/>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https://www.fws.gov/story/2021-08/conservation-plan-texas-promotes-habitat-restoration-environment-justice</a:t>
            </a:r>
          </a:p>
          <a:p>
            <a:pPr marL="0" marR="0" lvl="0" indent="0" algn="l" defTabSz="914400" rtl="0" eaLnBrk="1" fontAlgn="auto" latinLnBrk="0" hangingPunct="1">
              <a:lnSpc>
                <a:spcPct val="100000"/>
              </a:lnSpc>
              <a:spcBef>
                <a:spcPts val="600"/>
              </a:spcBef>
              <a:spcAft>
                <a:spcPts val="0"/>
              </a:spcAft>
              <a:buClr>
                <a:schemeClr val="dk1"/>
              </a:buClr>
              <a:buSzPts val="1600"/>
              <a:buFont typeface="Karla"/>
              <a:buNone/>
              <a:tabLst/>
              <a:defRPr/>
            </a:pPr>
            <a:endParaRPr lang="en-US" b="0" i="0" dirty="0">
              <a:solidFill>
                <a:srgbClr val="4A4A4A"/>
              </a:solidFill>
              <a:effectLst/>
              <a:latin typeface="Source Sans Pro" panose="020B0503030403020204" pitchFamily="34" charset="0"/>
            </a:endParaRPr>
          </a:p>
          <a:p>
            <a:pPr marL="0" lvl="0" indent="0" algn="l" rtl="0">
              <a:spcBef>
                <a:spcPts val="600"/>
              </a:spcBef>
              <a:spcAft>
                <a:spcPts val="0"/>
              </a:spcAft>
              <a:buClr>
                <a:schemeClr val="dk1"/>
              </a:buClr>
              <a:buSzPts val="1600"/>
              <a:buFont typeface="Karla"/>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732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has a lot of power it impacts policy, project implantation and investment. Being included in science brings power to groups but also</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There is a lot of unconscious bias in restoration and research. When you don’t have diverse perspectives, interests involved</a:t>
            </a:r>
          </a:p>
          <a:p>
            <a:r>
              <a:rPr lang="en-US" dirty="0"/>
              <a:t>Being able to access and understand science gives people more power and say in what happens to their communities. </a:t>
            </a:r>
          </a:p>
          <a:p>
            <a:pPr algn="l" fontAlgn="base"/>
            <a:r>
              <a:rPr lang="en-US" b="0" i="0" dirty="0">
                <a:solidFill>
                  <a:srgbClr val="373737"/>
                </a:solidFill>
                <a:effectLst/>
                <a:latin typeface="Arimo"/>
              </a:rPr>
              <a:t>In 2012 we began assessing damages to Castro Cove in San Pablo Bay near Richmond. It had been contaminated by oil, mercury, and lead associated with the adjacent Chevron refinery. To compensate for the injuries (in addition to cleaning up Castro Cove), we proposed to </a:t>
            </a:r>
            <a:r>
              <a:rPr lang="en-US" b="0" i="0" u="none" strike="noStrike" dirty="0">
                <a:solidFill>
                  <a:srgbClr val="1982D1"/>
                </a:solidFill>
                <a:effectLst/>
                <a:latin typeface="inherit"/>
                <a:hlinkClick r:id="rId3"/>
              </a:rPr>
              <a:t>restore saltmarsh wetlands at Cullinan Ranch</a:t>
            </a:r>
            <a:r>
              <a:rPr lang="en-US" b="0" i="0" dirty="0">
                <a:solidFill>
                  <a:srgbClr val="373737"/>
                </a:solidFill>
                <a:effectLst/>
                <a:latin typeface="Arimo"/>
              </a:rPr>
              <a:t>, part of San Pablo Bay National Wildlife Refuge, about ten miles to the north. We immediately met opposition from locals. They wanted the settlement funds to stay in Richmond; Cullinan Ranch was too far away.</a:t>
            </a:r>
          </a:p>
          <a:p>
            <a:pPr algn="l" fontAlgn="base"/>
            <a:r>
              <a:rPr lang="en-US" b="0" i="0" dirty="0">
                <a:solidFill>
                  <a:srgbClr val="373737"/>
                </a:solidFill>
                <a:effectLst/>
                <a:latin typeface="Arimo"/>
              </a:rPr>
              <a:t>We have project selection criteria set in federal regulations. Top of our list is always nexus— we aim to restore the same type of habitat and species that were injured</a:t>
            </a:r>
          </a:p>
          <a:p>
            <a:pPr algn="l" fontAlgn="base"/>
            <a:r>
              <a:rPr lang="en-US" b="0" i="0" dirty="0">
                <a:solidFill>
                  <a:srgbClr val="373737"/>
                </a:solidFill>
                <a:effectLst/>
                <a:latin typeface="Arimo"/>
              </a:rPr>
              <a:t>Building EJ into cost benefit analysis </a:t>
            </a:r>
          </a:p>
          <a:p>
            <a:endParaRPr lang="en-US" dirty="0"/>
          </a:p>
          <a:p>
            <a:r>
              <a:rPr lang="en-US" dirty="0"/>
              <a:t>https://thecottonwoodpost.net/2019/06/01/a-marsh-in-richmond-what-a-restoration-project-taught-me-about-racial-bias-white-privilege-and-environmental-justice/</a:t>
            </a:r>
          </a:p>
          <a:p>
            <a:endParaRPr lang="en-US" dirty="0"/>
          </a:p>
          <a:p>
            <a:r>
              <a:rPr lang="en-US" dirty="0"/>
              <a:t>https://gsa.confex.com/gsa/2021AM/meetingapp.cgi/Paper/369553</a:t>
            </a:r>
          </a:p>
          <a:p>
            <a:r>
              <a:rPr lang="en-US" dirty="0"/>
              <a:t>https://www.geosociety.org/GSA/News/pr/2021/21-59.aspx</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224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ef079f1626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Bo</a:t>
            </a:r>
            <a:endParaRPr dirty="0"/>
          </a:p>
        </p:txBody>
      </p:sp>
      <p:sp>
        <p:nvSpPr>
          <p:cNvPr id="433" name="Google Shape;433;gef079f1626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4045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e82a56edae_0_1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e82a56edae_0_12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Bo</a:t>
            </a:r>
          </a:p>
          <a:p>
            <a:pPr marL="0" lvl="0" indent="0" algn="l" rtl="0">
              <a:spcBef>
                <a:spcPts val="0"/>
              </a:spcBef>
              <a:spcAft>
                <a:spcPts val="0"/>
              </a:spcAft>
              <a:buNone/>
            </a:pPr>
            <a:r>
              <a:rPr lang="en-US" dirty="0"/>
              <a:t>Talk about the things we are doing and how they can be involved</a:t>
            </a:r>
          </a:p>
          <a:p>
            <a:pPr marL="0" lvl="0" indent="0" algn="l" rtl="0">
              <a:spcBef>
                <a:spcPts val="0"/>
              </a:spcBef>
              <a:spcAft>
                <a:spcPts val="0"/>
              </a:spcAft>
              <a:buNone/>
            </a:pPr>
            <a:r>
              <a:rPr lang="en-US" dirty="0"/>
              <a:t>Specifically highlight recruitment, document to help update workplans and reporting, </a:t>
            </a:r>
            <a:r>
              <a:rPr lang="en-US" dirty="0" err="1"/>
              <a:t>ej</a:t>
            </a:r>
            <a:r>
              <a:rPr lang="en-US" dirty="0"/>
              <a:t> dash for including Go to the website and highlight relevant resources….Just as the people in the Diversity Workgroup are here to help provide consultation, help or advice. We share all of our resources on the website and update it regularly. </a:t>
            </a:r>
          </a:p>
          <a:p>
            <a:pPr marL="0" lvl="0" indent="0" algn="l" rtl="0">
              <a:spcBef>
                <a:spcPts val="0"/>
              </a:spcBef>
              <a:spcAft>
                <a:spcPts val="0"/>
              </a:spcAft>
              <a:buNone/>
            </a:pPr>
            <a:r>
              <a:rPr lang="en-US" dirty="0"/>
              <a:t>https://chesapeake-deij2-chesbay.hub.arcgis.com/</a:t>
            </a:r>
          </a:p>
        </p:txBody>
      </p:sp>
    </p:spTree>
    <p:extLst>
      <p:ext uri="{BB962C8B-B14F-4D97-AF65-F5344CB8AC3E}">
        <p14:creationId xmlns:p14="http://schemas.microsoft.com/office/powerpoint/2010/main" val="311969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84200" lvl="1" indent="0" algn="l" rtl="0">
              <a:spcBef>
                <a:spcPts val="0"/>
              </a:spcBef>
              <a:spcAft>
                <a:spcPts val="0"/>
              </a:spcAft>
              <a:buClr>
                <a:schemeClr val="dk1"/>
              </a:buClr>
              <a:buSzPts val="1600"/>
              <a:buFont typeface="Karla"/>
              <a:buNone/>
            </a:pPr>
            <a:r>
              <a:rPr lang="en-US" dirty="0">
                <a:solidFill>
                  <a:srgbClr val="434343"/>
                </a:solidFill>
                <a:latin typeface="Arial"/>
                <a:ea typeface="Arial"/>
                <a:cs typeface="Arial"/>
                <a:sym typeface="Arial"/>
              </a:rPr>
              <a:t>Bo</a:t>
            </a:r>
            <a:endParaRPr dirty="0">
              <a:solidFill>
                <a:srgbClr val="434343"/>
              </a:solidFill>
              <a:latin typeface="Arial"/>
              <a:ea typeface="Arial"/>
              <a:cs typeface="Arial"/>
              <a:sym typeface="Arial"/>
            </a:endParaRPr>
          </a:p>
          <a:p>
            <a:pPr marL="0" lvl="0" indent="0" algn="l" rtl="0">
              <a:spcBef>
                <a:spcPts val="600"/>
              </a:spcBef>
              <a:spcAft>
                <a:spcPts val="0"/>
              </a:spcAft>
              <a:buClr>
                <a:schemeClr val="dk1"/>
              </a:buClr>
              <a:buSzPts val="1600"/>
              <a:buFont typeface="Karla"/>
              <a:buNone/>
            </a:pPr>
            <a:endParaRPr dirty="0">
              <a:solidFill>
                <a:srgbClr val="597287"/>
              </a:solidFill>
              <a:latin typeface="Arial"/>
              <a:ea typeface="Arial"/>
              <a:cs typeface="Arial"/>
              <a:sym typeface="Arial"/>
            </a:endParaRPr>
          </a:p>
          <a:p>
            <a:pPr marL="0" lvl="0" indent="0" algn="l" rtl="0">
              <a:spcBef>
                <a:spcPts val="60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71143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t>
            </a:r>
          </a:p>
          <a:p>
            <a:r>
              <a:rPr lang="en-US" dirty="0"/>
              <a:t>Remember the lens </a:t>
            </a:r>
          </a:p>
          <a:p>
            <a:r>
              <a:rPr lang="en-US" dirty="0"/>
              <a:t>Who are you working with, who are your partners, who is in the community, whose research are you </a:t>
            </a:r>
            <a:r>
              <a:rPr lang="en-US" dirty="0" err="1"/>
              <a:t>citing,who</a:t>
            </a:r>
            <a:r>
              <a:rPr lang="en-US" dirty="0"/>
              <a:t> are you inviting </a:t>
            </a:r>
          </a:p>
          <a:p>
            <a:r>
              <a:rPr lang="en-US" dirty="0"/>
              <a:t>Where is the work being done, where is there </a:t>
            </a:r>
            <a:r>
              <a:rPr lang="en-US" dirty="0" err="1"/>
              <a:t>insersection</a:t>
            </a:r>
            <a:r>
              <a:rPr lang="en-US" dirty="0"/>
              <a:t> between unrepresented communities and your work</a:t>
            </a:r>
          </a:p>
          <a:p>
            <a:r>
              <a:rPr lang="en-US" dirty="0"/>
              <a:t>What kind of work are you doing and how can you engage others, what kind of practices and tools are you using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685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e82a56edae_0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e82a56edae_0_5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Bo</a:t>
            </a:r>
            <a:endParaRPr dirty="0"/>
          </a:p>
        </p:txBody>
      </p:sp>
      <p:sp>
        <p:nvSpPr>
          <p:cNvPr id="318" name="Google Shape;318;ge82a56edae_0_5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ef079f1626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Bo</a:t>
            </a:r>
          </a:p>
          <a:p>
            <a:pPr marL="0" lvl="0" indent="0" algn="l" rtl="0">
              <a:spcBef>
                <a:spcPts val="0"/>
              </a:spcBef>
              <a:spcAft>
                <a:spcPts val="0"/>
              </a:spcAft>
              <a:buNone/>
            </a:pPr>
            <a:endParaRPr lang="en-US" dirty="0"/>
          </a:p>
          <a:p>
            <a:pPr marL="285750" indent="-285750">
              <a:buFont typeface="Arial" panose="020B0604020202020204" pitchFamily="34" charset="0"/>
              <a:buChar char="•"/>
            </a:pPr>
            <a:r>
              <a:rPr lang="en-US" dirty="0"/>
              <a:t>If no one has questions start asking theses </a:t>
            </a:r>
            <a:r>
              <a:rPr lang="en-US" sz="1200" dirty="0"/>
              <a:t>What questions do you have for us?</a:t>
            </a:r>
          </a:p>
          <a:p>
            <a:pPr marL="285750" indent="-285750">
              <a:buFont typeface="Arial" panose="020B0604020202020204" pitchFamily="34" charset="0"/>
              <a:buChar char="•"/>
            </a:pPr>
            <a:r>
              <a:rPr lang="en-US" sz="1200" dirty="0"/>
              <a:t>How can the Diversity Workgroup and Habitat GIT work together to achieve these goals?</a:t>
            </a:r>
          </a:p>
          <a:p>
            <a:pPr marL="285750" indent="-285750">
              <a:buFont typeface="Arial" panose="020B0604020202020204" pitchFamily="34" charset="0"/>
              <a:buChar char="•"/>
            </a:pPr>
            <a:r>
              <a:rPr lang="en-US" sz="1200" dirty="0"/>
              <a:t>What steps have you taken to incorporate DEIJ into your work?</a:t>
            </a:r>
          </a:p>
          <a:p>
            <a:pPr marL="285750" indent="-285750">
              <a:buFont typeface="Arial" panose="020B0604020202020204" pitchFamily="34" charset="0"/>
              <a:buChar char="•"/>
            </a:pPr>
            <a:r>
              <a:rPr lang="en-US" sz="1200" dirty="0"/>
              <a:t>What do you need moving forward?</a:t>
            </a:r>
          </a:p>
          <a:p>
            <a:pPr marL="0" lvl="0" indent="0" algn="l" rtl="0">
              <a:spcBef>
                <a:spcPts val="0"/>
              </a:spcBef>
              <a:spcAft>
                <a:spcPts val="0"/>
              </a:spcAft>
              <a:buNone/>
            </a:pPr>
            <a:endParaRPr dirty="0"/>
          </a:p>
        </p:txBody>
      </p:sp>
      <p:sp>
        <p:nvSpPr>
          <p:cNvPr id="433" name="Google Shape;433;gef079f1626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319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e82a56edae_0_5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e82a56edae_0_5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7950" indent="0">
              <a:spcAft>
                <a:spcPts val="600"/>
              </a:spcAft>
              <a:buClrTx/>
              <a:buNone/>
            </a:pPr>
            <a:r>
              <a:rPr lang="en-US" sz="1200" dirty="0">
                <a:solidFill>
                  <a:srgbClr val="000000"/>
                </a:solidFill>
                <a:latin typeface="Calibri" panose="020F0502020204030204" pitchFamily="34" charset="0"/>
                <a:cs typeface="Calibri" panose="020F0502020204030204" pitchFamily="34" charset="0"/>
              </a:rPr>
              <a:t>Figure out your why</a:t>
            </a:r>
          </a:p>
          <a:p>
            <a:pPr marL="107950" indent="0">
              <a:spcAft>
                <a:spcPts val="600"/>
              </a:spcAft>
              <a:buClrTx/>
              <a:buNone/>
            </a:pPr>
            <a:r>
              <a:rPr lang="en-US" sz="1200" dirty="0">
                <a:solidFill>
                  <a:srgbClr val="000000"/>
                </a:solidFill>
                <a:latin typeface="Calibri" panose="020F0502020204030204" pitchFamily="34" charset="0"/>
                <a:cs typeface="Calibri" panose="020F0502020204030204" pitchFamily="34" charset="0"/>
              </a:rPr>
              <a:t>Be okay with letting other be in charge</a:t>
            </a:r>
          </a:p>
          <a:p>
            <a:pPr marL="0" lvl="0" indent="0" algn="l" rtl="0">
              <a:spcBef>
                <a:spcPts val="0"/>
              </a:spcBef>
              <a:spcAft>
                <a:spcPts val="0"/>
              </a:spcAft>
              <a:buNone/>
            </a:pPr>
            <a:endParaRPr dirty="0"/>
          </a:p>
        </p:txBody>
      </p:sp>
      <p:sp>
        <p:nvSpPr>
          <p:cNvPr id="617" name="Google Shape;617;ge82a56edae_0_5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200"/>
              <a:buFont typeface="Calibri"/>
              <a:buNone/>
            </a:pPr>
            <a:r>
              <a:rPr lang="en-US" dirty="0"/>
              <a:t>. </a:t>
            </a:r>
            <a:endParaRPr dirty="0"/>
          </a:p>
        </p:txBody>
      </p:sp>
    </p:spTree>
    <p:extLst>
      <p:ext uri="{BB962C8B-B14F-4D97-AF65-F5344CB8AC3E}">
        <p14:creationId xmlns:p14="http://schemas.microsoft.com/office/powerpoint/2010/main" val="3772367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600"/>
              </a:spcBef>
              <a:spcAft>
                <a:spcPts val="0"/>
              </a:spcAft>
              <a:buClr>
                <a:schemeClr val="dk1"/>
              </a:buClr>
              <a:buSzPts val="1600"/>
              <a:buFont typeface="Karla"/>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b="0" i="0" dirty="0">
                <a:solidFill>
                  <a:srgbClr val="292B2C"/>
                </a:solidFill>
                <a:effectLst/>
                <a:latin typeface="Roboto" panose="02000000000000000000" pitchFamily="2" charset="0"/>
              </a:rPr>
              <a:t>Hurricane Katrina has exacerbated problems of environmental conservation, environmental injustice and food insecurity in the Lower 9th Ward. </a:t>
            </a:r>
          </a:p>
          <a:p>
            <a:endParaRPr lang="en-US" dirty="0">
              <a:solidFill>
                <a:srgbClr val="292B2C"/>
              </a:solidFill>
              <a:latin typeface="Roboto" panose="02000000000000000000" pitchFamily="2" charset="0"/>
            </a:endParaRPr>
          </a:p>
          <a:p>
            <a:r>
              <a:rPr lang="en-US" b="0" i="0" dirty="0">
                <a:solidFill>
                  <a:srgbClr val="292B2C"/>
                </a:solidFill>
                <a:effectLst/>
                <a:latin typeface="Roboto" panose="02000000000000000000" pitchFamily="2" charset="0"/>
              </a:rPr>
              <a:t>Community leaders are now engaged in a wetland restoration project that seeks to restore the BBWT to a cypress swamp for improved environmental protection </a:t>
            </a:r>
          </a:p>
          <a:p>
            <a:endParaRPr lang="en-US" dirty="0">
              <a:solidFill>
                <a:srgbClr val="292B2C"/>
              </a:solidFill>
              <a:latin typeface="Roboto" panose="02000000000000000000" pitchFamily="2" charset="0"/>
            </a:endParaRPr>
          </a:p>
          <a:p>
            <a:endParaRPr lang="en-US" b="0" i="0" dirty="0">
              <a:solidFill>
                <a:srgbClr val="292B2C"/>
              </a:solidFill>
              <a:effectLst/>
              <a:latin typeface="Roboto" panose="02000000000000000000" pitchFamily="2" charset="0"/>
            </a:endParaRPr>
          </a:p>
          <a:p>
            <a:r>
              <a:rPr lang="en-US" b="0" i="0" dirty="0">
                <a:solidFill>
                  <a:srgbClr val="292B2C"/>
                </a:solidFill>
                <a:effectLst/>
                <a:latin typeface="Roboto" panose="02000000000000000000" pitchFamily="2" charset="0"/>
              </a:rPr>
              <a:t>a healthy natural environmental is necessary for food justice in the Lower 9th </a:t>
            </a:r>
            <a:endParaRPr lang="en-US" dirty="0">
              <a:solidFill>
                <a:srgbClr val="292B2C"/>
              </a:solidFill>
              <a:latin typeface="Roboto" panose="02000000000000000000" pitchFamily="2" charset="0"/>
            </a:endParaRPr>
          </a:p>
          <a:p>
            <a:endParaRPr lang="en-US" b="0" i="0" dirty="0">
              <a:solidFill>
                <a:srgbClr val="292B2C"/>
              </a:solidFill>
              <a:effectLst/>
              <a:latin typeface="Roboto" panose="02000000000000000000" pitchFamily="2" charset="0"/>
            </a:endParaRPr>
          </a:p>
          <a:p>
            <a:r>
              <a:rPr lang="en-US" b="0" i="0" dirty="0">
                <a:solidFill>
                  <a:srgbClr val="292B2C"/>
                </a:solidFill>
                <a:effectLst/>
                <a:latin typeface="Roboto" panose="02000000000000000000" pitchFamily="2" charset="0"/>
              </a:rPr>
              <a:t>wetland degradation has diminished access to culturally relevant food that was traditionally procured from surrounding wetlands and grown within the neighborhood. </a:t>
            </a:r>
            <a:endParaRPr lang="en-US" dirty="0"/>
          </a:p>
          <a:p>
            <a:pPr marL="0" lvl="0" indent="0" algn="l" rtl="0">
              <a:spcBef>
                <a:spcPts val="600"/>
              </a:spcBef>
              <a:spcAft>
                <a:spcPts val="0"/>
              </a:spcAft>
              <a:buClr>
                <a:schemeClr val="dk1"/>
              </a:buClr>
              <a:buSzPts val="1600"/>
              <a:buFont typeface="Karla"/>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600"/>
              </a:spcBef>
              <a:spcAft>
                <a:spcPts val="0"/>
              </a:spcAft>
              <a:buClr>
                <a:schemeClr val="dk1"/>
              </a:buClr>
              <a:buSzPts val="1600"/>
              <a:buFont typeface="Karla"/>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600"/>
              </a:spcBef>
              <a:spcAft>
                <a:spcPts val="0"/>
              </a:spcAft>
              <a:buClr>
                <a:schemeClr val="dk1"/>
              </a:buClr>
              <a:buSzPts val="1600"/>
              <a:buFont typeface="Karla"/>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https://www.liebertpub.com/doi/full/10.1089/env.2010.0008</a:t>
            </a:r>
          </a:p>
          <a:p>
            <a:pPr marL="0" lvl="0" indent="0" algn="l" rtl="0">
              <a:spcBef>
                <a:spcPts val="600"/>
              </a:spcBef>
              <a:spcAft>
                <a:spcPts val="0"/>
              </a:spcAft>
              <a:buClr>
                <a:schemeClr val="dk1"/>
              </a:buClr>
              <a:buSzPts val="1600"/>
              <a:buFont typeface="Karla"/>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725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480122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ef079f162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ef079f162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1389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 Environmental justice vs. justice? We consider both in what we’re trying to do.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426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2114"/>
              </a:spcBef>
              <a:spcAft>
                <a:spcPts val="0"/>
              </a:spcAft>
              <a:buNone/>
            </a:pPr>
            <a:endParaRPr sz="1900" dirty="0">
              <a:latin typeface="Calibri"/>
              <a:ea typeface="Calibri"/>
              <a:cs typeface="Calibri"/>
              <a:sym typeface="Calibri"/>
            </a:endParaRPr>
          </a:p>
        </p:txBody>
      </p:sp>
      <p:sp>
        <p:nvSpPr>
          <p:cNvPr id="381" name="Google Shape;3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28</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Bo</a:t>
            </a:r>
            <a:endParaRPr dirty="0"/>
          </a:p>
        </p:txBody>
      </p:sp>
      <p:sp>
        <p:nvSpPr>
          <p:cNvPr id="325" name="Google Shape;3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200"/>
              <a:buFont typeface="Calibri"/>
              <a:buNone/>
            </a:pPr>
            <a:r>
              <a:rPr lang="en-US" dirty="0"/>
              <a:t>Bo</a:t>
            </a:r>
            <a:endParaRPr dirty="0"/>
          </a:p>
        </p:txBody>
      </p:sp>
    </p:spTree>
    <p:extLst>
      <p:ext uri="{BB962C8B-B14F-4D97-AF65-F5344CB8AC3E}">
        <p14:creationId xmlns:p14="http://schemas.microsoft.com/office/powerpoint/2010/main" val="276795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200"/>
              <a:buFont typeface="Calibri"/>
              <a:buNone/>
            </a:pPr>
            <a:r>
              <a:rPr lang="en-US" dirty="0"/>
              <a:t>Bo</a:t>
            </a:r>
            <a:endParaRPr dirty="0"/>
          </a:p>
        </p:txBody>
      </p:sp>
    </p:spTree>
    <p:extLst>
      <p:ext uri="{BB962C8B-B14F-4D97-AF65-F5344CB8AC3E}">
        <p14:creationId xmlns:p14="http://schemas.microsoft.com/office/powerpoint/2010/main" val="142981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600"/>
              <a:buFont typeface="Karla"/>
              <a:buNone/>
            </a:pPr>
            <a:r>
              <a:rPr lang="en-US" dirty="0">
                <a:solidFill>
                  <a:srgbClr val="4CAF50"/>
                </a:solidFill>
                <a:latin typeface="Arial"/>
                <a:ea typeface="Arial"/>
                <a:cs typeface="Arial"/>
                <a:sym typeface="Arial"/>
              </a:rPr>
              <a:t>Bo</a:t>
            </a:r>
          </a:p>
          <a:p>
            <a:pPr marL="0" lvl="0" indent="0" algn="l" rtl="0">
              <a:spcBef>
                <a:spcPts val="600"/>
              </a:spcBef>
              <a:spcAft>
                <a:spcPts val="0"/>
              </a:spcAft>
              <a:buClr>
                <a:schemeClr val="dk1"/>
              </a:buClr>
              <a:buSzPts val="1600"/>
              <a:buFont typeface="Karla"/>
              <a:buNone/>
            </a:pPr>
            <a:r>
              <a:rPr lang="en-US" dirty="0">
                <a:solidFill>
                  <a:srgbClr val="4CAF50"/>
                </a:solidFill>
                <a:latin typeface="Arial"/>
                <a:ea typeface="Arial"/>
                <a:cs typeface="Arial"/>
                <a:sym typeface="Arial"/>
              </a:rPr>
              <a:t>Encourage you to look at the plan and take ownership of your actions and </a:t>
            </a:r>
            <a:r>
              <a:rPr lang="en-US" dirty="0" err="1">
                <a:solidFill>
                  <a:srgbClr val="4CAF50"/>
                </a:solidFill>
                <a:latin typeface="Arial"/>
                <a:ea typeface="Arial"/>
                <a:cs typeface="Arial"/>
                <a:sym typeface="Arial"/>
              </a:rPr>
              <a:t>acivtely</a:t>
            </a:r>
            <a:r>
              <a:rPr lang="en-US" dirty="0">
                <a:solidFill>
                  <a:srgbClr val="4CAF50"/>
                </a:solidFill>
                <a:latin typeface="Arial"/>
                <a:ea typeface="Arial"/>
                <a:cs typeface="Arial"/>
                <a:sym typeface="Arial"/>
              </a:rPr>
              <a:t> reach out to the Diversity workgroup when you need help. There are 21 actions relevant to the GITS and workgroups at the Chesapeake Bay Program </a:t>
            </a:r>
            <a:endParaRPr dirty="0">
              <a:latin typeface="Arial"/>
              <a:ea typeface="Arial"/>
              <a:cs typeface="Arial"/>
              <a:sym typeface="Arial"/>
            </a:endParaRPr>
          </a:p>
          <a:p>
            <a:pPr marL="0" lvl="0" indent="0" algn="l" rtl="0">
              <a:spcBef>
                <a:spcPts val="600"/>
              </a:spcBef>
              <a:spcAft>
                <a:spcPts val="0"/>
              </a:spcAft>
              <a:buClr>
                <a:schemeClr val="dk1"/>
              </a:buClr>
              <a:buSzPts val="1600"/>
              <a:buFont typeface="Karla"/>
              <a:buNone/>
            </a:pPr>
            <a:endParaRPr dirty="0">
              <a:solidFill>
                <a:srgbClr val="434343"/>
              </a:solidFill>
              <a:latin typeface="Arial"/>
              <a:ea typeface="Arial"/>
              <a:cs typeface="Arial"/>
              <a:sym typeface="Arial"/>
            </a:endParaRPr>
          </a:p>
          <a:p>
            <a:pPr marL="0" lvl="0" indent="0" algn="l" rtl="0">
              <a:spcBef>
                <a:spcPts val="600"/>
              </a:spcBef>
              <a:spcAft>
                <a:spcPts val="0"/>
              </a:spcAft>
              <a:buClr>
                <a:schemeClr val="dk1"/>
              </a:buClr>
              <a:buSzPts val="1600"/>
              <a:buFont typeface="Karla"/>
              <a:buNone/>
            </a:pPr>
            <a:endParaRPr dirty="0">
              <a:solidFill>
                <a:srgbClr val="597287"/>
              </a:solidFill>
              <a:latin typeface="Arial"/>
              <a:ea typeface="Arial"/>
              <a:cs typeface="Arial"/>
              <a:sym typeface="Arial"/>
            </a:endParaRPr>
          </a:p>
          <a:p>
            <a:pPr marL="0" lvl="0" indent="0" algn="l" rtl="0">
              <a:spcBef>
                <a:spcPts val="60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098843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briana</a:t>
            </a:r>
            <a:endParaRPr dirty="0"/>
          </a:p>
        </p:txBody>
      </p:sp>
      <p:sp>
        <p:nvSpPr>
          <p:cNvPr id="325" name="Google Shape;3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80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chemeClr val="dk1"/>
              </a:buClr>
              <a:buSzPts val="1200"/>
              <a:buFont typeface="Calibri"/>
              <a:buNone/>
              <a:tabLst/>
              <a:defRPr/>
            </a:pPr>
            <a:r>
              <a:rPr lang="en-US" sz="1200" b="1" dirty="0">
                <a:latin typeface="+mn-lt"/>
              </a:rPr>
              <a:t>Update Work Plans and Management Strategies </a:t>
            </a:r>
            <a:r>
              <a:rPr lang="en-US" sz="1200" dirty="0">
                <a:latin typeface="+mn-lt"/>
              </a:rPr>
              <a:t>to articulate the roles of DEIJ and to ensure inclusion of considerations for equitable distribution of benefits and improvements and considerations for reduction of disproportionate adverse environmental impacts in underrepresented.</a:t>
            </a:r>
          </a:p>
          <a:p>
            <a:pPr marL="0" lvl="0" indent="0" algn="l" rtl="0">
              <a:spcBef>
                <a:spcPts val="600"/>
              </a:spcBef>
              <a:spcAft>
                <a:spcPts val="0"/>
              </a:spcAft>
              <a:buClr>
                <a:schemeClr val="dk1"/>
              </a:buClr>
              <a:buSzPts val="1200"/>
              <a:buFont typeface="Calibri"/>
              <a:buNone/>
            </a:pPr>
            <a:r>
              <a:rPr lang="en-US" dirty="0"/>
              <a:t> this is a recap of when we went through your logic and action plans and pulled out some actions that could have a </a:t>
            </a:r>
            <a:r>
              <a:rPr lang="en-US" dirty="0" err="1"/>
              <a:t>deij</a:t>
            </a:r>
            <a:r>
              <a:rPr lang="en-US" dirty="0"/>
              <a:t> lens </a:t>
            </a:r>
            <a:endParaRPr dirty="0"/>
          </a:p>
        </p:txBody>
      </p:sp>
    </p:spTree>
    <p:extLst>
      <p:ext uri="{BB962C8B-B14F-4D97-AF65-F5344CB8AC3E}">
        <p14:creationId xmlns:p14="http://schemas.microsoft.com/office/powerpoint/2010/main" val="206568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079f1626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079f1626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nSpc>
                <a:spcPct val="90000"/>
              </a:lnSpc>
              <a:spcBef>
                <a:spcPts val="800"/>
              </a:spcBef>
            </a:pPr>
            <a:r>
              <a:rPr lang="en-US" sz="1200" dirty="0">
                <a:latin typeface="+mn-lt"/>
              </a:rPr>
              <a:t>It’s a constant commitment to others, growth and learning. </a:t>
            </a:r>
          </a:p>
          <a:p>
            <a:pPr>
              <a:lnSpc>
                <a:spcPct val="90000"/>
              </a:lnSpc>
              <a:spcBef>
                <a:spcPts val="800"/>
              </a:spcBef>
            </a:pPr>
            <a:r>
              <a:rPr lang="en-US" sz="1200" dirty="0">
                <a:latin typeface="+mn-lt"/>
              </a:rPr>
              <a:t>Include discussion time regarding DEIJ into the agendas. Attend trainings and participate in EJ-led gatherings, tribal meetings and conferences, and other engagement opportunities. </a:t>
            </a:r>
          </a:p>
          <a:p>
            <a:pPr marL="0" lvl="0" indent="0" algn="l" rtl="0">
              <a:spcBef>
                <a:spcPts val="600"/>
              </a:spcBef>
              <a:spcAft>
                <a:spcPts val="0"/>
              </a:spcAft>
              <a:buClr>
                <a:schemeClr val="dk1"/>
              </a:buClr>
              <a:buSzPts val="1600"/>
              <a:buFont typeface="Karla"/>
              <a:buNone/>
            </a:pPr>
            <a:endParaRPr dirty="0">
              <a:solidFill>
                <a:srgbClr val="434343"/>
              </a:solidFill>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People have an opportunity to participate in decisions about activities that may affect their environment and/or health. </a:t>
            </a:r>
            <a:endParaRPr dirty="0">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The public's contribution may influence the decision</a:t>
            </a:r>
            <a:endParaRPr dirty="0">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Community concerns will be considered in the decision-making process </a:t>
            </a:r>
            <a:endParaRPr dirty="0">
              <a:latin typeface="Arial"/>
              <a:ea typeface="Arial"/>
              <a:cs typeface="Arial"/>
              <a:sym typeface="Arial"/>
            </a:endParaRPr>
          </a:p>
          <a:p>
            <a:pPr marL="457200" lvl="0" indent="-304800" algn="l" rtl="0">
              <a:spcBef>
                <a:spcPts val="600"/>
              </a:spcBef>
              <a:spcAft>
                <a:spcPts val="0"/>
              </a:spcAft>
              <a:buClr>
                <a:schemeClr val="dk1"/>
              </a:buClr>
              <a:buSzPts val="1200"/>
              <a:buChar char="▸"/>
            </a:pPr>
            <a:r>
              <a:rPr lang="en-US" dirty="0">
                <a:solidFill>
                  <a:srgbClr val="3F3F3F"/>
                </a:solidFill>
                <a:latin typeface="Arial"/>
                <a:ea typeface="Arial"/>
                <a:cs typeface="Arial"/>
                <a:sym typeface="Arial"/>
              </a:rPr>
              <a:t>Decision makers will seek out and facilitate the involvement of those potentially affected </a:t>
            </a:r>
            <a:endParaRPr dirty="0">
              <a:latin typeface="Arial"/>
              <a:ea typeface="Arial"/>
              <a:cs typeface="Arial"/>
              <a:sym typeface="Arial"/>
            </a:endParaRPr>
          </a:p>
          <a:p>
            <a:pPr marL="584200" lvl="1" indent="0" algn="l" rtl="0">
              <a:spcBef>
                <a:spcPts val="0"/>
              </a:spcBef>
              <a:spcAft>
                <a:spcPts val="0"/>
              </a:spcAft>
              <a:buClr>
                <a:schemeClr val="dk1"/>
              </a:buClr>
              <a:buSzPts val="1600"/>
              <a:buFont typeface="Karla"/>
              <a:buNone/>
            </a:pPr>
            <a:endParaRPr dirty="0">
              <a:solidFill>
                <a:srgbClr val="434343"/>
              </a:solidFill>
              <a:latin typeface="Arial"/>
              <a:ea typeface="Arial"/>
              <a:cs typeface="Arial"/>
              <a:sym typeface="Arial"/>
            </a:endParaRPr>
          </a:p>
          <a:p>
            <a:pPr marL="0" lvl="0" indent="0" algn="l" rtl="0">
              <a:spcBef>
                <a:spcPts val="600"/>
              </a:spcBef>
              <a:spcAft>
                <a:spcPts val="0"/>
              </a:spcAft>
              <a:buClr>
                <a:schemeClr val="dk1"/>
              </a:buClr>
              <a:buSzPts val="1600"/>
              <a:buFont typeface="Karla"/>
              <a:buNone/>
            </a:pPr>
            <a:endParaRPr dirty="0">
              <a:solidFill>
                <a:srgbClr val="597287"/>
              </a:solidFill>
              <a:latin typeface="Arial"/>
              <a:ea typeface="Arial"/>
              <a:cs typeface="Arial"/>
              <a:sym typeface="Arial"/>
            </a:endParaRPr>
          </a:p>
          <a:p>
            <a:pPr marL="0" lvl="0" indent="0" algn="l" rtl="0">
              <a:spcBef>
                <a:spcPts val="60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70441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415600" y="2085300"/>
            <a:ext cx="11360700" cy="23217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6900"/>
              <a:buNone/>
              <a:defRPr sz="128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4" name="Google Shape;14;p2"/>
          <p:cNvSpPr txBox="1">
            <a:spLocks noGrp="1"/>
          </p:cNvSpPr>
          <p:nvPr>
            <p:ph type="subTitle" idx="1"/>
          </p:nvPr>
        </p:nvSpPr>
        <p:spPr>
          <a:xfrm>
            <a:off x="2741067" y="4230267"/>
            <a:ext cx="6710100" cy="5424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5" name="Google Shape;15;p2"/>
          <p:cNvSpPr/>
          <p:nvPr/>
        </p:nvSpPr>
        <p:spPr>
          <a:xfrm>
            <a:off x="5229655" y="-784512"/>
            <a:ext cx="7894369" cy="2397640"/>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6" name="Google Shape;16;p2"/>
          <p:cNvSpPr/>
          <p:nvPr/>
        </p:nvSpPr>
        <p:spPr>
          <a:xfrm rot="310078">
            <a:off x="5827666" y="-812060"/>
            <a:ext cx="7536892" cy="1936347"/>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
        <p:nvSpPr>
          <p:cNvPr id="17" name="Google Shape;17;p2"/>
          <p:cNvSpPr/>
          <p:nvPr/>
        </p:nvSpPr>
        <p:spPr>
          <a:xfrm rot="10800000">
            <a:off x="-575476" y="5494489"/>
            <a:ext cx="7894369" cy="2397640"/>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8" name="Google Shape;18;p2"/>
          <p:cNvSpPr/>
          <p:nvPr/>
        </p:nvSpPr>
        <p:spPr>
          <a:xfrm rot="-10489922">
            <a:off x="-816010" y="5983330"/>
            <a:ext cx="7536892" cy="1936347"/>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1"/>
          <p:cNvSpPr txBox="1">
            <a:spLocks noGrp="1"/>
          </p:cNvSpPr>
          <p:nvPr>
            <p:ph type="title" hasCustomPrompt="1"/>
          </p:nvPr>
        </p:nvSpPr>
        <p:spPr>
          <a:xfrm>
            <a:off x="1088067" y="2106733"/>
            <a:ext cx="10016100" cy="19884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73" name="Google Shape;73;p11"/>
          <p:cNvSpPr txBox="1">
            <a:spLocks noGrp="1"/>
          </p:cNvSpPr>
          <p:nvPr>
            <p:ph type="body" idx="1"/>
          </p:nvPr>
        </p:nvSpPr>
        <p:spPr>
          <a:xfrm>
            <a:off x="2536833" y="4202867"/>
            <a:ext cx="7118400" cy="5484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74" name="Google Shape;74;p11"/>
          <p:cNvSpPr/>
          <p:nvPr/>
        </p:nvSpPr>
        <p:spPr>
          <a:xfrm rot="10800000">
            <a:off x="-501378" y="5851828"/>
            <a:ext cx="11626576" cy="1580827"/>
          </a:xfrm>
          <a:custGeom>
            <a:avLst/>
            <a:gdLst/>
            <a:ahLst/>
            <a:cxnLst/>
            <a:rect l="l" t="t" r="r" b="b"/>
            <a:pathLst>
              <a:path w="348806" h="47426" extrusionOk="0">
                <a:moveTo>
                  <a:pt x="4767" y="3598"/>
                </a:moveTo>
                <a:cubicBezTo>
                  <a:pt x="-23010" y="10949"/>
                  <a:pt x="79120" y="43710"/>
                  <a:pt x="111042" y="47114"/>
                </a:cubicBezTo>
                <a:cubicBezTo>
                  <a:pt x="142964" y="50518"/>
                  <a:pt x="168175" y="24814"/>
                  <a:pt x="196298" y="24024"/>
                </a:cubicBezTo>
                <a:cubicBezTo>
                  <a:pt x="224421" y="23235"/>
                  <a:pt x="256688" y="39565"/>
                  <a:pt x="279778" y="42377"/>
                </a:cubicBezTo>
                <a:cubicBezTo>
                  <a:pt x="302868" y="45189"/>
                  <a:pt x="324034" y="46719"/>
                  <a:pt x="334839" y="40897"/>
                </a:cubicBezTo>
                <a:cubicBezTo>
                  <a:pt x="345644" y="35075"/>
                  <a:pt x="354130" y="13761"/>
                  <a:pt x="344608" y="7446"/>
                </a:cubicBezTo>
                <a:cubicBezTo>
                  <a:pt x="335086" y="1131"/>
                  <a:pt x="334346" y="3647"/>
                  <a:pt x="277706" y="3006"/>
                </a:cubicBezTo>
                <a:cubicBezTo>
                  <a:pt x="221066" y="2365"/>
                  <a:pt x="32544" y="-3753"/>
                  <a:pt x="4767" y="3598"/>
                </a:cubicBezTo>
                <a:close/>
              </a:path>
            </a:pathLst>
          </a:custGeom>
          <a:solidFill>
            <a:srgbClr val="FFFFFF">
              <a:alpha val="41960"/>
            </a:srgbClr>
          </a:solidFill>
          <a:ln>
            <a:noFill/>
          </a:ln>
        </p:spPr>
      </p:sp>
      <p:sp>
        <p:nvSpPr>
          <p:cNvPr id="75" name="Google Shape;75;p11"/>
          <p:cNvSpPr/>
          <p:nvPr/>
        </p:nvSpPr>
        <p:spPr>
          <a:xfrm rot="10800000">
            <a:off x="-436947" y="5881547"/>
            <a:ext cx="8198762" cy="1567894"/>
          </a:xfrm>
          <a:custGeom>
            <a:avLst/>
            <a:gdLst/>
            <a:ahLst/>
            <a:cxnLst/>
            <a:rect l="l" t="t" r="r" b="b"/>
            <a:pathLst>
              <a:path w="245969" h="47038" extrusionOk="0">
                <a:moveTo>
                  <a:pt x="243115" y="4693"/>
                </a:moveTo>
                <a:cubicBezTo>
                  <a:pt x="263788" y="11551"/>
                  <a:pt x="166592" y="46828"/>
                  <a:pt x="126480" y="47025"/>
                </a:cubicBezTo>
                <a:cubicBezTo>
                  <a:pt x="86368" y="47222"/>
                  <a:pt x="-16995" y="12932"/>
                  <a:pt x="2444" y="5877"/>
                </a:cubicBezTo>
                <a:cubicBezTo>
                  <a:pt x="21883" y="-1178"/>
                  <a:pt x="222442" y="-2165"/>
                  <a:pt x="243115" y="4693"/>
                </a:cubicBezTo>
                <a:close/>
              </a:path>
            </a:pathLst>
          </a:custGeom>
          <a:noFill/>
          <a:ln w="19050" cap="flat" cmpd="sng">
            <a:solidFill>
              <a:schemeClr val="dk2"/>
            </a:solidFill>
            <a:prstDash val="solid"/>
            <a:round/>
            <a:headEnd type="none" w="med" len="med"/>
            <a:tailEnd type="none" w="med" len="med"/>
          </a:ln>
        </p:spPr>
      </p:sp>
      <p:sp>
        <p:nvSpPr>
          <p:cNvPr id="76" name="Google Shape;76;p11"/>
          <p:cNvSpPr/>
          <p:nvPr/>
        </p:nvSpPr>
        <p:spPr>
          <a:xfrm>
            <a:off x="1656731" y="-552993"/>
            <a:ext cx="11626576" cy="1580827"/>
          </a:xfrm>
          <a:custGeom>
            <a:avLst/>
            <a:gdLst/>
            <a:ahLst/>
            <a:cxnLst/>
            <a:rect l="l" t="t" r="r" b="b"/>
            <a:pathLst>
              <a:path w="348806" h="47426" extrusionOk="0">
                <a:moveTo>
                  <a:pt x="4767" y="3598"/>
                </a:moveTo>
                <a:cubicBezTo>
                  <a:pt x="-23010" y="10949"/>
                  <a:pt x="79120" y="43710"/>
                  <a:pt x="111042" y="47114"/>
                </a:cubicBezTo>
                <a:cubicBezTo>
                  <a:pt x="142964" y="50518"/>
                  <a:pt x="168175" y="24814"/>
                  <a:pt x="196298" y="24024"/>
                </a:cubicBezTo>
                <a:cubicBezTo>
                  <a:pt x="224421" y="23235"/>
                  <a:pt x="256688" y="39565"/>
                  <a:pt x="279778" y="42377"/>
                </a:cubicBezTo>
                <a:cubicBezTo>
                  <a:pt x="302868" y="45189"/>
                  <a:pt x="324034" y="46719"/>
                  <a:pt x="334839" y="40897"/>
                </a:cubicBezTo>
                <a:cubicBezTo>
                  <a:pt x="345644" y="35075"/>
                  <a:pt x="354130" y="13761"/>
                  <a:pt x="344608" y="7446"/>
                </a:cubicBezTo>
                <a:cubicBezTo>
                  <a:pt x="335086" y="1131"/>
                  <a:pt x="334346" y="3647"/>
                  <a:pt x="277706" y="3006"/>
                </a:cubicBezTo>
                <a:cubicBezTo>
                  <a:pt x="221066" y="2365"/>
                  <a:pt x="32544" y="-3753"/>
                  <a:pt x="4767" y="3598"/>
                </a:cubicBezTo>
                <a:close/>
              </a:path>
            </a:pathLst>
          </a:custGeom>
          <a:solidFill>
            <a:srgbClr val="FFFFFF">
              <a:alpha val="41960"/>
            </a:srgbClr>
          </a:solidFill>
          <a:ln>
            <a:noFill/>
          </a:ln>
        </p:spPr>
      </p:sp>
      <p:sp>
        <p:nvSpPr>
          <p:cNvPr id="77" name="Google Shape;77;p11"/>
          <p:cNvSpPr/>
          <p:nvPr/>
        </p:nvSpPr>
        <p:spPr>
          <a:xfrm>
            <a:off x="5020114" y="-569778"/>
            <a:ext cx="8198762" cy="1567894"/>
          </a:xfrm>
          <a:custGeom>
            <a:avLst/>
            <a:gdLst/>
            <a:ahLst/>
            <a:cxnLst/>
            <a:rect l="l" t="t" r="r" b="b"/>
            <a:pathLst>
              <a:path w="245969" h="47038" extrusionOk="0">
                <a:moveTo>
                  <a:pt x="243115" y="4693"/>
                </a:moveTo>
                <a:cubicBezTo>
                  <a:pt x="263788" y="11551"/>
                  <a:pt x="166592" y="46828"/>
                  <a:pt x="126480" y="47025"/>
                </a:cubicBezTo>
                <a:cubicBezTo>
                  <a:pt x="86368" y="47222"/>
                  <a:pt x="-16995" y="12932"/>
                  <a:pt x="2444" y="5877"/>
                </a:cubicBezTo>
                <a:cubicBezTo>
                  <a:pt x="21883" y="-1178"/>
                  <a:pt x="222442" y="-2165"/>
                  <a:pt x="243115" y="469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t of Contents">
  <p:cSld name="CUSTOM">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720000" y="593367"/>
            <a:ext cx="42891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atin typeface="Montserrat"/>
                <a:ea typeface="Montserrat"/>
                <a:cs typeface="Montserrat"/>
                <a:sym typeface="Montserrat"/>
              </a:defRPr>
            </a:lvl2pPr>
            <a:lvl3pPr lvl="2">
              <a:spcBef>
                <a:spcPts val="0"/>
              </a:spcBef>
              <a:spcAft>
                <a:spcPts val="0"/>
              </a:spcAft>
              <a:buSzPts val="3700"/>
              <a:buNone/>
              <a:defRPr>
                <a:latin typeface="Montserrat"/>
                <a:ea typeface="Montserrat"/>
                <a:cs typeface="Montserrat"/>
                <a:sym typeface="Montserrat"/>
              </a:defRPr>
            </a:lvl3pPr>
            <a:lvl4pPr lvl="3">
              <a:spcBef>
                <a:spcPts val="0"/>
              </a:spcBef>
              <a:spcAft>
                <a:spcPts val="0"/>
              </a:spcAft>
              <a:buSzPts val="3700"/>
              <a:buNone/>
              <a:defRPr>
                <a:latin typeface="Montserrat"/>
                <a:ea typeface="Montserrat"/>
                <a:cs typeface="Montserrat"/>
                <a:sym typeface="Montserrat"/>
              </a:defRPr>
            </a:lvl4pPr>
            <a:lvl5pPr lvl="4">
              <a:spcBef>
                <a:spcPts val="0"/>
              </a:spcBef>
              <a:spcAft>
                <a:spcPts val="0"/>
              </a:spcAft>
              <a:buSzPts val="3700"/>
              <a:buNone/>
              <a:defRPr>
                <a:latin typeface="Montserrat"/>
                <a:ea typeface="Montserrat"/>
                <a:cs typeface="Montserrat"/>
                <a:sym typeface="Montserrat"/>
              </a:defRPr>
            </a:lvl5pPr>
            <a:lvl6pPr lvl="5">
              <a:spcBef>
                <a:spcPts val="0"/>
              </a:spcBef>
              <a:spcAft>
                <a:spcPts val="0"/>
              </a:spcAft>
              <a:buSzPts val="3700"/>
              <a:buNone/>
              <a:defRPr>
                <a:latin typeface="Montserrat"/>
                <a:ea typeface="Montserrat"/>
                <a:cs typeface="Montserrat"/>
                <a:sym typeface="Montserrat"/>
              </a:defRPr>
            </a:lvl6pPr>
            <a:lvl7pPr lvl="6">
              <a:spcBef>
                <a:spcPts val="0"/>
              </a:spcBef>
              <a:spcAft>
                <a:spcPts val="0"/>
              </a:spcAft>
              <a:buSzPts val="3700"/>
              <a:buNone/>
              <a:defRPr>
                <a:latin typeface="Montserrat"/>
                <a:ea typeface="Montserrat"/>
                <a:cs typeface="Montserrat"/>
                <a:sym typeface="Montserrat"/>
              </a:defRPr>
            </a:lvl7pPr>
            <a:lvl8pPr lvl="7">
              <a:spcBef>
                <a:spcPts val="0"/>
              </a:spcBef>
              <a:spcAft>
                <a:spcPts val="0"/>
              </a:spcAft>
              <a:buSzPts val="3700"/>
              <a:buNone/>
              <a:defRPr>
                <a:latin typeface="Montserrat"/>
                <a:ea typeface="Montserrat"/>
                <a:cs typeface="Montserrat"/>
                <a:sym typeface="Montserrat"/>
              </a:defRPr>
            </a:lvl8pPr>
            <a:lvl9pPr lvl="8">
              <a:spcBef>
                <a:spcPts val="0"/>
              </a:spcBef>
              <a:spcAft>
                <a:spcPts val="0"/>
              </a:spcAft>
              <a:buSzPts val="3700"/>
              <a:buNone/>
              <a:defRPr>
                <a:latin typeface="Montserrat"/>
                <a:ea typeface="Montserrat"/>
                <a:cs typeface="Montserrat"/>
                <a:sym typeface="Montserrat"/>
              </a:defRPr>
            </a:lvl9pPr>
          </a:lstStyle>
          <a:p>
            <a:endParaRPr/>
          </a:p>
        </p:txBody>
      </p:sp>
      <p:sp>
        <p:nvSpPr>
          <p:cNvPr id="81" name="Google Shape;81;p13"/>
          <p:cNvSpPr txBox="1">
            <a:spLocks noGrp="1"/>
          </p:cNvSpPr>
          <p:nvPr>
            <p:ph type="subTitle" idx="1"/>
          </p:nvPr>
        </p:nvSpPr>
        <p:spPr>
          <a:xfrm>
            <a:off x="6309533" y="27733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28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2800"/>
              <a:buFont typeface="Anton"/>
              <a:buNone/>
              <a:defRPr sz="2800" b="0">
                <a:solidFill>
                  <a:schemeClr val="dk2"/>
                </a:solidFill>
                <a:latin typeface="Anton"/>
                <a:ea typeface="Anton"/>
                <a:cs typeface="Anton"/>
                <a:sym typeface="Anton"/>
              </a:defRPr>
            </a:lvl2pPr>
            <a:lvl3pPr lvl="2"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3pPr>
            <a:lvl4pPr lvl="3"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4pPr>
            <a:lvl5pPr lvl="4"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5pPr>
            <a:lvl6pPr lvl="5"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6pPr>
            <a:lvl7pPr lvl="6"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7pPr>
            <a:lvl8pPr lvl="7"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8pPr>
            <a:lvl9pPr lvl="8" algn="ctr" rtl="0">
              <a:spcBef>
                <a:spcPts val="2100"/>
              </a:spcBef>
              <a:spcAft>
                <a:spcPts val="2100"/>
              </a:spcAft>
              <a:buClr>
                <a:schemeClr val="dk2"/>
              </a:buClr>
              <a:buSzPts val="2800"/>
              <a:buFont typeface="Anton"/>
              <a:buNone/>
              <a:defRPr sz="2800" b="0">
                <a:solidFill>
                  <a:schemeClr val="dk2"/>
                </a:solidFill>
                <a:latin typeface="Anton"/>
                <a:ea typeface="Anton"/>
                <a:cs typeface="Anton"/>
                <a:sym typeface="Anton"/>
              </a:defRPr>
            </a:lvl9pPr>
          </a:lstStyle>
          <a:p>
            <a:endParaRPr/>
          </a:p>
        </p:txBody>
      </p:sp>
      <p:sp>
        <p:nvSpPr>
          <p:cNvPr id="82" name="Google Shape;82;p13"/>
          <p:cNvSpPr txBox="1">
            <a:spLocks noGrp="1"/>
          </p:cNvSpPr>
          <p:nvPr>
            <p:ph type="subTitle" idx="2"/>
          </p:nvPr>
        </p:nvSpPr>
        <p:spPr>
          <a:xfrm>
            <a:off x="6196133" y="3125067"/>
            <a:ext cx="3314700" cy="824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83" name="Google Shape;83;p13"/>
          <p:cNvSpPr txBox="1">
            <a:spLocks noGrp="1"/>
          </p:cNvSpPr>
          <p:nvPr>
            <p:ph type="subTitle" idx="3"/>
          </p:nvPr>
        </p:nvSpPr>
        <p:spPr>
          <a:xfrm>
            <a:off x="2794400" y="27733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28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2800"/>
              <a:buFont typeface="Anton"/>
              <a:buNone/>
              <a:defRPr sz="2800" b="0">
                <a:solidFill>
                  <a:schemeClr val="dk2"/>
                </a:solidFill>
                <a:latin typeface="Anton"/>
                <a:ea typeface="Anton"/>
                <a:cs typeface="Anton"/>
                <a:sym typeface="Anton"/>
              </a:defRPr>
            </a:lvl2pPr>
            <a:lvl3pPr lvl="2"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3pPr>
            <a:lvl4pPr lvl="3"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4pPr>
            <a:lvl5pPr lvl="4"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5pPr>
            <a:lvl6pPr lvl="5"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6pPr>
            <a:lvl7pPr lvl="6"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7pPr>
            <a:lvl8pPr lvl="7" algn="ctr" rtl="0">
              <a:spcBef>
                <a:spcPts val="2100"/>
              </a:spcBef>
              <a:spcAft>
                <a:spcPts val="0"/>
              </a:spcAft>
              <a:buClr>
                <a:schemeClr val="dk2"/>
              </a:buClr>
              <a:buSzPts val="2800"/>
              <a:buFont typeface="Anton"/>
              <a:buNone/>
              <a:defRPr sz="2800" b="0">
                <a:solidFill>
                  <a:schemeClr val="dk2"/>
                </a:solidFill>
                <a:latin typeface="Anton"/>
                <a:ea typeface="Anton"/>
                <a:cs typeface="Anton"/>
                <a:sym typeface="Anton"/>
              </a:defRPr>
            </a:lvl8pPr>
            <a:lvl9pPr lvl="8" algn="ctr" rtl="0">
              <a:spcBef>
                <a:spcPts val="2100"/>
              </a:spcBef>
              <a:spcAft>
                <a:spcPts val="2100"/>
              </a:spcAft>
              <a:buClr>
                <a:schemeClr val="dk2"/>
              </a:buClr>
              <a:buSzPts val="2800"/>
              <a:buFont typeface="Anton"/>
              <a:buNone/>
              <a:defRPr sz="2800" b="0">
                <a:solidFill>
                  <a:schemeClr val="dk2"/>
                </a:solidFill>
                <a:latin typeface="Anton"/>
                <a:ea typeface="Anton"/>
                <a:cs typeface="Anton"/>
                <a:sym typeface="Anton"/>
              </a:defRPr>
            </a:lvl9pPr>
          </a:lstStyle>
          <a:p>
            <a:endParaRPr/>
          </a:p>
        </p:txBody>
      </p:sp>
      <p:sp>
        <p:nvSpPr>
          <p:cNvPr id="84" name="Google Shape;84;p13"/>
          <p:cNvSpPr txBox="1">
            <a:spLocks noGrp="1"/>
          </p:cNvSpPr>
          <p:nvPr>
            <p:ph type="subTitle" idx="4"/>
          </p:nvPr>
        </p:nvSpPr>
        <p:spPr>
          <a:xfrm>
            <a:off x="2681067" y="3125067"/>
            <a:ext cx="3314700" cy="824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85" name="Google Shape;85;p13"/>
          <p:cNvSpPr txBox="1">
            <a:spLocks noGrp="1"/>
          </p:cNvSpPr>
          <p:nvPr>
            <p:ph type="subTitle" idx="5"/>
          </p:nvPr>
        </p:nvSpPr>
        <p:spPr>
          <a:xfrm>
            <a:off x="6309533" y="51480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28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2pPr>
            <a:lvl3pPr lvl="2"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3pPr>
            <a:lvl4pPr lvl="3"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4pPr>
            <a:lvl5pPr lvl="4"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5pPr>
            <a:lvl6pPr lvl="5"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6pPr>
            <a:lvl7pPr lvl="6"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7pPr>
            <a:lvl8pPr lvl="7"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8pPr>
            <a:lvl9pPr lvl="8" algn="ctr" rtl="0">
              <a:spcBef>
                <a:spcPts val="2100"/>
              </a:spcBef>
              <a:spcAft>
                <a:spcPts val="2100"/>
              </a:spcAft>
              <a:buClr>
                <a:schemeClr val="dk2"/>
              </a:buClr>
              <a:buSzPts val="2800"/>
              <a:buFont typeface="Anton"/>
              <a:buNone/>
              <a:defRPr sz="2800">
                <a:solidFill>
                  <a:schemeClr val="dk2"/>
                </a:solidFill>
                <a:latin typeface="Anton"/>
                <a:ea typeface="Anton"/>
                <a:cs typeface="Anton"/>
                <a:sym typeface="Anton"/>
              </a:defRPr>
            </a:lvl9pPr>
          </a:lstStyle>
          <a:p>
            <a:endParaRPr/>
          </a:p>
        </p:txBody>
      </p:sp>
      <p:sp>
        <p:nvSpPr>
          <p:cNvPr id="86" name="Google Shape;86;p13"/>
          <p:cNvSpPr txBox="1">
            <a:spLocks noGrp="1"/>
          </p:cNvSpPr>
          <p:nvPr>
            <p:ph type="subTitle" idx="6"/>
          </p:nvPr>
        </p:nvSpPr>
        <p:spPr>
          <a:xfrm>
            <a:off x="6196133" y="5499767"/>
            <a:ext cx="3314700" cy="824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87" name="Google Shape;87;p13"/>
          <p:cNvSpPr txBox="1">
            <a:spLocks noGrp="1"/>
          </p:cNvSpPr>
          <p:nvPr>
            <p:ph type="subTitle" idx="7"/>
          </p:nvPr>
        </p:nvSpPr>
        <p:spPr>
          <a:xfrm>
            <a:off x="2794400" y="51480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28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2pPr>
            <a:lvl3pPr lvl="2"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3pPr>
            <a:lvl4pPr lvl="3"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4pPr>
            <a:lvl5pPr lvl="4"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5pPr>
            <a:lvl6pPr lvl="5"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6pPr>
            <a:lvl7pPr lvl="6"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7pPr>
            <a:lvl8pPr lvl="7" algn="ctr" rtl="0">
              <a:spcBef>
                <a:spcPts val="2100"/>
              </a:spcBef>
              <a:spcAft>
                <a:spcPts val="0"/>
              </a:spcAft>
              <a:buClr>
                <a:schemeClr val="dk2"/>
              </a:buClr>
              <a:buSzPts val="2800"/>
              <a:buFont typeface="Anton"/>
              <a:buNone/>
              <a:defRPr sz="2800">
                <a:solidFill>
                  <a:schemeClr val="dk2"/>
                </a:solidFill>
                <a:latin typeface="Anton"/>
                <a:ea typeface="Anton"/>
                <a:cs typeface="Anton"/>
                <a:sym typeface="Anton"/>
              </a:defRPr>
            </a:lvl8pPr>
            <a:lvl9pPr lvl="8" algn="ctr" rtl="0">
              <a:spcBef>
                <a:spcPts val="2100"/>
              </a:spcBef>
              <a:spcAft>
                <a:spcPts val="2100"/>
              </a:spcAft>
              <a:buClr>
                <a:schemeClr val="dk2"/>
              </a:buClr>
              <a:buSzPts val="2800"/>
              <a:buFont typeface="Anton"/>
              <a:buNone/>
              <a:defRPr sz="2800">
                <a:solidFill>
                  <a:schemeClr val="dk2"/>
                </a:solidFill>
                <a:latin typeface="Anton"/>
                <a:ea typeface="Anton"/>
                <a:cs typeface="Anton"/>
                <a:sym typeface="Anton"/>
              </a:defRPr>
            </a:lvl9pPr>
          </a:lstStyle>
          <a:p>
            <a:endParaRPr/>
          </a:p>
        </p:txBody>
      </p:sp>
      <p:sp>
        <p:nvSpPr>
          <p:cNvPr id="88" name="Google Shape;88;p13"/>
          <p:cNvSpPr txBox="1">
            <a:spLocks noGrp="1"/>
          </p:cNvSpPr>
          <p:nvPr>
            <p:ph type="subTitle" idx="8"/>
          </p:nvPr>
        </p:nvSpPr>
        <p:spPr>
          <a:xfrm>
            <a:off x="2681067" y="5499767"/>
            <a:ext cx="3314700" cy="824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89" name="Google Shape;89;p13"/>
          <p:cNvSpPr txBox="1">
            <a:spLocks noGrp="1"/>
          </p:cNvSpPr>
          <p:nvPr>
            <p:ph type="title" idx="9" hasCustomPrompt="1"/>
          </p:nvPr>
        </p:nvSpPr>
        <p:spPr>
          <a:xfrm>
            <a:off x="3645667" y="1797250"/>
            <a:ext cx="1385700" cy="8901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2"/>
              </a:buClr>
              <a:buSzPts val="5300"/>
              <a:buNone/>
              <a:defRPr sz="670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90" name="Google Shape;90;p13"/>
          <p:cNvSpPr txBox="1">
            <a:spLocks noGrp="1"/>
          </p:cNvSpPr>
          <p:nvPr>
            <p:ph type="title" idx="13" hasCustomPrompt="1"/>
          </p:nvPr>
        </p:nvSpPr>
        <p:spPr>
          <a:xfrm>
            <a:off x="7160733" y="1797250"/>
            <a:ext cx="1385700" cy="8901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2"/>
              </a:buClr>
              <a:buSzPts val="5300"/>
              <a:buNone/>
              <a:defRPr sz="670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91" name="Google Shape;91;p13"/>
          <p:cNvSpPr txBox="1">
            <a:spLocks noGrp="1"/>
          </p:cNvSpPr>
          <p:nvPr>
            <p:ph type="title" idx="14" hasCustomPrompt="1"/>
          </p:nvPr>
        </p:nvSpPr>
        <p:spPr>
          <a:xfrm>
            <a:off x="3645667" y="4169450"/>
            <a:ext cx="1385700" cy="8901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2"/>
              </a:buClr>
              <a:buSzPts val="5300"/>
              <a:buNone/>
              <a:defRPr sz="670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92" name="Google Shape;92;p13"/>
          <p:cNvSpPr txBox="1">
            <a:spLocks noGrp="1"/>
          </p:cNvSpPr>
          <p:nvPr>
            <p:ph type="title" idx="15" hasCustomPrompt="1"/>
          </p:nvPr>
        </p:nvSpPr>
        <p:spPr>
          <a:xfrm>
            <a:off x="7160733" y="4169450"/>
            <a:ext cx="1385700" cy="8901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2"/>
              </a:buClr>
              <a:buSzPts val="5300"/>
              <a:buNone/>
              <a:defRPr sz="670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93" name="Google Shape;93;p13"/>
          <p:cNvSpPr/>
          <p:nvPr/>
        </p:nvSpPr>
        <p:spPr>
          <a:xfrm>
            <a:off x="-1181284" y="1678437"/>
            <a:ext cx="2697433" cy="5965551"/>
          </a:xfrm>
          <a:custGeom>
            <a:avLst/>
            <a:gdLst/>
            <a:ahLst/>
            <a:cxnLst/>
            <a:rect l="l" t="t" r="r" b="b"/>
            <a:pathLst>
              <a:path w="80925" h="178971" extrusionOk="0">
                <a:moveTo>
                  <a:pt x="16592" y="4364"/>
                </a:moveTo>
                <a:cubicBezTo>
                  <a:pt x="26911" y="-14232"/>
                  <a:pt x="61309" y="32150"/>
                  <a:pt x="65931" y="53380"/>
                </a:cubicBezTo>
                <a:cubicBezTo>
                  <a:pt x="70553" y="74610"/>
                  <a:pt x="41960" y="112823"/>
                  <a:pt x="44325" y="131742"/>
                </a:cubicBezTo>
                <a:cubicBezTo>
                  <a:pt x="46690" y="150661"/>
                  <a:pt x="86838" y="161356"/>
                  <a:pt x="80120" y="166892"/>
                </a:cubicBezTo>
                <a:cubicBezTo>
                  <a:pt x="73402" y="172428"/>
                  <a:pt x="14603" y="192045"/>
                  <a:pt x="4015" y="164957"/>
                </a:cubicBezTo>
                <a:cubicBezTo>
                  <a:pt x="-6573" y="137869"/>
                  <a:pt x="6273" y="22960"/>
                  <a:pt x="16592" y="4364"/>
                </a:cubicBezTo>
                <a:close/>
              </a:path>
            </a:pathLst>
          </a:custGeom>
          <a:solidFill>
            <a:srgbClr val="FFFFFF">
              <a:alpha val="41960"/>
            </a:srgbClr>
          </a:solidFill>
          <a:ln>
            <a:noFill/>
          </a:ln>
        </p:spPr>
      </p:sp>
      <p:sp>
        <p:nvSpPr>
          <p:cNvPr id="94" name="Google Shape;94;p13"/>
          <p:cNvSpPr/>
          <p:nvPr/>
        </p:nvSpPr>
        <p:spPr>
          <a:xfrm>
            <a:off x="-1444819" y="2246291"/>
            <a:ext cx="2810763" cy="5075740"/>
          </a:xfrm>
          <a:custGeom>
            <a:avLst/>
            <a:gdLst/>
            <a:ahLst/>
            <a:cxnLst/>
            <a:rect l="l" t="t" r="r" b="b"/>
            <a:pathLst>
              <a:path w="84325" h="152276" extrusionOk="0">
                <a:moveTo>
                  <a:pt x="6789" y="4009"/>
                </a:moveTo>
                <a:cubicBezTo>
                  <a:pt x="15388" y="-11308"/>
                  <a:pt x="43874" y="21370"/>
                  <a:pt x="56773" y="36580"/>
                </a:cubicBezTo>
                <a:cubicBezTo>
                  <a:pt x="69672" y="51790"/>
                  <a:pt x="85313" y="76405"/>
                  <a:pt x="84184" y="95270"/>
                </a:cubicBezTo>
                <a:cubicBezTo>
                  <a:pt x="83055" y="114135"/>
                  <a:pt x="63169" y="144233"/>
                  <a:pt x="50001" y="149769"/>
                </a:cubicBezTo>
                <a:cubicBezTo>
                  <a:pt x="36833" y="155305"/>
                  <a:pt x="12379" y="152778"/>
                  <a:pt x="5177" y="128485"/>
                </a:cubicBezTo>
                <a:cubicBezTo>
                  <a:pt x="-2025" y="104192"/>
                  <a:pt x="-1810" y="19327"/>
                  <a:pt x="6789" y="4009"/>
                </a:cubicBezTo>
                <a:close/>
              </a:path>
            </a:pathLst>
          </a:custGeom>
          <a:noFill/>
          <a:ln w="19050" cap="flat" cmpd="sng">
            <a:solidFill>
              <a:schemeClr val="dk1"/>
            </a:solidFill>
            <a:prstDash val="solid"/>
            <a:round/>
            <a:headEnd type="none" w="med" len="med"/>
            <a:tailEnd type="none" w="med" len="med"/>
          </a:ln>
        </p:spPr>
      </p:sp>
      <p:sp>
        <p:nvSpPr>
          <p:cNvPr id="95" name="Google Shape;95;p13"/>
          <p:cNvSpPr/>
          <p:nvPr/>
        </p:nvSpPr>
        <p:spPr>
          <a:xfrm>
            <a:off x="7533592" y="-405570"/>
            <a:ext cx="6792030" cy="7878936"/>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96" name="Google Shape;96;p13"/>
          <p:cNvSpPr/>
          <p:nvPr/>
        </p:nvSpPr>
        <p:spPr>
          <a:xfrm>
            <a:off x="9871305" y="-410451"/>
            <a:ext cx="5001308" cy="7987267"/>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3891400" y="3944383"/>
            <a:ext cx="4409100" cy="663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40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99" name="Google Shape;99;p14"/>
          <p:cNvSpPr txBox="1">
            <a:spLocks noGrp="1"/>
          </p:cNvSpPr>
          <p:nvPr>
            <p:ph type="subTitle" idx="1"/>
          </p:nvPr>
        </p:nvSpPr>
        <p:spPr>
          <a:xfrm>
            <a:off x="2457200" y="2250000"/>
            <a:ext cx="7277700" cy="1329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27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sp>
        <p:nvSpPr>
          <p:cNvPr id="100" name="Google Shape;100;p14"/>
          <p:cNvSpPr/>
          <p:nvPr/>
        </p:nvSpPr>
        <p:spPr>
          <a:xfrm rot="10800000">
            <a:off x="-1435353" y="-315828"/>
            <a:ext cx="15361183" cy="1646592"/>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01" name="Google Shape;101;p14"/>
          <p:cNvSpPr/>
          <p:nvPr/>
        </p:nvSpPr>
        <p:spPr>
          <a:xfrm rot="10800000">
            <a:off x="-535788" y="-266704"/>
            <a:ext cx="14525837" cy="1482563"/>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
        <p:nvSpPr>
          <p:cNvPr id="102" name="Google Shape;102;p14"/>
          <p:cNvSpPr/>
          <p:nvPr/>
        </p:nvSpPr>
        <p:spPr>
          <a:xfrm>
            <a:off x="-1403635" y="5604697"/>
            <a:ext cx="15361183" cy="1646592"/>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03" name="Google Shape;103;p14"/>
          <p:cNvSpPr/>
          <p:nvPr/>
        </p:nvSpPr>
        <p:spPr>
          <a:xfrm>
            <a:off x="-1467854" y="5719602"/>
            <a:ext cx="14525837" cy="1482563"/>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3">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720000" y="593367"/>
            <a:ext cx="6396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6" name="Google Shape;106;p15"/>
          <p:cNvSpPr txBox="1">
            <a:spLocks noGrp="1"/>
          </p:cNvSpPr>
          <p:nvPr>
            <p:ph type="subTitle" idx="1"/>
          </p:nvPr>
        </p:nvSpPr>
        <p:spPr>
          <a:xfrm>
            <a:off x="3065900" y="2164867"/>
            <a:ext cx="6060300" cy="32397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accent4"/>
              </a:buClr>
              <a:buSzPts val="1900"/>
              <a:buChar char="●"/>
              <a:defRPr sz="1900">
                <a:solidFill>
                  <a:schemeClr val="dk1"/>
                </a:solidFill>
              </a:defRPr>
            </a:lvl1pPr>
            <a:lvl2pPr lvl="1" algn="ctr" rtl="0">
              <a:spcBef>
                <a:spcPts val="1300"/>
              </a:spcBef>
              <a:spcAft>
                <a:spcPts val="0"/>
              </a:spcAft>
              <a:buClr>
                <a:schemeClr val="accent4"/>
              </a:buClr>
              <a:buSzPts val="1900"/>
              <a:buChar char="○"/>
              <a:defRPr>
                <a:solidFill>
                  <a:schemeClr val="accent4"/>
                </a:solidFill>
              </a:defRPr>
            </a:lvl2pPr>
            <a:lvl3pPr lvl="2" algn="ctr" rtl="0">
              <a:spcBef>
                <a:spcPts val="2100"/>
              </a:spcBef>
              <a:spcAft>
                <a:spcPts val="0"/>
              </a:spcAft>
              <a:buClr>
                <a:schemeClr val="accent4"/>
              </a:buClr>
              <a:buSzPts val="1900"/>
              <a:buChar char="■"/>
              <a:defRPr>
                <a:solidFill>
                  <a:schemeClr val="accent4"/>
                </a:solidFill>
              </a:defRPr>
            </a:lvl3pPr>
            <a:lvl4pPr lvl="3" algn="ctr" rtl="0">
              <a:spcBef>
                <a:spcPts val="2100"/>
              </a:spcBef>
              <a:spcAft>
                <a:spcPts val="0"/>
              </a:spcAft>
              <a:buClr>
                <a:schemeClr val="accent4"/>
              </a:buClr>
              <a:buSzPts val="1900"/>
              <a:buChar char="●"/>
              <a:defRPr>
                <a:solidFill>
                  <a:schemeClr val="accent4"/>
                </a:solidFill>
              </a:defRPr>
            </a:lvl4pPr>
            <a:lvl5pPr lvl="4" algn="ctr" rtl="0">
              <a:spcBef>
                <a:spcPts val="2100"/>
              </a:spcBef>
              <a:spcAft>
                <a:spcPts val="0"/>
              </a:spcAft>
              <a:buClr>
                <a:schemeClr val="accent4"/>
              </a:buClr>
              <a:buSzPts val="1900"/>
              <a:buChar char="○"/>
              <a:defRPr>
                <a:solidFill>
                  <a:schemeClr val="accent4"/>
                </a:solidFill>
              </a:defRPr>
            </a:lvl5pPr>
            <a:lvl6pPr lvl="5" algn="ctr" rtl="0">
              <a:spcBef>
                <a:spcPts val="2100"/>
              </a:spcBef>
              <a:spcAft>
                <a:spcPts val="0"/>
              </a:spcAft>
              <a:buClr>
                <a:schemeClr val="accent4"/>
              </a:buClr>
              <a:buSzPts val="1900"/>
              <a:buChar char="■"/>
              <a:defRPr>
                <a:solidFill>
                  <a:schemeClr val="accent4"/>
                </a:solidFill>
              </a:defRPr>
            </a:lvl6pPr>
            <a:lvl7pPr lvl="6" algn="ctr" rtl="0">
              <a:spcBef>
                <a:spcPts val="2100"/>
              </a:spcBef>
              <a:spcAft>
                <a:spcPts val="0"/>
              </a:spcAft>
              <a:buClr>
                <a:schemeClr val="accent4"/>
              </a:buClr>
              <a:buSzPts val="1900"/>
              <a:buChar char="●"/>
              <a:defRPr>
                <a:solidFill>
                  <a:schemeClr val="accent4"/>
                </a:solidFill>
              </a:defRPr>
            </a:lvl7pPr>
            <a:lvl8pPr lvl="7" algn="ctr" rtl="0">
              <a:spcBef>
                <a:spcPts val="2100"/>
              </a:spcBef>
              <a:spcAft>
                <a:spcPts val="0"/>
              </a:spcAft>
              <a:buClr>
                <a:schemeClr val="accent4"/>
              </a:buClr>
              <a:buSzPts val="1900"/>
              <a:buChar char="○"/>
              <a:defRPr>
                <a:solidFill>
                  <a:schemeClr val="accent4"/>
                </a:solidFill>
              </a:defRPr>
            </a:lvl8pPr>
            <a:lvl9pPr lvl="8" algn="ctr" rtl="0">
              <a:spcBef>
                <a:spcPts val="2100"/>
              </a:spcBef>
              <a:spcAft>
                <a:spcPts val="2100"/>
              </a:spcAft>
              <a:buClr>
                <a:schemeClr val="accent4"/>
              </a:buClr>
              <a:buSzPts val="1900"/>
              <a:buChar char="■"/>
              <a:defRPr>
                <a:solidFill>
                  <a:schemeClr val="accent4"/>
                </a:solidFill>
              </a:defRPr>
            </a:lvl9pPr>
          </a:lstStyle>
          <a:p>
            <a:endParaRPr/>
          </a:p>
        </p:txBody>
      </p:sp>
      <p:sp>
        <p:nvSpPr>
          <p:cNvPr id="107" name="Google Shape;107;p15"/>
          <p:cNvSpPr/>
          <p:nvPr/>
        </p:nvSpPr>
        <p:spPr>
          <a:xfrm>
            <a:off x="-567741" y="2147644"/>
            <a:ext cx="2990325" cy="5225036"/>
          </a:xfrm>
          <a:custGeom>
            <a:avLst/>
            <a:gdLst/>
            <a:ahLst/>
            <a:cxnLst/>
            <a:rect l="l" t="t" r="r" b="b"/>
            <a:pathLst>
              <a:path w="89712" h="156755" extrusionOk="0">
                <a:moveTo>
                  <a:pt x="9631" y="1881"/>
                </a:moveTo>
                <a:cubicBezTo>
                  <a:pt x="18413" y="-11045"/>
                  <a:pt x="52999" y="48654"/>
                  <a:pt x="60252" y="67600"/>
                </a:cubicBezTo>
                <a:cubicBezTo>
                  <a:pt x="67505" y="86546"/>
                  <a:pt x="48412" y="102728"/>
                  <a:pt x="53148" y="115556"/>
                </a:cubicBezTo>
                <a:cubicBezTo>
                  <a:pt x="57885" y="128384"/>
                  <a:pt x="96269" y="139633"/>
                  <a:pt x="88671" y="144567"/>
                </a:cubicBezTo>
                <a:cubicBezTo>
                  <a:pt x="81073" y="149501"/>
                  <a:pt x="20732" y="168940"/>
                  <a:pt x="7559" y="145159"/>
                </a:cubicBezTo>
                <a:cubicBezTo>
                  <a:pt x="-5614" y="121378"/>
                  <a:pt x="849" y="14808"/>
                  <a:pt x="9631" y="1881"/>
                </a:cubicBezTo>
                <a:close/>
              </a:path>
            </a:pathLst>
          </a:custGeom>
          <a:solidFill>
            <a:srgbClr val="FFFFFF">
              <a:alpha val="41960"/>
            </a:srgbClr>
          </a:solidFill>
          <a:ln>
            <a:noFill/>
          </a:ln>
        </p:spPr>
      </p:sp>
      <p:sp>
        <p:nvSpPr>
          <p:cNvPr id="108" name="Google Shape;108;p15"/>
          <p:cNvSpPr/>
          <p:nvPr/>
        </p:nvSpPr>
        <p:spPr>
          <a:xfrm>
            <a:off x="-1092470" y="3310586"/>
            <a:ext cx="3210620" cy="3957501"/>
          </a:xfrm>
          <a:custGeom>
            <a:avLst/>
            <a:gdLst/>
            <a:ahLst/>
            <a:cxnLst/>
            <a:rect l="l" t="t" r="r" b="b"/>
            <a:pathLst>
              <a:path w="96321" h="118728" extrusionOk="0">
                <a:moveTo>
                  <a:pt x="9092" y="444"/>
                </a:moveTo>
                <a:cubicBezTo>
                  <a:pt x="22660" y="-5230"/>
                  <a:pt x="79843" y="56887"/>
                  <a:pt x="91388" y="75043"/>
                </a:cubicBezTo>
                <a:cubicBezTo>
                  <a:pt x="102933" y="93199"/>
                  <a:pt x="91930" y="103708"/>
                  <a:pt x="78362" y="109382"/>
                </a:cubicBezTo>
                <a:cubicBezTo>
                  <a:pt x="64794" y="115056"/>
                  <a:pt x="21525" y="127242"/>
                  <a:pt x="9980" y="109086"/>
                </a:cubicBezTo>
                <a:cubicBezTo>
                  <a:pt x="-1565" y="90930"/>
                  <a:pt x="-4476" y="6118"/>
                  <a:pt x="9092" y="444"/>
                </a:cubicBezTo>
                <a:close/>
              </a:path>
            </a:pathLst>
          </a:custGeom>
          <a:noFill/>
          <a:ln w="19050" cap="flat" cmpd="sng">
            <a:solidFill>
              <a:schemeClr val="dk2"/>
            </a:solidFill>
            <a:prstDash val="solid"/>
            <a:round/>
            <a:headEnd type="none" w="med" len="med"/>
            <a:tailEnd type="none" w="med" len="med"/>
          </a:ln>
        </p:spPr>
      </p:sp>
      <p:sp>
        <p:nvSpPr>
          <p:cNvPr id="109" name="Google Shape;109;p15"/>
          <p:cNvSpPr/>
          <p:nvPr/>
        </p:nvSpPr>
        <p:spPr>
          <a:xfrm>
            <a:off x="10186131" y="-530584"/>
            <a:ext cx="2913260" cy="6158746"/>
          </a:xfrm>
          <a:custGeom>
            <a:avLst/>
            <a:gdLst/>
            <a:ahLst/>
            <a:cxnLst/>
            <a:rect l="l" t="t" r="r" b="b"/>
            <a:pathLst>
              <a:path w="87400" h="184767" extrusionOk="0">
                <a:moveTo>
                  <a:pt x="74813" y="182286"/>
                </a:moveTo>
                <a:cubicBezTo>
                  <a:pt x="62626" y="197976"/>
                  <a:pt x="17087" y="132356"/>
                  <a:pt x="7614" y="107687"/>
                </a:cubicBezTo>
                <a:cubicBezTo>
                  <a:pt x="-1859" y="83018"/>
                  <a:pt x="18814" y="50060"/>
                  <a:pt x="17975" y="34272"/>
                </a:cubicBezTo>
                <a:cubicBezTo>
                  <a:pt x="17136" y="18484"/>
                  <a:pt x="-7878" y="16412"/>
                  <a:pt x="2582" y="12958"/>
                </a:cubicBezTo>
                <a:cubicBezTo>
                  <a:pt x="13042" y="9504"/>
                  <a:pt x="68696" y="-14671"/>
                  <a:pt x="80734" y="13550"/>
                </a:cubicBezTo>
                <a:cubicBezTo>
                  <a:pt x="92773" y="41771"/>
                  <a:pt x="87000" y="166597"/>
                  <a:pt x="74813" y="182286"/>
                </a:cubicBezTo>
                <a:close/>
              </a:path>
            </a:pathLst>
          </a:custGeom>
          <a:solidFill>
            <a:srgbClr val="FFFFFF">
              <a:alpha val="41960"/>
            </a:srgbClr>
          </a:solidFill>
          <a:ln>
            <a:noFill/>
          </a:ln>
        </p:spPr>
      </p:sp>
      <p:sp>
        <p:nvSpPr>
          <p:cNvPr id="110" name="Google Shape;110;p15"/>
          <p:cNvSpPr/>
          <p:nvPr/>
        </p:nvSpPr>
        <p:spPr>
          <a:xfrm>
            <a:off x="10146342" y="-312423"/>
            <a:ext cx="3415048" cy="3988767"/>
          </a:xfrm>
          <a:custGeom>
            <a:avLst/>
            <a:gdLst/>
            <a:ahLst/>
            <a:cxnLst/>
            <a:rect l="l" t="t" r="r" b="b"/>
            <a:pathLst>
              <a:path w="102454" h="119666" extrusionOk="0">
                <a:moveTo>
                  <a:pt x="98209" y="119200"/>
                </a:moveTo>
                <a:cubicBezTo>
                  <a:pt x="85529" y="124923"/>
                  <a:pt x="16012" y="66852"/>
                  <a:pt x="3776" y="47857"/>
                </a:cubicBezTo>
                <a:cubicBezTo>
                  <a:pt x="-8460" y="28862"/>
                  <a:pt x="12114" y="10952"/>
                  <a:pt x="24794" y="5229"/>
                </a:cubicBezTo>
                <a:cubicBezTo>
                  <a:pt x="37474" y="-494"/>
                  <a:pt x="67619" y="-5478"/>
                  <a:pt x="79855" y="13517"/>
                </a:cubicBezTo>
                <a:cubicBezTo>
                  <a:pt x="92091" y="32512"/>
                  <a:pt x="110889" y="113477"/>
                  <a:pt x="98209" y="119200"/>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11">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720000" y="593367"/>
            <a:ext cx="70731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atin typeface="Montserrat"/>
                <a:ea typeface="Montserrat"/>
                <a:cs typeface="Montserrat"/>
                <a:sym typeface="Montserrat"/>
              </a:defRPr>
            </a:lvl2pPr>
            <a:lvl3pPr lvl="2">
              <a:spcBef>
                <a:spcPts val="0"/>
              </a:spcBef>
              <a:spcAft>
                <a:spcPts val="0"/>
              </a:spcAft>
              <a:buSzPts val="3700"/>
              <a:buNone/>
              <a:defRPr>
                <a:latin typeface="Montserrat"/>
                <a:ea typeface="Montserrat"/>
                <a:cs typeface="Montserrat"/>
                <a:sym typeface="Montserrat"/>
              </a:defRPr>
            </a:lvl3pPr>
            <a:lvl4pPr lvl="3">
              <a:spcBef>
                <a:spcPts val="0"/>
              </a:spcBef>
              <a:spcAft>
                <a:spcPts val="0"/>
              </a:spcAft>
              <a:buSzPts val="3700"/>
              <a:buNone/>
              <a:defRPr>
                <a:latin typeface="Montserrat"/>
                <a:ea typeface="Montserrat"/>
                <a:cs typeface="Montserrat"/>
                <a:sym typeface="Montserrat"/>
              </a:defRPr>
            </a:lvl4pPr>
            <a:lvl5pPr lvl="4">
              <a:spcBef>
                <a:spcPts val="0"/>
              </a:spcBef>
              <a:spcAft>
                <a:spcPts val="0"/>
              </a:spcAft>
              <a:buSzPts val="3700"/>
              <a:buNone/>
              <a:defRPr>
                <a:latin typeface="Montserrat"/>
                <a:ea typeface="Montserrat"/>
                <a:cs typeface="Montserrat"/>
                <a:sym typeface="Montserrat"/>
              </a:defRPr>
            </a:lvl5pPr>
            <a:lvl6pPr lvl="5">
              <a:spcBef>
                <a:spcPts val="0"/>
              </a:spcBef>
              <a:spcAft>
                <a:spcPts val="0"/>
              </a:spcAft>
              <a:buSzPts val="3700"/>
              <a:buNone/>
              <a:defRPr>
                <a:latin typeface="Montserrat"/>
                <a:ea typeface="Montserrat"/>
                <a:cs typeface="Montserrat"/>
                <a:sym typeface="Montserrat"/>
              </a:defRPr>
            </a:lvl6pPr>
            <a:lvl7pPr lvl="6">
              <a:spcBef>
                <a:spcPts val="0"/>
              </a:spcBef>
              <a:spcAft>
                <a:spcPts val="0"/>
              </a:spcAft>
              <a:buSzPts val="3700"/>
              <a:buNone/>
              <a:defRPr>
                <a:latin typeface="Montserrat"/>
                <a:ea typeface="Montserrat"/>
                <a:cs typeface="Montserrat"/>
                <a:sym typeface="Montserrat"/>
              </a:defRPr>
            </a:lvl7pPr>
            <a:lvl8pPr lvl="7">
              <a:spcBef>
                <a:spcPts val="0"/>
              </a:spcBef>
              <a:spcAft>
                <a:spcPts val="0"/>
              </a:spcAft>
              <a:buSzPts val="3700"/>
              <a:buNone/>
              <a:defRPr>
                <a:latin typeface="Montserrat"/>
                <a:ea typeface="Montserrat"/>
                <a:cs typeface="Montserrat"/>
                <a:sym typeface="Montserrat"/>
              </a:defRPr>
            </a:lvl8pPr>
            <a:lvl9pPr lvl="8">
              <a:spcBef>
                <a:spcPts val="0"/>
              </a:spcBef>
              <a:spcAft>
                <a:spcPts val="0"/>
              </a:spcAft>
              <a:buSzPts val="3700"/>
              <a:buNone/>
              <a:defRPr>
                <a:latin typeface="Montserrat"/>
                <a:ea typeface="Montserrat"/>
                <a:cs typeface="Montserrat"/>
                <a:sym typeface="Montserrat"/>
              </a:defRPr>
            </a:lvl9pPr>
          </a:lstStyle>
          <a:p>
            <a:endParaRPr/>
          </a:p>
        </p:txBody>
      </p:sp>
      <p:sp>
        <p:nvSpPr>
          <p:cNvPr id="113" name="Google Shape;113;p16"/>
          <p:cNvSpPr/>
          <p:nvPr/>
        </p:nvSpPr>
        <p:spPr>
          <a:xfrm>
            <a:off x="-487603" y="4729585"/>
            <a:ext cx="1897719" cy="2494638"/>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114" name="Google Shape;114;p16"/>
          <p:cNvSpPr/>
          <p:nvPr/>
        </p:nvSpPr>
        <p:spPr>
          <a:xfrm rot="-858996">
            <a:off x="-864659" y="4010592"/>
            <a:ext cx="2162491" cy="3342401"/>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
        <p:nvSpPr>
          <p:cNvPr id="115" name="Google Shape;115;p16"/>
          <p:cNvSpPr/>
          <p:nvPr/>
        </p:nvSpPr>
        <p:spPr>
          <a:xfrm>
            <a:off x="10218322" y="-337675"/>
            <a:ext cx="2549836" cy="3052824"/>
          </a:xfrm>
          <a:custGeom>
            <a:avLst/>
            <a:gdLst/>
            <a:ahLst/>
            <a:cxnLst/>
            <a:rect l="l" t="t" r="r" b="b"/>
            <a:pathLst>
              <a:path w="76497" h="91587" extrusionOk="0">
                <a:moveTo>
                  <a:pt x="73255" y="90650"/>
                </a:moveTo>
                <a:cubicBezTo>
                  <a:pt x="68765" y="97853"/>
                  <a:pt x="50708" y="58876"/>
                  <a:pt x="40396" y="51278"/>
                </a:cubicBezTo>
                <a:cubicBezTo>
                  <a:pt x="30084" y="43680"/>
                  <a:pt x="17503" y="52363"/>
                  <a:pt x="11385" y="45061"/>
                </a:cubicBezTo>
                <a:cubicBezTo>
                  <a:pt x="5267" y="37759"/>
                  <a:pt x="-5637" y="13633"/>
                  <a:pt x="3688" y="7466"/>
                </a:cubicBezTo>
                <a:cubicBezTo>
                  <a:pt x="13013" y="1299"/>
                  <a:pt x="55740" y="-5806"/>
                  <a:pt x="67334" y="8058"/>
                </a:cubicBezTo>
                <a:cubicBezTo>
                  <a:pt x="78929" y="21922"/>
                  <a:pt x="77745" y="83447"/>
                  <a:pt x="73255" y="90650"/>
                </a:cubicBezTo>
                <a:close/>
              </a:path>
            </a:pathLst>
          </a:custGeom>
          <a:solidFill>
            <a:srgbClr val="FFFFFF">
              <a:alpha val="41960"/>
            </a:srgbClr>
          </a:solidFill>
          <a:ln>
            <a:noFill/>
          </a:ln>
        </p:spPr>
      </p:sp>
      <p:sp>
        <p:nvSpPr>
          <p:cNvPr id="116" name="Google Shape;116;p16"/>
          <p:cNvSpPr/>
          <p:nvPr/>
        </p:nvSpPr>
        <p:spPr>
          <a:xfrm>
            <a:off x="8701678" y="-189805"/>
            <a:ext cx="4755781" cy="1724790"/>
          </a:xfrm>
          <a:custGeom>
            <a:avLst/>
            <a:gdLst/>
            <a:ahLst/>
            <a:cxnLst/>
            <a:rect l="l" t="t" r="r" b="b"/>
            <a:pathLst>
              <a:path w="142677" h="51745" extrusionOk="0">
                <a:moveTo>
                  <a:pt x="4192" y="4214"/>
                </a:moveTo>
                <a:cubicBezTo>
                  <a:pt x="-11695" y="7520"/>
                  <a:pt x="21905" y="21927"/>
                  <a:pt x="34979" y="24344"/>
                </a:cubicBezTo>
                <a:cubicBezTo>
                  <a:pt x="48054" y="26762"/>
                  <a:pt x="66407" y="14180"/>
                  <a:pt x="82639" y="18719"/>
                </a:cubicBezTo>
                <a:cubicBezTo>
                  <a:pt x="98871" y="23258"/>
                  <a:pt x="124429" y="53946"/>
                  <a:pt x="132372" y="51578"/>
                </a:cubicBezTo>
                <a:cubicBezTo>
                  <a:pt x="140316" y="49210"/>
                  <a:pt x="151663" y="12404"/>
                  <a:pt x="130300" y="4510"/>
                </a:cubicBezTo>
                <a:cubicBezTo>
                  <a:pt x="108937" y="-3384"/>
                  <a:pt x="20079" y="908"/>
                  <a:pt x="4192" y="4214"/>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3_1">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955367" y="2378600"/>
            <a:ext cx="4988700" cy="1316700"/>
          </a:xfrm>
          <a:prstGeom prst="rect">
            <a:avLst/>
          </a:prstGeom>
        </p:spPr>
        <p:txBody>
          <a:bodyPr spcFirstLastPara="1" wrap="square" lIns="121900" tIns="121900" rIns="121900" bIns="121900" anchor="t" anchorCtr="0">
            <a:noAutofit/>
          </a:bodyPr>
          <a:lstStyle>
            <a:lvl1pPr lvl="0" algn="l"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9" name="Google Shape;119;p17"/>
          <p:cNvSpPr txBox="1">
            <a:spLocks noGrp="1"/>
          </p:cNvSpPr>
          <p:nvPr>
            <p:ph type="subTitle" idx="1"/>
          </p:nvPr>
        </p:nvSpPr>
        <p:spPr>
          <a:xfrm>
            <a:off x="955367" y="3659333"/>
            <a:ext cx="4644900" cy="10401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accent4"/>
              </a:buClr>
              <a:buSzPts val="1900"/>
              <a:buChar char="●"/>
              <a:defRPr sz="1900">
                <a:solidFill>
                  <a:schemeClr val="dk1"/>
                </a:solidFill>
              </a:defRPr>
            </a:lvl1pPr>
            <a:lvl2pPr lvl="1" algn="ctr" rtl="0">
              <a:spcBef>
                <a:spcPts val="1300"/>
              </a:spcBef>
              <a:spcAft>
                <a:spcPts val="0"/>
              </a:spcAft>
              <a:buClr>
                <a:schemeClr val="accent4"/>
              </a:buClr>
              <a:buSzPts val="1900"/>
              <a:buChar char="○"/>
              <a:defRPr>
                <a:solidFill>
                  <a:schemeClr val="accent4"/>
                </a:solidFill>
              </a:defRPr>
            </a:lvl2pPr>
            <a:lvl3pPr lvl="2" algn="ctr" rtl="0">
              <a:spcBef>
                <a:spcPts val="2100"/>
              </a:spcBef>
              <a:spcAft>
                <a:spcPts val="0"/>
              </a:spcAft>
              <a:buClr>
                <a:schemeClr val="accent4"/>
              </a:buClr>
              <a:buSzPts val="1900"/>
              <a:buChar char="■"/>
              <a:defRPr>
                <a:solidFill>
                  <a:schemeClr val="accent4"/>
                </a:solidFill>
              </a:defRPr>
            </a:lvl3pPr>
            <a:lvl4pPr lvl="3" algn="ctr" rtl="0">
              <a:spcBef>
                <a:spcPts val="2100"/>
              </a:spcBef>
              <a:spcAft>
                <a:spcPts val="0"/>
              </a:spcAft>
              <a:buClr>
                <a:schemeClr val="accent4"/>
              </a:buClr>
              <a:buSzPts val="1900"/>
              <a:buChar char="●"/>
              <a:defRPr>
                <a:solidFill>
                  <a:schemeClr val="accent4"/>
                </a:solidFill>
              </a:defRPr>
            </a:lvl4pPr>
            <a:lvl5pPr lvl="4" algn="ctr" rtl="0">
              <a:spcBef>
                <a:spcPts val="2100"/>
              </a:spcBef>
              <a:spcAft>
                <a:spcPts val="0"/>
              </a:spcAft>
              <a:buClr>
                <a:schemeClr val="accent4"/>
              </a:buClr>
              <a:buSzPts val="1900"/>
              <a:buChar char="○"/>
              <a:defRPr>
                <a:solidFill>
                  <a:schemeClr val="accent4"/>
                </a:solidFill>
              </a:defRPr>
            </a:lvl5pPr>
            <a:lvl6pPr lvl="5" algn="ctr" rtl="0">
              <a:spcBef>
                <a:spcPts val="2100"/>
              </a:spcBef>
              <a:spcAft>
                <a:spcPts val="0"/>
              </a:spcAft>
              <a:buClr>
                <a:schemeClr val="accent4"/>
              </a:buClr>
              <a:buSzPts val="1900"/>
              <a:buChar char="■"/>
              <a:defRPr>
                <a:solidFill>
                  <a:schemeClr val="accent4"/>
                </a:solidFill>
              </a:defRPr>
            </a:lvl6pPr>
            <a:lvl7pPr lvl="6" algn="ctr" rtl="0">
              <a:spcBef>
                <a:spcPts val="2100"/>
              </a:spcBef>
              <a:spcAft>
                <a:spcPts val="0"/>
              </a:spcAft>
              <a:buClr>
                <a:schemeClr val="accent4"/>
              </a:buClr>
              <a:buSzPts val="1900"/>
              <a:buChar char="●"/>
              <a:defRPr>
                <a:solidFill>
                  <a:schemeClr val="accent4"/>
                </a:solidFill>
              </a:defRPr>
            </a:lvl7pPr>
            <a:lvl8pPr lvl="7" algn="ctr" rtl="0">
              <a:spcBef>
                <a:spcPts val="2100"/>
              </a:spcBef>
              <a:spcAft>
                <a:spcPts val="0"/>
              </a:spcAft>
              <a:buClr>
                <a:schemeClr val="accent4"/>
              </a:buClr>
              <a:buSzPts val="1900"/>
              <a:buChar char="○"/>
              <a:defRPr>
                <a:solidFill>
                  <a:schemeClr val="accent4"/>
                </a:solidFill>
              </a:defRPr>
            </a:lvl8pPr>
            <a:lvl9pPr lvl="8" algn="ctr" rtl="0">
              <a:spcBef>
                <a:spcPts val="2100"/>
              </a:spcBef>
              <a:spcAft>
                <a:spcPts val="2100"/>
              </a:spcAft>
              <a:buClr>
                <a:schemeClr val="accent4"/>
              </a:buClr>
              <a:buSzPts val="1900"/>
              <a:buChar char="■"/>
              <a:defRPr>
                <a:solidFill>
                  <a:schemeClr val="accent4"/>
                </a:solidFill>
              </a:defRPr>
            </a:lvl9pPr>
          </a:lstStyle>
          <a:p>
            <a:endParaRPr/>
          </a:p>
        </p:txBody>
      </p:sp>
      <p:sp>
        <p:nvSpPr>
          <p:cNvPr id="120" name="Google Shape;120;p17"/>
          <p:cNvSpPr/>
          <p:nvPr/>
        </p:nvSpPr>
        <p:spPr>
          <a:xfrm>
            <a:off x="7742766" y="-629100"/>
            <a:ext cx="5881036" cy="6408740"/>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21" name="Google Shape;121;p17"/>
          <p:cNvSpPr/>
          <p:nvPr/>
        </p:nvSpPr>
        <p:spPr>
          <a:xfrm>
            <a:off x="6238791" y="5169002"/>
            <a:ext cx="6380707" cy="2024549"/>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22" name="Google Shape;122;p17"/>
          <p:cNvSpPr/>
          <p:nvPr/>
        </p:nvSpPr>
        <p:spPr>
          <a:xfrm>
            <a:off x="7253266" y="-22733"/>
            <a:ext cx="5409537" cy="712325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CUSTOM_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720000" y="593367"/>
            <a:ext cx="10752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25" name="Google Shape;125;p18"/>
          <p:cNvSpPr txBox="1">
            <a:spLocks noGrp="1"/>
          </p:cNvSpPr>
          <p:nvPr>
            <p:ph type="subTitle" idx="1"/>
          </p:nvPr>
        </p:nvSpPr>
        <p:spPr>
          <a:xfrm>
            <a:off x="4552067" y="35086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26" name="Google Shape;126;p18"/>
          <p:cNvSpPr txBox="1">
            <a:spLocks noGrp="1"/>
          </p:cNvSpPr>
          <p:nvPr>
            <p:ph type="subTitle" idx="2"/>
          </p:nvPr>
        </p:nvSpPr>
        <p:spPr>
          <a:xfrm>
            <a:off x="4552067" y="3961967"/>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27" name="Google Shape;127;p18"/>
          <p:cNvSpPr txBox="1">
            <a:spLocks noGrp="1"/>
          </p:cNvSpPr>
          <p:nvPr>
            <p:ph type="subTitle" idx="3"/>
          </p:nvPr>
        </p:nvSpPr>
        <p:spPr>
          <a:xfrm>
            <a:off x="940900" y="35086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28" name="Google Shape;128;p18"/>
          <p:cNvSpPr txBox="1">
            <a:spLocks noGrp="1"/>
          </p:cNvSpPr>
          <p:nvPr>
            <p:ph type="subTitle" idx="4"/>
          </p:nvPr>
        </p:nvSpPr>
        <p:spPr>
          <a:xfrm>
            <a:off x="941033" y="3961967"/>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29" name="Google Shape;129;p18"/>
          <p:cNvSpPr txBox="1">
            <a:spLocks noGrp="1"/>
          </p:cNvSpPr>
          <p:nvPr>
            <p:ph type="subTitle" idx="5"/>
          </p:nvPr>
        </p:nvSpPr>
        <p:spPr>
          <a:xfrm>
            <a:off x="8163100" y="35086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30" name="Google Shape;130;p18"/>
          <p:cNvSpPr txBox="1">
            <a:spLocks noGrp="1"/>
          </p:cNvSpPr>
          <p:nvPr>
            <p:ph type="subTitle" idx="6"/>
          </p:nvPr>
        </p:nvSpPr>
        <p:spPr>
          <a:xfrm>
            <a:off x="8163100" y="3961967"/>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31" name="Google Shape;131;p18"/>
          <p:cNvSpPr/>
          <p:nvPr/>
        </p:nvSpPr>
        <p:spPr>
          <a:xfrm>
            <a:off x="10257156" y="-427677"/>
            <a:ext cx="2844729" cy="4272827"/>
          </a:xfrm>
          <a:custGeom>
            <a:avLst/>
            <a:gdLst/>
            <a:ahLst/>
            <a:cxnLst/>
            <a:rect l="l" t="t" r="r" b="b"/>
            <a:pathLst>
              <a:path w="85344" h="128188" extrusionOk="0">
                <a:moveTo>
                  <a:pt x="1043" y="9574"/>
                </a:moveTo>
                <a:cubicBezTo>
                  <a:pt x="-6407" y="15544"/>
                  <a:pt x="30004" y="33453"/>
                  <a:pt x="33606" y="46281"/>
                </a:cubicBezTo>
                <a:cubicBezTo>
                  <a:pt x="37208" y="59109"/>
                  <a:pt x="15696" y="73318"/>
                  <a:pt x="22653" y="86541"/>
                </a:cubicBezTo>
                <a:cubicBezTo>
                  <a:pt x="29610" y="99764"/>
                  <a:pt x="66070" y="138297"/>
                  <a:pt x="75346" y="125617"/>
                </a:cubicBezTo>
                <a:cubicBezTo>
                  <a:pt x="84622" y="112937"/>
                  <a:pt x="90691" y="29803"/>
                  <a:pt x="78307" y="10462"/>
                </a:cubicBezTo>
                <a:cubicBezTo>
                  <a:pt x="65923" y="-8878"/>
                  <a:pt x="8493" y="3604"/>
                  <a:pt x="1043" y="9574"/>
                </a:cubicBezTo>
                <a:close/>
              </a:path>
            </a:pathLst>
          </a:custGeom>
          <a:solidFill>
            <a:srgbClr val="FFFFFF">
              <a:alpha val="41960"/>
            </a:srgbClr>
          </a:solidFill>
          <a:ln>
            <a:noFill/>
          </a:ln>
        </p:spPr>
      </p:sp>
      <p:sp>
        <p:nvSpPr>
          <p:cNvPr id="132" name="Google Shape;132;p18"/>
          <p:cNvSpPr/>
          <p:nvPr/>
        </p:nvSpPr>
        <p:spPr>
          <a:xfrm>
            <a:off x="10573011" y="-288615"/>
            <a:ext cx="3137288" cy="4792647"/>
          </a:xfrm>
          <a:custGeom>
            <a:avLst/>
            <a:gdLst/>
            <a:ahLst/>
            <a:cxnLst/>
            <a:rect l="l" t="t" r="r" b="b"/>
            <a:pathLst>
              <a:path w="94121" h="143783" extrusionOk="0">
                <a:moveTo>
                  <a:pt x="21763" y="4810"/>
                </a:moveTo>
                <a:cubicBezTo>
                  <a:pt x="11797" y="10385"/>
                  <a:pt x="-2413" y="28344"/>
                  <a:pt x="449" y="38853"/>
                </a:cubicBezTo>
                <a:cubicBezTo>
                  <a:pt x="3311" y="49362"/>
                  <a:pt x="33753" y="54345"/>
                  <a:pt x="38933" y="67864"/>
                </a:cubicBezTo>
                <a:cubicBezTo>
                  <a:pt x="44114" y="81383"/>
                  <a:pt x="27536" y="107335"/>
                  <a:pt x="31532" y="119965"/>
                </a:cubicBezTo>
                <a:cubicBezTo>
                  <a:pt x="35528" y="132596"/>
                  <a:pt x="52797" y="144733"/>
                  <a:pt x="62911" y="143647"/>
                </a:cubicBezTo>
                <a:cubicBezTo>
                  <a:pt x="73025" y="142562"/>
                  <a:pt x="88074" y="128648"/>
                  <a:pt x="92218" y="113452"/>
                </a:cubicBezTo>
                <a:cubicBezTo>
                  <a:pt x="96362" y="98256"/>
                  <a:pt x="93106" y="70478"/>
                  <a:pt x="87777" y="52470"/>
                </a:cubicBezTo>
                <a:cubicBezTo>
                  <a:pt x="82449" y="34462"/>
                  <a:pt x="71249" y="13345"/>
                  <a:pt x="60247" y="5402"/>
                </a:cubicBezTo>
                <a:cubicBezTo>
                  <a:pt x="49245" y="-2541"/>
                  <a:pt x="31729" y="-765"/>
                  <a:pt x="21763" y="4810"/>
                </a:cubicBezTo>
                <a:close/>
              </a:path>
            </a:pathLst>
          </a:custGeom>
          <a:noFill/>
          <a:ln w="19050" cap="flat" cmpd="sng">
            <a:solidFill>
              <a:schemeClr val="dk2"/>
            </a:solidFill>
            <a:prstDash val="solid"/>
            <a:round/>
            <a:headEnd type="none" w="med" len="med"/>
            <a:tailEnd type="none" w="med" len="med"/>
          </a:ln>
        </p:spPr>
      </p:sp>
      <p:sp>
        <p:nvSpPr>
          <p:cNvPr id="133" name="Google Shape;133;p18"/>
          <p:cNvSpPr/>
          <p:nvPr/>
        </p:nvSpPr>
        <p:spPr>
          <a:xfrm>
            <a:off x="-1083878" y="5507523"/>
            <a:ext cx="7185320" cy="1567027"/>
          </a:xfrm>
          <a:custGeom>
            <a:avLst/>
            <a:gdLst/>
            <a:ahLst/>
            <a:cxnLst/>
            <a:rect l="l" t="t" r="r" b="b"/>
            <a:pathLst>
              <a:path w="215565" h="47012" extrusionOk="0">
                <a:moveTo>
                  <a:pt x="12386" y="5583"/>
                </a:moveTo>
                <a:cubicBezTo>
                  <a:pt x="22500" y="-1127"/>
                  <a:pt x="61083" y="-1572"/>
                  <a:pt x="80177" y="3214"/>
                </a:cubicBezTo>
                <a:cubicBezTo>
                  <a:pt x="99271" y="8000"/>
                  <a:pt x="108990" y="29857"/>
                  <a:pt x="126949" y="34297"/>
                </a:cubicBezTo>
                <a:cubicBezTo>
                  <a:pt x="144908" y="38738"/>
                  <a:pt x="175054" y="28278"/>
                  <a:pt x="187931" y="29857"/>
                </a:cubicBezTo>
                <a:cubicBezTo>
                  <a:pt x="200808" y="31436"/>
                  <a:pt x="232286" y="41501"/>
                  <a:pt x="204213" y="43770"/>
                </a:cubicBezTo>
                <a:cubicBezTo>
                  <a:pt x="176140" y="46040"/>
                  <a:pt x="51462" y="49839"/>
                  <a:pt x="19491" y="43474"/>
                </a:cubicBezTo>
                <a:cubicBezTo>
                  <a:pt x="-12480" y="37110"/>
                  <a:pt x="2272" y="12293"/>
                  <a:pt x="12386" y="5583"/>
                </a:cubicBezTo>
                <a:close/>
              </a:path>
            </a:pathLst>
          </a:custGeom>
          <a:solidFill>
            <a:srgbClr val="FFFFFF">
              <a:alpha val="41960"/>
            </a:srgbClr>
          </a:solidFill>
          <a:ln>
            <a:noFill/>
          </a:ln>
        </p:spPr>
      </p:sp>
      <p:sp>
        <p:nvSpPr>
          <p:cNvPr id="134" name="Google Shape;134;p18"/>
          <p:cNvSpPr/>
          <p:nvPr/>
        </p:nvSpPr>
        <p:spPr>
          <a:xfrm>
            <a:off x="-703053" y="5066089"/>
            <a:ext cx="5399565" cy="2115814"/>
          </a:xfrm>
          <a:custGeom>
            <a:avLst/>
            <a:gdLst/>
            <a:ahLst/>
            <a:cxnLst/>
            <a:rect l="l" t="t" r="r" b="b"/>
            <a:pathLst>
              <a:path w="161991" h="63476" extrusionOk="0">
                <a:moveTo>
                  <a:pt x="11323" y="176"/>
                </a:moveTo>
                <a:cubicBezTo>
                  <a:pt x="17984" y="-2537"/>
                  <a:pt x="35252" y="36440"/>
                  <a:pt x="53063" y="42212"/>
                </a:cubicBezTo>
                <a:cubicBezTo>
                  <a:pt x="70874" y="47985"/>
                  <a:pt x="100773" y="32246"/>
                  <a:pt x="118189" y="34811"/>
                </a:cubicBezTo>
                <a:cubicBezTo>
                  <a:pt x="135605" y="37377"/>
                  <a:pt x="175076" y="53658"/>
                  <a:pt x="157561" y="57605"/>
                </a:cubicBezTo>
                <a:cubicBezTo>
                  <a:pt x="140046" y="61552"/>
                  <a:pt x="37472" y="68065"/>
                  <a:pt x="13099" y="58493"/>
                </a:cubicBezTo>
                <a:cubicBezTo>
                  <a:pt x="-11274" y="48922"/>
                  <a:pt x="4662" y="2890"/>
                  <a:pt x="11323" y="176"/>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4_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720000" y="593367"/>
            <a:ext cx="82791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37" name="Google Shape;137;p19"/>
          <p:cNvSpPr txBox="1">
            <a:spLocks noGrp="1"/>
          </p:cNvSpPr>
          <p:nvPr>
            <p:ph type="subTitle" idx="1"/>
          </p:nvPr>
        </p:nvSpPr>
        <p:spPr>
          <a:xfrm>
            <a:off x="4552067" y="26984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38" name="Google Shape;138;p19"/>
          <p:cNvSpPr txBox="1">
            <a:spLocks noGrp="1"/>
          </p:cNvSpPr>
          <p:nvPr>
            <p:ph type="subTitle" idx="2"/>
          </p:nvPr>
        </p:nvSpPr>
        <p:spPr>
          <a:xfrm>
            <a:off x="4552067" y="3151767"/>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39" name="Google Shape;139;p19"/>
          <p:cNvSpPr txBox="1">
            <a:spLocks noGrp="1"/>
          </p:cNvSpPr>
          <p:nvPr>
            <p:ph type="subTitle" idx="3"/>
          </p:nvPr>
        </p:nvSpPr>
        <p:spPr>
          <a:xfrm>
            <a:off x="940967" y="26984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40" name="Google Shape;140;p19"/>
          <p:cNvSpPr txBox="1">
            <a:spLocks noGrp="1"/>
          </p:cNvSpPr>
          <p:nvPr>
            <p:ph type="subTitle" idx="4"/>
          </p:nvPr>
        </p:nvSpPr>
        <p:spPr>
          <a:xfrm>
            <a:off x="940967" y="3151767"/>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41" name="Google Shape;141;p19"/>
          <p:cNvSpPr txBox="1">
            <a:spLocks noGrp="1"/>
          </p:cNvSpPr>
          <p:nvPr>
            <p:ph type="subTitle" idx="5"/>
          </p:nvPr>
        </p:nvSpPr>
        <p:spPr>
          <a:xfrm>
            <a:off x="8163100" y="26984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42" name="Google Shape;142;p19"/>
          <p:cNvSpPr txBox="1">
            <a:spLocks noGrp="1"/>
          </p:cNvSpPr>
          <p:nvPr>
            <p:ph type="subTitle" idx="6"/>
          </p:nvPr>
        </p:nvSpPr>
        <p:spPr>
          <a:xfrm>
            <a:off x="8163100" y="3151767"/>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43" name="Google Shape;143;p19"/>
          <p:cNvSpPr txBox="1">
            <a:spLocks noGrp="1"/>
          </p:cNvSpPr>
          <p:nvPr>
            <p:ph type="subTitle" idx="7"/>
          </p:nvPr>
        </p:nvSpPr>
        <p:spPr>
          <a:xfrm>
            <a:off x="4552067" y="5007050"/>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44" name="Google Shape;144;p19"/>
          <p:cNvSpPr txBox="1">
            <a:spLocks noGrp="1"/>
          </p:cNvSpPr>
          <p:nvPr>
            <p:ph type="subTitle" idx="8"/>
          </p:nvPr>
        </p:nvSpPr>
        <p:spPr>
          <a:xfrm>
            <a:off x="4552067" y="5460400"/>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45" name="Google Shape;145;p19"/>
          <p:cNvSpPr txBox="1">
            <a:spLocks noGrp="1"/>
          </p:cNvSpPr>
          <p:nvPr>
            <p:ph type="subTitle" idx="9"/>
          </p:nvPr>
        </p:nvSpPr>
        <p:spPr>
          <a:xfrm>
            <a:off x="940967" y="5007050"/>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46" name="Google Shape;146;p19"/>
          <p:cNvSpPr txBox="1">
            <a:spLocks noGrp="1"/>
          </p:cNvSpPr>
          <p:nvPr>
            <p:ph type="subTitle" idx="13"/>
          </p:nvPr>
        </p:nvSpPr>
        <p:spPr>
          <a:xfrm>
            <a:off x="940967" y="5460400"/>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47" name="Google Shape;147;p19"/>
          <p:cNvSpPr txBox="1">
            <a:spLocks noGrp="1"/>
          </p:cNvSpPr>
          <p:nvPr>
            <p:ph type="subTitle" idx="14"/>
          </p:nvPr>
        </p:nvSpPr>
        <p:spPr>
          <a:xfrm>
            <a:off x="8163100" y="5007050"/>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48" name="Google Shape;148;p19"/>
          <p:cNvSpPr txBox="1">
            <a:spLocks noGrp="1"/>
          </p:cNvSpPr>
          <p:nvPr>
            <p:ph type="subTitle" idx="15"/>
          </p:nvPr>
        </p:nvSpPr>
        <p:spPr>
          <a:xfrm>
            <a:off x="8163100" y="5460400"/>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49" name="Google Shape;149;p19"/>
          <p:cNvSpPr/>
          <p:nvPr/>
        </p:nvSpPr>
        <p:spPr>
          <a:xfrm>
            <a:off x="8714418" y="-358461"/>
            <a:ext cx="3992934" cy="3272285"/>
          </a:xfrm>
          <a:custGeom>
            <a:avLst/>
            <a:gdLst/>
            <a:ahLst/>
            <a:cxnLst/>
            <a:rect l="l" t="t" r="r" b="b"/>
            <a:pathLst>
              <a:path w="119791" h="98171" extrusionOk="0">
                <a:moveTo>
                  <a:pt x="114524" y="97786"/>
                </a:moveTo>
                <a:cubicBezTo>
                  <a:pt x="110528" y="102769"/>
                  <a:pt x="97404" y="46919"/>
                  <a:pt x="84033" y="37397"/>
                </a:cubicBezTo>
                <a:cubicBezTo>
                  <a:pt x="70662" y="27875"/>
                  <a:pt x="47819" y="45390"/>
                  <a:pt x="34300" y="40653"/>
                </a:cubicBezTo>
                <a:cubicBezTo>
                  <a:pt x="20781" y="35917"/>
                  <a:pt x="-9364" y="14504"/>
                  <a:pt x="2921" y="8978"/>
                </a:cubicBezTo>
                <a:cubicBezTo>
                  <a:pt x="15206" y="3452"/>
                  <a:pt x="89411" y="-7303"/>
                  <a:pt x="108011" y="7498"/>
                </a:cubicBezTo>
                <a:cubicBezTo>
                  <a:pt x="126612" y="22299"/>
                  <a:pt x="118520" y="92803"/>
                  <a:pt x="114524" y="97786"/>
                </a:cubicBezTo>
                <a:close/>
              </a:path>
            </a:pathLst>
          </a:custGeom>
          <a:noFill/>
          <a:ln w="19050" cap="flat" cmpd="sng">
            <a:solidFill>
              <a:schemeClr val="dk2"/>
            </a:solidFill>
            <a:prstDash val="solid"/>
            <a:round/>
            <a:headEnd type="none" w="med" len="med"/>
            <a:tailEnd type="none" w="med" len="med"/>
          </a:ln>
        </p:spPr>
      </p:sp>
      <p:sp>
        <p:nvSpPr>
          <p:cNvPr id="150" name="Google Shape;150;p19"/>
          <p:cNvSpPr/>
          <p:nvPr/>
        </p:nvSpPr>
        <p:spPr>
          <a:xfrm>
            <a:off x="9806926" y="-199258"/>
            <a:ext cx="3731373" cy="1587827"/>
          </a:xfrm>
          <a:custGeom>
            <a:avLst/>
            <a:gdLst/>
            <a:ahLst/>
            <a:cxnLst/>
            <a:rect l="l" t="t" r="r" b="b"/>
            <a:pathLst>
              <a:path w="111944" h="47636" extrusionOk="0">
                <a:moveTo>
                  <a:pt x="105431" y="18411"/>
                </a:moveTo>
                <a:cubicBezTo>
                  <a:pt x="96402" y="25368"/>
                  <a:pt x="61471" y="49988"/>
                  <a:pt x="44153" y="47422"/>
                </a:cubicBezTo>
                <a:cubicBezTo>
                  <a:pt x="26835" y="44857"/>
                  <a:pt x="-7504" y="9975"/>
                  <a:pt x="1525" y="3018"/>
                </a:cubicBezTo>
                <a:cubicBezTo>
                  <a:pt x="10554" y="-3939"/>
                  <a:pt x="81008" y="3117"/>
                  <a:pt x="98326" y="5682"/>
                </a:cubicBezTo>
                <a:cubicBezTo>
                  <a:pt x="115644" y="8248"/>
                  <a:pt x="114460" y="11454"/>
                  <a:pt x="105431" y="18411"/>
                </a:cubicBezTo>
                <a:close/>
              </a:path>
            </a:pathLst>
          </a:custGeom>
          <a:solidFill>
            <a:srgbClr val="FFFFFF">
              <a:alpha val="41960"/>
            </a:srgbClr>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CUSTOM_4_1_1">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720000" y="593367"/>
            <a:ext cx="10752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53" name="Google Shape;153;p20"/>
          <p:cNvSpPr txBox="1">
            <a:spLocks noGrp="1"/>
          </p:cNvSpPr>
          <p:nvPr>
            <p:ph type="subTitle" idx="1"/>
          </p:nvPr>
        </p:nvSpPr>
        <p:spPr>
          <a:xfrm>
            <a:off x="6555800" y="25101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54" name="Google Shape;154;p20"/>
          <p:cNvSpPr txBox="1">
            <a:spLocks noGrp="1"/>
          </p:cNvSpPr>
          <p:nvPr>
            <p:ph type="subTitle" idx="2"/>
          </p:nvPr>
        </p:nvSpPr>
        <p:spPr>
          <a:xfrm>
            <a:off x="6555800" y="2963467"/>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55" name="Google Shape;155;p20"/>
          <p:cNvSpPr txBox="1">
            <a:spLocks noGrp="1"/>
          </p:cNvSpPr>
          <p:nvPr>
            <p:ph type="subTitle" idx="3"/>
          </p:nvPr>
        </p:nvSpPr>
        <p:spPr>
          <a:xfrm>
            <a:off x="2548200" y="2510117"/>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56" name="Google Shape;156;p20"/>
          <p:cNvSpPr txBox="1">
            <a:spLocks noGrp="1"/>
          </p:cNvSpPr>
          <p:nvPr>
            <p:ph type="subTitle" idx="4"/>
          </p:nvPr>
        </p:nvSpPr>
        <p:spPr>
          <a:xfrm>
            <a:off x="2548333" y="2963467"/>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57" name="Google Shape;157;p20"/>
          <p:cNvSpPr txBox="1">
            <a:spLocks noGrp="1"/>
          </p:cNvSpPr>
          <p:nvPr>
            <p:ph type="subTitle" idx="5"/>
          </p:nvPr>
        </p:nvSpPr>
        <p:spPr>
          <a:xfrm>
            <a:off x="6555800" y="5007050"/>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58" name="Google Shape;158;p20"/>
          <p:cNvSpPr txBox="1">
            <a:spLocks noGrp="1"/>
          </p:cNvSpPr>
          <p:nvPr>
            <p:ph type="subTitle" idx="6"/>
          </p:nvPr>
        </p:nvSpPr>
        <p:spPr>
          <a:xfrm>
            <a:off x="6555800" y="5460400"/>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59" name="Google Shape;159;p20"/>
          <p:cNvSpPr txBox="1">
            <a:spLocks noGrp="1"/>
          </p:cNvSpPr>
          <p:nvPr>
            <p:ph type="subTitle" idx="7"/>
          </p:nvPr>
        </p:nvSpPr>
        <p:spPr>
          <a:xfrm>
            <a:off x="2548200" y="5007050"/>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60" name="Google Shape;160;p20"/>
          <p:cNvSpPr txBox="1">
            <a:spLocks noGrp="1"/>
          </p:cNvSpPr>
          <p:nvPr>
            <p:ph type="subTitle" idx="8"/>
          </p:nvPr>
        </p:nvSpPr>
        <p:spPr>
          <a:xfrm>
            <a:off x="2548333" y="5460400"/>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61" name="Google Shape;161;p20"/>
          <p:cNvSpPr/>
          <p:nvPr/>
        </p:nvSpPr>
        <p:spPr>
          <a:xfrm>
            <a:off x="9271344" y="-627907"/>
            <a:ext cx="4368724" cy="6772931"/>
          </a:xfrm>
          <a:custGeom>
            <a:avLst/>
            <a:gdLst/>
            <a:ahLst/>
            <a:cxnLst/>
            <a:rect l="l" t="t" r="r" b="b"/>
            <a:pathLst>
              <a:path w="131065" h="203193" extrusionOk="0">
                <a:moveTo>
                  <a:pt x="117788" y="198526"/>
                </a:moveTo>
                <a:cubicBezTo>
                  <a:pt x="107230" y="219692"/>
                  <a:pt x="64157" y="161819"/>
                  <a:pt x="57102" y="143169"/>
                </a:cubicBezTo>
                <a:cubicBezTo>
                  <a:pt x="50047" y="124519"/>
                  <a:pt x="84880" y="107646"/>
                  <a:pt x="75456" y="86628"/>
                </a:cubicBezTo>
                <a:cubicBezTo>
                  <a:pt x="66033" y="65610"/>
                  <a:pt x="-6938" y="28804"/>
                  <a:pt x="561" y="17061"/>
                </a:cubicBezTo>
                <a:cubicBezTo>
                  <a:pt x="8060" y="5319"/>
                  <a:pt x="100914" y="-14071"/>
                  <a:pt x="120452" y="16173"/>
                </a:cubicBezTo>
                <a:cubicBezTo>
                  <a:pt x="139990" y="46417"/>
                  <a:pt x="128346" y="177360"/>
                  <a:pt x="117788" y="198526"/>
                </a:cubicBezTo>
                <a:close/>
              </a:path>
            </a:pathLst>
          </a:custGeom>
          <a:solidFill>
            <a:srgbClr val="FFFFFF">
              <a:alpha val="41960"/>
            </a:srgbClr>
          </a:solidFill>
          <a:ln>
            <a:noFill/>
          </a:ln>
        </p:spPr>
      </p:sp>
      <p:sp>
        <p:nvSpPr>
          <p:cNvPr id="162" name="Google Shape;162;p20"/>
          <p:cNvSpPr/>
          <p:nvPr/>
        </p:nvSpPr>
        <p:spPr>
          <a:xfrm>
            <a:off x="9969549" y="-478657"/>
            <a:ext cx="4131530" cy="4798547"/>
          </a:xfrm>
          <a:custGeom>
            <a:avLst/>
            <a:gdLst/>
            <a:ahLst/>
            <a:cxnLst/>
            <a:rect l="l" t="t" r="r" b="b"/>
            <a:pathLst>
              <a:path w="123949" h="143960" extrusionOk="0">
                <a:moveTo>
                  <a:pt x="121413" y="142244"/>
                </a:moveTo>
                <a:cubicBezTo>
                  <a:pt x="110855" y="154036"/>
                  <a:pt x="40054" y="99665"/>
                  <a:pt x="23723" y="80670"/>
                </a:cubicBezTo>
                <a:cubicBezTo>
                  <a:pt x="7392" y="61675"/>
                  <a:pt x="26979" y="39769"/>
                  <a:pt x="23427" y="28273"/>
                </a:cubicBezTo>
                <a:cubicBezTo>
                  <a:pt x="19875" y="16777"/>
                  <a:pt x="-8199" y="14755"/>
                  <a:pt x="2409" y="11696"/>
                </a:cubicBezTo>
                <a:cubicBezTo>
                  <a:pt x="13017" y="8637"/>
                  <a:pt x="67239" y="-11838"/>
                  <a:pt x="87073" y="9920"/>
                </a:cubicBezTo>
                <a:cubicBezTo>
                  <a:pt x="106907" y="31678"/>
                  <a:pt x="131971" y="130452"/>
                  <a:pt x="121413" y="142244"/>
                </a:cubicBezTo>
                <a:close/>
              </a:path>
            </a:pathLst>
          </a:custGeom>
          <a:noFill/>
          <a:ln w="19050" cap="flat" cmpd="sng">
            <a:solidFill>
              <a:schemeClr val="dk2"/>
            </a:solidFill>
            <a:prstDash val="solid"/>
            <a:round/>
            <a:headEnd type="none" w="med" len="med"/>
            <a:tailEnd type="none" w="med" len="med"/>
          </a:ln>
        </p:spPr>
      </p:sp>
      <p:sp>
        <p:nvSpPr>
          <p:cNvPr id="163" name="Google Shape;163;p20"/>
          <p:cNvSpPr/>
          <p:nvPr/>
        </p:nvSpPr>
        <p:spPr>
          <a:xfrm rot="-504031">
            <a:off x="-1375504" y="2558579"/>
            <a:ext cx="2794019" cy="5037808"/>
          </a:xfrm>
          <a:custGeom>
            <a:avLst/>
            <a:gdLst/>
            <a:ahLst/>
            <a:cxnLst/>
            <a:rect l="l" t="t" r="r" b="b"/>
            <a:pathLst>
              <a:path w="83816" h="151126" extrusionOk="0">
                <a:moveTo>
                  <a:pt x="20469" y="130"/>
                </a:moveTo>
                <a:cubicBezTo>
                  <a:pt x="34284" y="1166"/>
                  <a:pt x="76665" y="28055"/>
                  <a:pt x="82931" y="46310"/>
                </a:cubicBezTo>
                <a:cubicBezTo>
                  <a:pt x="89197" y="64565"/>
                  <a:pt x="58904" y="93773"/>
                  <a:pt x="58065" y="109660"/>
                </a:cubicBezTo>
                <a:cubicBezTo>
                  <a:pt x="57226" y="125547"/>
                  <a:pt x="84510" y="136155"/>
                  <a:pt x="77899" y="141631"/>
                </a:cubicBezTo>
                <a:cubicBezTo>
                  <a:pt x="71288" y="147108"/>
                  <a:pt x="31373" y="159442"/>
                  <a:pt x="18397" y="142519"/>
                </a:cubicBezTo>
                <a:cubicBezTo>
                  <a:pt x="5421" y="125596"/>
                  <a:pt x="-302" y="63825"/>
                  <a:pt x="43" y="40093"/>
                </a:cubicBezTo>
                <a:cubicBezTo>
                  <a:pt x="388" y="16362"/>
                  <a:pt x="6654" y="-906"/>
                  <a:pt x="20469" y="130"/>
                </a:cubicBezTo>
                <a:close/>
              </a:path>
            </a:pathLst>
          </a:custGeom>
          <a:solidFill>
            <a:srgbClr val="FFFFFF">
              <a:alpha val="41960"/>
            </a:srgbClr>
          </a:solidFill>
          <a:ln>
            <a:noFill/>
          </a:ln>
        </p:spPr>
      </p:sp>
      <p:sp>
        <p:nvSpPr>
          <p:cNvPr id="164" name="Google Shape;164;p20"/>
          <p:cNvSpPr/>
          <p:nvPr/>
        </p:nvSpPr>
        <p:spPr>
          <a:xfrm rot="-504031">
            <a:off x="-1894750" y="3509162"/>
            <a:ext cx="3110703" cy="3977417"/>
          </a:xfrm>
          <a:custGeom>
            <a:avLst/>
            <a:gdLst/>
            <a:ahLst/>
            <a:cxnLst/>
            <a:rect l="l" t="t" r="r" b="b"/>
            <a:pathLst>
              <a:path w="93316" h="119316" extrusionOk="0">
                <a:moveTo>
                  <a:pt x="7281" y="563"/>
                </a:moveTo>
                <a:cubicBezTo>
                  <a:pt x="21046" y="-5752"/>
                  <a:pt x="84841" y="45954"/>
                  <a:pt x="92242" y="65097"/>
                </a:cubicBezTo>
                <a:cubicBezTo>
                  <a:pt x="99643" y="84240"/>
                  <a:pt x="65451" y="109107"/>
                  <a:pt x="51686" y="115422"/>
                </a:cubicBezTo>
                <a:cubicBezTo>
                  <a:pt x="37921" y="121737"/>
                  <a:pt x="17051" y="122132"/>
                  <a:pt x="9650" y="102989"/>
                </a:cubicBezTo>
                <a:cubicBezTo>
                  <a:pt x="2249" y="83846"/>
                  <a:pt x="-6484" y="6878"/>
                  <a:pt x="7281" y="56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CUSTOM_4_2">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720000" y="593367"/>
            <a:ext cx="10752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7" name="Google Shape;167;p21"/>
          <p:cNvSpPr txBox="1">
            <a:spLocks noGrp="1"/>
          </p:cNvSpPr>
          <p:nvPr>
            <p:ph type="subTitle" idx="1"/>
          </p:nvPr>
        </p:nvSpPr>
        <p:spPr>
          <a:xfrm>
            <a:off x="4552067" y="2246950"/>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68" name="Google Shape;168;p21"/>
          <p:cNvSpPr txBox="1">
            <a:spLocks noGrp="1"/>
          </p:cNvSpPr>
          <p:nvPr>
            <p:ph type="subTitle" idx="2"/>
          </p:nvPr>
        </p:nvSpPr>
        <p:spPr>
          <a:xfrm>
            <a:off x="4552067" y="2700300"/>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69" name="Google Shape;169;p21"/>
          <p:cNvSpPr txBox="1">
            <a:spLocks noGrp="1"/>
          </p:cNvSpPr>
          <p:nvPr>
            <p:ph type="subTitle" idx="3"/>
          </p:nvPr>
        </p:nvSpPr>
        <p:spPr>
          <a:xfrm>
            <a:off x="940900" y="2246950"/>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70" name="Google Shape;170;p21"/>
          <p:cNvSpPr txBox="1">
            <a:spLocks noGrp="1"/>
          </p:cNvSpPr>
          <p:nvPr>
            <p:ph type="subTitle" idx="4"/>
          </p:nvPr>
        </p:nvSpPr>
        <p:spPr>
          <a:xfrm>
            <a:off x="941033" y="2700300"/>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71" name="Google Shape;171;p21"/>
          <p:cNvSpPr txBox="1">
            <a:spLocks noGrp="1"/>
          </p:cNvSpPr>
          <p:nvPr>
            <p:ph type="subTitle" idx="5"/>
          </p:nvPr>
        </p:nvSpPr>
        <p:spPr>
          <a:xfrm>
            <a:off x="8163100" y="2246950"/>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172" name="Google Shape;172;p21"/>
          <p:cNvSpPr txBox="1">
            <a:spLocks noGrp="1"/>
          </p:cNvSpPr>
          <p:nvPr>
            <p:ph type="subTitle" idx="6"/>
          </p:nvPr>
        </p:nvSpPr>
        <p:spPr>
          <a:xfrm>
            <a:off x="8163100" y="2700300"/>
            <a:ext cx="3087900" cy="76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73" name="Google Shape;173;p21"/>
          <p:cNvSpPr/>
          <p:nvPr/>
        </p:nvSpPr>
        <p:spPr>
          <a:xfrm>
            <a:off x="-1049065" y="4731739"/>
            <a:ext cx="13453564" cy="2434739"/>
          </a:xfrm>
          <a:custGeom>
            <a:avLst/>
            <a:gdLst/>
            <a:ahLst/>
            <a:cxnLst/>
            <a:rect l="l" t="t" r="r" b="b"/>
            <a:pathLst>
              <a:path w="403617" h="73044" extrusionOk="0">
                <a:moveTo>
                  <a:pt x="388187" y="67932"/>
                </a:moveTo>
                <a:cubicBezTo>
                  <a:pt x="409945" y="67685"/>
                  <a:pt x="407576" y="71731"/>
                  <a:pt x="385818" y="65860"/>
                </a:cubicBezTo>
                <a:cubicBezTo>
                  <a:pt x="364060" y="59989"/>
                  <a:pt x="296270" y="34580"/>
                  <a:pt x="257638" y="32705"/>
                </a:cubicBezTo>
                <a:cubicBezTo>
                  <a:pt x="219006" y="30830"/>
                  <a:pt x="193943" y="60038"/>
                  <a:pt x="154028" y="54611"/>
                </a:cubicBezTo>
                <a:cubicBezTo>
                  <a:pt x="114114" y="49184"/>
                  <a:pt x="39268" y="-2127"/>
                  <a:pt x="18151" y="142"/>
                </a:cubicBezTo>
                <a:cubicBezTo>
                  <a:pt x="-2966" y="2412"/>
                  <a:pt x="-12192" y="57028"/>
                  <a:pt x="27328" y="68228"/>
                </a:cubicBezTo>
                <a:cubicBezTo>
                  <a:pt x="66848" y="79428"/>
                  <a:pt x="195127" y="67389"/>
                  <a:pt x="255270" y="67340"/>
                </a:cubicBezTo>
                <a:cubicBezTo>
                  <a:pt x="315413" y="67291"/>
                  <a:pt x="366429" y="68179"/>
                  <a:pt x="388187" y="67932"/>
                </a:cubicBezTo>
                <a:close/>
              </a:path>
            </a:pathLst>
          </a:custGeom>
          <a:solidFill>
            <a:srgbClr val="FFFFFF">
              <a:alpha val="41960"/>
            </a:srgbClr>
          </a:solidFill>
          <a:ln>
            <a:noFill/>
          </a:ln>
        </p:spPr>
      </p:sp>
      <p:sp>
        <p:nvSpPr>
          <p:cNvPr id="174" name="Google Shape;174;p21"/>
          <p:cNvSpPr/>
          <p:nvPr/>
        </p:nvSpPr>
        <p:spPr>
          <a:xfrm>
            <a:off x="-1791403" y="6054211"/>
            <a:ext cx="9940185" cy="991042"/>
          </a:xfrm>
          <a:custGeom>
            <a:avLst/>
            <a:gdLst/>
            <a:ahLst/>
            <a:cxnLst/>
            <a:rect l="l" t="t" r="r" b="b"/>
            <a:pathLst>
              <a:path w="298213" h="29732" extrusionOk="0">
                <a:moveTo>
                  <a:pt x="22955" y="19970"/>
                </a:moveTo>
                <a:cubicBezTo>
                  <a:pt x="47772" y="15234"/>
                  <a:pt x="133472" y="-949"/>
                  <a:pt x="178666" y="136"/>
                </a:cubicBezTo>
                <a:cubicBezTo>
                  <a:pt x="223860" y="1221"/>
                  <a:pt x="318934" y="21746"/>
                  <a:pt x="294117" y="26482"/>
                </a:cubicBezTo>
                <a:cubicBezTo>
                  <a:pt x="269300" y="31218"/>
                  <a:pt x="74958" y="29639"/>
                  <a:pt x="29764" y="28554"/>
                </a:cubicBezTo>
                <a:cubicBezTo>
                  <a:pt x="-15430" y="27469"/>
                  <a:pt x="-1862" y="24706"/>
                  <a:pt x="22955" y="19970"/>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73200" y="3273050"/>
            <a:ext cx="5845500" cy="1096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9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1" name="Google Shape;21;p3"/>
          <p:cNvSpPr txBox="1">
            <a:spLocks noGrp="1"/>
          </p:cNvSpPr>
          <p:nvPr>
            <p:ph type="title" idx="2" hasCustomPrompt="1"/>
          </p:nvPr>
        </p:nvSpPr>
        <p:spPr>
          <a:xfrm>
            <a:off x="4140800" y="1742167"/>
            <a:ext cx="3910500" cy="1304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9600"/>
            </a:lvl1pPr>
            <a:lvl2pPr lvl="1" algn="ctr" rtl="0">
              <a:spcBef>
                <a:spcPts val="0"/>
              </a:spcBef>
              <a:spcAft>
                <a:spcPts val="0"/>
              </a:spcAft>
              <a:buSzPts val="8000"/>
              <a:buNone/>
              <a:defRPr sz="8000" b="1"/>
            </a:lvl2pPr>
            <a:lvl3pPr lvl="2" algn="ctr" rtl="0">
              <a:spcBef>
                <a:spcPts val="0"/>
              </a:spcBef>
              <a:spcAft>
                <a:spcPts val="0"/>
              </a:spcAft>
              <a:buSzPts val="8000"/>
              <a:buNone/>
              <a:defRPr sz="8000" b="1"/>
            </a:lvl3pPr>
            <a:lvl4pPr lvl="3" algn="ctr" rtl="0">
              <a:spcBef>
                <a:spcPts val="0"/>
              </a:spcBef>
              <a:spcAft>
                <a:spcPts val="0"/>
              </a:spcAft>
              <a:buSzPts val="8000"/>
              <a:buNone/>
              <a:defRPr sz="8000" b="1"/>
            </a:lvl4pPr>
            <a:lvl5pPr lvl="4" algn="ctr" rtl="0">
              <a:spcBef>
                <a:spcPts val="0"/>
              </a:spcBef>
              <a:spcAft>
                <a:spcPts val="0"/>
              </a:spcAft>
              <a:buSzPts val="8000"/>
              <a:buNone/>
              <a:defRPr sz="8000" b="1"/>
            </a:lvl5pPr>
            <a:lvl6pPr lvl="5" algn="ctr" rtl="0">
              <a:spcBef>
                <a:spcPts val="0"/>
              </a:spcBef>
              <a:spcAft>
                <a:spcPts val="0"/>
              </a:spcAft>
              <a:buSzPts val="8000"/>
              <a:buNone/>
              <a:defRPr sz="8000" b="1"/>
            </a:lvl6pPr>
            <a:lvl7pPr lvl="6" algn="ctr" rtl="0">
              <a:spcBef>
                <a:spcPts val="0"/>
              </a:spcBef>
              <a:spcAft>
                <a:spcPts val="0"/>
              </a:spcAft>
              <a:buSzPts val="8000"/>
              <a:buNone/>
              <a:defRPr sz="8000" b="1"/>
            </a:lvl7pPr>
            <a:lvl8pPr lvl="7" algn="ctr" rtl="0">
              <a:spcBef>
                <a:spcPts val="0"/>
              </a:spcBef>
              <a:spcAft>
                <a:spcPts val="0"/>
              </a:spcAft>
              <a:buSzPts val="8000"/>
              <a:buNone/>
              <a:defRPr sz="8000" b="1"/>
            </a:lvl8pPr>
            <a:lvl9pPr lvl="8" algn="ctr" rtl="0">
              <a:spcBef>
                <a:spcPts val="0"/>
              </a:spcBef>
              <a:spcAft>
                <a:spcPts val="0"/>
              </a:spcAft>
              <a:buSzPts val="8000"/>
              <a:buNone/>
              <a:defRPr sz="8000" b="1"/>
            </a:lvl9pPr>
          </a:lstStyle>
          <a:p>
            <a:r>
              <a:t>xx%</a:t>
            </a:r>
          </a:p>
        </p:txBody>
      </p:sp>
      <p:sp>
        <p:nvSpPr>
          <p:cNvPr id="22" name="Google Shape;22;p3"/>
          <p:cNvSpPr txBox="1">
            <a:spLocks noGrp="1"/>
          </p:cNvSpPr>
          <p:nvPr>
            <p:ph type="subTitle" idx="1"/>
          </p:nvPr>
        </p:nvSpPr>
        <p:spPr>
          <a:xfrm>
            <a:off x="2818700" y="4463400"/>
            <a:ext cx="6554700" cy="6525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1900"/>
              <a:buNone/>
              <a:defRPr/>
            </a:lvl1pPr>
            <a:lvl2pPr lvl="1" algn="ctr" rtl="0">
              <a:spcBef>
                <a:spcPts val="0"/>
              </a:spcBef>
              <a:spcAft>
                <a:spcPts val="0"/>
              </a:spcAft>
              <a:buSzPts val="1900"/>
              <a:buNone/>
              <a:defRPr/>
            </a:lvl2pPr>
            <a:lvl3pPr lvl="2" algn="ctr" rtl="0">
              <a:spcBef>
                <a:spcPts val="2100"/>
              </a:spcBef>
              <a:spcAft>
                <a:spcPts val="0"/>
              </a:spcAft>
              <a:buSzPts val="1900"/>
              <a:buNone/>
              <a:defRPr/>
            </a:lvl3pPr>
            <a:lvl4pPr lvl="3" algn="ctr" rtl="0">
              <a:spcBef>
                <a:spcPts val="2100"/>
              </a:spcBef>
              <a:spcAft>
                <a:spcPts val="0"/>
              </a:spcAft>
              <a:buSzPts val="1900"/>
              <a:buNone/>
              <a:defRPr/>
            </a:lvl4pPr>
            <a:lvl5pPr lvl="4" algn="ctr" rtl="0">
              <a:spcBef>
                <a:spcPts val="2100"/>
              </a:spcBef>
              <a:spcAft>
                <a:spcPts val="0"/>
              </a:spcAft>
              <a:buSzPts val="1900"/>
              <a:buNone/>
              <a:defRPr/>
            </a:lvl5pPr>
            <a:lvl6pPr lvl="5" algn="ctr" rtl="0">
              <a:spcBef>
                <a:spcPts val="2100"/>
              </a:spcBef>
              <a:spcAft>
                <a:spcPts val="0"/>
              </a:spcAft>
              <a:buSzPts val="1900"/>
              <a:buNone/>
              <a:defRPr/>
            </a:lvl6pPr>
            <a:lvl7pPr lvl="6" algn="ctr" rtl="0">
              <a:spcBef>
                <a:spcPts val="2100"/>
              </a:spcBef>
              <a:spcAft>
                <a:spcPts val="0"/>
              </a:spcAft>
              <a:buSzPts val="1900"/>
              <a:buNone/>
              <a:defRPr/>
            </a:lvl7pPr>
            <a:lvl8pPr lvl="7" algn="ctr" rtl="0">
              <a:spcBef>
                <a:spcPts val="2100"/>
              </a:spcBef>
              <a:spcAft>
                <a:spcPts val="0"/>
              </a:spcAft>
              <a:buSzPts val="1900"/>
              <a:buNone/>
              <a:defRPr/>
            </a:lvl8pPr>
            <a:lvl9pPr lvl="8" algn="ctr" rtl="0">
              <a:spcBef>
                <a:spcPts val="2100"/>
              </a:spcBef>
              <a:spcAft>
                <a:spcPts val="2100"/>
              </a:spcAft>
              <a:buSzPts val="1900"/>
              <a:buNone/>
              <a:defRPr/>
            </a:lvl9pPr>
          </a:lstStyle>
          <a:p>
            <a:endParaRPr/>
          </a:p>
        </p:txBody>
      </p:sp>
      <p:sp>
        <p:nvSpPr>
          <p:cNvPr id="23" name="Google Shape;23;p3"/>
          <p:cNvSpPr/>
          <p:nvPr/>
        </p:nvSpPr>
        <p:spPr>
          <a:xfrm rot="10800000">
            <a:off x="7286006" y="3693255"/>
            <a:ext cx="6065382" cy="3491613"/>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4" name="Google Shape;24;p3"/>
          <p:cNvSpPr/>
          <p:nvPr/>
        </p:nvSpPr>
        <p:spPr>
          <a:xfrm rot="10800000">
            <a:off x="8224936" y="4297191"/>
            <a:ext cx="5883420" cy="2940493"/>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
        <p:nvSpPr>
          <p:cNvPr id="25" name="Google Shape;25;p3"/>
          <p:cNvSpPr/>
          <p:nvPr/>
        </p:nvSpPr>
        <p:spPr>
          <a:xfrm>
            <a:off x="-1005744" y="-220750"/>
            <a:ext cx="6065382" cy="3491613"/>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6" name="Google Shape;26;p3"/>
          <p:cNvSpPr/>
          <p:nvPr/>
        </p:nvSpPr>
        <p:spPr>
          <a:xfrm>
            <a:off x="-1762712" y="-273566"/>
            <a:ext cx="5883420" cy="2940493"/>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2">
  <p:cSld name="CUSTOM_5">
    <p:spTree>
      <p:nvGrpSpPr>
        <p:cNvPr id="1" name="Shape 175"/>
        <p:cNvGrpSpPr/>
        <p:nvPr/>
      </p:nvGrpSpPr>
      <p:grpSpPr>
        <a:xfrm>
          <a:off x="0" y="0"/>
          <a:ext cx="0" cy="0"/>
          <a:chOff x="0" y="0"/>
          <a:chExt cx="0" cy="0"/>
        </a:xfrm>
      </p:grpSpPr>
      <p:sp>
        <p:nvSpPr>
          <p:cNvPr id="176" name="Google Shape;176;p22"/>
          <p:cNvSpPr txBox="1">
            <a:spLocks noGrp="1"/>
          </p:cNvSpPr>
          <p:nvPr>
            <p:ph type="title"/>
          </p:nvPr>
        </p:nvSpPr>
        <p:spPr>
          <a:xfrm>
            <a:off x="720000" y="593367"/>
            <a:ext cx="22896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77" name="Google Shape;177;p22"/>
          <p:cNvSpPr txBox="1">
            <a:spLocks noGrp="1"/>
          </p:cNvSpPr>
          <p:nvPr>
            <p:ph type="subTitle" idx="1"/>
          </p:nvPr>
        </p:nvSpPr>
        <p:spPr>
          <a:xfrm>
            <a:off x="6169945" y="2444433"/>
            <a:ext cx="3449100" cy="476100"/>
          </a:xfrm>
          <a:prstGeom prst="rect">
            <a:avLst/>
          </a:prstGeom>
        </p:spPr>
        <p:txBody>
          <a:bodyPr spcFirstLastPara="1" wrap="square" lIns="121900" tIns="121900" rIns="121900" bIns="121900" anchor="ctr" anchorCtr="0">
            <a:noAutofit/>
          </a:bodyPr>
          <a:lstStyle>
            <a:lvl1pPr lvl="0" algn="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a:solidFill>
                  <a:schemeClr val="dk2"/>
                </a:solidFill>
                <a:latin typeface="Anton"/>
                <a:ea typeface="Anton"/>
                <a:cs typeface="Anton"/>
                <a:sym typeface="Anton"/>
              </a:defRPr>
            </a:lvl9pPr>
          </a:lstStyle>
          <a:p>
            <a:endParaRPr/>
          </a:p>
        </p:txBody>
      </p:sp>
      <p:sp>
        <p:nvSpPr>
          <p:cNvPr id="178" name="Google Shape;178;p22"/>
          <p:cNvSpPr txBox="1">
            <a:spLocks noGrp="1"/>
          </p:cNvSpPr>
          <p:nvPr>
            <p:ph type="subTitle" idx="2"/>
          </p:nvPr>
        </p:nvSpPr>
        <p:spPr>
          <a:xfrm>
            <a:off x="6571815" y="2897767"/>
            <a:ext cx="3047100" cy="7635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79" name="Google Shape;179;p22"/>
          <p:cNvSpPr txBox="1">
            <a:spLocks noGrp="1"/>
          </p:cNvSpPr>
          <p:nvPr>
            <p:ph type="subTitle" idx="3"/>
          </p:nvPr>
        </p:nvSpPr>
        <p:spPr>
          <a:xfrm>
            <a:off x="2572845" y="2444433"/>
            <a:ext cx="3449100" cy="4761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a:solidFill>
                  <a:schemeClr val="dk2"/>
                </a:solidFill>
                <a:latin typeface="Anton"/>
                <a:ea typeface="Anton"/>
                <a:cs typeface="Anton"/>
                <a:sym typeface="Anton"/>
              </a:defRPr>
            </a:lvl9pPr>
          </a:lstStyle>
          <a:p>
            <a:endParaRPr/>
          </a:p>
        </p:txBody>
      </p:sp>
      <p:sp>
        <p:nvSpPr>
          <p:cNvPr id="180" name="Google Shape;180;p22"/>
          <p:cNvSpPr txBox="1">
            <a:spLocks noGrp="1"/>
          </p:cNvSpPr>
          <p:nvPr>
            <p:ph type="subTitle" idx="4"/>
          </p:nvPr>
        </p:nvSpPr>
        <p:spPr>
          <a:xfrm>
            <a:off x="2572917" y="2897767"/>
            <a:ext cx="3047100" cy="7635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81" name="Google Shape;181;p22"/>
          <p:cNvSpPr txBox="1">
            <a:spLocks noGrp="1"/>
          </p:cNvSpPr>
          <p:nvPr>
            <p:ph type="subTitle" idx="5"/>
          </p:nvPr>
        </p:nvSpPr>
        <p:spPr>
          <a:xfrm>
            <a:off x="6169833" y="4359133"/>
            <a:ext cx="3449100" cy="476100"/>
          </a:xfrm>
          <a:prstGeom prst="rect">
            <a:avLst/>
          </a:prstGeom>
        </p:spPr>
        <p:txBody>
          <a:bodyPr spcFirstLastPara="1" wrap="square" lIns="121900" tIns="121900" rIns="121900" bIns="121900" anchor="ctr" anchorCtr="0">
            <a:noAutofit/>
          </a:bodyPr>
          <a:lstStyle>
            <a:lvl1pPr lvl="0" algn="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a:solidFill>
                  <a:schemeClr val="dk2"/>
                </a:solidFill>
                <a:latin typeface="Anton"/>
                <a:ea typeface="Anton"/>
                <a:cs typeface="Anton"/>
                <a:sym typeface="Anton"/>
              </a:defRPr>
            </a:lvl9pPr>
          </a:lstStyle>
          <a:p>
            <a:endParaRPr/>
          </a:p>
        </p:txBody>
      </p:sp>
      <p:sp>
        <p:nvSpPr>
          <p:cNvPr id="182" name="Google Shape;182;p22"/>
          <p:cNvSpPr txBox="1">
            <a:spLocks noGrp="1"/>
          </p:cNvSpPr>
          <p:nvPr>
            <p:ph type="subTitle" idx="6"/>
          </p:nvPr>
        </p:nvSpPr>
        <p:spPr>
          <a:xfrm>
            <a:off x="6571750" y="4812467"/>
            <a:ext cx="3047100" cy="7635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83" name="Google Shape;183;p22"/>
          <p:cNvSpPr txBox="1">
            <a:spLocks noGrp="1"/>
          </p:cNvSpPr>
          <p:nvPr>
            <p:ph type="subTitle" idx="7"/>
          </p:nvPr>
        </p:nvSpPr>
        <p:spPr>
          <a:xfrm>
            <a:off x="2572733" y="4359133"/>
            <a:ext cx="3449100" cy="4761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3300"/>
              <a:buFont typeface="Anton"/>
              <a:buNone/>
              <a:defRPr sz="330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a:solidFill>
                  <a:schemeClr val="dk2"/>
                </a:solidFill>
                <a:latin typeface="Anton"/>
                <a:ea typeface="Anton"/>
                <a:cs typeface="Anton"/>
                <a:sym typeface="Anton"/>
              </a:defRPr>
            </a:lvl9pPr>
          </a:lstStyle>
          <a:p>
            <a:endParaRPr/>
          </a:p>
        </p:txBody>
      </p:sp>
      <p:sp>
        <p:nvSpPr>
          <p:cNvPr id="184" name="Google Shape;184;p22"/>
          <p:cNvSpPr txBox="1">
            <a:spLocks noGrp="1"/>
          </p:cNvSpPr>
          <p:nvPr>
            <p:ph type="subTitle" idx="8"/>
          </p:nvPr>
        </p:nvSpPr>
        <p:spPr>
          <a:xfrm>
            <a:off x="2572817" y="4812467"/>
            <a:ext cx="3047100" cy="7635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185" name="Google Shape;185;p22"/>
          <p:cNvSpPr/>
          <p:nvPr/>
        </p:nvSpPr>
        <p:spPr>
          <a:xfrm>
            <a:off x="4939950" y="-708535"/>
            <a:ext cx="8578486" cy="2102747"/>
          </a:xfrm>
          <a:custGeom>
            <a:avLst/>
            <a:gdLst/>
            <a:ahLst/>
            <a:cxnLst/>
            <a:rect l="l" t="t" r="r" b="b"/>
            <a:pathLst>
              <a:path w="257361" h="63084" extrusionOk="0">
                <a:moveTo>
                  <a:pt x="6328" y="5088"/>
                </a:moveTo>
                <a:cubicBezTo>
                  <a:pt x="-21104" y="12341"/>
                  <a:pt x="48167" y="47420"/>
                  <a:pt x="74415" y="51268"/>
                </a:cubicBezTo>
                <a:cubicBezTo>
                  <a:pt x="100663" y="55116"/>
                  <a:pt x="137271" y="26254"/>
                  <a:pt x="163815" y="28178"/>
                </a:cubicBezTo>
                <a:cubicBezTo>
                  <a:pt x="190359" y="30102"/>
                  <a:pt x="221146" y="66217"/>
                  <a:pt x="233678" y="62813"/>
                </a:cubicBezTo>
                <a:cubicBezTo>
                  <a:pt x="246210" y="59409"/>
                  <a:pt x="276899" y="17373"/>
                  <a:pt x="239007" y="7752"/>
                </a:cubicBezTo>
                <a:cubicBezTo>
                  <a:pt x="201115" y="-1869"/>
                  <a:pt x="33760" y="-2165"/>
                  <a:pt x="6328" y="5088"/>
                </a:cubicBezTo>
                <a:close/>
              </a:path>
            </a:pathLst>
          </a:custGeom>
          <a:solidFill>
            <a:srgbClr val="FFFFFF">
              <a:alpha val="41960"/>
            </a:srgbClr>
          </a:solidFill>
          <a:ln>
            <a:noFill/>
          </a:ln>
        </p:spPr>
      </p:sp>
      <p:sp>
        <p:nvSpPr>
          <p:cNvPr id="186" name="Google Shape;186;p22"/>
          <p:cNvSpPr/>
          <p:nvPr/>
        </p:nvSpPr>
        <p:spPr>
          <a:xfrm>
            <a:off x="7097523" y="-665979"/>
            <a:ext cx="6171612" cy="1409765"/>
          </a:xfrm>
          <a:custGeom>
            <a:avLst/>
            <a:gdLst/>
            <a:ahLst/>
            <a:cxnLst/>
            <a:rect l="l" t="t" r="r" b="b"/>
            <a:pathLst>
              <a:path w="185153" h="42294" extrusionOk="0">
                <a:moveTo>
                  <a:pt x="183161" y="4699"/>
                </a:moveTo>
                <a:cubicBezTo>
                  <a:pt x="198259" y="10965"/>
                  <a:pt x="122771" y="42294"/>
                  <a:pt x="92576" y="42294"/>
                </a:cubicBezTo>
                <a:cubicBezTo>
                  <a:pt x="62381" y="42294"/>
                  <a:pt x="-13106" y="10965"/>
                  <a:pt x="1991" y="4699"/>
                </a:cubicBezTo>
                <a:cubicBezTo>
                  <a:pt x="17089" y="-1567"/>
                  <a:pt x="168064" y="-1567"/>
                  <a:pt x="183161" y="4699"/>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6">
    <p:bg>
      <p:bgPr>
        <a:blipFill>
          <a:blip r:embed="rId2">
            <a:alphaModFix/>
          </a:blip>
          <a:stretch>
            <a:fillRect/>
          </a:stretch>
        </a:blipFill>
        <a:effectLst/>
      </p:bgPr>
    </p:bg>
    <p:spTree>
      <p:nvGrpSpPr>
        <p:cNvPr id="1" name="Shape 187"/>
        <p:cNvGrpSpPr/>
        <p:nvPr/>
      </p:nvGrpSpPr>
      <p:grpSpPr>
        <a:xfrm>
          <a:off x="0" y="0"/>
          <a:ext cx="0" cy="0"/>
          <a:chOff x="0" y="0"/>
          <a:chExt cx="0" cy="0"/>
        </a:xfrm>
      </p:grpSpPr>
      <p:sp>
        <p:nvSpPr>
          <p:cNvPr id="188" name="Google Shape;188;p23"/>
          <p:cNvSpPr txBox="1">
            <a:spLocks noGrp="1"/>
          </p:cNvSpPr>
          <p:nvPr>
            <p:ph type="title" hasCustomPrompt="1"/>
          </p:nvPr>
        </p:nvSpPr>
        <p:spPr>
          <a:xfrm>
            <a:off x="3457183" y="958100"/>
            <a:ext cx="5277600" cy="819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700"/>
              <a:buNone/>
              <a:defRPr sz="61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89" name="Google Shape;189;p23"/>
          <p:cNvSpPr txBox="1">
            <a:spLocks noGrp="1"/>
          </p:cNvSpPr>
          <p:nvPr>
            <p:ph type="subTitle" idx="1"/>
          </p:nvPr>
        </p:nvSpPr>
        <p:spPr>
          <a:xfrm>
            <a:off x="2840183" y="1800483"/>
            <a:ext cx="6511500" cy="5037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2000"/>
              <a:buNone/>
              <a:defRPr sz="1900">
                <a:solidFill>
                  <a:schemeClr val="dk1"/>
                </a:solidFill>
              </a:defRPr>
            </a:lvl1pPr>
            <a:lvl2pPr lvl="1" algn="ctr" rtl="0">
              <a:spcBef>
                <a:spcPts val="2100"/>
              </a:spcBef>
              <a:spcAft>
                <a:spcPts val="0"/>
              </a:spcAft>
              <a:buClr>
                <a:schemeClr val="dk1"/>
              </a:buClr>
              <a:buSzPts val="1900"/>
              <a:buNone/>
              <a:defRPr>
                <a:solidFill>
                  <a:schemeClr val="dk1"/>
                </a:solidFill>
              </a:defRPr>
            </a:lvl2pPr>
            <a:lvl3pPr lvl="2" algn="ctr" rtl="0">
              <a:spcBef>
                <a:spcPts val="2100"/>
              </a:spcBef>
              <a:spcAft>
                <a:spcPts val="0"/>
              </a:spcAft>
              <a:buClr>
                <a:schemeClr val="dk1"/>
              </a:buClr>
              <a:buSzPts val="1900"/>
              <a:buNone/>
              <a:defRPr>
                <a:solidFill>
                  <a:schemeClr val="dk1"/>
                </a:solidFill>
              </a:defRPr>
            </a:lvl3pPr>
            <a:lvl4pPr lvl="3" algn="ctr" rtl="0">
              <a:spcBef>
                <a:spcPts val="2100"/>
              </a:spcBef>
              <a:spcAft>
                <a:spcPts val="0"/>
              </a:spcAft>
              <a:buClr>
                <a:schemeClr val="dk1"/>
              </a:buClr>
              <a:buSzPts val="1900"/>
              <a:buNone/>
              <a:defRPr>
                <a:solidFill>
                  <a:schemeClr val="dk1"/>
                </a:solidFill>
              </a:defRPr>
            </a:lvl4pPr>
            <a:lvl5pPr lvl="4" algn="ctr" rtl="0">
              <a:spcBef>
                <a:spcPts val="2100"/>
              </a:spcBef>
              <a:spcAft>
                <a:spcPts val="0"/>
              </a:spcAft>
              <a:buClr>
                <a:schemeClr val="dk1"/>
              </a:buClr>
              <a:buSzPts val="1900"/>
              <a:buNone/>
              <a:defRPr>
                <a:solidFill>
                  <a:schemeClr val="dk1"/>
                </a:solidFill>
              </a:defRPr>
            </a:lvl5pPr>
            <a:lvl6pPr lvl="5" algn="ctr" rtl="0">
              <a:spcBef>
                <a:spcPts val="2100"/>
              </a:spcBef>
              <a:spcAft>
                <a:spcPts val="0"/>
              </a:spcAft>
              <a:buClr>
                <a:schemeClr val="dk1"/>
              </a:buClr>
              <a:buSzPts val="1900"/>
              <a:buNone/>
              <a:defRPr>
                <a:solidFill>
                  <a:schemeClr val="dk1"/>
                </a:solidFill>
              </a:defRPr>
            </a:lvl6pPr>
            <a:lvl7pPr lvl="6" algn="ctr" rtl="0">
              <a:spcBef>
                <a:spcPts val="2100"/>
              </a:spcBef>
              <a:spcAft>
                <a:spcPts val="0"/>
              </a:spcAft>
              <a:buClr>
                <a:schemeClr val="dk1"/>
              </a:buClr>
              <a:buSzPts val="1900"/>
              <a:buNone/>
              <a:defRPr>
                <a:solidFill>
                  <a:schemeClr val="dk1"/>
                </a:solidFill>
              </a:defRPr>
            </a:lvl7pPr>
            <a:lvl8pPr lvl="7" algn="ctr" rtl="0">
              <a:spcBef>
                <a:spcPts val="2100"/>
              </a:spcBef>
              <a:spcAft>
                <a:spcPts val="0"/>
              </a:spcAft>
              <a:buClr>
                <a:schemeClr val="dk1"/>
              </a:buClr>
              <a:buSzPts val="1900"/>
              <a:buNone/>
              <a:defRPr>
                <a:solidFill>
                  <a:schemeClr val="dk1"/>
                </a:solidFill>
              </a:defRPr>
            </a:lvl8pPr>
            <a:lvl9pPr lvl="8" algn="ctr" rtl="0">
              <a:spcBef>
                <a:spcPts val="2100"/>
              </a:spcBef>
              <a:spcAft>
                <a:spcPts val="2100"/>
              </a:spcAft>
              <a:buClr>
                <a:schemeClr val="dk1"/>
              </a:buClr>
              <a:buSzPts val="1900"/>
              <a:buNone/>
              <a:defRPr>
                <a:solidFill>
                  <a:schemeClr val="dk1"/>
                </a:solidFill>
              </a:defRPr>
            </a:lvl9pPr>
          </a:lstStyle>
          <a:p>
            <a:endParaRPr/>
          </a:p>
        </p:txBody>
      </p:sp>
      <p:sp>
        <p:nvSpPr>
          <p:cNvPr id="190" name="Google Shape;190;p23"/>
          <p:cNvSpPr txBox="1">
            <a:spLocks noGrp="1"/>
          </p:cNvSpPr>
          <p:nvPr>
            <p:ph type="title" idx="2" hasCustomPrompt="1"/>
          </p:nvPr>
        </p:nvSpPr>
        <p:spPr>
          <a:xfrm>
            <a:off x="3457183" y="2756000"/>
            <a:ext cx="5277600" cy="819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700"/>
              <a:buNone/>
              <a:defRPr sz="61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91" name="Google Shape;191;p23"/>
          <p:cNvSpPr txBox="1">
            <a:spLocks noGrp="1"/>
          </p:cNvSpPr>
          <p:nvPr>
            <p:ph type="subTitle" idx="3"/>
          </p:nvPr>
        </p:nvSpPr>
        <p:spPr>
          <a:xfrm>
            <a:off x="2840183" y="3598383"/>
            <a:ext cx="6511500" cy="5037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2000"/>
              <a:buNone/>
              <a:defRPr sz="1900">
                <a:solidFill>
                  <a:schemeClr val="dk1"/>
                </a:solidFill>
              </a:defRPr>
            </a:lvl1pPr>
            <a:lvl2pPr lvl="1" algn="ctr" rtl="0">
              <a:spcBef>
                <a:spcPts val="2100"/>
              </a:spcBef>
              <a:spcAft>
                <a:spcPts val="0"/>
              </a:spcAft>
              <a:buClr>
                <a:schemeClr val="dk1"/>
              </a:buClr>
              <a:buSzPts val="1900"/>
              <a:buNone/>
              <a:defRPr>
                <a:solidFill>
                  <a:schemeClr val="dk1"/>
                </a:solidFill>
              </a:defRPr>
            </a:lvl2pPr>
            <a:lvl3pPr lvl="2" algn="ctr" rtl="0">
              <a:spcBef>
                <a:spcPts val="2100"/>
              </a:spcBef>
              <a:spcAft>
                <a:spcPts val="0"/>
              </a:spcAft>
              <a:buClr>
                <a:schemeClr val="dk1"/>
              </a:buClr>
              <a:buSzPts val="1900"/>
              <a:buNone/>
              <a:defRPr>
                <a:solidFill>
                  <a:schemeClr val="dk1"/>
                </a:solidFill>
              </a:defRPr>
            </a:lvl3pPr>
            <a:lvl4pPr lvl="3" algn="ctr" rtl="0">
              <a:spcBef>
                <a:spcPts val="2100"/>
              </a:spcBef>
              <a:spcAft>
                <a:spcPts val="0"/>
              </a:spcAft>
              <a:buClr>
                <a:schemeClr val="dk1"/>
              </a:buClr>
              <a:buSzPts val="1900"/>
              <a:buNone/>
              <a:defRPr>
                <a:solidFill>
                  <a:schemeClr val="dk1"/>
                </a:solidFill>
              </a:defRPr>
            </a:lvl4pPr>
            <a:lvl5pPr lvl="4" algn="ctr" rtl="0">
              <a:spcBef>
                <a:spcPts val="2100"/>
              </a:spcBef>
              <a:spcAft>
                <a:spcPts val="0"/>
              </a:spcAft>
              <a:buClr>
                <a:schemeClr val="dk1"/>
              </a:buClr>
              <a:buSzPts val="1900"/>
              <a:buNone/>
              <a:defRPr>
                <a:solidFill>
                  <a:schemeClr val="dk1"/>
                </a:solidFill>
              </a:defRPr>
            </a:lvl5pPr>
            <a:lvl6pPr lvl="5" algn="ctr" rtl="0">
              <a:spcBef>
                <a:spcPts val="2100"/>
              </a:spcBef>
              <a:spcAft>
                <a:spcPts val="0"/>
              </a:spcAft>
              <a:buClr>
                <a:schemeClr val="dk1"/>
              </a:buClr>
              <a:buSzPts val="1900"/>
              <a:buNone/>
              <a:defRPr>
                <a:solidFill>
                  <a:schemeClr val="dk1"/>
                </a:solidFill>
              </a:defRPr>
            </a:lvl6pPr>
            <a:lvl7pPr lvl="6" algn="ctr" rtl="0">
              <a:spcBef>
                <a:spcPts val="2100"/>
              </a:spcBef>
              <a:spcAft>
                <a:spcPts val="0"/>
              </a:spcAft>
              <a:buClr>
                <a:schemeClr val="dk1"/>
              </a:buClr>
              <a:buSzPts val="1900"/>
              <a:buNone/>
              <a:defRPr>
                <a:solidFill>
                  <a:schemeClr val="dk1"/>
                </a:solidFill>
              </a:defRPr>
            </a:lvl7pPr>
            <a:lvl8pPr lvl="7" algn="ctr" rtl="0">
              <a:spcBef>
                <a:spcPts val="2100"/>
              </a:spcBef>
              <a:spcAft>
                <a:spcPts val="0"/>
              </a:spcAft>
              <a:buClr>
                <a:schemeClr val="dk1"/>
              </a:buClr>
              <a:buSzPts val="1900"/>
              <a:buNone/>
              <a:defRPr>
                <a:solidFill>
                  <a:schemeClr val="dk1"/>
                </a:solidFill>
              </a:defRPr>
            </a:lvl8pPr>
            <a:lvl9pPr lvl="8" algn="ctr" rtl="0">
              <a:spcBef>
                <a:spcPts val="2100"/>
              </a:spcBef>
              <a:spcAft>
                <a:spcPts val="2100"/>
              </a:spcAft>
              <a:buClr>
                <a:schemeClr val="dk1"/>
              </a:buClr>
              <a:buSzPts val="1900"/>
              <a:buNone/>
              <a:defRPr>
                <a:solidFill>
                  <a:schemeClr val="dk1"/>
                </a:solidFill>
              </a:defRPr>
            </a:lvl9pPr>
          </a:lstStyle>
          <a:p>
            <a:endParaRPr/>
          </a:p>
        </p:txBody>
      </p:sp>
      <p:sp>
        <p:nvSpPr>
          <p:cNvPr id="192" name="Google Shape;192;p23"/>
          <p:cNvSpPr txBox="1">
            <a:spLocks noGrp="1"/>
          </p:cNvSpPr>
          <p:nvPr>
            <p:ph type="title" idx="4" hasCustomPrompt="1"/>
          </p:nvPr>
        </p:nvSpPr>
        <p:spPr>
          <a:xfrm>
            <a:off x="3457183" y="4553900"/>
            <a:ext cx="5277600" cy="819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700"/>
              <a:buNone/>
              <a:defRPr sz="61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93" name="Google Shape;193;p23"/>
          <p:cNvSpPr txBox="1">
            <a:spLocks noGrp="1"/>
          </p:cNvSpPr>
          <p:nvPr>
            <p:ph type="subTitle" idx="5"/>
          </p:nvPr>
        </p:nvSpPr>
        <p:spPr>
          <a:xfrm>
            <a:off x="2840133" y="5396283"/>
            <a:ext cx="6511500" cy="5037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2000"/>
              <a:buNone/>
              <a:defRPr sz="1900">
                <a:solidFill>
                  <a:schemeClr val="dk1"/>
                </a:solidFill>
              </a:defRPr>
            </a:lvl1pPr>
            <a:lvl2pPr lvl="1" algn="ctr" rtl="0">
              <a:spcBef>
                <a:spcPts val="2100"/>
              </a:spcBef>
              <a:spcAft>
                <a:spcPts val="0"/>
              </a:spcAft>
              <a:buClr>
                <a:schemeClr val="dk1"/>
              </a:buClr>
              <a:buSzPts val="1900"/>
              <a:buNone/>
              <a:defRPr>
                <a:solidFill>
                  <a:schemeClr val="dk1"/>
                </a:solidFill>
              </a:defRPr>
            </a:lvl2pPr>
            <a:lvl3pPr lvl="2" algn="ctr" rtl="0">
              <a:spcBef>
                <a:spcPts val="2100"/>
              </a:spcBef>
              <a:spcAft>
                <a:spcPts val="0"/>
              </a:spcAft>
              <a:buClr>
                <a:schemeClr val="dk1"/>
              </a:buClr>
              <a:buSzPts val="1900"/>
              <a:buNone/>
              <a:defRPr>
                <a:solidFill>
                  <a:schemeClr val="dk1"/>
                </a:solidFill>
              </a:defRPr>
            </a:lvl3pPr>
            <a:lvl4pPr lvl="3" algn="ctr" rtl="0">
              <a:spcBef>
                <a:spcPts val="2100"/>
              </a:spcBef>
              <a:spcAft>
                <a:spcPts val="0"/>
              </a:spcAft>
              <a:buClr>
                <a:schemeClr val="dk1"/>
              </a:buClr>
              <a:buSzPts val="1900"/>
              <a:buNone/>
              <a:defRPr>
                <a:solidFill>
                  <a:schemeClr val="dk1"/>
                </a:solidFill>
              </a:defRPr>
            </a:lvl4pPr>
            <a:lvl5pPr lvl="4" algn="ctr" rtl="0">
              <a:spcBef>
                <a:spcPts val="2100"/>
              </a:spcBef>
              <a:spcAft>
                <a:spcPts val="0"/>
              </a:spcAft>
              <a:buClr>
                <a:schemeClr val="dk1"/>
              </a:buClr>
              <a:buSzPts val="1900"/>
              <a:buNone/>
              <a:defRPr>
                <a:solidFill>
                  <a:schemeClr val="dk1"/>
                </a:solidFill>
              </a:defRPr>
            </a:lvl5pPr>
            <a:lvl6pPr lvl="5" algn="ctr" rtl="0">
              <a:spcBef>
                <a:spcPts val="2100"/>
              </a:spcBef>
              <a:spcAft>
                <a:spcPts val="0"/>
              </a:spcAft>
              <a:buClr>
                <a:schemeClr val="dk1"/>
              </a:buClr>
              <a:buSzPts val="1900"/>
              <a:buNone/>
              <a:defRPr>
                <a:solidFill>
                  <a:schemeClr val="dk1"/>
                </a:solidFill>
              </a:defRPr>
            </a:lvl6pPr>
            <a:lvl7pPr lvl="6" algn="ctr" rtl="0">
              <a:spcBef>
                <a:spcPts val="2100"/>
              </a:spcBef>
              <a:spcAft>
                <a:spcPts val="0"/>
              </a:spcAft>
              <a:buClr>
                <a:schemeClr val="dk1"/>
              </a:buClr>
              <a:buSzPts val="1900"/>
              <a:buNone/>
              <a:defRPr>
                <a:solidFill>
                  <a:schemeClr val="dk1"/>
                </a:solidFill>
              </a:defRPr>
            </a:lvl7pPr>
            <a:lvl8pPr lvl="7" algn="ctr" rtl="0">
              <a:spcBef>
                <a:spcPts val="2100"/>
              </a:spcBef>
              <a:spcAft>
                <a:spcPts val="0"/>
              </a:spcAft>
              <a:buClr>
                <a:schemeClr val="dk1"/>
              </a:buClr>
              <a:buSzPts val="1900"/>
              <a:buNone/>
              <a:defRPr>
                <a:solidFill>
                  <a:schemeClr val="dk1"/>
                </a:solidFill>
              </a:defRPr>
            </a:lvl8pPr>
            <a:lvl9pPr lvl="8" algn="ctr" rtl="0">
              <a:spcBef>
                <a:spcPts val="2100"/>
              </a:spcBef>
              <a:spcAft>
                <a:spcPts val="2100"/>
              </a:spcAft>
              <a:buClr>
                <a:schemeClr val="dk1"/>
              </a:buClr>
              <a:buSzPts val="1900"/>
              <a:buNone/>
              <a:defRPr>
                <a:solidFill>
                  <a:schemeClr val="dk1"/>
                </a:solidFill>
              </a:defRPr>
            </a:lvl9pPr>
          </a:lstStyle>
          <a:p>
            <a:endParaRPr/>
          </a:p>
        </p:txBody>
      </p:sp>
      <p:sp>
        <p:nvSpPr>
          <p:cNvPr id="194" name="Google Shape;194;p23"/>
          <p:cNvSpPr/>
          <p:nvPr/>
        </p:nvSpPr>
        <p:spPr>
          <a:xfrm rot="10800000">
            <a:off x="9965749" y="-98517"/>
            <a:ext cx="3863103" cy="772434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195" name="Google Shape;195;p23"/>
          <p:cNvSpPr/>
          <p:nvPr/>
        </p:nvSpPr>
        <p:spPr>
          <a:xfrm rot="10800000">
            <a:off x="10614782" y="-277759"/>
            <a:ext cx="2913427" cy="7802272"/>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
        <p:nvSpPr>
          <p:cNvPr id="196" name="Google Shape;196;p23"/>
          <p:cNvSpPr/>
          <p:nvPr/>
        </p:nvSpPr>
        <p:spPr>
          <a:xfrm>
            <a:off x="-1683981" y="-328604"/>
            <a:ext cx="3863103" cy="772434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197" name="Google Shape;197;p23"/>
          <p:cNvSpPr/>
          <p:nvPr/>
        </p:nvSpPr>
        <p:spPr>
          <a:xfrm>
            <a:off x="-1383338" y="-227294"/>
            <a:ext cx="2913427" cy="7802272"/>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7">
    <p:bg>
      <p:bgPr>
        <a:blipFill>
          <a:blip r:embed="rId2">
            <a:alphaModFix/>
          </a:blip>
          <a:stretch>
            <a:fillRect/>
          </a:stretch>
        </a:blipFill>
        <a:effectLst/>
      </p:bgPr>
    </p:bg>
    <p:spTree>
      <p:nvGrpSpPr>
        <p:cNvPr id="1" name="Shape 198"/>
        <p:cNvGrpSpPr/>
        <p:nvPr/>
      </p:nvGrpSpPr>
      <p:grpSpPr>
        <a:xfrm>
          <a:off x="0" y="0"/>
          <a:ext cx="0" cy="0"/>
          <a:chOff x="0" y="0"/>
          <a:chExt cx="0" cy="0"/>
        </a:xfrm>
      </p:grpSpPr>
      <p:sp>
        <p:nvSpPr>
          <p:cNvPr id="199" name="Google Shape;199;p24"/>
          <p:cNvSpPr txBox="1">
            <a:spLocks noGrp="1"/>
          </p:cNvSpPr>
          <p:nvPr>
            <p:ph type="title"/>
          </p:nvPr>
        </p:nvSpPr>
        <p:spPr>
          <a:xfrm>
            <a:off x="6568900" y="2692967"/>
            <a:ext cx="4485600" cy="8760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3700"/>
              <a:buNone/>
              <a:defRPr/>
            </a:lvl1pPr>
            <a:lvl2pPr lvl="1" rtl="0">
              <a:spcBef>
                <a:spcPts val="0"/>
              </a:spcBef>
              <a:spcAft>
                <a:spcPts val="0"/>
              </a:spcAft>
              <a:buSzPts val="3700"/>
              <a:buNone/>
              <a:defRPr>
                <a:latin typeface="Open Sans SemiBold"/>
                <a:ea typeface="Open Sans SemiBold"/>
                <a:cs typeface="Open Sans SemiBold"/>
                <a:sym typeface="Open Sans SemiBold"/>
              </a:defRPr>
            </a:lvl2pPr>
            <a:lvl3pPr lvl="2" rtl="0">
              <a:spcBef>
                <a:spcPts val="0"/>
              </a:spcBef>
              <a:spcAft>
                <a:spcPts val="0"/>
              </a:spcAft>
              <a:buSzPts val="3700"/>
              <a:buNone/>
              <a:defRPr>
                <a:latin typeface="Open Sans SemiBold"/>
                <a:ea typeface="Open Sans SemiBold"/>
                <a:cs typeface="Open Sans SemiBold"/>
                <a:sym typeface="Open Sans SemiBold"/>
              </a:defRPr>
            </a:lvl3pPr>
            <a:lvl4pPr lvl="3" rtl="0">
              <a:spcBef>
                <a:spcPts val="0"/>
              </a:spcBef>
              <a:spcAft>
                <a:spcPts val="0"/>
              </a:spcAft>
              <a:buSzPts val="3700"/>
              <a:buNone/>
              <a:defRPr>
                <a:latin typeface="Open Sans SemiBold"/>
                <a:ea typeface="Open Sans SemiBold"/>
                <a:cs typeface="Open Sans SemiBold"/>
                <a:sym typeface="Open Sans SemiBold"/>
              </a:defRPr>
            </a:lvl4pPr>
            <a:lvl5pPr lvl="4" rtl="0">
              <a:spcBef>
                <a:spcPts val="0"/>
              </a:spcBef>
              <a:spcAft>
                <a:spcPts val="0"/>
              </a:spcAft>
              <a:buSzPts val="3700"/>
              <a:buNone/>
              <a:defRPr>
                <a:latin typeface="Open Sans SemiBold"/>
                <a:ea typeface="Open Sans SemiBold"/>
                <a:cs typeface="Open Sans SemiBold"/>
                <a:sym typeface="Open Sans SemiBold"/>
              </a:defRPr>
            </a:lvl5pPr>
            <a:lvl6pPr lvl="5" rtl="0">
              <a:spcBef>
                <a:spcPts val="0"/>
              </a:spcBef>
              <a:spcAft>
                <a:spcPts val="0"/>
              </a:spcAft>
              <a:buSzPts val="3700"/>
              <a:buNone/>
              <a:defRPr>
                <a:latin typeface="Open Sans SemiBold"/>
                <a:ea typeface="Open Sans SemiBold"/>
                <a:cs typeface="Open Sans SemiBold"/>
                <a:sym typeface="Open Sans SemiBold"/>
              </a:defRPr>
            </a:lvl6pPr>
            <a:lvl7pPr lvl="6" rtl="0">
              <a:spcBef>
                <a:spcPts val="0"/>
              </a:spcBef>
              <a:spcAft>
                <a:spcPts val="0"/>
              </a:spcAft>
              <a:buSzPts val="3700"/>
              <a:buNone/>
              <a:defRPr>
                <a:latin typeface="Open Sans SemiBold"/>
                <a:ea typeface="Open Sans SemiBold"/>
                <a:cs typeface="Open Sans SemiBold"/>
                <a:sym typeface="Open Sans SemiBold"/>
              </a:defRPr>
            </a:lvl7pPr>
            <a:lvl8pPr lvl="7" rtl="0">
              <a:spcBef>
                <a:spcPts val="0"/>
              </a:spcBef>
              <a:spcAft>
                <a:spcPts val="0"/>
              </a:spcAft>
              <a:buSzPts val="3700"/>
              <a:buNone/>
              <a:defRPr>
                <a:latin typeface="Open Sans SemiBold"/>
                <a:ea typeface="Open Sans SemiBold"/>
                <a:cs typeface="Open Sans SemiBold"/>
                <a:sym typeface="Open Sans SemiBold"/>
              </a:defRPr>
            </a:lvl8pPr>
            <a:lvl9pPr lvl="8" rtl="0">
              <a:spcBef>
                <a:spcPts val="0"/>
              </a:spcBef>
              <a:spcAft>
                <a:spcPts val="0"/>
              </a:spcAft>
              <a:buSzPts val="3700"/>
              <a:buNone/>
              <a:defRPr>
                <a:latin typeface="Open Sans SemiBold"/>
                <a:ea typeface="Open Sans SemiBold"/>
                <a:cs typeface="Open Sans SemiBold"/>
                <a:sym typeface="Open Sans SemiBold"/>
              </a:defRPr>
            </a:lvl9pPr>
          </a:lstStyle>
          <a:p>
            <a:endParaRPr/>
          </a:p>
        </p:txBody>
      </p:sp>
      <p:sp>
        <p:nvSpPr>
          <p:cNvPr id="200" name="Google Shape;200;p24"/>
          <p:cNvSpPr txBox="1">
            <a:spLocks noGrp="1"/>
          </p:cNvSpPr>
          <p:nvPr>
            <p:ph type="subTitle" idx="1"/>
          </p:nvPr>
        </p:nvSpPr>
        <p:spPr>
          <a:xfrm>
            <a:off x="7056100" y="3421033"/>
            <a:ext cx="3998400" cy="7440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Clr>
                <a:schemeClr val="dk1"/>
              </a:buClr>
              <a:buSzPts val="2000"/>
              <a:buFont typeface="Josefin Sans"/>
              <a:buNone/>
              <a:defRPr sz="1700">
                <a:solidFill>
                  <a:schemeClr val="dk1"/>
                </a:solidFill>
              </a:defRPr>
            </a:lvl1pPr>
            <a:lvl2pPr lvl="1" rtl="0">
              <a:spcBef>
                <a:spcPts val="2100"/>
              </a:spcBef>
              <a:spcAft>
                <a:spcPts val="0"/>
              </a:spcAft>
              <a:buClr>
                <a:schemeClr val="dk1"/>
              </a:buClr>
              <a:buSzPts val="1900"/>
              <a:buNone/>
              <a:defRPr>
                <a:solidFill>
                  <a:schemeClr val="dk1"/>
                </a:solidFill>
              </a:defRPr>
            </a:lvl2pPr>
            <a:lvl3pPr lvl="2" rtl="0">
              <a:spcBef>
                <a:spcPts val="2100"/>
              </a:spcBef>
              <a:spcAft>
                <a:spcPts val="0"/>
              </a:spcAft>
              <a:buClr>
                <a:schemeClr val="dk1"/>
              </a:buClr>
              <a:buSzPts val="1900"/>
              <a:buNone/>
              <a:defRPr>
                <a:solidFill>
                  <a:schemeClr val="dk1"/>
                </a:solidFill>
              </a:defRPr>
            </a:lvl3pPr>
            <a:lvl4pPr lvl="3" rtl="0">
              <a:spcBef>
                <a:spcPts val="2100"/>
              </a:spcBef>
              <a:spcAft>
                <a:spcPts val="0"/>
              </a:spcAft>
              <a:buClr>
                <a:schemeClr val="dk1"/>
              </a:buClr>
              <a:buSzPts val="1900"/>
              <a:buNone/>
              <a:defRPr>
                <a:solidFill>
                  <a:schemeClr val="dk1"/>
                </a:solidFill>
              </a:defRPr>
            </a:lvl4pPr>
            <a:lvl5pPr lvl="4" rtl="0">
              <a:spcBef>
                <a:spcPts val="2100"/>
              </a:spcBef>
              <a:spcAft>
                <a:spcPts val="0"/>
              </a:spcAft>
              <a:buClr>
                <a:schemeClr val="dk1"/>
              </a:buClr>
              <a:buSzPts val="1900"/>
              <a:buNone/>
              <a:defRPr>
                <a:solidFill>
                  <a:schemeClr val="dk1"/>
                </a:solidFill>
              </a:defRPr>
            </a:lvl5pPr>
            <a:lvl6pPr lvl="5" rtl="0">
              <a:spcBef>
                <a:spcPts val="2100"/>
              </a:spcBef>
              <a:spcAft>
                <a:spcPts val="0"/>
              </a:spcAft>
              <a:buClr>
                <a:schemeClr val="dk1"/>
              </a:buClr>
              <a:buSzPts val="1900"/>
              <a:buNone/>
              <a:defRPr>
                <a:solidFill>
                  <a:schemeClr val="dk1"/>
                </a:solidFill>
              </a:defRPr>
            </a:lvl6pPr>
            <a:lvl7pPr lvl="6" rtl="0">
              <a:spcBef>
                <a:spcPts val="2100"/>
              </a:spcBef>
              <a:spcAft>
                <a:spcPts val="0"/>
              </a:spcAft>
              <a:buClr>
                <a:schemeClr val="dk1"/>
              </a:buClr>
              <a:buSzPts val="1900"/>
              <a:buNone/>
              <a:defRPr>
                <a:solidFill>
                  <a:schemeClr val="dk1"/>
                </a:solidFill>
              </a:defRPr>
            </a:lvl7pPr>
            <a:lvl8pPr lvl="7" rtl="0">
              <a:spcBef>
                <a:spcPts val="2100"/>
              </a:spcBef>
              <a:spcAft>
                <a:spcPts val="0"/>
              </a:spcAft>
              <a:buClr>
                <a:schemeClr val="dk1"/>
              </a:buClr>
              <a:buSzPts val="1900"/>
              <a:buNone/>
              <a:defRPr>
                <a:solidFill>
                  <a:schemeClr val="dk1"/>
                </a:solidFill>
              </a:defRPr>
            </a:lvl8pPr>
            <a:lvl9pPr lvl="8" rtl="0">
              <a:spcBef>
                <a:spcPts val="2100"/>
              </a:spcBef>
              <a:spcAft>
                <a:spcPts val="2100"/>
              </a:spcAft>
              <a:buClr>
                <a:schemeClr val="dk1"/>
              </a:buClr>
              <a:buSzPts val="1900"/>
              <a:buNone/>
              <a:defRPr>
                <a:solidFill>
                  <a:schemeClr val="dk1"/>
                </a:solidFill>
              </a:defRPr>
            </a:lvl9pPr>
          </a:lstStyle>
          <a:p>
            <a:endParaRPr/>
          </a:p>
        </p:txBody>
      </p:sp>
      <p:sp>
        <p:nvSpPr>
          <p:cNvPr id="201" name="Google Shape;201;p24"/>
          <p:cNvSpPr/>
          <p:nvPr/>
        </p:nvSpPr>
        <p:spPr>
          <a:xfrm>
            <a:off x="4769002" y="5343808"/>
            <a:ext cx="8357258" cy="1817655"/>
          </a:xfrm>
          <a:custGeom>
            <a:avLst/>
            <a:gdLst/>
            <a:ahLst/>
            <a:cxnLst/>
            <a:rect l="l" t="t" r="r" b="b"/>
            <a:pathLst>
              <a:path w="250724" h="54531" extrusionOk="0">
                <a:moveTo>
                  <a:pt x="239103" y="40658"/>
                </a:moveTo>
                <a:cubicBezTo>
                  <a:pt x="238659" y="36859"/>
                  <a:pt x="242014" y="37056"/>
                  <a:pt x="228742" y="30297"/>
                </a:cubicBezTo>
                <a:cubicBezTo>
                  <a:pt x="215470" y="23538"/>
                  <a:pt x="182364" y="-1526"/>
                  <a:pt x="159471" y="102"/>
                </a:cubicBezTo>
                <a:cubicBezTo>
                  <a:pt x="136578" y="1730"/>
                  <a:pt x="111318" y="34639"/>
                  <a:pt x="91385" y="40066"/>
                </a:cubicBezTo>
                <a:cubicBezTo>
                  <a:pt x="71453" y="45493"/>
                  <a:pt x="53296" y="30692"/>
                  <a:pt x="39876" y="32665"/>
                </a:cubicBezTo>
                <a:cubicBezTo>
                  <a:pt x="26456" y="34639"/>
                  <a:pt x="-21057" y="48503"/>
                  <a:pt x="10865" y="51907"/>
                </a:cubicBezTo>
                <a:cubicBezTo>
                  <a:pt x="42787" y="55311"/>
                  <a:pt x="193366" y="54966"/>
                  <a:pt x="231406" y="53091"/>
                </a:cubicBezTo>
                <a:cubicBezTo>
                  <a:pt x="269446" y="51216"/>
                  <a:pt x="239547" y="44457"/>
                  <a:pt x="239103" y="40658"/>
                </a:cubicBezTo>
                <a:close/>
              </a:path>
            </a:pathLst>
          </a:custGeom>
          <a:solidFill>
            <a:srgbClr val="FFFFFF">
              <a:alpha val="41960"/>
            </a:srgbClr>
          </a:solidFill>
          <a:ln>
            <a:noFill/>
          </a:ln>
        </p:spPr>
      </p:sp>
      <p:sp>
        <p:nvSpPr>
          <p:cNvPr id="202" name="Google Shape;202;p24"/>
          <p:cNvSpPr/>
          <p:nvPr/>
        </p:nvSpPr>
        <p:spPr>
          <a:xfrm>
            <a:off x="5916151" y="5744977"/>
            <a:ext cx="7474446" cy="1499363"/>
          </a:xfrm>
          <a:custGeom>
            <a:avLst/>
            <a:gdLst/>
            <a:ahLst/>
            <a:cxnLst/>
            <a:rect l="l" t="t" r="r" b="b"/>
            <a:pathLst>
              <a:path w="224239" h="44982" extrusionOk="0">
                <a:moveTo>
                  <a:pt x="13454" y="38984"/>
                </a:moveTo>
                <a:cubicBezTo>
                  <a:pt x="18141" y="33656"/>
                  <a:pt x="24210" y="11453"/>
                  <a:pt x="45129" y="9381"/>
                </a:cubicBezTo>
                <a:cubicBezTo>
                  <a:pt x="66048" y="7309"/>
                  <a:pt x="113906" y="28081"/>
                  <a:pt x="138970" y="26551"/>
                </a:cubicBezTo>
                <a:cubicBezTo>
                  <a:pt x="164034" y="25022"/>
                  <a:pt x="183275" y="-2361"/>
                  <a:pt x="195511" y="204"/>
                </a:cubicBezTo>
                <a:cubicBezTo>
                  <a:pt x="207747" y="2770"/>
                  <a:pt x="242136" y="35086"/>
                  <a:pt x="212385" y="41944"/>
                </a:cubicBezTo>
                <a:cubicBezTo>
                  <a:pt x="182634" y="48802"/>
                  <a:pt x="50161" y="41845"/>
                  <a:pt x="17006" y="41352"/>
                </a:cubicBezTo>
                <a:cubicBezTo>
                  <a:pt x="-16149" y="40859"/>
                  <a:pt x="8767" y="44313"/>
                  <a:pt x="13454" y="38984"/>
                </a:cubicBezTo>
                <a:close/>
              </a:path>
            </a:pathLst>
          </a:custGeom>
          <a:noFill/>
          <a:ln w="19050" cap="flat" cmpd="sng">
            <a:solidFill>
              <a:schemeClr val="dk2"/>
            </a:solidFill>
            <a:prstDash val="solid"/>
            <a:round/>
            <a:headEnd type="none" w="med" len="med"/>
            <a:tailEnd type="none" w="med" len="med"/>
          </a:ln>
        </p:spPr>
      </p:sp>
      <p:sp>
        <p:nvSpPr>
          <p:cNvPr id="203" name="Google Shape;203;p24"/>
          <p:cNvSpPr/>
          <p:nvPr/>
        </p:nvSpPr>
        <p:spPr>
          <a:xfrm>
            <a:off x="4282766" y="-706098"/>
            <a:ext cx="9003242" cy="2604968"/>
          </a:xfrm>
          <a:custGeom>
            <a:avLst/>
            <a:gdLst/>
            <a:ahLst/>
            <a:cxnLst/>
            <a:rect l="l" t="t" r="r" b="b"/>
            <a:pathLst>
              <a:path w="270104" h="78151" extrusionOk="0">
                <a:moveTo>
                  <a:pt x="251322" y="77786"/>
                </a:moveTo>
                <a:cubicBezTo>
                  <a:pt x="239678" y="82226"/>
                  <a:pt x="205536" y="38068"/>
                  <a:pt x="177907" y="33381"/>
                </a:cubicBezTo>
                <a:cubicBezTo>
                  <a:pt x="150278" y="28694"/>
                  <a:pt x="114261" y="53906"/>
                  <a:pt x="85546" y="49663"/>
                </a:cubicBezTo>
                <a:cubicBezTo>
                  <a:pt x="56831" y="45420"/>
                  <a:pt x="-21419" y="15077"/>
                  <a:pt x="5618" y="7923"/>
                </a:cubicBezTo>
                <a:cubicBezTo>
                  <a:pt x="32655" y="769"/>
                  <a:pt x="206819" y="-4905"/>
                  <a:pt x="247770" y="6739"/>
                </a:cubicBezTo>
                <a:cubicBezTo>
                  <a:pt x="288721" y="18383"/>
                  <a:pt x="262966" y="73346"/>
                  <a:pt x="251322" y="77786"/>
                </a:cubicBezTo>
                <a:close/>
              </a:path>
            </a:pathLst>
          </a:custGeom>
          <a:solidFill>
            <a:srgbClr val="FFFFFF">
              <a:alpha val="41960"/>
            </a:srgbClr>
          </a:solidFill>
          <a:ln>
            <a:noFill/>
          </a:ln>
        </p:spPr>
      </p:sp>
      <p:sp>
        <p:nvSpPr>
          <p:cNvPr id="204" name="Google Shape;204;p24"/>
          <p:cNvSpPr/>
          <p:nvPr/>
        </p:nvSpPr>
        <p:spPr>
          <a:xfrm>
            <a:off x="7660124" y="-569808"/>
            <a:ext cx="5757089" cy="1677891"/>
          </a:xfrm>
          <a:custGeom>
            <a:avLst/>
            <a:gdLst/>
            <a:ahLst/>
            <a:cxnLst/>
            <a:rect l="l" t="t" r="r" b="b"/>
            <a:pathLst>
              <a:path w="172717" h="50338" extrusionOk="0">
                <a:moveTo>
                  <a:pt x="171315" y="7090"/>
                </a:moveTo>
                <a:cubicBezTo>
                  <a:pt x="183748" y="14737"/>
                  <a:pt x="105301" y="50754"/>
                  <a:pt x="77178" y="50310"/>
                </a:cubicBezTo>
                <a:cubicBezTo>
                  <a:pt x="49055" y="49866"/>
                  <a:pt x="-13110" y="11629"/>
                  <a:pt x="2579" y="4426"/>
                </a:cubicBezTo>
                <a:cubicBezTo>
                  <a:pt x="18269" y="-2777"/>
                  <a:pt x="158882" y="-557"/>
                  <a:pt x="171315" y="7090"/>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CUSTOM_7_1">
    <p:spTree>
      <p:nvGrpSpPr>
        <p:cNvPr id="1" name="Shape 205"/>
        <p:cNvGrpSpPr/>
        <p:nvPr/>
      </p:nvGrpSpPr>
      <p:grpSpPr>
        <a:xfrm>
          <a:off x="0" y="0"/>
          <a:ext cx="0" cy="0"/>
          <a:chOff x="0" y="0"/>
          <a:chExt cx="0" cy="0"/>
        </a:xfrm>
      </p:grpSpPr>
      <p:sp>
        <p:nvSpPr>
          <p:cNvPr id="206" name="Google Shape;206;p25"/>
          <p:cNvSpPr txBox="1">
            <a:spLocks noGrp="1"/>
          </p:cNvSpPr>
          <p:nvPr>
            <p:ph type="title"/>
          </p:nvPr>
        </p:nvSpPr>
        <p:spPr>
          <a:xfrm>
            <a:off x="1165600" y="2758533"/>
            <a:ext cx="3375600" cy="744000"/>
          </a:xfrm>
          <a:prstGeom prst="rect">
            <a:avLst/>
          </a:prstGeom>
        </p:spPr>
        <p:txBody>
          <a:bodyPr spcFirstLastPara="1" wrap="square" lIns="121900" tIns="121900" rIns="121900" bIns="121900" anchor="ctr" anchorCtr="0">
            <a:noAutofit/>
          </a:bodyPr>
          <a:lstStyle>
            <a:lvl1pPr lvl="0" algn="l" rtl="0">
              <a:spcBef>
                <a:spcPts val="0"/>
              </a:spcBef>
              <a:spcAft>
                <a:spcPts val="0"/>
              </a:spcAft>
              <a:buSzPts val="3700"/>
              <a:buNone/>
              <a:defRPr/>
            </a:lvl1pPr>
            <a:lvl2pPr lvl="1" rtl="0">
              <a:spcBef>
                <a:spcPts val="0"/>
              </a:spcBef>
              <a:spcAft>
                <a:spcPts val="0"/>
              </a:spcAft>
              <a:buSzPts val="3700"/>
              <a:buNone/>
              <a:defRPr>
                <a:latin typeface="Open Sans SemiBold"/>
                <a:ea typeface="Open Sans SemiBold"/>
                <a:cs typeface="Open Sans SemiBold"/>
                <a:sym typeface="Open Sans SemiBold"/>
              </a:defRPr>
            </a:lvl2pPr>
            <a:lvl3pPr lvl="2" rtl="0">
              <a:spcBef>
                <a:spcPts val="0"/>
              </a:spcBef>
              <a:spcAft>
                <a:spcPts val="0"/>
              </a:spcAft>
              <a:buSzPts val="3700"/>
              <a:buNone/>
              <a:defRPr>
                <a:latin typeface="Open Sans SemiBold"/>
                <a:ea typeface="Open Sans SemiBold"/>
                <a:cs typeface="Open Sans SemiBold"/>
                <a:sym typeface="Open Sans SemiBold"/>
              </a:defRPr>
            </a:lvl3pPr>
            <a:lvl4pPr lvl="3" rtl="0">
              <a:spcBef>
                <a:spcPts val="0"/>
              </a:spcBef>
              <a:spcAft>
                <a:spcPts val="0"/>
              </a:spcAft>
              <a:buSzPts val="3700"/>
              <a:buNone/>
              <a:defRPr>
                <a:latin typeface="Open Sans SemiBold"/>
                <a:ea typeface="Open Sans SemiBold"/>
                <a:cs typeface="Open Sans SemiBold"/>
                <a:sym typeface="Open Sans SemiBold"/>
              </a:defRPr>
            </a:lvl4pPr>
            <a:lvl5pPr lvl="4" rtl="0">
              <a:spcBef>
                <a:spcPts val="0"/>
              </a:spcBef>
              <a:spcAft>
                <a:spcPts val="0"/>
              </a:spcAft>
              <a:buSzPts val="3700"/>
              <a:buNone/>
              <a:defRPr>
                <a:latin typeface="Open Sans SemiBold"/>
                <a:ea typeface="Open Sans SemiBold"/>
                <a:cs typeface="Open Sans SemiBold"/>
                <a:sym typeface="Open Sans SemiBold"/>
              </a:defRPr>
            </a:lvl5pPr>
            <a:lvl6pPr lvl="5" rtl="0">
              <a:spcBef>
                <a:spcPts val="0"/>
              </a:spcBef>
              <a:spcAft>
                <a:spcPts val="0"/>
              </a:spcAft>
              <a:buSzPts val="3700"/>
              <a:buNone/>
              <a:defRPr>
                <a:latin typeface="Open Sans SemiBold"/>
                <a:ea typeface="Open Sans SemiBold"/>
                <a:cs typeface="Open Sans SemiBold"/>
                <a:sym typeface="Open Sans SemiBold"/>
              </a:defRPr>
            </a:lvl6pPr>
            <a:lvl7pPr lvl="6" rtl="0">
              <a:spcBef>
                <a:spcPts val="0"/>
              </a:spcBef>
              <a:spcAft>
                <a:spcPts val="0"/>
              </a:spcAft>
              <a:buSzPts val="3700"/>
              <a:buNone/>
              <a:defRPr>
                <a:latin typeface="Open Sans SemiBold"/>
                <a:ea typeface="Open Sans SemiBold"/>
                <a:cs typeface="Open Sans SemiBold"/>
                <a:sym typeface="Open Sans SemiBold"/>
              </a:defRPr>
            </a:lvl7pPr>
            <a:lvl8pPr lvl="7" rtl="0">
              <a:spcBef>
                <a:spcPts val="0"/>
              </a:spcBef>
              <a:spcAft>
                <a:spcPts val="0"/>
              </a:spcAft>
              <a:buSzPts val="3700"/>
              <a:buNone/>
              <a:defRPr>
                <a:latin typeface="Open Sans SemiBold"/>
                <a:ea typeface="Open Sans SemiBold"/>
                <a:cs typeface="Open Sans SemiBold"/>
                <a:sym typeface="Open Sans SemiBold"/>
              </a:defRPr>
            </a:lvl8pPr>
            <a:lvl9pPr lvl="8" rtl="0">
              <a:spcBef>
                <a:spcPts val="0"/>
              </a:spcBef>
              <a:spcAft>
                <a:spcPts val="0"/>
              </a:spcAft>
              <a:buSzPts val="3700"/>
              <a:buNone/>
              <a:defRPr>
                <a:latin typeface="Open Sans SemiBold"/>
                <a:ea typeface="Open Sans SemiBold"/>
                <a:cs typeface="Open Sans SemiBold"/>
                <a:sym typeface="Open Sans SemiBold"/>
              </a:defRPr>
            </a:lvl9pPr>
          </a:lstStyle>
          <a:p>
            <a:endParaRPr/>
          </a:p>
        </p:txBody>
      </p:sp>
      <p:sp>
        <p:nvSpPr>
          <p:cNvPr id="207" name="Google Shape;207;p25"/>
          <p:cNvSpPr txBox="1">
            <a:spLocks noGrp="1"/>
          </p:cNvSpPr>
          <p:nvPr>
            <p:ph type="subTitle" idx="1"/>
          </p:nvPr>
        </p:nvSpPr>
        <p:spPr>
          <a:xfrm>
            <a:off x="1165600" y="3412467"/>
            <a:ext cx="4212300" cy="7440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dk1"/>
              </a:buClr>
              <a:buSzPts val="2000"/>
              <a:buFont typeface="Josefin Sans"/>
              <a:buNone/>
              <a:defRPr sz="1700">
                <a:solidFill>
                  <a:schemeClr val="dk1"/>
                </a:solidFill>
              </a:defRPr>
            </a:lvl1pPr>
            <a:lvl2pPr lvl="1" rtl="0">
              <a:spcBef>
                <a:spcPts val="2100"/>
              </a:spcBef>
              <a:spcAft>
                <a:spcPts val="0"/>
              </a:spcAft>
              <a:buClr>
                <a:schemeClr val="dk1"/>
              </a:buClr>
              <a:buSzPts val="1900"/>
              <a:buNone/>
              <a:defRPr>
                <a:solidFill>
                  <a:schemeClr val="dk1"/>
                </a:solidFill>
              </a:defRPr>
            </a:lvl2pPr>
            <a:lvl3pPr lvl="2" rtl="0">
              <a:spcBef>
                <a:spcPts val="2100"/>
              </a:spcBef>
              <a:spcAft>
                <a:spcPts val="0"/>
              </a:spcAft>
              <a:buClr>
                <a:schemeClr val="dk1"/>
              </a:buClr>
              <a:buSzPts val="1900"/>
              <a:buNone/>
              <a:defRPr>
                <a:solidFill>
                  <a:schemeClr val="dk1"/>
                </a:solidFill>
              </a:defRPr>
            </a:lvl3pPr>
            <a:lvl4pPr lvl="3" rtl="0">
              <a:spcBef>
                <a:spcPts val="2100"/>
              </a:spcBef>
              <a:spcAft>
                <a:spcPts val="0"/>
              </a:spcAft>
              <a:buClr>
                <a:schemeClr val="dk1"/>
              </a:buClr>
              <a:buSzPts val="1900"/>
              <a:buNone/>
              <a:defRPr>
                <a:solidFill>
                  <a:schemeClr val="dk1"/>
                </a:solidFill>
              </a:defRPr>
            </a:lvl4pPr>
            <a:lvl5pPr lvl="4" rtl="0">
              <a:spcBef>
                <a:spcPts val="2100"/>
              </a:spcBef>
              <a:spcAft>
                <a:spcPts val="0"/>
              </a:spcAft>
              <a:buClr>
                <a:schemeClr val="dk1"/>
              </a:buClr>
              <a:buSzPts val="1900"/>
              <a:buNone/>
              <a:defRPr>
                <a:solidFill>
                  <a:schemeClr val="dk1"/>
                </a:solidFill>
              </a:defRPr>
            </a:lvl5pPr>
            <a:lvl6pPr lvl="5" rtl="0">
              <a:spcBef>
                <a:spcPts val="2100"/>
              </a:spcBef>
              <a:spcAft>
                <a:spcPts val="0"/>
              </a:spcAft>
              <a:buClr>
                <a:schemeClr val="dk1"/>
              </a:buClr>
              <a:buSzPts val="1900"/>
              <a:buNone/>
              <a:defRPr>
                <a:solidFill>
                  <a:schemeClr val="dk1"/>
                </a:solidFill>
              </a:defRPr>
            </a:lvl6pPr>
            <a:lvl7pPr lvl="6" rtl="0">
              <a:spcBef>
                <a:spcPts val="2100"/>
              </a:spcBef>
              <a:spcAft>
                <a:spcPts val="0"/>
              </a:spcAft>
              <a:buClr>
                <a:schemeClr val="dk1"/>
              </a:buClr>
              <a:buSzPts val="1900"/>
              <a:buNone/>
              <a:defRPr>
                <a:solidFill>
                  <a:schemeClr val="dk1"/>
                </a:solidFill>
              </a:defRPr>
            </a:lvl7pPr>
            <a:lvl8pPr lvl="7" rtl="0">
              <a:spcBef>
                <a:spcPts val="2100"/>
              </a:spcBef>
              <a:spcAft>
                <a:spcPts val="0"/>
              </a:spcAft>
              <a:buClr>
                <a:schemeClr val="dk1"/>
              </a:buClr>
              <a:buSzPts val="1900"/>
              <a:buNone/>
              <a:defRPr>
                <a:solidFill>
                  <a:schemeClr val="dk1"/>
                </a:solidFill>
              </a:defRPr>
            </a:lvl8pPr>
            <a:lvl9pPr lvl="8" rtl="0">
              <a:spcBef>
                <a:spcPts val="2100"/>
              </a:spcBef>
              <a:spcAft>
                <a:spcPts val="2100"/>
              </a:spcAft>
              <a:buClr>
                <a:schemeClr val="dk1"/>
              </a:buClr>
              <a:buSzPts val="1900"/>
              <a:buNone/>
              <a:defRPr>
                <a:solidFill>
                  <a:schemeClr val="dk1"/>
                </a:solidFill>
              </a:defRPr>
            </a:lvl9pPr>
          </a:lstStyle>
          <a:p>
            <a:endParaRPr/>
          </a:p>
        </p:txBody>
      </p:sp>
      <p:sp>
        <p:nvSpPr>
          <p:cNvPr id="208" name="Google Shape;208;p25"/>
          <p:cNvSpPr/>
          <p:nvPr/>
        </p:nvSpPr>
        <p:spPr>
          <a:xfrm>
            <a:off x="-891554" y="5602199"/>
            <a:ext cx="7606210" cy="1973751"/>
          </a:xfrm>
          <a:custGeom>
            <a:avLst/>
            <a:gdLst/>
            <a:ahLst/>
            <a:cxnLst/>
            <a:rect l="l" t="t" r="r" b="b"/>
            <a:pathLst>
              <a:path w="228192" h="59214" extrusionOk="0">
                <a:moveTo>
                  <a:pt x="16090" y="375"/>
                </a:moveTo>
                <a:cubicBezTo>
                  <a:pt x="26796" y="-3720"/>
                  <a:pt x="58964" y="27215"/>
                  <a:pt x="83288" y="28498"/>
                </a:cubicBezTo>
                <a:cubicBezTo>
                  <a:pt x="107612" y="29781"/>
                  <a:pt x="138794" y="3977"/>
                  <a:pt x="162032" y="8072"/>
                </a:cubicBezTo>
                <a:cubicBezTo>
                  <a:pt x="185270" y="12167"/>
                  <a:pt x="246548" y="45569"/>
                  <a:pt x="222718" y="53068"/>
                </a:cubicBezTo>
                <a:cubicBezTo>
                  <a:pt x="198888" y="60567"/>
                  <a:pt x="53488" y="61850"/>
                  <a:pt x="19050" y="53068"/>
                </a:cubicBezTo>
                <a:cubicBezTo>
                  <a:pt x="-15388" y="44286"/>
                  <a:pt x="5384" y="4470"/>
                  <a:pt x="16090" y="375"/>
                </a:cubicBezTo>
                <a:close/>
              </a:path>
            </a:pathLst>
          </a:custGeom>
          <a:solidFill>
            <a:srgbClr val="FFFFFF">
              <a:alpha val="41960"/>
            </a:srgbClr>
          </a:solidFill>
          <a:ln>
            <a:noFill/>
          </a:ln>
        </p:spPr>
      </p:sp>
      <p:sp>
        <p:nvSpPr>
          <p:cNvPr id="209" name="Google Shape;209;p25"/>
          <p:cNvSpPr/>
          <p:nvPr/>
        </p:nvSpPr>
        <p:spPr>
          <a:xfrm>
            <a:off x="-1383968" y="5966953"/>
            <a:ext cx="6725199" cy="1526995"/>
          </a:xfrm>
          <a:custGeom>
            <a:avLst/>
            <a:gdLst/>
            <a:ahLst/>
            <a:cxnLst/>
            <a:rect l="l" t="t" r="r" b="b"/>
            <a:pathLst>
              <a:path w="201761" h="45811" extrusionOk="0">
                <a:moveTo>
                  <a:pt x="3035" y="33837"/>
                </a:moveTo>
                <a:cubicBezTo>
                  <a:pt x="13297" y="26831"/>
                  <a:pt x="71023" y="-1342"/>
                  <a:pt x="103981" y="89"/>
                </a:cubicBezTo>
                <a:cubicBezTo>
                  <a:pt x="136939" y="1520"/>
                  <a:pt x="211044" y="35415"/>
                  <a:pt x="200782" y="42421"/>
                </a:cubicBezTo>
                <a:cubicBezTo>
                  <a:pt x="190520" y="49427"/>
                  <a:pt x="75365" y="43556"/>
                  <a:pt x="42407" y="42125"/>
                </a:cubicBezTo>
                <a:cubicBezTo>
                  <a:pt x="9449" y="40694"/>
                  <a:pt x="-7227" y="40843"/>
                  <a:pt x="3035" y="33837"/>
                </a:cubicBezTo>
                <a:close/>
              </a:path>
            </a:pathLst>
          </a:custGeom>
          <a:noFill/>
          <a:ln w="19050" cap="flat" cmpd="sng">
            <a:solidFill>
              <a:schemeClr val="dk2"/>
            </a:solidFill>
            <a:prstDash val="solid"/>
            <a:round/>
            <a:headEnd type="none" w="med" len="med"/>
            <a:tailEnd type="none" w="med" len="med"/>
          </a:ln>
        </p:spPr>
      </p:sp>
      <p:sp>
        <p:nvSpPr>
          <p:cNvPr id="210" name="Google Shape;210;p25"/>
          <p:cNvSpPr/>
          <p:nvPr/>
        </p:nvSpPr>
        <p:spPr>
          <a:xfrm>
            <a:off x="-1460307" y="-235377"/>
            <a:ext cx="8008733" cy="2094548"/>
          </a:xfrm>
          <a:custGeom>
            <a:avLst/>
            <a:gdLst/>
            <a:ahLst/>
            <a:cxnLst/>
            <a:rect l="l" t="t" r="r" b="b"/>
            <a:pathLst>
              <a:path w="240268" h="62838" extrusionOk="0">
                <a:moveTo>
                  <a:pt x="234452" y="3805"/>
                </a:moveTo>
                <a:cubicBezTo>
                  <a:pt x="260404" y="8690"/>
                  <a:pt x="191133" y="34099"/>
                  <a:pt x="167549" y="36664"/>
                </a:cubicBezTo>
                <a:cubicBezTo>
                  <a:pt x="143965" y="39230"/>
                  <a:pt x="114659" y="14856"/>
                  <a:pt x="92950" y="19198"/>
                </a:cubicBezTo>
                <a:cubicBezTo>
                  <a:pt x="71241" y="23540"/>
                  <a:pt x="50815" y="64688"/>
                  <a:pt x="37296" y="62714"/>
                </a:cubicBezTo>
                <a:cubicBezTo>
                  <a:pt x="23777" y="60741"/>
                  <a:pt x="-21021" y="17175"/>
                  <a:pt x="11838" y="7357"/>
                </a:cubicBezTo>
                <a:cubicBezTo>
                  <a:pt x="44697" y="-2461"/>
                  <a:pt x="208500" y="-1079"/>
                  <a:pt x="234452" y="3805"/>
                </a:cubicBezTo>
                <a:close/>
              </a:path>
            </a:pathLst>
          </a:custGeom>
          <a:solidFill>
            <a:srgbClr val="FFFFFF">
              <a:alpha val="41960"/>
            </a:srgbClr>
          </a:solidFill>
          <a:ln>
            <a:noFill/>
          </a:ln>
        </p:spPr>
      </p:sp>
      <p:sp>
        <p:nvSpPr>
          <p:cNvPr id="211" name="Google Shape;211;p25"/>
          <p:cNvSpPr/>
          <p:nvPr/>
        </p:nvSpPr>
        <p:spPr>
          <a:xfrm>
            <a:off x="-1432015" y="-220681"/>
            <a:ext cx="5715357" cy="1533262"/>
          </a:xfrm>
          <a:custGeom>
            <a:avLst/>
            <a:gdLst/>
            <a:ahLst/>
            <a:cxnLst/>
            <a:rect l="l" t="t" r="r" b="b"/>
            <a:pathLst>
              <a:path w="171465" h="45999" extrusionOk="0">
                <a:moveTo>
                  <a:pt x="1516" y="5436"/>
                </a:moveTo>
                <a:cubicBezTo>
                  <a:pt x="-11213" y="12294"/>
                  <a:pt x="64768" y="46091"/>
                  <a:pt x="92693" y="45992"/>
                </a:cubicBezTo>
                <a:cubicBezTo>
                  <a:pt x="120618" y="45893"/>
                  <a:pt x="184264" y="11603"/>
                  <a:pt x="169068" y="4844"/>
                </a:cubicBezTo>
                <a:cubicBezTo>
                  <a:pt x="153872" y="-1915"/>
                  <a:pt x="14245" y="-1422"/>
                  <a:pt x="1516" y="5436"/>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CUSTOM_8">
    <p:spTree>
      <p:nvGrpSpPr>
        <p:cNvPr id="1" name="Shape 212"/>
        <p:cNvGrpSpPr/>
        <p:nvPr/>
      </p:nvGrpSpPr>
      <p:grpSpPr>
        <a:xfrm>
          <a:off x="0" y="0"/>
          <a:ext cx="0" cy="0"/>
          <a:chOff x="0" y="0"/>
          <a:chExt cx="0" cy="0"/>
        </a:xfrm>
      </p:grpSpPr>
      <p:sp>
        <p:nvSpPr>
          <p:cNvPr id="213" name="Google Shape;213;p26"/>
          <p:cNvSpPr txBox="1">
            <a:spLocks noGrp="1"/>
          </p:cNvSpPr>
          <p:nvPr>
            <p:ph type="title"/>
          </p:nvPr>
        </p:nvSpPr>
        <p:spPr>
          <a:xfrm>
            <a:off x="720000" y="593367"/>
            <a:ext cx="44073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14" name="Google Shape;214;p26"/>
          <p:cNvSpPr txBox="1">
            <a:spLocks noGrp="1"/>
          </p:cNvSpPr>
          <p:nvPr>
            <p:ph type="subTitle" idx="1"/>
          </p:nvPr>
        </p:nvSpPr>
        <p:spPr>
          <a:xfrm>
            <a:off x="2829433" y="1874633"/>
            <a:ext cx="6533100" cy="3714900"/>
          </a:xfrm>
          <a:prstGeom prst="rect">
            <a:avLst/>
          </a:prstGeom>
        </p:spPr>
        <p:txBody>
          <a:bodyPr spcFirstLastPara="1" wrap="square" lIns="121900" tIns="121900" rIns="121900" bIns="121900" anchor="t" anchorCtr="0">
            <a:noAutofit/>
          </a:bodyPr>
          <a:lstStyle>
            <a:lvl1pPr marR="50800" lvl="0" algn="ctr" rtl="0">
              <a:lnSpc>
                <a:spcPct val="128571"/>
              </a:lnSpc>
              <a:spcBef>
                <a:spcPts val="0"/>
              </a:spcBef>
              <a:spcAft>
                <a:spcPts val="0"/>
              </a:spcAft>
              <a:buClr>
                <a:schemeClr val="accent4"/>
              </a:buClr>
              <a:buSzPts val="1900"/>
              <a:buChar char="●"/>
              <a:defRPr sz="1900" b="0">
                <a:solidFill>
                  <a:schemeClr val="dk1"/>
                </a:solidFill>
                <a:latin typeface="Montserrat Medium"/>
                <a:ea typeface="Montserrat Medium"/>
                <a:cs typeface="Montserrat Medium"/>
                <a:sym typeface="Montserrat Medium"/>
              </a:defRPr>
            </a:lvl1pPr>
            <a:lvl2pPr lvl="1" algn="ctr" rtl="0">
              <a:spcBef>
                <a:spcPts val="1300"/>
              </a:spcBef>
              <a:spcAft>
                <a:spcPts val="0"/>
              </a:spcAft>
              <a:buClr>
                <a:schemeClr val="accent4"/>
              </a:buClr>
              <a:buSzPts val="1900"/>
              <a:buChar char="○"/>
              <a:defRPr>
                <a:solidFill>
                  <a:schemeClr val="accent4"/>
                </a:solidFill>
              </a:defRPr>
            </a:lvl2pPr>
            <a:lvl3pPr lvl="2" algn="ctr" rtl="0">
              <a:spcBef>
                <a:spcPts val="2100"/>
              </a:spcBef>
              <a:spcAft>
                <a:spcPts val="0"/>
              </a:spcAft>
              <a:buClr>
                <a:schemeClr val="accent4"/>
              </a:buClr>
              <a:buSzPts val="1900"/>
              <a:buChar char="■"/>
              <a:defRPr>
                <a:solidFill>
                  <a:schemeClr val="accent4"/>
                </a:solidFill>
              </a:defRPr>
            </a:lvl3pPr>
            <a:lvl4pPr lvl="3" algn="ctr" rtl="0">
              <a:spcBef>
                <a:spcPts val="2100"/>
              </a:spcBef>
              <a:spcAft>
                <a:spcPts val="0"/>
              </a:spcAft>
              <a:buClr>
                <a:schemeClr val="accent4"/>
              </a:buClr>
              <a:buSzPts val="1900"/>
              <a:buChar char="●"/>
              <a:defRPr>
                <a:solidFill>
                  <a:schemeClr val="accent4"/>
                </a:solidFill>
              </a:defRPr>
            </a:lvl4pPr>
            <a:lvl5pPr lvl="4" algn="ctr" rtl="0">
              <a:spcBef>
                <a:spcPts val="2100"/>
              </a:spcBef>
              <a:spcAft>
                <a:spcPts val="0"/>
              </a:spcAft>
              <a:buClr>
                <a:schemeClr val="accent4"/>
              </a:buClr>
              <a:buSzPts val="1900"/>
              <a:buChar char="○"/>
              <a:defRPr>
                <a:solidFill>
                  <a:schemeClr val="accent4"/>
                </a:solidFill>
              </a:defRPr>
            </a:lvl5pPr>
            <a:lvl6pPr lvl="5" algn="ctr" rtl="0">
              <a:spcBef>
                <a:spcPts val="2100"/>
              </a:spcBef>
              <a:spcAft>
                <a:spcPts val="0"/>
              </a:spcAft>
              <a:buClr>
                <a:schemeClr val="accent4"/>
              </a:buClr>
              <a:buSzPts val="1900"/>
              <a:buChar char="■"/>
              <a:defRPr>
                <a:solidFill>
                  <a:schemeClr val="accent4"/>
                </a:solidFill>
              </a:defRPr>
            </a:lvl6pPr>
            <a:lvl7pPr lvl="6" algn="ctr" rtl="0">
              <a:spcBef>
                <a:spcPts val="2100"/>
              </a:spcBef>
              <a:spcAft>
                <a:spcPts val="0"/>
              </a:spcAft>
              <a:buClr>
                <a:schemeClr val="accent4"/>
              </a:buClr>
              <a:buSzPts val="1900"/>
              <a:buChar char="●"/>
              <a:defRPr>
                <a:solidFill>
                  <a:schemeClr val="accent4"/>
                </a:solidFill>
              </a:defRPr>
            </a:lvl7pPr>
            <a:lvl8pPr lvl="7" algn="ctr" rtl="0">
              <a:spcBef>
                <a:spcPts val="2100"/>
              </a:spcBef>
              <a:spcAft>
                <a:spcPts val="0"/>
              </a:spcAft>
              <a:buClr>
                <a:schemeClr val="accent4"/>
              </a:buClr>
              <a:buSzPts val="1900"/>
              <a:buChar char="○"/>
              <a:defRPr>
                <a:solidFill>
                  <a:schemeClr val="accent4"/>
                </a:solidFill>
              </a:defRPr>
            </a:lvl8pPr>
            <a:lvl9pPr lvl="8" algn="ctr" rtl="0">
              <a:spcBef>
                <a:spcPts val="2100"/>
              </a:spcBef>
              <a:spcAft>
                <a:spcPts val="2100"/>
              </a:spcAft>
              <a:buClr>
                <a:schemeClr val="accent4"/>
              </a:buClr>
              <a:buSzPts val="1900"/>
              <a:buChar char="■"/>
              <a:defRPr>
                <a:solidFill>
                  <a:schemeClr val="accent4"/>
                </a:solidFill>
              </a:defRPr>
            </a:lvl9pPr>
          </a:lstStyle>
          <a:p>
            <a:endParaRPr/>
          </a:p>
        </p:txBody>
      </p:sp>
      <p:sp>
        <p:nvSpPr>
          <p:cNvPr id="215" name="Google Shape;215;p26"/>
          <p:cNvSpPr/>
          <p:nvPr/>
        </p:nvSpPr>
        <p:spPr>
          <a:xfrm>
            <a:off x="9871421" y="-516270"/>
            <a:ext cx="3157354" cy="6446306"/>
          </a:xfrm>
          <a:custGeom>
            <a:avLst/>
            <a:gdLst/>
            <a:ahLst/>
            <a:cxnLst/>
            <a:rect l="l" t="t" r="r" b="b"/>
            <a:pathLst>
              <a:path w="94723" h="193394" extrusionOk="0">
                <a:moveTo>
                  <a:pt x="76261" y="192513"/>
                </a:moveTo>
                <a:cubicBezTo>
                  <a:pt x="62594" y="187086"/>
                  <a:pt x="17154" y="135183"/>
                  <a:pt x="12319" y="114066"/>
                </a:cubicBezTo>
                <a:cubicBezTo>
                  <a:pt x="7484" y="92949"/>
                  <a:pt x="49224" y="82687"/>
                  <a:pt x="47250" y="65813"/>
                </a:cubicBezTo>
                <a:cubicBezTo>
                  <a:pt x="45277" y="48939"/>
                  <a:pt x="-5097" y="21804"/>
                  <a:pt x="478" y="12824"/>
                </a:cubicBezTo>
                <a:cubicBezTo>
                  <a:pt x="6053" y="3845"/>
                  <a:pt x="65062" y="-10365"/>
                  <a:pt x="80702" y="11936"/>
                </a:cubicBezTo>
                <a:cubicBezTo>
                  <a:pt x="96342" y="34237"/>
                  <a:pt x="95059" y="116533"/>
                  <a:pt x="94319" y="146629"/>
                </a:cubicBezTo>
                <a:cubicBezTo>
                  <a:pt x="93579" y="176725"/>
                  <a:pt x="89928" y="197940"/>
                  <a:pt x="76261" y="192513"/>
                </a:cubicBezTo>
                <a:close/>
              </a:path>
            </a:pathLst>
          </a:custGeom>
          <a:solidFill>
            <a:srgbClr val="FFFFFF">
              <a:alpha val="41960"/>
            </a:srgbClr>
          </a:solidFill>
          <a:ln>
            <a:noFill/>
          </a:ln>
        </p:spPr>
      </p:sp>
      <p:sp>
        <p:nvSpPr>
          <p:cNvPr id="216" name="Google Shape;216;p26"/>
          <p:cNvSpPr/>
          <p:nvPr/>
        </p:nvSpPr>
        <p:spPr>
          <a:xfrm>
            <a:off x="10024261" y="-154261"/>
            <a:ext cx="3487046" cy="6915327"/>
          </a:xfrm>
          <a:custGeom>
            <a:avLst/>
            <a:gdLst/>
            <a:ahLst/>
            <a:cxnLst/>
            <a:rect l="l" t="t" r="r" b="b"/>
            <a:pathLst>
              <a:path w="104614" h="207465" extrusionOk="0">
                <a:moveTo>
                  <a:pt x="91806" y="3444"/>
                </a:moveTo>
                <a:cubicBezTo>
                  <a:pt x="74883" y="-13035"/>
                  <a:pt x="9954" y="35268"/>
                  <a:pt x="1221" y="51697"/>
                </a:cubicBezTo>
                <a:cubicBezTo>
                  <a:pt x="-7512" y="68127"/>
                  <a:pt x="35265" y="82187"/>
                  <a:pt x="39409" y="102021"/>
                </a:cubicBezTo>
                <a:cubicBezTo>
                  <a:pt x="43554" y="121855"/>
                  <a:pt x="19230" y="153185"/>
                  <a:pt x="26088" y="170700"/>
                </a:cubicBezTo>
                <a:cubicBezTo>
                  <a:pt x="32946" y="188215"/>
                  <a:pt x="67779" y="210467"/>
                  <a:pt x="80557" y="207112"/>
                </a:cubicBezTo>
                <a:cubicBezTo>
                  <a:pt x="93336" y="203757"/>
                  <a:pt x="100884" y="184515"/>
                  <a:pt x="102759" y="150570"/>
                </a:cubicBezTo>
                <a:cubicBezTo>
                  <a:pt x="104634" y="116625"/>
                  <a:pt x="108729" y="19923"/>
                  <a:pt x="91806" y="3444"/>
                </a:cubicBezTo>
                <a:close/>
              </a:path>
            </a:pathLst>
          </a:custGeom>
          <a:noFill/>
          <a:ln w="19050" cap="flat" cmpd="sng">
            <a:solidFill>
              <a:schemeClr val="lt1"/>
            </a:solidFill>
            <a:prstDash val="solid"/>
            <a:round/>
            <a:headEnd type="none" w="med" len="med"/>
            <a:tailEnd type="none" w="med" len="med"/>
          </a:ln>
        </p:spPr>
      </p:sp>
      <p:sp>
        <p:nvSpPr>
          <p:cNvPr id="217" name="Google Shape;217;p26"/>
          <p:cNvSpPr/>
          <p:nvPr/>
        </p:nvSpPr>
        <p:spPr>
          <a:xfrm>
            <a:off x="-1136523" y="1620456"/>
            <a:ext cx="3475446" cy="6013583"/>
          </a:xfrm>
          <a:custGeom>
            <a:avLst/>
            <a:gdLst/>
            <a:ahLst/>
            <a:cxnLst/>
            <a:rect l="l" t="t" r="r" b="b"/>
            <a:pathLst>
              <a:path w="104266" h="180412" extrusionOk="0">
                <a:moveTo>
                  <a:pt x="46529" y="168078"/>
                </a:moveTo>
                <a:cubicBezTo>
                  <a:pt x="60985" y="155694"/>
                  <a:pt x="104451" y="111685"/>
                  <a:pt x="104254" y="89631"/>
                </a:cubicBezTo>
                <a:cubicBezTo>
                  <a:pt x="104057" y="67577"/>
                  <a:pt x="56199" y="48977"/>
                  <a:pt x="45345" y="35754"/>
                </a:cubicBezTo>
                <a:cubicBezTo>
                  <a:pt x="34491" y="22531"/>
                  <a:pt x="46578" y="14045"/>
                  <a:pt x="39128" y="10295"/>
                </a:cubicBezTo>
                <a:cubicBezTo>
                  <a:pt x="31678" y="6545"/>
                  <a:pt x="4246" y="-12351"/>
                  <a:pt x="644" y="13255"/>
                </a:cubicBezTo>
                <a:cubicBezTo>
                  <a:pt x="-2958" y="38862"/>
                  <a:pt x="9871" y="138130"/>
                  <a:pt x="17518" y="163934"/>
                </a:cubicBezTo>
                <a:cubicBezTo>
                  <a:pt x="25166" y="189738"/>
                  <a:pt x="32073" y="180462"/>
                  <a:pt x="46529" y="168078"/>
                </a:cubicBezTo>
                <a:close/>
              </a:path>
            </a:pathLst>
          </a:custGeom>
          <a:solidFill>
            <a:srgbClr val="FFFFFF">
              <a:alpha val="41960"/>
            </a:srgbClr>
          </a:solidFill>
          <a:ln>
            <a:noFill/>
          </a:ln>
        </p:spPr>
      </p:sp>
      <p:sp>
        <p:nvSpPr>
          <p:cNvPr id="218" name="Google Shape;218;p26"/>
          <p:cNvSpPr/>
          <p:nvPr/>
        </p:nvSpPr>
        <p:spPr>
          <a:xfrm>
            <a:off x="-1589767" y="2052466"/>
            <a:ext cx="3551611" cy="5224700"/>
          </a:xfrm>
          <a:custGeom>
            <a:avLst/>
            <a:gdLst/>
            <a:ahLst/>
            <a:cxnLst/>
            <a:rect l="l" t="t" r="r" b="b"/>
            <a:pathLst>
              <a:path w="106551" h="149587" extrusionOk="0">
                <a:moveTo>
                  <a:pt x="6249" y="9424"/>
                </a:moveTo>
                <a:cubicBezTo>
                  <a:pt x="17992" y="17170"/>
                  <a:pt x="64764" y="43763"/>
                  <a:pt x="74336" y="59452"/>
                </a:cubicBezTo>
                <a:cubicBezTo>
                  <a:pt x="83908" y="75142"/>
                  <a:pt x="58499" y="90338"/>
                  <a:pt x="63679" y="103561"/>
                </a:cubicBezTo>
                <a:cubicBezTo>
                  <a:pt x="68860" y="116784"/>
                  <a:pt x="113955" y="132917"/>
                  <a:pt x="105419" y="138788"/>
                </a:cubicBezTo>
                <a:cubicBezTo>
                  <a:pt x="96884" y="144659"/>
                  <a:pt x="29389" y="159757"/>
                  <a:pt x="12466" y="138788"/>
                </a:cubicBezTo>
                <a:cubicBezTo>
                  <a:pt x="-4457" y="117819"/>
                  <a:pt x="4917" y="34537"/>
                  <a:pt x="3881" y="12976"/>
                </a:cubicBezTo>
                <a:cubicBezTo>
                  <a:pt x="2845" y="-8585"/>
                  <a:pt x="-5493" y="1678"/>
                  <a:pt x="6249" y="9424"/>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CUSTOM_9">
    <p:bg>
      <p:bgPr>
        <a:blipFill>
          <a:blip r:embed="rId2">
            <a:alphaModFix/>
          </a:blip>
          <a:stretch>
            <a:fillRect/>
          </a:stretch>
        </a:blipFill>
        <a:effectLst/>
      </p:bgPr>
    </p:bg>
    <p:spTree>
      <p:nvGrpSpPr>
        <p:cNvPr id="1" name="Shape 219"/>
        <p:cNvGrpSpPr/>
        <p:nvPr/>
      </p:nvGrpSpPr>
      <p:grpSpPr>
        <a:xfrm>
          <a:off x="0" y="0"/>
          <a:ext cx="0" cy="0"/>
          <a:chOff x="0" y="0"/>
          <a:chExt cx="0" cy="0"/>
        </a:xfrm>
      </p:grpSpPr>
      <p:sp>
        <p:nvSpPr>
          <p:cNvPr id="220" name="Google Shape;220;p27"/>
          <p:cNvSpPr txBox="1">
            <a:spLocks noGrp="1"/>
          </p:cNvSpPr>
          <p:nvPr>
            <p:ph type="title"/>
          </p:nvPr>
        </p:nvSpPr>
        <p:spPr>
          <a:xfrm>
            <a:off x="720000" y="593367"/>
            <a:ext cx="28272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atin typeface="Montserrat"/>
                <a:ea typeface="Montserrat"/>
                <a:cs typeface="Montserrat"/>
                <a:sym typeface="Montserrat"/>
              </a:defRPr>
            </a:lvl2pPr>
            <a:lvl3pPr lvl="2">
              <a:spcBef>
                <a:spcPts val="0"/>
              </a:spcBef>
              <a:spcAft>
                <a:spcPts val="0"/>
              </a:spcAft>
              <a:buSzPts val="3700"/>
              <a:buNone/>
              <a:defRPr>
                <a:latin typeface="Montserrat"/>
                <a:ea typeface="Montserrat"/>
                <a:cs typeface="Montserrat"/>
                <a:sym typeface="Montserrat"/>
              </a:defRPr>
            </a:lvl3pPr>
            <a:lvl4pPr lvl="3">
              <a:spcBef>
                <a:spcPts val="0"/>
              </a:spcBef>
              <a:spcAft>
                <a:spcPts val="0"/>
              </a:spcAft>
              <a:buSzPts val="3700"/>
              <a:buNone/>
              <a:defRPr>
                <a:latin typeface="Montserrat"/>
                <a:ea typeface="Montserrat"/>
                <a:cs typeface="Montserrat"/>
                <a:sym typeface="Montserrat"/>
              </a:defRPr>
            </a:lvl4pPr>
            <a:lvl5pPr lvl="4">
              <a:spcBef>
                <a:spcPts val="0"/>
              </a:spcBef>
              <a:spcAft>
                <a:spcPts val="0"/>
              </a:spcAft>
              <a:buSzPts val="3700"/>
              <a:buNone/>
              <a:defRPr>
                <a:latin typeface="Montserrat"/>
                <a:ea typeface="Montserrat"/>
                <a:cs typeface="Montserrat"/>
                <a:sym typeface="Montserrat"/>
              </a:defRPr>
            </a:lvl5pPr>
            <a:lvl6pPr lvl="5">
              <a:spcBef>
                <a:spcPts val="0"/>
              </a:spcBef>
              <a:spcAft>
                <a:spcPts val="0"/>
              </a:spcAft>
              <a:buSzPts val="3700"/>
              <a:buNone/>
              <a:defRPr>
                <a:latin typeface="Montserrat"/>
                <a:ea typeface="Montserrat"/>
                <a:cs typeface="Montserrat"/>
                <a:sym typeface="Montserrat"/>
              </a:defRPr>
            </a:lvl6pPr>
            <a:lvl7pPr lvl="6">
              <a:spcBef>
                <a:spcPts val="0"/>
              </a:spcBef>
              <a:spcAft>
                <a:spcPts val="0"/>
              </a:spcAft>
              <a:buSzPts val="3700"/>
              <a:buNone/>
              <a:defRPr>
                <a:latin typeface="Montserrat"/>
                <a:ea typeface="Montserrat"/>
                <a:cs typeface="Montserrat"/>
                <a:sym typeface="Montserrat"/>
              </a:defRPr>
            </a:lvl7pPr>
            <a:lvl8pPr lvl="7">
              <a:spcBef>
                <a:spcPts val="0"/>
              </a:spcBef>
              <a:spcAft>
                <a:spcPts val="0"/>
              </a:spcAft>
              <a:buSzPts val="3700"/>
              <a:buNone/>
              <a:defRPr>
                <a:latin typeface="Montserrat"/>
                <a:ea typeface="Montserrat"/>
                <a:cs typeface="Montserrat"/>
                <a:sym typeface="Montserrat"/>
              </a:defRPr>
            </a:lvl8pPr>
            <a:lvl9pPr lvl="8">
              <a:spcBef>
                <a:spcPts val="0"/>
              </a:spcBef>
              <a:spcAft>
                <a:spcPts val="0"/>
              </a:spcAft>
              <a:buSzPts val="3700"/>
              <a:buNone/>
              <a:defRPr>
                <a:latin typeface="Montserrat"/>
                <a:ea typeface="Montserrat"/>
                <a:cs typeface="Montserrat"/>
                <a:sym typeface="Montserrat"/>
              </a:defRPr>
            </a:lvl9pPr>
          </a:lstStyle>
          <a:p>
            <a:endParaRPr/>
          </a:p>
        </p:txBody>
      </p:sp>
      <p:sp>
        <p:nvSpPr>
          <p:cNvPr id="221" name="Google Shape;221;p27"/>
          <p:cNvSpPr txBox="1">
            <a:spLocks noGrp="1"/>
          </p:cNvSpPr>
          <p:nvPr>
            <p:ph type="subTitle" idx="1"/>
          </p:nvPr>
        </p:nvSpPr>
        <p:spPr>
          <a:xfrm>
            <a:off x="6745083" y="4852583"/>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222" name="Google Shape;222;p27"/>
          <p:cNvSpPr txBox="1">
            <a:spLocks noGrp="1"/>
          </p:cNvSpPr>
          <p:nvPr>
            <p:ph type="subTitle" idx="2"/>
          </p:nvPr>
        </p:nvSpPr>
        <p:spPr>
          <a:xfrm>
            <a:off x="6790683" y="5204333"/>
            <a:ext cx="2996700" cy="1113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b="0">
                <a:solidFill>
                  <a:schemeClr val="dk1"/>
                </a:solidFill>
                <a:latin typeface="Montserrat Medium"/>
                <a:ea typeface="Montserrat Medium"/>
                <a:cs typeface="Montserrat Medium"/>
                <a:sym typeface="Montserrat Medium"/>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223" name="Google Shape;223;p27"/>
          <p:cNvSpPr txBox="1">
            <a:spLocks noGrp="1"/>
          </p:cNvSpPr>
          <p:nvPr>
            <p:ph type="subTitle" idx="3"/>
          </p:nvPr>
        </p:nvSpPr>
        <p:spPr>
          <a:xfrm>
            <a:off x="2358917" y="4852583"/>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2pPr>
            <a:lvl3pPr lvl="2"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3pPr>
            <a:lvl4pPr lvl="3"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4pPr>
            <a:lvl5pPr lvl="4"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5pPr>
            <a:lvl6pPr lvl="5"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6pPr>
            <a:lvl7pPr lvl="6"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7pPr>
            <a:lvl8pPr lvl="7" algn="ctr" rtl="0">
              <a:spcBef>
                <a:spcPts val="2100"/>
              </a:spcBef>
              <a:spcAft>
                <a:spcPts val="0"/>
              </a:spcAft>
              <a:buClr>
                <a:schemeClr val="dk2"/>
              </a:buClr>
              <a:buSzPts val="3300"/>
              <a:buFont typeface="Anton"/>
              <a:buNone/>
              <a:defRPr sz="3300" b="0">
                <a:solidFill>
                  <a:schemeClr val="dk2"/>
                </a:solidFill>
                <a:latin typeface="Anton"/>
                <a:ea typeface="Anton"/>
                <a:cs typeface="Anton"/>
                <a:sym typeface="Anton"/>
              </a:defRPr>
            </a:lvl8pPr>
            <a:lvl9pPr lvl="8" algn="ctr" rtl="0">
              <a:spcBef>
                <a:spcPts val="2100"/>
              </a:spcBef>
              <a:spcAft>
                <a:spcPts val="2100"/>
              </a:spcAft>
              <a:buClr>
                <a:schemeClr val="dk2"/>
              </a:buClr>
              <a:buSzPts val="3300"/>
              <a:buFont typeface="Anton"/>
              <a:buNone/>
              <a:defRPr sz="3300" b="0">
                <a:solidFill>
                  <a:schemeClr val="dk2"/>
                </a:solidFill>
                <a:latin typeface="Anton"/>
                <a:ea typeface="Anton"/>
                <a:cs typeface="Anton"/>
                <a:sym typeface="Anton"/>
              </a:defRPr>
            </a:lvl9pPr>
          </a:lstStyle>
          <a:p>
            <a:endParaRPr/>
          </a:p>
        </p:txBody>
      </p:sp>
      <p:sp>
        <p:nvSpPr>
          <p:cNvPr id="224" name="Google Shape;224;p27"/>
          <p:cNvSpPr txBox="1">
            <a:spLocks noGrp="1"/>
          </p:cNvSpPr>
          <p:nvPr>
            <p:ph type="subTitle" idx="4"/>
          </p:nvPr>
        </p:nvSpPr>
        <p:spPr>
          <a:xfrm>
            <a:off x="2404617" y="5204333"/>
            <a:ext cx="2996700" cy="1113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b="0">
                <a:solidFill>
                  <a:schemeClr val="dk1"/>
                </a:solidFill>
                <a:latin typeface="Montserrat Medium"/>
                <a:ea typeface="Montserrat Medium"/>
                <a:cs typeface="Montserrat Medium"/>
                <a:sym typeface="Montserrat Medium"/>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225" name="Google Shape;225;p27"/>
          <p:cNvSpPr/>
          <p:nvPr/>
        </p:nvSpPr>
        <p:spPr>
          <a:xfrm>
            <a:off x="-615689" y="2439851"/>
            <a:ext cx="1787055" cy="4936643"/>
          </a:xfrm>
          <a:custGeom>
            <a:avLst/>
            <a:gdLst/>
            <a:ahLst/>
            <a:cxnLst/>
            <a:rect l="l" t="t" r="r" b="b"/>
            <a:pathLst>
              <a:path w="53613" h="148103" extrusionOk="0">
                <a:moveTo>
                  <a:pt x="5249" y="1619"/>
                </a:moveTo>
                <a:cubicBezTo>
                  <a:pt x="12827" y="-10151"/>
                  <a:pt x="47172" y="48593"/>
                  <a:pt x="52009" y="67081"/>
                </a:cubicBezTo>
                <a:cubicBezTo>
                  <a:pt x="56846" y="85570"/>
                  <a:pt x="34111" y="101102"/>
                  <a:pt x="34272" y="112550"/>
                </a:cubicBezTo>
                <a:cubicBezTo>
                  <a:pt x="34433" y="123998"/>
                  <a:pt x="57598" y="131577"/>
                  <a:pt x="52976" y="135769"/>
                </a:cubicBezTo>
                <a:cubicBezTo>
                  <a:pt x="48354" y="139961"/>
                  <a:pt x="14494" y="160062"/>
                  <a:pt x="6539" y="137704"/>
                </a:cubicBezTo>
                <a:cubicBezTo>
                  <a:pt x="-1415" y="115346"/>
                  <a:pt x="-2329" y="13390"/>
                  <a:pt x="5249" y="1619"/>
                </a:cubicBezTo>
                <a:close/>
              </a:path>
            </a:pathLst>
          </a:custGeom>
          <a:solidFill>
            <a:srgbClr val="FFFFFF">
              <a:alpha val="41960"/>
            </a:srgbClr>
          </a:solidFill>
          <a:ln>
            <a:noFill/>
          </a:ln>
        </p:spPr>
      </p:sp>
      <p:sp>
        <p:nvSpPr>
          <p:cNvPr id="226" name="Google Shape;226;p27"/>
          <p:cNvSpPr/>
          <p:nvPr/>
        </p:nvSpPr>
        <p:spPr>
          <a:xfrm>
            <a:off x="-1198315" y="3550498"/>
            <a:ext cx="2405873" cy="3697441"/>
          </a:xfrm>
          <a:custGeom>
            <a:avLst/>
            <a:gdLst/>
            <a:ahLst/>
            <a:cxnLst/>
            <a:rect l="l" t="t" r="r" b="b"/>
            <a:pathLst>
              <a:path w="72178" h="110926" extrusionOk="0">
                <a:moveTo>
                  <a:pt x="4669" y="225"/>
                </a:moveTo>
                <a:cubicBezTo>
                  <a:pt x="14451" y="-3376"/>
                  <a:pt x="61156" y="62194"/>
                  <a:pt x="69487" y="79554"/>
                </a:cubicBezTo>
                <a:cubicBezTo>
                  <a:pt x="77818" y="96914"/>
                  <a:pt x="64435" y="100784"/>
                  <a:pt x="54653" y="104385"/>
                </a:cubicBezTo>
                <a:cubicBezTo>
                  <a:pt x="44871" y="107986"/>
                  <a:pt x="19127" y="118520"/>
                  <a:pt x="10796" y="101160"/>
                </a:cubicBezTo>
                <a:cubicBezTo>
                  <a:pt x="2465" y="83800"/>
                  <a:pt x="-5113" y="3826"/>
                  <a:pt x="4669" y="225"/>
                </a:cubicBezTo>
                <a:close/>
              </a:path>
            </a:pathLst>
          </a:custGeom>
          <a:noFill/>
          <a:ln w="19050" cap="flat" cmpd="sng">
            <a:solidFill>
              <a:schemeClr val="dk1"/>
            </a:solidFill>
            <a:prstDash val="solid"/>
            <a:round/>
            <a:headEnd type="none" w="med" len="med"/>
            <a:tailEnd type="none" w="med" len="med"/>
          </a:ln>
        </p:spPr>
      </p:sp>
      <p:sp>
        <p:nvSpPr>
          <p:cNvPr id="227" name="Google Shape;227;p27"/>
          <p:cNvSpPr/>
          <p:nvPr/>
        </p:nvSpPr>
        <p:spPr>
          <a:xfrm>
            <a:off x="10618038" y="-503979"/>
            <a:ext cx="2107481" cy="5062473"/>
          </a:xfrm>
          <a:custGeom>
            <a:avLst/>
            <a:gdLst/>
            <a:ahLst/>
            <a:cxnLst/>
            <a:rect l="l" t="t" r="r" b="b"/>
            <a:pathLst>
              <a:path w="63226" h="151878" extrusionOk="0">
                <a:moveTo>
                  <a:pt x="56177" y="140562"/>
                </a:moveTo>
                <a:cubicBezTo>
                  <a:pt x="55586" y="161523"/>
                  <a:pt x="63702" y="149108"/>
                  <a:pt x="56177" y="136370"/>
                </a:cubicBezTo>
                <a:cubicBezTo>
                  <a:pt x="48653" y="123632"/>
                  <a:pt x="15921" y="81065"/>
                  <a:pt x="11030" y="64135"/>
                </a:cubicBezTo>
                <a:cubicBezTo>
                  <a:pt x="6139" y="47205"/>
                  <a:pt x="28551" y="43712"/>
                  <a:pt x="26831" y="34790"/>
                </a:cubicBezTo>
                <a:cubicBezTo>
                  <a:pt x="25111" y="25868"/>
                  <a:pt x="-4771" y="14635"/>
                  <a:pt x="711" y="10604"/>
                </a:cubicBezTo>
                <a:cubicBezTo>
                  <a:pt x="6193" y="6573"/>
                  <a:pt x="50480" y="-11056"/>
                  <a:pt x="59724" y="10604"/>
                </a:cubicBezTo>
                <a:cubicBezTo>
                  <a:pt x="68968" y="32264"/>
                  <a:pt x="56768" y="119601"/>
                  <a:pt x="56177" y="140562"/>
                </a:cubicBezTo>
                <a:close/>
              </a:path>
            </a:pathLst>
          </a:custGeom>
          <a:solidFill>
            <a:srgbClr val="FFFFFF">
              <a:alpha val="41960"/>
            </a:srgbClr>
          </a:solidFill>
          <a:ln>
            <a:noFill/>
          </a:ln>
        </p:spPr>
      </p:sp>
      <p:sp>
        <p:nvSpPr>
          <p:cNvPr id="228" name="Google Shape;228;p27"/>
          <p:cNvSpPr/>
          <p:nvPr/>
        </p:nvSpPr>
        <p:spPr>
          <a:xfrm>
            <a:off x="10090534" y="-554660"/>
            <a:ext cx="3288318" cy="6082548"/>
          </a:xfrm>
          <a:custGeom>
            <a:avLst/>
            <a:gdLst/>
            <a:ahLst/>
            <a:cxnLst/>
            <a:rect l="l" t="t" r="r" b="b"/>
            <a:pathLst>
              <a:path w="98652" h="182481" extrusionOk="0">
                <a:moveTo>
                  <a:pt x="77806" y="178201"/>
                </a:moveTo>
                <a:cubicBezTo>
                  <a:pt x="66949" y="197173"/>
                  <a:pt x="33734" y="147136"/>
                  <a:pt x="29112" y="128217"/>
                </a:cubicBezTo>
                <a:cubicBezTo>
                  <a:pt x="24490" y="109298"/>
                  <a:pt x="54803" y="83715"/>
                  <a:pt x="50073" y="64689"/>
                </a:cubicBezTo>
                <a:cubicBezTo>
                  <a:pt x="45343" y="45663"/>
                  <a:pt x="-6629" y="22444"/>
                  <a:pt x="734" y="14060"/>
                </a:cubicBezTo>
                <a:cubicBezTo>
                  <a:pt x="8097" y="5676"/>
                  <a:pt x="81408" y="-12974"/>
                  <a:pt x="94253" y="14383"/>
                </a:cubicBezTo>
                <a:cubicBezTo>
                  <a:pt x="107098" y="41740"/>
                  <a:pt x="88663" y="159229"/>
                  <a:pt x="77806" y="178201"/>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229"/>
        <p:cNvGrpSpPr/>
        <p:nvPr/>
      </p:nvGrpSpPr>
      <p:grpSpPr>
        <a:xfrm>
          <a:off x="0" y="0"/>
          <a:ext cx="0" cy="0"/>
          <a:chOff x="0" y="0"/>
          <a:chExt cx="0" cy="0"/>
        </a:xfrm>
      </p:grpSpPr>
      <p:sp>
        <p:nvSpPr>
          <p:cNvPr id="230" name="Google Shape;230;p28"/>
          <p:cNvSpPr txBox="1">
            <a:spLocks noGrp="1"/>
          </p:cNvSpPr>
          <p:nvPr>
            <p:ph type="title"/>
          </p:nvPr>
        </p:nvSpPr>
        <p:spPr>
          <a:xfrm>
            <a:off x="3762266" y="1306200"/>
            <a:ext cx="4667700" cy="955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1"/>
              </a:buClr>
              <a:buSzPts val="7100"/>
              <a:buNone/>
              <a:defRPr sz="8700">
                <a:solidFill>
                  <a:schemeClr val="dk1"/>
                </a:solidFill>
              </a:defRPr>
            </a:lvl1pPr>
            <a:lvl2pPr lvl="1" algn="ctr" rtl="0">
              <a:spcBef>
                <a:spcPts val="0"/>
              </a:spcBef>
              <a:spcAft>
                <a:spcPts val="0"/>
              </a:spcAft>
              <a:buClr>
                <a:schemeClr val="dk1"/>
              </a:buClr>
              <a:buSzPts val="3700"/>
              <a:buNone/>
              <a:defRPr>
                <a:solidFill>
                  <a:schemeClr val="dk1"/>
                </a:solidFill>
                <a:latin typeface="Open Sans"/>
                <a:ea typeface="Open Sans"/>
                <a:cs typeface="Open Sans"/>
                <a:sym typeface="Open Sans"/>
              </a:defRPr>
            </a:lvl2pPr>
            <a:lvl3pPr lvl="2" algn="ctr" rtl="0">
              <a:spcBef>
                <a:spcPts val="0"/>
              </a:spcBef>
              <a:spcAft>
                <a:spcPts val="0"/>
              </a:spcAft>
              <a:buClr>
                <a:schemeClr val="dk1"/>
              </a:buClr>
              <a:buSzPts val="3700"/>
              <a:buNone/>
              <a:defRPr>
                <a:solidFill>
                  <a:schemeClr val="dk1"/>
                </a:solidFill>
                <a:latin typeface="Open Sans"/>
                <a:ea typeface="Open Sans"/>
                <a:cs typeface="Open Sans"/>
                <a:sym typeface="Open Sans"/>
              </a:defRPr>
            </a:lvl3pPr>
            <a:lvl4pPr lvl="3" algn="ctr" rtl="0">
              <a:spcBef>
                <a:spcPts val="0"/>
              </a:spcBef>
              <a:spcAft>
                <a:spcPts val="0"/>
              </a:spcAft>
              <a:buClr>
                <a:schemeClr val="dk1"/>
              </a:buClr>
              <a:buSzPts val="3700"/>
              <a:buNone/>
              <a:defRPr>
                <a:solidFill>
                  <a:schemeClr val="dk1"/>
                </a:solidFill>
                <a:latin typeface="Open Sans"/>
                <a:ea typeface="Open Sans"/>
                <a:cs typeface="Open Sans"/>
                <a:sym typeface="Open Sans"/>
              </a:defRPr>
            </a:lvl4pPr>
            <a:lvl5pPr lvl="4" algn="ctr" rtl="0">
              <a:spcBef>
                <a:spcPts val="0"/>
              </a:spcBef>
              <a:spcAft>
                <a:spcPts val="0"/>
              </a:spcAft>
              <a:buClr>
                <a:schemeClr val="dk1"/>
              </a:buClr>
              <a:buSzPts val="3700"/>
              <a:buNone/>
              <a:defRPr>
                <a:solidFill>
                  <a:schemeClr val="dk1"/>
                </a:solidFill>
                <a:latin typeface="Open Sans"/>
                <a:ea typeface="Open Sans"/>
                <a:cs typeface="Open Sans"/>
                <a:sym typeface="Open Sans"/>
              </a:defRPr>
            </a:lvl5pPr>
            <a:lvl6pPr lvl="5" algn="ctr" rtl="0">
              <a:spcBef>
                <a:spcPts val="0"/>
              </a:spcBef>
              <a:spcAft>
                <a:spcPts val="0"/>
              </a:spcAft>
              <a:buClr>
                <a:schemeClr val="dk1"/>
              </a:buClr>
              <a:buSzPts val="3700"/>
              <a:buNone/>
              <a:defRPr>
                <a:solidFill>
                  <a:schemeClr val="dk1"/>
                </a:solidFill>
                <a:latin typeface="Open Sans"/>
                <a:ea typeface="Open Sans"/>
                <a:cs typeface="Open Sans"/>
                <a:sym typeface="Open Sans"/>
              </a:defRPr>
            </a:lvl6pPr>
            <a:lvl7pPr lvl="6" algn="ctr" rtl="0">
              <a:spcBef>
                <a:spcPts val="0"/>
              </a:spcBef>
              <a:spcAft>
                <a:spcPts val="0"/>
              </a:spcAft>
              <a:buClr>
                <a:schemeClr val="dk1"/>
              </a:buClr>
              <a:buSzPts val="3700"/>
              <a:buNone/>
              <a:defRPr>
                <a:solidFill>
                  <a:schemeClr val="dk1"/>
                </a:solidFill>
                <a:latin typeface="Open Sans"/>
                <a:ea typeface="Open Sans"/>
                <a:cs typeface="Open Sans"/>
                <a:sym typeface="Open Sans"/>
              </a:defRPr>
            </a:lvl7pPr>
            <a:lvl8pPr lvl="7" algn="ctr" rtl="0">
              <a:spcBef>
                <a:spcPts val="0"/>
              </a:spcBef>
              <a:spcAft>
                <a:spcPts val="0"/>
              </a:spcAft>
              <a:buClr>
                <a:schemeClr val="dk1"/>
              </a:buClr>
              <a:buSzPts val="3700"/>
              <a:buNone/>
              <a:defRPr>
                <a:solidFill>
                  <a:schemeClr val="dk1"/>
                </a:solidFill>
                <a:latin typeface="Open Sans"/>
                <a:ea typeface="Open Sans"/>
                <a:cs typeface="Open Sans"/>
                <a:sym typeface="Open Sans"/>
              </a:defRPr>
            </a:lvl8pPr>
            <a:lvl9pPr lvl="8" algn="ctr" rtl="0">
              <a:spcBef>
                <a:spcPts val="0"/>
              </a:spcBef>
              <a:spcAft>
                <a:spcPts val="0"/>
              </a:spcAft>
              <a:buClr>
                <a:schemeClr val="dk1"/>
              </a:buClr>
              <a:buSzPts val="3700"/>
              <a:buNone/>
              <a:defRPr>
                <a:solidFill>
                  <a:schemeClr val="dk1"/>
                </a:solidFill>
                <a:latin typeface="Open Sans"/>
                <a:ea typeface="Open Sans"/>
                <a:cs typeface="Open Sans"/>
                <a:sym typeface="Open Sans"/>
              </a:defRPr>
            </a:lvl9pPr>
          </a:lstStyle>
          <a:p>
            <a:endParaRPr/>
          </a:p>
        </p:txBody>
      </p:sp>
      <p:sp>
        <p:nvSpPr>
          <p:cNvPr id="231" name="Google Shape;231;p28"/>
          <p:cNvSpPr txBox="1">
            <a:spLocks noGrp="1"/>
          </p:cNvSpPr>
          <p:nvPr>
            <p:ph type="subTitle" idx="1"/>
          </p:nvPr>
        </p:nvSpPr>
        <p:spPr>
          <a:xfrm>
            <a:off x="3977807" y="2396583"/>
            <a:ext cx="4236300" cy="1454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1900"/>
              <a:buNone/>
              <a:defRPr sz="1900">
                <a:solidFill>
                  <a:schemeClr val="dk1"/>
                </a:solidFill>
              </a:defRPr>
            </a:lvl1pPr>
            <a:lvl2pPr lvl="1" algn="ctr" rtl="0">
              <a:spcBef>
                <a:spcPts val="0"/>
              </a:spcBef>
              <a:spcAft>
                <a:spcPts val="0"/>
              </a:spcAft>
              <a:buClr>
                <a:schemeClr val="dk1"/>
              </a:buClr>
              <a:buSzPts val="1900"/>
              <a:buNone/>
              <a:defRPr>
                <a:solidFill>
                  <a:schemeClr val="dk1"/>
                </a:solidFill>
              </a:defRPr>
            </a:lvl2pPr>
            <a:lvl3pPr lvl="2" algn="ctr" rtl="0">
              <a:spcBef>
                <a:spcPts val="2100"/>
              </a:spcBef>
              <a:spcAft>
                <a:spcPts val="0"/>
              </a:spcAft>
              <a:buClr>
                <a:schemeClr val="dk1"/>
              </a:buClr>
              <a:buSzPts val="1900"/>
              <a:buNone/>
              <a:defRPr>
                <a:solidFill>
                  <a:schemeClr val="dk1"/>
                </a:solidFill>
              </a:defRPr>
            </a:lvl3pPr>
            <a:lvl4pPr lvl="3" algn="ctr" rtl="0">
              <a:spcBef>
                <a:spcPts val="2100"/>
              </a:spcBef>
              <a:spcAft>
                <a:spcPts val="0"/>
              </a:spcAft>
              <a:buClr>
                <a:schemeClr val="dk1"/>
              </a:buClr>
              <a:buSzPts val="1900"/>
              <a:buNone/>
              <a:defRPr>
                <a:solidFill>
                  <a:schemeClr val="dk1"/>
                </a:solidFill>
              </a:defRPr>
            </a:lvl4pPr>
            <a:lvl5pPr lvl="4" algn="ctr" rtl="0">
              <a:spcBef>
                <a:spcPts val="2100"/>
              </a:spcBef>
              <a:spcAft>
                <a:spcPts val="0"/>
              </a:spcAft>
              <a:buClr>
                <a:schemeClr val="dk1"/>
              </a:buClr>
              <a:buSzPts val="1900"/>
              <a:buNone/>
              <a:defRPr>
                <a:solidFill>
                  <a:schemeClr val="dk1"/>
                </a:solidFill>
              </a:defRPr>
            </a:lvl5pPr>
            <a:lvl6pPr lvl="5" algn="ctr" rtl="0">
              <a:spcBef>
                <a:spcPts val="2100"/>
              </a:spcBef>
              <a:spcAft>
                <a:spcPts val="0"/>
              </a:spcAft>
              <a:buClr>
                <a:schemeClr val="dk1"/>
              </a:buClr>
              <a:buSzPts val="1900"/>
              <a:buNone/>
              <a:defRPr>
                <a:solidFill>
                  <a:schemeClr val="dk1"/>
                </a:solidFill>
              </a:defRPr>
            </a:lvl6pPr>
            <a:lvl7pPr lvl="6" algn="ctr" rtl="0">
              <a:spcBef>
                <a:spcPts val="2100"/>
              </a:spcBef>
              <a:spcAft>
                <a:spcPts val="0"/>
              </a:spcAft>
              <a:buClr>
                <a:schemeClr val="dk1"/>
              </a:buClr>
              <a:buSzPts val="1900"/>
              <a:buNone/>
              <a:defRPr>
                <a:solidFill>
                  <a:schemeClr val="dk1"/>
                </a:solidFill>
              </a:defRPr>
            </a:lvl7pPr>
            <a:lvl8pPr lvl="7" algn="ctr" rtl="0">
              <a:spcBef>
                <a:spcPts val="2100"/>
              </a:spcBef>
              <a:spcAft>
                <a:spcPts val="0"/>
              </a:spcAft>
              <a:buClr>
                <a:schemeClr val="dk1"/>
              </a:buClr>
              <a:buSzPts val="1900"/>
              <a:buNone/>
              <a:defRPr>
                <a:solidFill>
                  <a:schemeClr val="dk1"/>
                </a:solidFill>
              </a:defRPr>
            </a:lvl8pPr>
            <a:lvl9pPr lvl="8" algn="ctr" rtl="0">
              <a:spcBef>
                <a:spcPts val="2100"/>
              </a:spcBef>
              <a:spcAft>
                <a:spcPts val="2100"/>
              </a:spcAft>
              <a:buClr>
                <a:schemeClr val="dk1"/>
              </a:buClr>
              <a:buSzPts val="1900"/>
              <a:buNone/>
              <a:defRPr>
                <a:solidFill>
                  <a:schemeClr val="dk1"/>
                </a:solidFill>
              </a:defRPr>
            </a:lvl9pPr>
          </a:lstStyle>
          <a:p>
            <a:endParaRPr/>
          </a:p>
        </p:txBody>
      </p:sp>
      <p:sp>
        <p:nvSpPr>
          <p:cNvPr id="232" name="Google Shape;232;p28"/>
          <p:cNvSpPr txBox="1">
            <a:spLocks noGrp="1"/>
          </p:cNvSpPr>
          <p:nvPr>
            <p:ph type="subTitle" idx="2"/>
          </p:nvPr>
        </p:nvSpPr>
        <p:spPr>
          <a:xfrm>
            <a:off x="3569274" y="5451400"/>
            <a:ext cx="5053500" cy="3732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1900"/>
              <a:buNone/>
              <a:defRPr sz="1500">
                <a:solidFill>
                  <a:schemeClr val="dk1"/>
                </a:solidFill>
              </a:defRPr>
            </a:lvl1pPr>
            <a:lvl2pPr lvl="1" algn="ctr" rtl="0">
              <a:spcBef>
                <a:spcPts val="2100"/>
              </a:spcBef>
              <a:spcAft>
                <a:spcPts val="0"/>
              </a:spcAft>
              <a:buClr>
                <a:schemeClr val="dk1"/>
              </a:buClr>
              <a:buSzPts val="1900"/>
              <a:buNone/>
              <a:defRPr>
                <a:solidFill>
                  <a:schemeClr val="dk1"/>
                </a:solidFill>
              </a:defRPr>
            </a:lvl2pPr>
            <a:lvl3pPr lvl="2" algn="ctr" rtl="0">
              <a:spcBef>
                <a:spcPts val="2100"/>
              </a:spcBef>
              <a:spcAft>
                <a:spcPts val="0"/>
              </a:spcAft>
              <a:buClr>
                <a:schemeClr val="dk1"/>
              </a:buClr>
              <a:buSzPts val="1900"/>
              <a:buNone/>
              <a:defRPr>
                <a:solidFill>
                  <a:schemeClr val="dk1"/>
                </a:solidFill>
              </a:defRPr>
            </a:lvl3pPr>
            <a:lvl4pPr lvl="3" algn="ctr" rtl="0">
              <a:spcBef>
                <a:spcPts val="2100"/>
              </a:spcBef>
              <a:spcAft>
                <a:spcPts val="0"/>
              </a:spcAft>
              <a:buClr>
                <a:schemeClr val="dk1"/>
              </a:buClr>
              <a:buSzPts val="1900"/>
              <a:buNone/>
              <a:defRPr>
                <a:solidFill>
                  <a:schemeClr val="dk1"/>
                </a:solidFill>
              </a:defRPr>
            </a:lvl4pPr>
            <a:lvl5pPr lvl="4" algn="ctr" rtl="0">
              <a:spcBef>
                <a:spcPts val="2100"/>
              </a:spcBef>
              <a:spcAft>
                <a:spcPts val="0"/>
              </a:spcAft>
              <a:buClr>
                <a:schemeClr val="dk1"/>
              </a:buClr>
              <a:buSzPts val="1900"/>
              <a:buNone/>
              <a:defRPr>
                <a:solidFill>
                  <a:schemeClr val="dk1"/>
                </a:solidFill>
              </a:defRPr>
            </a:lvl5pPr>
            <a:lvl6pPr lvl="5" algn="ctr" rtl="0">
              <a:spcBef>
                <a:spcPts val="2100"/>
              </a:spcBef>
              <a:spcAft>
                <a:spcPts val="0"/>
              </a:spcAft>
              <a:buClr>
                <a:schemeClr val="dk1"/>
              </a:buClr>
              <a:buSzPts val="1900"/>
              <a:buNone/>
              <a:defRPr>
                <a:solidFill>
                  <a:schemeClr val="dk1"/>
                </a:solidFill>
              </a:defRPr>
            </a:lvl6pPr>
            <a:lvl7pPr lvl="6" algn="ctr" rtl="0">
              <a:spcBef>
                <a:spcPts val="2100"/>
              </a:spcBef>
              <a:spcAft>
                <a:spcPts val="0"/>
              </a:spcAft>
              <a:buClr>
                <a:schemeClr val="dk1"/>
              </a:buClr>
              <a:buSzPts val="1900"/>
              <a:buNone/>
              <a:defRPr>
                <a:solidFill>
                  <a:schemeClr val="dk1"/>
                </a:solidFill>
              </a:defRPr>
            </a:lvl7pPr>
            <a:lvl8pPr lvl="7" algn="ctr" rtl="0">
              <a:spcBef>
                <a:spcPts val="2100"/>
              </a:spcBef>
              <a:spcAft>
                <a:spcPts val="0"/>
              </a:spcAft>
              <a:buClr>
                <a:schemeClr val="dk1"/>
              </a:buClr>
              <a:buSzPts val="1900"/>
              <a:buNone/>
              <a:defRPr>
                <a:solidFill>
                  <a:schemeClr val="dk1"/>
                </a:solidFill>
              </a:defRPr>
            </a:lvl8pPr>
            <a:lvl9pPr lvl="8" algn="ctr" rtl="0">
              <a:spcBef>
                <a:spcPts val="2100"/>
              </a:spcBef>
              <a:spcAft>
                <a:spcPts val="2100"/>
              </a:spcAft>
              <a:buClr>
                <a:schemeClr val="dk1"/>
              </a:buClr>
              <a:buSzPts val="1900"/>
              <a:buNone/>
              <a:defRPr>
                <a:solidFill>
                  <a:schemeClr val="dk1"/>
                </a:solidFill>
              </a:defRPr>
            </a:lvl9pPr>
          </a:lstStyle>
          <a:p>
            <a:endParaRPr/>
          </a:p>
        </p:txBody>
      </p:sp>
      <p:sp>
        <p:nvSpPr>
          <p:cNvPr id="233" name="Google Shape;233;p28"/>
          <p:cNvSpPr txBox="1"/>
          <p:nvPr/>
        </p:nvSpPr>
        <p:spPr>
          <a:xfrm>
            <a:off x="3899207" y="4594267"/>
            <a:ext cx="4393500" cy="955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b="1">
                <a:solidFill>
                  <a:schemeClr val="dk1"/>
                </a:solidFill>
                <a:latin typeface="Montserrat"/>
                <a:ea typeface="Montserrat"/>
                <a:cs typeface="Montserrat"/>
                <a:sym typeface="Montserrat"/>
              </a:rPr>
              <a:t>CREDITS</a:t>
            </a:r>
            <a:r>
              <a:rPr lang="en-US" sz="1500">
                <a:solidFill>
                  <a:schemeClr val="dk1"/>
                </a:solidFill>
                <a:latin typeface="Montserrat Medium"/>
                <a:ea typeface="Montserrat Medium"/>
                <a:cs typeface="Montserrat Medium"/>
                <a:sym typeface="Montserrat Medium"/>
              </a:rPr>
              <a:t>: This presentation template was created by </a:t>
            </a:r>
            <a:r>
              <a:rPr lang="en-US" sz="1500" b="1">
                <a:solidFill>
                  <a:schemeClr val="dk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US" sz="1500">
                <a:solidFill>
                  <a:schemeClr val="dk1"/>
                </a:solidFill>
                <a:latin typeface="Montserrat Medium"/>
                <a:ea typeface="Montserrat Medium"/>
                <a:cs typeface="Montserrat Medium"/>
                <a:sym typeface="Montserrat Medium"/>
              </a:rPr>
              <a:t>, including icons by </a:t>
            </a:r>
            <a:r>
              <a:rPr lang="en-US" sz="15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US" sz="1500">
                <a:solidFill>
                  <a:schemeClr val="dk1"/>
                </a:solidFill>
                <a:latin typeface="Montserrat Medium"/>
                <a:ea typeface="Montserrat Medium"/>
                <a:cs typeface="Montserrat Medium"/>
                <a:sym typeface="Montserrat Medium"/>
              </a:rPr>
              <a:t>, infographics &amp; images by </a:t>
            </a:r>
            <a:r>
              <a:rPr lang="en-US" sz="15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endParaRPr sz="1500" b="1">
              <a:solidFill>
                <a:schemeClr val="dk1"/>
              </a:solidFill>
              <a:latin typeface="Montserrat"/>
              <a:ea typeface="Montserrat"/>
              <a:cs typeface="Montserrat"/>
              <a:sym typeface="Montserrat"/>
            </a:endParaRPr>
          </a:p>
        </p:txBody>
      </p:sp>
      <p:sp>
        <p:nvSpPr>
          <p:cNvPr id="234" name="Google Shape;234;p28"/>
          <p:cNvSpPr/>
          <p:nvPr/>
        </p:nvSpPr>
        <p:spPr>
          <a:xfrm rot="10800000">
            <a:off x="9352221" y="2037774"/>
            <a:ext cx="3495313" cy="5211203"/>
          </a:xfrm>
          <a:custGeom>
            <a:avLst/>
            <a:gdLst/>
            <a:ahLst/>
            <a:cxnLst/>
            <a:rect l="l" t="t" r="r" b="b"/>
            <a:pathLst>
              <a:path w="104862" h="156340" extrusionOk="0">
                <a:moveTo>
                  <a:pt x="103973" y="10158"/>
                </a:moveTo>
                <a:cubicBezTo>
                  <a:pt x="111874" y="15371"/>
                  <a:pt x="61514" y="24293"/>
                  <a:pt x="57859" y="40793"/>
                </a:cubicBezTo>
                <a:cubicBezTo>
                  <a:pt x="54204" y="57293"/>
                  <a:pt x="87902" y="89971"/>
                  <a:pt x="82044" y="109158"/>
                </a:cubicBezTo>
                <a:cubicBezTo>
                  <a:pt x="76186" y="128345"/>
                  <a:pt x="35769" y="153445"/>
                  <a:pt x="22709" y="155917"/>
                </a:cubicBezTo>
                <a:cubicBezTo>
                  <a:pt x="9649" y="158389"/>
                  <a:pt x="5725" y="148393"/>
                  <a:pt x="3683" y="123992"/>
                </a:cubicBezTo>
                <a:cubicBezTo>
                  <a:pt x="1641" y="99591"/>
                  <a:pt x="-6260" y="28485"/>
                  <a:pt x="10455" y="9513"/>
                </a:cubicBezTo>
                <a:cubicBezTo>
                  <a:pt x="27170" y="-9459"/>
                  <a:pt x="96072" y="4945"/>
                  <a:pt x="103973" y="10158"/>
                </a:cubicBezTo>
                <a:close/>
              </a:path>
            </a:pathLst>
          </a:custGeom>
          <a:noFill/>
          <a:ln w="19050" cap="flat" cmpd="sng">
            <a:solidFill>
              <a:schemeClr val="dk1"/>
            </a:solidFill>
            <a:prstDash val="solid"/>
            <a:round/>
            <a:headEnd type="none" w="med" len="med"/>
            <a:tailEnd type="none" w="med" len="med"/>
          </a:ln>
        </p:spPr>
      </p:sp>
      <p:sp>
        <p:nvSpPr>
          <p:cNvPr id="235" name="Google Shape;235;p28"/>
          <p:cNvSpPr/>
          <p:nvPr/>
        </p:nvSpPr>
        <p:spPr>
          <a:xfrm rot="10800000">
            <a:off x="9792468" y="-584245"/>
            <a:ext cx="3082523" cy="7669275"/>
          </a:xfrm>
          <a:custGeom>
            <a:avLst/>
            <a:gdLst/>
            <a:ahLst/>
            <a:cxnLst/>
            <a:rect l="l" t="t" r="r" b="b"/>
            <a:pathLst>
              <a:path w="92478" h="230084" extrusionOk="0">
                <a:moveTo>
                  <a:pt x="57393" y="3304"/>
                </a:moveTo>
                <a:cubicBezTo>
                  <a:pt x="58952" y="8571"/>
                  <a:pt x="72656" y="19105"/>
                  <a:pt x="69969" y="35874"/>
                </a:cubicBezTo>
                <a:cubicBezTo>
                  <a:pt x="67282" y="52643"/>
                  <a:pt x="38958" y="78763"/>
                  <a:pt x="41269" y="103916"/>
                </a:cubicBezTo>
                <a:cubicBezTo>
                  <a:pt x="43580" y="129069"/>
                  <a:pt x="76419" y="167928"/>
                  <a:pt x="83836" y="186793"/>
                </a:cubicBezTo>
                <a:cubicBezTo>
                  <a:pt x="91253" y="205658"/>
                  <a:pt x="97810" y="212054"/>
                  <a:pt x="85771" y="217106"/>
                </a:cubicBezTo>
                <a:cubicBezTo>
                  <a:pt x="73732" y="222158"/>
                  <a:pt x="25736" y="243549"/>
                  <a:pt x="11601" y="217106"/>
                </a:cubicBezTo>
                <a:cubicBezTo>
                  <a:pt x="-2534" y="190663"/>
                  <a:pt x="-277" y="93973"/>
                  <a:pt x="959" y="58447"/>
                </a:cubicBezTo>
                <a:cubicBezTo>
                  <a:pt x="2195" y="22921"/>
                  <a:pt x="9075" y="12978"/>
                  <a:pt x="19018" y="3949"/>
                </a:cubicBezTo>
                <a:cubicBezTo>
                  <a:pt x="28961" y="-5080"/>
                  <a:pt x="54221" y="4379"/>
                  <a:pt x="60617" y="4271"/>
                </a:cubicBezTo>
                <a:cubicBezTo>
                  <a:pt x="67013" y="4164"/>
                  <a:pt x="55834" y="-1963"/>
                  <a:pt x="57393" y="3304"/>
                </a:cubicBezTo>
                <a:close/>
              </a:path>
            </a:pathLst>
          </a:custGeom>
          <a:solidFill>
            <a:srgbClr val="FFFFFF">
              <a:alpha val="41960"/>
            </a:srgbClr>
          </a:solidFill>
          <a:ln>
            <a:noFill/>
          </a:ln>
        </p:spPr>
      </p:sp>
      <p:sp>
        <p:nvSpPr>
          <p:cNvPr id="236" name="Google Shape;236;p28"/>
          <p:cNvSpPr/>
          <p:nvPr/>
        </p:nvSpPr>
        <p:spPr>
          <a:xfrm>
            <a:off x="-832209" y="-413820"/>
            <a:ext cx="3495313" cy="5211203"/>
          </a:xfrm>
          <a:custGeom>
            <a:avLst/>
            <a:gdLst/>
            <a:ahLst/>
            <a:cxnLst/>
            <a:rect l="l" t="t" r="r" b="b"/>
            <a:pathLst>
              <a:path w="104862" h="156340" extrusionOk="0">
                <a:moveTo>
                  <a:pt x="103973" y="10158"/>
                </a:moveTo>
                <a:cubicBezTo>
                  <a:pt x="111874" y="15371"/>
                  <a:pt x="61514" y="24293"/>
                  <a:pt x="57859" y="40793"/>
                </a:cubicBezTo>
                <a:cubicBezTo>
                  <a:pt x="54204" y="57293"/>
                  <a:pt x="87902" y="89971"/>
                  <a:pt x="82044" y="109158"/>
                </a:cubicBezTo>
                <a:cubicBezTo>
                  <a:pt x="76186" y="128345"/>
                  <a:pt x="35769" y="153445"/>
                  <a:pt x="22709" y="155917"/>
                </a:cubicBezTo>
                <a:cubicBezTo>
                  <a:pt x="9649" y="158389"/>
                  <a:pt x="5725" y="148393"/>
                  <a:pt x="3683" y="123992"/>
                </a:cubicBezTo>
                <a:cubicBezTo>
                  <a:pt x="1641" y="99591"/>
                  <a:pt x="-6260" y="28485"/>
                  <a:pt x="10455" y="9513"/>
                </a:cubicBezTo>
                <a:cubicBezTo>
                  <a:pt x="27170" y="-9459"/>
                  <a:pt x="96072" y="4945"/>
                  <a:pt x="103973" y="10158"/>
                </a:cubicBezTo>
                <a:close/>
              </a:path>
            </a:pathLst>
          </a:custGeom>
          <a:noFill/>
          <a:ln w="19050" cap="flat" cmpd="sng">
            <a:solidFill>
              <a:schemeClr val="lt1"/>
            </a:solidFill>
            <a:prstDash val="solid"/>
            <a:round/>
            <a:headEnd type="none" w="med" len="med"/>
            <a:tailEnd type="none" w="med" len="med"/>
          </a:ln>
        </p:spPr>
      </p:sp>
      <p:sp>
        <p:nvSpPr>
          <p:cNvPr id="237" name="Google Shape;237;p28"/>
          <p:cNvSpPr/>
          <p:nvPr/>
        </p:nvSpPr>
        <p:spPr>
          <a:xfrm>
            <a:off x="-859666" y="-249873"/>
            <a:ext cx="3082523" cy="7669275"/>
          </a:xfrm>
          <a:custGeom>
            <a:avLst/>
            <a:gdLst/>
            <a:ahLst/>
            <a:cxnLst/>
            <a:rect l="l" t="t" r="r" b="b"/>
            <a:pathLst>
              <a:path w="92478" h="230084" extrusionOk="0">
                <a:moveTo>
                  <a:pt x="57393" y="3304"/>
                </a:moveTo>
                <a:cubicBezTo>
                  <a:pt x="58952" y="8571"/>
                  <a:pt x="72656" y="19105"/>
                  <a:pt x="69969" y="35874"/>
                </a:cubicBezTo>
                <a:cubicBezTo>
                  <a:pt x="67282" y="52643"/>
                  <a:pt x="38958" y="78763"/>
                  <a:pt x="41269" y="103916"/>
                </a:cubicBezTo>
                <a:cubicBezTo>
                  <a:pt x="43580" y="129069"/>
                  <a:pt x="76419" y="167928"/>
                  <a:pt x="83836" y="186793"/>
                </a:cubicBezTo>
                <a:cubicBezTo>
                  <a:pt x="91253" y="205658"/>
                  <a:pt x="97810" y="212054"/>
                  <a:pt x="85771" y="217106"/>
                </a:cubicBezTo>
                <a:cubicBezTo>
                  <a:pt x="73732" y="222158"/>
                  <a:pt x="25736" y="243549"/>
                  <a:pt x="11601" y="217106"/>
                </a:cubicBezTo>
                <a:cubicBezTo>
                  <a:pt x="-2534" y="190663"/>
                  <a:pt x="-277" y="93973"/>
                  <a:pt x="959" y="58447"/>
                </a:cubicBezTo>
                <a:cubicBezTo>
                  <a:pt x="2195" y="22921"/>
                  <a:pt x="9075" y="12978"/>
                  <a:pt x="19018" y="3949"/>
                </a:cubicBezTo>
                <a:cubicBezTo>
                  <a:pt x="28961" y="-5080"/>
                  <a:pt x="54221" y="4379"/>
                  <a:pt x="60617" y="4271"/>
                </a:cubicBezTo>
                <a:cubicBezTo>
                  <a:pt x="67013" y="4164"/>
                  <a:pt x="55834" y="-1963"/>
                  <a:pt x="57393" y="3304"/>
                </a:cubicBezTo>
                <a:close/>
              </a:path>
            </a:pathLst>
          </a:custGeom>
          <a:solidFill>
            <a:srgbClr val="FFFFFF">
              <a:alpha val="41960"/>
            </a:srgbClr>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CAPTION_ONLY_1">
    <p:spTree>
      <p:nvGrpSpPr>
        <p:cNvPr id="1" name="Shape 238"/>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_ONLY_2">
    <p:bg>
      <p:bgPr>
        <a:blipFill>
          <a:blip r:embed="rId2">
            <a:alphaModFix/>
          </a:blip>
          <a:stretch>
            <a:fillRect/>
          </a:stretch>
        </a:blipFill>
        <a:effectLst/>
      </p:bgPr>
    </p:bg>
    <p:spTree>
      <p:nvGrpSpPr>
        <p:cNvPr id="1" name="Shape 239"/>
        <p:cNvGrpSpPr/>
        <p:nvPr/>
      </p:nvGrpSpPr>
      <p:grpSpPr>
        <a:xfrm>
          <a:off x="0" y="0"/>
          <a:ext cx="0" cy="0"/>
          <a:chOff x="0" y="0"/>
          <a:chExt cx="0" cy="0"/>
        </a:xfrm>
      </p:grpSpPr>
      <p:sp>
        <p:nvSpPr>
          <p:cNvPr id="240" name="Google Shape;240;p30"/>
          <p:cNvSpPr txBox="1">
            <a:spLocks noGrp="1"/>
          </p:cNvSpPr>
          <p:nvPr>
            <p:ph type="title"/>
          </p:nvPr>
        </p:nvSpPr>
        <p:spPr>
          <a:xfrm>
            <a:off x="979533" y="2098967"/>
            <a:ext cx="4542900" cy="763500"/>
          </a:xfrm>
          <a:prstGeom prst="rect">
            <a:avLst/>
          </a:prstGeom>
        </p:spPr>
        <p:txBody>
          <a:bodyPr spcFirstLastPara="1" wrap="square" lIns="121900" tIns="121900" rIns="121900" bIns="121900" anchor="t" anchorCtr="0">
            <a:noAutofit/>
          </a:bodyPr>
          <a:lstStyle>
            <a:lvl1pPr lvl="0" algn="l"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41" name="Google Shape;241;p30"/>
          <p:cNvSpPr txBox="1">
            <a:spLocks noGrp="1"/>
          </p:cNvSpPr>
          <p:nvPr>
            <p:ph type="subTitle" idx="1"/>
          </p:nvPr>
        </p:nvSpPr>
        <p:spPr>
          <a:xfrm>
            <a:off x="979533" y="3155967"/>
            <a:ext cx="4542900" cy="2127300"/>
          </a:xfrm>
          <a:prstGeom prst="rect">
            <a:avLst/>
          </a:prstGeom>
        </p:spPr>
        <p:txBody>
          <a:bodyPr spcFirstLastPara="1" wrap="square" lIns="121900" tIns="121900" rIns="121900" bIns="121900" anchor="t" anchorCtr="0">
            <a:noAutofit/>
          </a:bodyPr>
          <a:lstStyle>
            <a:lvl1pPr lvl="0" rtl="0">
              <a:spcBef>
                <a:spcPts val="0"/>
              </a:spcBef>
              <a:spcAft>
                <a:spcPts val="0"/>
              </a:spcAft>
              <a:buSzPts val="1900"/>
              <a:buNone/>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sp>
        <p:nvSpPr>
          <p:cNvPr id="242" name="Google Shape;242;p30"/>
          <p:cNvSpPr/>
          <p:nvPr/>
        </p:nvSpPr>
        <p:spPr>
          <a:xfrm>
            <a:off x="-268109" y="-16933"/>
            <a:ext cx="5331033" cy="285489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243" name="Google Shape;243;p30"/>
          <p:cNvSpPr/>
          <p:nvPr/>
        </p:nvSpPr>
        <p:spPr>
          <a:xfrm>
            <a:off x="9541250" y="4097024"/>
            <a:ext cx="3261285" cy="3290718"/>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44"/>
        <p:cNvGrpSpPr/>
        <p:nvPr/>
      </p:nvGrpSpPr>
      <p:grpSpPr>
        <a:xfrm>
          <a:off x="0" y="0"/>
          <a:ext cx="0" cy="0"/>
          <a:chOff x="0" y="0"/>
          <a:chExt cx="0" cy="0"/>
        </a:xfrm>
      </p:grpSpPr>
      <p:sp>
        <p:nvSpPr>
          <p:cNvPr id="245" name="Google Shape;245;p31"/>
          <p:cNvSpPr/>
          <p:nvPr/>
        </p:nvSpPr>
        <p:spPr>
          <a:xfrm>
            <a:off x="304801" y="-13915"/>
            <a:ext cx="10972693"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060"/>
            </a:srgbClr>
          </a:solidFill>
          <a:ln>
            <a:noFill/>
          </a:ln>
        </p:spPr>
      </p:sp>
      <p:sp>
        <p:nvSpPr>
          <p:cNvPr id="246" name="Google Shape;246;p31"/>
          <p:cNvSpPr/>
          <p:nvPr/>
        </p:nvSpPr>
        <p:spPr>
          <a:xfrm>
            <a:off x="1" y="-13915"/>
            <a:ext cx="10972693"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247" name="Google Shape;247;p31"/>
          <p:cNvSpPr txBox="1">
            <a:spLocks noGrp="1"/>
          </p:cNvSpPr>
          <p:nvPr>
            <p:ph type="title"/>
          </p:nvPr>
        </p:nvSpPr>
        <p:spPr>
          <a:xfrm>
            <a:off x="1121333" y="1292933"/>
            <a:ext cx="6402000" cy="5460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48" name="Google Shape;248;p31"/>
          <p:cNvSpPr txBox="1">
            <a:spLocks noGrp="1"/>
          </p:cNvSpPr>
          <p:nvPr>
            <p:ph type="body" idx="1"/>
          </p:nvPr>
        </p:nvSpPr>
        <p:spPr>
          <a:xfrm>
            <a:off x="1121333" y="2134633"/>
            <a:ext cx="2793300" cy="32139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800"/>
              </a:spcBef>
              <a:spcAft>
                <a:spcPts val="0"/>
              </a:spcAft>
              <a:buSzPts val="1600"/>
              <a:buChar char="▸"/>
              <a:defRPr sz="2133"/>
            </a:lvl1pPr>
            <a:lvl2pPr marL="914400" lvl="1" indent="-330200" algn="l" rtl="0">
              <a:lnSpc>
                <a:spcPct val="100000"/>
              </a:lnSpc>
              <a:spcBef>
                <a:spcPts val="0"/>
              </a:spcBef>
              <a:spcAft>
                <a:spcPts val="0"/>
              </a:spcAft>
              <a:buSzPts val="1600"/>
              <a:buChar char="▹"/>
              <a:defRPr sz="2133"/>
            </a:lvl2pPr>
            <a:lvl3pPr marL="1371600" lvl="2" indent="-330200" algn="l" rtl="0">
              <a:lnSpc>
                <a:spcPct val="100000"/>
              </a:lnSpc>
              <a:spcBef>
                <a:spcPts val="0"/>
              </a:spcBef>
              <a:spcAft>
                <a:spcPts val="0"/>
              </a:spcAft>
              <a:buSzPts val="1600"/>
              <a:buChar char="▹"/>
              <a:defRPr sz="2133"/>
            </a:lvl3pPr>
            <a:lvl4pPr marL="1828800" lvl="3" indent="-330200" algn="l" rtl="0">
              <a:lnSpc>
                <a:spcPct val="100000"/>
              </a:lnSpc>
              <a:spcBef>
                <a:spcPts val="0"/>
              </a:spcBef>
              <a:spcAft>
                <a:spcPts val="0"/>
              </a:spcAft>
              <a:buSzPts val="1600"/>
              <a:buChar char="●"/>
              <a:defRPr sz="2133"/>
            </a:lvl4pPr>
            <a:lvl5pPr marL="2286000" lvl="4" indent="-330200" algn="l" rtl="0">
              <a:lnSpc>
                <a:spcPct val="100000"/>
              </a:lnSpc>
              <a:spcBef>
                <a:spcPts val="0"/>
              </a:spcBef>
              <a:spcAft>
                <a:spcPts val="0"/>
              </a:spcAft>
              <a:buSzPts val="1600"/>
              <a:buChar char="○"/>
              <a:defRPr sz="2133"/>
            </a:lvl5pPr>
            <a:lvl6pPr marL="2743200" lvl="5" indent="-330200" algn="l" rtl="0">
              <a:lnSpc>
                <a:spcPct val="100000"/>
              </a:lnSpc>
              <a:spcBef>
                <a:spcPts val="0"/>
              </a:spcBef>
              <a:spcAft>
                <a:spcPts val="0"/>
              </a:spcAft>
              <a:buSzPts val="1600"/>
              <a:buChar char="■"/>
              <a:defRPr sz="2133"/>
            </a:lvl6pPr>
            <a:lvl7pPr marL="3200400" lvl="6" indent="-330200" algn="l" rtl="0">
              <a:lnSpc>
                <a:spcPct val="100000"/>
              </a:lnSpc>
              <a:spcBef>
                <a:spcPts val="0"/>
              </a:spcBef>
              <a:spcAft>
                <a:spcPts val="0"/>
              </a:spcAft>
              <a:buSzPts val="1600"/>
              <a:buChar char="●"/>
              <a:defRPr sz="2133"/>
            </a:lvl7pPr>
            <a:lvl8pPr marL="3657600" lvl="7" indent="-330200" algn="l" rtl="0">
              <a:lnSpc>
                <a:spcPct val="100000"/>
              </a:lnSpc>
              <a:spcBef>
                <a:spcPts val="0"/>
              </a:spcBef>
              <a:spcAft>
                <a:spcPts val="0"/>
              </a:spcAft>
              <a:buSzPts val="1600"/>
              <a:buChar char="○"/>
              <a:defRPr sz="2133"/>
            </a:lvl8pPr>
            <a:lvl9pPr marL="4114800" lvl="8" indent="-330200" algn="l" rtl="0">
              <a:lnSpc>
                <a:spcPct val="100000"/>
              </a:lnSpc>
              <a:spcBef>
                <a:spcPts val="0"/>
              </a:spcBef>
              <a:spcAft>
                <a:spcPts val="0"/>
              </a:spcAft>
              <a:buSzPts val="1600"/>
              <a:buChar char="■"/>
              <a:defRPr sz="2133"/>
            </a:lvl9pPr>
          </a:lstStyle>
          <a:p>
            <a:endParaRPr/>
          </a:p>
        </p:txBody>
      </p:sp>
      <p:sp>
        <p:nvSpPr>
          <p:cNvPr id="249" name="Google Shape;249;p31"/>
          <p:cNvSpPr txBox="1">
            <a:spLocks noGrp="1"/>
          </p:cNvSpPr>
          <p:nvPr>
            <p:ph type="body" idx="2"/>
          </p:nvPr>
        </p:nvSpPr>
        <p:spPr>
          <a:xfrm>
            <a:off x="4057708" y="2134633"/>
            <a:ext cx="2793300" cy="32139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800"/>
              </a:spcBef>
              <a:spcAft>
                <a:spcPts val="0"/>
              </a:spcAft>
              <a:buSzPts val="1600"/>
              <a:buChar char="▸"/>
              <a:defRPr sz="2133"/>
            </a:lvl1pPr>
            <a:lvl2pPr marL="914400" lvl="1" indent="-330200" algn="l" rtl="0">
              <a:lnSpc>
                <a:spcPct val="100000"/>
              </a:lnSpc>
              <a:spcBef>
                <a:spcPts val="0"/>
              </a:spcBef>
              <a:spcAft>
                <a:spcPts val="0"/>
              </a:spcAft>
              <a:buSzPts val="1600"/>
              <a:buChar char="▹"/>
              <a:defRPr sz="2133"/>
            </a:lvl2pPr>
            <a:lvl3pPr marL="1371600" lvl="2" indent="-330200" algn="l" rtl="0">
              <a:lnSpc>
                <a:spcPct val="100000"/>
              </a:lnSpc>
              <a:spcBef>
                <a:spcPts val="0"/>
              </a:spcBef>
              <a:spcAft>
                <a:spcPts val="0"/>
              </a:spcAft>
              <a:buSzPts val="1600"/>
              <a:buChar char="▹"/>
              <a:defRPr sz="2133"/>
            </a:lvl3pPr>
            <a:lvl4pPr marL="1828800" lvl="3" indent="-330200" algn="l" rtl="0">
              <a:lnSpc>
                <a:spcPct val="100000"/>
              </a:lnSpc>
              <a:spcBef>
                <a:spcPts val="0"/>
              </a:spcBef>
              <a:spcAft>
                <a:spcPts val="0"/>
              </a:spcAft>
              <a:buSzPts val="1600"/>
              <a:buChar char="●"/>
              <a:defRPr sz="2133"/>
            </a:lvl4pPr>
            <a:lvl5pPr marL="2286000" lvl="4" indent="-330200" algn="l" rtl="0">
              <a:lnSpc>
                <a:spcPct val="100000"/>
              </a:lnSpc>
              <a:spcBef>
                <a:spcPts val="0"/>
              </a:spcBef>
              <a:spcAft>
                <a:spcPts val="0"/>
              </a:spcAft>
              <a:buSzPts val="1600"/>
              <a:buChar char="○"/>
              <a:defRPr sz="2133"/>
            </a:lvl5pPr>
            <a:lvl6pPr marL="2743200" lvl="5" indent="-330200" algn="l" rtl="0">
              <a:lnSpc>
                <a:spcPct val="100000"/>
              </a:lnSpc>
              <a:spcBef>
                <a:spcPts val="0"/>
              </a:spcBef>
              <a:spcAft>
                <a:spcPts val="0"/>
              </a:spcAft>
              <a:buSzPts val="1600"/>
              <a:buChar char="■"/>
              <a:defRPr sz="2133"/>
            </a:lvl6pPr>
            <a:lvl7pPr marL="3200400" lvl="6" indent="-330200" algn="l" rtl="0">
              <a:lnSpc>
                <a:spcPct val="100000"/>
              </a:lnSpc>
              <a:spcBef>
                <a:spcPts val="0"/>
              </a:spcBef>
              <a:spcAft>
                <a:spcPts val="0"/>
              </a:spcAft>
              <a:buSzPts val="1600"/>
              <a:buChar char="●"/>
              <a:defRPr sz="2133"/>
            </a:lvl7pPr>
            <a:lvl8pPr marL="3657600" lvl="7" indent="-330200" algn="l" rtl="0">
              <a:lnSpc>
                <a:spcPct val="100000"/>
              </a:lnSpc>
              <a:spcBef>
                <a:spcPts val="0"/>
              </a:spcBef>
              <a:spcAft>
                <a:spcPts val="0"/>
              </a:spcAft>
              <a:buSzPts val="1600"/>
              <a:buChar char="○"/>
              <a:defRPr sz="2133"/>
            </a:lvl8pPr>
            <a:lvl9pPr marL="4114800" lvl="8" indent="-330200" algn="l" rtl="0">
              <a:lnSpc>
                <a:spcPct val="100000"/>
              </a:lnSpc>
              <a:spcBef>
                <a:spcPts val="0"/>
              </a:spcBef>
              <a:spcAft>
                <a:spcPts val="0"/>
              </a:spcAft>
              <a:buSzPts val="1600"/>
              <a:buChar char="■"/>
              <a:defRPr sz="2133"/>
            </a:lvl9pPr>
          </a:lstStyle>
          <a:p>
            <a:endParaRPr/>
          </a:p>
        </p:txBody>
      </p:sp>
      <p:sp>
        <p:nvSpPr>
          <p:cNvPr id="250" name="Google Shape;250;p31"/>
          <p:cNvSpPr txBox="1">
            <a:spLocks noGrp="1"/>
          </p:cNvSpPr>
          <p:nvPr>
            <p:ph type="body" idx="3"/>
          </p:nvPr>
        </p:nvSpPr>
        <p:spPr>
          <a:xfrm>
            <a:off x="6994083" y="2134633"/>
            <a:ext cx="2793300" cy="32139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800"/>
              </a:spcBef>
              <a:spcAft>
                <a:spcPts val="0"/>
              </a:spcAft>
              <a:buSzPts val="1600"/>
              <a:buChar char="▸"/>
              <a:defRPr sz="2133"/>
            </a:lvl1pPr>
            <a:lvl2pPr marL="914400" lvl="1" indent="-330200" algn="l" rtl="0">
              <a:lnSpc>
                <a:spcPct val="100000"/>
              </a:lnSpc>
              <a:spcBef>
                <a:spcPts val="0"/>
              </a:spcBef>
              <a:spcAft>
                <a:spcPts val="0"/>
              </a:spcAft>
              <a:buSzPts val="1600"/>
              <a:buChar char="▹"/>
              <a:defRPr sz="2133"/>
            </a:lvl2pPr>
            <a:lvl3pPr marL="1371600" lvl="2" indent="-330200" algn="l" rtl="0">
              <a:lnSpc>
                <a:spcPct val="100000"/>
              </a:lnSpc>
              <a:spcBef>
                <a:spcPts val="0"/>
              </a:spcBef>
              <a:spcAft>
                <a:spcPts val="0"/>
              </a:spcAft>
              <a:buSzPts val="1600"/>
              <a:buChar char="▹"/>
              <a:defRPr sz="2133"/>
            </a:lvl3pPr>
            <a:lvl4pPr marL="1828800" lvl="3" indent="-330200" algn="l" rtl="0">
              <a:lnSpc>
                <a:spcPct val="100000"/>
              </a:lnSpc>
              <a:spcBef>
                <a:spcPts val="0"/>
              </a:spcBef>
              <a:spcAft>
                <a:spcPts val="0"/>
              </a:spcAft>
              <a:buSzPts val="1600"/>
              <a:buChar char="●"/>
              <a:defRPr sz="2133"/>
            </a:lvl4pPr>
            <a:lvl5pPr marL="2286000" lvl="4" indent="-330200" algn="l" rtl="0">
              <a:lnSpc>
                <a:spcPct val="100000"/>
              </a:lnSpc>
              <a:spcBef>
                <a:spcPts val="0"/>
              </a:spcBef>
              <a:spcAft>
                <a:spcPts val="0"/>
              </a:spcAft>
              <a:buSzPts val="1600"/>
              <a:buChar char="○"/>
              <a:defRPr sz="2133"/>
            </a:lvl5pPr>
            <a:lvl6pPr marL="2743200" lvl="5" indent="-330200" algn="l" rtl="0">
              <a:lnSpc>
                <a:spcPct val="100000"/>
              </a:lnSpc>
              <a:spcBef>
                <a:spcPts val="0"/>
              </a:spcBef>
              <a:spcAft>
                <a:spcPts val="0"/>
              </a:spcAft>
              <a:buSzPts val="1600"/>
              <a:buChar char="■"/>
              <a:defRPr sz="2133"/>
            </a:lvl6pPr>
            <a:lvl7pPr marL="3200400" lvl="6" indent="-330200" algn="l" rtl="0">
              <a:lnSpc>
                <a:spcPct val="100000"/>
              </a:lnSpc>
              <a:spcBef>
                <a:spcPts val="0"/>
              </a:spcBef>
              <a:spcAft>
                <a:spcPts val="0"/>
              </a:spcAft>
              <a:buSzPts val="1600"/>
              <a:buChar char="●"/>
              <a:defRPr sz="2133"/>
            </a:lvl7pPr>
            <a:lvl8pPr marL="3657600" lvl="7" indent="-330200" algn="l" rtl="0">
              <a:lnSpc>
                <a:spcPct val="100000"/>
              </a:lnSpc>
              <a:spcBef>
                <a:spcPts val="0"/>
              </a:spcBef>
              <a:spcAft>
                <a:spcPts val="0"/>
              </a:spcAft>
              <a:buSzPts val="1600"/>
              <a:buChar char="○"/>
              <a:defRPr sz="2133"/>
            </a:lvl8pPr>
            <a:lvl9pPr marL="4114800" lvl="8" indent="-330200" algn="l" rtl="0">
              <a:lnSpc>
                <a:spcPct val="100000"/>
              </a:lnSpc>
              <a:spcBef>
                <a:spcPts val="0"/>
              </a:spcBef>
              <a:spcAft>
                <a:spcPts val="0"/>
              </a:spcAft>
              <a:buSzPts val="1600"/>
              <a:buChar char="■"/>
              <a:defRPr sz="2133"/>
            </a:lvl9pPr>
          </a:lstStyle>
          <a:p>
            <a:endParaRPr/>
          </a:p>
        </p:txBody>
      </p:sp>
      <p:sp>
        <p:nvSpPr>
          <p:cNvPr id="251" name="Google Shape;251;p31"/>
          <p:cNvSpPr txBox="1">
            <a:spLocks noGrp="1"/>
          </p:cNvSpPr>
          <p:nvPr>
            <p:ph type="sldNum" idx="12"/>
          </p:nvPr>
        </p:nvSpPr>
        <p:spPr>
          <a:xfrm>
            <a:off x="11390969" y="6333135"/>
            <a:ext cx="731700" cy="524700"/>
          </a:xfrm>
          <a:prstGeom prst="rect">
            <a:avLst/>
          </a:prstGeom>
          <a:noFill/>
          <a:ln>
            <a:noFill/>
          </a:ln>
        </p:spPr>
        <p:txBody>
          <a:bodyPr spcFirstLastPara="1" wrap="square" lIns="91425" tIns="91425" rIns="91425" bIns="91425" anchor="t" anchorCtr="0">
            <a:noAutofit/>
          </a:bodyPr>
          <a:lstStyle>
            <a:lvl1pPr marL="0" lvl="0" indent="0" algn="r" rtl="0">
              <a:buClr>
                <a:schemeClr val="lt1"/>
              </a:buClr>
              <a:buSzPts val="1733"/>
              <a:buFont typeface="Montserrat"/>
              <a:buNone/>
              <a:defRPr sz="1733" b="1">
                <a:solidFill>
                  <a:schemeClr val="lt1"/>
                </a:solidFill>
                <a:latin typeface="Montserrat"/>
                <a:ea typeface="Montserrat"/>
                <a:cs typeface="Montserrat"/>
                <a:sym typeface="Montserrat"/>
              </a:defRPr>
            </a:lvl1pPr>
            <a:lvl2pPr marL="0" lvl="1" indent="0" algn="r" rtl="0">
              <a:buClr>
                <a:schemeClr val="lt1"/>
              </a:buClr>
              <a:buSzPts val="1733"/>
              <a:buFont typeface="Montserrat"/>
              <a:buNone/>
              <a:defRPr sz="1733" b="1">
                <a:solidFill>
                  <a:schemeClr val="lt1"/>
                </a:solidFill>
                <a:latin typeface="Montserrat"/>
                <a:ea typeface="Montserrat"/>
                <a:cs typeface="Montserrat"/>
                <a:sym typeface="Montserrat"/>
              </a:defRPr>
            </a:lvl2pPr>
            <a:lvl3pPr marL="0" lvl="2" indent="0" algn="r" rtl="0">
              <a:buClr>
                <a:schemeClr val="lt1"/>
              </a:buClr>
              <a:buSzPts val="1733"/>
              <a:buFont typeface="Montserrat"/>
              <a:buNone/>
              <a:defRPr sz="1733" b="1">
                <a:solidFill>
                  <a:schemeClr val="lt1"/>
                </a:solidFill>
                <a:latin typeface="Montserrat"/>
                <a:ea typeface="Montserrat"/>
                <a:cs typeface="Montserrat"/>
                <a:sym typeface="Montserrat"/>
              </a:defRPr>
            </a:lvl3pPr>
            <a:lvl4pPr marL="0" lvl="3" indent="0" algn="r" rtl="0">
              <a:buClr>
                <a:schemeClr val="lt1"/>
              </a:buClr>
              <a:buSzPts val="1733"/>
              <a:buFont typeface="Montserrat"/>
              <a:buNone/>
              <a:defRPr sz="1733" b="1">
                <a:solidFill>
                  <a:schemeClr val="lt1"/>
                </a:solidFill>
                <a:latin typeface="Montserrat"/>
                <a:ea typeface="Montserrat"/>
                <a:cs typeface="Montserrat"/>
                <a:sym typeface="Montserrat"/>
              </a:defRPr>
            </a:lvl4pPr>
            <a:lvl5pPr marL="0" lvl="4" indent="0" algn="r" rtl="0">
              <a:buClr>
                <a:schemeClr val="lt1"/>
              </a:buClr>
              <a:buSzPts val="1733"/>
              <a:buFont typeface="Montserrat"/>
              <a:buNone/>
              <a:defRPr sz="1733" b="1">
                <a:solidFill>
                  <a:schemeClr val="lt1"/>
                </a:solidFill>
                <a:latin typeface="Montserrat"/>
                <a:ea typeface="Montserrat"/>
                <a:cs typeface="Montserrat"/>
                <a:sym typeface="Montserrat"/>
              </a:defRPr>
            </a:lvl5pPr>
            <a:lvl6pPr marL="0" lvl="5" indent="0" algn="r" rtl="0">
              <a:buClr>
                <a:schemeClr val="lt1"/>
              </a:buClr>
              <a:buSzPts val="1733"/>
              <a:buFont typeface="Montserrat"/>
              <a:buNone/>
              <a:defRPr sz="1733" b="1">
                <a:solidFill>
                  <a:schemeClr val="lt1"/>
                </a:solidFill>
                <a:latin typeface="Montserrat"/>
                <a:ea typeface="Montserrat"/>
                <a:cs typeface="Montserrat"/>
                <a:sym typeface="Montserrat"/>
              </a:defRPr>
            </a:lvl6pPr>
            <a:lvl7pPr marL="0" lvl="6" indent="0" algn="r" rtl="0">
              <a:buClr>
                <a:schemeClr val="lt1"/>
              </a:buClr>
              <a:buSzPts val="1733"/>
              <a:buFont typeface="Montserrat"/>
              <a:buNone/>
              <a:defRPr sz="1733" b="1">
                <a:solidFill>
                  <a:schemeClr val="lt1"/>
                </a:solidFill>
                <a:latin typeface="Montserrat"/>
                <a:ea typeface="Montserrat"/>
                <a:cs typeface="Montserrat"/>
                <a:sym typeface="Montserrat"/>
              </a:defRPr>
            </a:lvl7pPr>
            <a:lvl8pPr marL="0" lvl="7" indent="0" algn="r" rtl="0">
              <a:buClr>
                <a:schemeClr val="lt1"/>
              </a:buClr>
              <a:buSzPts val="1733"/>
              <a:buFont typeface="Montserrat"/>
              <a:buNone/>
              <a:defRPr sz="1733" b="1">
                <a:solidFill>
                  <a:schemeClr val="lt1"/>
                </a:solidFill>
                <a:latin typeface="Montserrat"/>
                <a:ea typeface="Montserrat"/>
                <a:cs typeface="Montserrat"/>
                <a:sym typeface="Montserrat"/>
              </a:defRPr>
            </a:lvl8pPr>
            <a:lvl9pPr marL="0" lvl="8" indent="0" algn="r" rtl="0">
              <a:buClr>
                <a:schemeClr val="lt1"/>
              </a:buClr>
              <a:buSzPts val="1733"/>
              <a:buFont typeface="Montserrat"/>
              <a:buNone/>
              <a:defRPr sz="1733" b="1">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593367"/>
            <a:ext cx="55035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9" name="Google Shape;29;p4"/>
          <p:cNvSpPr txBox="1">
            <a:spLocks noGrp="1"/>
          </p:cNvSpPr>
          <p:nvPr>
            <p:ph type="body" idx="1"/>
          </p:nvPr>
        </p:nvSpPr>
        <p:spPr>
          <a:xfrm>
            <a:off x="720000" y="1590900"/>
            <a:ext cx="10932000" cy="45471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sz="1500"/>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30" name="Google Shape;30;p4"/>
          <p:cNvSpPr/>
          <p:nvPr/>
        </p:nvSpPr>
        <p:spPr>
          <a:xfrm rot="150370">
            <a:off x="6348598" y="-250826"/>
            <a:ext cx="7122090" cy="2136007"/>
          </a:xfrm>
          <a:custGeom>
            <a:avLst/>
            <a:gdLst/>
            <a:ahLst/>
            <a:cxnLst/>
            <a:rect l="l" t="t" r="r" b="b"/>
            <a:pathLst>
              <a:path w="213672" h="64083" extrusionOk="0">
                <a:moveTo>
                  <a:pt x="1370" y="4662"/>
                </a:moveTo>
                <a:cubicBezTo>
                  <a:pt x="-12494" y="6882"/>
                  <a:pt x="85639" y="9694"/>
                  <a:pt x="108828" y="17983"/>
                </a:cubicBezTo>
                <a:cubicBezTo>
                  <a:pt x="132017" y="26272"/>
                  <a:pt x="124715" y="47340"/>
                  <a:pt x="140503" y="54395"/>
                </a:cubicBezTo>
                <a:cubicBezTo>
                  <a:pt x="156291" y="61450"/>
                  <a:pt x="194972" y="68604"/>
                  <a:pt x="203557" y="60315"/>
                </a:cubicBezTo>
                <a:cubicBezTo>
                  <a:pt x="212142" y="52026"/>
                  <a:pt x="225710" y="13938"/>
                  <a:pt x="192012" y="4662"/>
                </a:cubicBezTo>
                <a:cubicBezTo>
                  <a:pt x="158314" y="-4613"/>
                  <a:pt x="15234" y="2442"/>
                  <a:pt x="1370" y="4662"/>
                </a:cubicBezTo>
                <a:close/>
              </a:path>
            </a:pathLst>
          </a:custGeom>
          <a:noFill/>
          <a:ln w="19050" cap="flat" cmpd="sng">
            <a:solidFill>
              <a:schemeClr val="lt1"/>
            </a:solidFill>
            <a:prstDash val="solid"/>
            <a:round/>
            <a:headEnd type="none" w="med" len="med"/>
            <a:tailEnd type="none" w="med" len="med"/>
          </a:ln>
        </p:spPr>
      </p:sp>
      <p:sp>
        <p:nvSpPr>
          <p:cNvPr id="31" name="Google Shape;31;p4"/>
          <p:cNvSpPr/>
          <p:nvPr/>
        </p:nvSpPr>
        <p:spPr>
          <a:xfrm>
            <a:off x="6748936" y="-235758"/>
            <a:ext cx="6819096" cy="1333600"/>
          </a:xfrm>
          <a:custGeom>
            <a:avLst/>
            <a:gdLst/>
            <a:ahLst/>
            <a:cxnLst/>
            <a:rect l="l" t="t" r="r" b="b"/>
            <a:pathLst>
              <a:path w="204578" h="40009" extrusionOk="0">
                <a:moveTo>
                  <a:pt x="4752" y="2929"/>
                </a:moveTo>
                <a:cubicBezTo>
                  <a:pt x="-16907" y="8455"/>
                  <a:pt x="42693" y="36380"/>
                  <a:pt x="62478" y="39636"/>
                </a:cubicBezTo>
                <a:cubicBezTo>
                  <a:pt x="82263" y="42892"/>
                  <a:pt x="104021" y="22466"/>
                  <a:pt x="123460" y="22466"/>
                </a:cubicBezTo>
                <a:cubicBezTo>
                  <a:pt x="142899" y="22466"/>
                  <a:pt x="167617" y="42300"/>
                  <a:pt x="179113" y="39636"/>
                </a:cubicBezTo>
                <a:cubicBezTo>
                  <a:pt x="190609" y="36972"/>
                  <a:pt x="221494" y="12599"/>
                  <a:pt x="192434" y="6481"/>
                </a:cubicBezTo>
                <a:cubicBezTo>
                  <a:pt x="163374" y="363"/>
                  <a:pt x="26411" y="-2597"/>
                  <a:pt x="4752" y="2929"/>
                </a:cubicBezTo>
                <a:close/>
              </a:path>
            </a:pathLst>
          </a:custGeom>
          <a:solidFill>
            <a:srgbClr val="FFFFFF">
              <a:alpha val="41960"/>
            </a:srgbClr>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59" name="Google Shape;259;p3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260" name="Google Shape;260;p3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261" name="Google Shape;261;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2" name="Google Shape;262;p33"/>
          <p:cNvSpPr txBox="1">
            <a:spLocks noGrp="1"/>
          </p:cNvSpPr>
          <p:nvPr>
            <p:ph type="sldNum" idx="12"/>
          </p:nvPr>
        </p:nvSpPr>
        <p:spPr>
          <a:xfrm>
            <a:off x="838200" y="6354233"/>
            <a:ext cx="2743200" cy="3651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63" name="Google Shape;263;p33"/>
          <p:cNvSpPr/>
          <p:nvPr/>
        </p:nvSpPr>
        <p:spPr>
          <a:xfrm>
            <a:off x="736179" y="365124"/>
            <a:ext cx="102000" cy="1325700"/>
          </a:xfrm>
          <a:prstGeom prst="rect">
            <a:avLst/>
          </a:prstGeom>
          <a:solidFill>
            <a:srgbClr val="70C7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4" name="Google Shape;264;p33"/>
          <p:cNvPicPr preferRelativeResize="0"/>
          <p:nvPr/>
        </p:nvPicPr>
        <p:blipFill rotWithShape="1">
          <a:blip r:embed="rId2">
            <a:alphaModFix/>
          </a:blip>
          <a:srcRect/>
          <a:stretch/>
        </p:blipFill>
        <p:spPr>
          <a:xfrm>
            <a:off x="10200308" y="6044703"/>
            <a:ext cx="1777673" cy="68348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74" name="Google Shape;274;p3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75" name="Google Shape;275;p35"/>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1">
  <p:cSld name="TITLE_ONLY_1">
    <p:bg>
      <p:bgPr>
        <a:blipFill>
          <a:blip r:embed="rId2">
            <a:alphaModFix/>
          </a:blip>
          <a:stretch>
            <a:fillRect/>
          </a:stretch>
        </a:blipFill>
        <a:effectLst/>
      </p:bgPr>
    </p:bg>
    <p:spTree>
      <p:nvGrpSpPr>
        <p:cNvPr id="1" name="Shape 276"/>
        <p:cNvGrpSpPr/>
        <p:nvPr/>
      </p:nvGrpSpPr>
      <p:grpSpPr>
        <a:xfrm>
          <a:off x="0" y="0"/>
          <a:ext cx="0" cy="0"/>
          <a:chOff x="0" y="0"/>
          <a:chExt cx="0" cy="0"/>
        </a:xfrm>
      </p:grpSpPr>
      <p:pic>
        <p:nvPicPr>
          <p:cNvPr id="277" name="Google Shape;277;p36"/>
          <p:cNvPicPr preferRelativeResize="0"/>
          <p:nvPr/>
        </p:nvPicPr>
        <p:blipFill>
          <a:blip r:embed="rId3">
            <a:alphaModFix/>
          </a:blip>
          <a:stretch>
            <a:fillRect/>
          </a:stretch>
        </p:blipFill>
        <p:spPr>
          <a:xfrm>
            <a:off x="4" y="5168567"/>
            <a:ext cx="12192003" cy="1025733"/>
          </a:xfrm>
          <a:prstGeom prst="rect">
            <a:avLst/>
          </a:prstGeom>
          <a:noFill/>
          <a:ln>
            <a:noFill/>
          </a:ln>
        </p:spPr>
      </p:pic>
      <p:pic>
        <p:nvPicPr>
          <p:cNvPr id="278" name="Google Shape;278;p36"/>
          <p:cNvPicPr preferRelativeResize="0"/>
          <p:nvPr/>
        </p:nvPicPr>
        <p:blipFill>
          <a:blip r:embed="rId3">
            <a:alphaModFix/>
          </a:blip>
          <a:stretch>
            <a:fillRect/>
          </a:stretch>
        </p:blipFill>
        <p:spPr>
          <a:xfrm>
            <a:off x="-33" y="3968865"/>
            <a:ext cx="12192003" cy="1025750"/>
          </a:xfrm>
          <a:prstGeom prst="rect">
            <a:avLst/>
          </a:prstGeom>
          <a:noFill/>
          <a:ln>
            <a:noFill/>
          </a:ln>
        </p:spPr>
      </p:pic>
      <p:sp>
        <p:nvSpPr>
          <p:cNvPr id="279" name="Google Shape;279;p36"/>
          <p:cNvSpPr/>
          <p:nvPr/>
        </p:nvSpPr>
        <p:spPr>
          <a:xfrm>
            <a:off x="-660600" y="-313400"/>
            <a:ext cx="3521612" cy="4534087"/>
          </a:xfrm>
          <a:custGeom>
            <a:avLst/>
            <a:gdLst/>
            <a:ahLst/>
            <a:cxnLst/>
            <a:rect l="l" t="t" r="r" b="b"/>
            <a:pathLst>
              <a:path w="105651" h="136026" extrusionOk="0">
                <a:moveTo>
                  <a:pt x="0" y="136026"/>
                </a:moveTo>
                <a:cubicBezTo>
                  <a:pt x="2155" y="123079"/>
                  <a:pt x="22475" y="121159"/>
                  <a:pt x="29755" y="110238"/>
                </a:cubicBezTo>
                <a:cubicBezTo>
                  <a:pt x="33003" y="105366"/>
                  <a:pt x="34725" y="98506"/>
                  <a:pt x="32873" y="92951"/>
                </a:cubicBezTo>
                <a:cubicBezTo>
                  <a:pt x="31928" y="90117"/>
                  <a:pt x="26933" y="88580"/>
                  <a:pt x="24371" y="90117"/>
                </a:cubicBezTo>
                <a:cubicBezTo>
                  <a:pt x="19751" y="92888"/>
                  <a:pt x="20256" y="102216"/>
                  <a:pt x="23804" y="106270"/>
                </a:cubicBezTo>
                <a:cubicBezTo>
                  <a:pt x="28145" y="111230"/>
                  <a:pt x="35133" y="113839"/>
                  <a:pt x="41658" y="114772"/>
                </a:cubicBezTo>
                <a:cubicBezTo>
                  <a:pt x="63907" y="117952"/>
                  <a:pt x="95829" y="109462"/>
                  <a:pt x="103720" y="88417"/>
                </a:cubicBezTo>
                <a:cubicBezTo>
                  <a:pt x="106990" y="79695"/>
                  <a:pt x="105945" y="68276"/>
                  <a:pt x="100603" y="60645"/>
                </a:cubicBezTo>
                <a:cubicBezTo>
                  <a:pt x="97266" y="55879"/>
                  <a:pt x="90916" y="54181"/>
                  <a:pt x="85866" y="51293"/>
                </a:cubicBezTo>
                <a:cubicBezTo>
                  <a:pt x="79172" y="47465"/>
                  <a:pt x="73009" y="39108"/>
                  <a:pt x="73964" y="31456"/>
                </a:cubicBezTo>
                <a:cubicBezTo>
                  <a:pt x="74262" y="29066"/>
                  <a:pt x="76398" y="25732"/>
                  <a:pt x="78782" y="26072"/>
                </a:cubicBezTo>
                <a:cubicBezTo>
                  <a:pt x="81500" y="26460"/>
                  <a:pt x="83715" y="29598"/>
                  <a:pt x="84166" y="32306"/>
                </a:cubicBezTo>
                <a:cubicBezTo>
                  <a:pt x="84861" y="36478"/>
                  <a:pt x="77262" y="39371"/>
                  <a:pt x="73114" y="38541"/>
                </a:cubicBezTo>
                <a:cubicBezTo>
                  <a:pt x="66401" y="37198"/>
                  <a:pt x="60026" y="31760"/>
                  <a:pt x="57244" y="25505"/>
                </a:cubicBezTo>
                <a:cubicBezTo>
                  <a:pt x="53772" y="17698"/>
                  <a:pt x="53753" y="6042"/>
                  <a:pt x="59795" y="0"/>
                </a:cubicBezTo>
              </a:path>
            </a:pathLst>
          </a:custGeom>
          <a:noFill/>
          <a:ln w="19050" cap="flat" cmpd="sng">
            <a:solidFill>
              <a:schemeClr val="accent1"/>
            </a:solidFill>
            <a:prstDash val="dot"/>
            <a:round/>
            <a:headEnd type="none" w="med" len="med"/>
            <a:tailEnd type="none" w="med" len="med"/>
          </a:ln>
        </p:spPr>
      </p:sp>
      <p:sp>
        <p:nvSpPr>
          <p:cNvPr id="280" name="Google Shape;280;p36"/>
          <p:cNvSpPr txBox="1">
            <a:spLocks noGrp="1"/>
          </p:cNvSpPr>
          <p:nvPr>
            <p:ph type="title"/>
          </p:nvPr>
        </p:nvSpPr>
        <p:spPr>
          <a:xfrm>
            <a:off x="950967" y="593367"/>
            <a:ext cx="10290000" cy="763500"/>
          </a:xfrm>
          <a:prstGeom prst="rect">
            <a:avLst/>
          </a:prstGeom>
        </p:spPr>
        <p:txBody>
          <a:bodyPr spcFirstLastPara="1" wrap="square" lIns="121900" tIns="121900" rIns="121900" bIns="121900" anchor="t" anchorCtr="0">
            <a:noAutofit/>
          </a:bodyPr>
          <a:lstStyle>
            <a:lvl1pPr lvl="0" algn="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1"/>
        <p:cNvGrpSpPr/>
        <p:nvPr/>
      </p:nvGrpSpPr>
      <p:grpSpPr>
        <a:xfrm>
          <a:off x="0" y="0"/>
          <a:ext cx="0" cy="0"/>
          <a:chOff x="0" y="0"/>
          <a:chExt cx="0" cy="0"/>
        </a:xfrm>
      </p:grpSpPr>
      <p:sp>
        <p:nvSpPr>
          <p:cNvPr id="282" name="Google Shape;282;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83" name="Google Shape;283;p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284" name="Google Shape;284;p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5" name="Google Shape;285;p37"/>
          <p:cNvSpPr txBox="1">
            <a:spLocks noGrp="1"/>
          </p:cNvSpPr>
          <p:nvPr>
            <p:ph type="sldNum" idx="12"/>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86" name="Google Shape;286;p37"/>
          <p:cNvSpPr/>
          <p:nvPr/>
        </p:nvSpPr>
        <p:spPr>
          <a:xfrm>
            <a:off x="736179" y="365124"/>
            <a:ext cx="102000" cy="1325700"/>
          </a:xfrm>
          <a:prstGeom prst="rect">
            <a:avLst/>
          </a:prstGeom>
          <a:solidFill>
            <a:srgbClr val="70C7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7" name="Google Shape;287;p37"/>
          <p:cNvPicPr preferRelativeResize="0"/>
          <p:nvPr/>
        </p:nvPicPr>
        <p:blipFill rotWithShape="1">
          <a:blip r:embed="rId2">
            <a:alphaModFix amt="40000"/>
          </a:blip>
          <a:srcRect/>
          <a:stretch/>
        </p:blipFill>
        <p:spPr>
          <a:xfrm>
            <a:off x="7678542" y="-1473200"/>
            <a:ext cx="6821204" cy="6858001"/>
          </a:xfrm>
          <a:prstGeom prst="rect">
            <a:avLst/>
          </a:prstGeom>
          <a:noFill/>
          <a:ln>
            <a:noFill/>
          </a:ln>
        </p:spPr>
      </p:pic>
      <p:pic>
        <p:nvPicPr>
          <p:cNvPr id="288" name="Google Shape;288;p37"/>
          <p:cNvPicPr preferRelativeResize="0"/>
          <p:nvPr/>
        </p:nvPicPr>
        <p:blipFill rotWithShape="1">
          <a:blip r:embed="rId3">
            <a:alphaModFix/>
          </a:blip>
          <a:srcRect/>
          <a:stretch/>
        </p:blipFill>
        <p:spPr>
          <a:xfrm>
            <a:off x="10200308" y="6044703"/>
            <a:ext cx="1777673" cy="68348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89"/>
        <p:cNvGrpSpPr/>
        <p:nvPr/>
      </p:nvGrpSpPr>
      <p:grpSpPr>
        <a:xfrm>
          <a:off x="0" y="0"/>
          <a:ext cx="0" cy="0"/>
          <a:chOff x="0" y="0"/>
          <a:chExt cx="0" cy="0"/>
        </a:xfrm>
      </p:grpSpPr>
      <p:sp>
        <p:nvSpPr>
          <p:cNvPr id="290" name="Google Shape;290;p38"/>
          <p:cNvSpPr txBox="1">
            <a:spLocks noGrp="1"/>
          </p:cNvSpPr>
          <p:nvPr>
            <p:ph type="title"/>
          </p:nvPr>
        </p:nvSpPr>
        <p:spPr>
          <a:xfrm>
            <a:off x="950967" y="1934359"/>
            <a:ext cx="4328100" cy="1092900"/>
          </a:xfrm>
          <a:prstGeom prst="rect">
            <a:avLst/>
          </a:prstGeom>
        </p:spPr>
        <p:txBody>
          <a:bodyPr spcFirstLastPara="1" wrap="square" lIns="121900" tIns="121900" rIns="121900" bIns="121900" anchor="b" anchorCtr="0">
            <a:noAutofit/>
          </a:bodyPr>
          <a:lstStyle>
            <a:lvl1pPr lvl="0" algn="l" rtl="0">
              <a:spcBef>
                <a:spcPts val="0"/>
              </a:spcBef>
              <a:spcAft>
                <a:spcPts val="0"/>
              </a:spcAft>
              <a:buSzPts val="3700"/>
              <a:buNone/>
              <a:defRPr/>
            </a:lvl1pPr>
            <a:lvl2pPr lvl="1" rtl="0">
              <a:spcBef>
                <a:spcPts val="0"/>
              </a:spcBef>
              <a:spcAft>
                <a:spcPts val="0"/>
              </a:spcAft>
              <a:buSzPts val="5300"/>
              <a:buNone/>
              <a:defRPr sz="5300"/>
            </a:lvl2pPr>
            <a:lvl3pPr lvl="2" rtl="0">
              <a:spcBef>
                <a:spcPts val="0"/>
              </a:spcBef>
              <a:spcAft>
                <a:spcPts val="0"/>
              </a:spcAft>
              <a:buSzPts val="5300"/>
              <a:buNone/>
              <a:defRPr sz="5300"/>
            </a:lvl3pPr>
            <a:lvl4pPr lvl="3" rtl="0">
              <a:spcBef>
                <a:spcPts val="0"/>
              </a:spcBef>
              <a:spcAft>
                <a:spcPts val="0"/>
              </a:spcAft>
              <a:buSzPts val="5300"/>
              <a:buNone/>
              <a:defRPr sz="5300"/>
            </a:lvl4pPr>
            <a:lvl5pPr lvl="4" rtl="0">
              <a:spcBef>
                <a:spcPts val="0"/>
              </a:spcBef>
              <a:spcAft>
                <a:spcPts val="0"/>
              </a:spcAft>
              <a:buSzPts val="5300"/>
              <a:buNone/>
              <a:defRPr sz="5300"/>
            </a:lvl5pPr>
            <a:lvl6pPr lvl="5" rtl="0">
              <a:spcBef>
                <a:spcPts val="0"/>
              </a:spcBef>
              <a:spcAft>
                <a:spcPts val="0"/>
              </a:spcAft>
              <a:buSzPts val="5300"/>
              <a:buNone/>
              <a:defRPr sz="5300"/>
            </a:lvl6pPr>
            <a:lvl7pPr lvl="6" rtl="0">
              <a:spcBef>
                <a:spcPts val="0"/>
              </a:spcBef>
              <a:spcAft>
                <a:spcPts val="0"/>
              </a:spcAft>
              <a:buSzPts val="5300"/>
              <a:buNone/>
              <a:defRPr sz="5300"/>
            </a:lvl7pPr>
            <a:lvl8pPr lvl="7" rtl="0">
              <a:spcBef>
                <a:spcPts val="0"/>
              </a:spcBef>
              <a:spcAft>
                <a:spcPts val="0"/>
              </a:spcAft>
              <a:buSzPts val="5300"/>
              <a:buNone/>
              <a:defRPr sz="5300"/>
            </a:lvl8pPr>
            <a:lvl9pPr lvl="8" rtl="0">
              <a:spcBef>
                <a:spcPts val="0"/>
              </a:spcBef>
              <a:spcAft>
                <a:spcPts val="0"/>
              </a:spcAft>
              <a:buSzPts val="5300"/>
              <a:buNone/>
              <a:defRPr sz="5300"/>
            </a:lvl9pPr>
          </a:lstStyle>
          <a:p>
            <a:endParaRPr/>
          </a:p>
        </p:txBody>
      </p:sp>
      <p:sp>
        <p:nvSpPr>
          <p:cNvPr id="291" name="Google Shape;291;p38"/>
          <p:cNvSpPr txBox="1">
            <a:spLocks noGrp="1"/>
          </p:cNvSpPr>
          <p:nvPr>
            <p:ph type="subTitle" idx="1"/>
          </p:nvPr>
        </p:nvSpPr>
        <p:spPr>
          <a:xfrm>
            <a:off x="950967" y="2940792"/>
            <a:ext cx="4328700" cy="2005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92" name="Google Shape;292;p38"/>
          <p:cNvSpPr/>
          <p:nvPr/>
        </p:nvSpPr>
        <p:spPr>
          <a:xfrm>
            <a:off x="5652033" y="190067"/>
            <a:ext cx="6999514" cy="6727598"/>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1">
  <p:cSld name="ONE_COLUMN_TEXT_1_1">
    <p:bg>
      <p:bgPr>
        <a:blipFill>
          <a:blip r:embed="rId2">
            <a:alphaModFix/>
          </a:blip>
          <a:stretch>
            <a:fillRect/>
          </a:stretch>
        </a:blipFill>
        <a:effectLst/>
      </p:bgPr>
    </p:bg>
    <p:spTree>
      <p:nvGrpSpPr>
        <p:cNvPr id="1" name="Shape 293"/>
        <p:cNvGrpSpPr/>
        <p:nvPr/>
      </p:nvGrpSpPr>
      <p:grpSpPr>
        <a:xfrm>
          <a:off x="0" y="0"/>
          <a:ext cx="0" cy="0"/>
          <a:chOff x="0" y="0"/>
          <a:chExt cx="0" cy="0"/>
        </a:xfrm>
      </p:grpSpPr>
      <p:sp>
        <p:nvSpPr>
          <p:cNvPr id="294" name="Google Shape;294;p39"/>
          <p:cNvSpPr txBox="1">
            <a:spLocks noGrp="1"/>
          </p:cNvSpPr>
          <p:nvPr>
            <p:ph type="title"/>
          </p:nvPr>
        </p:nvSpPr>
        <p:spPr>
          <a:xfrm>
            <a:off x="5334200" y="4296800"/>
            <a:ext cx="4071900" cy="682800"/>
          </a:xfrm>
          <a:prstGeom prst="rect">
            <a:avLst/>
          </a:prstGeom>
        </p:spPr>
        <p:txBody>
          <a:bodyPr spcFirstLastPara="1" wrap="square" lIns="121900" tIns="121900" rIns="121900" bIns="121900" anchor="t" anchorCtr="0">
            <a:noAutofit/>
          </a:bodyPr>
          <a:lstStyle>
            <a:lvl1pPr lvl="0" algn="l"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95" name="Google Shape;295;p39"/>
          <p:cNvSpPr txBox="1">
            <a:spLocks noGrp="1"/>
          </p:cNvSpPr>
          <p:nvPr>
            <p:ph type="subTitle" idx="1"/>
          </p:nvPr>
        </p:nvSpPr>
        <p:spPr>
          <a:xfrm>
            <a:off x="2785800" y="1807600"/>
            <a:ext cx="6620400" cy="23877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3300"/>
              <a:buNone/>
              <a:defRPr sz="3300"/>
            </a:lvl1pPr>
            <a:lvl2pPr lvl="1" algn="ctr" rtl="0">
              <a:spcBef>
                <a:spcPts val="2100"/>
              </a:spcBef>
              <a:spcAft>
                <a:spcPts val="0"/>
              </a:spcAft>
              <a:buSzPts val="3200"/>
              <a:buNone/>
              <a:defRPr sz="3200"/>
            </a:lvl2pPr>
            <a:lvl3pPr lvl="2" algn="ctr" rtl="0">
              <a:spcBef>
                <a:spcPts val="2100"/>
              </a:spcBef>
              <a:spcAft>
                <a:spcPts val="0"/>
              </a:spcAft>
              <a:buSzPts val="3200"/>
              <a:buNone/>
              <a:defRPr sz="3200"/>
            </a:lvl3pPr>
            <a:lvl4pPr lvl="3" algn="ctr" rtl="0">
              <a:spcBef>
                <a:spcPts val="2100"/>
              </a:spcBef>
              <a:spcAft>
                <a:spcPts val="0"/>
              </a:spcAft>
              <a:buSzPts val="3200"/>
              <a:buNone/>
              <a:defRPr sz="3200"/>
            </a:lvl4pPr>
            <a:lvl5pPr lvl="4" algn="ctr" rtl="0">
              <a:spcBef>
                <a:spcPts val="2100"/>
              </a:spcBef>
              <a:spcAft>
                <a:spcPts val="0"/>
              </a:spcAft>
              <a:buSzPts val="3200"/>
              <a:buNone/>
              <a:defRPr sz="3200"/>
            </a:lvl5pPr>
            <a:lvl6pPr lvl="5" algn="ctr" rtl="0">
              <a:spcBef>
                <a:spcPts val="2100"/>
              </a:spcBef>
              <a:spcAft>
                <a:spcPts val="0"/>
              </a:spcAft>
              <a:buSzPts val="3200"/>
              <a:buNone/>
              <a:defRPr sz="3200"/>
            </a:lvl6pPr>
            <a:lvl7pPr lvl="6" algn="ctr" rtl="0">
              <a:spcBef>
                <a:spcPts val="2100"/>
              </a:spcBef>
              <a:spcAft>
                <a:spcPts val="0"/>
              </a:spcAft>
              <a:buSzPts val="3200"/>
              <a:buNone/>
              <a:defRPr sz="3200"/>
            </a:lvl7pPr>
            <a:lvl8pPr lvl="7" algn="ctr" rtl="0">
              <a:spcBef>
                <a:spcPts val="2100"/>
              </a:spcBef>
              <a:spcAft>
                <a:spcPts val="0"/>
              </a:spcAft>
              <a:buSzPts val="3200"/>
              <a:buNone/>
              <a:defRPr sz="3200"/>
            </a:lvl8pPr>
            <a:lvl9pPr lvl="8" algn="ctr" rtl="0">
              <a:spcBef>
                <a:spcPts val="2100"/>
              </a:spcBef>
              <a:spcAft>
                <a:spcPts val="2100"/>
              </a:spcAft>
              <a:buSzPts val="3200"/>
              <a:buNone/>
              <a:defRPr sz="32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a:alphaModFix/>
          </a:blip>
          <a:stretch>
            <a:fillRect/>
          </a:stretch>
        </a:blipFill>
        <a:effectLst/>
      </p:bgPr>
    </p:bg>
    <p:spTree>
      <p:nvGrpSpPr>
        <p:cNvPr id="1" name="Shape 296"/>
        <p:cNvGrpSpPr/>
        <p:nvPr/>
      </p:nvGrpSpPr>
      <p:grpSpPr>
        <a:xfrm>
          <a:off x="0" y="0"/>
          <a:ext cx="0" cy="0"/>
          <a:chOff x="0" y="0"/>
          <a:chExt cx="0" cy="0"/>
        </a:xfrm>
      </p:grpSpPr>
      <p:sp>
        <p:nvSpPr>
          <p:cNvPr id="297" name="Google Shape;297;p40"/>
          <p:cNvSpPr txBox="1">
            <a:spLocks noGrp="1"/>
          </p:cNvSpPr>
          <p:nvPr>
            <p:ph type="title"/>
          </p:nvPr>
        </p:nvSpPr>
        <p:spPr>
          <a:xfrm flipH="1">
            <a:off x="951267" y="3215317"/>
            <a:ext cx="5415900" cy="11223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6700"/>
              <a:buNone/>
              <a:defRPr sz="6700">
                <a:solidFill>
                  <a:schemeClr val="accent1"/>
                </a:solidFill>
              </a:defRPr>
            </a:lvl1pPr>
            <a:lvl2pPr lvl="1" algn="r" rtl="0">
              <a:spcBef>
                <a:spcPts val="0"/>
              </a:spcBef>
              <a:spcAft>
                <a:spcPts val="0"/>
              </a:spcAft>
              <a:buSzPts val="4800"/>
              <a:buNone/>
              <a:defRPr sz="4800"/>
            </a:lvl2pPr>
            <a:lvl3pPr lvl="2" algn="r" rtl="0">
              <a:spcBef>
                <a:spcPts val="0"/>
              </a:spcBef>
              <a:spcAft>
                <a:spcPts val="0"/>
              </a:spcAft>
              <a:buSzPts val="4800"/>
              <a:buNone/>
              <a:defRPr sz="4800"/>
            </a:lvl3pPr>
            <a:lvl4pPr lvl="3" algn="r" rtl="0">
              <a:spcBef>
                <a:spcPts val="0"/>
              </a:spcBef>
              <a:spcAft>
                <a:spcPts val="0"/>
              </a:spcAft>
              <a:buSzPts val="4800"/>
              <a:buNone/>
              <a:defRPr sz="4800"/>
            </a:lvl4pPr>
            <a:lvl5pPr lvl="4" algn="r" rtl="0">
              <a:spcBef>
                <a:spcPts val="0"/>
              </a:spcBef>
              <a:spcAft>
                <a:spcPts val="0"/>
              </a:spcAft>
              <a:buSzPts val="4800"/>
              <a:buNone/>
              <a:defRPr sz="4800"/>
            </a:lvl5pPr>
            <a:lvl6pPr lvl="5" algn="r" rtl="0">
              <a:spcBef>
                <a:spcPts val="0"/>
              </a:spcBef>
              <a:spcAft>
                <a:spcPts val="0"/>
              </a:spcAft>
              <a:buSzPts val="4800"/>
              <a:buNone/>
              <a:defRPr sz="4800"/>
            </a:lvl6pPr>
            <a:lvl7pPr lvl="6" algn="r" rtl="0">
              <a:spcBef>
                <a:spcPts val="0"/>
              </a:spcBef>
              <a:spcAft>
                <a:spcPts val="0"/>
              </a:spcAft>
              <a:buSzPts val="4800"/>
              <a:buNone/>
              <a:defRPr sz="4800"/>
            </a:lvl7pPr>
            <a:lvl8pPr lvl="7" algn="r" rtl="0">
              <a:spcBef>
                <a:spcPts val="0"/>
              </a:spcBef>
              <a:spcAft>
                <a:spcPts val="0"/>
              </a:spcAft>
              <a:buSzPts val="4800"/>
              <a:buNone/>
              <a:defRPr sz="4800"/>
            </a:lvl8pPr>
            <a:lvl9pPr lvl="8" algn="r" rtl="0">
              <a:spcBef>
                <a:spcPts val="0"/>
              </a:spcBef>
              <a:spcAft>
                <a:spcPts val="0"/>
              </a:spcAft>
              <a:buSzPts val="4800"/>
              <a:buNone/>
              <a:defRPr sz="4800"/>
            </a:lvl9pPr>
          </a:lstStyle>
          <a:p>
            <a:endParaRPr/>
          </a:p>
        </p:txBody>
      </p:sp>
      <p:sp>
        <p:nvSpPr>
          <p:cNvPr id="298" name="Google Shape;298;p40"/>
          <p:cNvSpPr txBox="1">
            <a:spLocks noGrp="1"/>
          </p:cNvSpPr>
          <p:nvPr>
            <p:ph type="title" idx="2" hasCustomPrompt="1"/>
          </p:nvPr>
        </p:nvSpPr>
        <p:spPr>
          <a:xfrm flipH="1">
            <a:off x="3498267" y="1581150"/>
            <a:ext cx="2868900" cy="1770300"/>
          </a:xfrm>
          <a:prstGeom prst="rect">
            <a:avLst/>
          </a:prstGeom>
        </p:spPr>
        <p:txBody>
          <a:bodyPr spcFirstLastPara="1" wrap="square" lIns="121900" tIns="121900" rIns="121900" bIns="121900" anchor="b" anchorCtr="0">
            <a:noAutofit/>
          </a:bodyPr>
          <a:lstStyle>
            <a:lvl1pPr lvl="0" algn="r" rtl="0">
              <a:spcBef>
                <a:spcPts val="0"/>
              </a:spcBef>
              <a:spcAft>
                <a:spcPts val="0"/>
              </a:spcAft>
              <a:buSzPts val="12000"/>
              <a:buNone/>
              <a:defRPr sz="10000">
                <a:solidFill>
                  <a:schemeClr val="dk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299" name="Google Shape;299;p40"/>
          <p:cNvSpPr txBox="1">
            <a:spLocks noGrp="1"/>
          </p:cNvSpPr>
          <p:nvPr>
            <p:ph type="subTitle" idx="1"/>
          </p:nvPr>
        </p:nvSpPr>
        <p:spPr>
          <a:xfrm>
            <a:off x="2483567" y="4354850"/>
            <a:ext cx="3883500" cy="921900"/>
          </a:xfrm>
          <a:prstGeom prst="rect">
            <a:avLst/>
          </a:prstGeom>
        </p:spPr>
        <p:txBody>
          <a:bodyPr spcFirstLastPara="1" wrap="square" lIns="121900" tIns="121900" rIns="121900" bIns="121900" anchor="t" anchorCtr="0">
            <a:noAutofit/>
          </a:bodyPr>
          <a:lstStyle>
            <a:lvl1pPr lvl="0" algn="r" rtl="0">
              <a:spcBef>
                <a:spcPts val="0"/>
              </a:spcBef>
              <a:spcAft>
                <a:spcPts val="0"/>
              </a:spcAft>
              <a:buSzPts val="1900"/>
              <a:buNone/>
              <a:defRPr/>
            </a:lvl1pPr>
            <a:lvl2pPr lvl="1" algn="r" rtl="0">
              <a:spcBef>
                <a:spcPts val="2100"/>
              </a:spcBef>
              <a:spcAft>
                <a:spcPts val="0"/>
              </a:spcAft>
              <a:buSzPts val="1900"/>
              <a:buNone/>
              <a:defRPr/>
            </a:lvl2pPr>
            <a:lvl3pPr lvl="2" algn="r" rtl="0">
              <a:spcBef>
                <a:spcPts val="2100"/>
              </a:spcBef>
              <a:spcAft>
                <a:spcPts val="0"/>
              </a:spcAft>
              <a:buSzPts val="1900"/>
              <a:buNone/>
              <a:defRPr/>
            </a:lvl3pPr>
            <a:lvl4pPr lvl="3" algn="r" rtl="0">
              <a:spcBef>
                <a:spcPts val="2100"/>
              </a:spcBef>
              <a:spcAft>
                <a:spcPts val="0"/>
              </a:spcAft>
              <a:buSzPts val="1900"/>
              <a:buNone/>
              <a:defRPr/>
            </a:lvl4pPr>
            <a:lvl5pPr lvl="4" algn="r" rtl="0">
              <a:spcBef>
                <a:spcPts val="2100"/>
              </a:spcBef>
              <a:spcAft>
                <a:spcPts val="0"/>
              </a:spcAft>
              <a:buSzPts val="1900"/>
              <a:buNone/>
              <a:defRPr/>
            </a:lvl5pPr>
            <a:lvl6pPr lvl="5" algn="r" rtl="0">
              <a:spcBef>
                <a:spcPts val="2100"/>
              </a:spcBef>
              <a:spcAft>
                <a:spcPts val="0"/>
              </a:spcAft>
              <a:buSzPts val="1900"/>
              <a:buNone/>
              <a:defRPr/>
            </a:lvl6pPr>
            <a:lvl7pPr lvl="6" algn="r" rtl="0">
              <a:spcBef>
                <a:spcPts val="2100"/>
              </a:spcBef>
              <a:spcAft>
                <a:spcPts val="0"/>
              </a:spcAft>
              <a:buSzPts val="1900"/>
              <a:buNone/>
              <a:defRPr/>
            </a:lvl7pPr>
            <a:lvl8pPr lvl="7" algn="r" rtl="0">
              <a:spcBef>
                <a:spcPts val="2100"/>
              </a:spcBef>
              <a:spcAft>
                <a:spcPts val="0"/>
              </a:spcAft>
              <a:buSzPts val="1900"/>
              <a:buNone/>
              <a:defRPr/>
            </a:lvl8pPr>
            <a:lvl9pPr lvl="8" algn="r" rtl="0">
              <a:spcBef>
                <a:spcPts val="2100"/>
              </a:spcBef>
              <a:spcAft>
                <a:spcPts val="2100"/>
              </a:spcAft>
              <a:buSzPts val="1900"/>
              <a:buNone/>
              <a:defRPr/>
            </a:lvl9pPr>
          </a:lstStyle>
          <a:p>
            <a:endParaRPr/>
          </a:p>
        </p:txBody>
      </p:sp>
      <p:sp>
        <p:nvSpPr>
          <p:cNvPr id="300" name="Google Shape;300;p40"/>
          <p:cNvSpPr/>
          <p:nvPr/>
        </p:nvSpPr>
        <p:spPr>
          <a:xfrm>
            <a:off x="3321733" y="-228733"/>
            <a:ext cx="7558121" cy="7455814"/>
          </a:xfrm>
          <a:custGeom>
            <a:avLst/>
            <a:gdLst/>
            <a:ahLst/>
            <a:cxnLst/>
            <a:rect l="l" t="t" r="r" b="b"/>
            <a:pathLst>
              <a:path w="186195" h="223680" extrusionOk="0">
                <a:moveTo>
                  <a:pt x="186195" y="0"/>
                </a:moveTo>
                <a:cubicBezTo>
                  <a:pt x="175379" y="4331"/>
                  <a:pt x="162583" y="3254"/>
                  <a:pt x="152398" y="8910"/>
                </a:cubicBezTo>
                <a:cubicBezTo>
                  <a:pt x="144683" y="13194"/>
                  <a:pt x="138187" y="25830"/>
                  <a:pt x="142566" y="33491"/>
                </a:cubicBezTo>
                <a:cubicBezTo>
                  <a:pt x="144929" y="37624"/>
                  <a:pt x="151517" y="39442"/>
                  <a:pt x="156085" y="38099"/>
                </a:cubicBezTo>
                <a:cubicBezTo>
                  <a:pt x="159034" y="37232"/>
                  <a:pt x="160312" y="33161"/>
                  <a:pt x="160693" y="30111"/>
                </a:cubicBezTo>
                <a:cubicBezTo>
                  <a:pt x="161228" y="25827"/>
                  <a:pt x="159290" y="20638"/>
                  <a:pt x="155777" y="18128"/>
                </a:cubicBezTo>
                <a:cubicBezTo>
                  <a:pt x="151462" y="15045"/>
                  <a:pt x="145371" y="14706"/>
                  <a:pt x="140108" y="15363"/>
                </a:cubicBezTo>
                <a:cubicBezTo>
                  <a:pt x="131090" y="16489"/>
                  <a:pt x="121606" y="24109"/>
                  <a:pt x="119214" y="32876"/>
                </a:cubicBezTo>
                <a:cubicBezTo>
                  <a:pt x="116357" y="43350"/>
                  <a:pt x="122337" y="55144"/>
                  <a:pt x="118907" y="65445"/>
                </a:cubicBezTo>
                <a:cubicBezTo>
                  <a:pt x="117127" y="70790"/>
                  <a:pt x="109127" y="71147"/>
                  <a:pt x="103852" y="73126"/>
                </a:cubicBezTo>
                <a:cubicBezTo>
                  <a:pt x="99512" y="74754"/>
                  <a:pt x="96405" y="78984"/>
                  <a:pt x="94020" y="82958"/>
                </a:cubicBezTo>
                <a:cubicBezTo>
                  <a:pt x="82885" y="101509"/>
                  <a:pt x="98698" y="125977"/>
                  <a:pt x="101086" y="147481"/>
                </a:cubicBezTo>
                <a:cubicBezTo>
                  <a:pt x="102278" y="158217"/>
                  <a:pt x="93453" y="180689"/>
                  <a:pt x="84188" y="175134"/>
                </a:cubicBezTo>
                <a:cubicBezTo>
                  <a:pt x="79613" y="172391"/>
                  <a:pt x="81778" y="163323"/>
                  <a:pt x="85109" y="159157"/>
                </a:cubicBezTo>
                <a:cubicBezTo>
                  <a:pt x="88010" y="155529"/>
                  <a:pt x="94474" y="153699"/>
                  <a:pt x="98628" y="155777"/>
                </a:cubicBezTo>
                <a:cubicBezTo>
                  <a:pt x="108508" y="160720"/>
                  <a:pt x="109714" y="178464"/>
                  <a:pt x="104773" y="188346"/>
                </a:cubicBezTo>
                <a:cubicBezTo>
                  <a:pt x="100737" y="196418"/>
                  <a:pt x="85878" y="197124"/>
                  <a:pt x="78042" y="192647"/>
                </a:cubicBezTo>
                <a:cubicBezTo>
                  <a:pt x="68973" y="187466"/>
                  <a:pt x="60183" y="179996"/>
                  <a:pt x="49775" y="179128"/>
                </a:cubicBezTo>
                <a:cubicBezTo>
                  <a:pt x="36118" y="177989"/>
                  <a:pt x="20139" y="181422"/>
                  <a:pt x="10447" y="191111"/>
                </a:cubicBezTo>
                <a:cubicBezTo>
                  <a:pt x="2384" y="199172"/>
                  <a:pt x="0" y="212279"/>
                  <a:pt x="0" y="223680"/>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301"/>
        <p:cNvGrpSpPr/>
        <p:nvPr/>
      </p:nvGrpSpPr>
      <p:grpSpPr>
        <a:xfrm>
          <a:off x="0" y="0"/>
          <a:ext cx="0" cy="0"/>
          <a:chOff x="0" y="0"/>
          <a:chExt cx="0" cy="0"/>
        </a:xfrm>
      </p:grpSpPr>
      <p:sp>
        <p:nvSpPr>
          <p:cNvPr id="302" name="Google Shape;302;p41"/>
          <p:cNvSpPr/>
          <p:nvPr/>
        </p:nvSpPr>
        <p:spPr>
          <a:xfrm>
            <a:off x="291901" y="-12899"/>
            <a:ext cx="7035833" cy="6889433"/>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058"/>
            </a:srgbClr>
          </a:solidFill>
          <a:ln>
            <a:noFill/>
          </a:ln>
        </p:spPr>
      </p:sp>
      <p:sp>
        <p:nvSpPr>
          <p:cNvPr id="303" name="Google Shape;303;p41"/>
          <p:cNvSpPr/>
          <p:nvPr/>
        </p:nvSpPr>
        <p:spPr>
          <a:xfrm>
            <a:off x="-12899" y="-12899"/>
            <a:ext cx="7035833" cy="6889433"/>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304" name="Google Shape;304;p41"/>
          <p:cNvSpPr txBox="1">
            <a:spLocks noGrp="1"/>
          </p:cNvSpPr>
          <p:nvPr>
            <p:ph type="ctrTitle"/>
          </p:nvPr>
        </p:nvSpPr>
        <p:spPr>
          <a:xfrm>
            <a:off x="864400" y="4234600"/>
            <a:ext cx="4707600" cy="1576000"/>
          </a:xfrm>
          <a:prstGeom prst="rect">
            <a:avLst/>
          </a:prstGeom>
          <a:noFill/>
          <a:ln>
            <a:noFill/>
          </a:ln>
        </p:spPr>
        <p:txBody>
          <a:bodyPr spcFirstLastPara="1" wrap="square" lIns="91425" tIns="91425" rIns="91425" bIns="91425" anchor="b" anchorCtr="0">
            <a:noAutofit/>
          </a:bodyPr>
          <a:lstStyle>
            <a:lvl1pPr lvl="0" algn="l">
              <a:lnSpc>
                <a:spcPct val="85000"/>
              </a:lnSpc>
              <a:spcBef>
                <a:spcPts val="0"/>
              </a:spcBef>
              <a:spcAft>
                <a:spcPts val="0"/>
              </a:spcAft>
              <a:buClr>
                <a:srgbClr val="3F3F3F"/>
              </a:buClr>
              <a:buSzPts val="3600"/>
              <a:buFont typeface="Calibri"/>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720000" y="593367"/>
            <a:ext cx="74388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4" name="Google Shape;34;p5"/>
          <p:cNvSpPr txBox="1">
            <a:spLocks noGrp="1"/>
          </p:cNvSpPr>
          <p:nvPr>
            <p:ph type="subTitle" idx="1"/>
          </p:nvPr>
        </p:nvSpPr>
        <p:spPr>
          <a:xfrm>
            <a:off x="6719300" y="3503583"/>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40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4000"/>
              <a:buFont typeface="Anton"/>
              <a:buNone/>
              <a:defRPr sz="4000" b="0">
                <a:solidFill>
                  <a:schemeClr val="dk2"/>
                </a:solidFill>
                <a:latin typeface="Anton"/>
                <a:ea typeface="Anton"/>
                <a:cs typeface="Anton"/>
                <a:sym typeface="Anton"/>
              </a:defRPr>
            </a:lvl2pPr>
            <a:lvl3pPr lvl="2"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3pPr>
            <a:lvl4pPr lvl="3"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4pPr>
            <a:lvl5pPr lvl="4"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5pPr>
            <a:lvl6pPr lvl="5"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6pPr>
            <a:lvl7pPr lvl="6"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7pPr>
            <a:lvl8pPr lvl="7"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8pPr>
            <a:lvl9pPr lvl="8" algn="ctr" rtl="0">
              <a:spcBef>
                <a:spcPts val="2100"/>
              </a:spcBef>
              <a:spcAft>
                <a:spcPts val="2100"/>
              </a:spcAft>
              <a:buClr>
                <a:schemeClr val="dk2"/>
              </a:buClr>
              <a:buSzPts val="4000"/>
              <a:buFont typeface="Anton"/>
              <a:buNone/>
              <a:defRPr sz="4000" b="0">
                <a:solidFill>
                  <a:schemeClr val="dk2"/>
                </a:solidFill>
                <a:latin typeface="Anton"/>
                <a:ea typeface="Anton"/>
                <a:cs typeface="Anton"/>
                <a:sym typeface="Anton"/>
              </a:defRPr>
            </a:lvl9pPr>
          </a:lstStyle>
          <a:p>
            <a:endParaRPr/>
          </a:p>
        </p:txBody>
      </p:sp>
      <p:sp>
        <p:nvSpPr>
          <p:cNvPr id="35" name="Google Shape;35;p5"/>
          <p:cNvSpPr txBox="1">
            <a:spLocks noGrp="1"/>
          </p:cNvSpPr>
          <p:nvPr>
            <p:ph type="subTitle" idx="2"/>
          </p:nvPr>
        </p:nvSpPr>
        <p:spPr>
          <a:xfrm>
            <a:off x="6719300" y="3956933"/>
            <a:ext cx="3087900" cy="11841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36" name="Google Shape;36;p5"/>
          <p:cNvSpPr txBox="1">
            <a:spLocks noGrp="1"/>
          </p:cNvSpPr>
          <p:nvPr>
            <p:ph type="subTitle" idx="3"/>
          </p:nvPr>
        </p:nvSpPr>
        <p:spPr>
          <a:xfrm>
            <a:off x="2384700" y="3503583"/>
            <a:ext cx="3087900" cy="476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dk2"/>
              </a:buClr>
              <a:buSzPts val="40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4000"/>
              <a:buFont typeface="Anton"/>
              <a:buNone/>
              <a:defRPr sz="4000" b="0">
                <a:solidFill>
                  <a:schemeClr val="dk2"/>
                </a:solidFill>
                <a:latin typeface="Anton"/>
                <a:ea typeface="Anton"/>
                <a:cs typeface="Anton"/>
                <a:sym typeface="Anton"/>
              </a:defRPr>
            </a:lvl2pPr>
            <a:lvl3pPr lvl="2"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3pPr>
            <a:lvl4pPr lvl="3"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4pPr>
            <a:lvl5pPr lvl="4"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5pPr>
            <a:lvl6pPr lvl="5"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6pPr>
            <a:lvl7pPr lvl="6"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7pPr>
            <a:lvl8pPr lvl="7" algn="ctr" rtl="0">
              <a:spcBef>
                <a:spcPts val="2100"/>
              </a:spcBef>
              <a:spcAft>
                <a:spcPts val="0"/>
              </a:spcAft>
              <a:buClr>
                <a:schemeClr val="dk2"/>
              </a:buClr>
              <a:buSzPts val="4000"/>
              <a:buFont typeface="Anton"/>
              <a:buNone/>
              <a:defRPr sz="4000" b="0">
                <a:solidFill>
                  <a:schemeClr val="dk2"/>
                </a:solidFill>
                <a:latin typeface="Anton"/>
                <a:ea typeface="Anton"/>
                <a:cs typeface="Anton"/>
                <a:sym typeface="Anton"/>
              </a:defRPr>
            </a:lvl8pPr>
            <a:lvl9pPr lvl="8" algn="ctr" rtl="0">
              <a:spcBef>
                <a:spcPts val="2100"/>
              </a:spcBef>
              <a:spcAft>
                <a:spcPts val="2100"/>
              </a:spcAft>
              <a:buClr>
                <a:schemeClr val="dk2"/>
              </a:buClr>
              <a:buSzPts val="4000"/>
              <a:buFont typeface="Anton"/>
              <a:buNone/>
              <a:defRPr sz="4000" b="0">
                <a:solidFill>
                  <a:schemeClr val="dk2"/>
                </a:solidFill>
                <a:latin typeface="Anton"/>
                <a:ea typeface="Anton"/>
                <a:cs typeface="Anton"/>
                <a:sym typeface="Anton"/>
              </a:defRPr>
            </a:lvl9pPr>
          </a:lstStyle>
          <a:p>
            <a:endParaRPr/>
          </a:p>
        </p:txBody>
      </p:sp>
      <p:sp>
        <p:nvSpPr>
          <p:cNvPr id="37" name="Google Shape;37;p5"/>
          <p:cNvSpPr txBox="1">
            <a:spLocks noGrp="1"/>
          </p:cNvSpPr>
          <p:nvPr>
            <p:ph type="subTitle" idx="4"/>
          </p:nvPr>
        </p:nvSpPr>
        <p:spPr>
          <a:xfrm>
            <a:off x="2384833" y="3956933"/>
            <a:ext cx="3087900" cy="11841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4"/>
              </a:buClr>
              <a:buSzPts val="1900"/>
              <a:buNone/>
              <a:defRPr sz="1900">
                <a:solidFill>
                  <a:schemeClr val="dk1"/>
                </a:solidFill>
              </a:defRPr>
            </a:lvl1pPr>
            <a:lvl2pPr lvl="1" algn="ctr" rtl="0">
              <a:spcBef>
                <a:spcPts val="0"/>
              </a:spcBef>
              <a:spcAft>
                <a:spcPts val="0"/>
              </a:spcAft>
              <a:buClr>
                <a:schemeClr val="accent4"/>
              </a:buClr>
              <a:buSzPts val="1900"/>
              <a:buNone/>
              <a:defRPr>
                <a:solidFill>
                  <a:schemeClr val="accent4"/>
                </a:solidFill>
              </a:defRPr>
            </a:lvl2pPr>
            <a:lvl3pPr lvl="2" algn="ctr" rtl="0">
              <a:spcBef>
                <a:spcPts val="2100"/>
              </a:spcBef>
              <a:spcAft>
                <a:spcPts val="0"/>
              </a:spcAft>
              <a:buClr>
                <a:schemeClr val="accent4"/>
              </a:buClr>
              <a:buSzPts val="1900"/>
              <a:buNone/>
              <a:defRPr>
                <a:solidFill>
                  <a:schemeClr val="accent4"/>
                </a:solidFill>
              </a:defRPr>
            </a:lvl3pPr>
            <a:lvl4pPr lvl="3" algn="ctr" rtl="0">
              <a:spcBef>
                <a:spcPts val="2100"/>
              </a:spcBef>
              <a:spcAft>
                <a:spcPts val="0"/>
              </a:spcAft>
              <a:buClr>
                <a:schemeClr val="accent4"/>
              </a:buClr>
              <a:buSzPts val="1900"/>
              <a:buNone/>
              <a:defRPr>
                <a:solidFill>
                  <a:schemeClr val="accent4"/>
                </a:solidFill>
              </a:defRPr>
            </a:lvl4pPr>
            <a:lvl5pPr lvl="4" algn="ctr" rtl="0">
              <a:spcBef>
                <a:spcPts val="2100"/>
              </a:spcBef>
              <a:spcAft>
                <a:spcPts val="0"/>
              </a:spcAft>
              <a:buClr>
                <a:schemeClr val="accent4"/>
              </a:buClr>
              <a:buSzPts val="1900"/>
              <a:buNone/>
              <a:defRPr>
                <a:solidFill>
                  <a:schemeClr val="accent4"/>
                </a:solidFill>
              </a:defRPr>
            </a:lvl5pPr>
            <a:lvl6pPr lvl="5" algn="ctr" rtl="0">
              <a:spcBef>
                <a:spcPts val="2100"/>
              </a:spcBef>
              <a:spcAft>
                <a:spcPts val="0"/>
              </a:spcAft>
              <a:buClr>
                <a:schemeClr val="accent4"/>
              </a:buClr>
              <a:buSzPts val="1900"/>
              <a:buNone/>
              <a:defRPr>
                <a:solidFill>
                  <a:schemeClr val="accent4"/>
                </a:solidFill>
              </a:defRPr>
            </a:lvl6pPr>
            <a:lvl7pPr lvl="6" algn="ctr" rtl="0">
              <a:spcBef>
                <a:spcPts val="2100"/>
              </a:spcBef>
              <a:spcAft>
                <a:spcPts val="0"/>
              </a:spcAft>
              <a:buClr>
                <a:schemeClr val="accent4"/>
              </a:buClr>
              <a:buSzPts val="1900"/>
              <a:buNone/>
              <a:defRPr>
                <a:solidFill>
                  <a:schemeClr val="accent4"/>
                </a:solidFill>
              </a:defRPr>
            </a:lvl7pPr>
            <a:lvl8pPr lvl="7" algn="ctr" rtl="0">
              <a:spcBef>
                <a:spcPts val="2100"/>
              </a:spcBef>
              <a:spcAft>
                <a:spcPts val="0"/>
              </a:spcAft>
              <a:buClr>
                <a:schemeClr val="accent4"/>
              </a:buClr>
              <a:buSzPts val="1900"/>
              <a:buNone/>
              <a:defRPr>
                <a:solidFill>
                  <a:schemeClr val="accent4"/>
                </a:solidFill>
              </a:defRPr>
            </a:lvl8pPr>
            <a:lvl9pPr lvl="8" algn="ctr" rtl="0">
              <a:spcBef>
                <a:spcPts val="2100"/>
              </a:spcBef>
              <a:spcAft>
                <a:spcPts val="2100"/>
              </a:spcAft>
              <a:buClr>
                <a:schemeClr val="accent4"/>
              </a:buClr>
              <a:buSzPts val="1900"/>
              <a:buNone/>
              <a:defRPr>
                <a:solidFill>
                  <a:schemeClr val="accent4"/>
                </a:solidFill>
              </a:defRPr>
            </a:lvl9pPr>
          </a:lstStyle>
          <a:p>
            <a:endParaRPr/>
          </a:p>
        </p:txBody>
      </p:sp>
      <p:sp>
        <p:nvSpPr>
          <p:cNvPr id="38" name="Google Shape;38;p5"/>
          <p:cNvSpPr/>
          <p:nvPr/>
        </p:nvSpPr>
        <p:spPr>
          <a:xfrm>
            <a:off x="-594084" y="2965564"/>
            <a:ext cx="2969226" cy="4300092"/>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39" name="Google Shape;39;p5"/>
          <p:cNvSpPr/>
          <p:nvPr/>
        </p:nvSpPr>
        <p:spPr>
          <a:xfrm>
            <a:off x="-1211914" y="3331269"/>
            <a:ext cx="2214545" cy="3768106"/>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40" name="Google Shape;40;p5"/>
          <p:cNvSpPr/>
          <p:nvPr/>
        </p:nvSpPr>
        <p:spPr>
          <a:xfrm>
            <a:off x="9676149" y="-579639"/>
            <a:ext cx="3329050" cy="6376074"/>
          </a:xfrm>
          <a:custGeom>
            <a:avLst/>
            <a:gdLst/>
            <a:ahLst/>
            <a:cxnLst/>
            <a:rect l="l" t="t" r="r" b="b"/>
            <a:pathLst>
              <a:path w="99874" h="191287" extrusionOk="0">
                <a:moveTo>
                  <a:pt x="712" y="12949"/>
                </a:moveTo>
                <a:cubicBezTo>
                  <a:pt x="-6343" y="19758"/>
                  <a:pt x="42995" y="40332"/>
                  <a:pt x="48077" y="56465"/>
                </a:cubicBezTo>
                <a:cubicBezTo>
                  <a:pt x="53159" y="72599"/>
                  <a:pt x="24148" y="87647"/>
                  <a:pt x="31203" y="109750"/>
                </a:cubicBezTo>
                <a:cubicBezTo>
                  <a:pt x="38258" y="131854"/>
                  <a:pt x="80541" y="204776"/>
                  <a:pt x="90409" y="189086"/>
                </a:cubicBezTo>
                <a:cubicBezTo>
                  <a:pt x="100277" y="173397"/>
                  <a:pt x="105359" y="44969"/>
                  <a:pt x="90409" y="15613"/>
                </a:cubicBezTo>
                <a:cubicBezTo>
                  <a:pt x="75460" y="-13743"/>
                  <a:pt x="7767" y="6140"/>
                  <a:pt x="712" y="12949"/>
                </a:cubicBezTo>
                <a:close/>
              </a:path>
            </a:pathLst>
          </a:custGeom>
          <a:noFill/>
          <a:ln w="19050" cap="flat" cmpd="sng">
            <a:solidFill>
              <a:schemeClr val="dk2"/>
            </a:solidFill>
            <a:prstDash val="solid"/>
            <a:round/>
            <a:headEnd type="none" w="med" len="med"/>
            <a:tailEnd type="none" w="med" len="med"/>
          </a:ln>
        </p:spPr>
      </p:sp>
      <p:sp>
        <p:nvSpPr>
          <p:cNvPr id="41" name="Google Shape;41;p5"/>
          <p:cNvSpPr/>
          <p:nvPr/>
        </p:nvSpPr>
        <p:spPr>
          <a:xfrm>
            <a:off x="10264336" y="-131429"/>
            <a:ext cx="3286518" cy="7423048"/>
          </a:xfrm>
          <a:custGeom>
            <a:avLst/>
            <a:gdLst/>
            <a:ahLst/>
            <a:cxnLst/>
            <a:rect l="l" t="t" r="r" b="b"/>
            <a:pathLst>
              <a:path w="98598" h="222697" extrusionOk="0">
                <a:moveTo>
                  <a:pt x="77499" y="391"/>
                </a:moveTo>
                <a:cubicBezTo>
                  <a:pt x="61168" y="1625"/>
                  <a:pt x="6354" y="24123"/>
                  <a:pt x="532" y="40947"/>
                </a:cubicBezTo>
                <a:cubicBezTo>
                  <a:pt x="-5290" y="57771"/>
                  <a:pt x="39016" y="74891"/>
                  <a:pt x="42568" y="101336"/>
                </a:cubicBezTo>
                <a:cubicBezTo>
                  <a:pt x="46120" y="127781"/>
                  <a:pt x="22142" y="180820"/>
                  <a:pt x="21846" y="199618"/>
                </a:cubicBezTo>
                <a:cubicBezTo>
                  <a:pt x="21550" y="218416"/>
                  <a:pt x="30875" y="212939"/>
                  <a:pt x="40792" y="214123"/>
                </a:cubicBezTo>
                <a:cubicBezTo>
                  <a:pt x="50709" y="215307"/>
                  <a:pt x="71727" y="236819"/>
                  <a:pt x="81348" y="206723"/>
                </a:cubicBezTo>
                <a:cubicBezTo>
                  <a:pt x="90969" y="176627"/>
                  <a:pt x="99160" y="67935"/>
                  <a:pt x="98518" y="33546"/>
                </a:cubicBezTo>
                <a:cubicBezTo>
                  <a:pt x="97877" y="-843"/>
                  <a:pt x="93830" y="-842"/>
                  <a:pt x="77499" y="391"/>
                </a:cubicBezTo>
                <a:close/>
              </a:path>
            </a:pathLst>
          </a:custGeom>
          <a:solidFill>
            <a:srgbClr val="FFFFFF">
              <a:alpha val="41960"/>
            </a:srgbClr>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20000" y="593367"/>
            <a:ext cx="10752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4" name="Google Shape;44;p6"/>
          <p:cNvSpPr/>
          <p:nvPr/>
        </p:nvSpPr>
        <p:spPr>
          <a:xfrm>
            <a:off x="8642472" y="-390032"/>
            <a:ext cx="5148271" cy="2422839"/>
          </a:xfrm>
          <a:custGeom>
            <a:avLst/>
            <a:gdLst/>
            <a:ahLst/>
            <a:cxnLst/>
            <a:rect l="l" t="t" r="r" b="b"/>
            <a:pathLst>
              <a:path w="154452" h="72687" extrusionOk="0">
                <a:moveTo>
                  <a:pt x="151022" y="71499"/>
                </a:moveTo>
                <a:cubicBezTo>
                  <a:pt x="138589" y="78061"/>
                  <a:pt x="65223" y="55760"/>
                  <a:pt x="40603" y="45152"/>
                </a:cubicBezTo>
                <a:cubicBezTo>
                  <a:pt x="15983" y="34544"/>
                  <a:pt x="-9129" y="14415"/>
                  <a:pt x="3304" y="7853"/>
                </a:cubicBezTo>
                <a:cubicBezTo>
                  <a:pt x="15737" y="1291"/>
                  <a:pt x="90582" y="-4828"/>
                  <a:pt x="115202" y="5780"/>
                </a:cubicBezTo>
                <a:cubicBezTo>
                  <a:pt x="139822" y="16388"/>
                  <a:pt x="163455" y="64937"/>
                  <a:pt x="151022" y="71499"/>
                </a:cubicBezTo>
                <a:close/>
              </a:path>
            </a:pathLst>
          </a:custGeom>
          <a:noFill/>
          <a:ln w="19050" cap="flat" cmpd="sng">
            <a:solidFill>
              <a:schemeClr val="lt1"/>
            </a:solidFill>
            <a:prstDash val="solid"/>
            <a:round/>
            <a:headEnd type="none" w="med" len="med"/>
            <a:tailEnd type="none" w="med" len="med"/>
          </a:ln>
        </p:spPr>
      </p:sp>
      <p:sp>
        <p:nvSpPr>
          <p:cNvPr id="45" name="Google Shape;45;p6"/>
          <p:cNvSpPr/>
          <p:nvPr/>
        </p:nvSpPr>
        <p:spPr>
          <a:xfrm>
            <a:off x="7961113" y="-236436"/>
            <a:ext cx="4935043" cy="1646859"/>
          </a:xfrm>
          <a:custGeom>
            <a:avLst/>
            <a:gdLst/>
            <a:ahLst/>
            <a:cxnLst/>
            <a:rect l="l" t="t" r="r" b="b"/>
            <a:pathLst>
              <a:path w="148055" h="49407" extrusionOk="0">
                <a:moveTo>
                  <a:pt x="3715" y="4621"/>
                </a:moveTo>
                <a:cubicBezTo>
                  <a:pt x="-11805" y="11534"/>
                  <a:pt x="25918" y="43306"/>
                  <a:pt x="43544" y="47747"/>
                </a:cubicBezTo>
                <a:cubicBezTo>
                  <a:pt x="61170" y="52188"/>
                  <a:pt x="93766" y="31082"/>
                  <a:pt x="109469" y="31265"/>
                </a:cubicBezTo>
                <a:cubicBezTo>
                  <a:pt x="125172" y="31448"/>
                  <a:pt x="133230" y="53011"/>
                  <a:pt x="137762" y="48845"/>
                </a:cubicBezTo>
                <a:cubicBezTo>
                  <a:pt x="142294" y="44679"/>
                  <a:pt x="159004" y="13640"/>
                  <a:pt x="136663" y="6269"/>
                </a:cubicBezTo>
                <a:cubicBezTo>
                  <a:pt x="114322" y="-1102"/>
                  <a:pt x="19235" y="-2292"/>
                  <a:pt x="3715" y="4621"/>
                </a:cubicBezTo>
                <a:close/>
              </a:path>
            </a:pathLst>
          </a:custGeom>
          <a:solidFill>
            <a:srgbClr val="FFFFFF">
              <a:alpha val="41960"/>
            </a:srgbClr>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720000" y="593367"/>
            <a:ext cx="10752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8" name="Google Shape;48;p7"/>
          <p:cNvSpPr txBox="1">
            <a:spLocks noGrp="1"/>
          </p:cNvSpPr>
          <p:nvPr>
            <p:ph type="subTitle" idx="1"/>
          </p:nvPr>
        </p:nvSpPr>
        <p:spPr>
          <a:xfrm>
            <a:off x="3655733" y="2097667"/>
            <a:ext cx="2300400" cy="4761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Clr>
                <a:schemeClr val="dk2"/>
              </a:buClr>
              <a:buSzPts val="3300"/>
              <a:buFont typeface="Anton"/>
              <a:buNone/>
              <a:defRPr sz="3300" b="0">
                <a:solidFill>
                  <a:schemeClr val="dk2"/>
                </a:solidFill>
                <a:latin typeface="Anton"/>
                <a:ea typeface="Anton"/>
                <a:cs typeface="Anton"/>
                <a:sym typeface="Anton"/>
              </a:defRPr>
            </a:lvl1pPr>
            <a:lvl2pPr lvl="1" algn="ctr" rtl="0">
              <a:spcBef>
                <a:spcPts val="0"/>
              </a:spcBef>
              <a:spcAft>
                <a:spcPts val="0"/>
              </a:spcAft>
              <a:buClr>
                <a:schemeClr val="dk2"/>
              </a:buClr>
              <a:buSzPts val="2800"/>
              <a:buFont typeface="Lobster"/>
              <a:buNone/>
              <a:defRPr sz="2800" b="1">
                <a:solidFill>
                  <a:schemeClr val="dk2"/>
                </a:solidFill>
                <a:latin typeface="Lobster"/>
                <a:ea typeface="Lobster"/>
                <a:cs typeface="Lobster"/>
                <a:sym typeface="Lobster"/>
              </a:defRPr>
            </a:lvl2pPr>
            <a:lvl3pPr lvl="2" algn="ctr" rtl="0">
              <a:spcBef>
                <a:spcPts val="2100"/>
              </a:spcBef>
              <a:spcAft>
                <a:spcPts val="0"/>
              </a:spcAft>
              <a:buClr>
                <a:schemeClr val="dk2"/>
              </a:buClr>
              <a:buSzPts val="2800"/>
              <a:buFont typeface="Lobster"/>
              <a:buNone/>
              <a:defRPr sz="2800" b="1">
                <a:solidFill>
                  <a:schemeClr val="dk2"/>
                </a:solidFill>
                <a:latin typeface="Lobster"/>
                <a:ea typeface="Lobster"/>
                <a:cs typeface="Lobster"/>
                <a:sym typeface="Lobster"/>
              </a:defRPr>
            </a:lvl3pPr>
            <a:lvl4pPr lvl="3" algn="ctr" rtl="0">
              <a:spcBef>
                <a:spcPts val="2100"/>
              </a:spcBef>
              <a:spcAft>
                <a:spcPts val="0"/>
              </a:spcAft>
              <a:buClr>
                <a:schemeClr val="dk2"/>
              </a:buClr>
              <a:buSzPts val="2800"/>
              <a:buFont typeface="Lobster"/>
              <a:buNone/>
              <a:defRPr sz="2800" b="1">
                <a:solidFill>
                  <a:schemeClr val="dk2"/>
                </a:solidFill>
                <a:latin typeface="Lobster"/>
                <a:ea typeface="Lobster"/>
                <a:cs typeface="Lobster"/>
                <a:sym typeface="Lobster"/>
              </a:defRPr>
            </a:lvl4pPr>
            <a:lvl5pPr lvl="4" algn="ctr" rtl="0">
              <a:spcBef>
                <a:spcPts val="2100"/>
              </a:spcBef>
              <a:spcAft>
                <a:spcPts val="0"/>
              </a:spcAft>
              <a:buClr>
                <a:schemeClr val="dk2"/>
              </a:buClr>
              <a:buSzPts val="2800"/>
              <a:buFont typeface="Lobster"/>
              <a:buNone/>
              <a:defRPr sz="2800" b="1">
                <a:solidFill>
                  <a:schemeClr val="dk2"/>
                </a:solidFill>
                <a:latin typeface="Lobster"/>
                <a:ea typeface="Lobster"/>
                <a:cs typeface="Lobster"/>
                <a:sym typeface="Lobster"/>
              </a:defRPr>
            </a:lvl5pPr>
            <a:lvl6pPr lvl="5" algn="ctr" rtl="0">
              <a:spcBef>
                <a:spcPts val="2100"/>
              </a:spcBef>
              <a:spcAft>
                <a:spcPts val="0"/>
              </a:spcAft>
              <a:buClr>
                <a:schemeClr val="dk2"/>
              </a:buClr>
              <a:buSzPts val="2800"/>
              <a:buFont typeface="Lobster"/>
              <a:buNone/>
              <a:defRPr sz="2800" b="1">
                <a:solidFill>
                  <a:schemeClr val="dk2"/>
                </a:solidFill>
                <a:latin typeface="Lobster"/>
                <a:ea typeface="Lobster"/>
                <a:cs typeface="Lobster"/>
                <a:sym typeface="Lobster"/>
              </a:defRPr>
            </a:lvl6pPr>
            <a:lvl7pPr lvl="6" algn="ctr" rtl="0">
              <a:spcBef>
                <a:spcPts val="2100"/>
              </a:spcBef>
              <a:spcAft>
                <a:spcPts val="0"/>
              </a:spcAft>
              <a:buClr>
                <a:schemeClr val="dk2"/>
              </a:buClr>
              <a:buSzPts val="2800"/>
              <a:buFont typeface="Lobster"/>
              <a:buNone/>
              <a:defRPr sz="2800" b="1">
                <a:solidFill>
                  <a:schemeClr val="dk2"/>
                </a:solidFill>
                <a:latin typeface="Lobster"/>
                <a:ea typeface="Lobster"/>
                <a:cs typeface="Lobster"/>
                <a:sym typeface="Lobster"/>
              </a:defRPr>
            </a:lvl7pPr>
            <a:lvl8pPr lvl="7" algn="ctr" rtl="0">
              <a:spcBef>
                <a:spcPts val="2100"/>
              </a:spcBef>
              <a:spcAft>
                <a:spcPts val="0"/>
              </a:spcAft>
              <a:buClr>
                <a:schemeClr val="dk2"/>
              </a:buClr>
              <a:buSzPts val="2800"/>
              <a:buFont typeface="Lobster"/>
              <a:buNone/>
              <a:defRPr sz="2800" b="1">
                <a:solidFill>
                  <a:schemeClr val="dk2"/>
                </a:solidFill>
                <a:latin typeface="Lobster"/>
                <a:ea typeface="Lobster"/>
                <a:cs typeface="Lobster"/>
                <a:sym typeface="Lobster"/>
              </a:defRPr>
            </a:lvl8pPr>
            <a:lvl9pPr lvl="8" algn="ctr" rtl="0">
              <a:spcBef>
                <a:spcPts val="2100"/>
              </a:spcBef>
              <a:spcAft>
                <a:spcPts val="2100"/>
              </a:spcAft>
              <a:buClr>
                <a:schemeClr val="dk2"/>
              </a:buClr>
              <a:buSzPts val="2800"/>
              <a:buFont typeface="Lobster"/>
              <a:buNone/>
              <a:defRPr sz="2800" b="1">
                <a:solidFill>
                  <a:schemeClr val="dk2"/>
                </a:solidFill>
                <a:latin typeface="Lobster"/>
                <a:ea typeface="Lobster"/>
                <a:cs typeface="Lobster"/>
                <a:sym typeface="Lobster"/>
              </a:defRPr>
            </a:lvl9pPr>
          </a:lstStyle>
          <a:p>
            <a:endParaRPr/>
          </a:p>
        </p:txBody>
      </p:sp>
      <p:sp>
        <p:nvSpPr>
          <p:cNvPr id="49" name="Google Shape;49;p7"/>
          <p:cNvSpPr txBox="1">
            <a:spLocks noGrp="1"/>
          </p:cNvSpPr>
          <p:nvPr>
            <p:ph type="subTitle" idx="2"/>
          </p:nvPr>
        </p:nvSpPr>
        <p:spPr>
          <a:xfrm>
            <a:off x="3505233" y="2573667"/>
            <a:ext cx="6943200" cy="3123600"/>
          </a:xfrm>
          <a:prstGeom prst="rect">
            <a:avLst/>
          </a:prstGeom>
        </p:spPr>
        <p:txBody>
          <a:bodyPr spcFirstLastPara="1" wrap="square" lIns="121900" tIns="121900" rIns="121900" bIns="121900" anchor="t" anchorCtr="0">
            <a:noAutofit/>
          </a:bodyPr>
          <a:lstStyle>
            <a:lvl1pPr marR="63500" lvl="0" rtl="0">
              <a:lnSpc>
                <a:spcPct val="100000"/>
              </a:lnSpc>
              <a:spcBef>
                <a:spcPts val="0"/>
              </a:spcBef>
              <a:spcAft>
                <a:spcPts val="0"/>
              </a:spcAft>
              <a:buClr>
                <a:schemeClr val="accent4"/>
              </a:buClr>
              <a:buSzPts val="1900"/>
              <a:buChar char="●"/>
              <a:defRPr>
                <a:solidFill>
                  <a:schemeClr val="dk1"/>
                </a:solidFill>
              </a:defRPr>
            </a:lvl1pPr>
            <a:lvl2pPr lvl="1" algn="ctr" rtl="0">
              <a:spcBef>
                <a:spcPts val="1300"/>
              </a:spcBef>
              <a:spcAft>
                <a:spcPts val="0"/>
              </a:spcAft>
              <a:buClr>
                <a:schemeClr val="accent4"/>
              </a:buClr>
              <a:buSzPts val="1900"/>
              <a:buChar char="○"/>
              <a:defRPr>
                <a:solidFill>
                  <a:schemeClr val="accent4"/>
                </a:solidFill>
              </a:defRPr>
            </a:lvl2pPr>
            <a:lvl3pPr lvl="2" algn="ctr" rtl="0">
              <a:spcBef>
                <a:spcPts val="2100"/>
              </a:spcBef>
              <a:spcAft>
                <a:spcPts val="0"/>
              </a:spcAft>
              <a:buClr>
                <a:schemeClr val="accent4"/>
              </a:buClr>
              <a:buSzPts val="1900"/>
              <a:buChar char="■"/>
              <a:defRPr>
                <a:solidFill>
                  <a:schemeClr val="accent4"/>
                </a:solidFill>
              </a:defRPr>
            </a:lvl3pPr>
            <a:lvl4pPr lvl="3" algn="ctr" rtl="0">
              <a:spcBef>
                <a:spcPts val="2100"/>
              </a:spcBef>
              <a:spcAft>
                <a:spcPts val="0"/>
              </a:spcAft>
              <a:buClr>
                <a:schemeClr val="accent4"/>
              </a:buClr>
              <a:buSzPts val="1900"/>
              <a:buChar char="●"/>
              <a:defRPr>
                <a:solidFill>
                  <a:schemeClr val="accent4"/>
                </a:solidFill>
              </a:defRPr>
            </a:lvl4pPr>
            <a:lvl5pPr lvl="4" algn="ctr" rtl="0">
              <a:spcBef>
                <a:spcPts val="2100"/>
              </a:spcBef>
              <a:spcAft>
                <a:spcPts val="0"/>
              </a:spcAft>
              <a:buClr>
                <a:schemeClr val="accent4"/>
              </a:buClr>
              <a:buSzPts val="1900"/>
              <a:buChar char="○"/>
              <a:defRPr>
                <a:solidFill>
                  <a:schemeClr val="accent4"/>
                </a:solidFill>
              </a:defRPr>
            </a:lvl5pPr>
            <a:lvl6pPr lvl="5" algn="ctr" rtl="0">
              <a:spcBef>
                <a:spcPts val="2100"/>
              </a:spcBef>
              <a:spcAft>
                <a:spcPts val="0"/>
              </a:spcAft>
              <a:buClr>
                <a:schemeClr val="accent4"/>
              </a:buClr>
              <a:buSzPts val="1900"/>
              <a:buChar char="■"/>
              <a:defRPr>
                <a:solidFill>
                  <a:schemeClr val="accent4"/>
                </a:solidFill>
              </a:defRPr>
            </a:lvl6pPr>
            <a:lvl7pPr lvl="6" algn="ctr" rtl="0">
              <a:spcBef>
                <a:spcPts val="2100"/>
              </a:spcBef>
              <a:spcAft>
                <a:spcPts val="0"/>
              </a:spcAft>
              <a:buClr>
                <a:schemeClr val="accent4"/>
              </a:buClr>
              <a:buSzPts val="1900"/>
              <a:buChar char="●"/>
              <a:defRPr>
                <a:solidFill>
                  <a:schemeClr val="accent4"/>
                </a:solidFill>
              </a:defRPr>
            </a:lvl7pPr>
            <a:lvl8pPr lvl="7" algn="ctr" rtl="0">
              <a:spcBef>
                <a:spcPts val="2100"/>
              </a:spcBef>
              <a:spcAft>
                <a:spcPts val="0"/>
              </a:spcAft>
              <a:buClr>
                <a:schemeClr val="accent4"/>
              </a:buClr>
              <a:buSzPts val="1900"/>
              <a:buChar char="○"/>
              <a:defRPr>
                <a:solidFill>
                  <a:schemeClr val="accent4"/>
                </a:solidFill>
              </a:defRPr>
            </a:lvl8pPr>
            <a:lvl9pPr lvl="8" algn="ctr" rtl="0">
              <a:spcBef>
                <a:spcPts val="2100"/>
              </a:spcBef>
              <a:spcAft>
                <a:spcPts val="2100"/>
              </a:spcAft>
              <a:buClr>
                <a:schemeClr val="accent4"/>
              </a:buClr>
              <a:buSzPts val="1900"/>
              <a:buChar char="■"/>
              <a:defRPr>
                <a:solidFill>
                  <a:schemeClr val="accent4"/>
                </a:solidFill>
              </a:defRPr>
            </a:lvl9pPr>
          </a:lstStyle>
          <a:p>
            <a:endParaRPr/>
          </a:p>
        </p:txBody>
      </p:sp>
      <p:sp>
        <p:nvSpPr>
          <p:cNvPr id="50" name="Google Shape;50;p7"/>
          <p:cNvSpPr/>
          <p:nvPr/>
        </p:nvSpPr>
        <p:spPr>
          <a:xfrm>
            <a:off x="-992509" y="2736986"/>
            <a:ext cx="4513087" cy="4586985"/>
          </a:xfrm>
          <a:custGeom>
            <a:avLst/>
            <a:gdLst/>
            <a:ahLst/>
            <a:cxnLst/>
            <a:rect l="l" t="t" r="r" b="b"/>
            <a:pathLst>
              <a:path w="135396" h="137613" extrusionOk="0">
                <a:moveTo>
                  <a:pt x="17342" y="4034"/>
                </a:moveTo>
                <a:cubicBezTo>
                  <a:pt x="27555" y="-11211"/>
                  <a:pt x="62388" y="20760"/>
                  <a:pt x="70035" y="35117"/>
                </a:cubicBezTo>
                <a:cubicBezTo>
                  <a:pt x="77682" y="49475"/>
                  <a:pt x="52470" y="74786"/>
                  <a:pt x="63226" y="90179"/>
                </a:cubicBezTo>
                <a:cubicBezTo>
                  <a:pt x="73982" y="105573"/>
                  <a:pt x="143647" y="121410"/>
                  <a:pt x="134569" y="127478"/>
                </a:cubicBezTo>
                <a:cubicBezTo>
                  <a:pt x="125491" y="133547"/>
                  <a:pt x="28295" y="147164"/>
                  <a:pt x="8757" y="126590"/>
                </a:cubicBezTo>
                <a:cubicBezTo>
                  <a:pt x="-10781" y="106016"/>
                  <a:pt x="7129" y="19280"/>
                  <a:pt x="17342" y="4034"/>
                </a:cubicBezTo>
                <a:close/>
              </a:path>
            </a:pathLst>
          </a:custGeom>
          <a:solidFill>
            <a:srgbClr val="FFFFFF">
              <a:alpha val="41960"/>
            </a:srgbClr>
          </a:solidFill>
          <a:ln>
            <a:noFill/>
          </a:ln>
        </p:spPr>
      </p:sp>
      <p:sp>
        <p:nvSpPr>
          <p:cNvPr id="51" name="Google Shape;51;p7"/>
          <p:cNvSpPr/>
          <p:nvPr/>
        </p:nvSpPr>
        <p:spPr>
          <a:xfrm>
            <a:off x="-1276763" y="3473692"/>
            <a:ext cx="3296684" cy="3832171"/>
          </a:xfrm>
          <a:custGeom>
            <a:avLst/>
            <a:gdLst/>
            <a:ahLst/>
            <a:cxnLst/>
            <a:rect l="l" t="t" r="r" b="b"/>
            <a:pathLst>
              <a:path w="98903" h="114968" extrusionOk="0">
                <a:moveTo>
                  <a:pt x="3668" y="879"/>
                </a:moveTo>
                <a:cubicBezTo>
                  <a:pt x="15559" y="-6818"/>
                  <a:pt x="83152" y="41139"/>
                  <a:pt x="95141" y="58605"/>
                </a:cubicBezTo>
                <a:cubicBezTo>
                  <a:pt x="107130" y="76071"/>
                  <a:pt x="87494" y="97976"/>
                  <a:pt x="75603" y="105673"/>
                </a:cubicBezTo>
                <a:cubicBezTo>
                  <a:pt x="63713" y="113370"/>
                  <a:pt x="35787" y="122251"/>
                  <a:pt x="23798" y="104785"/>
                </a:cubicBezTo>
                <a:cubicBezTo>
                  <a:pt x="11809" y="87319"/>
                  <a:pt x="-8222" y="8576"/>
                  <a:pt x="3668" y="879"/>
                </a:cubicBezTo>
                <a:close/>
              </a:path>
            </a:pathLst>
          </a:custGeom>
          <a:noFill/>
          <a:ln w="19050" cap="flat" cmpd="sng">
            <a:solidFill>
              <a:schemeClr val="lt1"/>
            </a:solidFill>
            <a:prstDash val="solid"/>
            <a:round/>
            <a:headEnd type="none" w="med" len="med"/>
            <a:tailEnd type="none" w="med" len="med"/>
          </a:ln>
        </p:spPr>
      </p:sp>
      <p:sp>
        <p:nvSpPr>
          <p:cNvPr id="52" name="Google Shape;52;p7"/>
          <p:cNvSpPr/>
          <p:nvPr/>
        </p:nvSpPr>
        <p:spPr>
          <a:xfrm>
            <a:off x="8218188" y="-190688"/>
            <a:ext cx="4650484" cy="3250085"/>
          </a:xfrm>
          <a:custGeom>
            <a:avLst/>
            <a:gdLst/>
            <a:ahLst/>
            <a:cxnLst/>
            <a:rect l="l" t="t" r="r" b="b"/>
            <a:pathLst>
              <a:path w="139518" h="97505" extrusionOk="0">
                <a:moveTo>
                  <a:pt x="129411" y="97194"/>
                </a:moveTo>
                <a:cubicBezTo>
                  <a:pt x="123293" y="101585"/>
                  <a:pt x="118359" y="45142"/>
                  <a:pt x="102176" y="36508"/>
                </a:cubicBezTo>
                <a:cubicBezTo>
                  <a:pt x="85993" y="27874"/>
                  <a:pt x="48693" y="50816"/>
                  <a:pt x="32313" y="45389"/>
                </a:cubicBezTo>
                <a:cubicBezTo>
                  <a:pt x="15933" y="39962"/>
                  <a:pt x="-9773" y="11099"/>
                  <a:pt x="3894" y="3945"/>
                </a:cubicBezTo>
                <a:cubicBezTo>
                  <a:pt x="17561" y="-3209"/>
                  <a:pt x="91815" y="1429"/>
                  <a:pt x="114313" y="2465"/>
                </a:cubicBezTo>
                <a:cubicBezTo>
                  <a:pt x="136811" y="3501"/>
                  <a:pt x="136367" y="-5627"/>
                  <a:pt x="138883" y="10161"/>
                </a:cubicBezTo>
                <a:cubicBezTo>
                  <a:pt x="141399" y="25949"/>
                  <a:pt x="135529" y="92803"/>
                  <a:pt x="129411" y="97194"/>
                </a:cubicBezTo>
                <a:close/>
              </a:path>
            </a:pathLst>
          </a:custGeom>
          <a:solidFill>
            <a:srgbClr val="FFFFFF">
              <a:alpha val="41960"/>
            </a:srgbClr>
          </a:solidFill>
          <a:ln>
            <a:noFill/>
          </a:ln>
        </p:spPr>
      </p:sp>
      <p:sp>
        <p:nvSpPr>
          <p:cNvPr id="53" name="Google Shape;53;p7"/>
          <p:cNvSpPr/>
          <p:nvPr/>
        </p:nvSpPr>
        <p:spPr>
          <a:xfrm>
            <a:off x="9843905" y="-376631"/>
            <a:ext cx="3508146" cy="3744506"/>
          </a:xfrm>
          <a:custGeom>
            <a:avLst/>
            <a:gdLst/>
            <a:ahLst/>
            <a:cxnLst/>
            <a:rect l="l" t="t" r="r" b="b"/>
            <a:pathLst>
              <a:path w="105247" h="112338" extrusionOk="0">
                <a:moveTo>
                  <a:pt x="89816" y="110765"/>
                </a:moveTo>
                <a:cubicBezTo>
                  <a:pt x="77432" y="120485"/>
                  <a:pt x="33176" y="81013"/>
                  <a:pt x="23802" y="67248"/>
                </a:cubicBezTo>
                <a:cubicBezTo>
                  <a:pt x="14428" y="53483"/>
                  <a:pt x="37222" y="38139"/>
                  <a:pt x="33571" y="28173"/>
                </a:cubicBezTo>
                <a:cubicBezTo>
                  <a:pt x="29920" y="18207"/>
                  <a:pt x="-8860" y="10658"/>
                  <a:pt x="1896" y="7451"/>
                </a:cubicBezTo>
                <a:cubicBezTo>
                  <a:pt x="12652" y="4244"/>
                  <a:pt x="83452" y="-8288"/>
                  <a:pt x="98105" y="8931"/>
                </a:cubicBezTo>
                <a:cubicBezTo>
                  <a:pt x="112758" y="26150"/>
                  <a:pt x="102200" y="101046"/>
                  <a:pt x="89816" y="110765"/>
                </a:cubicBezTo>
                <a:close/>
              </a:path>
            </a:pathLst>
          </a:custGeom>
          <a:noFill/>
          <a:ln w="19050" cap="flat" cmpd="sng">
            <a:solidFill>
              <a:schemeClr val="lt1"/>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1850800" y="1074933"/>
            <a:ext cx="8490300" cy="45048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6400"/>
              <a:buNone/>
              <a:defRPr sz="133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56" name="Google Shape;56;p8"/>
          <p:cNvSpPr/>
          <p:nvPr/>
        </p:nvSpPr>
        <p:spPr>
          <a:xfrm>
            <a:off x="9464105" y="-465481"/>
            <a:ext cx="3544578" cy="5520695"/>
          </a:xfrm>
          <a:custGeom>
            <a:avLst/>
            <a:gdLst/>
            <a:ahLst/>
            <a:cxnLst/>
            <a:rect l="l" t="t" r="r" b="b"/>
            <a:pathLst>
              <a:path w="106340" h="165625" extrusionOk="0">
                <a:moveTo>
                  <a:pt x="561" y="11004"/>
                </a:moveTo>
                <a:cubicBezTo>
                  <a:pt x="-5902" y="16777"/>
                  <a:pt x="50886" y="30492"/>
                  <a:pt x="57398" y="48007"/>
                </a:cubicBezTo>
                <a:cubicBezTo>
                  <a:pt x="63911" y="65522"/>
                  <a:pt x="33025" y="97148"/>
                  <a:pt x="39636" y="116094"/>
                </a:cubicBezTo>
                <a:cubicBezTo>
                  <a:pt x="46247" y="135040"/>
                  <a:pt x="87642" y="178802"/>
                  <a:pt x="97066" y="161682"/>
                </a:cubicBezTo>
                <a:cubicBezTo>
                  <a:pt x="106490" y="144562"/>
                  <a:pt x="112262" y="38485"/>
                  <a:pt x="96178" y="13372"/>
                </a:cubicBezTo>
                <a:cubicBezTo>
                  <a:pt x="80094" y="-11741"/>
                  <a:pt x="7024" y="5232"/>
                  <a:pt x="561" y="11004"/>
                </a:cubicBezTo>
                <a:close/>
              </a:path>
            </a:pathLst>
          </a:custGeom>
          <a:solidFill>
            <a:srgbClr val="FFFFFF">
              <a:alpha val="41960"/>
            </a:srgbClr>
          </a:solidFill>
          <a:ln>
            <a:noFill/>
          </a:ln>
        </p:spPr>
      </p:sp>
      <p:sp>
        <p:nvSpPr>
          <p:cNvPr id="57" name="Google Shape;57;p8"/>
          <p:cNvSpPr/>
          <p:nvPr/>
        </p:nvSpPr>
        <p:spPr>
          <a:xfrm>
            <a:off x="10694752" y="-455885"/>
            <a:ext cx="2456639" cy="4978709"/>
          </a:xfrm>
          <a:custGeom>
            <a:avLst/>
            <a:gdLst/>
            <a:ahLst/>
            <a:cxnLst/>
            <a:rect l="l" t="t" r="r" b="b"/>
            <a:pathLst>
              <a:path w="73701" h="149365" extrusionOk="0">
                <a:moveTo>
                  <a:pt x="71099" y="12197"/>
                </a:moveTo>
                <a:cubicBezTo>
                  <a:pt x="71938" y="-10498"/>
                  <a:pt x="78500" y="4106"/>
                  <a:pt x="66659" y="12493"/>
                </a:cubicBezTo>
                <a:cubicBezTo>
                  <a:pt x="54818" y="20881"/>
                  <a:pt x="891" y="39827"/>
                  <a:pt x="52" y="62522"/>
                </a:cubicBezTo>
                <a:cubicBezTo>
                  <a:pt x="-787" y="85218"/>
                  <a:pt x="49785" y="157054"/>
                  <a:pt x="61626" y="148666"/>
                </a:cubicBezTo>
                <a:cubicBezTo>
                  <a:pt x="73467" y="140279"/>
                  <a:pt x="70260" y="34893"/>
                  <a:pt x="71099" y="12197"/>
                </a:cubicBezTo>
                <a:close/>
              </a:path>
            </a:pathLst>
          </a:custGeom>
          <a:noFill/>
          <a:ln w="19050" cap="flat" cmpd="sng">
            <a:solidFill>
              <a:schemeClr val="dk2"/>
            </a:solidFill>
            <a:prstDash val="solid"/>
            <a:round/>
            <a:headEnd type="none" w="med" len="med"/>
            <a:tailEnd type="none" w="med" len="med"/>
          </a:ln>
        </p:spPr>
      </p:sp>
      <p:sp>
        <p:nvSpPr>
          <p:cNvPr id="58" name="Google Shape;58;p8"/>
          <p:cNvSpPr/>
          <p:nvPr/>
        </p:nvSpPr>
        <p:spPr>
          <a:xfrm>
            <a:off x="-793509" y="1119593"/>
            <a:ext cx="3533278" cy="6299443"/>
          </a:xfrm>
          <a:custGeom>
            <a:avLst/>
            <a:gdLst/>
            <a:ahLst/>
            <a:cxnLst/>
            <a:rect l="l" t="t" r="r" b="b"/>
            <a:pathLst>
              <a:path w="106001" h="188988" extrusionOk="0">
                <a:moveTo>
                  <a:pt x="11964" y="2528"/>
                </a:moveTo>
                <a:cubicBezTo>
                  <a:pt x="23312" y="-13803"/>
                  <a:pt x="68999" y="54185"/>
                  <a:pt x="77090" y="77127"/>
                </a:cubicBezTo>
                <a:cubicBezTo>
                  <a:pt x="85182" y="100069"/>
                  <a:pt x="55875" y="123998"/>
                  <a:pt x="60513" y="140181"/>
                </a:cubicBezTo>
                <a:cubicBezTo>
                  <a:pt x="65151" y="156364"/>
                  <a:pt x="113502" y="168402"/>
                  <a:pt x="104917" y="174224"/>
                </a:cubicBezTo>
                <a:cubicBezTo>
                  <a:pt x="96332" y="180046"/>
                  <a:pt x="24496" y="203728"/>
                  <a:pt x="9004" y="175112"/>
                </a:cubicBezTo>
                <a:cubicBezTo>
                  <a:pt x="-6488" y="146496"/>
                  <a:pt x="616" y="18859"/>
                  <a:pt x="11964" y="2528"/>
                </a:cubicBezTo>
                <a:close/>
              </a:path>
            </a:pathLst>
          </a:custGeom>
          <a:solidFill>
            <a:srgbClr val="FFFFFF">
              <a:alpha val="41960"/>
            </a:srgbClr>
          </a:solidFill>
          <a:ln>
            <a:noFill/>
          </a:ln>
        </p:spPr>
      </p:sp>
      <p:sp>
        <p:nvSpPr>
          <p:cNvPr id="59" name="Google Shape;59;p8"/>
          <p:cNvSpPr/>
          <p:nvPr/>
        </p:nvSpPr>
        <p:spPr>
          <a:xfrm>
            <a:off x="-1333984" y="2509585"/>
            <a:ext cx="3560278" cy="4825846"/>
          </a:xfrm>
          <a:custGeom>
            <a:avLst/>
            <a:gdLst/>
            <a:ahLst/>
            <a:cxnLst/>
            <a:rect l="l" t="t" r="r" b="b"/>
            <a:pathLst>
              <a:path w="106811" h="144779" extrusionOk="0">
                <a:moveTo>
                  <a:pt x="4793" y="495"/>
                </a:moveTo>
                <a:cubicBezTo>
                  <a:pt x="17868" y="-6610"/>
                  <a:pt x="86694" y="68385"/>
                  <a:pt x="100706" y="90488"/>
                </a:cubicBezTo>
                <a:cubicBezTo>
                  <a:pt x="114718" y="112592"/>
                  <a:pt x="101940" y="126011"/>
                  <a:pt x="88865" y="133116"/>
                </a:cubicBezTo>
                <a:cubicBezTo>
                  <a:pt x="75790" y="140221"/>
                  <a:pt x="36270" y="155220"/>
                  <a:pt x="22258" y="133116"/>
                </a:cubicBezTo>
                <a:cubicBezTo>
                  <a:pt x="8246" y="111013"/>
                  <a:pt x="-8282" y="7600"/>
                  <a:pt x="4793" y="495"/>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3399200" y="2263367"/>
            <a:ext cx="5393700" cy="15000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1300"/>
              <a:buNone/>
              <a:defRPr sz="14700"/>
            </a:lvl1pPr>
            <a:lvl2pPr lvl="1" algn="ctr" rtl="0">
              <a:spcBef>
                <a:spcPts val="0"/>
              </a:spcBef>
              <a:spcAft>
                <a:spcPts val="0"/>
              </a:spcAft>
              <a:buSzPts val="11300"/>
              <a:buNone/>
              <a:defRPr sz="11300"/>
            </a:lvl2pPr>
            <a:lvl3pPr lvl="2" algn="ctr" rtl="0">
              <a:spcBef>
                <a:spcPts val="0"/>
              </a:spcBef>
              <a:spcAft>
                <a:spcPts val="0"/>
              </a:spcAft>
              <a:buSzPts val="11300"/>
              <a:buNone/>
              <a:defRPr sz="11300"/>
            </a:lvl3pPr>
            <a:lvl4pPr lvl="3" algn="ctr" rtl="0">
              <a:spcBef>
                <a:spcPts val="0"/>
              </a:spcBef>
              <a:spcAft>
                <a:spcPts val="0"/>
              </a:spcAft>
              <a:buSzPts val="11300"/>
              <a:buNone/>
              <a:defRPr sz="11300"/>
            </a:lvl4pPr>
            <a:lvl5pPr lvl="4" algn="ctr" rtl="0">
              <a:spcBef>
                <a:spcPts val="0"/>
              </a:spcBef>
              <a:spcAft>
                <a:spcPts val="0"/>
              </a:spcAft>
              <a:buSzPts val="11300"/>
              <a:buNone/>
              <a:defRPr sz="11300"/>
            </a:lvl5pPr>
            <a:lvl6pPr lvl="5" algn="ctr" rtl="0">
              <a:spcBef>
                <a:spcPts val="0"/>
              </a:spcBef>
              <a:spcAft>
                <a:spcPts val="0"/>
              </a:spcAft>
              <a:buSzPts val="11300"/>
              <a:buNone/>
              <a:defRPr sz="11300"/>
            </a:lvl6pPr>
            <a:lvl7pPr lvl="6" algn="ctr" rtl="0">
              <a:spcBef>
                <a:spcPts val="0"/>
              </a:spcBef>
              <a:spcAft>
                <a:spcPts val="0"/>
              </a:spcAft>
              <a:buSzPts val="11300"/>
              <a:buNone/>
              <a:defRPr sz="11300"/>
            </a:lvl7pPr>
            <a:lvl8pPr lvl="7" algn="ctr" rtl="0">
              <a:spcBef>
                <a:spcPts val="0"/>
              </a:spcBef>
              <a:spcAft>
                <a:spcPts val="0"/>
              </a:spcAft>
              <a:buSzPts val="11300"/>
              <a:buNone/>
              <a:defRPr sz="11300"/>
            </a:lvl8pPr>
            <a:lvl9pPr lvl="8" algn="ctr" rtl="0">
              <a:spcBef>
                <a:spcPts val="0"/>
              </a:spcBef>
              <a:spcAft>
                <a:spcPts val="0"/>
              </a:spcAft>
              <a:buSzPts val="11300"/>
              <a:buNone/>
              <a:defRPr sz="11300"/>
            </a:lvl9pPr>
          </a:lstStyle>
          <a:p>
            <a:endParaRPr/>
          </a:p>
        </p:txBody>
      </p:sp>
      <p:sp>
        <p:nvSpPr>
          <p:cNvPr id="62" name="Google Shape;62;p9"/>
          <p:cNvSpPr txBox="1">
            <a:spLocks noGrp="1"/>
          </p:cNvSpPr>
          <p:nvPr>
            <p:ph type="subTitle" idx="1"/>
          </p:nvPr>
        </p:nvSpPr>
        <p:spPr>
          <a:xfrm>
            <a:off x="3065967" y="3855417"/>
            <a:ext cx="6060000" cy="7392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9"/>
          <p:cNvSpPr/>
          <p:nvPr/>
        </p:nvSpPr>
        <p:spPr>
          <a:xfrm rot="10800000">
            <a:off x="10541490" y="170011"/>
            <a:ext cx="2283543" cy="6923527"/>
          </a:xfrm>
          <a:custGeom>
            <a:avLst/>
            <a:gdLst/>
            <a:ahLst/>
            <a:cxnLst/>
            <a:rect l="l" t="t" r="r" b="b"/>
            <a:pathLst>
              <a:path w="68508" h="207711" extrusionOk="0">
                <a:moveTo>
                  <a:pt x="5175" y="204351"/>
                </a:moveTo>
                <a:cubicBezTo>
                  <a:pt x="15191" y="223790"/>
                  <a:pt x="62802" y="152891"/>
                  <a:pt x="67933" y="133008"/>
                </a:cubicBezTo>
                <a:cubicBezTo>
                  <a:pt x="73064" y="113125"/>
                  <a:pt x="40304" y="104293"/>
                  <a:pt x="35962" y="85051"/>
                </a:cubicBezTo>
                <a:cubicBezTo>
                  <a:pt x="31620" y="65809"/>
                  <a:pt x="46569" y="29003"/>
                  <a:pt x="41882" y="17557"/>
                </a:cubicBezTo>
                <a:cubicBezTo>
                  <a:pt x="37195" y="6111"/>
                  <a:pt x="13957" y="-14759"/>
                  <a:pt x="7839" y="16373"/>
                </a:cubicBezTo>
                <a:cubicBezTo>
                  <a:pt x="1721" y="47505"/>
                  <a:pt x="-4841" y="184912"/>
                  <a:pt x="5175" y="204351"/>
                </a:cubicBezTo>
                <a:close/>
              </a:path>
            </a:pathLst>
          </a:custGeom>
          <a:solidFill>
            <a:srgbClr val="FFFFFF">
              <a:alpha val="41960"/>
            </a:srgbClr>
          </a:solidFill>
          <a:ln>
            <a:noFill/>
          </a:ln>
        </p:spPr>
      </p:sp>
      <p:sp>
        <p:nvSpPr>
          <p:cNvPr id="64" name="Google Shape;64;p9"/>
          <p:cNvSpPr/>
          <p:nvPr/>
        </p:nvSpPr>
        <p:spPr>
          <a:xfrm>
            <a:off x="10834358" y="-377982"/>
            <a:ext cx="2273143" cy="7147988"/>
          </a:xfrm>
          <a:custGeom>
            <a:avLst/>
            <a:gdLst/>
            <a:ahLst/>
            <a:cxnLst/>
            <a:rect l="l" t="t" r="r" b="b"/>
            <a:pathLst>
              <a:path w="68196" h="214445" extrusionOk="0">
                <a:moveTo>
                  <a:pt x="9" y="8379"/>
                </a:moveTo>
                <a:cubicBezTo>
                  <a:pt x="-139" y="20122"/>
                  <a:pt x="28723" y="48836"/>
                  <a:pt x="29315" y="74985"/>
                </a:cubicBezTo>
                <a:cubicBezTo>
                  <a:pt x="29907" y="101134"/>
                  <a:pt x="-1965" y="143220"/>
                  <a:pt x="3561" y="165274"/>
                </a:cubicBezTo>
                <a:cubicBezTo>
                  <a:pt x="9087" y="187328"/>
                  <a:pt x="52702" y="231584"/>
                  <a:pt x="62471" y="207310"/>
                </a:cubicBezTo>
                <a:cubicBezTo>
                  <a:pt x="72240" y="183036"/>
                  <a:pt x="67553" y="53425"/>
                  <a:pt x="62175" y="19628"/>
                </a:cubicBezTo>
                <a:cubicBezTo>
                  <a:pt x="56797" y="-14169"/>
                  <a:pt x="40565" y="6405"/>
                  <a:pt x="30204" y="4530"/>
                </a:cubicBezTo>
                <a:cubicBezTo>
                  <a:pt x="19843" y="2655"/>
                  <a:pt x="157" y="-3363"/>
                  <a:pt x="9" y="8379"/>
                </a:cubicBezTo>
                <a:close/>
              </a:path>
            </a:pathLst>
          </a:custGeom>
          <a:noFill/>
          <a:ln w="19050" cap="flat" cmpd="sng">
            <a:solidFill>
              <a:schemeClr val="dk2"/>
            </a:solidFill>
            <a:prstDash val="solid"/>
            <a:round/>
            <a:headEnd type="none" w="med" len="med"/>
            <a:tailEnd type="none" w="med" len="med"/>
          </a:ln>
        </p:spPr>
      </p:sp>
      <p:sp>
        <p:nvSpPr>
          <p:cNvPr id="65" name="Google Shape;65;p9"/>
          <p:cNvSpPr/>
          <p:nvPr/>
        </p:nvSpPr>
        <p:spPr>
          <a:xfrm>
            <a:off x="-971753" y="-318756"/>
            <a:ext cx="2283543" cy="6923527"/>
          </a:xfrm>
          <a:custGeom>
            <a:avLst/>
            <a:gdLst/>
            <a:ahLst/>
            <a:cxnLst/>
            <a:rect l="l" t="t" r="r" b="b"/>
            <a:pathLst>
              <a:path w="68508" h="207711" extrusionOk="0">
                <a:moveTo>
                  <a:pt x="5175" y="204351"/>
                </a:moveTo>
                <a:cubicBezTo>
                  <a:pt x="15191" y="223790"/>
                  <a:pt x="62802" y="152891"/>
                  <a:pt x="67933" y="133008"/>
                </a:cubicBezTo>
                <a:cubicBezTo>
                  <a:pt x="73064" y="113125"/>
                  <a:pt x="40304" y="104293"/>
                  <a:pt x="35962" y="85051"/>
                </a:cubicBezTo>
                <a:cubicBezTo>
                  <a:pt x="31620" y="65809"/>
                  <a:pt x="46569" y="29003"/>
                  <a:pt x="41882" y="17557"/>
                </a:cubicBezTo>
                <a:cubicBezTo>
                  <a:pt x="37195" y="6111"/>
                  <a:pt x="13957" y="-14759"/>
                  <a:pt x="7839" y="16373"/>
                </a:cubicBezTo>
                <a:cubicBezTo>
                  <a:pt x="1721" y="47505"/>
                  <a:pt x="-4841" y="184912"/>
                  <a:pt x="5175" y="204351"/>
                </a:cubicBezTo>
                <a:close/>
              </a:path>
            </a:pathLst>
          </a:custGeom>
          <a:solidFill>
            <a:srgbClr val="FFFFFF">
              <a:alpha val="41960"/>
            </a:srgbClr>
          </a:solidFill>
          <a:ln>
            <a:noFill/>
          </a:ln>
        </p:spPr>
      </p:sp>
      <p:sp>
        <p:nvSpPr>
          <p:cNvPr id="66" name="Google Shape;66;p9"/>
          <p:cNvSpPr/>
          <p:nvPr/>
        </p:nvSpPr>
        <p:spPr>
          <a:xfrm rot="10800000">
            <a:off x="-915585" y="-377803"/>
            <a:ext cx="2273143" cy="7147988"/>
          </a:xfrm>
          <a:custGeom>
            <a:avLst/>
            <a:gdLst/>
            <a:ahLst/>
            <a:cxnLst/>
            <a:rect l="l" t="t" r="r" b="b"/>
            <a:pathLst>
              <a:path w="68196" h="214445" extrusionOk="0">
                <a:moveTo>
                  <a:pt x="9" y="8379"/>
                </a:moveTo>
                <a:cubicBezTo>
                  <a:pt x="-139" y="20122"/>
                  <a:pt x="28723" y="48836"/>
                  <a:pt x="29315" y="74985"/>
                </a:cubicBezTo>
                <a:cubicBezTo>
                  <a:pt x="29907" y="101134"/>
                  <a:pt x="-1965" y="143220"/>
                  <a:pt x="3561" y="165274"/>
                </a:cubicBezTo>
                <a:cubicBezTo>
                  <a:pt x="9087" y="187328"/>
                  <a:pt x="52702" y="231584"/>
                  <a:pt x="62471" y="207310"/>
                </a:cubicBezTo>
                <a:cubicBezTo>
                  <a:pt x="72240" y="183036"/>
                  <a:pt x="67553" y="53425"/>
                  <a:pt x="62175" y="19628"/>
                </a:cubicBezTo>
                <a:cubicBezTo>
                  <a:pt x="56797" y="-14169"/>
                  <a:pt x="40565" y="6405"/>
                  <a:pt x="30204" y="4530"/>
                </a:cubicBezTo>
                <a:cubicBezTo>
                  <a:pt x="19843" y="2655"/>
                  <a:pt x="157" y="-3363"/>
                  <a:pt x="9" y="8379"/>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
        <p:cNvGrpSpPr/>
        <p:nvPr/>
      </p:nvGrpSpPr>
      <p:grpSpPr>
        <a:xfrm>
          <a:off x="0" y="0"/>
          <a:ext cx="0" cy="0"/>
          <a:chOff x="0" y="0"/>
          <a:chExt cx="0" cy="0"/>
        </a:xfrm>
      </p:grpSpPr>
      <p:sp>
        <p:nvSpPr>
          <p:cNvPr id="68" name="Google Shape;68;p10"/>
          <p:cNvSpPr txBox="1">
            <a:spLocks noGrp="1"/>
          </p:cNvSpPr>
          <p:nvPr>
            <p:ph type="body" idx="1"/>
          </p:nvPr>
        </p:nvSpPr>
        <p:spPr>
          <a:xfrm>
            <a:off x="720000" y="1024800"/>
            <a:ext cx="4873200" cy="16833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SzPts val="1900"/>
              <a:buNone/>
              <a:defRPr sz="4800" b="0">
                <a:latin typeface="Anton"/>
                <a:ea typeface="Anton"/>
                <a:cs typeface="Anton"/>
                <a:sym typeface="Anton"/>
              </a:defRPr>
            </a:lvl1pPr>
          </a:lstStyle>
          <a:p>
            <a:endParaRPr/>
          </a:p>
        </p:txBody>
      </p:sp>
      <p:sp>
        <p:nvSpPr>
          <p:cNvPr id="69" name="Google Shape;69;p10"/>
          <p:cNvSpPr/>
          <p:nvPr/>
        </p:nvSpPr>
        <p:spPr>
          <a:xfrm>
            <a:off x="3529969" y="4412964"/>
            <a:ext cx="10053149" cy="2802530"/>
          </a:xfrm>
          <a:custGeom>
            <a:avLst/>
            <a:gdLst/>
            <a:ahLst/>
            <a:cxnLst/>
            <a:rect l="l" t="t" r="r" b="b"/>
            <a:pathLst>
              <a:path w="301602" h="84078" extrusionOk="0">
                <a:moveTo>
                  <a:pt x="287522" y="4986"/>
                </a:moveTo>
                <a:cubicBezTo>
                  <a:pt x="277310" y="-6086"/>
                  <a:pt x="230067" y="3912"/>
                  <a:pt x="211740" y="11436"/>
                </a:cubicBezTo>
                <a:cubicBezTo>
                  <a:pt x="193413" y="18961"/>
                  <a:pt x="200991" y="43737"/>
                  <a:pt x="177558" y="50133"/>
                </a:cubicBezTo>
                <a:cubicBezTo>
                  <a:pt x="154125" y="56529"/>
                  <a:pt x="99197" y="45349"/>
                  <a:pt x="71141" y="49810"/>
                </a:cubicBezTo>
                <a:cubicBezTo>
                  <a:pt x="43086" y="54271"/>
                  <a:pt x="-24420" y="72222"/>
                  <a:pt x="9225" y="76898"/>
                </a:cubicBezTo>
                <a:cubicBezTo>
                  <a:pt x="42870" y="81574"/>
                  <a:pt x="226628" y="89851"/>
                  <a:pt x="273011" y="77866"/>
                </a:cubicBezTo>
                <a:cubicBezTo>
                  <a:pt x="319394" y="65881"/>
                  <a:pt x="297734" y="16058"/>
                  <a:pt x="287522" y="4986"/>
                </a:cubicBezTo>
                <a:close/>
              </a:path>
            </a:pathLst>
          </a:custGeom>
          <a:solidFill>
            <a:srgbClr val="FFFFFF">
              <a:alpha val="41960"/>
            </a:srgbClr>
          </a:solidFill>
          <a:ln>
            <a:noFill/>
          </a:ln>
        </p:spPr>
      </p:sp>
      <p:sp>
        <p:nvSpPr>
          <p:cNvPr id="70" name="Google Shape;70;p10"/>
          <p:cNvSpPr/>
          <p:nvPr/>
        </p:nvSpPr>
        <p:spPr>
          <a:xfrm>
            <a:off x="5968123" y="5280950"/>
            <a:ext cx="8314992" cy="2086448"/>
          </a:xfrm>
          <a:custGeom>
            <a:avLst/>
            <a:gdLst/>
            <a:ahLst/>
            <a:cxnLst/>
            <a:rect l="l" t="t" r="r" b="b"/>
            <a:pathLst>
              <a:path w="249456" h="62595" extrusionOk="0">
                <a:moveTo>
                  <a:pt x="240498" y="24738"/>
                </a:moveTo>
                <a:cubicBezTo>
                  <a:pt x="242487" y="19041"/>
                  <a:pt x="262427" y="27103"/>
                  <a:pt x="235016" y="23126"/>
                </a:cubicBezTo>
                <a:cubicBezTo>
                  <a:pt x="207606" y="19149"/>
                  <a:pt x="114195" y="-4714"/>
                  <a:pt x="76035" y="875"/>
                </a:cubicBezTo>
                <a:cubicBezTo>
                  <a:pt x="37875" y="6465"/>
                  <a:pt x="-18450" y="47258"/>
                  <a:pt x="6058" y="56663"/>
                </a:cubicBezTo>
                <a:cubicBezTo>
                  <a:pt x="30566" y="66069"/>
                  <a:pt x="184012" y="62629"/>
                  <a:pt x="223085" y="57308"/>
                </a:cubicBezTo>
                <a:cubicBezTo>
                  <a:pt x="262158" y="51987"/>
                  <a:pt x="238510" y="30435"/>
                  <a:pt x="240498" y="2473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e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9">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20000" y="593367"/>
            <a:ext cx="107520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rgbClr val="E8EBF5"/>
              </a:buClr>
              <a:buSzPts val="3700"/>
              <a:buNone/>
              <a:defRPr sz="3700">
                <a:solidFill>
                  <a:srgbClr val="E8EBF5"/>
                </a:solidFill>
              </a:defRPr>
            </a:lvl1pPr>
            <a:lvl2pPr lvl="1">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2pPr>
            <a:lvl3pPr lvl="2">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3pPr>
            <a:lvl4pPr lvl="3">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4pPr>
            <a:lvl5pPr lvl="4">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5pPr>
            <a:lvl6pPr lvl="5">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6pPr>
            <a:lvl7pPr lvl="6">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7pPr>
            <a:lvl8pPr lvl="7">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8pPr>
            <a:lvl9pPr lvl="8">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9pPr>
          </a:lstStyle>
          <a:p>
            <a:endParaRPr/>
          </a:p>
        </p:txBody>
      </p:sp>
      <p:sp>
        <p:nvSpPr>
          <p:cNvPr id="11" name="Google Shape;11;p1"/>
          <p:cNvSpPr txBox="1">
            <a:spLocks noGrp="1"/>
          </p:cNvSpPr>
          <p:nvPr>
            <p:ph type="body" idx="1"/>
          </p:nvPr>
        </p:nvSpPr>
        <p:spPr>
          <a:xfrm>
            <a:off x="720000" y="1536633"/>
            <a:ext cx="107520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rgbClr val="FFFFFF"/>
              </a:buClr>
              <a:buSzPts val="1900"/>
              <a:buChar char="●"/>
              <a:defRPr sz="1900">
                <a:solidFill>
                  <a:srgbClr val="FFFFFF"/>
                </a:solidFill>
              </a:defRPr>
            </a:lvl1pPr>
            <a:lvl2pPr marL="914400" lvl="1" indent="-349250">
              <a:lnSpc>
                <a:spcPct val="115000"/>
              </a:lnSpc>
              <a:spcBef>
                <a:spcPts val="2100"/>
              </a:spcBef>
              <a:spcAft>
                <a:spcPts val="0"/>
              </a:spcAft>
              <a:buClr>
                <a:srgbClr val="FFFFFF"/>
              </a:buClr>
              <a:buSzPts val="1900"/>
              <a:buChar char="○"/>
              <a:defRPr sz="1900">
                <a:solidFill>
                  <a:srgbClr val="FFFFFF"/>
                </a:solidFill>
              </a:defRPr>
            </a:lvl2pPr>
            <a:lvl3pPr marL="1371600" lvl="2" indent="-349250">
              <a:lnSpc>
                <a:spcPct val="115000"/>
              </a:lnSpc>
              <a:spcBef>
                <a:spcPts val="2100"/>
              </a:spcBef>
              <a:spcAft>
                <a:spcPts val="0"/>
              </a:spcAft>
              <a:buClr>
                <a:srgbClr val="FFFFFF"/>
              </a:buClr>
              <a:buSzPts val="1900"/>
              <a:buChar char="■"/>
              <a:defRPr sz="1900">
                <a:solidFill>
                  <a:srgbClr val="FFFFFF"/>
                </a:solidFill>
              </a:defRPr>
            </a:lvl3pPr>
            <a:lvl4pPr marL="1828800" lvl="3" indent="-349250">
              <a:lnSpc>
                <a:spcPct val="115000"/>
              </a:lnSpc>
              <a:spcBef>
                <a:spcPts val="2100"/>
              </a:spcBef>
              <a:spcAft>
                <a:spcPts val="0"/>
              </a:spcAft>
              <a:buClr>
                <a:srgbClr val="FFFFFF"/>
              </a:buClr>
              <a:buSzPts val="1900"/>
              <a:buChar char="●"/>
              <a:defRPr sz="1900">
                <a:solidFill>
                  <a:srgbClr val="FFFFFF"/>
                </a:solidFill>
              </a:defRPr>
            </a:lvl4pPr>
            <a:lvl5pPr marL="2286000" lvl="4" indent="-349250">
              <a:lnSpc>
                <a:spcPct val="115000"/>
              </a:lnSpc>
              <a:spcBef>
                <a:spcPts val="2100"/>
              </a:spcBef>
              <a:spcAft>
                <a:spcPts val="0"/>
              </a:spcAft>
              <a:buClr>
                <a:srgbClr val="FFFFFF"/>
              </a:buClr>
              <a:buSzPts val="1900"/>
              <a:buChar char="○"/>
              <a:defRPr sz="1900">
                <a:solidFill>
                  <a:srgbClr val="FFFFFF"/>
                </a:solidFill>
              </a:defRPr>
            </a:lvl5pPr>
            <a:lvl6pPr marL="2743200" lvl="5" indent="-349250">
              <a:lnSpc>
                <a:spcPct val="115000"/>
              </a:lnSpc>
              <a:spcBef>
                <a:spcPts val="2100"/>
              </a:spcBef>
              <a:spcAft>
                <a:spcPts val="0"/>
              </a:spcAft>
              <a:buClr>
                <a:srgbClr val="FFFFFF"/>
              </a:buClr>
              <a:buSzPts val="1900"/>
              <a:buChar char="■"/>
              <a:defRPr sz="1900">
                <a:solidFill>
                  <a:srgbClr val="FFFFFF"/>
                </a:solidFill>
              </a:defRPr>
            </a:lvl6pPr>
            <a:lvl7pPr marL="3200400" lvl="6" indent="-349250">
              <a:lnSpc>
                <a:spcPct val="115000"/>
              </a:lnSpc>
              <a:spcBef>
                <a:spcPts val="2100"/>
              </a:spcBef>
              <a:spcAft>
                <a:spcPts val="0"/>
              </a:spcAft>
              <a:buClr>
                <a:srgbClr val="FFFFFF"/>
              </a:buClr>
              <a:buSzPts val="1900"/>
              <a:buChar char="●"/>
              <a:defRPr sz="1900">
                <a:solidFill>
                  <a:srgbClr val="FFFFFF"/>
                </a:solidFill>
              </a:defRPr>
            </a:lvl7pPr>
            <a:lvl8pPr marL="3657600" lvl="7" indent="-349250">
              <a:lnSpc>
                <a:spcPct val="115000"/>
              </a:lnSpc>
              <a:spcBef>
                <a:spcPts val="2100"/>
              </a:spcBef>
              <a:spcAft>
                <a:spcPts val="0"/>
              </a:spcAft>
              <a:buClr>
                <a:srgbClr val="FFFFFF"/>
              </a:buClr>
              <a:buSzPts val="1900"/>
              <a:buChar char="○"/>
              <a:defRPr sz="1900">
                <a:solidFill>
                  <a:srgbClr val="FFFFFF"/>
                </a:solidFill>
              </a:defRPr>
            </a:lvl8pPr>
            <a:lvl9pPr marL="4114800" lvl="8" indent="-349250">
              <a:lnSpc>
                <a:spcPct val="115000"/>
              </a:lnSpc>
              <a:spcBef>
                <a:spcPts val="2100"/>
              </a:spcBef>
              <a:spcAft>
                <a:spcPts val="2100"/>
              </a:spcAft>
              <a:buClr>
                <a:srgbClr val="FFFFFF"/>
              </a:buClr>
              <a:buSzPts val="1900"/>
              <a:buChar char="■"/>
              <a:defRPr sz="1900">
                <a:solidFill>
                  <a:srgbClr val="FFFFFF"/>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9" r:id="rId30"/>
    <p:sldLayoutId id="2147483681" r:id="rId31"/>
    <p:sldLayoutId id="2147483682" r:id="rId32"/>
    <p:sldLayoutId id="2147483683" r:id="rId33"/>
    <p:sldLayoutId id="2147483684" r:id="rId34"/>
    <p:sldLayoutId id="2147483685" r:id="rId35"/>
    <p:sldLayoutId id="2147483686" r:id="rId36"/>
    <p:sldLayoutId id="2147483687"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hyperlink" Target="https://www.chesapeakebay.net/who/group/diversity_workgrou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chesapeakebay.net/documents/DEIJ-Final.pdf"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2"/>
          <p:cNvPicPr preferRelativeResize="0"/>
          <p:nvPr/>
        </p:nvPicPr>
        <p:blipFill rotWithShape="1">
          <a:blip r:embed="rId3">
            <a:alphaModFix/>
          </a:blip>
          <a:srcRect/>
          <a:stretch/>
        </p:blipFill>
        <p:spPr>
          <a:xfrm>
            <a:off x="0" y="0"/>
            <a:ext cx="12439750" cy="6997359"/>
          </a:xfrm>
          <a:prstGeom prst="rect">
            <a:avLst/>
          </a:prstGeom>
          <a:noFill/>
          <a:ln>
            <a:noFill/>
          </a:ln>
        </p:spPr>
      </p:pic>
      <p:sp>
        <p:nvSpPr>
          <p:cNvPr id="310" name="Google Shape;310;p42"/>
          <p:cNvSpPr txBox="1">
            <a:spLocks noGrp="1"/>
          </p:cNvSpPr>
          <p:nvPr>
            <p:ph type="title"/>
          </p:nvPr>
        </p:nvSpPr>
        <p:spPr>
          <a:xfrm>
            <a:off x="2585346" y="1221763"/>
            <a:ext cx="7488947" cy="2739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6600"/>
              <a:buFont typeface="Calibri"/>
              <a:buNone/>
            </a:pPr>
            <a:r>
              <a:rPr lang="en-US" sz="4400" b="1" dirty="0">
                <a:solidFill>
                  <a:srgbClr val="FFFFFF"/>
                </a:solidFill>
                <a:latin typeface="Calibri" panose="020F0502020204030204" pitchFamily="34" charset="0"/>
                <a:cs typeface="Calibri" panose="020F0502020204030204" pitchFamily="34" charset="0"/>
                <a:sym typeface="Arial"/>
              </a:rPr>
              <a:t>Diversity, Equity, Inclusion and Justice (DEIJ) at the Chesapeake Bay Program</a:t>
            </a:r>
            <a:endParaRPr sz="4400" b="1" dirty="0">
              <a:solidFill>
                <a:srgbClr val="FFFFFF"/>
              </a:solidFill>
              <a:latin typeface="Calibri" panose="020F0502020204030204" pitchFamily="34" charset="0"/>
              <a:cs typeface="Calibri" panose="020F0502020204030204" pitchFamily="34" charset="0"/>
              <a:sym typeface="Arial"/>
            </a:endParaRPr>
          </a:p>
        </p:txBody>
      </p:sp>
      <p:sp>
        <p:nvSpPr>
          <p:cNvPr id="311" name="Google Shape;311;p42"/>
          <p:cNvSpPr txBox="1">
            <a:spLocks noGrp="1"/>
          </p:cNvSpPr>
          <p:nvPr>
            <p:ph type="subTitle" idx="4294967295"/>
          </p:nvPr>
        </p:nvSpPr>
        <p:spPr>
          <a:xfrm>
            <a:off x="2792737" y="4549550"/>
            <a:ext cx="3216600" cy="1365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rgbClr val="FFFFFF"/>
              </a:buClr>
              <a:buSzPts val="1500"/>
              <a:buNone/>
            </a:pPr>
            <a:r>
              <a:rPr lang="en-US" sz="1800" dirty="0">
                <a:solidFill>
                  <a:srgbClr val="EBF7F7"/>
                </a:solidFill>
                <a:latin typeface="Calibri" panose="020F0502020204030204" pitchFamily="34" charset="0"/>
                <a:cs typeface="Calibri" panose="020F0502020204030204" pitchFamily="34" charset="0"/>
              </a:rPr>
              <a:t>Briana Yancy, EPA Life Scientist- Diversity Workgroup Coordinator, Chesapeake Bay Program</a:t>
            </a:r>
            <a:endParaRPr sz="1800" dirty="0">
              <a:solidFill>
                <a:srgbClr val="EBF7F7"/>
              </a:solidFill>
              <a:latin typeface="Calibri" panose="020F0502020204030204" pitchFamily="34" charset="0"/>
              <a:cs typeface="Calibri" panose="020F0502020204030204" pitchFamily="34" charset="0"/>
            </a:endParaRPr>
          </a:p>
          <a:p>
            <a:pPr marL="0" lvl="0" indent="0" algn="ctr" rtl="0">
              <a:lnSpc>
                <a:spcPct val="90000"/>
              </a:lnSpc>
              <a:spcBef>
                <a:spcPts val="1000"/>
              </a:spcBef>
              <a:spcAft>
                <a:spcPts val="2100"/>
              </a:spcAft>
              <a:buClr>
                <a:schemeClr val="dk1"/>
              </a:buClr>
              <a:buSzPts val="1500"/>
              <a:buNone/>
            </a:pPr>
            <a:endParaRPr sz="1500" dirty="0">
              <a:solidFill>
                <a:srgbClr val="0C343D"/>
              </a:solidFill>
            </a:endParaRPr>
          </a:p>
        </p:txBody>
      </p:sp>
      <p:sp>
        <p:nvSpPr>
          <p:cNvPr id="312" name="Google Shape;312;p42"/>
          <p:cNvSpPr txBox="1">
            <a:spLocks noGrp="1"/>
          </p:cNvSpPr>
          <p:nvPr>
            <p:ph type="subTitle" idx="4294967295"/>
          </p:nvPr>
        </p:nvSpPr>
        <p:spPr>
          <a:xfrm>
            <a:off x="6009337" y="4549550"/>
            <a:ext cx="3978900" cy="1365300"/>
          </a:xfrm>
          <a:prstGeom prst="rect">
            <a:avLst/>
          </a:prstGeom>
          <a:noFill/>
          <a:ln>
            <a:noFill/>
          </a:ln>
        </p:spPr>
        <p:txBody>
          <a:bodyPr spcFirstLastPara="1" wrap="square" lIns="91425" tIns="45700" rIns="91425" bIns="45700" anchor="t" anchorCtr="0">
            <a:normAutofit/>
          </a:bodyPr>
          <a:lstStyle/>
          <a:p>
            <a:pPr marL="0" indent="0" algn="ctr">
              <a:lnSpc>
                <a:spcPct val="90000"/>
              </a:lnSpc>
              <a:spcBef>
                <a:spcPts val="1000"/>
              </a:spcBef>
              <a:buSzPts val="1500"/>
              <a:buNone/>
            </a:pPr>
            <a:r>
              <a:rPr lang="en-US" sz="1800" dirty="0">
                <a:solidFill>
                  <a:srgbClr val="EBF7F7"/>
                </a:solidFill>
                <a:latin typeface="Calibri" panose="020F0502020204030204" pitchFamily="34" charset="0"/>
                <a:cs typeface="Calibri" panose="020F0502020204030204" pitchFamily="34" charset="0"/>
              </a:rPr>
              <a:t>Bo Williams- EPA Environmental Protection Specialist &amp; DEIJ Action Team Coordinator </a:t>
            </a:r>
            <a:endParaRPr sz="1800" dirty="0">
              <a:solidFill>
                <a:srgbClr val="EBF7F7"/>
              </a:solidFill>
              <a:latin typeface="Calibri" panose="020F0502020204030204" pitchFamily="34" charset="0"/>
              <a:cs typeface="Calibri" panose="020F0502020204030204" pitchFamily="34" charset="0"/>
            </a:endParaRPr>
          </a:p>
          <a:p>
            <a:pPr marL="0" lvl="0" indent="0" algn="ctr" rtl="0">
              <a:lnSpc>
                <a:spcPct val="90000"/>
              </a:lnSpc>
              <a:spcBef>
                <a:spcPts val="1000"/>
              </a:spcBef>
              <a:spcAft>
                <a:spcPts val="2100"/>
              </a:spcAft>
              <a:buClr>
                <a:schemeClr val="dk1"/>
              </a:buClr>
              <a:buSzPts val="1500"/>
              <a:buNone/>
            </a:pPr>
            <a:endParaRPr sz="1500" dirty="0">
              <a:solidFill>
                <a:srgbClr val="0C343D"/>
              </a:solidFill>
            </a:endParaRPr>
          </a:p>
        </p:txBody>
      </p:sp>
      <p:pic>
        <p:nvPicPr>
          <p:cNvPr id="314" name="Google Shape;314;p42" descr="Logo, company name&#10;&#10;Description automatically generated"/>
          <p:cNvPicPr preferRelativeResize="0"/>
          <p:nvPr/>
        </p:nvPicPr>
        <p:blipFill rotWithShape="1">
          <a:blip r:embed="rId4">
            <a:alphaModFix/>
          </a:blip>
          <a:srcRect/>
          <a:stretch/>
        </p:blipFill>
        <p:spPr>
          <a:xfrm>
            <a:off x="336804" y="297108"/>
            <a:ext cx="1701545" cy="13999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6" name="Rectangle 5">
            <a:extLst>
              <a:ext uri="{FF2B5EF4-FFF2-40B4-BE49-F238E27FC236}">
                <a16:creationId xmlns:a16="http://schemas.microsoft.com/office/drawing/2014/main" id="{CBE5B8BC-4F53-4B36-8FF2-D15C4AD82DA5}"/>
              </a:ext>
            </a:extLst>
          </p:cNvPr>
          <p:cNvSpPr/>
          <p:nvPr/>
        </p:nvSpPr>
        <p:spPr>
          <a:xfrm>
            <a:off x="44305" y="-42457"/>
            <a:ext cx="12155493" cy="6900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Google Shape;583;p78"/>
          <p:cNvSpPr txBox="1"/>
          <p:nvPr/>
        </p:nvSpPr>
        <p:spPr>
          <a:xfrm>
            <a:off x="158507" y="-35859"/>
            <a:ext cx="3412596" cy="924815"/>
          </a:xfrm>
          <a:prstGeom prst="rect">
            <a:avLst/>
          </a:prstGeom>
          <a:noFill/>
          <a:ln>
            <a:noFill/>
          </a:ln>
        </p:spPr>
        <p:txBody>
          <a:bodyPr spcFirstLastPara="1" wrap="square" lIns="121900" tIns="121900" rIns="121900" bIns="121900" anchor="t" anchorCtr="0">
            <a:noAutofit/>
          </a:bodyPr>
          <a:lstStyle/>
          <a:p>
            <a:pPr lvl="0">
              <a:lnSpc>
                <a:spcPct val="90000"/>
              </a:lnSpc>
              <a:spcBef>
                <a:spcPts val="800"/>
              </a:spcBef>
            </a:pPr>
            <a:r>
              <a:rPr lang="en-US" sz="2000" b="1" dirty="0">
                <a:latin typeface="+mn-lt"/>
              </a:rPr>
              <a:t>Recruit and Retain</a:t>
            </a:r>
          </a:p>
          <a:p>
            <a:pPr marL="457200" marR="0" lvl="0" indent="-228600" algn="l" rtl="0">
              <a:lnSpc>
                <a:spcPct val="100000"/>
              </a:lnSpc>
              <a:spcBef>
                <a:spcPts val="600"/>
              </a:spcBef>
              <a:spcAft>
                <a:spcPts val="0"/>
              </a:spcAft>
              <a:buClr>
                <a:srgbClr val="000000"/>
              </a:buClr>
              <a:buSzPts val="1600"/>
              <a:buFont typeface="Karla"/>
              <a:buNone/>
            </a:pPr>
            <a:endParaRPr sz="2000" b="0" i="0" u="none" strike="noStrike" cap="none" dirty="0">
              <a:solidFill>
                <a:srgbClr val="3F3F3F"/>
              </a:solidFill>
              <a:latin typeface="Calibri"/>
              <a:ea typeface="Calibri"/>
              <a:cs typeface="Calibri"/>
              <a:sym typeface="Calibri"/>
            </a:endParaRPr>
          </a:p>
          <a:p>
            <a:pPr marL="584200" marR="0" lvl="1" indent="0" algn="l" rtl="0">
              <a:lnSpc>
                <a:spcPct val="100000"/>
              </a:lnSpc>
              <a:spcBef>
                <a:spcPts val="0"/>
              </a:spcBef>
              <a:spcAft>
                <a:spcPts val="0"/>
              </a:spcAft>
              <a:buClr>
                <a:srgbClr val="000000"/>
              </a:buClr>
              <a:buSzPts val="1600"/>
              <a:buFont typeface="Karla"/>
              <a:buNone/>
            </a:pPr>
            <a:endParaRPr sz="2100" b="0" i="0" u="none" strike="noStrike" cap="none" dirty="0">
              <a:solidFill>
                <a:srgbClr val="434343"/>
              </a:solidFill>
              <a:latin typeface="Karla"/>
              <a:ea typeface="Karla"/>
              <a:cs typeface="Karla"/>
              <a:sym typeface="Karla"/>
            </a:endParaRPr>
          </a:p>
          <a:p>
            <a:pPr marL="0" marR="0" lvl="0" indent="0" algn="l" rtl="0">
              <a:lnSpc>
                <a:spcPct val="100000"/>
              </a:lnSpc>
              <a:spcBef>
                <a:spcPts val="600"/>
              </a:spcBef>
              <a:spcAft>
                <a:spcPts val="0"/>
              </a:spcAft>
              <a:buClr>
                <a:srgbClr val="000000"/>
              </a:buClr>
              <a:buSzPts val="1600"/>
              <a:buFont typeface="Karla"/>
              <a:buNone/>
            </a:pPr>
            <a:endParaRPr sz="2400" b="0" i="0" u="none" strike="noStrike" cap="none" dirty="0">
              <a:solidFill>
                <a:srgbClr val="597287"/>
              </a:solidFill>
              <a:latin typeface="Karla"/>
              <a:ea typeface="Karla"/>
              <a:cs typeface="Karla"/>
              <a:sym typeface="Karla"/>
            </a:endParaRPr>
          </a:p>
        </p:txBody>
      </p:sp>
      <p:pic>
        <p:nvPicPr>
          <p:cNvPr id="3" name="Picture 2" descr="A person holding a camera&#10;&#10;Description automatically generated with medium confidence">
            <a:extLst>
              <a:ext uri="{FF2B5EF4-FFF2-40B4-BE49-F238E27FC236}">
                <a16:creationId xmlns:a16="http://schemas.microsoft.com/office/drawing/2014/main" id="{611F1031-2084-4B77-A811-DB2402C409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556" y="1387514"/>
            <a:ext cx="5479539" cy="1956903"/>
          </a:xfrm>
          <a:prstGeom prst="rect">
            <a:avLst/>
          </a:prstGeom>
        </p:spPr>
      </p:pic>
      <p:pic>
        <p:nvPicPr>
          <p:cNvPr id="1026" name="Picture 2" descr="Charting Careers">
            <a:extLst>
              <a:ext uri="{FF2B5EF4-FFF2-40B4-BE49-F238E27FC236}">
                <a16:creationId xmlns:a16="http://schemas.microsoft.com/office/drawing/2014/main" id="{4D03964D-A285-4965-9835-EDAFBC40C4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3952" y="3842976"/>
            <a:ext cx="4144618" cy="1588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able&#10;&#10;Description automatically generated">
            <a:extLst>
              <a:ext uri="{FF2B5EF4-FFF2-40B4-BE49-F238E27FC236}">
                <a16:creationId xmlns:a16="http://schemas.microsoft.com/office/drawing/2014/main" id="{1F4333A5-B21A-4E1F-AA64-A9ACE5E784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6144" y="1297696"/>
            <a:ext cx="5653283" cy="4448680"/>
          </a:xfrm>
          <a:prstGeom prst="rect">
            <a:avLst/>
          </a:prstGeom>
        </p:spPr>
      </p:pic>
    </p:spTree>
    <p:extLst>
      <p:ext uri="{BB962C8B-B14F-4D97-AF65-F5344CB8AC3E}">
        <p14:creationId xmlns:p14="http://schemas.microsoft.com/office/powerpoint/2010/main" val="3151035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8"/>
          <p:cNvSpPr txBox="1"/>
          <p:nvPr/>
        </p:nvSpPr>
        <p:spPr>
          <a:xfrm>
            <a:off x="218109" y="87602"/>
            <a:ext cx="8990983" cy="5369519"/>
          </a:xfrm>
          <a:prstGeom prst="rect">
            <a:avLst/>
          </a:prstGeom>
          <a:noFill/>
          <a:ln>
            <a:noFill/>
          </a:ln>
        </p:spPr>
        <p:txBody>
          <a:bodyPr spcFirstLastPara="1" wrap="square" lIns="121900" tIns="121900" rIns="121900" bIns="121900" anchor="t" anchorCtr="0">
            <a:noAutofit/>
          </a:bodyPr>
          <a:lstStyle/>
          <a:p>
            <a:pPr lvl="0">
              <a:lnSpc>
                <a:spcPct val="90000"/>
              </a:lnSpc>
              <a:spcBef>
                <a:spcPts val="800"/>
              </a:spcBef>
            </a:pPr>
            <a:r>
              <a:rPr lang="en-US" sz="2000" b="1" dirty="0">
                <a:latin typeface="+mn-lt"/>
              </a:rPr>
              <a:t>Include</a:t>
            </a:r>
            <a:endParaRPr sz="2000" b="0" i="0" u="none" strike="noStrike" cap="none" dirty="0">
              <a:solidFill>
                <a:srgbClr val="3F3F3F"/>
              </a:solidFill>
              <a:latin typeface="Calibri"/>
              <a:ea typeface="Calibri"/>
              <a:cs typeface="Calibri"/>
              <a:sym typeface="Calibri"/>
            </a:endParaRPr>
          </a:p>
          <a:p>
            <a:pPr marL="584200" marR="0" lvl="1" indent="0" algn="l" rtl="0">
              <a:lnSpc>
                <a:spcPct val="100000"/>
              </a:lnSpc>
              <a:spcBef>
                <a:spcPts val="0"/>
              </a:spcBef>
              <a:spcAft>
                <a:spcPts val="0"/>
              </a:spcAft>
              <a:buClr>
                <a:srgbClr val="000000"/>
              </a:buClr>
              <a:buSzPts val="1600"/>
              <a:buFont typeface="Karla"/>
              <a:buNone/>
            </a:pPr>
            <a:endParaRPr sz="2100" b="0" i="0" u="none" strike="noStrike" cap="none" dirty="0">
              <a:solidFill>
                <a:srgbClr val="434343"/>
              </a:solidFill>
              <a:latin typeface="Karla"/>
              <a:ea typeface="Karla"/>
              <a:cs typeface="Karla"/>
              <a:sym typeface="Karla"/>
            </a:endParaRPr>
          </a:p>
          <a:p>
            <a:pPr marL="0" marR="0" lvl="0" indent="0" algn="l" rtl="0">
              <a:lnSpc>
                <a:spcPct val="100000"/>
              </a:lnSpc>
              <a:spcBef>
                <a:spcPts val="600"/>
              </a:spcBef>
              <a:spcAft>
                <a:spcPts val="0"/>
              </a:spcAft>
              <a:buClr>
                <a:srgbClr val="000000"/>
              </a:buClr>
              <a:buSzPts val="1600"/>
              <a:buFont typeface="Karla"/>
              <a:buNone/>
            </a:pPr>
            <a:endParaRPr sz="2400" b="0" i="0" u="none" strike="noStrike" cap="none" dirty="0">
              <a:solidFill>
                <a:srgbClr val="597287"/>
              </a:solidFill>
              <a:latin typeface="Karla"/>
              <a:ea typeface="Karla"/>
              <a:cs typeface="Karla"/>
              <a:sym typeface="Karla"/>
            </a:endParaRPr>
          </a:p>
        </p:txBody>
      </p:sp>
      <p:pic>
        <p:nvPicPr>
          <p:cNvPr id="3" name="Picture 2" descr="Table&#10;&#10;Description automatically generated">
            <a:extLst>
              <a:ext uri="{FF2B5EF4-FFF2-40B4-BE49-F238E27FC236}">
                <a16:creationId xmlns:a16="http://schemas.microsoft.com/office/drawing/2014/main" id="{A4D26EA8-619C-4376-B2EE-DF78F2B6A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081" y="682299"/>
            <a:ext cx="8723428" cy="6247419"/>
          </a:xfrm>
          <a:prstGeom prst="rect">
            <a:avLst/>
          </a:prstGeom>
        </p:spPr>
      </p:pic>
      <p:pic>
        <p:nvPicPr>
          <p:cNvPr id="3076" name="Picture 4" descr="NPS.gov Homepage (U.S. National Park Service)">
            <a:extLst>
              <a:ext uri="{FF2B5EF4-FFF2-40B4-BE49-F238E27FC236}">
                <a16:creationId xmlns:a16="http://schemas.microsoft.com/office/drawing/2014/main" id="{D6BD568E-547C-46CD-B234-9CA58D0F66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22914" y="235469"/>
            <a:ext cx="1545005" cy="201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43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9"/>
          <p:cNvSpPr/>
          <p:nvPr/>
        </p:nvSpPr>
        <p:spPr>
          <a:xfrm>
            <a:off x="0" y="1744975"/>
            <a:ext cx="12192000" cy="244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9"/>
          <p:cNvSpPr txBox="1">
            <a:spLocks noGrp="1"/>
          </p:cNvSpPr>
          <p:nvPr>
            <p:ph type="body" idx="1"/>
          </p:nvPr>
        </p:nvSpPr>
        <p:spPr>
          <a:xfrm>
            <a:off x="1273486" y="2127325"/>
            <a:ext cx="9781800" cy="1683300"/>
          </a:xfrm>
          <a:prstGeom prst="rect">
            <a:avLst/>
          </a:prstGeom>
        </p:spPr>
        <p:txBody>
          <a:bodyPr spcFirstLastPara="1" wrap="square" lIns="121900" tIns="121900" rIns="121900" bIns="121900" anchor="ctr" anchorCtr="0">
            <a:noAutofit/>
          </a:bodyPr>
          <a:lstStyle/>
          <a:p>
            <a:pPr marL="0" indent="0" algn="ctr">
              <a:lnSpc>
                <a:spcPct val="90000"/>
              </a:lnSpc>
              <a:buClr>
                <a:schemeClr val="dk1"/>
              </a:buClr>
              <a:buSzPts val="4400"/>
            </a:pPr>
            <a:r>
              <a:rPr lang="en-US" sz="4400" b="1" dirty="0">
                <a:solidFill>
                  <a:srgbClr val="0C343D"/>
                </a:solidFill>
                <a:latin typeface="Arial"/>
                <a:ea typeface="Arial"/>
                <a:cs typeface="Arial"/>
                <a:sym typeface="Arial"/>
              </a:rPr>
              <a:t>Environmental Justice &amp; Habitat</a:t>
            </a:r>
            <a:endParaRPr lang="en-US" sz="4400" b="1" dirty="0">
              <a:solidFill>
                <a:srgbClr val="0C343D"/>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with medium confidence">
            <a:extLst>
              <a:ext uri="{FF2B5EF4-FFF2-40B4-BE49-F238E27FC236}">
                <a16:creationId xmlns:a16="http://schemas.microsoft.com/office/drawing/2014/main" id="{8EA35676-2AE0-4641-ADC0-969C59B4DB65}"/>
              </a:ext>
            </a:extLst>
          </p:cNvPr>
          <p:cNvPicPr>
            <a:picLocks noChangeAspect="1"/>
          </p:cNvPicPr>
          <p:nvPr/>
        </p:nvPicPr>
        <p:blipFill>
          <a:blip r:embed="rId3"/>
          <a:stretch>
            <a:fillRect/>
          </a:stretch>
        </p:blipFill>
        <p:spPr>
          <a:xfrm>
            <a:off x="6625228" y="335667"/>
            <a:ext cx="5444294" cy="6207162"/>
          </a:xfrm>
          <a:prstGeom prst="rect">
            <a:avLst/>
          </a:prstGeom>
        </p:spPr>
      </p:pic>
      <p:sp>
        <p:nvSpPr>
          <p:cNvPr id="2" name="Rectangle 1">
            <a:extLst>
              <a:ext uri="{FF2B5EF4-FFF2-40B4-BE49-F238E27FC236}">
                <a16:creationId xmlns:a16="http://schemas.microsoft.com/office/drawing/2014/main" id="{50DD488B-04BB-450D-BF2F-0057DF808C29}"/>
              </a:ext>
            </a:extLst>
          </p:cNvPr>
          <p:cNvSpPr/>
          <p:nvPr/>
        </p:nvSpPr>
        <p:spPr>
          <a:xfrm>
            <a:off x="-40525" y="0"/>
            <a:ext cx="64994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322;p43">
            <a:extLst>
              <a:ext uri="{FF2B5EF4-FFF2-40B4-BE49-F238E27FC236}">
                <a16:creationId xmlns:a16="http://schemas.microsoft.com/office/drawing/2014/main" id="{24D5EF3F-B390-48A7-B23D-FF14C12A0528}"/>
              </a:ext>
            </a:extLst>
          </p:cNvPr>
          <p:cNvSpPr txBox="1">
            <a:spLocks/>
          </p:cNvSpPr>
          <p:nvPr/>
        </p:nvSpPr>
        <p:spPr>
          <a:xfrm>
            <a:off x="571597" y="1562424"/>
            <a:ext cx="5332154" cy="4178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1pPr>
            <a:lvl2pPr marL="914400" marR="0" lvl="1"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2pPr>
            <a:lvl3pPr marL="1371600" marR="0" lvl="2"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3pPr>
            <a:lvl4pPr marL="1828800" marR="0" lvl="3"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4pPr>
            <a:lvl5pPr marL="2286000" marR="0" lvl="4"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5pPr>
            <a:lvl6pPr marL="2743200" marR="0" lvl="5"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6pPr>
            <a:lvl7pPr marL="3200400" marR="0" lvl="6"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7pPr>
            <a:lvl8pPr marL="3657600" marR="0" lvl="7"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8pPr>
            <a:lvl9pPr marL="4114800" marR="0" lvl="8" indent="-349250" algn="l" rtl="0">
              <a:lnSpc>
                <a:spcPct val="115000"/>
              </a:lnSpc>
              <a:spcBef>
                <a:spcPts val="2100"/>
              </a:spcBef>
              <a:spcAft>
                <a:spcPts val="2100"/>
              </a:spcAft>
              <a:buClr>
                <a:srgbClr val="FFFFFF"/>
              </a:buClr>
              <a:buSzPts val="1900"/>
              <a:buFont typeface="Arial"/>
              <a:buChar char="■"/>
              <a:defRPr sz="1900" b="0" i="0" u="none" strike="noStrike" cap="none">
                <a:solidFill>
                  <a:srgbClr val="FFFFFF"/>
                </a:solidFill>
                <a:latin typeface="Arial"/>
                <a:ea typeface="Arial"/>
                <a:cs typeface="Arial"/>
                <a:sym typeface="Arial"/>
              </a:defRPr>
            </a:lvl9pPr>
          </a:lstStyle>
          <a:p>
            <a:pPr marL="107950" indent="0">
              <a:spcAft>
                <a:spcPts val="600"/>
              </a:spcAft>
              <a:buClrTx/>
              <a:buNone/>
            </a:pPr>
            <a:r>
              <a:rPr lang="en-US" sz="2000" dirty="0">
                <a:solidFill>
                  <a:srgbClr val="000000"/>
                </a:solidFill>
                <a:latin typeface="+mj-lt"/>
                <a:cs typeface="Calibri" panose="020F0502020204030204" pitchFamily="34" charset="0"/>
              </a:rPr>
              <a:t>What can you do for others?</a:t>
            </a:r>
          </a:p>
          <a:p>
            <a:pPr marL="107950" indent="0">
              <a:spcAft>
                <a:spcPts val="600"/>
              </a:spcAft>
              <a:buClrTx/>
              <a:buNone/>
            </a:pPr>
            <a:endParaRPr lang="en-US" sz="2000" dirty="0">
              <a:solidFill>
                <a:srgbClr val="000000"/>
              </a:solidFill>
              <a:latin typeface="+mj-lt"/>
              <a:cs typeface="Calibri" panose="020F0502020204030204" pitchFamily="34" charset="0"/>
            </a:endParaRPr>
          </a:p>
          <a:p>
            <a:pPr marL="107950" indent="0">
              <a:spcAft>
                <a:spcPts val="600"/>
              </a:spcAft>
              <a:buClrTx/>
              <a:buNone/>
            </a:pPr>
            <a:r>
              <a:rPr lang="en-US" sz="2000" dirty="0">
                <a:solidFill>
                  <a:srgbClr val="000000"/>
                </a:solidFill>
                <a:latin typeface="+mj-lt"/>
                <a:cs typeface="Calibri" panose="020F0502020204030204" pitchFamily="34" charset="0"/>
              </a:rPr>
              <a:t>Provide support and technical assistance</a:t>
            </a:r>
          </a:p>
          <a:p>
            <a:pPr marL="107950" indent="0">
              <a:spcAft>
                <a:spcPts val="600"/>
              </a:spcAft>
              <a:buClrTx/>
              <a:buNone/>
            </a:pPr>
            <a:endParaRPr lang="en-US" sz="2000" dirty="0">
              <a:solidFill>
                <a:srgbClr val="000000"/>
              </a:solidFill>
              <a:latin typeface="+mj-lt"/>
              <a:cs typeface="Calibri" panose="020F0502020204030204" pitchFamily="34" charset="0"/>
            </a:endParaRPr>
          </a:p>
          <a:p>
            <a:pPr marL="107950" indent="0">
              <a:spcAft>
                <a:spcPts val="600"/>
              </a:spcAft>
              <a:buClrTx/>
              <a:buNone/>
            </a:pPr>
            <a:r>
              <a:rPr lang="en-US" sz="2000" dirty="0">
                <a:solidFill>
                  <a:srgbClr val="000000"/>
                </a:solidFill>
                <a:latin typeface="+mj-lt"/>
                <a:cs typeface="Calibri" panose="020F0502020204030204" pitchFamily="34" charset="0"/>
              </a:rPr>
              <a:t>Involve diverse groups &amp; alleviate burdens </a:t>
            </a:r>
          </a:p>
          <a:p>
            <a:pPr marL="107950" indent="0">
              <a:spcAft>
                <a:spcPts val="600"/>
              </a:spcAft>
              <a:buClrTx/>
              <a:buNone/>
            </a:pPr>
            <a:endParaRPr lang="en-US" sz="2000" dirty="0">
              <a:solidFill>
                <a:srgbClr val="000000"/>
              </a:solidFill>
              <a:latin typeface="+mj-lt"/>
              <a:cs typeface="Calibri" panose="020F0502020204030204" pitchFamily="34" charset="0"/>
            </a:endParaRPr>
          </a:p>
          <a:p>
            <a:pPr marL="107950" indent="0">
              <a:spcAft>
                <a:spcPts val="600"/>
              </a:spcAft>
              <a:buClrTx/>
              <a:buNone/>
            </a:pPr>
            <a:endParaRPr lang="en-US" sz="2400" dirty="0">
              <a:solidFill>
                <a:srgbClr val="000000"/>
              </a:solidFill>
              <a:latin typeface="Calibri" panose="020F0502020204030204" pitchFamily="34" charset="0"/>
              <a:cs typeface="Calibri" panose="020F0502020204030204" pitchFamily="34" charset="0"/>
            </a:endParaRPr>
          </a:p>
          <a:p>
            <a:pPr marL="107950" indent="0">
              <a:spcAft>
                <a:spcPts val="600"/>
              </a:spcAft>
              <a:buClrTx/>
              <a:buNone/>
            </a:pPr>
            <a:endParaRPr lang="en-US" sz="2400" dirty="0">
              <a:solidFill>
                <a:srgbClr val="000000"/>
              </a:solidFill>
              <a:latin typeface="Calibri" panose="020F0502020204030204" pitchFamily="34" charset="0"/>
              <a:cs typeface="Calibri" panose="020F0502020204030204" pitchFamily="34" charset="0"/>
            </a:endParaRPr>
          </a:p>
        </p:txBody>
      </p:sp>
      <p:pic>
        <p:nvPicPr>
          <p:cNvPr id="6" name="Picture 5" descr="Text&#10;&#10;Description automatically generated">
            <a:extLst>
              <a:ext uri="{FF2B5EF4-FFF2-40B4-BE49-F238E27FC236}">
                <a16:creationId xmlns:a16="http://schemas.microsoft.com/office/drawing/2014/main" id="{82E42561-5CA8-4A75-958A-E002817CE921}"/>
              </a:ext>
            </a:extLst>
          </p:cNvPr>
          <p:cNvPicPr>
            <a:picLocks noChangeAspect="1"/>
          </p:cNvPicPr>
          <p:nvPr/>
        </p:nvPicPr>
        <p:blipFill rotWithShape="1">
          <a:blip r:embed="rId4"/>
          <a:srcRect l="23103" r="2439"/>
          <a:stretch/>
        </p:blipFill>
        <p:spPr>
          <a:xfrm>
            <a:off x="6514334" y="2372271"/>
            <a:ext cx="5677666" cy="2113457"/>
          </a:xfrm>
          <a:prstGeom prst="rect">
            <a:avLst/>
          </a:prstGeom>
        </p:spPr>
      </p:pic>
      <p:sp>
        <p:nvSpPr>
          <p:cNvPr id="9" name="Google Shape;322;p43">
            <a:extLst>
              <a:ext uri="{FF2B5EF4-FFF2-40B4-BE49-F238E27FC236}">
                <a16:creationId xmlns:a16="http://schemas.microsoft.com/office/drawing/2014/main" id="{1D0BF533-1D7B-4CED-8F4C-AA287EF914F7}"/>
              </a:ext>
            </a:extLst>
          </p:cNvPr>
          <p:cNvSpPr txBox="1">
            <a:spLocks/>
          </p:cNvSpPr>
          <p:nvPr/>
        </p:nvSpPr>
        <p:spPr>
          <a:xfrm>
            <a:off x="-375230" y="-15090"/>
            <a:ext cx="6163234" cy="13096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1pPr>
            <a:lvl2pPr marL="914400" marR="0" lvl="1"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2pPr>
            <a:lvl3pPr marL="1371600" marR="0" lvl="2"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3pPr>
            <a:lvl4pPr marL="1828800" marR="0" lvl="3"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4pPr>
            <a:lvl5pPr marL="2286000" marR="0" lvl="4"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5pPr>
            <a:lvl6pPr marL="2743200" marR="0" lvl="5"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6pPr>
            <a:lvl7pPr marL="3200400" marR="0" lvl="6"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7pPr>
            <a:lvl8pPr marL="3657600" marR="0" lvl="7"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8pPr>
            <a:lvl9pPr marL="4114800" marR="0" lvl="8" indent="-349250" algn="l" rtl="0">
              <a:lnSpc>
                <a:spcPct val="115000"/>
              </a:lnSpc>
              <a:spcBef>
                <a:spcPts val="2100"/>
              </a:spcBef>
              <a:spcAft>
                <a:spcPts val="2100"/>
              </a:spcAft>
              <a:buClr>
                <a:srgbClr val="FFFFFF"/>
              </a:buClr>
              <a:buSzPts val="1900"/>
              <a:buFont typeface="Arial"/>
              <a:buChar char="■"/>
              <a:defRPr sz="1900" b="0" i="0" u="none" strike="noStrike" cap="none">
                <a:solidFill>
                  <a:srgbClr val="FFFFFF"/>
                </a:solidFill>
                <a:latin typeface="Arial"/>
                <a:ea typeface="Arial"/>
                <a:cs typeface="Arial"/>
                <a:sym typeface="Arial"/>
              </a:defRPr>
            </a:lvl9pPr>
          </a:lstStyle>
          <a:p>
            <a:pPr algn="l"/>
            <a:r>
              <a:rPr lang="en-US" sz="2400" b="1" i="0" dirty="0">
                <a:solidFill>
                  <a:srgbClr val="292B2C"/>
                </a:solidFill>
                <a:effectLst/>
                <a:latin typeface="+mj-lt"/>
              </a:rPr>
              <a:t>Building Capacity &amp; Assisting Others</a:t>
            </a:r>
            <a:endParaRPr lang="en-US" sz="2400" b="1" dirty="0">
              <a:solidFill>
                <a:srgbClr val="292B2C"/>
              </a:solidFill>
              <a:latin typeface="+mj-lt"/>
            </a:endParaRPr>
          </a:p>
          <a:p>
            <a:pPr algn="l"/>
            <a:endParaRPr lang="en-US" sz="2000" b="1" i="0" dirty="0">
              <a:solidFill>
                <a:srgbClr val="292B2C"/>
              </a:solidFill>
              <a:effectLst/>
              <a:latin typeface="Roboto Condensed" panose="02000000000000000000" pitchFamily="2" charset="0"/>
            </a:endParaRPr>
          </a:p>
          <a:p>
            <a:pPr algn="l"/>
            <a:endParaRPr lang="en-US" sz="2000" b="1" i="0" dirty="0">
              <a:solidFill>
                <a:srgbClr val="292B2C"/>
              </a:solidFill>
              <a:effectLst/>
              <a:latin typeface="Roboto Condensed" panose="02000000000000000000" pitchFamily="2" charset="0"/>
            </a:endParaRPr>
          </a:p>
        </p:txBody>
      </p:sp>
      <p:pic>
        <p:nvPicPr>
          <p:cNvPr id="11" name="Picture 10" descr="Text&#10;&#10;Description automatically generated">
            <a:extLst>
              <a:ext uri="{FF2B5EF4-FFF2-40B4-BE49-F238E27FC236}">
                <a16:creationId xmlns:a16="http://schemas.microsoft.com/office/drawing/2014/main" id="{34B29C48-399C-42E3-98DB-5F2577B3D68D}"/>
              </a:ext>
            </a:extLst>
          </p:cNvPr>
          <p:cNvPicPr>
            <a:picLocks noChangeAspect="1"/>
          </p:cNvPicPr>
          <p:nvPr/>
        </p:nvPicPr>
        <p:blipFill rotWithShape="1">
          <a:blip r:embed="rId4"/>
          <a:srcRect l="4334" r="76920"/>
          <a:stretch/>
        </p:blipFill>
        <p:spPr>
          <a:xfrm>
            <a:off x="10822329" y="3376582"/>
            <a:ext cx="1247193" cy="1049441"/>
          </a:xfrm>
          <a:prstGeom prst="rect">
            <a:avLst/>
          </a:prstGeom>
        </p:spPr>
      </p:pic>
    </p:spTree>
    <p:extLst>
      <p:ext uri="{BB962C8B-B14F-4D97-AF65-F5344CB8AC3E}">
        <p14:creationId xmlns:p14="http://schemas.microsoft.com/office/powerpoint/2010/main" val="512841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D488B-04BB-450D-BF2F-0057DF808C29}"/>
              </a:ext>
            </a:extLst>
          </p:cNvPr>
          <p:cNvSpPr/>
          <p:nvPr/>
        </p:nvSpPr>
        <p:spPr>
          <a:xfrm>
            <a:off x="0" y="0"/>
            <a:ext cx="64994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C376CF7-D3DE-479A-A942-DD1AC57A3CA4}"/>
              </a:ext>
            </a:extLst>
          </p:cNvPr>
          <p:cNvSpPr txBox="1"/>
          <p:nvPr/>
        </p:nvSpPr>
        <p:spPr>
          <a:xfrm>
            <a:off x="190499" y="192810"/>
            <a:ext cx="6118411" cy="830997"/>
          </a:xfrm>
          <a:prstGeom prst="rect">
            <a:avLst/>
          </a:prstGeom>
          <a:noFill/>
        </p:spPr>
        <p:txBody>
          <a:bodyPr wrap="square">
            <a:spAutoFit/>
          </a:bodyPr>
          <a:lstStyle/>
          <a:p>
            <a:r>
              <a:rPr lang="fr-FR" sz="2400" b="1" dirty="0">
                <a:latin typeface="+mj-lt"/>
                <a:ea typeface="Roboto Condensed" panose="02000000000000000000" pitchFamily="2" charset="0"/>
              </a:rPr>
              <a:t>Protecting Species and</a:t>
            </a:r>
            <a:r>
              <a:rPr lang="en-US" sz="2400" b="1" dirty="0">
                <a:latin typeface="+mj-lt"/>
                <a:ea typeface="Roboto Condensed" panose="02000000000000000000" pitchFamily="2" charset="0"/>
              </a:rPr>
              <a:t> Equitable Benefits for People</a:t>
            </a:r>
          </a:p>
        </p:txBody>
      </p:sp>
      <p:sp>
        <p:nvSpPr>
          <p:cNvPr id="12" name="TextBox 11">
            <a:extLst>
              <a:ext uri="{FF2B5EF4-FFF2-40B4-BE49-F238E27FC236}">
                <a16:creationId xmlns:a16="http://schemas.microsoft.com/office/drawing/2014/main" id="{6B606CED-2D7C-414D-9C93-F85B40E1F0C5}"/>
              </a:ext>
            </a:extLst>
          </p:cNvPr>
          <p:cNvSpPr txBox="1"/>
          <p:nvPr/>
        </p:nvSpPr>
        <p:spPr>
          <a:xfrm>
            <a:off x="190500" y="1724628"/>
            <a:ext cx="6118412" cy="2554545"/>
          </a:xfrm>
          <a:prstGeom prst="rect">
            <a:avLst/>
          </a:prstGeom>
          <a:noFill/>
        </p:spPr>
        <p:txBody>
          <a:bodyPr wrap="square">
            <a:spAutoFit/>
          </a:bodyPr>
          <a:lstStyle/>
          <a:p>
            <a:pPr algn="l"/>
            <a:r>
              <a:rPr lang="en-US" sz="2000" dirty="0">
                <a:solidFill>
                  <a:srgbClr val="4A4A4A"/>
                </a:solidFill>
                <a:latin typeface="+mj-lt"/>
              </a:rPr>
              <a:t>Increase endangered species &amp; d</a:t>
            </a:r>
            <a:r>
              <a:rPr lang="en-US" sz="2000" b="0" i="0" dirty="0">
                <a:solidFill>
                  <a:srgbClr val="4A4A4A"/>
                </a:solidFill>
                <a:effectLst/>
                <a:latin typeface="+mj-lt"/>
              </a:rPr>
              <a:t>ecrease in non-native species</a:t>
            </a:r>
          </a:p>
          <a:p>
            <a:pPr algn="l"/>
            <a:endParaRPr lang="en-US" sz="2000" dirty="0">
              <a:solidFill>
                <a:srgbClr val="4A4A4A"/>
              </a:solidFill>
              <a:latin typeface="+mj-lt"/>
            </a:endParaRPr>
          </a:p>
          <a:p>
            <a:pPr algn="l"/>
            <a:r>
              <a:rPr lang="en-US" sz="2000" b="0" i="0" dirty="0">
                <a:solidFill>
                  <a:srgbClr val="4A4A4A"/>
                </a:solidFill>
                <a:effectLst/>
                <a:latin typeface="+mj-lt"/>
              </a:rPr>
              <a:t>Groundwater conservation of the Edwards Aquifer has also increased</a:t>
            </a:r>
          </a:p>
          <a:p>
            <a:pPr algn="l"/>
            <a:endParaRPr lang="en-US" sz="2000" dirty="0">
              <a:solidFill>
                <a:srgbClr val="4A4A4A"/>
              </a:solidFill>
              <a:latin typeface="+mj-lt"/>
            </a:endParaRPr>
          </a:p>
          <a:p>
            <a:pPr algn="l"/>
            <a:r>
              <a:rPr lang="en-US" sz="2000" b="0" i="0" dirty="0">
                <a:solidFill>
                  <a:srgbClr val="4A4A4A"/>
                </a:solidFill>
                <a:effectLst/>
                <a:latin typeface="+mj-lt"/>
              </a:rPr>
              <a:t>Mitigate impact of water use restrictions &amp; advance benefits of public access to overburdened groups</a:t>
            </a:r>
            <a:endParaRPr lang="en-US" sz="2000" dirty="0">
              <a:latin typeface="+mj-lt"/>
            </a:endParaRPr>
          </a:p>
        </p:txBody>
      </p:sp>
      <p:pic>
        <p:nvPicPr>
          <p:cNvPr id="1026" name="Picture 2" descr="Environmental Monitor | Managing and Studying Texas's Edwards Aquifer">
            <a:extLst>
              <a:ext uri="{FF2B5EF4-FFF2-40B4-BE49-F238E27FC236}">
                <a16:creationId xmlns:a16="http://schemas.microsoft.com/office/drawing/2014/main" id="{10FFBA7F-0606-4E74-ADFB-E1D8842A89C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84185" y="309299"/>
            <a:ext cx="5317315" cy="58016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3B2206-5A29-41AE-95ED-6BFE5721DD4B}"/>
              </a:ext>
            </a:extLst>
          </p:cNvPr>
          <p:cNvSpPr txBox="1"/>
          <p:nvPr/>
        </p:nvSpPr>
        <p:spPr>
          <a:xfrm>
            <a:off x="6759616" y="6287091"/>
            <a:ext cx="5432384" cy="523220"/>
          </a:xfrm>
          <a:prstGeom prst="rect">
            <a:avLst/>
          </a:prstGeom>
          <a:noFill/>
        </p:spPr>
        <p:txBody>
          <a:bodyPr wrap="square" rtlCol="0">
            <a:spAutoFit/>
          </a:bodyPr>
          <a:lstStyle/>
          <a:p>
            <a:r>
              <a:rPr lang="en-US" dirty="0"/>
              <a:t>https://www.fondriest.com/news/managing-and-studying-texass-edwards-aquifer.htm</a:t>
            </a:r>
          </a:p>
        </p:txBody>
      </p:sp>
    </p:spTree>
    <p:extLst>
      <p:ext uri="{BB962C8B-B14F-4D97-AF65-F5344CB8AC3E}">
        <p14:creationId xmlns:p14="http://schemas.microsoft.com/office/powerpoint/2010/main" val="395851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D488B-04BB-450D-BF2F-0057DF808C29}"/>
              </a:ext>
            </a:extLst>
          </p:cNvPr>
          <p:cNvSpPr/>
          <p:nvPr/>
        </p:nvSpPr>
        <p:spPr>
          <a:xfrm>
            <a:off x="25558" y="0"/>
            <a:ext cx="64994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322;p43">
            <a:extLst>
              <a:ext uri="{FF2B5EF4-FFF2-40B4-BE49-F238E27FC236}">
                <a16:creationId xmlns:a16="http://schemas.microsoft.com/office/drawing/2014/main" id="{964C426A-E7D8-4215-A19D-4D78DF8267E1}"/>
              </a:ext>
            </a:extLst>
          </p:cNvPr>
          <p:cNvSpPr txBox="1">
            <a:spLocks/>
          </p:cNvSpPr>
          <p:nvPr/>
        </p:nvSpPr>
        <p:spPr>
          <a:xfrm>
            <a:off x="191313" y="1852293"/>
            <a:ext cx="5735783" cy="2585806"/>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1pPr>
            <a:lvl2pPr marL="914400" marR="0" lvl="1"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2pPr>
            <a:lvl3pPr marL="1371600" marR="0" lvl="2"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3pPr>
            <a:lvl4pPr marL="1828800" marR="0" lvl="3"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4pPr>
            <a:lvl5pPr marL="2286000" marR="0" lvl="4"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5pPr>
            <a:lvl6pPr marL="2743200" marR="0" lvl="5"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6pPr>
            <a:lvl7pPr marL="3200400" marR="0" lvl="6"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7pPr>
            <a:lvl8pPr marL="3657600" marR="0" lvl="7"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8pPr>
            <a:lvl9pPr marL="4114800" marR="0" lvl="8" indent="-349250" algn="l" rtl="0">
              <a:lnSpc>
                <a:spcPct val="115000"/>
              </a:lnSpc>
              <a:spcBef>
                <a:spcPts val="2100"/>
              </a:spcBef>
              <a:spcAft>
                <a:spcPts val="2100"/>
              </a:spcAft>
              <a:buClr>
                <a:srgbClr val="FFFFFF"/>
              </a:buClr>
              <a:buSzPts val="1900"/>
              <a:buFont typeface="Arial"/>
              <a:buChar char="■"/>
              <a:defRPr sz="1900" b="0" i="0" u="none" strike="noStrike" cap="none">
                <a:solidFill>
                  <a:srgbClr val="FFFFFF"/>
                </a:solidFill>
                <a:latin typeface="Arial"/>
                <a:ea typeface="Arial"/>
                <a:cs typeface="Arial"/>
                <a:sym typeface="Arial"/>
              </a:defRPr>
            </a:lvl9pPr>
          </a:lstStyle>
          <a:p>
            <a:pPr marL="107950" indent="0">
              <a:spcAft>
                <a:spcPts val="600"/>
              </a:spcAft>
              <a:buClrTx/>
              <a:buNone/>
            </a:pPr>
            <a:r>
              <a:rPr lang="en-US" sz="2200" dirty="0">
                <a:solidFill>
                  <a:srgbClr val="1B1B1B"/>
                </a:solidFill>
                <a:latin typeface="+mj-lt"/>
                <a:cs typeface="Calibri" panose="020F0502020204030204" pitchFamily="34" charset="0"/>
              </a:rPr>
              <a:t>Richmond wetland restoration: </a:t>
            </a:r>
            <a:r>
              <a:rPr lang="en-US" sz="2200" b="0" i="0" dirty="0">
                <a:solidFill>
                  <a:srgbClr val="373737"/>
                </a:solidFill>
                <a:effectLst/>
                <a:latin typeface="+mj-lt"/>
              </a:rPr>
              <a:t>Cullinan Ranch vs </a:t>
            </a:r>
            <a:r>
              <a:rPr lang="en-US" sz="2200" b="0" i="0" dirty="0" err="1">
                <a:solidFill>
                  <a:srgbClr val="373737"/>
                </a:solidFill>
                <a:effectLst/>
                <a:latin typeface="+mj-lt"/>
              </a:rPr>
              <a:t>Breuner</a:t>
            </a:r>
            <a:r>
              <a:rPr lang="en-US" sz="2200" b="0" i="0" dirty="0">
                <a:solidFill>
                  <a:srgbClr val="373737"/>
                </a:solidFill>
                <a:effectLst/>
                <a:latin typeface="+mj-lt"/>
              </a:rPr>
              <a:t> Marsh</a:t>
            </a:r>
            <a:endParaRPr lang="en-US" sz="2200" dirty="0">
              <a:solidFill>
                <a:srgbClr val="1B1B1B"/>
              </a:solidFill>
              <a:latin typeface="+mj-lt"/>
              <a:cs typeface="Calibri" panose="020F0502020204030204" pitchFamily="34" charset="0"/>
            </a:endParaRPr>
          </a:p>
          <a:p>
            <a:pPr marL="107950" indent="0">
              <a:spcAft>
                <a:spcPts val="600"/>
              </a:spcAft>
              <a:buClrTx/>
              <a:buNone/>
            </a:pPr>
            <a:endParaRPr lang="en-US" sz="2200" dirty="0">
              <a:solidFill>
                <a:srgbClr val="1B1B1B"/>
              </a:solidFill>
              <a:latin typeface="+mj-lt"/>
              <a:cs typeface="Calibri" panose="020F0502020204030204" pitchFamily="34" charset="0"/>
            </a:endParaRPr>
          </a:p>
          <a:p>
            <a:pPr marL="107950" indent="0">
              <a:spcAft>
                <a:spcPts val="600"/>
              </a:spcAft>
              <a:buClrTx/>
              <a:buNone/>
            </a:pPr>
            <a:r>
              <a:rPr lang="en-US" sz="2200" dirty="0">
                <a:solidFill>
                  <a:srgbClr val="1B1B1B"/>
                </a:solidFill>
                <a:latin typeface="+mj-lt"/>
                <a:cs typeface="Calibri" panose="020F0502020204030204" pitchFamily="34" charset="0"/>
              </a:rPr>
              <a:t>Science choice can be bias choice</a:t>
            </a:r>
          </a:p>
          <a:p>
            <a:pPr marL="107950" indent="0">
              <a:spcAft>
                <a:spcPts val="600"/>
              </a:spcAft>
              <a:buClrTx/>
              <a:buNone/>
            </a:pPr>
            <a:endParaRPr lang="en-US" sz="2200" dirty="0">
              <a:solidFill>
                <a:srgbClr val="1B1B1B"/>
              </a:solidFill>
              <a:latin typeface="+mj-lt"/>
              <a:cs typeface="Calibri" panose="020F0502020204030204" pitchFamily="34" charset="0"/>
            </a:endParaRPr>
          </a:p>
          <a:p>
            <a:pPr marL="107950" indent="0">
              <a:spcAft>
                <a:spcPts val="600"/>
              </a:spcAft>
              <a:buClrTx/>
              <a:buNone/>
            </a:pPr>
            <a:r>
              <a:rPr lang="en-US" sz="2200" dirty="0">
                <a:solidFill>
                  <a:srgbClr val="373737"/>
                </a:solidFill>
                <a:latin typeface="+mj-lt"/>
              </a:rPr>
              <a:t>It is incumbent upon scientists </a:t>
            </a:r>
            <a:r>
              <a:rPr lang="en-US" sz="2200" b="0" i="0" dirty="0">
                <a:solidFill>
                  <a:srgbClr val="373737"/>
                </a:solidFill>
                <a:effectLst/>
                <a:latin typeface="+mj-lt"/>
              </a:rPr>
              <a:t>to see the world through the lens of impacted people</a:t>
            </a:r>
            <a:endParaRPr lang="en-US" sz="2200" dirty="0">
              <a:solidFill>
                <a:srgbClr val="1B1B1B"/>
              </a:solidFill>
              <a:latin typeface="+mj-lt"/>
              <a:cs typeface="Calibri" panose="020F0502020204030204" pitchFamily="34" charset="0"/>
            </a:endParaRPr>
          </a:p>
          <a:p>
            <a:pPr marL="107950" indent="0">
              <a:spcAft>
                <a:spcPts val="600"/>
              </a:spcAft>
              <a:buClrTx/>
              <a:buNone/>
            </a:pPr>
            <a:endParaRPr lang="en-US" sz="2000" dirty="0">
              <a:solidFill>
                <a:srgbClr val="1B1B1B"/>
              </a:solidFill>
              <a:latin typeface="Source Sans Pro Web"/>
              <a:cs typeface="Calibri" panose="020F0502020204030204" pitchFamily="34" charset="0"/>
            </a:endParaRPr>
          </a:p>
        </p:txBody>
      </p:sp>
      <p:sp>
        <p:nvSpPr>
          <p:cNvPr id="4" name="TextBox 3">
            <a:extLst>
              <a:ext uri="{FF2B5EF4-FFF2-40B4-BE49-F238E27FC236}">
                <a16:creationId xmlns:a16="http://schemas.microsoft.com/office/drawing/2014/main" id="{2032DD16-76C1-4064-9F63-0777EE11BC70}"/>
              </a:ext>
            </a:extLst>
          </p:cNvPr>
          <p:cNvSpPr txBox="1"/>
          <p:nvPr/>
        </p:nvSpPr>
        <p:spPr>
          <a:xfrm>
            <a:off x="0" y="101052"/>
            <a:ext cx="6118411" cy="461665"/>
          </a:xfrm>
          <a:prstGeom prst="rect">
            <a:avLst/>
          </a:prstGeom>
          <a:noFill/>
        </p:spPr>
        <p:txBody>
          <a:bodyPr wrap="square">
            <a:spAutoFit/>
          </a:bodyPr>
          <a:lstStyle/>
          <a:p>
            <a:r>
              <a:rPr lang="en-US" sz="2400" b="1" dirty="0">
                <a:latin typeface="+mj-lt"/>
                <a:ea typeface="Roboto Condensed" panose="02000000000000000000" pitchFamily="2" charset="0"/>
              </a:rPr>
              <a:t>Access to Science: Voice &amp; Choice</a:t>
            </a:r>
          </a:p>
        </p:txBody>
      </p:sp>
      <p:pic>
        <p:nvPicPr>
          <p:cNvPr id="3074" name="Picture 2" descr="Environmentalist Dotson Earns Bay Hero Award - Bay Day">
            <a:extLst>
              <a:ext uri="{FF2B5EF4-FFF2-40B4-BE49-F238E27FC236}">
                <a16:creationId xmlns:a16="http://schemas.microsoft.com/office/drawing/2014/main" id="{B555708F-B7B0-44E2-B5D5-1AD7F4D062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690725" y="756606"/>
            <a:ext cx="5475717" cy="47771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58B509-50C5-4E44-B2A2-AFC66C0FFA65}"/>
              </a:ext>
            </a:extLst>
          </p:cNvPr>
          <p:cNvSpPr txBox="1"/>
          <p:nvPr/>
        </p:nvSpPr>
        <p:spPr>
          <a:xfrm>
            <a:off x="7824484" y="5546446"/>
            <a:ext cx="4797707" cy="523220"/>
          </a:xfrm>
          <a:prstGeom prst="rect">
            <a:avLst/>
          </a:prstGeom>
          <a:noFill/>
        </p:spPr>
        <p:txBody>
          <a:bodyPr wrap="square">
            <a:spAutoFit/>
          </a:bodyPr>
          <a:lstStyle/>
          <a:p>
            <a:r>
              <a:rPr lang="en-US" dirty="0"/>
              <a:t>https://bayday.org/environmentalist-dotson-earns-bay-hero-award/</a:t>
            </a:r>
          </a:p>
        </p:txBody>
      </p:sp>
    </p:spTree>
    <p:extLst>
      <p:ext uri="{BB962C8B-B14F-4D97-AF65-F5344CB8AC3E}">
        <p14:creationId xmlns:p14="http://schemas.microsoft.com/office/powerpoint/2010/main" val="3824784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9"/>
          <p:cNvSpPr/>
          <p:nvPr/>
        </p:nvSpPr>
        <p:spPr>
          <a:xfrm>
            <a:off x="0" y="1744975"/>
            <a:ext cx="12192000" cy="244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9"/>
          <p:cNvSpPr txBox="1">
            <a:spLocks noGrp="1"/>
          </p:cNvSpPr>
          <p:nvPr>
            <p:ph type="body" idx="1"/>
          </p:nvPr>
        </p:nvSpPr>
        <p:spPr>
          <a:xfrm>
            <a:off x="1467450" y="2127325"/>
            <a:ext cx="9781800" cy="1683300"/>
          </a:xfrm>
          <a:prstGeom prst="rect">
            <a:avLst/>
          </a:prstGeom>
        </p:spPr>
        <p:txBody>
          <a:bodyPr spcFirstLastPara="1" wrap="square" lIns="121900" tIns="121900" rIns="121900" bIns="121900" anchor="ctr" anchorCtr="0">
            <a:noAutofit/>
          </a:bodyPr>
          <a:lstStyle/>
          <a:p>
            <a:pPr marL="0" indent="0" algn="ctr">
              <a:lnSpc>
                <a:spcPct val="90000"/>
              </a:lnSpc>
              <a:buClr>
                <a:schemeClr val="dk1"/>
              </a:buClr>
              <a:buSzPts val="4400"/>
            </a:pPr>
            <a:r>
              <a:rPr lang="en-US" sz="4400" b="1" dirty="0">
                <a:solidFill>
                  <a:srgbClr val="0C343D"/>
                </a:solidFill>
                <a:latin typeface="Arial"/>
                <a:ea typeface="Arial"/>
                <a:cs typeface="Arial"/>
                <a:sym typeface="Arial"/>
              </a:rPr>
              <a:t>Resources</a:t>
            </a:r>
            <a:endParaRPr lang="en-US" sz="4400" b="1" dirty="0">
              <a:solidFill>
                <a:srgbClr val="0C343D"/>
              </a:solidFill>
              <a:latin typeface="Arial"/>
              <a:cs typeface="Arial"/>
            </a:endParaRPr>
          </a:p>
        </p:txBody>
      </p:sp>
    </p:spTree>
    <p:extLst>
      <p:ext uri="{BB962C8B-B14F-4D97-AF65-F5344CB8AC3E}">
        <p14:creationId xmlns:p14="http://schemas.microsoft.com/office/powerpoint/2010/main" val="147873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 name="Google Shape;420;p57">
            <a:extLst>
              <a:ext uri="{FF2B5EF4-FFF2-40B4-BE49-F238E27FC236}">
                <a16:creationId xmlns:a16="http://schemas.microsoft.com/office/drawing/2014/main" id="{20C9DA16-887A-45CF-A726-D2DB7E33D9E2}"/>
              </a:ext>
            </a:extLst>
          </p:cNvPr>
          <p:cNvPicPr preferRelativeResize="0"/>
          <p:nvPr/>
        </p:nvPicPr>
        <p:blipFill rotWithShape="1">
          <a:blip r:embed="rId3">
            <a:alphaModFix/>
          </a:blip>
          <a:srcRect t="86046"/>
          <a:stretch/>
        </p:blipFill>
        <p:spPr>
          <a:xfrm flipV="1">
            <a:off x="0" y="-101599"/>
            <a:ext cx="12192000" cy="101600"/>
          </a:xfrm>
          <a:prstGeom prst="rect">
            <a:avLst/>
          </a:prstGeom>
          <a:noFill/>
          <a:ln>
            <a:noFill/>
          </a:ln>
        </p:spPr>
      </p:pic>
      <p:pic>
        <p:nvPicPr>
          <p:cNvPr id="10" name="Google Shape;459;p62">
            <a:hlinkClick r:id="rId4"/>
            <a:extLst>
              <a:ext uri="{FF2B5EF4-FFF2-40B4-BE49-F238E27FC236}">
                <a16:creationId xmlns:a16="http://schemas.microsoft.com/office/drawing/2014/main" id="{FEA2966B-8F7B-4ACD-96A2-03202E18FD00}"/>
              </a:ext>
            </a:extLst>
          </p:cNvPr>
          <p:cNvPicPr preferRelativeResize="0"/>
          <p:nvPr/>
        </p:nvPicPr>
        <p:blipFill>
          <a:blip r:embed="rId5">
            <a:alphaModFix/>
          </a:blip>
          <a:stretch>
            <a:fillRect/>
          </a:stretch>
        </p:blipFill>
        <p:spPr>
          <a:xfrm>
            <a:off x="439796" y="464458"/>
            <a:ext cx="11312407" cy="5640778"/>
          </a:xfrm>
          <a:prstGeom prst="rect">
            <a:avLst/>
          </a:prstGeom>
          <a:noFill/>
          <a:ln>
            <a:noFill/>
          </a:ln>
        </p:spPr>
      </p:pic>
    </p:spTree>
    <p:extLst>
      <p:ext uri="{BB962C8B-B14F-4D97-AF65-F5344CB8AC3E}">
        <p14:creationId xmlns:p14="http://schemas.microsoft.com/office/powerpoint/2010/main" val="184435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proving EJSCREEN: A Tool for Advancing Environmental Justice | ERG  (Eastern Research Group Inc.)">
            <a:extLst>
              <a:ext uri="{FF2B5EF4-FFF2-40B4-BE49-F238E27FC236}">
                <a16:creationId xmlns:a16="http://schemas.microsoft.com/office/drawing/2014/main" id="{E573F952-6108-42E3-A2F1-854267CA05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6895" y="163773"/>
            <a:ext cx="5845791" cy="3653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in a boat&#10;&#10;Description automatically generated with low confidence">
            <a:extLst>
              <a:ext uri="{FF2B5EF4-FFF2-40B4-BE49-F238E27FC236}">
                <a16:creationId xmlns:a16="http://schemas.microsoft.com/office/drawing/2014/main" id="{B91E67A3-065D-4D24-AC5D-CE2898647F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6249" y="2515407"/>
            <a:ext cx="10482386" cy="4326429"/>
          </a:xfrm>
          <a:prstGeom prst="rect">
            <a:avLst/>
          </a:prstGeom>
        </p:spPr>
      </p:pic>
    </p:spTree>
    <p:extLst>
      <p:ext uri="{BB962C8B-B14F-4D97-AF65-F5344CB8AC3E}">
        <p14:creationId xmlns:p14="http://schemas.microsoft.com/office/powerpoint/2010/main" val="3324891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582"/>
        <p:cNvGrpSpPr/>
        <p:nvPr/>
      </p:nvGrpSpPr>
      <p:grpSpPr>
        <a:xfrm>
          <a:off x="0" y="0"/>
          <a:ext cx="0" cy="0"/>
          <a:chOff x="0" y="0"/>
          <a:chExt cx="0" cy="0"/>
        </a:xfrm>
      </p:grpSpPr>
      <p:sp>
        <p:nvSpPr>
          <p:cNvPr id="3" name="Google Shape;334;p39">
            <a:extLst>
              <a:ext uri="{FF2B5EF4-FFF2-40B4-BE49-F238E27FC236}">
                <a16:creationId xmlns:a16="http://schemas.microsoft.com/office/drawing/2014/main" id="{6AA9C30B-142D-4BAB-8FE5-8AB0DA2DF5DC}"/>
              </a:ext>
            </a:extLst>
          </p:cNvPr>
          <p:cNvSpPr txBox="1">
            <a:spLocks/>
          </p:cNvSpPr>
          <p:nvPr/>
        </p:nvSpPr>
        <p:spPr>
          <a:xfrm>
            <a:off x="8763856" y="587040"/>
            <a:ext cx="3143893" cy="42668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380365" marR="0" lvl="0" indent="-380365" algn="l" defTabSz="914400" rtl="0" eaLnBrk="1" fontAlgn="auto" latinLnBrk="0" hangingPunct="1">
              <a:lnSpc>
                <a:spcPct val="100000"/>
              </a:lnSpc>
              <a:spcBef>
                <a:spcPts val="600"/>
              </a:spcBef>
              <a:spcAft>
                <a:spcPts val="0"/>
              </a:spcAft>
              <a:buClr>
                <a:srgbClr val="000000"/>
              </a:buClr>
              <a:buSzPts val="1600"/>
              <a:buFont typeface="Karla"/>
              <a:buChar char="▸"/>
              <a:tabLst/>
              <a:defRPr/>
            </a:pPr>
            <a:endParaRPr kumimoji="0" lang="en-US" sz="2100" b="0" i="0" u="none" strike="noStrike" kern="1200" cap="none" spc="0" normalizeH="0" baseline="0" noProof="0" dirty="0">
              <a:ln>
                <a:noFill/>
              </a:ln>
              <a:solidFill>
                <a:srgbClr val="434343"/>
              </a:solidFill>
              <a:effectLst/>
              <a:uLnTx/>
              <a:uFillTx/>
              <a:latin typeface="Karla"/>
              <a:sym typeface="Karla"/>
            </a:endParaRPr>
          </a:p>
          <a:p>
            <a:pPr marL="380365" marR="0" lvl="0" indent="-380365" algn="l" defTabSz="914400" rtl="0" eaLnBrk="1" fontAlgn="auto" latinLnBrk="0" hangingPunct="1">
              <a:lnSpc>
                <a:spcPct val="100000"/>
              </a:lnSpc>
              <a:spcBef>
                <a:spcPts val="600"/>
              </a:spcBef>
              <a:spcAft>
                <a:spcPts val="0"/>
              </a:spcAft>
              <a:buClr>
                <a:srgbClr val="000000"/>
              </a:buClr>
              <a:buSzPts val="1600"/>
              <a:buFont typeface="Karla"/>
              <a:buChar char="▸"/>
              <a:tabLst/>
              <a:defRPr/>
            </a:pPr>
            <a:r>
              <a:rPr kumimoji="0" lang="en-US" sz="2100" b="1" i="0" u="none" strike="noStrike" kern="1200" cap="none" spc="0" normalizeH="0" baseline="0" noProof="0" dirty="0">
                <a:ln>
                  <a:noFill/>
                </a:ln>
                <a:solidFill>
                  <a:srgbClr val="434343"/>
                </a:solidFill>
                <a:effectLst/>
                <a:uLnTx/>
                <a:uFillTx/>
                <a:latin typeface="Karla"/>
                <a:sym typeface="Karla"/>
              </a:rPr>
              <a:t>DEIJ Action Team: </a:t>
            </a:r>
            <a:r>
              <a:rPr kumimoji="0" lang="en-US" sz="2100" b="0" i="0" u="none" strike="noStrike" kern="1200" cap="none" spc="0" normalizeH="0" baseline="0" noProof="0" dirty="0">
                <a:ln>
                  <a:noFill/>
                </a:ln>
                <a:solidFill>
                  <a:srgbClr val="0070C0"/>
                </a:solidFill>
                <a:effectLst/>
                <a:uLnTx/>
                <a:uFillTx/>
                <a:latin typeface="Karla"/>
                <a:sym typeface="Karla"/>
              </a:rPr>
              <a:t>https://www.chesapeakebay.net/who/group/diversity_equity_inclusion_and_justice_action_team </a:t>
            </a:r>
          </a:p>
          <a:p>
            <a:pPr marL="380365" marR="0" lvl="0" indent="-380365" algn="l" defTabSz="914400" rtl="0" eaLnBrk="1" fontAlgn="auto" latinLnBrk="0" hangingPunct="1">
              <a:lnSpc>
                <a:spcPct val="100000"/>
              </a:lnSpc>
              <a:spcBef>
                <a:spcPts val="600"/>
              </a:spcBef>
              <a:spcAft>
                <a:spcPts val="0"/>
              </a:spcAft>
              <a:buClr>
                <a:srgbClr val="000000"/>
              </a:buClr>
              <a:buSzPts val="1600"/>
              <a:buFont typeface="Karla"/>
              <a:buChar char="▸"/>
              <a:tabLst/>
              <a:defRPr/>
            </a:pPr>
            <a:r>
              <a:rPr kumimoji="0" lang="en-US" sz="2100" b="1" i="0" u="none" strike="noStrike" kern="1200" cap="none" spc="0" normalizeH="0" baseline="0" noProof="0" dirty="0">
                <a:ln>
                  <a:noFill/>
                </a:ln>
                <a:solidFill>
                  <a:srgbClr val="434343"/>
                </a:solidFill>
                <a:effectLst/>
                <a:uLnTx/>
                <a:uFillTx/>
                <a:latin typeface="Karla"/>
                <a:sym typeface="Karla"/>
              </a:rPr>
              <a:t>Implementation Plan: </a:t>
            </a:r>
            <a:r>
              <a:rPr kumimoji="0" lang="en-US" sz="2100" b="0" i="0" u="none" strike="noStrike" kern="1200" cap="none" spc="0" normalizeH="0" baseline="0" noProof="0" dirty="0">
                <a:ln>
                  <a:noFill/>
                </a:ln>
                <a:solidFill>
                  <a:srgbClr val="0070C0"/>
                </a:solidFill>
                <a:effectLst/>
                <a:uLnTx/>
                <a:uFillTx/>
                <a:latin typeface="Karla"/>
                <a:sym typeface="Karla"/>
                <a:hlinkClick r:id="rId3">
                  <a:extLst>
                    <a:ext uri="{A12FA001-AC4F-418D-AE19-62706E023703}">
                      <ahyp:hlinkClr xmlns:ahyp="http://schemas.microsoft.com/office/drawing/2018/hyperlinkcolor" val="tx"/>
                    </a:ext>
                  </a:extLst>
                </a:hlinkClick>
              </a:rPr>
              <a:t>https://www.chesapeakebay.net/documents/DEIJ-Final.pdf</a:t>
            </a:r>
            <a:endParaRPr kumimoji="0" lang="en-US" sz="2100" b="0" i="0" u="none" strike="noStrike" kern="1200" cap="none" spc="0" normalizeH="0" baseline="0" noProof="0" dirty="0">
              <a:ln>
                <a:noFill/>
              </a:ln>
              <a:solidFill>
                <a:srgbClr val="0070C0"/>
              </a:solidFill>
              <a:effectLst/>
              <a:uLnTx/>
              <a:uFillTx/>
              <a:latin typeface="Karla"/>
              <a:sym typeface="Karla"/>
            </a:endParaRPr>
          </a:p>
          <a:p>
            <a:pPr marL="380365" marR="0" lvl="0" indent="-380365" algn="l" defTabSz="914400" rtl="0" eaLnBrk="1" fontAlgn="auto" latinLnBrk="0" hangingPunct="1">
              <a:lnSpc>
                <a:spcPct val="100000"/>
              </a:lnSpc>
              <a:spcBef>
                <a:spcPts val="600"/>
              </a:spcBef>
              <a:spcAft>
                <a:spcPts val="0"/>
              </a:spcAft>
              <a:buClr>
                <a:srgbClr val="000000"/>
              </a:buClr>
              <a:buSzPts val="1600"/>
              <a:buFont typeface="Karla"/>
              <a:buChar char="▸"/>
              <a:tabLst/>
              <a:defRPr/>
            </a:pPr>
            <a:endParaRPr kumimoji="0" lang="en-US" sz="2100" b="0" i="0" u="none" strike="noStrike" kern="1200" cap="none" spc="0" normalizeH="0" baseline="0" noProof="0" dirty="0">
              <a:ln>
                <a:noFill/>
              </a:ln>
              <a:solidFill>
                <a:srgbClr val="434343"/>
              </a:solidFill>
              <a:effectLst/>
              <a:uLnTx/>
              <a:uFillTx/>
              <a:latin typeface="Karla"/>
              <a:sym typeface="Karla"/>
            </a:endParaRPr>
          </a:p>
          <a:p>
            <a:pPr marL="380365" marR="0" lvl="0" indent="-380365" algn="l" defTabSz="914400" rtl="0" eaLnBrk="1" fontAlgn="auto" latinLnBrk="0" hangingPunct="1">
              <a:lnSpc>
                <a:spcPct val="100000"/>
              </a:lnSpc>
              <a:spcBef>
                <a:spcPts val="600"/>
              </a:spcBef>
              <a:spcAft>
                <a:spcPts val="0"/>
              </a:spcAft>
              <a:buClr>
                <a:prstClr val="black"/>
              </a:buClr>
              <a:buSzPts val="1600"/>
              <a:buFont typeface="Karla"/>
              <a:buChar char="▸"/>
              <a:tabLst/>
              <a:defRPr/>
            </a:pPr>
            <a:endParaRPr kumimoji="0" lang="en-US" sz="2100" b="0" i="0" u="none" strike="noStrike" kern="1200" cap="none" spc="0" normalizeH="0" baseline="0" noProof="0" dirty="0">
              <a:ln>
                <a:noFill/>
              </a:ln>
              <a:solidFill>
                <a:srgbClr val="434343"/>
              </a:solidFill>
              <a:effectLst/>
              <a:uLnTx/>
              <a:uFillTx/>
              <a:latin typeface="Karla"/>
              <a:sym typeface="Karla"/>
            </a:endParaRPr>
          </a:p>
          <a:p>
            <a:pPr marL="0" marR="0" lvl="0" indent="0" algn="l" defTabSz="914400" rtl="0" eaLnBrk="1" fontAlgn="auto" latinLnBrk="0" hangingPunct="1">
              <a:lnSpc>
                <a:spcPct val="100000"/>
              </a:lnSpc>
              <a:spcBef>
                <a:spcPts val="600"/>
              </a:spcBef>
              <a:spcAft>
                <a:spcPts val="0"/>
              </a:spcAft>
              <a:buClr>
                <a:prstClr val="black"/>
              </a:buClr>
              <a:buSzPts val="1600"/>
              <a:buFont typeface="Karla"/>
              <a:buNone/>
              <a:tabLst/>
              <a:defRPr/>
            </a:pPr>
            <a:endParaRPr kumimoji="0" lang="en-US" sz="2400" b="0" i="0" u="none" strike="noStrike" kern="1200" cap="none" spc="0" normalizeH="0" baseline="0" noProof="0" dirty="0">
              <a:ln>
                <a:noFill/>
              </a:ln>
              <a:solidFill>
                <a:srgbClr val="D9E0E6">
                  <a:lumMod val="50000"/>
                </a:srgbClr>
              </a:solidFill>
              <a:effectLst/>
              <a:uLnTx/>
              <a:uFillTx/>
              <a:latin typeface="Karla"/>
              <a:sym typeface="Karla"/>
            </a:endParaRPr>
          </a:p>
        </p:txBody>
      </p:sp>
      <p:pic>
        <p:nvPicPr>
          <p:cNvPr id="4" name="Picture 3" descr="Logo&#10;&#10;Description automatically generated">
            <a:extLst>
              <a:ext uri="{FF2B5EF4-FFF2-40B4-BE49-F238E27FC236}">
                <a16:creationId xmlns:a16="http://schemas.microsoft.com/office/drawing/2014/main" id="{BC649908-078B-43D4-AFC8-904CD66DD5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251" y="403433"/>
            <a:ext cx="8401612" cy="5672274"/>
          </a:xfrm>
          <a:prstGeom prst="rect">
            <a:avLst/>
          </a:prstGeom>
        </p:spPr>
      </p:pic>
    </p:spTree>
    <p:extLst>
      <p:ext uri="{BB962C8B-B14F-4D97-AF65-F5344CB8AC3E}">
        <p14:creationId xmlns:p14="http://schemas.microsoft.com/office/powerpoint/2010/main" val="1461634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3"/>
          <p:cNvPicPr preferRelativeResize="0"/>
          <p:nvPr/>
        </p:nvPicPr>
        <p:blipFill rotWithShape="1">
          <a:blip r:embed="rId3">
            <a:alphaModFix/>
          </a:blip>
          <a:srcRect/>
          <a:stretch/>
        </p:blipFill>
        <p:spPr>
          <a:xfrm>
            <a:off x="-74" y="-310683"/>
            <a:ext cx="12192000" cy="7168683"/>
          </a:xfrm>
          <a:prstGeom prst="rect">
            <a:avLst/>
          </a:prstGeom>
          <a:noFill/>
          <a:ln>
            <a:noFill/>
          </a:ln>
        </p:spPr>
      </p:pic>
      <p:sp>
        <p:nvSpPr>
          <p:cNvPr id="321" name="Google Shape;321;p43"/>
          <p:cNvSpPr txBox="1">
            <a:spLocks noGrp="1"/>
          </p:cNvSpPr>
          <p:nvPr>
            <p:ph type="title" idx="4294967295"/>
          </p:nvPr>
        </p:nvSpPr>
        <p:spPr>
          <a:xfrm>
            <a:off x="1179226" y="565080"/>
            <a:ext cx="98334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US" sz="4400" b="1" dirty="0">
                <a:solidFill>
                  <a:srgbClr val="FFFFFF"/>
                </a:solidFill>
                <a:latin typeface="Calibri" panose="020F0502020204030204" pitchFamily="34" charset="0"/>
                <a:cs typeface="Calibri" panose="020F0502020204030204" pitchFamily="34" charset="0"/>
                <a:sym typeface="Arial"/>
              </a:rPr>
              <a:t>Agenda</a:t>
            </a:r>
            <a:endParaRPr sz="4000" b="1" dirty="0">
              <a:solidFill>
                <a:srgbClr val="FFFFFF"/>
              </a:solidFill>
              <a:latin typeface="Calibri" panose="020F0502020204030204" pitchFamily="34" charset="0"/>
              <a:cs typeface="Calibri" panose="020F0502020204030204" pitchFamily="34" charset="0"/>
            </a:endParaRPr>
          </a:p>
        </p:txBody>
      </p:sp>
      <p:sp>
        <p:nvSpPr>
          <p:cNvPr id="322" name="Google Shape;322;p43"/>
          <p:cNvSpPr txBox="1">
            <a:spLocks noGrp="1"/>
          </p:cNvSpPr>
          <p:nvPr>
            <p:ph type="body" idx="4294967295"/>
          </p:nvPr>
        </p:nvSpPr>
        <p:spPr>
          <a:xfrm>
            <a:off x="1511374" y="3081487"/>
            <a:ext cx="10680626" cy="2585806"/>
          </a:xfrm>
          <a:prstGeom prst="rect">
            <a:avLst/>
          </a:prstGeom>
          <a:noFill/>
          <a:ln>
            <a:noFill/>
          </a:ln>
        </p:spPr>
        <p:txBody>
          <a:bodyPr spcFirstLastPara="1" wrap="square" lIns="91425" tIns="45700" rIns="91425" bIns="45700" anchor="t" anchorCtr="0">
            <a:normAutofit/>
          </a:bodyPr>
          <a:lstStyle/>
          <a:p>
            <a:pPr>
              <a:spcAft>
                <a:spcPts val="600"/>
              </a:spcAft>
              <a:buClrTx/>
            </a:pPr>
            <a:r>
              <a:rPr lang="en-US" sz="2400" dirty="0">
                <a:solidFill>
                  <a:srgbClr val="000000"/>
                </a:solidFill>
                <a:latin typeface="Calibri" panose="020F0502020204030204" pitchFamily="34" charset="0"/>
                <a:cs typeface="Calibri" panose="020F0502020204030204" pitchFamily="34" charset="0"/>
              </a:rPr>
              <a:t>DEIJ Implementation Plan</a:t>
            </a:r>
          </a:p>
          <a:p>
            <a:pPr>
              <a:spcAft>
                <a:spcPts val="600"/>
              </a:spcAft>
              <a:buClrTx/>
            </a:pPr>
            <a:r>
              <a:rPr lang="en-US" sz="2400" dirty="0">
                <a:solidFill>
                  <a:srgbClr val="000000"/>
                </a:solidFill>
                <a:latin typeface="Calibri" panose="020F0502020204030204" pitchFamily="34" charset="0"/>
                <a:cs typeface="Calibri" panose="020F0502020204030204" pitchFamily="34" charset="0"/>
              </a:rPr>
              <a:t>Implementation Ideas</a:t>
            </a:r>
          </a:p>
          <a:p>
            <a:pPr>
              <a:spcAft>
                <a:spcPts val="600"/>
              </a:spcAft>
              <a:buClrTx/>
            </a:pPr>
            <a:r>
              <a:rPr lang="en-US" sz="2400" dirty="0">
                <a:solidFill>
                  <a:srgbClr val="000000"/>
                </a:solidFill>
                <a:latin typeface="Calibri" panose="020F0502020204030204" pitchFamily="34" charset="0"/>
                <a:cs typeface="Calibri" panose="020F0502020204030204" pitchFamily="34" charset="0"/>
              </a:rPr>
              <a:t>Environmental Justice &amp; Habitat</a:t>
            </a:r>
          </a:p>
          <a:p>
            <a:pPr>
              <a:spcAft>
                <a:spcPts val="600"/>
              </a:spcAft>
              <a:buClrTx/>
            </a:pPr>
            <a:r>
              <a:rPr lang="en-US" sz="2400" dirty="0">
                <a:solidFill>
                  <a:srgbClr val="000000"/>
                </a:solidFill>
                <a:latin typeface="Calibri" panose="020F0502020204030204" pitchFamily="34" charset="0"/>
                <a:cs typeface="Calibri" panose="020F0502020204030204" pitchFamily="34" charset="0"/>
              </a:rPr>
              <a:t>Resources</a:t>
            </a:r>
          </a:p>
          <a:p>
            <a:pPr>
              <a:spcAft>
                <a:spcPts val="600"/>
              </a:spcAft>
              <a:buClrTx/>
            </a:pPr>
            <a:r>
              <a:rPr lang="en-US" sz="2400" dirty="0">
                <a:solidFill>
                  <a:srgbClr val="000000"/>
                </a:solidFill>
                <a:latin typeface="Calibri" panose="020F0502020204030204" pitchFamily="34" charset="0"/>
                <a:cs typeface="Calibri" panose="020F0502020204030204" pitchFamily="34" charset="0"/>
              </a:rPr>
              <a:t>Questions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F29B-B0FA-4276-AB72-7CBD87D56563}"/>
              </a:ext>
            </a:extLst>
          </p:cNvPr>
          <p:cNvSpPr>
            <a:spLocks noGrp="1"/>
          </p:cNvSpPr>
          <p:nvPr>
            <p:ph type="title"/>
          </p:nvPr>
        </p:nvSpPr>
        <p:spPr>
          <a:xfrm>
            <a:off x="407350" y="451699"/>
            <a:ext cx="7463661" cy="546000"/>
          </a:xfrm>
        </p:spPr>
        <p:txBody>
          <a:bodyPr/>
          <a:lstStyle/>
          <a:p>
            <a:r>
              <a:rPr lang="en-US" dirty="0">
                <a:solidFill>
                  <a:srgbClr val="002060"/>
                </a:solidFill>
              </a:rPr>
              <a:t>DEIJ Lens</a:t>
            </a:r>
          </a:p>
        </p:txBody>
      </p:sp>
      <p:sp>
        <p:nvSpPr>
          <p:cNvPr id="3" name="Text Placeholder 2">
            <a:extLst>
              <a:ext uri="{FF2B5EF4-FFF2-40B4-BE49-F238E27FC236}">
                <a16:creationId xmlns:a16="http://schemas.microsoft.com/office/drawing/2014/main" id="{309F9438-8350-46FD-8407-3E5DAFB676A9}"/>
              </a:ext>
            </a:extLst>
          </p:cNvPr>
          <p:cNvSpPr>
            <a:spLocks noGrp="1"/>
          </p:cNvSpPr>
          <p:nvPr>
            <p:ph type="body" idx="1"/>
          </p:nvPr>
        </p:nvSpPr>
        <p:spPr>
          <a:xfrm>
            <a:off x="741642" y="1338767"/>
            <a:ext cx="2793300" cy="3213900"/>
          </a:xfrm>
        </p:spPr>
        <p:txBody>
          <a:bodyPr/>
          <a:lstStyle/>
          <a:p>
            <a:r>
              <a:rPr lang="en-US" dirty="0">
                <a:solidFill>
                  <a:srgbClr val="0070C0"/>
                </a:solidFill>
              </a:rPr>
              <a:t>Who</a:t>
            </a:r>
          </a:p>
        </p:txBody>
      </p:sp>
      <p:sp>
        <p:nvSpPr>
          <p:cNvPr id="4" name="Text Placeholder 3">
            <a:extLst>
              <a:ext uri="{FF2B5EF4-FFF2-40B4-BE49-F238E27FC236}">
                <a16:creationId xmlns:a16="http://schemas.microsoft.com/office/drawing/2014/main" id="{CE658190-58F2-490F-AB7A-C71A5383FB18}"/>
              </a:ext>
            </a:extLst>
          </p:cNvPr>
          <p:cNvSpPr>
            <a:spLocks noGrp="1"/>
          </p:cNvSpPr>
          <p:nvPr>
            <p:ph type="body" idx="2"/>
          </p:nvPr>
        </p:nvSpPr>
        <p:spPr>
          <a:xfrm>
            <a:off x="4413410" y="1290033"/>
            <a:ext cx="2793300" cy="3213900"/>
          </a:xfrm>
        </p:spPr>
        <p:txBody>
          <a:bodyPr/>
          <a:lstStyle/>
          <a:p>
            <a:r>
              <a:rPr lang="en-US" dirty="0">
                <a:solidFill>
                  <a:srgbClr val="0070C0"/>
                </a:solidFill>
              </a:rPr>
              <a:t>Where</a:t>
            </a:r>
          </a:p>
        </p:txBody>
      </p:sp>
      <p:sp>
        <p:nvSpPr>
          <p:cNvPr id="5" name="Text Placeholder 4">
            <a:extLst>
              <a:ext uri="{FF2B5EF4-FFF2-40B4-BE49-F238E27FC236}">
                <a16:creationId xmlns:a16="http://schemas.microsoft.com/office/drawing/2014/main" id="{5DF2171A-C21B-4B8D-A0E4-0F2E68C66F53}"/>
              </a:ext>
            </a:extLst>
          </p:cNvPr>
          <p:cNvSpPr>
            <a:spLocks noGrp="1"/>
          </p:cNvSpPr>
          <p:nvPr>
            <p:ph type="body" idx="3"/>
          </p:nvPr>
        </p:nvSpPr>
        <p:spPr>
          <a:xfrm>
            <a:off x="7206710" y="1290033"/>
            <a:ext cx="2793300" cy="3213900"/>
          </a:xfrm>
        </p:spPr>
        <p:txBody>
          <a:bodyPr/>
          <a:lstStyle/>
          <a:p>
            <a:r>
              <a:rPr lang="en-US" dirty="0">
                <a:solidFill>
                  <a:srgbClr val="0070C0"/>
                </a:solidFill>
              </a:rPr>
              <a:t>What</a:t>
            </a:r>
          </a:p>
        </p:txBody>
      </p:sp>
      <p:pic>
        <p:nvPicPr>
          <p:cNvPr id="1026" name="Picture 2" descr="69,404 Diversity Illustrations &amp;amp; Clip Art - iStock">
            <a:extLst>
              <a:ext uri="{FF2B5EF4-FFF2-40B4-BE49-F238E27FC236}">
                <a16:creationId xmlns:a16="http://schemas.microsoft.com/office/drawing/2014/main" id="{1372B0E2-1FED-4E08-BADC-9E0FA17986C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0999" y="2068034"/>
            <a:ext cx="3565333" cy="34999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0,914 Tool Kit Illustrations &amp;amp; Clip Art - iStock">
            <a:extLst>
              <a:ext uri="{FF2B5EF4-FFF2-40B4-BE49-F238E27FC236}">
                <a16:creationId xmlns:a16="http://schemas.microsoft.com/office/drawing/2014/main" id="{4AED5217-6CF4-49A3-ADF1-E405F0A8CA2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11424" y="2243666"/>
            <a:ext cx="2990998" cy="40272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Globe Cliparts, Download Free Globe Cliparts png images, Free ClipArts  on Clipart Library">
            <a:extLst>
              <a:ext uri="{FF2B5EF4-FFF2-40B4-BE49-F238E27FC236}">
                <a16:creationId xmlns:a16="http://schemas.microsoft.com/office/drawing/2014/main" id="{8FFC102B-2EF9-4A8E-8E31-495E7FF6688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97723" y="2147433"/>
            <a:ext cx="2752461" cy="3420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29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9"/>
          <p:cNvSpPr/>
          <p:nvPr/>
        </p:nvSpPr>
        <p:spPr>
          <a:xfrm>
            <a:off x="0" y="1744975"/>
            <a:ext cx="12192000" cy="244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9"/>
          <p:cNvSpPr txBox="1">
            <a:spLocks noGrp="1"/>
          </p:cNvSpPr>
          <p:nvPr>
            <p:ph type="body" idx="1"/>
          </p:nvPr>
        </p:nvSpPr>
        <p:spPr>
          <a:xfrm>
            <a:off x="1467450" y="2127325"/>
            <a:ext cx="9781800" cy="1683300"/>
          </a:xfrm>
          <a:prstGeom prst="rect">
            <a:avLst/>
          </a:prstGeom>
        </p:spPr>
        <p:txBody>
          <a:bodyPr spcFirstLastPara="1" wrap="square" lIns="121900" tIns="121900" rIns="121900" bIns="121900" anchor="ctr" anchorCtr="0">
            <a:noAutofit/>
          </a:bodyPr>
          <a:lstStyle/>
          <a:p>
            <a:pPr marL="0" indent="0" algn="ctr">
              <a:lnSpc>
                <a:spcPct val="90000"/>
              </a:lnSpc>
              <a:buClr>
                <a:schemeClr val="dk1"/>
              </a:buClr>
              <a:buSzPts val="4400"/>
            </a:pPr>
            <a:r>
              <a:rPr lang="en-US" sz="4400" b="1" dirty="0">
                <a:solidFill>
                  <a:srgbClr val="0C343D"/>
                </a:solidFill>
                <a:latin typeface="Arial"/>
                <a:ea typeface="Arial"/>
                <a:cs typeface="Arial"/>
                <a:sym typeface="Arial"/>
              </a:rPr>
              <a:t>Questions?</a:t>
            </a:r>
            <a:endParaRPr lang="en-US" sz="4400" b="1" dirty="0">
              <a:solidFill>
                <a:srgbClr val="0C343D"/>
              </a:solidFill>
              <a:latin typeface="Arial"/>
              <a:cs typeface="Arial"/>
            </a:endParaRPr>
          </a:p>
        </p:txBody>
      </p:sp>
    </p:spTree>
    <p:extLst>
      <p:ext uri="{BB962C8B-B14F-4D97-AF65-F5344CB8AC3E}">
        <p14:creationId xmlns:p14="http://schemas.microsoft.com/office/powerpoint/2010/main" val="512881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83"/>
          <p:cNvPicPr preferRelativeResize="0"/>
          <p:nvPr/>
        </p:nvPicPr>
        <p:blipFill rotWithShape="1">
          <a:blip r:embed="rId3">
            <a:alphaModFix/>
          </a:blip>
          <a:srcRect/>
          <a:stretch/>
        </p:blipFill>
        <p:spPr>
          <a:xfrm>
            <a:off x="0" y="-242950"/>
            <a:ext cx="12192000" cy="7100949"/>
          </a:xfrm>
          <a:prstGeom prst="rect">
            <a:avLst/>
          </a:prstGeom>
          <a:noFill/>
          <a:ln>
            <a:noFill/>
          </a:ln>
        </p:spPr>
      </p:pic>
      <p:sp>
        <p:nvSpPr>
          <p:cNvPr id="620" name="Google Shape;620;p83"/>
          <p:cNvSpPr txBox="1">
            <a:spLocks noGrp="1"/>
          </p:cNvSpPr>
          <p:nvPr>
            <p:ph type="title" idx="4294967295"/>
          </p:nvPr>
        </p:nvSpPr>
        <p:spPr>
          <a:xfrm>
            <a:off x="1179226" y="565080"/>
            <a:ext cx="98334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US" sz="4000" b="1">
                <a:solidFill>
                  <a:srgbClr val="FFFFFF"/>
                </a:solidFill>
                <a:latin typeface="Arial"/>
                <a:ea typeface="Arial"/>
                <a:cs typeface="Arial"/>
                <a:sym typeface="Arial"/>
              </a:rPr>
              <a:t>Thank You!</a:t>
            </a:r>
            <a:endParaRPr b="1">
              <a:solidFill>
                <a:srgbClr val="FFFFFF"/>
              </a:solidFill>
            </a:endParaRPr>
          </a:p>
        </p:txBody>
      </p:sp>
      <p:sp>
        <p:nvSpPr>
          <p:cNvPr id="621" name="Google Shape;621;p83"/>
          <p:cNvSpPr txBox="1">
            <a:spLocks noGrp="1"/>
          </p:cNvSpPr>
          <p:nvPr>
            <p:ph type="body" idx="4294967295"/>
          </p:nvPr>
        </p:nvSpPr>
        <p:spPr>
          <a:xfrm>
            <a:off x="1598615" y="3101684"/>
            <a:ext cx="9414011" cy="2938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None/>
            </a:pPr>
            <a:r>
              <a:rPr lang="en-US" sz="2000" b="1" dirty="0">
                <a:solidFill>
                  <a:srgbClr val="000000"/>
                </a:solidFill>
              </a:rPr>
              <a:t>Briana Yancy</a:t>
            </a:r>
            <a:r>
              <a:rPr lang="en-US" sz="2000" dirty="0">
                <a:solidFill>
                  <a:srgbClr val="000000"/>
                </a:solidFill>
              </a:rPr>
              <a:t>- EPA Life Scientist</a:t>
            </a:r>
            <a:r>
              <a:rPr lang="en-US" sz="2000" i="1" dirty="0">
                <a:solidFill>
                  <a:srgbClr val="000000"/>
                </a:solidFill>
              </a:rPr>
              <a:t>- Diversity Workgroup, Coordinator </a:t>
            </a:r>
            <a:r>
              <a:rPr lang="en-US" sz="2000" dirty="0">
                <a:solidFill>
                  <a:srgbClr val="000000"/>
                </a:solidFill>
              </a:rPr>
              <a:t>(yancy.briana@epa.gov)</a:t>
            </a:r>
            <a:endParaRPr sz="2000" dirty="0">
              <a:solidFill>
                <a:srgbClr val="000000"/>
              </a:solidFill>
            </a:endParaRPr>
          </a:p>
          <a:p>
            <a:pPr marL="609600" lvl="0" indent="0" algn="l" rtl="0">
              <a:lnSpc>
                <a:spcPct val="90000"/>
              </a:lnSpc>
              <a:spcBef>
                <a:spcPts val="1600"/>
              </a:spcBef>
              <a:spcAft>
                <a:spcPts val="0"/>
              </a:spcAft>
              <a:buNone/>
            </a:pPr>
            <a:endParaRPr dirty="0">
              <a:solidFill>
                <a:srgbClr val="000000"/>
              </a:solidFill>
            </a:endParaRPr>
          </a:p>
        </p:txBody>
      </p:sp>
      <p:sp>
        <p:nvSpPr>
          <p:cNvPr id="622" name="Google Shape;622;p83"/>
          <p:cNvSpPr txBox="1">
            <a:spLocks noGrp="1"/>
          </p:cNvSpPr>
          <p:nvPr>
            <p:ph type="subTitle" idx="4294967295"/>
          </p:nvPr>
        </p:nvSpPr>
        <p:spPr>
          <a:xfrm>
            <a:off x="883275" y="4209175"/>
            <a:ext cx="10380900" cy="1365300"/>
          </a:xfrm>
          <a:prstGeom prst="rect">
            <a:avLst/>
          </a:prstGeom>
          <a:noFill/>
          <a:ln>
            <a:noFill/>
          </a:ln>
        </p:spPr>
        <p:txBody>
          <a:bodyPr spcFirstLastPara="1" wrap="square" lIns="91425" tIns="45700" rIns="91425" bIns="45700" anchor="t" anchorCtr="0">
            <a:normAutofit/>
          </a:bodyPr>
          <a:lstStyle/>
          <a:p>
            <a:pPr marL="0" indent="0" algn="ctr">
              <a:lnSpc>
                <a:spcPct val="90000"/>
              </a:lnSpc>
              <a:spcBef>
                <a:spcPts val="1000"/>
              </a:spcBef>
              <a:buSzPts val="1500"/>
              <a:buNone/>
            </a:pPr>
            <a:r>
              <a:rPr lang="en-US" sz="2000" b="1" dirty="0">
                <a:solidFill>
                  <a:srgbClr val="000000"/>
                </a:solidFill>
              </a:rPr>
              <a:t>Bo Williams</a:t>
            </a:r>
            <a:r>
              <a:rPr lang="en-US" sz="2000" dirty="0">
                <a:solidFill>
                  <a:srgbClr val="000000"/>
                </a:solidFill>
              </a:rPr>
              <a:t>- EPA Environmental Protection Specialist &amp; DEIJ Action Team Coordinator  (Williams.James@epa.gov)</a:t>
            </a:r>
            <a:endParaRPr sz="2000" dirty="0">
              <a:solidFill>
                <a:srgbClr val="000000"/>
              </a:solidFill>
            </a:endParaRPr>
          </a:p>
          <a:p>
            <a:pPr marL="0" lvl="0" indent="0" algn="ctr" rtl="0">
              <a:lnSpc>
                <a:spcPct val="90000"/>
              </a:lnSpc>
              <a:spcBef>
                <a:spcPts val="1000"/>
              </a:spcBef>
              <a:spcAft>
                <a:spcPts val="2100"/>
              </a:spcAft>
              <a:buClr>
                <a:schemeClr val="dk1"/>
              </a:buClr>
              <a:buSzPts val="1500"/>
              <a:buNone/>
            </a:pPr>
            <a:endParaRPr sz="1500" dirty="0">
              <a:solidFill>
                <a:srgbClr val="0C343D"/>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582"/>
        <p:cNvGrpSpPr/>
        <p:nvPr/>
      </p:nvGrpSpPr>
      <p:grpSpPr>
        <a:xfrm>
          <a:off x="0" y="0"/>
          <a:ext cx="0" cy="0"/>
          <a:chOff x="0" y="0"/>
          <a:chExt cx="0" cy="0"/>
        </a:xfrm>
      </p:grpSpPr>
      <p:sp>
        <p:nvSpPr>
          <p:cNvPr id="583" name="Google Shape;583;p78"/>
          <p:cNvSpPr txBox="1"/>
          <p:nvPr/>
        </p:nvSpPr>
        <p:spPr>
          <a:xfrm>
            <a:off x="2647319" y="1457556"/>
            <a:ext cx="8538438" cy="5586929"/>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rgbClr val="000000"/>
              </a:buClr>
              <a:buSzPts val="1600"/>
              <a:buFont typeface="Karla"/>
              <a:buNone/>
            </a:pPr>
            <a:endParaRPr sz="2400" b="0" i="0" u="none" strike="noStrike" cap="none" dirty="0">
              <a:solidFill>
                <a:srgbClr val="597287"/>
              </a:solidFill>
              <a:latin typeface="Karla"/>
              <a:ea typeface="Karla"/>
              <a:cs typeface="Karla"/>
              <a:sym typeface="Karla"/>
            </a:endParaRPr>
          </a:p>
        </p:txBody>
      </p:sp>
      <p:sp>
        <p:nvSpPr>
          <p:cNvPr id="4" name="Google Shape;583;p78">
            <a:extLst>
              <a:ext uri="{FF2B5EF4-FFF2-40B4-BE49-F238E27FC236}">
                <a16:creationId xmlns:a16="http://schemas.microsoft.com/office/drawing/2014/main" id="{0E38C96A-B3AB-4F42-8D79-E347CD76B6C5}"/>
              </a:ext>
            </a:extLst>
          </p:cNvPr>
          <p:cNvSpPr txBox="1"/>
          <p:nvPr/>
        </p:nvSpPr>
        <p:spPr>
          <a:xfrm>
            <a:off x="76817" y="-67733"/>
            <a:ext cx="8990983" cy="97366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rgbClr val="000000"/>
              </a:buClr>
              <a:buSzPts val="1600"/>
              <a:buFont typeface="Karla"/>
              <a:buNone/>
            </a:pPr>
            <a:r>
              <a:rPr lang="en-US" sz="3200" dirty="0">
                <a:solidFill>
                  <a:srgbClr val="4CAF50"/>
                </a:solidFill>
                <a:latin typeface="Calibri"/>
                <a:ea typeface="Calibri"/>
                <a:cs typeface="Calibri"/>
                <a:sym typeface="Calibri"/>
              </a:rPr>
              <a:t>Additional Example 1 –Racial Bias in Dam Removal </a:t>
            </a:r>
            <a:endParaRPr lang="en-US" sz="2000" dirty="0">
              <a:solidFill>
                <a:srgbClr val="3F3F3F"/>
              </a:solidFill>
              <a:latin typeface="Calibri"/>
              <a:ea typeface="Calibri"/>
              <a:cs typeface="Calibri"/>
              <a:sym typeface="Calibri"/>
            </a:endParaRPr>
          </a:p>
          <a:p>
            <a:pPr marL="584200" marR="0" lvl="1" indent="0" algn="l" rtl="0">
              <a:lnSpc>
                <a:spcPct val="100000"/>
              </a:lnSpc>
              <a:spcBef>
                <a:spcPts val="0"/>
              </a:spcBef>
              <a:spcAft>
                <a:spcPts val="0"/>
              </a:spcAft>
              <a:buClr>
                <a:srgbClr val="000000"/>
              </a:buClr>
              <a:buSzPts val="1600"/>
              <a:buFont typeface="Karla"/>
              <a:buNone/>
            </a:pPr>
            <a:endParaRPr sz="2100" b="0" i="0" u="none" strike="noStrike" cap="none" dirty="0">
              <a:solidFill>
                <a:srgbClr val="434343"/>
              </a:solidFill>
              <a:latin typeface="Karla"/>
              <a:ea typeface="Karla"/>
              <a:cs typeface="Karla"/>
              <a:sym typeface="Karla"/>
            </a:endParaRPr>
          </a:p>
          <a:p>
            <a:pPr marL="0" marR="0" lvl="0" indent="0" algn="l" rtl="0">
              <a:lnSpc>
                <a:spcPct val="100000"/>
              </a:lnSpc>
              <a:spcBef>
                <a:spcPts val="600"/>
              </a:spcBef>
              <a:spcAft>
                <a:spcPts val="0"/>
              </a:spcAft>
              <a:buClr>
                <a:srgbClr val="000000"/>
              </a:buClr>
              <a:buSzPts val="1600"/>
              <a:buFont typeface="Karla"/>
              <a:buNone/>
            </a:pPr>
            <a:endParaRPr sz="2400" b="0" i="0" u="none" strike="noStrike" cap="none" dirty="0">
              <a:solidFill>
                <a:srgbClr val="597287"/>
              </a:solidFill>
              <a:latin typeface="Karla"/>
              <a:ea typeface="Karla"/>
              <a:cs typeface="Karla"/>
              <a:sym typeface="Karla"/>
            </a:endParaRPr>
          </a:p>
        </p:txBody>
      </p:sp>
      <p:pic>
        <p:nvPicPr>
          <p:cNvPr id="1026" name="Picture 2" descr="Galster dam removal">
            <a:extLst>
              <a:ext uri="{FF2B5EF4-FFF2-40B4-BE49-F238E27FC236}">
                <a16:creationId xmlns:a16="http://schemas.microsoft.com/office/drawing/2014/main" id="{82E08AD0-19B8-4C20-BA55-2D21D79D3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580" y="1748652"/>
            <a:ext cx="5974569" cy="33606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1A7F76-D408-4D85-ADC4-F6989B1D6ADD}"/>
              </a:ext>
            </a:extLst>
          </p:cNvPr>
          <p:cNvSpPr txBox="1"/>
          <p:nvPr/>
        </p:nvSpPr>
        <p:spPr>
          <a:xfrm>
            <a:off x="6008318" y="6102862"/>
            <a:ext cx="6118964" cy="307777"/>
          </a:xfrm>
          <a:prstGeom prst="rect">
            <a:avLst/>
          </a:prstGeom>
          <a:noFill/>
        </p:spPr>
        <p:txBody>
          <a:bodyPr wrap="square">
            <a:spAutoFit/>
          </a:bodyPr>
          <a:lstStyle/>
          <a:p>
            <a:r>
              <a:rPr lang="en-US" dirty="0"/>
              <a:t>https://www.geosociety.org/GSA/News/pr/2021/21-59.aspx</a:t>
            </a:r>
          </a:p>
        </p:txBody>
      </p:sp>
      <p:pic>
        <p:nvPicPr>
          <p:cNvPr id="5" name="Picture 4" descr="Graphical user interface, text, application&#10;&#10;Description automatically generated">
            <a:extLst>
              <a:ext uri="{FF2B5EF4-FFF2-40B4-BE49-F238E27FC236}">
                <a16:creationId xmlns:a16="http://schemas.microsoft.com/office/drawing/2014/main" id="{63197791-516D-4F11-B097-172153B47605}"/>
              </a:ext>
            </a:extLst>
          </p:cNvPr>
          <p:cNvPicPr>
            <a:picLocks noChangeAspect="1"/>
          </p:cNvPicPr>
          <p:nvPr/>
        </p:nvPicPr>
        <p:blipFill>
          <a:blip r:embed="rId4"/>
          <a:stretch>
            <a:fillRect/>
          </a:stretch>
        </p:blipFill>
        <p:spPr>
          <a:xfrm>
            <a:off x="76817" y="905933"/>
            <a:ext cx="6118964" cy="4597492"/>
          </a:xfrm>
          <a:prstGeom prst="rect">
            <a:avLst/>
          </a:prstGeom>
        </p:spPr>
      </p:pic>
    </p:spTree>
    <p:extLst>
      <p:ext uri="{BB962C8B-B14F-4D97-AF65-F5344CB8AC3E}">
        <p14:creationId xmlns:p14="http://schemas.microsoft.com/office/powerpoint/2010/main" val="692298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D488B-04BB-450D-BF2F-0057DF808C29}"/>
              </a:ext>
            </a:extLst>
          </p:cNvPr>
          <p:cNvSpPr/>
          <p:nvPr/>
        </p:nvSpPr>
        <p:spPr>
          <a:xfrm>
            <a:off x="-38986" y="0"/>
            <a:ext cx="64994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322;p43">
            <a:extLst>
              <a:ext uri="{FF2B5EF4-FFF2-40B4-BE49-F238E27FC236}">
                <a16:creationId xmlns:a16="http://schemas.microsoft.com/office/drawing/2014/main" id="{AAD194B2-7570-4907-9978-E64902D91E39}"/>
              </a:ext>
            </a:extLst>
          </p:cNvPr>
          <p:cNvSpPr txBox="1">
            <a:spLocks/>
          </p:cNvSpPr>
          <p:nvPr/>
        </p:nvSpPr>
        <p:spPr>
          <a:xfrm>
            <a:off x="6460426" y="843194"/>
            <a:ext cx="4978004" cy="258580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1pPr>
            <a:lvl2pPr marL="914400" marR="0" lvl="1"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2pPr>
            <a:lvl3pPr marL="1371600" marR="0" lvl="2"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3pPr>
            <a:lvl4pPr marL="1828800" marR="0" lvl="3"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4pPr>
            <a:lvl5pPr marL="2286000" marR="0" lvl="4"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5pPr>
            <a:lvl6pPr marL="2743200" marR="0" lvl="5"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6pPr>
            <a:lvl7pPr marL="3200400" marR="0" lvl="6"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7pPr>
            <a:lvl8pPr marL="3657600" marR="0" lvl="7"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8pPr>
            <a:lvl9pPr marL="4114800" marR="0" lvl="8" indent="-349250" algn="l" rtl="0">
              <a:lnSpc>
                <a:spcPct val="115000"/>
              </a:lnSpc>
              <a:spcBef>
                <a:spcPts val="2100"/>
              </a:spcBef>
              <a:spcAft>
                <a:spcPts val="2100"/>
              </a:spcAft>
              <a:buClr>
                <a:srgbClr val="FFFFFF"/>
              </a:buClr>
              <a:buSzPts val="1900"/>
              <a:buFont typeface="Arial"/>
              <a:buChar char="■"/>
              <a:defRPr sz="1900" b="0" i="0" u="none" strike="noStrike" cap="none">
                <a:solidFill>
                  <a:srgbClr val="FFFFFF"/>
                </a:solidFill>
                <a:latin typeface="Arial"/>
                <a:ea typeface="Arial"/>
                <a:cs typeface="Arial"/>
                <a:sym typeface="Arial"/>
              </a:defRPr>
            </a:lvl9pPr>
          </a:lstStyle>
          <a:p>
            <a:pPr>
              <a:spcAft>
                <a:spcPts val="600"/>
              </a:spcAft>
              <a:buClrTx/>
            </a:pPr>
            <a:endParaRPr lang="en-US" sz="2400" dirty="0">
              <a:solidFill>
                <a:srgbClr val="00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04FFB77-7204-43D7-A438-C6D853B59FC1}"/>
              </a:ext>
            </a:extLst>
          </p:cNvPr>
          <p:cNvSpPr txBox="1"/>
          <p:nvPr/>
        </p:nvSpPr>
        <p:spPr>
          <a:xfrm>
            <a:off x="186726" y="1853624"/>
            <a:ext cx="6163234" cy="3077766"/>
          </a:xfrm>
          <a:prstGeom prst="rect">
            <a:avLst/>
          </a:prstGeom>
          <a:noFill/>
        </p:spPr>
        <p:txBody>
          <a:bodyPr wrap="square">
            <a:spAutoFit/>
          </a:bodyPr>
          <a:lstStyle/>
          <a:p>
            <a:r>
              <a:rPr lang="en-US" sz="2000" b="0" i="0" dirty="0">
                <a:solidFill>
                  <a:srgbClr val="292B2C"/>
                </a:solidFill>
                <a:effectLst/>
                <a:latin typeface="+mj-lt"/>
              </a:rPr>
              <a:t> Hurricane Katrina has led to degradation in the wetlands and quality of life in the Lower 9th Ward. </a:t>
            </a:r>
          </a:p>
          <a:p>
            <a:endParaRPr lang="en-US" sz="2000" dirty="0">
              <a:solidFill>
                <a:srgbClr val="292B2C"/>
              </a:solidFill>
              <a:latin typeface="+mj-lt"/>
            </a:endParaRPr>
          </a:p>
          <a:p>
            <a:r>
              <a:rPr lang="en-US" sz="2000" b="0" i="0" dirty="0">
                <a:solidFill>
                  <a:srgbClr val="292B2C"/>
                </a:solidFill>
                <a:effectLst/>
                <a:latin typeface="+mj-lt"/>
              </a:rPr>
              <a:t>Community leaders are now engaged in a wetland restoration project</a:t>
            </a:r>
            <a:endParaRPr lang="en-US" sz="2000" dirty="0">
              <a:solidFill>
                <a:srgbClr val="292B2C"/>
              </a:solidFill>
              <a:latin typeface="+mj-lt"/>
            </a:endParaRPr>
          </a:p>
          <a:p>
            <a:endParaRPr lang="en-US" sz="2000" b="0" i="0" dirty="0">
              <a:solidFill>
                <a:srgbClr val="292B2C"/>
              </a:solidFill>
              <a:effectLst/>
              <a:latin typeface="+mj-lt"/>
            </a:endParaRPr>
          </a:p>
          <a:p>
            <a:endParaRPr lang="en-US" sz="2000" dirty="0">
              <a:solidFill>
                <a:srgbClr val="292B2C"/>
              </a:solidFill>
              <a:latin typeface="+mj-lt"/>
            </a:endParaRPr>
          </a:p>
          <a:p>
            <a:r>
              <a:rPr lang="en-US" sz="2000" dirty="0">
                <a:solidFill>
                  <a:srgbClr val="292B2C"/>
                </a:solidFill>
                <a:latin typeface="+mj-lt"/>
              </a:rPr>
              <a:t>A</a:t>
            </a:r>
            <a:r>
              <a:rPr lang="en-US" sz="2000" b="0" i="0" dirty="0">
                <a:solidFill>
                  <a:srgbClr val="292B2C"/>
                </a:solidFill>
                <a:effectLst/>
                <a:latin typeface="+mj-lt"/>
              </a:rPr>
              <a:t> healthy natural environmental is necessary for food justice in the Lower 9th </a:t>
            </a:r>
            <a:endParaRPr lang="en-US" sz="2000" dirty="0">
              <a:solidFill>
                <a:srgbClr val="292B2C"/>
              </a:solidFill>
              <a:latin typeface="+mj-lt"/>
            </a:endParaRPr>
          </a:p>
          <a:p>
            <a:endParaRPr lang="en-US" dirty="0"/>
          </a:p>
        </p:txBody>
      </p:sp>
      <p:pic>
        <p:nvPicPr>
          <p:cNvPr id="2052" name="Picture 4" descr="Bayou Bienvenue Wetlands - Nola Places">
            <a:extLst>
              <a:ext uri="{FF2B5EF4-FFF2-40B4-BE49-F238E27FC236}">
                <a16:creationId xmlns:a16="http://schemas.microsoft.com/office/drawing/2014/main" id="{FD189AA5-3D43-42FE-B553-506EBAC8DC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686138" y="195046"/>
            <a:ext cx="5154763" cy="61179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8C531C-863E-4B4C-A081-65A05DDF0FC1}"/>
              </a:ext>
            </a:extLst>
          </p:cNvPr>
          <p:cNvSpPr txBox="1"/>
          <p:nvPr/>
        </p:nvSpPr>
        <p:spPr>
          <a:xfrm>
            <a:off x="7373073" y="6312967"/>
            <a:ext cx="6227180" cy="307777"/>
          </a:xfrm>
          <a:prstGeom prst="rect">
            <a:avLst/>
          </a:prstGeom>
          <a:noFill/>
        </p:spPr>
        <p:txBody>
          <a:bodyPr wrap="square">
            <a:spAutoFit/>
          </a:bodyPr>
          <a:lstStyle/>
          <a:p>
            <a:r>
              <a:rPr lang="en-US" dirty="0"/>
              <a:t>https://nolaplaces.com/place/bayou-bienvenue-wetlands/</a:t>
            </a:r>
          </a:p>
        </p:txBody>
      </p:sp>
      <p:sp>
        <p:nvSpPr>
          <p:cNvPr id="8" name="Google Shape;583;p78">
            <a:extLst>
              <a:ext uri="{FF2B5EF4-FFF2-40B4-BE49-F238E27FC236}">
                <a16:creationId xmlns:a16="http://schemas.microsoft.com/office/drawing/2014/main" id="{919F2025-9487-4AB1-B713-458008AA1AB7}"/>
              </a:ext>
            </a:extLst>
          </p:cNvPr>
          <p:cNvSpPr txBox="1"/>
          <p:nvPr/>
        </p:nvSpPr>
        <p:spPr>
          <a:xfrm>
            <a:off x="1" y="32287"/>
            <a:ext cx="6349960" cy="973666"/>
          </a:xfrm>
          <a:prstGeom prst="rect">
            <a:avLst/>
          </a:prstGeom>
          <a:noFill/>
          <a:ln>
            <a:noFill/>
          </a:ln>
        </p:spPr>
        <p:txBody>
          <a:bodyPr spcFirstLastPara="1" wrap="square" lIns="121900" tIns="121900" rIns="121900" bIns="121900" anchor="t" anchorCtr="0">
            <a:noAutofit/>
          </a:bodyPr>
          <a:lstStyle/>
          <a:p>
            <a:pPr>
              <a:spcBef>
                <a:spcPts val="600"/>
              </a:spcBef>
              <a:buSzPts val="1600"/>
            </a:pPr>
            <a:r>
              <a:rPr lang="en-US" sz="3200" dirty="0">
                <a:solidFill>
                  <a:srgbClr val="00B050"/>
                </a:solidFill>
                <a:latin typeface="Calibri"/>
                <a:ea typeface="Calibri"/>
                <a:cs typeface="Calibri"/>
                <a:sym typeface="Calibri"/>
              </a:rPr>
              <a:t>Additional Example 2 – </a:t>
            </a:r>
            <a:r>
              <a:rPr lang="en-US" sz="2000" b="1" i="0" dirty="0">
                <a:solidFill>
                  <a:srgbClr val="00B050"/>
                </a:solidFill>
                <a:effectLst/>
                <a:latin typeface="+mj-lt"/>
              </a:rPr>
              <a:t>Wetland Restoration, Environmental Justice </a:t>
            </a:r>
            <a:r>
              <a:rPr lang="en-US" sz="2000" b="1" dirty="0">
                <a:solidFill>
                  <a:srgbClr val="00B050"/>
                </a:solidFill>
                <a:latin typeface="+mj-lt"/>
              </a:rPr>
              <a:t>&amp;</a:t>
            </a:r>
            <a:r>
              <a:rPr lang="en-US" sz="2000" b="1" i="0" dirty="0">
                <a:solidFill>
                  <a:srgbClr val="00B050"/>
                </a:solidFill>
                <a:effectLst/>
                <a:latin typeface="+mj-lt"/>
              </a:rPr>
              <a:t> Food Security</a:t>
            </a:r>
            <a:endParaRPr lang="en-US" sz="2000" b="1" dirty="0">
              <a:solidFill>
                <a:srgbClr val="00B050"/>
              </a:solidFill>
              <a:latin typeface="+mj-lt"/>
            </a:endParaRPr>
          </a:p>
          <a:p>
            <a:pPr marL="0" marR="0" lvl="0" indent="0" algn="l" rtl="0">
              <a:lnSpc>
                <a:spcPct val="100000"/>
              </a:lnSpc>
              <a:spcBef>
                <a:spcPts val="600"/>
              </a:spcBef>
              <a:spcAft>
                <a:spcPts val="0"/>
              </a:spcAft>
              <a:buClr>
                <a:srgbClr val="000000"/>
              </a:buClr>
              <a:buSzPts val="1600"/>
              <a:buFont typeface="Karla"/>
              <a:buNone/>
            </a:pPr>
            <a:endParaRPr lang="en-US" sz="2000" dirty="0">
              <a:solidFill>
                <a:srgbClr val="3F3F3F"/>
              </a:solidFill>
              <a:latin typeface="Calibri"/>
              <a:ea typeface="Calibri"/>
              <a:cs typeface="Calibri"/>
              <a:sym typeface="Calibri"/>
            </a:endParaRPr>
          </a:p>
          <a:p>
            <a:pPr marL="584200" marR="0" lvl="1" indent="0" algn="l" rtl="0">
              <a:lnSpc>
                <a:spcPct val="100000"/>
              </a:lnSpc>
              <a:spcBef>
                <a:spcPts val="0"/>
              </a:spcBef>
              <a:spcAft>
                <a:spcPts val="0"/>
              </a:spcAft>
              <a:buClr>
                <a:srgbClr val="000000"/>
              </a:buClr>
              <a:buSzPts val="1600"/>
              <a:buFont typeface="Karla"/>
              <a:buNone/>
            </a:pPr>
            <a:endParaRPr sz="2100" b="0" i="0" u="none" strike="noStrike" cap="none" dirty="0">
              <a:solidFill>
                <a:srgbClr val="434343"/>
              </a:solidFill>
              <a:latin typeface="Karla"/>
              <a:ea typeface="Karla"/>
              <a:cs typeface="Karla"/>
              <a:sym typeface="Karla"/>
            </a:endParaRPr>
          </a:p>
          <a:p>
            <a:pPr marL="0" marR="0" lvl="0" indent="0" algn="l" rtl="0">
              <a:lnSpc>
                <a:spcPct val="100000"/>
              </a:lnSpc>
              <a:spcBef>
                <a:spcPts val="600"/>
              </a:spcBef>
              <a:spcAft>
                <a:spcPts val="0"/>
              </a:spcAft>
              <a:buClr>
                <a:srgbClr val="000000"/>
              </a:buClr>
              <a:buSzPts val="1600"/>
              <a:buFont typeface="Karla"/>
              <a:buNone/>
            </a:pPr>
            <a:r>
              <a:rPr lang="en-US" sz="2400" b="0" i="0" u="none" strike="noStrike" cap="none" dirty="0">
                <a:solidFill>
                  <a:srgbClr val="597287"/>
                </a:solidFill>
                <a:latin typeface="Karla"/>
                <a:ea typeface="Karla"/>
                <a:cs typeface="Karla"/>
                <a:sym typeface="Karla"/>
              </a:rPr>
              <a:t> </a:t>
            </a:r>
          </a:p>
        </p:txBody>
      </p:sp>
    </p:spTree>
    <p:extLst>
      <p:ext uri="{BB962C8B-B14F-4D97-AF65-F5344CB8AC3E}">
        <p14:creationId xmlns:p14="http://schemas.microsoft.com/office/powerpoint/2010/main" val="837352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582"/>
        <p:cNvGrpSpPr/>
        <p:nvPr/>
      </p:nvGrpSpPr>
      <p:grpSpPr>
        <a:xfrm>
          <a:off x="0" y="0"/>
          <a:ext cx="0" cy="0"/>
          <a:chOff x="0" y="0"/>
          <a:chExt cx="0" cy="0"/>
        </a:xfrm>
      </p:grpSpPr>
      <p:sp>
        <p:nvSpPr>
          <p:cNvPr id="583" name="Google Shape;583;p78"/>
          <p:cNvSpPr txBox="1"/>
          <p:nvPr/>
        </p:nvSpPr>
        <p:spPr>
          <a:xfrm>
            <a:off x="292426" y="1557667"/>
            <a:ext cx="3164758" cy="356280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rgbClr val="000000"/>
              </a:buClr>
              <a:buSzPts val="1600"/>
              <a:buFont typeface="Karla"/>
              <a:buNone/>
            </a:pPr>
            <a:endParaRPr sz="2400" b="0" i="0" u="none" strike="noStrike" cap="none" dirty="0">
              <a:solidFill>
                <a:srgbClr val="597287"/>
              </a:solidFill>
              <a:latin typeface="Karla"/>
              <a:ea typeface="Karla"/>
              <a:cs typeface="Karla"/>
              <a:sym typeface="Karla"/>
            </a:endParaRPr>
          </a:p>
        </p:txBody>
      </p:sp>
      <p:sp>
        <p:nvSpPr>
          <p:cNvPr id="4" name="Google Shape;583;p78">
            <a:extLst>
              <a:ext uri="{FF2B5EF4-FFF2-40B4-BE49-F238E27FC236}">
                <a16:creationId xmlns:a16="http://schemas.microsoft.com/office/drawing/2014/main" id="{0E38C96A-B3AB-4F42-8D79-E347CD76B6C5}"/>
              </a:ext>
            </a:extLst>
          </p:cNvPr>
          <p:cNvSpPr txBox="1"/>
          <p:nvPr/>
        </p:nvSpPr>
        <p:spPr>
          <a:xfrm>
            <a:off x="76817" y="-67733"/>
            <a:ext cx="8990983" cy="97366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rgbClr val="000000"/>
              </a:buClr>
              <a:buSzPts val="1600"/>
              <a:buFont typeface="Karla"/>
              <a:buNone/>
            </a:pPr>
            <a:r>
              <a:rPr lang="en-US" sz="3200" dirty="0">
                <a:solidFill>
                  <a:srgbClr val="4CAF50"/>
                </a:solidFill>
                <a:latin typeface="Calibri"/>
                <a:ea typeface="Calibri"/>
                <a:cs typeface="Calibri"/>
                <a:sym typeface="Calibri"/>
              </a:rPr>
              <a:t>Additional Example 2 – Partnerships with HBCUs</a:t>
            </a:r>
            <a:endParaRPr lang="en-US" sz="2000" dirty="0">
              <a:solidFill>
                <a:srgbClr val="3F3F3F"/>
              </a:solidFill>
              <a:latin typeface="Calibri"/>
              <a:ea typeface="Calibri"/>
              <a:cs typeface="Calibri"/>
              <a:sym typeface="Calibri"/>
            </a:endParaRPr>
          </a:p>
          <a:p>
            <a:pPr marL="584200" marR="0" lvl="1" indent="0" algn="l" rtl="0">
              <a:lnSpc>
                <a:spcPct val="100000"/>
              </a:lnSpc>
              <a:spcBef>
                <a:spcPts val="0"/>
              </a:spcBef>
              <a:spcAft>
                <a:spcPts val="0"/>
              </a:spcAft>
              <a:buClr>
                <a:srgbClr val="000000"/>
              </a:buClr>
              <a:buSzPts val="1600"/>
              <a:buFont typeface="Karla"/>
              <a:buNone/>
            </a:pPr>
            <a:endParaRPr sz="2100" b="0" i="0" u="none" strike="noStrike" cap="none" dirty="0">
              <a:solidFill>
                <a:srgbClr val="434343"/>
              </a:solidFill>
              <a:latin typeface="Karla"/>
              <a:ea typeface="Karla"/>
              <a:cs typeface="Karla"/>
              <a:sym typeface="Karla"/>
            </a:endParaRPr>
          </a:p>
          <a:p>
            <a:pPr marL="0" marR="0" lvl="0" indent="0" algn="l" rtl="0">
              <a:lnSpc>
                <a:spcPct val="100000"/>
              </a:lnSpc>
              <a:spcBef>
                <a:spcPts val="600"/>
              </a:spcBef>
              <a:spcAft>
                <a:spcPts val="0"/>
              </a:spcAft>
              <a:buClr>
                <a:srgbClr val="000000"/>
              </a:buClr>
              <a:buSzPts val="1600"/>
              <a:buFont typeface="Karla"/>
              <a:buNone/>
            </a:pPr>
            <a:endParaRPr sz="2400" b="0" i="0" u="none" strike="noStrike" cap="none" dirty="0">
              <a:solidFill>
                <a:srgbClr val="597287"/>
              </a:solidFill>
              <a:latin typeface="Karla"/>
              <a:ea typeface="Karla"/>
              <a:cs typeface="Karla"/>
              <a:sym typeface="Karla"/>
            </a:endParaRPr>
          </a:p>
        </p:txBody>
      </p:sp>
      <p:pic>
        <p:nvPicPr>
          <p:cNvPr id="6" name="Picture 5" descr="Graphical user interface, text, application, email, website&#10;&#10;Description automatically generated">
            <a:extLst>
              <a:ext uri="{FF2B5EF4-FFF2-40B4-BE49-F238E27FC236}">
                <a16:creationId xmlns:a16="http://schemas.microsoft.com/office/drawing/2014/main" id="{50A0E07D-60C5-46D7-8336-8132CC8268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915" y="905933"/>
            <a:ext cx="11076169" cy="5684552"/>
          </a:xfrm>
          <a:prstGeom prst="rect">
            <a:avLst/>
          </a:prstGeom>
        </p:spPr>
      </p:pic>
    </p:spTree>
    <p:extLst>
      <p:ext uri="{BB962C8B-B14F-4D97-AF65-F5344CB8AC3E}">
        <p14:creationId xmlns:p14="http://schemas.microsoft.com/office/powerpoint/2010/main" val="349615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352"/>
        <p:cNvGrpSpPr/>
        <p:nvPr/>
      </p:nvGrpSpPr>
      <p:grpSpPr>
        <a:xfrm>
          <a:off x="0" y="0"/>
          <a:ext cx="0" cy="0"/>
          <a:chOff x="0" y="0"/>
          <a:chExt cx="0" cy="0"/>
        </a:xfrm>
      </p:grpSpPr>
      <p:sp>
        <p:nvSpPr>
          <p:cNvPr id="353" name="Google Shape;353;p48"/>
          <p:cNvSpPr/>
          <p:nvPr/>
        </p:nvSpPr>
        <p:spPr>
          <a:xfrm>
            <a:off x="0" y="1744975"/>
            <a:ext cx="12192000" cy="244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8"/>
          <p:cNvSpPr txBox="1">
            <a:spLocks noGrp="1"/>
          </p:cNvSpPr>
          <p:nvPr>
            <p:ph type="body" idx="1"/>
          </p:nvPr>
        </p:nvSpPr>
        <p:spPr>
          <a:xfrm>
            <a:off x="1467450" y="2127325"/>
            <a:ext cx="9781800" cy="1683300"/>
          </a:xfrm>
          <a:prstGeom prst="rect">
            <a:avLst/>
          </a:prstGeom>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400" b="1" dirty="0">
                <a:solidFill>
                  <a:srgbClr val="0C343D"/>
                </a:solidFill>
                <a:latin typeface="Arial"/>
                <a:ea typeface="Arial"/>
                <a:cs typeface="Arial"/>
                <a:sym typeface="Arial"/>
              </a:rPr>
              <a:t>DEIJ Defined</a:t>
            </a:r>
            <a:endParaRPr dirty="0"/>
          </a:p>
        </p:txBody>
      </p:sp>
    </p:spTree>
    <p:extLst>
      <p:ext uri="{BB962C8B-B14F-4D97-AF65-F5344CB8AC3E}">
        <p14:creationId xmlns:p14="http://schemas.microsoft.com/office/powerpoint/2010/main" val="3564421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028FD-37C4-4F6A-89D1-6D4076C64E0A}"/>
              </a:ext>
            </a:extLst>
          </p:cNvPr>
          <p:cNvSpPr>
            <a:spLocks noGrp="1"/>
          </p:cNvSpPr>
          <p:nvPr>
            <p:ph type="title"/>
          </p:nvPr>
        </p:nvSpPr>
        <p:spPr>
          <a:xfrm>
            <a:off x="4886886" y="448683"/>
            <a:ext cx="5503500" cy="763500"/>
          </a:xfrm>
        </p:spPr>
        <p:txBody>
          <a:bodyPr/>
          <a:lstStyle/>
          <a:p>
            <a:r>
              <a:rPr lang="en-US"/>
              <a:t>Definitions</a:t>
            </a:r>
          </a:p>
        </p:txBody>
      </p:sp>
      <p:pic>
        <p:nvPicPr>
          <p:cNvPr id="5" name="Google Shape;503;p68">
            <a:extLst>
              <a:ext uri="{FF2B5EF4-FFF2-40B4-BE49-F238E27FC236}">
                <a16:creationId xmlns:a16="http://schemas.microsoft.com/office/drawing/2014/main" id="{4BE9DCAA-69B7-477A-BE54-1CCC6BCB6CCA}"/>
              </a:ext>
            </a:extLst>
          </p:cNvPr>
          <p:cNvPicPr preferRelativeResize="0"/>
          <p:nvPr/>
        </p:nvPicPr>
        <p:blipFill rotWithShape="1">
          <a:blip r:embed="rId3">
            <a:alphaModFix/>
          </a:blip>
          <a:srcRect/>
          <a:stretch/>
        </p:blipFill>
        <p:spPr>
          <a:xfrm>
            <a:off x="0" y="-241300"/>
            <a:ext cx="12192000" cy="7099299"/>
          </a:xfrm>
          <a:prstGeom prst="rect">
            <a:avLst/>
          </a:prstGeom>
          <a:noFill/>
          <a:ln>
            <a:noFill/>
          </a:ln>
        </p:spPr>
      </p:pic>
      <p:sp>
        <p:nvSpPr>
          <p:cNvPr id="2" name="Text Placeholder 1">
            <a:extLst>
              <a:ext uri="{FF2B5EF4-FFF2-40B4-BE49-F238E27FC236}">
                <a16:creationId xmlns:a16="http://schemas.microsoft.com/office/drawing/2014/main" id="{8828FDA2-670F-4413-8299-30B8B606039B}"/>
              </a:ext>
            </a:extLst>
          </p:cNvPr>
          <p:cNvSpPr>
            <a:spLocks noGrp="1"/>
          </p:cNvSpPr>
          <p:nvPr>
            <p:ph type="body" idx="1"/>
          </p:nvPr>
        </p:nvSpPr>
        <p:spPr>
          <a:xfrm>
            <a:off x="482127" y="2875373"/>
            <a:ext cx="10932000" cy="869313"/>
          </a:xfrm>
        </p:spPr>
        <p:txBody>
          <a:bodyPr/>
          <a:lstStyle/>
          <a:p>
            <a:pPr marL="285750" indent="-285750">
              <a:lnSpc>
                <a:spcPct val="70000"/>
              </a:lnSpc>
              <a:buClr>
                <a:schemeClr val="dk1"/>
              </a:buClr>
              <a:buSzPts val="2520"/>
            </a:pPr>
            <a:r>
              <a:rPr lang="en-US" sz="1600" b="1" dirty="0">
                <a:solidFill>
                  <a:srgbClr val="000000"/>
                </a:solidFill>
              </a:rPr>
              <a:t>Diversity-</a:t>
            </a:r>
            <a:r>
              <a:rPr lang="en-US" sz="1600" dirty="0">
                <a:solidFill>
                  <a:srgbClr val="000000"/>
                </a:solidFill>
              </a:rPr>
              <a:t> The demographic mix of a specific collection of people, taking into account elements of human difference.  For example: racial and ethnic groups, income, spectrum of built environment settings (rural to urban), faith communities, LGBTQ+ populations, people with disabilities, gender, relationship to the natural environment. </a:t>
            </a:r>
            <a:r>
              <a:rPr lang="en-US" sz="1600" dirty="0">
                <a:solidFill>
                  <a:schemeClr val="bg2">
                    <a:lumMod val="50000"/>
                  </a:schemeClr>
                </a:solidFill>
              </a:rPr>
              <a:t>(</a:t>
            </a:r>
            <a:r>
              <a:rPr lang="en-US" sz="1600" i="1" dirty="0">
                <a:solidFill>
                  <a:schemeClr val="bg2">
                    <a:lumMod val="50000"/>
                  </a:schemeClr>
                </a:solidFill>
              </a:rPr>
              <a:t>Credit: Skeo, adapted from the </a:t>
            </a:r>
            <a:r>
              <a:rPr lang="en-US" sz="1600" i="1" u="sng" dirty="0">
                <a:solidFill>
                  <a:schemeClr val="bg2">
                    <a:lumMod val="50000"/>
                  </a:schemeClr>
                </a:solidFill>
              </a:rPr>
              <a:t>D5 Coalition)</a:t>
            </a:r>
          </a:p>
          <a:p>
            <a:pPr marL="285750" indent="-285750">
              <a:lnSpc>
                <a:spcPct val="70000"/>
              </a:lnSpc>
              <a:buClr>
                <a:schemeClr val="dk1"/>
              </a:buClr>
              <a:buSzPts val="2520"/>
            </a:pPr>
            <a:endParaRPr lang="en-US" sz="1600" i="1" u="sng" dirty="0">
              <a:solidFill>
                <a:srgbClr val="000000"/>
              </a:solidFill>
            </a:endParaRPr>
          </a:p>
          <a:p>
            <a:pPr marL="0" lvl="0" indent="0">
              <a:lnSpc>
                <a:spcPct val="90000"/>
              </a:lnSpc>
              <a:spcBef>
                <a:spcPts val="1800"/>
              </a:spcBef>
              <a:buClr>
                <a:schemeClr val="dk1"/>
              </a:buClr>
              <a:buSzPts val="1600"/>
              <a:buNone/>
            </a:pPr>
            <a:endParaRPr lang="en-US" sz="1600" dirty="0">
              <a:solidFill>
                <a:srgbClr val="0C343D"/>
              </a:solidFill>
            </a:endParaRPr>
          </a:p>
          <a:p>
            <a:pPr marL="0" lvl="0" indent="0">
              <a:lnSpc>
                <a:spcPct val="90000"/>
              </a:lnSpc>
              <a:spcBef>
                <a:spcPts val="1800"/>
              </a:spcBef>
              <a:buClr>
                <a:schemeClr val="dk1"/>
              </a:buClr>
              <a:buSzPts val="1800"/>
              <a:buNone/>
            </a:pPr>
            <a:endParaRPr lang="en-US" sz="1600" dirty="0">
              <a:solidFill>
                <a:srgbClr val="0C343D"/>
              </a:solidFill>
            </a:endParaRPr>
          </a:p>
          <a:p>
            <a:endParaRPr lang="en-US" dirty="0"/>
          </a:p>
          <a:p>
            <a:endParaRPr lang="en-US" dirty="0"/>
          </a:p>
        </p:txBody>
      </p:sp>
      <p:sp>
        <p:nvSpPr>
          <p:cNvPr id="6" name="Text Placeholder 1">
            <a:extLst>
              <a:ext uri="{FF2B5EF4-FFF2-40B4-BE49-F238E27FC236}">
                <a16:creationId xmlns:a16="http://schemas.microsoft.com/office/drawing/2014/main" id="{D7BE1784-500A-44F5-B9D7-6CAA633B0C89}"/>
              </a:ext>
            </a:extLst>
          </p:cNvPr>
          <p:cNvSpPr txBox="1">
            <a:spLocks/>
          </p:cNvSpPr>
          <p:nvPr/>
        </p:nvSpPr>
        <p:spPr>
          <a:xfrm>
            <a:off x="734675" y="3894199"/>
            <a:ext cx="10932000" cy="8693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00000"/>
              </a:lnSpc>
              <a:spcBef>
                <a:spcPts val="0"/>
              </a:spcBef>
              <a:spcAft>
                <a:spcPts val="0"/>
              </a:spcAft>
              <a:buClr>
                <a:srgbClr val="FFFFFF"/>
              </a:buClr>
              <a:buSzPts val="1900"/>
              <a:buFont typeface="Arial"/>
              <a:buChar char="●"/>
              <a:defRPr sz="1500" b="0" i="0" u="none" strike="noStrike" cap="none">
                <a:solidFill>
                  <a:srgbClr val="FFFFFF"/>
                </a:solidFill>
                <a:latin typeface="Arial"/>
                <a:ea typeface="Arial"/>
                <a:cs typeface="Arial"/>
                <a:sym typeface="Arial"/>
              </a:defRPr>
            </a:lvl1pPr>
            <a:lvl2pPr marL="914400" marR="0" lvl="1"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2pPr>
            <a:lvl3pPr marL="1371600" marR="0" lvl="2"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3pPr>
            <a:lvl4pPr marL="1828800" marR="0" lvl="3"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4pPr>
            <a:lvl5pPr marL="2286000" marR="0" lvl="4"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5pPr>
            <a:lvl6pPr marL="2743200" marR="0" lvl="5"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6pPr>
            <a:lvl7pPr marL="3200400" marR="0" lvl="6"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7pPr>
            <a:lvl8pPr marL="3657600" marR="0" lvl="7"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8pPr>
            <a:lvl9pPr marL="4114800" marR="0" lvl="8" indent="-349250" algn="l" rtl="0">
              <a:lnSpc>
                <a:spcPct val="115000"/>
              </a:lnSpc>
              <a:spcBef>
                <a:spcPts val="2100"/>
              </a:spcBef>
              <a:spcAft>
                <a:spcPts val="2100"/>
              </a:spcAft>
              <a:buClr>
                <a:srgbClr val="FFFFFF"/>
              </a:buClr>
              <a:buSzPts val="1900"/>
              <a:buFont typeface="Arial"/>
              <a:buChar char="■"/>
              <a:defRPr sz="1900" b="0" i="0" u="none" strike="noStrike" cap="none">
                <a:solidFill>
                  <a:srgbClr val="FFFFFF"/>
                </a:solidFill>
                <a:latin typeface="Arial"/>
                <a:ea typeface="Arial"/>
                <a:cs typeface="Arial"/>
                <a:sym typeface="Arial"/>
              </a:defRPr>
            </a:lvl9pPr>
          </a:lstStyle>
          <a:p>
            <a:pPr marL="0" indent="0">
              <a:lnSpc>
                <a:spcPct val="70000"/>
              </a:lnSpc>
              <a:buClr>
                <a:schemeClr val="dk1"/>
              </a:buClr>
              <a:buSzPts val="2520"/>
              <a:buNone/>
            </a:pPr>
            <a:r>
              <a:rPr lang="en-US" sz="1600" b="1" dirty="0">
                <a:solidFill>
                  <a:srgbClr val="000000"/>
                </a:solidFill>
              </a:rPr>
              <a:t>Inclusion-</a:t>
            </a:r>
            <a:r>
              <a:rPr lang="en-US" sz="1600" dirty="0">
                <a:solidFill>
                  <a:srgbClr val="000000"/>
                </a:solidFill>
              </a:rPr>
              <a:t> Refers to the degree to which diverse individuals are able to participate fully in the decision-making processes within an organization or group. While a truly “inclusive” group is necessarily diverse, a “diverse” group may or may not be “inclusive.” </a:t>
            </a:r>
            <a:r>
              <a:rPr lang="en-US" sz="1600" dirty="0">
                <a:solidFill>
                  <a:schemeClr val="bg2">
                    <a:lumMod val="50000"/>
                  </a:schemeClr>
                </a:solidFill>
              </a:rPr>
              <a:t>(</a:t>
            </a:r>
            <a:r>
              <a:rPr lang="en-US" sz="1600" i="1" dirty="0">
                <a:solidFill>
                  <a:schemeClr val="bg2">
                    <a:lumMod val="50000"/>
                  </a:schemeClr>
                </a:solidFill>
              </a:rPr>
              <a:t>Credit: </a:t>
            </a:r>
            <a:r>
              <a:rPr lang="en-US" sz="1600" i="1" u="sng" dirty="0">
                <a:solidFill>
                  <a:schemeClr val="bg2">
                    <a:lumMod val="50000"/>
                  </a:schemeClr>
                </a:solidFill>
              </a:rPr>
              <a:t>D5 Coalition)</a:t>
            </a:r>
          </a:p>
          <a:p>
            <a:pPr marL="285750" indent="-285750">
              <a:lnSpc>
                <a:spcPct val="70000"/>
              </a:lnSpc>
              <a:buClr>
                <a:schemeClr val="dk1"/>
              </a:buClr>
              <a:buSzPts val="2520"/>
            </a:pPr>
            <a:endParaRPr lang="en-US" sz="1600" i="1" u="sng" dirty="0">
              <a:solidFill>
                <a:srgbClr val="000000"/>
              </a:solidFill>
            </a:endParaRPr>
          </a:p>
          <a:p>
            <a:pPr marL="0" indent="0">
              <a:lnSpc>
                <a:spcPct val="90000"/>
              </a:lnSpc>
              <a:spcBef>
                <a:spcPts val="1800"/>
              </a:spcBef>
              <a:buClr>
                <a:schemeClr val="dk1"/>
              </a:buClr>
              <a:buSzPts val="1600"/>
              <a:buFont typeface="Arial"/>
              <a:buNone/>
            </a:pPr>
            <a:endParaRPr lang="en-US" sz="1600" dirty="0">
              <a:solidFill>
                <a:srgbClr val="0C343D"/>
              </a:solidFill>
            </a:endParaRPr>
          </a:p>
          <a:p>
            <a:pPr marL="0" indent="0">
              <a:lnSpc>
                <a:spcPct val="90000"/>
              </a:lnSpc>
              <a:spcBef>
                <a:spcPts val="1800"/>
              </a:spcBef>
              <a:buClr>
                <a:schemeClr val="dk1"/>
              </a:buClr>
              <a:buSzPts val="1800"/>
              <a:buFont typeface="Arial"/>
              <a:buNone/>
            </a:pPr>
            <a:endParaRPr lang="en-US" sz="1600" dirty="0">
              <a:solidFill>
                <a:srgbClr val="0C343D"/>
              </a:solidFill>
            </a:endParaRPr>
          </a:p>
          <a:p>
            <a:endParaRPr lang="en-US" dirty="0"/>
          </a:p>
          <a:p>
            <a:endParaRPr lang="en-US" dirty="0"/>
          </a:p>
        </p:txBody>
      </p:sp>
      <p:sp>
        <p:nvSpPr>
          <p:cNvPr id="7" name="Text Placeholder 1">
            <a:extLst>
              <a:ext uri="{FF2B5EF4-FFF2-40B4-BE49-F238E27FC236}">
                <a16:creationId xmlns:a16="http://schemas.microsoft.com/office/drawing/2014/main" id="{524529F4-30CC-4C74-87BE-3D9CD7C534A3}"/>
              </a:ext>
            </a:extLst>
          </p:cNvPr>
          <p:cNvSpPr txBox="1">
            <a:spLocks/>
          </p:cNvSpPr>
          <p:nvPr/>
        </p:nvSpPr>
        <p:spPr>
          <a:xfrm>
            <a:off x="525325" y="4569875"/>
            <a:ext cx="10932000" cy="122132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00000"/>
              </a:lnSpc>
              <a:spcBef>
                <a:spcPts val="0"/>
              </a:spcBef>
              <a:spcAft>
                <a:spcPts val="0"/>
              </a:spcAft>
              <a:buClr>
                <a:srgbClr val="FFFFFF"/>
              </a:buClr>
              <a:buSzPts val="1900"/>
              <a:buFont typeface="Arial"/>
              <a:buChar char="●"/>
              <a:defRPr sz="1500" b="0" i="0" u="none" strike="noStrike" cap="none">
                <a:solidFill>
                  <a:srgbClr val="FFFFFF"/>
                </a:solidFill>
                <a:latin typeface="Arial"/>
                <a:ea typeface="Arial"/>
                <a:cs typeface="Arial"/>
                <a:sym typeface="Arial"/>
              </a:defRPr>
            </a:lvl1pPr>
            <a:lvl2pPr marL="914400" marR="0" lvl="1"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2pPr>
            <a:lvl3pPr marL="1371600" marR="0" lvl="2"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3pPr>
            <a:lvl4pPr marL="1828800" marR="0" lvl="3"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4pPr>
            <a:lvl5pPr marL="2286000" marR="0" lvl="4"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5pPr>
            <a:lvl6pPr marL="2743200" marR="0" lvl="5"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6pPr>
            <a:lvl7pPr marL="3200400" marR="0" lvl="6"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7pPr>
            <a:lvl8pPr marL="3657600" marR="0" lvl="7"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8pPr>
            <a:lvl9pPr marL="4114800" marR="0" lvl="8" indent="-349250" algn="l" rtl="0">
              <a:lnSpc>
                <a:spcPct val="115000"/>
              </a:lnSpc>
              <a:spcBef>
                <a:spcPts val="2100"/>
              </a:spcBef>
              <a:spcAft>
                <a:spcPts val="2100"/>
              </a:spcAft>
              <a:buClr>
                <a:srgbClr val="FFFFFF"/>
              </a:buClr>
              <a:buSzPts val="1900"/>
              <a:buFont typeface="Arial"/>
              <a:buChar char="■"/>
              <a:defRPr sz="1900" b="0" i="0" u="none" strike="noStrike" cap="none">
                <a:solidFill>
                  <a:srgbClr val="FFFFFF"/>
                </a:solidFill>
                <a:latin typeface="Arial"/>
                <a:ea typeface="Arial"/>
                <a:cs typeface="Arial"/>
                <a:sym typeface="Arial"/>
              </a:defRPr>
            </a:lvl9pPr>
          </a:lstStyle>
          <a:p>
            <a:pPr marL="285750" indent="-285750">
              <a:lnSpc>
                <a:spcPct val="70000"/>
              </a:lnSpc>
              <a:buClr>
                <a:schemeClr val="dk1"/>
              </a:buClr>
              <a:buSzPts val="2520"/>
            </a:pPr>
            <a:endParaRPr lang="en-US" sz="1600" i="1" u="sng" dirty="0">
              <a:solidFill>
                <a:srgbClr val="000000"/>
              </a:solidFill>
            </a:endParaRPr>
          </a:p>
          <a:p>
            <a:pPr marL="285750" indent="-285750">
              <a:lnSpc>
                <a:spcPct val="90000"/>
              </a:lnSpc>
              <a:buClr>
                <a:schemeClr val="dk1"/>
              </a:buClr>
              <a:buSzPts val="2400"/>
            </a:pPr>
            <a:r>
              <a:rPr lang="en-US" sz="1600" b="1" dirty="0">
                <a:solidFill>
                  <a:srgbClr val="000000"/>
                </a:solidFill>
              </a:rPr>
              <a:t>Equity </a:t>
            </a:r>
            <a:r>
              <a:rPr lang="en-US" sz="1600" dirty="0">
                <a:solidFill>
                  <a:srgbClr val="000000"/>
                </a:solidFill>
              </a:rPr>
              <a:t>- Improving equity is to promote justice, impartiality and fairness within the procedures, processes, and distribution of resources and rewards by institutions or systems. Tackling equity issues requires an understanding of the underlying or root causes of disparities within our society. </a:t>
            </a:r>
            <a:r>
              <a:rPr lang="en-US" sz="1600" dirty="0">
                <a:solidFill>
                  <a:schemeClr val="bg2">
                    <a:lumMod val="50000"/>
                  </a:schemeClr>
                </a:solidFill>
              </a:rPr>
              <a:t> (Credit: D5 Coalition)</a:t>
            </a:r>
          </a:p>
          <a:p>
            <a:pPr marL="285750" indent="-285750">
              <a:lnSpc>
                <a:spcPct val="107000"/>
              </a:lnSpc>
              <a:buClr>
                <a:schemeClr val="dk1"/>
              </a:buClr>
              <a:buSzPts val="3200"/>
            </a:pPr>
            <a:endParaRPr lang="en-US" sz="1600" dirty="0">
              <a:solidFill>
                <a:srgbClr val="000000"/>
              </a:solidFill>
            </a:endParaRPr>
          </a:p>
          <a:p>
            <a:pPr marL="0" indent="0">
              <a:lnSpc>
                <a:spcPct val="90000"/>
              </a:lnSpc>
              <a:spcBef>
                <a:spcPts val="1800"/>
              </a:spcBef>
              <a:buClr>
                <a:schemeClr val="dk1"/>
              </a:buClr>
              <a:buSzPts val="1600"/>
              <a:buFont typeface="Arial"/>
              <a:buNone/>
            </a:pPr>
            <a:endParaRPr lang="en-US" sz="1600" dirty="0">
              <a:solidFill>
                <a:srgbClr val="0C343D"/>
              </a:solidFill>
            </a:endParaRPr>
          </a:p>
          <a:p>
            <a:pPr marL="0" indent="0">
              <a:lnSpc>
                <a:spcPct val="90000"/>
              </a:lnSpc>
              <a:spcBef>
                <a:spcPts val="1800"/>
              </a:spcBef>
              <a:buClr>
                <a:schemeClr val="dk1"/>
              </a:buClr>
              <a:buSzPts val="1800"/>
              <a:buFont typeface="Arial"/>
              <a:buNone/>
            </a:pPr>
            <a:endParaRPr lang="en-US" sz="1600" dirty="0">
              <a:solidFill>
                <a:srgbClr val="0C343D"/>
              </a:solidFill>
            </a:endParaRPr>
          </a:p>
          <a:p>
            <a:endParaRPr lang="en-US" dirty="0"/>
          </a:p>
          <a:p>
            <a:endParaRPr lang="en-US" dirty="0"/>
          </a:p>
        </p:txBody>
      </p:sp>
      <p:sp>
        <p:nvSpPr>
          <p:cNvPr id="8" name="Text Placeholder 1">
            <a:extLst>
              <a:ext uri="{FF2B5EF4-FFF2-40B4-BE49-F238E27FC236}">
                <a16:creationId xmlns:a16="http://schemas.microsoft.com/office/drawing/2014/main" id="{4EC994CC-D35E-44A4-B260-DC86FE6CB046}"/>
              </a:ext>
            </a:extLst>
          </p:cNvPr>
          <p:cNvSpPr txBox="1">
            <a:spLocks/>
          </p:cNvSpPr>
          <p:nvPr/>
        </p:nvSpPr>
        <p:spPr>
          <a:xfrm>
            <a:off x="525325" y="5440341"/>
            <a:ext cx="10932000" cy="11760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00000"/>
              </a:lnSpc>
              <a:spcBef>
                <a:spcPts val="0"/>
              </a:spcBef>
              <a:spcAft>
                <a:spcPts val="0"/>
              </a:spcAft>
              <a:buClr>
                <a:srgbClr val="FFFFFF"/>
              </a:buClr>
              <a:buSzPts val="1900"/>
              <a:buFont typeface="Arial"/>
              <a:buChar char="●"/>
              <a:defRPr sz="1500" b="0" i="0" u="none" strike="noStrike" cap="none">
                <a:solidFill>
                  <a:srgbClr val="FFFFFF"/>
                </a:solidFill>
                <a:latin typeface="Arial"/>
                <a:ea typeface="Arial"/>
                <a:cs typeface="Arial"/>
                <a:sym typeface="Arial"/>
              </a:defRPr>
            </a:lvl1pPr>
            <a:lvl2pPr marL="914400" marR="0" lvl="1"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2pPr>
            <a:lvl3pPr marL="1371600" marR="0" lvl="2"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3pPr>
            <a:lvl4pPr marL="1828800" marR="0" lvl="3"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4pPr>
            <a:lvl5pPr marL="2286000" marR="0" lvl="4"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5pPr>
            <a:lvl6pPr marL="2743200" marR="0" lvl="5"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6pPr>
            <a:lvl7pPr marL="3200400" marR="0" lvl="6"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7pPr>
            <a:lvl8pPr marL="3657600" marR="0" lvl="7" indent="-349250" algn="l" rtl="0">
              <a:lnSpc>
                <a:spcPct val="115000"/>
              </a:lnSpc>
              <a:spcBef>
                <a:spcPts val="21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8pPr>
            <a:lvl9pPr marL="4114800" marR="0" lvl="8" indent="-349250" algn="l" rtl="0">
              <a:lnSpc>
                <a:spcPct val="115000"/>
              </a:lnSpc>
              <a:spcBef>
                <a:spcPts val="2100"/>
              </a:spcBef>
              <a:spcAft>
                <a:spcPts val="2100"/>
              </a:spcAft>
              <a:buClr>
                <a:srgbClr val="FFFFFF"/>
              </a:buClr>
              <a:buSzPts val="1900"/>
              <a:buFont typeface="Arial"/>
              <a:buChar char="■"/>
              <a:defRPr sz="1900" b="0" i="0" u="none" strike="noStrike" cap="none">
                <a:solidFill>
                  <a:srgbClr val="FFFFFF"/>
                </a:solidFill>
                <a:latin typeface="Arial"/>
                <a:ea typeface="Arial"/>
                <a:cs typeface="Arial"/>
                <a:sym typeface="Arial"/>
              </a:defRPr>
            </a:lvl9pPr>
          </a:lstStyle>
          <a:p>
            <a:pPr marL="0" indent="0">
              <a:lnSpc>
                <a:spcPct val="107000"/>
              </a:lnSpc>
              <a:buClr>
                <a:schemeClr val="dk1"/>
              </a:buClr>
              <a:buSzPts val="3200"/>
              <a:buNone/>
            </a:pPr>
            <a:endParaRPr lang="en-US" sz="1600" dirty="0">
              <a:solidFill>
                <a:srgbClr val="000000"/>
              </a:solidFill>
            </a:endParaRPr>
          </a:p>
          <a:p>
            <a:pPr marL="285750" indent="-285750">
              <a:lnSpc>
                <a:spcPct val="107000"/>
              </a:lnSpc>
              <a:buClr>
                <a:schemeClr val="dk1"/>
              </a:buClr>
              <a:buSzPts val="3200"/>
            </a:pPr>
            <a:r>
              <a:rPr lang="en-US" sz="1600" b="1" dirty="0">
                <a:solidFill>
                  <a:srgbClr val="000000"/>
                </a:solidFill>
              </a:rPr>
              <a:t>Justice-</a:t>
            </a:r>
            <a:r>
              <a:rPr lang="en-US" sz="1600" dirty="0">
                <a:solidFill>
                  <a:srgbClr val="000000"/>
                </a:solidFill>
              </a:rPr>
              <a:t> The quality of being just, impartial, or fair. </a:t>
            </a:r>
            <a:r>
              <a:rPr lang="en-US" sz="1600" dirty="0">
                <a:solidFill>
                  <a:schemeClr val="bg2">
                    <a:lumMod val="50000"/>
                  </a:schemeClr>
                </a:solidFill>
              </a:rPr>
              <a:t>(</a:t>
            </a:r>
            <a:r>
              <a:rPr lang="en-US" sz="1600" i="1" dirty="0">
                <a:solidFill>
                  <a:schemeClr val="bg2">
                    <a:lumMod val="50000"/>
                  </a:schemeClr>
                </a:solidFill>
              </a:rPr>
              <a:t>Credit: </a:t>
            </a:r>
            <a:r>
              <a:rPr lang="en-US" sz="1600" i="1" u="sng" dirty="0">
                <a:solidFill>
                  <a:schemeClr val="bg2">
                    <a:lumMod val="50000"/>
                  </a:schemeClr>
                </a:solidFill>
              </a:rPr>
              <a:t>Merriam Webster)</a:t>
            </a:r>
            <a:r>
              <a:rPr lang="en-US" sz="1600" i="1" u="sng" dirty="0">
                <a:solidFill>
                  <a:srgbClr val="002060"/>
                </a:solidFill>
              </a:rPr>
              <a:t> </a:t>
            </a:r>
            <a:r>
              <a:rPr lang="en-US" sz="1600" dirty="0">
                <a:solidFill>
                  <a:srgbClr val="000000"/>
                </a:solidFill>
              </a:rPr>
              <a:t>Directly dismantling barriers to resources and opportunities in society so that all individuals in communities can live a full and dignified life. </a:t>
            </a:r>
            <a:r>
              <a:rPr lang="en-US" sz="1600" dirty="0">
                <a:solidFill>
                  <a:schemeClr val="bg2">
                    <a:lumMod val="50000"/>
                  </a:schemeClr>
                </a:solidFill>
              </a:rPr>
              <a:t>(</a:t>
            </a:r>
            <a:r>
              <a:rPr lang="en-US" sz="1600" i="1" dirty="0">
                <a:solidFill>
                  <a:schemeClr val="bg2">
                    <a:lumMod val="50000"/>
                  </a:schemeClr>
                </a:solidFill>
              </a:rPr>
              <a:t>Credit: </a:t>
            </a:r>
            <a:r>
              <a:rPr lang="en-US" sz="1600" u="sng" dirty="0" err="1">
                <a:solidFill>
                  <a:schemeClr val="bg2">
                    <a:lumMod val="50000"/>
                  </a:schemeClr>
                </a:solidFill>
              </a:rPr>
              <a:t>Avarna</a:t>
            </a:r>
            <a:r>
              <a:rPr lang="en-US" sz="1600" u="sng" dirty="0">
                <a:solidFill>
                  <a:schemeClr val="bg2">
                    <a:lumMod val="50000"/>
                  </a:schemeClr>
                </a:solidFill>
              </a:rPr>
              <a:t> Group)</a:t>
            </a:r>
            <a:endParaRPr lang="en-US" sz="1600" dirty="0">
              <a:solidFill>
                <a:schemeClr val="bg2">
                  <a:lumMod val="50000"/>
                </a:schemeClr>
              </a:solidFill>
            </a:endParaRPr>
          </a:p>
          <a:p>
            <a:pPr marL="0" indent="0">
              <a:lnSpc>
                <a:spcPct val="90000"/>
              </a:lnSpc>
              <a:spcBef>
                <a:spcPts val="1800"/>
              </a:spcBef>
              <a:buClr>
                <a:schemeClr val="dk1"/>
              </a:buClr>
              <a:buSzPts val="1600"/>
              <a:buFont typeface="Arial"/>
              <a:buNone/>
            </a:pPr>
            <a:endParaRPr lang="en-US" sz="1600" dirty="0">
              <a:solidFill>
                <a:srgbClr val="0C343D"/>
              </a:solidFill>
            </a:endParaRPr>
          </a:p>
          <a:p>
            <a:pPr marL="0" indent="0">
              <a:lnSpc>
                <a:spcPct val="90000"/>
              </a:lnSpc>
              <a:spcBef>
                <a:spcPts val="1800"/>
              </a:spcBef>
              <a:buClr>
                <a:schemeClr val="dk1"/>
              </a:buClr>
              <a:buSzPts val="1800"/>
              <a:buFont typeface="Arial"/>
              <a:buNone/>
            </a:pPr>
            <a:endParaRPr lang="en-US" sz="1600" dirty="0">
              <a:solidFill>
                <a:srgbClr val="0C343D"/>
              </a:solidFill>
            </a:endParaRPr>
          </a:p>
          <a:p>
            <a:endParaRPr lang="en-US" dirty="0"/>
          </a:p>
          <a:p>
            <a:endParaRPr lang="en-US" dirty="0"/>
          </a:p>
        </p:txBody>
      </p:sp>
    </p:spTree>
    <p:extLst>
      <p:ext uri="{BB962C8B-B14F-4D97-AF65-F5344CB8AC3E}">
        <p14:creationId xmlns:p14="http://schemas.microsoft.com/office/powerpoint/2010/main" val="35739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382"/>
        <p:cNvGrpSpPr/>
        <p:nvPr/>
      </p:nvGrpSpPr>
      <p:grpSpPr>
        <a:xfrm>
          <a:off x="0" y="0"/>
          <a:ext cx="0" cy="0"/>
          <a:chOff x="0" y="0"/>
          <a:chExt cx="0" cy="0"/>
        </a:xfrm>
      </p:grpSpPr>
      <p:sp>
        <p:nvSpPr>
          <p:cNvPr id="383" name="Google Shape;383;p5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84" name="Google Shape;384;p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 y="1282"/>
            <a:ext cx="12191980" cy="6856718"/>
          </a:xfrm>
          <a:prstGeom prst="rect">
            <a:avLst/>
          </a:prstGeom>
          <a:noFill/>
          <a:ln>
            <a:noFill/>
          </a:ln>
        </p:spPr>
      </p:pic>
      <p:sp>
        <p:nvSpPr>
          <p:cNvPr id="385" name="Google Shape;38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28</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4"/>
          <p:cNvSpPr/>
          <p:nvPr/>
        </p:nvSpPr>
        <p:spPr>
          <a:xfrm>
            <a:off x="-29775" y="2127325"/>
            <a:ext cx="12192000" cy="218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4"/>
          <p:cNvSpPr txBox="1">
            <a:spLocks noGrp="1"/>
          </p:cNvSpPr>
          <p:nvPr>
            <p:ph type="body" idx="1"/>
          </p:nvPr>
        </p:nvSpPr>
        <p:spPr>
          <a:xfrm>
            <a:off x="883275" y="2458400"/>
            <a:ext cx="10365900" cy="1683300"/>
          </a:xfrm>
          <a:prstGeom prst="rect">
            <a:avLst/>
          </a:prstGeom>
        </p:spPr>
        <p:txBody>
          <a:bodyPr spcFirstLastPara="1" wrap="square" lIns="121900" tIns="121900" rIns="121900" bIns="121900" anchor="ctr" anchorCtr="0">
            <a:noAutofit/>
          </a:bodyPr>
          <a:lstStyle/>
          <a:p>
            <a:pPr marL="0" indent="0" algn="ctr">
              <a:lnSpc>
                <a:spcPct val="90000"/>
              </a:lnSpc>
              <a:buClr>
                <a:schemeClr val="dk1"/>
              </a:buClr>
              <a:buSzPts val="4400"/>
            </a:pPr>
            <a:r>
              <a:rPr lang="en-US" b="1" dirty="0">
                <a:solidFill>
                  <a:srgbClr val="0C343D"/>
                </a:solidFill>
                <a:latin typeface="Calibri"/>
                <a:ea typeface="Arial"/>
                <a:cs typeface="Calibri"/>
                <a:sym typeface="Arial"/>
              </a:rPr>
              <a:t>DEIJ Strategy &amp; Implementation Plan </a:t>
            </a:r>
            <a:endParaRPr sz="5400"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8"/>
          <p:cNvSpPr txBox="1"/>
          <p:nvPr/>
        </p:nvSpPr>
        <p:spPr>
          <a:xfrm>
            <a:off x="496015" y="804778"/>
            <a:ext cx="8990983" cy="5369519"/>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rgbClr val="000000"/>
              </a:buClr>
              <a:buSzPts val="1600"/>
              <a:buFont typeface="Karla"/>
              <a:buNone/>
            </a:pPr>
            <a:r>
              <a:rPr lang="en-US" sz="3200" u="sng" dirty="0">
                <a:solidFill>
                  <a:srgbClr val="A1CF2F"/>
                </a:solidFill>
                <a:latin typeface="Calibri" panose="020F0502020204030204"/>
                <a:sym typeface="Calibri"/>
              </a:rPr>
              <a:t>Partnership DEIJ Goals </a:t>
            </a:r>
          </a:p>
          <a:p>
            <a:pPr marL="0" marR="0" lvl="0" indent="0" algn="l" rtl="0">
              <a:lnSpc>
                <a:spcPct val="100000"/>
              </a:lnSpc>
              <a:spcBef>
                <a:spcPts val="600"/>
              </a:spcBef>
              <a:spcAft>
                <a:spcPts val="0"/>
              </a:spcAft>
              <a:buClr>
                <a:srgbClr val="000000"/>
              </a:buClr>
              <a:buSzPts val="1600"/>
              <a:buFont typeface="Karla"/>
              <a:buNone/>
            </a:pPr>
            <a:endParaRPr lang="en-US" sz="1600" dirty="0">
              <a:solidFill>
                <a:srgbClr val="3F3F3F"/>
              </a:solidFill>
              <a:latin typeface="+mn-lt"/>
              <a:cs typeface="Calibri"/>
              <a:sym typeface="Calibri"/>
            </a:endParaRPr>
          </a:p>
          <a:p>
            <a:pPr marL="571500" indent="-342900">
              <a:spcBef>
                <a:spcPts val="600"/>
              </a:spcBef>
              <a:buSzPts val="1600"/>
              <a:buFont typeface="Arial"/>
              <a:buChar char="•"/>
            </a:pPr>
            <a:r>
              <a:rPr lang="en-US" sz="2000" b="1" dirty="0"/>
              <a:t>Diversity Outcome: </a:t>
            </a:r>
            <a:r>
              <a:rPr lang="en-US" sz="2000" dirty="0">
                <a:ea typeface="Calibri"/>
              </a:rPr>
              <a:t>Identify stakeholder groups that are not currently represented in the leadership, decision making and implementation of conservation and restoration activities, and create meaningful opportunities and programs to recruit and engage them in the partnership’s efforts.</a:t>
            </a:r>
            <a:endParaRPr lang="en-US" sz="2000" dirty="0">
              <a:solidFill>
                <a:srgbClr val="3F3F3F"/>
              </a:solidFill>
              <a:latin typeface="Calibri"/>
              <a:ea typeface="Calibri"/>
              <a:cs typeface="Calibri"/>
            </a:endParaRPr>
          </a:p>
          <a:p>
            <a:pPr marL="571500" indent="-342900">
              <a:spcBef>
                <a:spcPts val="600"/>
              </a:spcBef>
              <a:buSzPts val="1600"/>
              <a:buFont typeface="Arial"/>
              <a:buChar char="•"/>
            </a:pPr>
            <a:r>
              <a:rPr lang="en-US" sz="2000" b="1" dirty="0"/>
              <a:t>Environmental Justice Principle</a:t>
            </a:r>
            <a:r>
              <a:rPr lang="en-US" sz="2000" dirty="0"/>
              <a:t>:  Promote environmental justice through the meaningful involvement and fair treatment of all people, regardless of race, color, national origin or income in the implementation of this Agreement.</a:t>
            </a:r>
            <a:endParaRPr lang="en-US" sz="3200" dirty="0"/>
          </a:p>
          <a:p>
            <a:pPr marL="571500" marR="0" indent="-342900" algn="l" rtl="0">
              <a:lnSpc>
                <a:spcPct val="100000"/>
              </a:lnSpc>
              <a:spcBef>
                <a:spcPts val="600"/>
              </a:spcBef>
              <a:spcAft>
                <a:spcPts val="0"/>
              </a:spcAft>
              <a:buClr>
                <a:srgbClr val="000000"/>
              </a:buClr>
              <a:buSzPts val="1600"/>
              <a:buFont typeface="Arial"/>
              <a:buChar char="•"/>
            </a:pPr>
            <a:endParaRPr lang="en-US" sz="2000" b="0" i="0" u="none" strike="noStrike" cap="none" dirty="0">
              <a:ea typeface="Karla"/>
            </a:endParaRPr>
          </a:p>
          <a:p>
            <a:pPr marL="571500" indent="-342900">
              <a:spcBef>
                <a:spcPts val="600"/>
              </a:spcBef>
              <a:buSzPts val="1600"/>
              <a:buFont typeface="Arial"/>
              <a:buChar char="•"/>
            </a:pPr>
            <a:endParaRPr lang="en-US" sz="2000" dirty="0">
              <a:ea typeface="Karla"/>
            </a:endParaRPr>
          </a:p>
          <a:p>
            <a:pPr marL="584200" lvl="1">
              <a:buSzPts val="1600"/>
              <a:buFont typeface="Karla"/>
            </a:pPr>
            <a:endParaRPr lang="en-US" sz="2100" dirty="0">
              <a:solidFill>
                <a:srgbClr val="434343"/>
              </a:solidFill>
              <a:ea typeface="Karla"/>
            </a:endParaRPr>
          </a:p>
          <a:p>
            <a:pPr>
              <a:spcBef>
                <a:spcPts val="600"/>
              </a:spcBef>
              <a:buSzPts val="1600"/>
            </a:pPr>
            <a:endParaRPr lang="en-US" sz="2400" dirty="0">
              <a:solidFill>
                <a:srgbClr val="597287"/>
              </a:solidFill>
              <a:latin typeface="Karla"/>
              <a:ea typeface="Karla"/>
              <a:cs typeface="Karla"/>
            </a:endParaRPr>
          </a:p>
        </p:txBody>
      </p:sp>
    </p:spTree>
    <p:extLst>
      <p:ext uri="{BB962C8B-B14F-4D97-AF65-F5344CB8AC3E}">
        <p14:creationId xmlns:p14="http://schemas.microsoft.com/office/powerpoint/2010/main" val="1482521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8"/>
          <p:cNvSpPr txBox="1"/>
          <p:nvPr/>
        </p:nvSpPr>
        <p:spPr>
          <a:xfrm>
            <a:off x="496016" y="804779"/>
            <a:ext cx="8948236" cy="536401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rgbClr val="000000"/>
              </a:buClr>
              <a:buSzPts val="1600"/>
              <a:buFont typeface="Karla"/>
              <a:buNone/>
            </a:pPr>
            <a:r>
              <a:rPr lang="en-US" sz="3200" u="sng" dirty="0">
                <a:solidFill>
                  <a:srgbClr val="A1CF2F"/>
                </a:solidFill>
                <a:latin typeface="Calibri" panose="020F0502020204030204"/>
                <a:sym typeface="Calibri"/>
              </a:rPr>
              <a:t>CBP DEIJ Strategy and Implementation Plan Purpose</a:t>
            </a:r>
          </a:p>
          <a:p>
            <a:pPr marL="0" marR="0" lvl="0" indent="0" algn="l" rtl="0">
              <a:lnSpc>
                <a:spcPct val="100000"/>
              </a:lnSpc>
              <a:spcBef>
                <a:spcPts val="600"/>
              </a:spcBef>
              <a:spcAft>
                <a:spcPts val="0"/>
              </a:spcAft>
              <a:buClr>
                <a:srgbClr val="000000"/>
              </a:buClr>
              <a:buSzPts val="1600"/>
              <a:buFont typeface="Karla"/>
              <a:buNone/>
            </a:pPr>
            <a:endParaRPr lang="en-US" sz="1600" dirty="0">
              <a:solidFill>
                <a:srgbClr val="3F3F3F"/>
              </a:solidFill>
              <a:latin typeface="+mn-lt"/>
              <a:cs typeface="Calibri"/>
              <a:sym typeface="Calibri"/>
            </a:endParaRPr>
          </a:p>
          <a:p>
            <a:pPr marL="228600">
              <a:spcBef>
                <a:spcPts val="600"/>
              </a:spcBef>
              <a:buSzPts val="1600"/>
            </a:pPr>
            <a:r>
              <a:rPr lang="en-US" sz="2000" dirty="0"/>
              <a:t>The CBP DEIJ Strategy</a:t>
            </a:r>
            <a:r>
              <a:rPr lang="en-US" sz="2000" i="1" dirty="0"/>
              <a:t>, Restoration from the Inside Out</a:t>
            </a:r>
            <a:r>
              <a:rPr lang="en-US" sz="2000" dirty="0"/>
              <a:t>, Provides recommendations to be used by CBP leadership, Goal Implementation Teams, Workgroups, and other components of CBP to:</a:t>
            </a:r>
          </a:p>
          <a:p>
            <a:pPr marL="571500" lvl="3" indent="-342900">
              <a:spcBef>
                <a:spcPts val="600"/>
              </a:spcBef>
              <a:buSzPts val="1600"/>
              <a:buFont typeface="Arial"/>
              <a:buChar char="•"/>
            </a:pPr>
            <a:endParaRPr lang="en-US" sz="2000" b="1" dirty="0">
              <a:solidFill>
                <a:srgbClr val="3F3F3F"/>
              </a:solidFill>
              <a:latin typeface="Calibri"/>
              <a:ea typeface="Calibri"/>
              <a:cs typeface="Calibri"/>
            </a:endParaRPr>
          </a:p>
          <a:p>
            <a:pPr marL="571500" lvl="8" indent="-342900">
              <a:spcBef>
                <a:spcPts val="600"/>
              </a:spcBef>
              <a:buSzPts val="1600"/>
              <a:buFont typeface="Arial" panose="020B0604020202020204" pitchFamily="34" charset="0"/>
              <a:buChar char="•"/>
            </a:pPr>
            <a:r>
              <a:rPr lang="en-US" sz="1800" b="1" dirty="0">
                <a:solidFill>
                  <a:srgbClr val="3F3F3F"/>
                </a:solidFill>
                <a:latin typeface="+mj-lt"/>
                <a:ea typeface="Calibri"/>
                <a:cs typeface="Calibri"/>
              </a:rPr>
              <a:t>Inform the activities in Logic and Action Plans and</a:t>
            </a:r>
          </a:p>
          <a:p>
            <a:pPr marL="571500" indent="-342900">
              <a:spcBef>
                <a:spcPts val="600"/>
              </a:spcBef>
              <a:buSzPts val="1600"/>
              <a:buFont typeface="Arial"/>
              <a:buChar char="•"/>
            </a:pPr>
            <a:r>
              <a:rPr lang="en-US" sz="1800" b="1" dirty="0">
                <a:solidFill>
                  <a:srgbClr val="3F3F3F"/>
                </a:solidFill>
                <a:latin typeface="+mj-lt"/>
                <a:ea typeface="Calibri"/>
                <a:cs typeface="Calibri"/>
              </a:rPr>
              <a:t>Integrate DEIJ in the implementation of management strategies</a:t>
            </a:r>
          </a:p>
          <a:p>
            <a:pPr marL="571500" indent="-342900">
              <a:spcBef>
                <a:spcPts val="600"/>
              </a:spcBef>
              <a:buSzPts val="1600"/>
              <a:buFont typeface="Arial"/>
              <a:buChar char="•"/>
            </a:pPr>
            <a:endParaRPr lang="en-US" sz="2000" b="1" dirty="0">
              <a:solidFill>
                <a:srgbClr val="3F3F3F"/>
              </a:solidFill>
              <a:latin typeface="Calibri"/>
              <a:ea typeface="Calibri"/>
              <a:cs typeface="Calibri"/>
            </a:endParaRPr>
          </a:p>
          <a:p>
            <a:pPr marL="228600">
              <a:spcBef>
                <a:spcPts val="600"/>
              </a:spcBef>
              <a:buSzPts val="1600"/>
            </a:pPr>
            <a:r>
              <a:rPr lang="en-US" sz="2000" dirty="0"/>
              <a:t>To help achieve the outcomes of the Chesapeake Bay Watershed Agreement</a:t>
            </a:r>
          </a:p>
          <a:p>
            <a:pPr marL="571500" indent="-342900">
              <a:spcBef>
                <a:spcPts val="600"/>
              </a:spcBef>
              <a:buSzPts val="1600"/>
              <a:buFont typeface="Arial"/>
              <a:buChar char="•"/>
            </a:pPr>
            <a:endParaRPr lang="en-US" sz="2000" dirty="0">
              <a:ea typeface="Karla"/>
            </a:endParaRPr>
          </a:p>
          <a:p>
            <a:pPr marL="584200" lvl="1">
              <a:buSzPts val="1600"/>
              <a:buFont typeface="Karla"/>
            </a:pPr>
            <a:endParaRPr lang="en-US" sz="2100" dirty="0">
              <a:solidFill>
                <a:srgbClr val="434343"/>
              </a:solidFill>
              <a:ea typeface="Karla"/>
            </a:endParaRPr>
          </a:p>
          <a:p>
            <a:pPr>
              <a:spcBef>
                <a:spcPts val="600"/>
              </a:spcBef>
              <a:buSzPts val="1600"/>
            </a:pPr>
            <a:endParaRPr lang="en-US" sz="2400" dirty="0">
              <a:solidFill>
                <a:srgbClr val="597287"/>
              </a:solidFill>
              <a:latin typeface="Karla"/>
              <a:ea typeface="Karla"/>
              <a:cs typeface="Karla"/>
            </a:endParaRPr>
          </a:p>
        </p:txBody>
      </p:sp>
    </p:spTree>
    <p:extLst>
      <p:ext uri="{BB962C8B-B14F-4D97-AF65-F5344CB8AC3E}">
        <p14:creationId xmlns:p14="http://schemas.microsoft.com/office/powerpoint/2010/main" val="4146624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8"/>
          <p:cNvSpPr txBox="1"/>
          <p:nvPr/>
        </p:nvSpPr>
        <p:spPr>
          <a:xfrm>
            <a:off x="496015" y="804778"/>
            <a:ext cx="8990983" cy="5369519"/>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rgbClr val="000000"/>
              </a:buClr>
              <a:buSzPts val="1600"/>
              <a:buFont typeface="Karla"/>
              <a:buNone/>
            </a:pPr>
            <a:r>
              <a:rPr lang="en-US" sz="3200" u="sng" dirty="0">
                <a:solidFill>
                  <a:srgbClr val="A1CF2F"/>
                </a:solidFill>
                <a:latin typeface="Calibri" panose="020F0502020204030204"/>
                <a:sym typeface="Calibri"/>
              </a:rPr>
              <a:t>What are we being asked to do?</a:t>
            </a:r>
          </a:p>
          <a:p>
            <a:pPr marL="0" marR="0" lvl="0" indent="0" algn="l" rtl="0">
              <a:lnSpc>
                <a:spcPct val="100000"/>
              </a:lnSpc>
              <a:spcBef>
                <a:spcPts val="600"/>
              </a:spcBef>
              <a:spcAft>
                <a:spcPts val="0"/>
              </a:spcAft>
              <a:buClr>
                <a:srgbClr val="000000"/>
              </a:buClr>
              <a:buSzPts val="1600"/>
              <a:buFont typeface="Karla"/>
              <a:buNone/>
            </a:pPr>
            <a:endParaRPr lang="en-US" sz="1600" dirty="0">
              <a:solidFill>
                <a:srgbClr val="3F3F3F"/>
              </a:solidFill>
              <a:latin typeface="+mn-lt"/>
              <a:cs typeface="Calibri"/>
              <a:sym typeface="Calibri"/>
            </a:endParaRPr>
          </a:p>
          <a:p>
            <a:pPr lvl="0">
              <a:lnSpc>
                <a:spcPct val="90000"/>
              </a:lnSpc>
              <a:spcBef>
                <a:spcPts val="800"/>
              </a:spcBef>
            </a:pPr>
            <a:r>
              <a:rPr lang="en-US" sz="1600" b="1" dirty="0">
                <a:latin typeface="+mn-lt"/>
              </a:rPr>
              <a:t>Update Work Plans and Management Strategies </a:t>
            </a:r>
            <a:r>
              <a:rPr lang="en-US" sz="1600" dirty="0">
                <a:latin typeface="+mn-lt"/>
              </a:rPr>
              <a:t>to articulate the roles of DEIJ and to ensure inclusion of considerations for equitable distribution of benefits and improvements and considerations for reduction of disproportionate adverse environmental impacts in underrepresented communities.</a:t>
            </a:r>
          </a:p>
          <a:p>
            <a:pPr>
              <a:lnSpc>
                <a:spcPct val="90000"/>
              </a:lnSpc>
              <a:spcBef>
                <a:spcPts val="800"/>
              </a:spcBef>
            </a:pPr>
            <a:r>
              <a:rPr lang="en-US" sz="1600" b="1" dirty="0">
                <a:latin typeface="+mn-lt"/>
              </a:rPr>
              <a:t>Recruit and Retain</a:t>
            </a:r>
            <a:r>
              <a:rPr lang="en-US" sz="1600" dirty="0">
                <a:latin typeface="+mn-lt"/>
              </a:rPr>
              <a:t>: Seek opportunities to recruit, support and retain people from underrepresented groups, incorporating into decision making.</a:t>
            </a:r>
          </a:p>
          <a:p>
            <a:pPr>
              <a:lnSpc>
                <a:spcPct val="90000"/>
              </a:lnSpc>
              <a:spcBef>
                <a:spcPts val="800"/>
              </a:spcBef>
            </a:pPr>
            <a:r>
              <a:rPr lang="en-US" sz="1600" b="1" dirty="0">
                <a:latin typeface="+mn-lt"/>
              </a:rPr>
              <a:t>Participate and Discuss</a:t>
            </a:r>
            <a:r>
              <a:rPr lang="en-US" sz="1600" dirty="0">
                <a:latin typeface="+mn-lt"/>
              </a:rPr>
              <a:t>: Include discussion time regarding DEIJ into the agendas. Attend trainings and participate in EJ-led gatherings, tribal meetings and conferences, and other engagement opportunities. </a:t>
            </a:r>
          </a:p>
          <a:p>
            <a:pPr lvl="0">
              <a:lnSpc>
                <a:spcPct val="90000"/>
              </a:lnSpc>
              <a:spcBef>
                <a:spcPts val="800"/>
              </a:spcBef>
            </a:pPr>
            <a:r>
              <a:rPr lang="en-US" sz="1600" b="1" dirty="0">
                <a:latin typeface="+mn-lt"/>
              </a:rPr>
              <a:t>Include: </a:t>
            </a:r>
            <a:r>
              <a:rPr lang="en-US" sz="1600" dirty="0">
                <a:latin typeface="+mn-lt"/>
              </a:rPr>
              <a:t>Underrepresented groups in the development and implementation of the Chesapeake Bay Watershed Agreement. </a:t>
            </a:r>
          </a:p>
          <a:p>
            <a:pPr lvl="0">
              <a:lnSpc>
                <a:spcPct val="90000"/>
              </a:lnSpc>
              <a:spcBef>
                <a:spcPts val="800"/>
              </a:spcBef>
            </a:pPr>
            <a:r>
              <a:rPr lang="en-US" sz="1600" b="1" dirty="0">
                <a:latin typeface="+mn-lt"/>
              </a:rPr>
              <a:t>Reporting</a:t>
            </a:r>
            <a:r>
              <a:rPr lang="en-US" sz="1600" dirty="0">
                <a:latin typeface="+mn-lt"/>
              </a:rPr>
              <a:t>: Via SRS QPMs. Anytime you do something that involves DEIJ please feel free to share that with GITs/Workgroups and the diversity workgroup and be sure to include it in your SRS narrative</a:t>
            </a:r>
            <a:endParaRPr sz="1600" b="0" i="0" u="none" strike="noStrike" cap="none" dirty="0">
              <a:solidFill>
                <a:srgbClr val="3F3F3F"/>
              </a:solidFill>
              <a:latin typeface="Calibri"/>
              <a:ea typeface="Calibri"/>
              <a:cs typeface="Calibri"/>
              <a:sym typeface="Calibri"/>
            </a:endParaRPr>
          </a:p>
          <a:p>
            <a:pPr marL="457200" marR="0" lvl="0" indent="-228600" algn="l" rtl="0">
              <a:lnSpc>
                <a:spcPct val="100000"/>
              </a:lnSpc>
              <a:spcBef>
                <a:spcPts val="600"/>
              </a:spcBef>
              <a:spcAft>
                <a:spcPts val="0"/>
              </a:spcAft>
              <a:buClr>
                <a:srgbClr val="000000"/>
              </a:buClr>
              <a:buSzPts val="1600"/>
              <a:buFont typeface="Karla"/>
              <a:buNone/>
            </a:pPr>
            <a:endParaRPr sz="2000" b="0" i="0" u="none" strike="noStrike" cap="none" dirty="0">
              <a:solidFill>
                <a:srgbClr val="3F3F3F"/>
              </a:solidFill>
              <a:latin typeface="Calibri"/>
              <a:ea typeface="Calibri"/>
              <a:cs typeface="Calibri"/>
              <a:sym typeface="Calibri"/>
            </a:endParaRPr>
          </a:p>
          <a:p>
            <a:pPr marL="584200" marR="0" lvl="1" indent="0" algn="l" rtl="0">
              <a:lnSpc>
                <a:spcPct val="100000"/>
              </a:lnSpc>
              <a:spcBef>
                <a:spcPts val="0"/>
              </a:spcBef>
              <a:spcAft>
                <a:spcPts val="0"/>
              </a:spcAft>
              <a:buClr>
                <a:srgbClr val="000000"/>
              </a:buClr>
              <a:buSzPts val="1600"/>
              <a:buFont typeface="Karla"/>
              <a:buNone/>
            </a:pPr>
            <a:endParaRPr sz="2100" b="0" i="0" u="none" strike="noStrike" cap="none" dirty="0">
              <a:solidFill>
                <a:srgbClr val="434343"/>
              </a:solidFill>
              <a:latin typeface="Karla"/>
              <a:ea typeface="Karla"/>
              <a:cs typeface="Karla"/>
              <a:sym typeface="Karla"/>
            </a:endParaRPr>
          </a:p>
          <a:p>
            <a:pPr marL="0" marR="0" lvl="0" indent="0" algn="l" rtl="0">
              <a:lnSpc>
                <a:spcPct val="100000"/>
              </a:lnSpc>
              <a:spcBef>
                <a:spcPts val="600"/>
              </a:spcBef>
              <a:spcAft>
                <a:spcPts val="0"/>
              </a:spcAft>
              <a:buClr>
                <a:srgbClr val="000000"/>
              </a:buClr>
              <a:buSzPts val="1600"/>
              <a:buFont typeface="Karla"/>
              <a:buNone/>
            </a:pPr>
            <a:endParaRPr sz="2400" b="0" i="0" u="none" strike="noStrike" cap="none" dirty="0">
              <a:solidFill>
                <a:srgbClr val="597287"/>
              </a:solidFill>
              <a:latin typeface="Karla"/>
              <a:ea typeface="Karla"/>
              <a:cs typeface="Karla"/>
              <a:sym typeface="Karla"/>
            </a:endParaRPr>
          </a:p>
        </p:txBody>
      </p:sp>
    </p:spTree>
    <p:extLst>
      <p:ext uri="{BB962C8B-B14F-4D97-AF65-F5344CB8AC3E}">
        <p14:creationId xmlns:p14="http://schemas.microsoft.com/office/powerpoint/2010/main" val="426856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4"/>
          <p:cNvSpPr/>
          <p:nvPr/>
        </p:nvSpPr>
        <p:spPr>
          <a:xfrm>
            <a:off x="-29775" y="2127325"/>
            <a:ext cx="12192000" cy="218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4"/>
          <p:cNvSpPr txBox="1">
            <a:spLocks noGrp="1"/>
          </p:cNvSpPr>
          <p:nvPr>
            <p:ph type="body" idx="1"/>
          </p:nvPr>
        </p:nvSpPr>
        <p:spPr>
          <a:xfrm>
            <a:off x="883275" y="2458400"/>
            <a:ext cx="10365900" cy="1683300"/>
          </a:xfrm>
          <a:prstGeom prst="rect">
            <a:avLst/>
          </a:prstGeom>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dirty="0">
                <a:solidFill>
                  <a:srgbClr val="0C343D"/>
                </a:solidFill>
                <a:latin typeface="Calibri" panose="020F0502020204030204" pitchFamily="34" charset="0"/>
                <a:ea typeface="Arial"/>
                <a:cs typeface="Calibri" panose="020F0502020204030204" pitchFamily="34" charset="0"/>
                <a:sym typeface="Arial"/>
              </a:rPr>
              <a:t>Implementation Ideas</a:t>
            </a:r>
            <a:endParaRPr sz="5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42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14" name="Rectangle 13">
            <a:extLst>
              <a:ext uri="{FF2B5EF4-FFF2-40B4-BE49-F238E27FC236}">
                <a16:creationId xmlns:a16="http://schemas.microsoft.com/office/drawing/2014/main" id="{BD8542F9-8304-40C3-8091-FD8BCD087892}"/>
              </a:ext>
            </a:extLst>
          </p:cNvPr>
          <p:cNvSpPr/>
          <p:nvPr/>
        </p:nvSpPr>
        <p:spPr>
          <a:xfrm>
            <a:off x="36507" y="0"/>
            <a:ext cx="12155493" cy="6900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Google Shape;583;p78"/>
          <p:cNvSpPr txBox="1"/>
          <p:nvPr/>
        </p:nvSpPr>
        <p:spPr>
          <a:xfrm>
            <a:off x="190436" y="6593"/>
            <a:ext cx="5172635" cy="138804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rgbClr val="000000"/>
              </a:buClr>
              <a:buSzPts val="1600"/>
              <a:buFont typeface="Karla"/>
              <a:buNone/>
            </a:pPr>
            <a:r>
              <a:rPr lang="en-US" sz="2000" b="1" dirty="0">
                <a:latin typeface="+mn-lt"/>
              </a:rPr>
              <a:t>Update Work Plans and Management Strategies</a:t>
            </a:r>
            <a:endParaRPr sz="2000" b="0" i="0" u="none" strike="noStrike" cap="none" dirty="0">
              <a:solidFill>
                <a:srgbClr val="434343"/>
              </a:solidFill>
              <a:latin typeface="Karla"/>
              <a:ea typeface="Karla"/>
              <a:cs typeface="Karla"/>
              <a:sym typeface="Karla"/>
            </a:endParaRPr>
          </a:p>
          <a:p>
            <a:pPr marL="0" marR="0" lvl="0" indent="0" algn="l" rtl="0">
              <a:lnSpc>
                <a:spcPct val="100000"/>
              </a:lnSpc>
              <a:spcBef>
                <a:spcPts val="600"/>
              </a:spcBef>
              <a:spcAft>
                <a:spcPts val="0"/>
              </a:spcAft>
              <a:buClr>
                <a:srgbClr val="000000"/>
              </a:buClr>
              <a:buSzPts val="1600"/>
              <a:buFont typeface="Karla"/>
              <a:buNone/>
            </a:pPr>
            <a:endParaRPr sz="2400" b="0" i="0" u="none" strike="noStrike" cap="none" dirty="0">
              <a:solidFill>
                <a:srgbClr val="597287"/>
              </a:solidFill>
              <a:latin typeface="Karla"/>
              <a:ea typeface="Karla"/>
              <a:cs typeface="Karla"/>
              <a:sym typeface="Karla"/>
            </a:endParaRPr>
          </a:p>
        </p:txBody>
      </p:sp>
      <p:pic>
        <p:nvPicPr>
          <p:cNvPr id="2" name="Picture 1">
            <a:extLst>
              <a:ext uri="{FF2B5EF4-FFF2-40B4-BE49-F238E27FC236}">
                <a16:creationId xmlns:a16="http://schemas.microsoft.com/office/drawing/2014/main" id="{D76600C7-6729-460A-BA86-47F12861FE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188" y="1315597"/>
            <a:ext cx="2090566" cy="838730"/>
          </a:xfrm>
          <a:prstGeom prst="rect">
            <a:avLst/>
          </a:prstGeom>
        </p:spPr>
      </p:pic>
      <p:sp>
        <p:nvSpPr>
          <p:cNvPr id="3" name="TextBox 2">
            <a:extLst>
              <a:ext uri="{FF2B5EF4-FFF2-40B4-BE49-F238E27FC236}">
                <a16:creationId xmlns:a16="http://schemas.microsoft.com/office/drawing/2014/main" id="{EDEBA963-A0B3-4591-9FA0-398E545B2138}"/>
              </a:ext>
            </a:extLst>
          </p:cNvPr>
          <p:cNvSpPr txBox="1"/>
          <p:nvPr/>
        </p:nvSpPr>
        <p:spPr>
          <a:xfrm>
            <a:off x="208052" y="2362771"/>
            <a:ext cx="2875101" cy="1169551"/>
          </a:xfrm>
          <a:prstGeom prst="rect">
            <a:avLst/>
          </a:prstGeom>
          <a:noFill/>
        </p:spPr>
        <p:txBody>
          <a:bodyPr wrap="square" rtlCol="0">
            <a:spAutoFit/>
          </a:bodyPr>
          <a:lstStyle/>
          <a:p>
            <a:pPr algn="ctr"/>
            <a:r>
              <a:rPr lang="en-US" b="1" dirty="0">
                <a:solidFill>
                  <a:srgbClr val="3F3F3F"/>
                </a:solidFill>
                <a:latin typeface="+mn-lt"/>
                <a:ea typeface="Calibri"/>
                <a:cs typeface="Calibri"/>
                <a:sym typeface="Calibri"/>
              </a:rPr>
              <a:t>Brook trout</a:t>
            </a:r>
          </a:p>
          <a:p>
            <a:pPr algn="ctr"/>
            <a:r>
              <a:rPr lang="en-US" dirty="0">
                <a:solidFill>
                  <a:srgbClr val="3F3F3F"/>
                </a:solidFill>
                <a:latin typeface="+mj-lt"/>
                <a:ea typeface="Calibri"/>
                <a:cs typeface="Calibri"/>
                <a:sym typeface="Calibri"/>
              </a:rPr>
              <a:t> </a:t>
            </a:r>
            <a:r>
              <a:rPr lang="en-US" dirty="0">
                <a:latin typeface="+mj-lt"/>
              </a:rPr>
              <a:t>Develop cache of outreach/communication products  </a:t>
            </a:r>
            <a:r>
              <a:rPr lang="en-US" dirty="0">
                <a:solidFill>
                  <a:srgbClr val="C00000"/>
                </a:solidFill>
                <a:latin typeface="+mj-lt"/>
              </a:rPr>
              <a:t>in English and Spanish</a:t>
            </a:r>
            <a:r>
              <a:rPr lang="en-US" dirty="0">
                <a:latin typeface="+mj-lt"/>
              </a:rPr>
              <a:t> for quick response to requests</a:t>
            </a:r>
          </a:p>
        </p:txBody>
      </p:sp>
      <p:pic>
        <p:nvPicPr>
          <p:cNvPr id="4" name="Picture 3">
            <a:extLst>
              <a:ext uri="{FF2B5EF4-FFF2-40B4-BE49-F238E27FC236}">
                <a16:creationId xmlns:a16="http://schemas.microsoft.com/office/drawing/2014/main" id="{5AD2F7BA-DABB-47C8-9113-C892765FC0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242" y="3949210"/>
            <a:ext cx="2220383" cy="1785188"/>
          </a:xfrm>
          <a:prstGeom prst="rect">
            <a:avLst/>
          </a:prstGeom>
        </p:spPr>
      </p:pic>
      <p:sp>
        <p:nvSpPr>
          <p:cNvPr id="5" name="TextBox 4">
            <a:extLst>
              <a:ext uri="{FF2B5EF4-FFF2-40B4-BE49-F238E27FC236}">
                <a16:creationId xmlns:a16="http://schemas.microsoft.com/office/drawing/2014/main" id="{9F0E4ED2-EAE3-457F-9178-9F7A38B9EF58}"/>
              </a:ext>
            </a:extLst>
          </p:cNvPr>
          <p:cNvSpPr txBox="1"/>
          <p:nvPr/>
        </p:nvSpPr>
        <p:spPr>
          <a:xfrm>
            <a:off x="81898" y="5892568"/>
            <a:ext cx="3420533" cy="1169551"/>
          </a:xfrm>
          <a:prstGeom prst="rect">
            <a:avLst/>
          </a:prstGeom>
          <a:noFill/>
        </p:spPr>
        <p:txBody>
          <a:bodyPr wrap="square" rtlCol="0">
            <a:spAutoFit/>
          </a:bodyPr>
          <a:lstStyle/>
          <a:p>
            <a:pPr algn="ctr"/>
            <a:r>
              <a:rPr lang="en-US" b="1" dirty="0">
                <a:solidFill>
                  <a:srgbClr val="3F3F3F"/>
                </a:solidFill>
                <a:latin typeface="+mn-lt"/>
                <a:ea typeface="Calibri"/>
                <a:cs typeface="Calibri"/>
                <a:sym typeface="Calibri"/>
              </a:rPr>
              <a:t>Black Duck</a:t>
            </a:r>
          </a:p>
          <a:p>
            <a:pPr algn="ctr"/>
            <a:r>
              <a:rPr lang="en-US" dirty="0">
                <a:latin typeface="+mn-lt"/>
              </a:rPr>
              <a:t>Improve methods of monitoring outcome progress – </a:t>
            </a:r>
            <a:r>
              <a:rPr lang="en-US" dirty="0">
                <a:solidFill>
                  <a:srgbClr val="C00000"/>
                </a:solidFill>
                <a:latin typeface="+mn-lt"/>
              </a:rPr>
              <a:t>could partner with HBCU and other MSI to create monitoring programs </a:t>
            </a:r>
            <a:endParaRPr lang="en-US" dirty="0">
              <a:solidFill>
                <a:srgbClr val="C00000"/>
              </a:solidFill>
              <a:latin typeface="+mn-lt"/>
              <a:ea typeface="Calibri"/>
              <a:cs typeface="Calibri"/>
              <a:sym typeface="Calibri"/>
            </a:endParaRPr>
          </a:p>
          <a:p>
            <a:endParaRPr lang="en-US" dirty="0"/>
          </a:p>
        </p:txBody>
      </p:sp>
      <p:pic>
        <p:nvPicPr>
          <p:cNvPr id="6" name="Picture 5">
            <a:extLst>
              <a:ext uri="{FF2B5EF4-FFF2-40B4-BE49-F238E27FC236}">
                <a16:creationId xmlns:a16="http://schemas.microsoft.com/office/drawing/2014/main" id="{42F09CD9-D765-44F5-8F2B-03D3043E61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0100" y="0"/>
            <a:ext cx="1128983" cy="2158856"/>
          </a:xfrm>
          <a:prstGeom prst="rect">
            <a:avLst/>
          </a:prstGeom>
        </p:spPr>
      </p:pic>
      <p:sp>
        <p:nvSpPr>
          <p:cNvPr id="7" name="TextBox 6">
            <a:extLst>
              <a:ext uri="{FF2B5EF4-FFF2-40B4-BE49-F238E27FC236}">
                <a16:creationId xmlns:a16="http://schemas.microsoft.com/office/drawing/2014/main" id="{56884FA1-FBF1-429C-BBBA-49C3B5978501}"/>
              </a:ext>
            </a:extLst>
          </p:cNvPr>
          <p:cNvSpPr txBox="1"/>
          <p:nvPr/>
        </p:nvSpPr>
        <p:spPr>
          <a:xfrm>
            <a:off x="3314170" y="2266577"/>
            <a:ext cx="4297612" cy="2246769"/>
          </a:xfrm>
          <a:prstGeom prst="rect">
            <a:avLst/>
          </a:prstGeom>
          <a:noFill/>
        </p:spPr>
        <p:txBody>
          <a:bodyPr wrap="square" rtlCol="0">
            <a:spAutoFit/>
          </a:bodyPr>
          <a:lstStyle/>
          <a:p>
            <a:pPr algn="ctr"/>
            <a:r>
              <a:rPr lang="en-US" b="1" dirty="0">
                <a:solidFill>
                  <a:srgbClr val="3F3F3F"/>
                </a:solidFill>
                <a:latin typeface="+mn-lt"/>
                <a:ea typeface="Calibri"/>
                <a:cs typeface="Calibri"/>
                <a:sym typeface="Calibri"/>
              </a:rPr>
              <a:t>Wetlands </a:t>
            </a:r>
          </a:p>
          <a:p>
            <a:pPr algn="ctr"/>
            <a:r>
              <a:rPr lang="en-US" b="1" dirty="0">
                <a:solidFill>
                  <a:srgbClr val="3F3F3F"/>
                </a:solidFill>
                <a:latin typeface="+mn-lt"/>
                <a:ea typeface="Calibri"/>
                <a:cs typeface="Calibri"/>
                <a:sym typeface="Calibri"/>
              </a:rPr>
              <a:t> </a:t>
            </a:r>
            <a:r>
              <a:rPr lang="en-US" dirty="0">
                <a:latin typeface="+mn-lt"/>
              </a:rPr>
              <a:t>Improve WetlandsWork.org by adding new success stories, implementing the marketing strategies that were developed to increase traffic of the site, and improving security and certifications to ensure site access to all </a:t>
            </a:r>
            <a:r>
              <a:rPr lang="en-US" dirty="0">
                <a:solidFill>
                  <a:srgbClr val="C00000"/>
                </a:solidFill>
                <a:latin typeface="+mn-lt"/>
              </a:rPr>
              <a:t>by adding an accessibility widget</a:t>
            </a:r>
            <a:r>
              <a:rPr lang="en-US" dirty="0">
                <a:latin typeface="+mn-lt"/>
              </a:rPr>
              <a:t> &amp; Assess risks to coastal habitats by forecasting vulnerability and resiliency of coastal systems to future change. </a:t>
            </a:r>
            <a:endParaRPr lang="en-US" dirty="0">
              <a:solidFill>
                <a:srgbClr val="3F3F3F"/>
              </a:solidFill>
              <a:latin typeface="+mn-lt"/>
              <a:ea typeface="Calibri"/>
              <a:cs typeface="Calibri"/>
              <a:sym typeface="Calibri"/>
            </a:endParaRPr>
          </a:p>
          <a:p>
            <a:endParaRPr lang="en-US" dirty="0"/>
          </a:p>
        </p:txBody>
      </p:sp>
      <p:pic>
        <p:nvPicPr>
          <p:cNvPr id="8" name="Picture 7">
            <a:extLst>
              <a:ext uri="{FF2B5EF4-FFF2-40B4-BE49-F238E27FC236}">
                <a16:creationId xmlns:a16="http://schemas.microsoft.com/office/drawing/2014/main" id="{44F2B05B-A9A5-499C-B015-82EEB390C0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49433" y="4340923"/>
            <a:ext cx="2837683" cy="1223432"/>
          </a:xfrm>
          <a:prstGeom prst="rect">
            <a:avLst/>
          </a:prstGeom>
        </p:spPr>
      </p:pic>
      <p:sp>
        <p:nvSpPr>
          <p:cNvPr id="9" name="TextBox 8">
            <a:extLst>
              <a:ext uri="{FF2B5EF4-FFF2-40B4-BE49-F238E27FC236}">
                <a16:creationId xmlns:a16="http://schemas.microsoft.com/office/drawing/2014/main" id="{11587543-23A1-4A3C-8770-F0AEA29255D1}"/>
              </a:ext>
            </a:extLst>
          </p:cNvPr>
          <p:cNvSpPr txBox="1"/>
          <p:nvPr/>
        </p:nvSpPr>
        <p:spPr>
          <a:xfrm>
            <a:off x="3793802" y="5678741"/>
            <a:ext cx="4015843" cy="1384995"/>
          </a:xfrm>
          <a:prstGeom prst="rect">
            <a:avLst/>
          </a:prstGeom>
          <a:noFill/>
        </p:spPr>
        <p:txBody>
          <a:bodyPr wrap="square" rtlCol="0">
            <a:spAutoFit/>
          </a:bodyPr>
          <a:lstStyle/>
          <a:p>
            <a:pPr algn="ctr"/>
            <a:r>
              <a:rPr lang="en-US" b="1" dirty="0">
                <a:solidFill>
                  <a:srgbClr val="3F3F3F"/>
                </a:solidFill>
                <a:latin typeface="+mn-lt"/>
                <a:ea typeface="Calibri"/>
                <a:cs typeface="Calibri"/>
                <a:sym typeface="Calibri"/>
              </a:rPr>
              <a:t>Stream Health</a:t>
            </a:r>
          </a:p>
          <a:p>
            <a:pPr algn="ctr"/>
            <a:r>
              <a:rPr lang="en-US" dirty="0">
                <a:latin typeface="+mn-lt"/>
              </a:rPr>
              <a:t>Provide training and education to diversity of stakeholders on stream restoration and stream health </a:t>
            </a:r>
            <a:r>
              <a:rPr lang="en-US" dirty="0">
                <a:solidFill>
                  <a:srgbClr val="C00000"/>
                </a:solidFill>
                <a:latin typeface="+mn-lt"/>
              </a:rPr>
              <a:t>by partnering with BIPOC organizations to reach new/diverse stakeholders </a:t>
            </a:r>
            <a:r>
              <a:rPr lang="en-US" dirty="0">
                <a:latin typeface="+mn-lt"/>
              </a:rPr>
              <a:t>.</a:t>
            </a:r>
            <a:endParaRPr lang="en-US" dirty="0">
              <a:solidFill>
                <a:srgbClr val="3F3F3F"/>
              </a:solidFill>
              <a:latin typeface="+mn-lt"/>
              <a:ea typeface="Calibri"/>
              <a:cs typeface="Calibri"/>
              <a:sym typeface="Calibri"/>
            </a:endParaRPr>
          </a:p>
          <a:p>
            <a:endParaRPr lang="en-US" dirty="0"/>
          </a:p>
        </p:txBody>
      </p:sp>
      <p:pic>
        <p:nvPicPr>
          <p:cNvPr id="10" name="Picture 9">
            <a:extLst>
              <a:ext uri="{FF2B5EF4-FFF2-40B4-BE49-F238E27FC236}">
                <a16:creationId xmlns:a16="http://schemas.microsoft.com/office/drawing/2014/main" id="{67413AF2-FAB4-4E80-B5B8-947587B246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97712" y="145013"/>
            <a:ext cx="1487269" cy="2013843"/>
          </a:xfrm>
          <a:prstGeom prst="rect">
            <a:avLst/>
          </a:prstGeom>
        </p:spPr>
      </p:pic>
      <p:pic>
        <p:nvPicPr>
          <p:cNvPr id="11" name="Picture 10">
            <a:extLst>
              <a:ext uri="{FF2B5EF4-FFF2-40B4-BE49-F238E27FC236}">
                <a16:creationId xmlns:a16="http://schemas.microsoft.com/office/drawing/2014/main" id="{B5EF0872-CF1C-43D8-BB7D-FA966783A7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42192" y="4280822"/>
            <a:ext cx="2600861" cy="1453576"/>
          </a:xfrm>
          <a:prstGeom prst="rect">
            <a:avLst/>
          </a:prstGeom>
        </p:spPr>
      </p:pic>
      <p:sp>
        <p:nvSpPr>
          <p:cNvPr id="12" name="TextBox 11">
            <a:extLst>
              <a:ext uri="{FF2B5EF4-FFF2-40B4-BE49-F238E27FC236}">
                <a16:creationId xmlns:a16="http://schemas.microsoft.com/office/drawing/2014/main" id="{7BD7831F-E5C0-435B-8F27-11E7A96A56B9}"/>
              </a:ext>
            </a:extLst>
          </p:cNvPr>
          <p:cNvSpPr txBox="1"/>
          <p:nvPr/>
        </p:nvSpPr>
        <p:spPr>
          <a:xfrm>
            <a:off x="7749150" y="2158856"/>
            <a:ext cx="4350873" cy="1815882"/>
          </a:xfrm>
          <a:prstGeom prst="rect">
            <a:avLst/>
          </a:prstGeom>
          <a:noFill/>
        </p:spPr>
        <p:txBody>
          <a:bodyPr wrap="square" rtlCol="0">
            <a:spAutoFit/>
          </a:bodyPr>
          <a:lstStyle/>
          <a:p>
            <a:pPr algn="ctr"/>
            <a:r>
              <a:rPr lang="en-US" b="1" dirty="0">
                <a:solidFill>
                  <a:srgbClr val="3F3F3F"/>
                </a:solidFill>
                <a:latin typeface="+mn-lt"/>
                <a:ea typeface="Calibri"/>
                <a:cs typeface="Calibri"/>
                <a:sym typeface="Calibri"/>
              </a:rPr>
              <a:t>SAV </a:t>
            </a:r>
          </a:p>
          <a:p>
            <a:pPr algn="ctr"/>
            <a:r>
              <a:rPr lang="en-US" dirty="0">
                <a:latin typeface="+mn-lt"/>
              </a:rPr>
              <a:t>Continue SAV restoration efforts through direct plantings of seeds or propagules in hopes of establishing viable SAV beds where they are not recovering naturally with improvements in water quality or where diversity is low </a:t>
            </a:r>
            <a:r>
              <a:rPr lang="en-US" dirty="0">
                <a:solidFill>
                  <a:srgbClr val="C00000"/>
                </a:solidFill>
                <a:latin typeface="+mn-lt"/>
              </a:rPr>
              <a:t>that where applicable correspond to locations on EJ Dash</a:t>
            </a:r>
            <a:endParaRPr lang="en-US" dirty="0">
              <a:solidFill>
                <a:srgbClr val="3F3F3F"/>
              </a:solidFill>
              <a:latin typeface="+mn-lt"/>
              <a:ea typeface="Calibri"/>
              <a:cs typeface="Calibri"/>
              <a:sym typeface="Calibri"/>
            </a:endParaRPr>
          </a:p>
          <a:p>
            <a:endParaRPr lang="en-US" dirty="0"/>
          </a:p>
        </p:txBody>
      </p:sp>
      <p:sp>
        <p:nvSpPr>
          <p:cNvPr id="13" name="TextBox 12">
            <a:extLst>
              <a:ext uri="{FF2B5EF4-FFF2-40B4-BE49-F238E27FC236}">
                <a16:creationId xmlns:a16="http://schemas.microsoft.com/office/drawing/2014/main" id="{D605A8F3-FA92-4DBF-A93A-3D539E67EBC6}"/>
              </a:ext>
            </a:extLst>
          </p:cNvPr>
          <p:cNvSpPr txBox="1"/>
          <p:nvPr/>
        </p:nvSpPr>
        <p:spPr>
          <a:xfrm>
            <a:off x="8365066" y="5745861"/>
            <a:ext cx="3302872" cy="1169551"/>
          </a:xfrm>
          <a:prstGeom prst="rect">
            <a:avLst/>
          </a:prstGeom>
          <a:noFill/>
        </p:spPr>
        <p:txBody>
          <a:bodyPr wrap="square" rtlCol="0">
            <a:spAutoFit/>
          </a:bodyPr>
          <a:lstStyle/>
          <a:p>
            <a:pPr algn="ctr"/>
            <a:r>
              <a:rPr lang="en-US" b="1" dirty="0">
                <a:solidFill>
                  <a:srgbClr val="3F3F3F"/>
                </a:solidFill>
                <a:latin typeface="Calibri"/>
                <a:ea typeface="Calibri"/>
                <a:cs typeface="Calibri"/>
                <a:sym typeface="Calibri"/>
              </a:rPr>
              <a:t>Fish Passage</a:t>
            </a:r>
          </a:p>
          <a:p>
            <a:pPr algn="ctr"/>
            <a:r>
              <a:rPr lang="en-US" dirty="0"/>
              <a:t>Conduct target species monitoring </a:t>
            </a:r>
            <a:r>
              <a:rPr lang="en-US" dirty="0">
                <a:solidFill>
                  <a:srgbClr val="C00000"/>
                </a:solidFill>
              </a:rPr>
              <a:t>via community science</a:t>
            </a:r>
            <a:r>
              <a:rPr lang="en-US" dirty="0"/>
              <a:t> of select dam removals in VA (+/- and relative abundance) </a:t>
            </a:r>
          </a:p>
        </p:txBody>
      </p:sp>
    </p:spTree>
    <p:extLst>
      <p:ext uri="{BB962C8B-B14F-4D97-AF65-F5344CB8AC3E}">
        <p14:creationId xmlns:p14="http://schemas.microsoft.com/office/powerpoint/2010/main" val="2799440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8"/>
          <p:cNvSpPr txBox="1"/>
          <p:nvPr/>
        </p:nvSpPr>
        <p:spPr>
          <a:xfrm>
            <a:off x="119499" y="1"/>
            <a:ext cx="3206408" cy="1219200"/>
          </a:xfrm>
          <a:prstGeom prst="rect">
            <a:avLst/>
          </a:prstGeom>
          <a:noFill/>
          <a:ln>
            <a:noFill/>
          </a:ln>
        </p:spPr>
        <p:txBody>
          <a:bodyPr spcFirstLastPara="1" wrap="square" lIns="121900" tIns="121900" rIns="121900" bIns="121900" anchor="t" anchorCtr="0">
            <a:noAutofit/>
          </a:bodyPr>
          <a:lstStyle/>
          <a:p>
            <a:pPr>
              <a:lnSpc>
                <a:spcPct val="90000"/>
              </a:lnSpc>
              <a:spcBef>
                <a:spcPts val="800"/>
              </a:spcBef>
            </a:pPr>
            <a:r>
              <a:rPr lang="en-US" sz="2000" b="1" dirty="0">
                <a:latin typeface="+mn-lt"/>
              </a:rPr>
              <a:t>Participate and Discuss</a:t>
            </a:r>
            <a:endParaRPr sz="2000" b="0" i="0" u="none" strike="noStrike" cap="none" dirty="0">
              <a:solidFill>
                <a:srgbClr val="3F3F3F"/>
              </a:solidFill>
              <a:latin typeface="Calibri"/>
              <a:ea typeface="Calibri"/>
              <a:cs typeface="Calibri"/>
              <a:sym typeface="Calibri"/>
            </a:endParaRPr>
          </a:p>
          <a:p>
            <a:pPr marL="584200" marR="0" lvl="1" indent="0" algn="l" rtl="0">
              <a:lnSpc>
                <a:spcPct val="100000"/>
              </a:lnSpc>
              <a:spcBef>
                <a:spcPts val="0"/>
              </a:spcBef>
              <a:spcAft>
                <a:spcPts val="0"/>
              </a:spcAft>
              <a:buClr>
                <a:srgbClr val="000000"/>
              </a:buClr>
              <a:buSzPts val="1600"/>
              <a:buFont typeface="Karla"/>
              <a:buNone/>
            </a:pPr>
            <a:endParaRPr sz="2100" b="0" i="0" u="none" strike="noStrike" cap="none" dirty="0">
              <a:solidFill>
                <a:srgbClr val="434343"/>
              </a:solidFill>
              <a:latin typeface="Karla"/>
              <a:ea typeface="Karla"/>
              <a:cs typeface="Karla"/>
              <a:sym typeface="Karla"/>
            </a:endParaRPr>
          </a:p>
          <a:p>
            <a:pPr marL="0" marR="0" lvl="0" indent="0" algn="l" rtl="0">
              <a:lnSpc>
                <a:spcPct val="100000"/>
              </a:lnSpc>
              <a:spcBef>
                <a:spcPts val="600"/>
              </a:spcBef>
              <a:spcAft>
                <a:spcPts val="0"/>
              </a:spcAft>
              <a:buClr>
                <a:srgbClr val="000000"/>
              </a:buClr>
              <a:buSzPts val="1600"/>
              <a:buFont typeface="Karla"/>
              <a:buNone/>
            </a:pPr>
            <a:endParaRPr sz="2400" b="0" i="0" u="none" strike="noStrike" cap="none" dirty="0">
              <a:solidFill>
                <a:srgbClr val="597287"/>
              </a:solidFill>
              <a:latin typeface="Karla"/>
              <a:ea typeface="Karla"/>
              <a:cs typeface="Karla"/>
              <a:sym typeface="Karla"/>
            </a:endParaRPr>
          </a:p>
        </p:txBody>
      </p:sp>
      <p:pic>
        <p:nvPicPr>
          <p:cNvPr id="2052" name="Picture 4" descr="4th Naturally Latinos Conference">
            <a:extLst>
              <a:ext uri="{FF2B5EF4-FFF2-40B4-BE49-F238E27FC236}">
                <a16:creationId xmlns:a16="http://schemas.microsoft.com/office/drawing/2014/main" id="{0E97F589-A659-40BC-99EC-CFAA7744CB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033403" y="951315"/>
            <a:ext cx="4312584" cy="15152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8B5B7CA-A10A-4A5A-BBC3-2531CD886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070" y="5652375"/>
            <a:ext cx="5173170" cy="8392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95EE8DE-DA38-4942-ADD1-D4A3761E7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0396"/>
            <a:ext cx="5186552" cy="51865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aking Nature Black - February 23 - 27, 2021">
            <a:extLst>
              <a:ext uri="{FF2B5EF4-FFF2-40B4-BE49-F238E27FC236}">
                <a16:creationId xmlns:a16="http://schemas.microsoft.com/office/drawing/2014/main" id="{9CB133B9-1C78-438E-AC67-F683329E5D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45" r="56745"/>
          <a:stretch/>
        </p:blipFill>
        <p:spPr bwMode="auto">
          <a:xfrm>
            <a:off x="5316070" y="3231014"/>
            <a:ext cx="4375465" cy="165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759590"/>
      </p:ext>
    </p:extLst>
  </p:cSld>
  <p:clrMapOvr>
    <a:masterClrMapping/>
  </p:clrMapOvr>
</p:sld>
</file>

<file path=ppt/theme/theme1.xml><?xml version="1.0" encoding="utf-8"?>
<a:theme xmlns:a="http://schemas.openxmlformats.org/drawingml/2006/main" name="New CBP Diversity Theme">
  <a:themeElements>
    <a:clrScheme name="Simple Light">
      <a:dk1>
        <a:srgbClr val="FFFFFF"/>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2021-09-10T15:01:10+00:00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SharedWithUsers xmlns="845333bf-8c69-42e0-94c7-80dbf8b936d3">
      <UserInfo>
        <DisplayName>Williams, Bo</DisplayName>
        <AccountId>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9C445F6E5C1A40898C104F375C72CA" ma:contentTypeVersion="6" ma:contentTypeDescription="Create a new document." ma:contentTypeScope="" ma:versionID="a898fd1ca0bca1259a64154fa9ec9b1d">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080741a9-4db9-4c34-b77b-8547535d10e8" xmlns:ns6="845333bf-8c69-42e0-94c7-80dbf8b936d3" targetNamespace="http://schemas.microsoft.com/office/2006/metadata/properties" ma:root="true" ma:fieldsID="a3e0e0359aa6ed377e2ef713d435ec63" ns1:_="" ns2:_="" ns3:_="" ns4:_="" ns5:_="" ns6:_="">
    <xsd:import namespace="http://schemas.microsoft.com/sharepoint/v3"/>
    <xsd:import namespace="4ffa91fb-a0ff-4ac5-b2db-65c790d184a4"/>
    <xsd:import namespace="http://schemas.microsoft.com/sharepoint.v3"/>
    <xsd:import namespace="http://schemas.microsoft.com/sharepoint/v3/fields"/>
    <xsd:import namespace="080741a9-4db9-4c34-b77b-8547535d10e8"/>
    <xsd:import namespace="845333bf-8c69-42e0-94c7-80dbf8b936d3"/>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a1f28bf9-5423-4914-a9e0-06a4f5972efd}" ma:internalName="TaxCatchAllLabel" ma:readOnly="true" ma:showField="CatchAllDataLabel" ma:web="845333bf-8c69-42e0-94c7-80dbf8b936d3">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a1f28bf9-5423-4914-a9e0-06a4f5972efd}" ma:internalName="TaxCatchAll" ma:showField="CatchAllData" ma:web="845333bf-8c69-42e0-94c7-80dbf8b936d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0741a9-4db9-4c34-b77b-8547535d10e8"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5333bf-8c69-42e0-94c7-80dbf8b936d3"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7C1F8F63-4DAB-46FB-B395-F6B0FBEA0DC9}">
  <ds:schemaRefs>
    <ds:schemaRef ds:uri="080741a9-4db9-4c34-b77b-8547535d10e8"/>
    <ds:schemaRef ds:uri="4ffa91fb-a0ff-4ac5-b2db-65c790d184a4"/>
    <ds:schemaRef ds:uri="845333bf-8c69-42e0-94c7-80dbf8b936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4FD9571-726A-4B0C-8DC5-686808449E3A}">
  <ds:schemaRefs>
    <ds:schemaRef ds:uri="http://schemas.microsoft.com/sharepoint/v3/contenttype/forms"/>
  </ds:schemaRefs>
</ds:datastoreItem>
</file>

<file path=customXml/itemProps3.xml><?xml version="1.0" encoding="utf-8"?>
<ds:datastoreItem xmlns:ds="http://schemas.openxmlformats.org/officeDocument/2006/customXml" ds:itemID="{2D5C5EC1-A373-44A8-804D-F0A5BEE129F5}">
  <ds:schemaRefs>
    <ds:schemaRef ds:uri="080741a9-4db9-4c34-b77b-8547535d10e8"/>
    <ds:schemaRef ds:uri="4ffa91fb-a0ff-4ac5-b2db-65c790d184a4"/>
    <ds:schemaRef ds:uri="845333bf-8c69-42e0-94c7-80dbf8b936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56C9DC2-67EE-46C0-9B77-C9D5E6C6520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2048</TotalTime>
  <Words>2456</Words>
  <Application>Microsoft Office PowerPoint</Application>
  <PresentationFormat>Widescreen</PresentationFormat>
  <Paragraphs>231</Paragraphs>
  <Slides>28</Slides>
  <Notes>27</Notes>
  <HiddenSlides>6</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28</vt:i4>
      </vt:variant>
    </vt:vector>
  </HeadingPairs>
  <TitlesOfParts>
    <vt:vector size="45" baseType="lpstr">
      <vt:lpstr>Open Sans</vt:lpstr>
      <vt:lpstr>Calibri</vt:lpstr>
      <vt:lpstr>Source Sans Pro Web</vt:lpstr>
      <vt:lpstr>Lobster</vt:lpstr>
      <vt:lpstr>Montserrat</vt:lpstr>
      <vt:lpstr>Arial</vt:lpstr>
      <vt:lpstr>Roboto Condensed</vt:lpstr>
      <vt:lpstr>Arimo</vt:lpstr>
      <vt:lpstr>Anton</vt:lpstr>
      <vt:lpstr>Open Sans SemiBold</vt:lpstr>
      <vt:lpstr>Josefin Sans</vt:lpstr>
      <vt:lpstr>Source Sans Pro</vt:lpstr>
      <vt:lpstr>Karla</vt:lpstr>
      <vt:lpstr>Montserrat Medium</vt:lpstr>
      <vt:lpstr>Roboto</vt:lpstr>
      <vt:lpstr>inherit</vt:lpstr>
      <vt:lpstr>New CBP Diversity Theme</vt:lpstr>
      <vt:lpstr>Diversity, Equity, Inclusion and Justice (DEIJ) at the Chesapeake Bay Program</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DEIJ Lens</vt:lpstr>
      <vt:lpstr>PowerPoint Presentation</vt:lpstr>
      <vt:lpstr>Thank You!</vt:lpstr>
      <vt:lpstr>PowerPoint Presentation</vt:lpstr>
      <vt:lpstr>PowerPoint Presentation</vt:lpstr>
      <vt:lpstr>PowerPoint Presentation</vt:lpstr>
      <vt:lpstr>PowerPoint Presentation</vt:lpstr>
      <vt:lpstr>Definitions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Equity, Inclusion and Justice at the Chesapeake Bay Program</dc:title>
  <dc:creator>Yancy, Briana</dc:creator>
  <cp:lastModifiedBy>Fuentes, Katlyn</cp:lastModifiedBy>
  <cp:revision>118</cp:revision>
  <dcterms:modified xsi:type="dcterms:W3CDTF">2022-07-14T01:47:24Z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0x010100BC9C445F6E5C1A40898C104F375C72CA</vt:lpwstr>
  </property>
  <property fmtid="{D5CDD505-2E9C-101B-9397-08002B2CF9AE}" pid="3" name="TaxKeyword">
    <vt:lpwstr/>
  </property>
  <property fmtid="{D5CDD505-2E9C-101B-9397-08002B2CF9AE}" pid="4" name="e3f09c3df709400db2417a7161762d62">
    <vt:lpwstr/>
  </property>
  <property fmtid="{D5CDD505-2E9C-101B-9397-08002B2CF9AE}" pid="5" name="EPA_x0020_Subject">
    <vt:lpwstr/>
  </property>
  <property fmtid="{D5CDD505-2E9C-101B-9397-08002B2CF9AE}" pid="6" name="Document Type">
    <vt:lpwstr/>
  </property>
  <property fmtid="{D5CDD505-2E9C-101B-9397-08002B2CF9AE}" pid="7" name="EPA Subject">
    <vt:lpwstr/>
  </property>
</Properties>
</file>