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60" r:id="rId3"/>
    <p:sldId id="899" r:id="rId4"/>
    <p:sldId id="897" r:id="rId5"/>
    <p:sldId id="898" r:id="rId6"/>
    <p:sldId id="900" r:id="rId7"/>
    <p:sldId id="257" r:id="rId8"/>
    <p:sldId id="901" r:id="rId9"/>
    <p:sldId id="90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653372-DD92-46D3-8121-CD510F204AD7}" v="67" dt="2023-10-31T20:24:46.6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84" autoAdjust="0"/>
  </p:normalViewPr>
  <p:slideViewPr>
    <p:cSldViewPr snapToGrid="0">
      <p:cViewPr varScale="1">
        <p:scale>
          <a:sx n="68" d="100"/>
          <a:sy n="68" d="100"/>
        </p:scale>
        <p:origin x="123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gust Goldfischer" userId="ea849e76-1a06-4cbe-b774-16fd92d015cf" providerId="ADAL" clId="{11653372-DD92-46D3-8121-CD510F204AD7}"/>
    <pc:docChg chg="undo redo custSel addSld delSld modSld sldOrd delMainMaster">
      <pc:chgData name="August Goldfischer" userId="ea849e76-1a06-4cbe-b774-16fd92d015cf" providerId="ADAL" clId="{11653372-DD92-46D3-8121-CD510F204AD7}" dt="2023-10-31T20:26:05.482" v="1299" actId="20577"/>
      <pc:docMkLst>
        <pc:docMk/>
      </pc:docMkLst>
      <pc:sldChg chg="addSp delSp modSp new del mod ord setBg">
        <pc:chgData name="August Goldfischer" userId="ea849e76-1a06-4cbe-b774-16fd92d015cf" providerId="ADAL" clId="{11653372-DD92-46D3-8121-CD510F204AD7}" dt="2023-10-31T19:18:57.409" v="402" actId="2696"/>
        <pc:sldMkLst>
          <pc:docMk/>
          <pc:sldMk cId="3602545373" sldId="256"/>
        </pc:sldMkLst>
        <pc:spChg chg="del">
          <ac:chgData name="August Goldfischer" userId="ea849e76-1a06-4cbe-b774-16fd92d015cf" providerId="ADAL" clId="{11653372-DD92-46D3-8121-CD510F204AD7}" dt="2023-10-31T13:24:58.722" v="5" actId="21"/>
          <ac:spMkLst>
            <pc:docMk/>
            <pc:sldMk cId="3602545373" sldId="256"/>
            <ac:spMk id="2" creationId="{0A5271A8-FFA3-AA7A-D51B-720FC4A34DF1}"/>
          </ac:spMkLst>
        </pc:spChg>
        <pc:spChg chg="del">
          <ac:chgData name="August Goldfischer" userId="ea849e76-1a06-4cbe-b774-16fd92d015cf" providerId="ADAL" clId="{11653372-DD92-46D3-8121-CD510F204AD7}" dt="2023-10-31T13:25:03.121" v="6" actId="21"/>
          <ac:spMkLst>
            <pc:docMk/>
            <pc:sldMk cId="3602545373" sldId="256"/>
            <ac:spMk id="3" creationId="{34F5D6D5-C892-3C39-C78E-96AAEAD96FA8}"/>
          </ac:spMkLst>
        </pc:spChg>
        <pc:spChg chg="add del">
          <ac:chgData name="August Goldfischer" userId="ea849e76-1a06-4cbe-b774-16fd92d015cf" providerId="ADAL" clId="{11653372-DD92-46D3-8121-CD510F204AD7}" dt="2023-10-31T19:12:49.464" v="337" actId="26606"/>
          <ac:spMkLst>
            <pc:docMk/>
            <pc:sldMk cId="3602545373" sldId="256"/>
            <ac:spMk id="1031" creationId="{F3060C83-F051-4F0E-ABAD-AA0DFC48B218}"/>
          </ac:spMkLst>
        </pc:spChg>
        <pc:spChg chg="add del">
          <ac:chgData name="August Goldfischer" userId="ea849e76-1a06-4cbe-b774-16fd92d015cf" providerId="ADAL" clId="{11653372-DD92-46D3-8121-CD510F204AD7}" dt="2023-10-31T19:12:49.464" v="337" actId="26606"/>
          <ac:spMkLst>
            <pc:docMk/>
            <pc:sldMk cId="3602545373" sldId="256"/>
            <ac:spMk id="1033" creationId="{83C98ABE-055B-441F-B07E-44F97F083C39}"/>
          </ac:spMkLst>
        </pc:spChg>
        <pc:spChg chg="add del">
          <ac:chgData name="August Goldfischer" userId="ea849e76-1a06-4cbe-b774-16fd92d015cf" providerId="ADAL" clId="{11653372-DD92-46D3-8121-CD510F204AD7}" dt="2023-10-31T19:12:49.464" v="337" actId="26606"/>
          <ac:spMkLst>
            <pc:docMk/>
            <pc:sldMk cId="3602545373" sldId="256"/>
            <ac:spMk id="1035" creationId="{29FDB030-9B49-4CED-8CCD-4D99382388AC}"/>
          </ac:spMkLst>
        </pc:spChg>
        <pc:spChg chg="add del">
          <ac:chgData name="August Goldfischer" userId="ea849e76-1a06-4cbe-b774-16fd92d015cf" providerId="ADAL" clId="{11653372-DD92-46D3-8121-CD510F204AD7}" dt="2023-10-31T19:12:49.464" v="337" actId="26606"/>
          <ac:spMkLst>
            <pc:docMk/>
            <pc:sldMk cId="3602545373" sldId="256"/>
            <ac:spMk id="1037" creationId="{3783CA14-24A1-485C-8B30-D6A5D87987AD}"/>
          </ac:spMkLst>
        </pc:spChg>
        <pc:spChg chg="add del">
          <ac:chgData name="August Goldfischer" userId="ea849e76-1a06-4cbe-b774-16fd92d015cf" providerId="ADAL" clId="{11653372-DD92-46D3-8121-CD510F204AD7}" dt="2023-10-31T19:12:49.464" v="337" actId="26606"/>
          <ac:spMkLst>
            <pc:docMk/>
            <pc:sldMk cId="3602545373" sldId="256"/>
            <ac:spMk id="1039" creationId="{9A97C86A-04D6-40F7-AE84-31AB43E6A846}"/>
          </ac:spMkLst>
        </pc:spChg>
        <pc:spChg chg="add del">
          <ac:chgData name="August Goldfischer" userId="ea849e76-1a06-4cbe-b774-16fd92d015cf" providerId="ADAL" clId="{11653372-DD92-46D3-8121-CD510F204AD7}" dt="2023-10-31T19:12:49.464" v="337" actId="26606"/>
          <ac:spMkLst>
            <pc:docMk/>
            <pc:sldMk cId="3602545373" sldId="256"/>
            <ac:spMk id="1041" creationId="{FF9F2414-84E8-453E-B1F3-389FDE8192D9}"/>
          </ac:spMkLst>
        </pc:spChg>
        <pc:spChg chg="add del">
          <ac:chgData name="August Goldfischer" userId="ea849e76-1a06-4cbe-b774-16fd92d015cf" providerId="ADAL" clId="{11653372-DD92-46D3-8121-CD510F204AD7}" dt="2023-10-31T19:12:49.464" v="337" actId="26606"/>
          <ac:spMkLst>
            <pc:docMk/>
            <pc:sldMk cId="3602545373" sldId="256"/>
            <ac:spMk id="1043" creationId="{3ECA69A1-7536-43AC-85EF-C7106179F5ED}"/>
          </ac:spMkLst>
        </pc:spChg>
        <pc:spChg chg="add del">
          <ac:chgData name="August Goldfischer" userId="ea849e76-1a06-4cbe-b774-16fd92d015cf" providerId="ADAL" clId="{11653372-DD92-46D3-8121-CD510F204AD7}" dt="2023-10-31T19:12:58.867" v="339" actId="26606"/>
          <ac:spMkLst>
            <pc:docMk/>
            <pc:sldMk cId="3602545373" sldId="256"/>
            <ac:spMk id="1045" creationId="{32BC26D8-82FB-445E-AA49-62A77D7C1EE0}"/>
          </ac:spMkLst>
        </pc:spChg>
        <pc:spChg chg="add del">
          <ac:chgData name="August Goldfischer" userId="ea849e76-1a06-4cbe-b774-16fd92d015cf" providerId="ADAL" clId="{11653372-DD92-46D3-8121-CD510F204AD7}" dt="2023-10-31T19:12:58.867" v="339" actId="26606"/>
          <ac:spMkLst>
            <pc:docMk/>
            <pc:sldMk cId="3602545373" sldId="256"/>
            <ac:spMk id="1046" creationId="{CB44330D-EA18-4254-AA95-EB49948539B8}"/>
          </ac:spMkLst>
        </pc:spChg>
        <pc:spChg chg="add">
          <ac:chgData name="August Goldfischer" userId="ea849e76-1a06-4cbe-b774-16fd92d015cf" providerId="ADAL" clId="{11653372-DD92-46D3-8121-CD510F204AD7}" dt="2023-10-31T19:12:58.878" v="340" actId="26606"/>
          <ac:spMkLst>
            <pc:docMk/>
            <pc:sldMk cId="3602545373" sldId="256"/>
            <ac:spMk id="1048" creationId="{AB8C311F-7253-4AED-9701-7FC0708C41C7}"/>
          </ac:spMkLst>
        </pc:spChg>
        <pc:spChg chg="add">
          <ac:chgData name="August Goldfischer" userId="ea849e76-1a06-4cbe-b774-16fd92d015cf" providerId="ADAL" clId="{11653372-DD92-46D3-8121-CD510F204AD7}" dt="2023-10-31T19:12:58.878" v="340" actId="26606"/>
          <ac:spMkLst>
            <pc:docMk/>
            <pc:sldMk cId="3602545373" sldId="256"/>
            <ac:spMk id="1049" creationId="{E2384209-CB15-4CDF-9D31-C44FD9A3F20D}"/>
          </ac:spMkLst>
        </pc:spChg>
        <pc:spChg chg="add">
          <ac:chgData name="August Goldfischer" userId="ea849e76-1a06-4cbe-b774-16fd92d015cf" providerId="ADAL" clId="{11653372-DD92-46D3-8121-CD510F204AD7}" dt="2023-10-31T19:12:58.878" v="340" actId="26606"/>
          <ac:spMkLst>
            <pc:docMk/>
            <pc:sldMk cId="3602545373" sldId="256"/>
            <ac:spMk id="1050" creationId="{2633B3B5-CC90-43F0-8714-D31D1F3F0209}"/>
          </ac:spMkLst>
        </pc:spChg>
        <pc:spChg chg="add">
          <ac:chgData name="August Goldfischer" userId="ea849e76-1a06-4cbe-b774-16fd92d015cf" providerId="ADAL" clId="{11653372-DD92-46D3-8121-CD510F204AD7}" dt="2023-10-31T19:12:58.878" v="340" actId="26606"/>
          <ac:spMkLst>
            <pc:docMk/>
            <pc:sldMk cId="3602545373" sldId="256"/>
            <ac:spMk id="1051" creationId="{A8D57A06-A426-446D-B02C-A2DC6B62E45E}"/>
          </ac:spMkLst>
        </pc:spChg>
        <pc:picChg chg="add del mod">
          <ac:chgData name="August Goldfischer" userId="ea849e76-1a06-4cbe-b774-16fd92d015cf" providerId="ADAL" clId="{11653372-DD92-46D3-8121-CD510F204AD7}" dt="2023-10-31T19:12:34.686" v="332" actId="478"/>
          <ac:picMkLst>
            <pc:docMk/>
            <pc:sldMk cId="3602545373" sldId="256"/>
            <ac:picMk id="4" creationId="{5C563C48-926C-7779-B59A-35D71D635ED2}"/>
          </ac:picMkLst>
        </pc:picChg>
        <pc:picChg chg="add del mod">
          <ac:chgData name="August Goldfischer" userId="ea849e76-1a06-4cbe-b774-16fd92d015cf" providerId="ADAL" clId="{11653372-DD92-46D3-8121-CD510F204AD7}" dt="2023-10-31T19:18:51.427" v="400" actId="21"/>
          <ac:picMkLst>
            <pc:docMk/>
            <pc:sldMk cId="3602545373" sldId="256"/>
            <ac:picMk id="1026" creationId="{83B798B3-02BF-618C-401D-FD863519C329}"/>
          </ac:picMkLst>
        </pc:picChg>
      </pc:sldChg>
      <pc:sldChg chg="modSp add mod ord modNotesTx">
        <pc:chgData name="August Goldfischer" userId="ea849e76-1a06-4cbe-b774-16fd92d015cf" providerId="ADAL" clId="{11653372-DD92-46D3-8121-CD510F204AD7}" dt="2023-10-31T19:24:39.524" v="589" actId="20577"/>
        <pc:sldMkLst>
          <pc:docMk/>
          <pc:sldMk cId="0" sldId="257"/>
        </pc:sldMkLst>
        <pc:spChg chg="mod">
          <ac:chgData name="August Goldfischer" userId="ea849e76-1a06-4cbe-b774-16fd92d015cf" providerId="ADAL" clId="{11653372-DD92-46D3-8121-CD510F204AD7}" dt="2023-10-31T13:21:28.263" v="3" actId="208"/>
          <ac:spMkLst>
            <pc:docMk/>
            <pc:sldMk cId="0" sldId="257"/>
            <ac:spMk id="77895" creationId="{00000000-0000-0000-0000-000000000000}"/>
          </ac:spMkLst>
        </pc:spChg>
      </pc:sldChg>
      <pc:sldChg chg="addSp delSp modSp new del mod ord setBg">
        <pc:chgData name="August Goldfischer" userId="ea849e76-1a06-4cbe-b774-16fd92d015cf" providerId="ADAL" clId="{11653372-DD92-46D3-8121-CD510F204AD7}" dt="2023-10-31T19:18:40.133" v="397" actId="2696"/>
        <pc:sldMkLst>
          <pc:docMk/>
          <pc:sldMk cId="2532619686" sldId="258"/>
        </pc:sldMkLst>
        <pc:spChg chg="del">
          <ac:chgData name="August Goldfischer" userId="ea849e76-1a06-4cbe-b774-16fd92d015cf" providerId="ADAL" clId="{11653372-DD92-46D3-8121-CD510F204AD7}" dt="2023-10-31T19:10:21.047" v="328" actId="21"/>
          <ac:spMkLst>
            <pc:docMk/>
            <pc:sldMk cId="2532619686" sldId="258"/>
            <ac:spMk id="2" creationId="{D59F2C9B-E6CA-9467-67FE-C1CF2B76673A}"/>
          </ac:spMkLst>
        </pc:spChg>
        <pc:spChg chg="del">
          <ac:chgData name="August Goldfischer" userId="ea849e76-1a06-4cbe-b774-16fd92d015cf" providerId="ADAL" clId="{11653372-DD92-46D3-8121-CD510F204AD7}" dt="2023-10-31T19:10:25.583" v="329" actId="21"/>
          <ac:spMkLst>
            <pc:docMk/>
            <pc:sldMk cId="2532619686" sldId="258"/>
            <ac:spMk id="3" creationId="{C01AE3C7-30E4-14EF-356B-7CFC99CC88BD}"/>
          </ac:spMkLst>
        </pc:spChg>
        <pc:spChg chg="add">
          <ac:chgData name="August Goldfischer" userId="ea849e76-1a06-4cbe-b774-16fd92d015cf" providerId="ADAL" clId="{11653372-DD92-46D3-8121-CD510F204AD7}" dt="2023-10-31T19:14:08.956" v="353" actId="26606"/>
          <ac:spMkLst>
            <pc:docMk/>
            <pc:sldMk cId="2532619686" sldId="258"/>
            <ac:spMk id="9" creationId="{AB8C311F-7253-4AED-9701-7FC0708C41C7}"/>
          </ac:spMkLst>
        </pc:spChg>
        <pc:spChg chg="add">
          <ac:chgData name="August Goldfischer" userId="ea849e76-1a06-4cbe-b774-16fd92d015cf" providerId="ADAL" clId="{11653372-DD92-46D3-8121-CD510F204AD7}" dt="2023-10-31T19:14:08.956" v="353" actId="26606"/>
          <ac:spMkLst>
            <pc:docMk/>
            <pc:sldMk cId="2532619686" sldId="258"/>
            <ac:spMk id="10" creationId="{E2384209-CB15-4CDF-9D31-C44FD9A3F20D}"/>
          </ac:spMkLst>
        </pc:spChg>
        <pc:spChg chg="add">
          <ac:chgData name="August Goldfischer" userId="ea849e76-1a06-4cbe-b774-16fd92d015cf" providerId="ADAL" clId="{11653372-DD92-46D3-8121-CD510F204AD7}" dt="2023-10-31T19:14:08.956" v="353" actId="26606"/>
          <ac:spMkLst>
            <pc:docMk/>
            <pc:sldMk cId="2532619686" sldId="258"/>
            <ac:spMk id="11" creationId="{2633B3B5-CC90-43F0-8714-D31D1F3F0209}"/>
          </ac:spMkLst>
        </pc:spChg>
        <pc:spChg chg="add del">
          <ac:chgData name="August Goldfischer" userId="ea849e76-1a06-4cbe-b774-16fd92d015cf" providerId="ADAL" clId="{11653372-DD92-46D3-8121-CD510F204AD7}" dt="2023-10-31T19:14:07.057" v="352" actId="26606"/>
          <ac:spMkLst>
            <pc:docMk/>
            <pc:sldMk cId="2532619686" sldId="258"/>
            <ac:spMk id="12" creationId="{AB8C311F-7253-4AED-9701-7FC0708C41C7}"/>
          </ac:spMkLst>
        </pc:spChg>
        <pc:spChg chg="add">
          <ac:chgData name="August Goldfischer" userId="ea849e76-1a06-4cbe-b774-16fd92d015cf" providerId="ADAL" clId="{11653372-DD92-46D3-8121-CD510F204AD7}" dt="2023-10-31T19:14:08.956" v="353" actId="26606"/>
          <ac:spMkLst>
            <pc:docMk/>
            <pc:sldMk cId="2532619686" sldId="258"/>
            <ac:spMk id="13" creationId="{A8D57A06-A426-446D-B02C-A2DC6B62E45E}"/>
          </ac:spMkLst>
        </pc:spChg>
        <pc:spChg chg="add del">
          <ac:chgData name="August Goldfischer" userId="ea849e76-1a06-4cbe-b774-16fd92d015cf" providerId="ADAL" clId="{11653372-DD92-46D3-8121-CD510F204AD7}" dt="2023-10-31T19:14:07.057" v="352" actId="26606"/>
          <ac:spMkLst>
            <pc:docMk/>
            <pc:sldMk cId="2532619686" sldId="258"/>
            <ac:spMk id="14" creationId="{E2384209-CB15-4CDF-9D31-C44FD9A3F20D}"/>
          </ac:spMkLst>
        </pc:spChg>
        <pc:spChg chg="add del">
          <ac:chgData name="August Goldfischer" userId="ea849e76-1a06-4cbe-b774-16fd92d015cf" providerId="ADAL" clId="{11653372-DD92-46D3-8121-CD510F204AD7}" dt="2023-10-31T19:14:07.057" v="352" actId="26606"/>
          <ac:spMkLst>
            <pc:docMk/>
            <pc:sldMk cId="2532619686" sldId="258"/>
            <ac:spMk id="16" creationId="{2633B3B5-CC90-43F0-8714-D31D1F3F0209}"/>
          </ac:spMkLst>
        </pc:spChg>
        <pc:spChg chg="add del">
          <ac:chgData name="August Goldfischer" userId="ea849e76-1a06-4cbe-b774-16fd92d015cf" providerId="ADAL" clId="{11653372-DD92-46D3-8121-CD510F204AD7}" dt="2023-10-31T19:14:07.057" v="352" actId="26606"/>
          <ac:spMkLst>
            <pc:docMk/>
            <pc:sldMk cId="2532619686" sldId="258"/>
            <ac:spMk id="18" creationId="{A8D57A06-A426-446D-B02C-A2DC6B62E45E}"/>
          </ac:spMkLst>
        </pc:spChg>
        <pc:picChg chg="add del mod">
          <ac:chgData name="August Goldfischer" userId="ea849e76-1a06-4cbe-b774-16fd92d015cf" providerId="ADAL" clId="{11653372-DD92-46D3-8121-CD510F204AD7}" dt="2023-10-31T19:13:13.810" v="343" actId="478"/>
          <ac:picMkLst>
            <pc:docMk/>
            <pc:sldMk cId="2532619686" sldId="258"/>
            <ac:picMk id="5" creationId="{1958B1B5-F9DE-4139-A5B6-7A27CAE8253D}"/>
          </ac:picMkLst>
        </pc:picChg>
        <pc:picChg chg="add del mod modCrop">
          <ac:chgData name="August Goldfischer" userId="ea849e76-1a06-4cbe-b774-16fd92d015cf" providerId="ADAL" clId="{11653372-DD92-46D3-8121-CD510F204AD7}" dt="2023-10-31T19:18:27.536" v="392" actId="21"/>
          <ac:picMkLst>
            <pc:docMk/>
            <pc:sldMk cId="2532619686" sldId="258"/>
            <ac:picMk id="7" creationId="{075BA098-5010-70C2-27F0-827180DE9E47}"/>
          </ac:picMkLst>
        </pc:picChg>
      </pc:sldChg>
      <pc:sldChg chg="new del">
        <pc:chgData name="August Goldfischer" userId="ea849e76-1a06-4cbe-b774-16fd92d015cf" providerId="ADAL" clId="{11653372-DD92-46D3-8121-CD510F204AD7}" dt="2023-10-31T13:26:33.589" v="13" actId="680"/>
        <pc:sldMkLst>
          <pc:docMk/>
          <pc:sldMk cId="4112878234" sldId="258"/>
        </pc:sldMkLst>
      </pc:sldChg>
      <pc:sldChg chg="new del">
        <pc:chgData name="August Goldfischer" userId="ea849e76-1a06-4cbe-b774-16fd92d015cf" providerId="ADAL" clId="{11653372-DD92-46D3-8121-CD510F204AD7}" dt="2023-10-31T20:02:41.776" v="1000" actId="2696"/>
        <pc:sldMkLst>
          <pc:docMk/>
          <pc:sldMk cId="1700529080" sldId="259"/>
        </pc:sldMkLst>
      </pc:sldChg>
      <pc:sldChg chg="addSp delSp modSp add del mod ord setBg delDesignElem">
        <pc:chgData name="August Goldfischer" userId="ea849e76-1a06-4cbe-b774-16fd92d015cf" providerId="ADAL" clId="{11653372-DD92-46D3-8121-CD510F204AD7}" dt="2023-10-31T20:23:16.375" v="1049" actId="1076"/>
        <pc:sldMkLst>
          <pc:docMk/>
          <pc:sldMk cId="2434232272" sldId="260"/>
        </pc:sldMkLst>
        <pc:spChg chg="mod">
          <ac:chgData name="August Goldfischer" userId="ea849e76-1a06-4cbe-b774-16fd92d015cf" providerId="ADAL" clId="{11653372-DD92-46D3-8121-CD510F204AD7}" dt="2023-10-31T18:50:53.687" v="39" actId="20577"/>
          <ac:spMkLst>
            <pc:docMk/>
            <pc:sldMk cId="2434232272" sldId="260"/>
            <ac:spMk id="2" creationId="{50A4CA5A-B96C-877F-4087-2A255CFA782B}"/>
          </ac:spMkLst>
        </pc:spChg>
        <pc:spChg chg="mod">
          <ac:chgData name="August Goldfischer" userId="ea849e76-1a06-4cbe-b774-16fd92d015cf" providerId="ADAL" clId="{11653372-DD92-46D3-8121-CD510F204AD7}" dt="2023-10-31T20:23:16.375" v="1049" actId="1076"/>
          <ac:spMkLst>
            <pc:docMk/>
            <pc:sldMk cId="2434232272" sldId="260"/>
            <ac:spMk id="3" creationId="{5AD6BCEA-D7BD-0103-D683-69812FD5538E}"/>
          </ac:spMkLst>
        </pc:spChg>
        <pc:spChg chg="add del">
          <ac:chgData name="August Goldfischer" userId="ea849e76-1a06-4cbe-b774-16fd92d015cf" providerId="ADAL" clId="{11653372-DD92-46D3-8121-CD510F204AD7}" dt="2023-10-31T18:50:38.026" v="23"/>
          <ac:spMkLst>
            <pc:docMk/>
            <pc:sldMk cId="2434232272" sldId="260"/>
            <ac:spMk id="8" creationId="{52723366-C73B-4ED6-ADEF-29911C6BC55F}"/>
          </ac:spMkLst>
        </pc:spChg>
        <pc:spChg chg="add del">
          <ac:chgData name="August Goldfischer" userId="ea849e76-1a06-4cbe-b774-16fd92d015cf" providerId="ADAL" clId="{11653372-DD92-46D3-8121-CD510F204AD7}" dt="2023-10-31T18:50:38.026" v="23"/>
          <ac:spMkLst>
            <pc:docMk/>
            <pc:sldMk cId="2434232272" sldId="260"/>
            <ac:spMk id="10" creationId="{847A4152-8E41-4D1C-B88C-57C5C430A69E}"/>
          </ac:spMkLst>
        </pc:spChg>
        <pc:spChg chg="add del">
          <ac:chgData name="August Goldfischer" userId="ea849e76-1a06-4cbe-b774-16fd92d015cf" providerId="ADAL" clId="{11653372-DD92-46D3-8121-CD510F204AD7}" dt="2023-10-31T18:50:38.026" v="23"/>
          <ac:spMkLst>
            <pc:docMk/>
            <pc:sldMk cId="2434232272" sldId="260"/>
            <ac:spMk id="12" creationId="{999F76F5-72D4-4814-9169-8F535AEEB809}"/>
          </ac:spMkLst>
        </pc:spChg>
        <pc:spChg chg="add del">
          <ac:chgData name="August Goldfischer" userId="ea849e76-1a06-4cbe-b774-16fd92d015cf" providerId="ADAL" clId="{11653372-DD92-46D3-8121-CD510F204AD7}" dt="2023-10-31T18:50:38.026" v="23"/>
          <ac:spMkLst>
            <pc:docMk/>
            <pc:sldMk cId="2434232272" sldId="260"/>
            <ac:spMk id="14" creationId="{C6202988-4466-42C5-B33A-AFABF051B4FE}"/>
          </ac:spMkLst>
        </pc:spChg>
      </pc:sldChg>
      <pc:sldChg chg="add del">
        <pc:chgData name="August Goldfischer" userId="ea849e76-1a06-4cbe-b774-16fd92d015cf" providerId="ADAL" clId="{11653372-DD92-46D3-8121-CD510F204AD7}" dt="2023-10-31T13:26:32.812" v="12"/>
        <pc:sldMkLst>
          <pc:docMk/>
          <pc:sldMk cId="0" sldId="278"/>
        </pc:sldMkLst>
      </pc:sldChg>
      <pc:sldChg chg="addSp delSp modSp add del mod ord setBg delAnim modNotes modNotesTx">
        <pc:chgData name="August Goldfischer" userId="ea849e76-1a06-4cbe-b774-16fd92d015cf" providerId="ADAL" clId="{11653372-DD92-46D3-8121-CD510F204AD7}" dt="2023-10-31T19:16:37.937" v="380" actId="2696"/>
        <pc:sldMkLst>
          <pc:docMk/>
          <pc:sldMk cId="1722976817" sldId="303"/>
        </pc:sldMkLst>
        <pc:spChg chg="del mod">
          <ac:chgData name="August Goldfischer" userId="ea849e76-1a06-4cbe-b774-16fd92d015cf" providerId="ADAL" clId="{11653372-DD92-46D3-8121-CD510F204AD7}" dt="2023-10-31T19:15:12.719" v="368" actId="478"/>
          <ac:spMkLst>
            <pc:docMk/>
            <pc:sldMk cId="1722976817" sldId="303"/>
            <ac:spMk id="3" creationId="{00000000-0000-0000-0000-000000000000}"/>
          </ac:spMkLst>
        </pc:spChg>
        <pc:spChg chg="del">
          <ac:chgData name="August Goldfischer" userId="ea849e76-1a06-4cbe-b774-16fd92d015cf" providerId="ADAL" clId="{11653372-DD92-46D3-8121-CD510F204AD7}" dt="2023-10-31T19:07:59.756" v="297" actId="478"/>
          <ac:spMkLst>
            <pc:docMk/>
            <pc:sldMk cId="1722976817" sldId="303"/>
            <ac:spMk id="4" creationId="{00000000-0000-0000-0000-000000000000}"/>
          </ac:spMkLst>
        </pc:spChg>
        <pc:spChg chg="add mod">
          <ac:chgData name="August Goldfischer" userId="ea849e76-1a06-4cbe-b774-16fd92d015cf" providerId="ADAL" clId="{11653372-DD92-46D3-8121-CD510F204AD7}" dt="2023-10-31T19:15:53.960" v="379" actId="1076"/>
          <ac:spMkLst>
            <pc:docMk/>
            <pc:sldMk cId="1722976817" sldId="303"/>
            <ac:spMk id="5" creationId="{D59C5C4B-32C2-9A83-BA83-147713853F7A}"/>
          </ac:spMkLst>
        </pc:spChg>
        <pc:spChg chg="del">
          <ac:chgData name="August Goldfischer" userId="ea849e76-1a06-4cbe-b774-16fd92d015cf" providerId="ADAL" clId="{11653372-DD92-46D3-8121-CD510F204AD7}" dt="2023-10-31T19:07:58.688" v="296" actId="478"/>
          <ac:spMkLst>
            <pc:docMk/>
            <pc:sldMk cId="1722976817" sldId="303"/>
            <ac:spMk id="47" creationId="{00000000-0000-0000-0000-000000000000}"/>
          </ac:spMkLst>
        </pc:spChg>
        <pc:spChg chg="del">
          <ac:chgData name="August Goldfischer" userId="ea849e76-1a06-4cbe-b774-16fd92d015cf" providerId="ADAL" clId="{11653372-DD92-46D3-8121-CD510F204AD7}" dt="2023-10-31T19:07:56.688" v="295" actId="478"/>
          <ac:spMkLst>
            <pc:docMk/>
            <pc:sldMk cId="1722976817" sldId="303"/>
            <ac:spMk id="48" creationId="{00000000-0000-0000-0000-000000000000}"/>
          </ac:spMkLst>
        </pc:spChg>
        <pc:spChg chg="del">
          <ac:chgData name="August Goldfischer" userId="ea849e76-1a06-4cbe-b774-16fd92d015cf" providerId="ADAL" clId="{11653372-DD92-46D3-8121-CD510F204AD7}" dt="2023-10-31T19:08:48.612" v="301" actId="478"/>
          <ac:spMkLst>
            <pc:docMk/>
            <pc:sldMk cId="1722976817" sldId="303"/>
            <ac:spMk id="2078" creationId="{00000000-0000-0000-0000-000000000000}"/>
          </ac:spMkLst>
        </pc:spChg>
        <pc:spChg chg="mod">
          <ac:chgData name="August Goldfischer" userId="ea849e76-1a06-4cbe-b774-16fd92d015cf" providerId="ADAL" clId="{11653372-DD92-46D3-8121-CD510F204AD7}" dt="2023-10-31T19:09:05.326" v="322" actId="20577"/>
          <ac:spMkLst>
            <pc:docMk/>
            <pc:sldMk cId="1722976817" sldId="303"/>
            <ac:spMk id="77893" creationId="{00000000-0000-0000-0000-000000000000}"/>
          </ac:spMkLst>
        </pc:spChg>
      </pc:sldChg>
      <pc:sldChg chg="addSp delSp modSp add del mod ord modNotesTx">
        <pc:chgData name="August Goldfischer" userId="ea849e76-1a06-4cbe-b774-16fd92d015cf" providerId="ADAL" clId="{11653372-DD92-46D3-8121-CD510F204AD7}" dt="2023-10-31T19:38:33.422" v="832" actId="1076"/>
        <pc:sldMkLst>
          <pc:docMk/>
          <pc:sldMk cId="540536847" sldId="897"/>
        </pc:sldMkLst>
        <pc:spChg chg="add mod">
          <ac:chgData name="August Goldfischer" userId="ea849e76-1a06-4cbe-b774-16fd92d015cf" providerId="ADAL" clId="{11653372-DD92-46D3-8121-CD510F204AD7}" dt="2023-10-31T19:05:48.424" v="282" actId="120"/>
          <ac:spMkLst>
            <pc:docMk/>
            <pc:sldMk cId="540536847" sldId="897"/>
            <ac:spMk id="3" creationId="{FD55D013-A213-4410-5C7B-BBA65742D8D8}"/>
          </ac:spMkLst>
        </pc:spChg>
        <pc:spChg chg="del mod">
          <ac:chgData name="August Goldfischer" userId="ea849e76-1a06-4cbe-b774-16fd92d015cf" providerId="ADAL" clId="{11653372-DD92-46D3-8121-CD510F204AD7}" dt="2023-10-31T19:01:02.387" v="264"/>
          <ac:spMkLst>
            <pc:docMk/>
            <pc:sldMk cId="540536847" sldId="897"/>
            <ac:spMk id="4" creationId="{6DA0DFB1-F41F-47C1-9990-A6FCC3EDF693}"/>
          </ac:spMkLst>
        </pc:spChg>
        <pc:spChg chg="add mod ord">
          <ac:chgData name="August Goldfischer" userId="ea849e76-1a06-4cbe-b774-16fd92d015cf" providerId="ADAL" clId="{11653372-DD92-46D3-8121-CD510F204AD7}" dt="2023-10-31T19:38:30.172" v="831" actId="1076"/>
          <ac:spMkLst>
            <pc:docMk/>
            <pc:sldMk cId="540536847" sldId="897"/>
            <ac:spMk id="5" creationId="{16EB78CD-C06E-E9C1-ECC9-5AE6F9EA7CF3}"/>
          </ac:spMkLst>
        </pc:spChg>
        <pc:spChg chg="add mod">
          <ac:chgData name="August Goldfischer" userId="ea849e76-1a06-4cbe-b774-16fd92d015cf" providerId="ADAL" clId="{11653372-DD92-46D3-8121-CD510F204AD7}" dt="2023-10-31T19:38:33.422" v="832" actId="1076"/>
          <ac:spMkLst>
            <pc:docMk/>
            <pc:sldMk cId="540536847" sldId="897"/>
            <ac:spMk id="6" creationId="{24467D7E-6D4A-FC82-6D00-FD203A187BE2}"/>
          </ac:spMkLst>
        </pc:spChg>
        <pc:spChg chg="mod">
          <ac:chgData name="August Goldfischer" userId="ea849e76-1a06-4cbe-b774-16fd92d015cf" providerId="ADAL" clId="{11653372-DD92-46D3-8121-CD510F204AD7}" dt="2023-10-31T19:37:01.843" v="814" actId="1076"/>
          <ac:spMkLst>
            <pc:docMk/>
            <pc:sldMk cId="540536847" sldId="897"/>
            <ac:spMk id="15" creationId="{AE73FE5B-21E5-4188-B2B7-9A4E57CF47E1}"/>
          </ac:spMkLst>
        </pc:spChg>
        <pc:spChg chg="mod">
          <ac:chgData name="August Goldfischer" userId="ea849e76-1a06-4cbe-b774-16fd92d015cf" providerId="ADAL" clId="{11653372-DD92-46D3-8121-CD510F204AD7}" dt="2023-10-31T19:01:01.164" v="262" actId="20577"/>
          <ac:spMkLst>
            <pc:docMk/>
            <pc:sldMk cId="540536847" sldId="897"/>
            <ac:spMk id="43" creationId="{24D933AE-C37F-49B6-B6E2-9FE4E8D5C01E}"/>
          </ac:spMkLst>
        </pc:spChg>
      </pc:sldChg>
      <pc:sldChg chg="addSp delSp modSp add mod ord modAnim modNotesTx">
        <pc:chgData name="August Goldfischer" userId="ea849e76-1a06-4cbe-b774-16fd92d015cf" providerId="ADAL" clId="{11653372-DD92-46D3-8121-CD510F204AD7}" dt="2023-10-31T20:00:44.587" v="891" actId="20577"/>
        <pc:sldMkLst>
          <pc:docMk/>
          <pc:sldMk cId="1906416446" sldId="898"/>
        </pc:sldMkLst>
        <pc:spChg chg="del mod">
          <ac:chgData name="August Goldfischer" userId="ea849e76-1a06-4cbe-b774-16fd92d015cf" providerId="ADAL" clId="{11653372-DD92-46D3-8121-CD510F204AD7}" dt="2023-10-31T19:14:39.917" v="366"/>
          <ac:spMkLst>
            <pc:docMk/>
            <pc:sldMk cId="1906416446" sldId="898"/>
            <ac:spMk id="3" creationId="{FD55D013-A213-4410-5C7B-BBA65742D8D8}"/>
          </ac:spMkLst>
        </pc:spChg>
        <pc:spChg chg="add mod">
          <ac:chgData name="August Goldfischer" userId="ea849e76-1a06-4cbe-b774-16fd92d015cf" providerId="ADAL" clId="{11653372-DD92-46D3-8121-CD510F204AD7}" dt="2023-10-31T19:33:43.329" v="767" actId="14100"/>
          <ac:spMkLst>
            <pc:docMk/>
            <pc:sldMk cId="1906416446" sldId="898"/>
            <ac:spMk id="4" creationId="{48D5D93D-FFAA-7C9B-67D3-ECF83BF22FD3}"/>
          </ac:spMkLst>
        </pc:spChg>
        <pc:spChg chg="add mod">
          <ac:chgData name="August Goldfischer" userId="ea849e76-1a06-4cbe-b774-16fd92d015cf" providerId="ADAL" clId="{11653372-DD92-46D3-8121-CD510F204AD7}" dt="2023-10-31T19:34:06.303" v="774" actId="14100"/>
          <ac:spMkLst>
            <pc:docMk/>
            <pc:sldMk cId="1906416446" sldId="898"/>
            <ac:spMk id="5" creationId="{65AC28BC-B5DA-F713-E5A7-7311AFC32D06}"/>
          </ac:spMkLst>
        </pc:spChg>
        <pc:spChg chg="add mod">
          <ac:chgData name="August Goldfischer" userId="ea849e76-1a06-4cbe-b774-16fd92d015cf" providerId="ADAL" clId="{11653372-DD92-46D3-8121-CD510F204AD7}" dt="2023-10-31T19:34:46.507" v="784" actId="14100"/>
          <ac:spMkLst>
            <pc:docMk/>
            <pc:sldMk cId="1906416446" sldId="898"/>
            <ac:spMk id="6" creationId="{74117505-75E8-1BC4-E2F4-362726102256}"/>
          </ac:spMkLst>
        </pc:spChg>
        <pc:spChg chg="add mod">
          <ac:chgData name="August Goldfischer" userId="ea849e76-1a06-4cbe-b774-16fd92d015cf" providerId="ADAL" clId="{11653372-DD92-46D3-8121-CD510F204AD7}" dt="2023-10-31T19:35:17.879" v="794" actId="14100"/>
          <ac:spMkLst>
            <pc:docMk/>
            <pc:sldMk cId="1906416446" sldId="898"/>
            <ac:spMk id="7" creationId="{B8DF63F3-FFEC-A208-B262-A396C094B895}"/>
          </ac:spMkLst>
        </pc:spChg>
        <pc:spChg chg="add del mod">
          <ac:chgData name="August Goldfischer" userId="ea849e76-1a06-4cbe-b774-16fd92d015cf" providerId="ADAL" clId="{11653372-DD92-46D3-8121-CD510F204AD7}" dt="2023-10-31T19:38:13.178" v="827" actId="478"/>
          <ac:spMkLst>
            <pc:docMk/>
            <pc:sldMk cId="1906416446" sldId="898"/>
            <ac:spMk id="8" creationId="{68FD831F-B6A8-6DAD-2D19-2E64094CEEC7}"/>
          </ac:spMkLst>
        </pc:spChg>
        <pc:spChg chg="add del mod">
          <ac:chgData name="August Goldfischer" userId="ea849e76-1a06-4cbe-b774-16fd92d015cf" providerId="ADAL" clId="{11653372-DD92-46D3-8121-CD510F204AD7}" dt="2023-10-31T19:38:14.111" v="828" actId="478"/>
          <ac:spMkLst>
            <pc:docMk/>
            <pc:sldMk cId="1906416446" sldId="898"/>
            <ac:spMk id="9" creationId="{47CB37A2-E6EE-FAA7-E06C-43CE31A7FCC1}"/>
          </ac:spMkLst>
        </pc:spChg>
      </pc:sldChg>
      <pc:sldChg chg="addSp delSp modSp add mod ord modAnim modNotesTx">
        <pc:chgData name="August Goldfischer" userId="ea849e76-1a06-4cbe-b774-16fd92d015cf" providerId="ADAL" clId="{11653372-DD92-46D3-8121-CD510F204AD7}" dt="2023-10-31T19:24:00.993" v="529" actId="20577"/>
        <pc:sldMkLst>
          <pc:docMk/>
          <pc:sldMk cId="3138161110" sldId="899"/>
        </pc:sldMkLst>
        <pc:spChg chg="mod">
          <ac:chgData name="August Goldfischer" userId="ea849e76-1a06-4cbe-b774-16fd92d015cf" providerId="ADAL" clId="{11653372-DD92-46D3-8121-CD510F204AD7}" dt="2023-10-31T19:14:42.470" v="367" actId="20577"/>
          <ac:spMkLst>
            <pc:docMk/>
            <pc:sldMk cId="3138161110" sldId="899"/>
            <ac:spMk id="3" creationId="{FD55D013-A213-4410-5C7B-BBA65742D8D8}"/>
          </ac:spMkLst>
        </pc:spChg>
        <pc:picChg chg="add del mod">
          <ac:chgData name="August Goldfischer" userId="ea849e76-1a06-4cbe-b774-16fd92d015cf" providerId="ADAL" clId="{11653372-DD92-46D3-8121-CD510F204AD7}" dt="2023-10-31T19:18:48.492" v="399" actId="478"/>
          <ac:picMkLst>
            <pc:docMk/>
            <pc:sldMk cId="3138161110" sldId="899"/>
            <ac:picMk id="4" creationId="{6AAAEB1E-A597-8C80-FE48-7AC5B0ECD51C}"/>
          </ac:picMkLst>
        </pc:picChg>
        <pc:picChg chg="add mod">
          <ac:chgData name="August Goldfischer" userId="ea849e76-1a06-4cbe-b774-16fd92d015cf" providerId="ADAL" clId="{11653372-DD92-46D3-8121-CD510F204AD7}" dt="2023-10-31T19:19:11.818" v="404" actId="1076"/>
          <ac:picMkLst>
            <pc:docMk/>
            <pc:sldMk cId="3138161110" sldId="899"/>
            <ac:picMk id="5" creationId="{3ECDFF8A-2BE7-6A0E-14CB-0BB7589E8980}"/>
          </ac:picMkLst>
        </pc:picChg>
        <pc:picChg chg="add mod">
          <ac:chgData name="August Goldfischer" userId="ea849e76-1a06-4cbe-b774-16fd92d015cf" providerId="ADAL" clId="{11653372-DD92-46D3-8121-CD510F204AD7}" dt="2023-10-31T19:20:19.248" v="416" actId="1440"/>
          <ac:picMkLst>
            <pc:docMk/>
            <pc:sldMk cId="3138161110" sldId="899"/>
            <ac:picMk id="6" creationId="{6B1E120E-957F-095D-02F3-5351C50DA9D4}"/>
          </ac:picMkLst>
        </pc:picChg>
      </pc:sldChg>
      <pc:sldChg chg="addSp delSp modSp add mod modAnim modNotesTx">
        <pc:chgData name="August Goldfischer" userId="ea849e76-1a06-4cbe-b774-16fd92d015cf" providerId="ADAL" clId="{11653372-DD92-46D3-8121-CD510F204AD7}" dt="2023-10-31T19:33:26.820" v="762"/>
        <pc:sldMkLst>
          <pc:docMk/>
          <pc:sldMk cId="3791385745" sldId="900"/>
        </pc:sldMkLst>
        <pc:spChg chg="add mod">
          <ac:chgData name="August Goldfischer" userId="ea849e76-1a06-4cbe-b774-16fd92d015cf" providerId="ADAL" clId="{11653372-DD92-46D3-8121-CD510F204AD7}" dt="2023-10-31T19:32:40.643" v="751" actId="14100"/>
          <ac:spMkLst>
            <pc:docMk/>
            <pc:sldMk cId="3791385745" sldId="900"/>
            <ac:spMk id="5" creationId="{4BBF0077-52BA-A2F4-8277-6E53CA406DD7}"/>
          </ac:spMkLst>
        </pc:spChg>
        <pc:spChg chg="add mod">
          <ac:chgData name="August Goldfischer" userId="ea849e76-1a06-4cbe-b774-16fd92d015cf" providerId="ADAL" clId="{11653372-DD92-46D3-8121-CD510F204AD7}" dt="2023-10-31T19:32:33.908" v="750" actId="14100"/>
          <ac:spMkLst>
            <pc:docMk/>
            <pc:sldMk cId="3791385745" sldId="900"/>
            <ac:spMk id="6" creationId="{8340B4DD-772C-52D1-FE13-11142758F432}"/>
          </ac:spMkLst>
        </pc:spChg>
        <pc:spChg chg="add mod">
          <ac:chgData name="August Goldfischer" userId="ea849e76-1a06-4cbe-b774-16fd92d015cf" providerId="ADAL" clId="{11653372-DD92-46D3-8121-CD510F204AD7}" dt="2023-10-31T19:32:16.449" v="747" actId="1076"/>
          <ac:spMkLst>
            <pc:docMk/>
            <pc:sldMk cId="3791385745" sldId="900"/>
            <ac:spMk id="7" creationId="{48E14BB9-E593-EE0D-BC0B-8A3F985B5C5D}"/>
          </ac:spMkLst>
        </pc:spChg>
        <pc:spChg chg="add mod">
          <ac:chgData name="August Goldfischer" userId="ea849e76-1a06-4cbe-b774-16fd92d015cf" providerId="ADAL" clId="{11653372-DD92-46D3-8121-CD510F204AD7}" dt="2023-10-31T19:32:51.489" v="753" actId="1076"/>
          <ac:spMkLst>
            <pc:docMk/>
            <pc:sldMk cId="3791385745" sldId="900"/>
            <ac:spMk id="8" creationId="{B33C09A3-D90B-011D-3569-38DB945D6701}"/>
          </ac:spMkLst>
        </pc:spChg>
        <pc:spChg chg="add mod">
          <ac:chgData name="August Goldfischer" userId="ea849e76-1a06-4cbe-b774-16fd92d015cf" providerId="ADAL" clId="{11653372-DD92-46D3-8121-CD510F204AD7}" dt="2023-10-31T19:33:09.094" v="756" actId="1076"/>
          <ac:spMkLst>
            <pc:docMk/>
            <pc:sldMk cId="3791385745" sldId="900"/>
            <ac:spMk id="9" creationId="{D5D0BD80-95D7-602B-790E-1A04C0C37F03}"/>
          </ac:spMkLst>
        </pc:spChg>
        <pc:spChg chg="add mod">
          <ac:chgData name="August Goldfischer" userId="ea849e76-1a06-4cbe-b774-16fd92d015cf" providerId="ADAL" clId="{11653372-DD92-46D3-8121-CD510F204AD7}" dt="2023-10-31T19:33:06.176" v="755" actId="1076"/>
          <ac:spMkLst>
            <pc:docMk/>
            <pc:sldMk cId="3791385745" sldId="900"/>
            <ac:spMk id="10" creationId="{528E4791-2B76-83C0-B9A0-D5D9B5EDCC27}"/>
          </ac:spMkLst>
        </pc:spChg>
        <pc:spChg chg="mod">
          <ac:chgData name="August Goldfischer" userId="ea849e76-1a06-4cbe-b774-16fd92d015cf" providerId="ADAL" clId="{11653372-DD92-46D3-8121-CD510F204AD7}" dt="2023-10-31T19:22:37.399" v="451" actId="1076"/>
          <ac:spMkLst>
            <pc:docMk/>
            <pc:sldMk cId="3791385745" sldId="900"/>
            <ac:spMk id="15" creationId="{AE73FE5B-21E5-4188-B2B7-9A4E57CF47E1}"/>
          </ac:spMkLst>
        </pc:spChg>
        <pc:picChg chg="del">
          <ac:chgData name="August Goldfischer" userId="ea849e76-1a06-4cbe-b774-16fd92d015cf" providerId="ADAL" clId="{11653372-DD92-46D3-8121-CD510F204AD7}" dt="2023-10-31T19:19:14.923" v="405" actId="21"/>
          <ac:picMkLst>
            <pc:docMk/>
            <pc:sldMk cId="3791385745" sldId="900"/>
            <ac:picMk id="4" creationId="{6AAAEB1E-A597-8C80-FE48-7AC5B0ECD51C}"/>
          </ac:picMkLst>
        </pc:picChg>
      </pc:sldChg>
      <pc:sldChg chg="addSp delSp modSp add mod ord modNotesTx">
        <pc:chgData name="August Goldfischer" userId="ea849e76-1a06-4cbe-b774-16fd92d015cf" providerId="ADAL" clId="{11653372-DD92-46D3-8121-CD510F204AD7}" dt="2023-10-31T20:23:31.541" v="1070" actId="5793"/>
        <pc:sldMkLst>
          <pc:docMk/>
          <pc:sldMk cId="2126213002" sldId="901"/>
        </pc:sldMkLst>
        <pc:spChg chg="del">
          <ac:chgData name="August Goldfischer" userId="ea849e76-1a06-4cbe-b774-16fd92d015cf" providerId="ADAL" clId="{11653372-DD92-46D3-8121-CD510F204AD7}" dt="2023-10-31T19:23:18.829" v="456" actId="21"/>
          <ac:spMkLst>
            <pc:docMk/>
            <pc:sldMk cId="2126213002" sldId="901"/>
            <ac:spMk id="3" creationId="{FD55D013-A213-4410-5C7B-BBA65742D8D8}"/>
          </ac:spMkLst>
        </pc:spChg>
        <pc:spChg chg="mod">
          <ac:chgData name="August Goldfischer" userId="ea849e76-1a06-4cbe-b774-16fd92d015cf" providerId="ADAL" clId="{11653372-DD92-46D3-8121-CD510F204AD7}" dt="2023-10-31T20:02:16.698" v="957" actId="20577"/>
          <ac:spMkLst>
            <pc:docMk/>
            <pc:sldMk cId="2126213002" sldId="901"/>
            <ac:spMk id="43" creationId="{24D933AE-C37F-49B6-B6E2-9FE4E8D5C01E}"/>
          </ac:spMkLst>
        </pc:spChg>
        <pc:picChg chg="add mod">
          <ac:chgData name="August Goldfischer" userId="ea849e76-1a06-4cbe-b774-16fd92d015cf" providerId="ADAL" clId="{11653372-DD92-46D3-8121-CD510F204AD7}" dt="2023-10-31T20:18:06.161" v="1032" actId="1076"/>
          <ac:picMkLst>
            <pc:docMk/>
            <pc:sldMk cId="2126213002" sldId="901"/>
            <ac:picMk id="5" creationId="{EB0B732F-3BDC-D01D-5458-B1E0C84B54E5}"/>
          </ac:picMkLst>
        </pc:picChg>
      </pc:sldChg>
      <pc:sldChg chg="add del">
        <pc:chgData name="August Goldfischer" userId="ea849e76-1a06-4cbe-b774-16fd92d015cf" providerId="ADAL" clId="{11653372-DD92-46D3-8121-CD510F204AD7}" dt="2023-10-31T19:26:08.716" v="620"/>
        <pc:sldMkLst>
          <pc:docMk/>
          <pc:sldMk cId="526200477" sldId="902"/>
        </pc:sldMkLst>
      </pc:sldChg>
      <pc:sldChg chg="addSp modSp add del mod">
        <pc:chgData name="August Goldfischer" userId="ea849e76-1a06-4cbe-b774-16fd92d015cf" providerId="ADAL" clId="{11653372-DD92-46D3-8121-CD510F204AD7}" dt="2023-10-31T20:02:50.253" v="1001" actId="2696"/>
        <pc:sldMkLst>
          <pc:docMk/>
          <pc:sldMk cId="3615474937" sldId="902"/>
        </pc:sldMkLst>
        <pc:spChg chg="add mod">
          <ac:chgData name="August Goldfischer" userId="ea849e76-1a06-4cbe-b774-16fd92d015cf" providerId="ADAL" clId="{11653372-DD92-46D3-8121-CD510F204AD7}" dt="2023-10-31T19:27:07.759" v="693" actId="20577"/>
          <ac:spMkLst>
            <pc:docMk/>
            <pc:sldMk cId="3615474937" sldId="902"/>
            <ac:spMk id="3" creationId="{E0C25A3D-2530-9257-4484-D5CA0309F1F7}"/>
          </ac:spMkLst>
        </pc:spChg>
        <pc:spChg chg="mod">
          <ac:chgData name="August Goldfischer" userId="ea849e76-1a06-4cbe-b774-16fd92d015cf" providerId="ADAL" clId="{11653372-DD92-46D3-8121-CD510F204AD7}" dt="2023-10-31T20:02:27.893" v="986" actId="20577"/>
          <ac:spMkLst>
            <pc:docMk/>
            <pc:sldMk cId="3615474937" sldId="902"/>
            <ac:spMk id="43" creationId="{24D933AE-C37F-49B6-B6E2-9FE4E8D5C01E}"/>
          </ac:spMkLst>
        </pc:spChg>
      </pc:sldChg>
      <pc:sldChg chg="add del">
        <pc:chgData name="August Goldfischer" userId="ea849e76-1a06-4cbe-b774-16fd92d015cf" providerId="ADAL" clId="{11653372-DD92-46D3-8121-CD510F204AD7}" dt="2023-10-31T19:26:08.266" v="619"/>
        <pc:sldMkLst>
          <pc:docMk/>
          <pc:sldMk cId="1443564028" sldId="903"/>
        </pc:sldMkLst>
      </pc:sldChg>
      <pc:sldChg chg="addSp modSp add mod ord modNotesTx">
        <pc:chgData name="August Goldfischer" userId="ea849e76-1a06-4cbe-b774-16fd92d015cf" providerId="ADAL" clId="{11653372-DD92-46D3-8121-CD510F204AD7}" dt="2023-10-31T20:26:05.482" v="1299" actId="20577"/>
        <pc:sldMkLst>
          <pc:docMk/>
          <pc:sldMk cId="2974081049" sldId="903"/>
        </pc:sldMkLst>
        <pc:spChg chg="add mod">
          <ac:chgData name="August Goldfischer" userId="ea849e76-1a06-4cbe-b774-16fd92d015cf" providerId="ADAL" clId="{11653372-DD92-46D3-8121-CD510F204AD7}" dt="2023-10-31T20:24:41.021" v="1101" actId="1076"/>
          <ac:spMkLst>
            <pc:docMk/>
            <pc:sldMk cId="2974081049" sldId="903"/>
            <ac:spMk id="4" creationId="{D8589048-F91B-C78D-1DAA-605D09216CCE}"/>
          </ac:spMkLst>
        </pc:spChg>
        <pc:spChg chg="add mod">
          <ac:chgData name="August Goldfischer" userId="ea849e76-1a06-4cbe-b774-16fd92d015cf" providerId="ADAL" clId="{11653372-DD92-46D3-8121-CD510F204AD7}" dt="2023-10-31T20:25:20.150" v="1121" actId="1076"/>
          <ac:spMkLst>
            <pc:docMk/>
            <pc:sldMk cId="2974081049" sldId="903"/>
            <ac:spMk id="5" creationId="{BE1D9F4D-AB24-51B9-2F1E-52D1DE96E10D}"/>
          </ac:spMkLst>
        </pc:spChg>
        <pc:spChg chg="mod">
          <ac:chgData name="August Goldfischer" userId="ea849e76-1a06-4cbe-b774-16fd92d015cf" providerId="ADAL" clId="{11653372-DD92-46D3-8121-CD510F204AD7}" dt="2023-10-31T20:02:38.389" v="999" actId="20577"/>
          <ac:spMkLst>
            <pc:docMk/>
            <pc:sldMk cId="2974081049" sldId="903"/>
            <ac:spMk id="43" creationId="{24D933AE-C37F-49B6-B6E2-9FE4E8D5C01E}"/>
          </ac:spMkLst>
        </pc:spChg>
        <pc:picChg chg="add mod">
          <ac:chgData name="August Goldfischer" userId="ea849e76-1a06-4cbe-b774-16fd92d015cf" providerId="ADAL" clId="{11653372-DD92-46D3-8121-CD510F204AD7}" dt="2023-10-31T20:24:12.884" v="1097" actId="1076"/>
          <ac:picMkLst>
            <pc:docMk/>
            <pc:sldMk cId="2974081049" sldId="903"/>
            <ac:picMk id="3" creationId="{C7179C3A-BC3C-DCED-B96E-4AA4F7D7CBD6}"/>
          </ac:picMkLst>
        </pc:picChg>
      </pc:sldChg>
      <pc:sldChg chg="addSp delSp modSp add del mod addAnim delAnim modNotesTx">
        <pc:chgData name="August Goldfischer" userId="ea849e76-1a06-4cbe-b774-16fd92d015cf" providerId="ADAL" clId="{11653372-DD92-46D3-8121-CD510F204AD7}" dt="2023-10-31T20:18:08.837" v="1033" actId="2696"/>
        <pc:sldMkLst>
          <pc:docMk/>
          <pc:sldMk cId="2935590141" sldId="912"/>
        </pc:sldMkLst>
        <pc:spChg chg="add del">
          <ac:chgData name="August Goldfischer" userId="ea849e76-1a06-4cbe-b774-16fd92d015cf" providerId="ADAL" clId="{11653372-DD92-46D3-8121-CD510F204AD7}" dt="2023-10-31T20:17:08.248" v="1007" actId="478"/>
          <ac:spMkLst>
            <pc:docMk/>
            <pc:sldMk cId="2935590141" sldId="912"/>
            <ac:spMk id="23" creationId="{160D82C5-E82A-4E9E-8F8B-673278113BA1}"/>
          </ac:spMkLst>
        </pc:spChg>
        <pc:spChg chg="del mod">
          <ac:chgData name="August Goldfischer" userId="ea849e76-1a06-4cbe-b774-16fd92d015cf" providerId="ADAL" clId="{11653372-DD92-46D3-8121-CD510F204AD7}" dt="2023-10-31T20:17:09.838" v="1009" actId="478"/>
          <ac:spMkLst>
            <pc:docMk/>
            <pc:sldMk cId="2935590141" sldId="912"/>
            <ac:spMk id="27" creationId="{53769F90-E896-44F2-BAF6-63CAEED3B899}"/>
          </ac:spMkLst>
        </pc:spChg>
        <pc:spChg chg="del">
          <ac:chgData name="August Goldfischer" userId="ea849e76-1a06-4cbe-b774-16fd92d015cf" providerId="ADAL" clId="{11653372-DD92-46D3-8121-CD510F204AD7}" dt="2023-10-31T20:17:10.911" v="1010" actId="478"/>
          <ac:spMkLst>
            <pc:docMk/>
            <pc:sldMk cId="2935590141" sldId="912"/>
            <ac:spMk id="28" creationId="{D5760FC8-41F2-44F7-9343-E962BB015C7B}"/>
          </ac:spMkLst>
        </pc:spChg>
        <pc:spChg chg="del">
          <ac:chgData name="August Goldfischer" userId="ea849e76-1a06-4cbe-b774-16fd92d015cf" providerId="ADAL" clId="{11653372-DD92-46D3-8121-CD510F204AD7}" dt="2023-10-31T20:17:12.210" v="1011" actId="478"/>
          <ac:spMkLst>
            <pc:docMk/>
            <pc:sldMk cId="2935590141" sldId="912"/>
            <ac:spMk id="31" creationId="{187EE6BB-70A1-4B02-B753-F64277FD653A}"/>
          </ac:spMkLst>
        </pc:spChg>
        <pc:spChg chg="del">
          <ac:chgData name="August Goldfischer" userId="ea849e76-1a06-4cbe-b774-16fd92d015cf" providerId="ADAL" clId="{11653372-DD92-46D3-8121-CD510F204AD7}" dt="2023-10-31T20:17:13.281" v="1012" actId="478"/>
          <ac:spMkLst>
            <pc:docMk/>
            <pc:sldMk cId="2935590141" sldId="912"/>
            <ac:spMk id="32" creationId="{56336129-D71C-4346-8219-89C4605A6D8D}"/>
          </ac:spMkLst>
        </pc:spChg>
      </pc:sldChg>
      <pc:sldMasterChg chg="del delSldLayout">
        <pc:chgData name="August Goldfischer" userId="ea849e76-1a06-4cbe-b774-16fd92d015cf" providerId="ADAL" clId="{11653372-DD92-46D3-8121-CD510F204AD7}" dt="2023-10-31T19:16:37.937" v="380" actId="2696"/>
        <pc:sldMasterMkLst>
          <pc:docMk/>
          <pc:sldMasterMk cId="285856155" sldId="2147483678"/>
        </pc:sldMasterMkLst>
        <pc:sldLayoutChg chg="del">
          <pc:chgData name="August Goldfischer" userId="ea849e76-1a06-4cbe-b774-16fd92d015cf" providerId="ADAL" clId="{11653372-DD92-46D3-8121-CD510F204AD7}" dt="2023-10-31T19:16:37.937" v="380" actId="2696"/>
          <pc:sldLayoutMkLst>
            <pc:docMk/>
            <pc:sldMasterMk cId="285856155" sldId="2147483678"/>
            <pc:sldLayoutMk cId="3497170111" sldId="2147483679"/>
          </pc:sldLayoutMkLst>
        </pc:sldLayoutChg>
        <pc:sldLayoutChg chg="del">
          <pc:chgData name="August Goldfischer" userId="ea849e76-1a06-4cbe-b774-16fd92d015cf" providerId="ADAL" clId="{11653372-DD92-46D3-8121-CD510F204AD7}" dt="2023-10-31T19:16:37.937" v="380" actId="2696"/>
          <pc:sldLayoutMkLst>
            <pc:docMk/>
            <pc:sldMasterMk cId="285856155" sldId="2147483678"/>
            <pc:sldLayoutMk cId="1186097186" sldId="2147483680"/>
          </pc:sldLayoutMkLst>
        </pc:sldLayoutChg>
        <pc:sldLayoutChg chg="del">
          <pc:chgData name="August Goldfischer" userId="ea849e76-1a06-4cbe-b774-16fd92d015cf" providerId="ADAL" clId="{11653372-DD92-46D3-8121-CD510F204AD7}" dt="2023-10-31T19:16:37.937" v="380" actId="2696"/>
          <pc:sldLayoutMkLst>
            <pc:docMk/>
            <pc:sldMasterMk cId="285856155" sldId="2147483678"/>
            <pc:sldLayoutMk cId="233079794" sldId="2147483681"/>
          </pc:sldLayoutMkLst>
        </pc:sldLayoutChg>
        <pc:sldLayoutChg chg="del">
          <pc:chgData name="August Goldfischer" userId="ea849e76-1a06-4cbe-b774-16fd92d015cf" providerId="ADAL" clId="{11653372-DD92-46D3-8121-CD510F204AD7}" dt="2023-10-31T19:16:37.937" v="380" actId="2696"/>
          <pc:sldLayoutMkLst>
            <pc:docMk/>
            <pc:sldMasterMk cId="285856155" sldId="2147483678"/>
            <pc:sldLayoutMk cId="844460312" sldId="2147483682"/>
          </pc:sldLayoutMkLst>
        </pc:sldLayoutChg>
        <pc:sldLayoutChg chg="del">
          <pc:chgData name="August Goldfischer" userId="ea849e76-1a06-4cbe-b774-16fd92d015cf" providerId="ADAL" clId="{11653372-DD92-46D3-8121-CD510F204AD7}" dt="2023-10-31T19:16:37.937" v="380" actId="2696"/>
          <pc:sldLayoutMkLst>
            <pc:docMk/>
            <pc:sldMasterMk cId="285856155" sldId="2147483678"/>
            <pc:sldLayoutMk cId="1944804459" sldId="2147483683"/>
          </pc:sldLayoutMkLst>
        </pc:sldLayoutChg>
        <pc:sldLayoutChg chg="del">
          <pc:chgData name="August Goldfischer" userId="ea849e76-1a06-4cbe-b774-16fd92d015cf" providerId="ADAL" clId="{11653372-DD92-46D3-8121-CD510F204AD7}" dt="2023-10-31T19:16:37.937" v="380" actId="2696"/>
          <pc:sldLayoutMkLst>
            <pc:docMk/>
            <pc:sldMasterMk cId="285856155" sldId="2147483678"/>
            <pc:sldLayoutMk cId="3140805907" sldId="2147483684"/>
          </pc:sldLayoutMkLst>
        </pc:sldLayoutChg>
        <pc:sldLayoutChg chg="del">
          <pc:chgData name="August Goldfischer" userId="ea849e76-1a06-4cbe-b774-16fd92d015cf" providerId="ADAL" clId="{11653372-DD92-46D3-8121-CD510F204AD7}" dt="2023-10-31T19:16:37.937" v="380" actId="2696"/>
          <pc:sldLayoutMkLst>
            <pc:docMk/>
            <pc:sldMasterMk cId="285856155" sldId="2147483678"/>
            <pc:sldLayoutMk cId="1597819201" sldId="2147483685"/>
          </pc:sldLayoutMkLst>
        </pc:sldLayoutChg>
        <pc:sldLayoutChg chg="del">
          <pc:chgData name="August Goldfischer" userId="ea849e76-1a06-4cbe-b774-16fd92d015cf" providerId="ADAL" clId="{11653372-DD92-46D3-8121-CD510F204AD7}" dt="2023-10-31T19:16:37.937" v="380" actId="2696"/>
          <pc:sldLayoutMkLst>
            <pc:docMk/>
            <pc:sldMasterMk cId="285856155" sldId="2147483678"/>
            <pc:sldLayoutMk cId="2820307414" sldId="2147483686"/>
          </pc:sldLayoutMkLst>
        </pc:sldLayoutChg>
        <pc:sldLayoutChg chg="del">
          <pc:chgData name="August Goldfischer" userId="ea849e76-1a06-4cbe-b774-16fd92d015cf" providerId="ADAL" clId="{11653372-DD92-46D3-8121-CD510F204AD7}" dt="2023-10-31T19:16:37.937" v="380" actId="2696"/>
          <pc:sldLayoutMkLst>
            <pc:docMk/>
            <pc:sldMasterMk cId="285856155" sldId="2147483678"/>
            <pc:sldLayoutMk cId="487497131" sldId="2147483687"/>
          </pc:sldLayoutMkLst>
        </pc:sldLayoutChg>
        <pc:sldLayoutChg chg="del">
          <pc:chgData name="August Goldfischer" userId="ea849e76-1a06-4cbe-b774-16fd92d015cf" providerId="ADAL" clId="{11653372-DD92-46D3-8121-CD510F204AD7}" dt="2023-10-31T19:16:37.937" v="380" actId="2696"/>
          <pc:sldLayoutMkLst>
            <pc:docMk/>
            <pc:sldMasterMk cId="285856155" sldId="2147483678"/>
            <pc:sldLayoutMk cId="516993821" sldId="2147483688"/>
          </pc:sldLayoutMkLst>
        </pc:sldLayoutChg>
        <pc:sldLayoutChg chg="del">
          <pc:chgData name="August Goldfischer" userId="ea849e76-1a06-4cbe-b774-16fd92d015cf" providerId="ADAL" clId="{11653372-DD92-46D3-8121-CD510F204AD7}" dt="2023-10-31T19:16:37.937" v="380" actId="2696"/>
          <pc:sldLayoutMkLst>
            <pc:docMk/>
            <pc:sldMasterMk cId="285856155" sldId="2147483678"/>
            <pc:sldLayoutMk cId="3842204282" sldId="214748368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A93211-8892-4E79-9F71-94E425050965}" type="datetimeFigureOut">
              <a:rPr lang="en-US" smtClean="0"/>
              <a:t>10/31/2023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34436-2A1E-4B93-8674-2540CA413D27}" type="slidenum">
              <a:rPr lang="en-US" smtClean="0"/>
              <a:t>‹#›</a:t>
            </a:fld>
            <a:endParaRPr lang="en-US"/>
          </a:p>
        </p:txBody>
      </p:sp>
    </p:spTree>
    <p:extLst>
      <p:ext uri="{BB962C8B-B14F-4D97-AF65-F5344CB8AC3E}">
        <p14:creationId xmlns:p14="http://schemas.microsoft.com/office/powerpoint/2010/main" val="4227025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D34436-2A1E-4B93-8674-2540CA413D27}" type="slidenum">
              <a:rPr lang="en-US" smtClean="0"/>
              <a:t>1</a:t>
            </a:fld>
            <a:endParaRPr lang="en-US"/>
          </a:p>
        </p:txBody>
      </p:sp>
    </p:spTree>
    <p:extLst>
      <p:ext uri="{BB962C8B-B14F-4D97-AF65-F5344CB8AC3E}">
        <p14:creationId xmlns:p14="http://schemas.microsoft.com/office/powerpoint/2010/main" val="2559257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3638"/>
            <a:ext cx="5586413" cy="3141662"/>
          </a:xfrm>
          <a:prstGeom prst="rect">
            <a:avLst/>
          </a:prstGeom>
        </p:spPr>
      </p:sp>
      <p:sp>
        <p:nvSpPr>
          <p:cNvPr id="3" name="Notes Placeholder 2"/>
          <p:cNvSpPr>
            <a:spLocks noGrp="1"/>
          </p:cNvSpPr>
          <p:nvPr>
            <p:ph type="body" idx="1"/>
          </p:nvPr>
        </p:nvSpPr>
        <p:spPr/>
        <p:txBody>
          <a:bodyPr/>
          <a:lstStyle/>
          <a:p>
            <a:r>
              <a:rPr lang="en-US" dirty="0"/>
              <a:t>How does STAR fit in CBP science support?</a:t>
            </a:r>
          </a:p>
        </p:txBody>
      </p:sp>
      <p:sp>
        <p:nvSpPr>
          <p:cNvPr id="4" name="Slide Number Placeholder 3"/>
          <p:cNvSpPr>
            <a:spLocks noGrp="1"/>
          </p:cNvSpPr>
          <p:nvPr>
            <p:ph type="sldNum" sz="quarter" idx="10"/>
          </p:nvPr>
        </p:nvSpPr>
        <p:spPr/>
        <p:txBody>
          <a:bodyPr/>
          <a:lstStyle/>
          <a:p>
            <a:pPr marL="0" marR="0" lvl="0" indent="0" algn="r" defTabSz="934974" rtl="0" eaLnBrk="1" fontAlgn="auto" latinLnBrk="0" hangingPunct="1">
              <a:lnSpc>
                <a:spcPct val="100000"/>
              </a:lnSpc>
              <a:spcBef>
                <a:spcPts val="0"/>
              </a:spcBef>
              <a:spcAft>
                <a:spcPts val="0"/>
              </a:spcAft>
              <a:buClrTx/>
              <a:buSzTx/>
              <a:buFontTx/>
              <a:buNone/>
              <a:tabLst/>
              <a:defRPr/>
            </a:pPr>
            <a:fld id="{C2D97D97-B4CF-428C-8026-DE1DE11E2B8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8688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3638"/>
            <a:ext cx="5586413" cy="3141662"/>
          </a:xfrm>
          <a:prstGeom prst="rect">
            <a:avLst/>
          </a:prstGeom>
        </p:spPr>
      </p:sp>
      <p:sp>
        <p:nvSpPr>
          <p:cNvPr id="3" name="Notes Placeholder 2"/>
          <p:cNvSpPr>
            <a:spLocks noGrp="1"/>
          </p:cNvSpPr>
          <p:nvPr>
            <p:ph type="body" idx="1"/>
          </p:nvPr>
        </p:nvSpPr>
        <p:spPr/>
        <p:txBody>
          <a:bodyPr/>
          <a:lstStyle/>
          <a:p>
            <a:r>
              <a:rPr lang="en-US" dirty="0"/>
              <a:t>What do we do?</a:t>
            </a:r>
          </a:p>
        </p:txBody>
      </p:sp>
      <p:sp>
        <p:nvSpPr>
          <p:cNvPr id="4" name="Slide Number Placeholder 3"/>
          <p:cNvSpPr>
            <a:spLocks noGrp="1"/>
          </p:cNvSpPr>
          <p:nvPr>
            <p:ph type="sldNum" sz="quarter" idx="10"/>
          </p:nvPr>
        </p:nvSpPr>
        <p:spPr/>
        <p:txBody>
          <a:bodyPr/>
          <a:lstStyle/>
          <a:p>
            <a:pPr marL="0" marR="0" lvl="0" indent="0" algn="r" defTabSz="934974" rtl="0" eaLnBrk="1" fontAlgn="auto" latinLnBrk="0" hangingPunct="1">
              <a:lnSpc>
                <a:spcPct val="100000"/>
              </a:lnSpc>
              <a:spcBef>
                <a:spcPts val="0"/>
              </a:spcBef>
              <a:spcAft>
                <a:spcPts val="0"/>
              </a:spcAft>
              <a:buClrTx/>
              <a:buSzTx/>
              <a:buFontTx/>
              <a:buNone/>
              <a:tabLst/>
              <a:defRPr/>
            </a:pPr>
            <a:fld id="{C2D97D97-B4CF-428C-8026-DE1DE11E2B8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4969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3638"/>
            <a:ext cx="5586413" cy="3141662"/>
          </a:xfrm>
          <a:prstGeom prst="rect">
            <a:avLst/>
          </a:prstGeom>
        </p:spPr>
      </p:sp>
      <p:sp>
        <p:nvSpPr>
          <p:cNvPr id="3" name="Notes Placeholder 2"/>
          <p:cNvSpPr>
            <a:spLocks noGrp="1"/>
          </p:cNvSpPr>
          <p:nvPr>
            <p:ph type="body" idx="1"/>
          </p:nvPr>
        </p:nvSpPr>
        <p:spPr/>
        <p:txBody>
          <a:bodyPr/>
          <a:lstStyle/>
          <a:p>
            <a:r>
              <a:rPr lang="en-US" dirty="0"/>
              <a:t>How do we do it?</a:t>
            </a:r>
          </a:p>
        </p:txBody>
      </p:sp>
      <p:sp>
        <p:nvSpPr>
          <p:cNvPr id="4" name="Slide Number Placeholder 3"/>
          <p:cNvSpPr>
            <a:spLocks noGrp="1"/>
          </p:cNvSpPr>
          <p:nvPr>
            <p:ph type="sldNum" sz="quarter" idx="10"/>
          </p:nvPr>
        </p:nvSpPr>
        <p:spPr/>
        <p:txBody>
          <a:bodyPr/>
          <a:lstStyle/>
          <a:p>
            <a:pPr marL="0" marR="0" lvl="0" indent="0" algn="r" defTabSz="934974" rtl="0" eaLnBrk="1" fontAlgn="auto" latinLnBrk="0" hangingPunct="1">
              <a:lnSpc>
                <a:spcPct val="100000"/>
              </a:lnSpc>
              <a:spcBef>
                <a:spcPts val="0"/>
              </a:spcBef>
              <a:spcAft>
                <a:spcPts val="0"/>
              </a:spcAft>
              <a:buClrTx/>
              <a:buSzTx/>
              <a:buFontTx/>
              <a:buNone/>
              <a:tabLst/>
              <a:defRPr/>
            </a:pPr>
            <a:fld id="{C2D97D97-B4CF-428C-8026-DE1DE11E2B8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1955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3638"/>
            <a:ext cx="5586413" cy="3141662"/>
          </a:xfrm>
          <a:prstGeom prst="rect">
            <a:avLst/>
          </a:prstGeom>
        </p:spPr>
      </p:sp>
      <p:sp>
        <p:nvSpPr>
          <p:cNvPr id="3" name="Notes Placeholder 2"/>
          <p:cNvSpPr>
            <a:spLocks noGrp="1"/>
          </p:cNvSpPr>
          <p:nvPr>
            <p:ph type="body" idx="1"/>
          </p:nvPr>
        </p:nvSpPr>
        <p:spPr/>
        <p:txBody>
          <a:bodyPr/>
          <a:lstStyle/>
          <a:p>
            <a:r>
              <a:rPr lang="en-US" dirty="0"/>
              <a:t>How do we do it?</a:t>
            </a:r>
          </a:p>
        </p:txBody>
      </p:sp>
      <p:sp>
        <p:nvSpPr>
          <p:cNvPr id="4" name="Slide Number Placeholder 3"/>
          <p:cNvSpPr>
            <a:spLocks noGrp="1"/>
          </p:cNvSpPr>
          <p:nvPr>
            <p:ph type="sldNum" sz="quarter" idx="10"/>
          </p:nvPr>
        </p:nvSpPr>
        <p:spPr/>
        <p:txBody>
          <a:bodyPr/>
          <a:lstStyle/>
          <a:p>
            <a:pPr marL="0" marR="0" lvl="0" indent="0" algn="r" defTabSz="934974" rtl="0" eaLnBrk="1" fontAlgn="auto" latinLnBrk="0" hangingPunct="1">
              <a:lnSpc>
                <a:spcPct val="100000"/>
              </a:lnSpc>
              <a:spcBef>
                <a:spcPts val="0"/>
              </a:spcBef>
              <a:spcAft>
                <a:spcPts val="0"/>
              </a:spcAft>
              <a:buClrTx/>
              <a:buSzTx/>
              <a:buFontTx/>
              <a:buNone/>
              <a:tabLst/>
              <a:defRPr/>
            </a:pPr>
            <a:fld id="{C2D97D97-B4CF-428C-8026-DE1DE11E2B8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5772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FD95EB01-F925-47DF-A844-DC5CEA3D01E0}" type="slidenum">
              <a:rPr lang="en-US"/>
              <a:pPr/>
              <a:t>6</a:t>
            </a:fld>
            <a:endParaRPr lang="en-US" dirty="0"/>
          </a:p>
        </p:txBody>
      </p:sp>
      <p:sp>
        <p:nvSpPr>
          <p:cNvPr id="7171" name="Rectangle 7"/>
          <p:cNvSpPr txBox="1">
            <a:spLocks noGrp="1" noChangeArrowheads="1"/>
          </p:cNvSpPr>
          <p:nvPr/>
        </p:nvSpPr>
        <p:spPr bwMode="auto">
          <a:xfrm>
            <a:off x="3970938" y="8829675"/>
            <a:ext cx="3037840" cy="465138"/>
          </a:xfrm>
          <a:prstGeom prst="rect">
            <a:avLst/>
          </a:prstGeom>
          <a:noFill/>
          <a:ln w="9525">
            <a:noFill/>
            <a:miter lim="800000"/>
            <a:headEnd/>
            <a:tailEnd/>
          </a:ln>
        </p:spPr>
        <p:txBody>
          <a:bodyPr lIns="92830" tIns="46415" rIns="92830" bIns="46415" anchor="b"/>
          <a:lstStyle/>
          <a:p>
            <a:pPr algn="r" defTabSz="928688"/>
            <a:fld id="{8BC1EB4E-D1FE-4AAE-BCF4-AFBB90AB5A0F}" type="slidenum">
              <a:rPr lang="en-US" sz="1200"/>
              <a:pPr algn="r" defTabSz="928688"/>
              <a:t>6</a:t>
            </a:fld>
            <a:endParaRPr lang="en-US" sz="1200" dirty="0"/>
          </a:p>
        </p:txBody>
      </p:sp>
      <p:sp>
        <p:nvSpPr>
          <p:cNvPr id="7172" name="Rectangle 2"/>
          <p:cNvSpPr>
            <a:spLocks noGrp="1" noRot="1" noChangeAspect="1" noChangeArrowheads="1" noTextEdit="1"/>
          </p:cNvSpPr>
          <p:nvPr>
            <p:ph type="sldImg"/>
          </p:nvPr>
        </p:nvSpPr>
        <p:spPr>
          <a:xfrm>
            <a:off x="407988" y="696913"/>
            <a:ext cx="6197600" cy="3486150"/>
          </a:xfrm>
          <a:ln/>
        </p:spPr>
      </p:sp>
      <p:sp>
        <p:nvSpPr>
          <p:cNvPr id="7173" name="Rectangle 3"/>
          <p:cNvSpPr>
            <a:spLocks noGrp="1" noChangeArrowheads="1"/>
          </p:cNvSpPr>
          <p:nvPr>
            <p:ph type="body" idx="1"/>
          </p:nvPr>
        </p:nvSpPr>
        <p:spPr>
          <a:noFill/>
          <a:ln/>
        </p:spPr>
        <p:txBody>
          <a:bodyPr lIns="92830" tIns="46415" rIns="92830" bIns="46415"/>
          <a:lstStyle/>
          <a:p>
            <a:pPr eaLnBrk="1" hangingPunct="1">
              <a:lnSpc>
                <a:spcPct val="90000"/>
              </a:lnSpc>
            </a:pPr>
            <a:r>
              <a:rPr lang="en-US" sz="900" dirty="0"/>
              <a:t>Who does what?</a:t>
            </a:r>
          </a:p>
        </p:txBody>
      </p:sp>
    </p:spTree>
    <p:extLst>
      <p:ext uri="{BB962C8B-B14F-4D97-AF65-F5344CB8AC3E}">
        <p14:creationId xmlns:p14="http://schemas.microsoft.com/office/powerpoint/2010/main" val="3664321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3638"/>
            <a:ext cx="5586413" cy="3141662"/>
          </a:xfrm>
          <a:prstGeom prst="rect">
            <a:avLst/>
          </a:prstGeom>
        </p:spPr>
      </p:sp>
      <p:sp>
        <p:nvSpPr>
          <p:cNvPr id="3" name="Notes Placeholder 2"/>
          <p:cNvSpPr>
            <a:spLocks noGrp="1"/>
          </p:cNvSpPr>
          <p:nvPr>
            <p:ph type="body" idx="1"/>
          </p:nvPr>
        </p:nvSpPr>
        <p:spPr/>
        <p:txBody>
          <a:bodyPr/>
          <a:lstStyle/>
          <a:p>
            <a:r>
              <a:rPr lang="en-US" dirty="0"/>
              <a:t>This was our past…</a:t>
            </a:r>
          </a:p>
        </p:txBody>
      </p:sp>
      <p:sp>
        <p:nvSpPr>
          <p:cNvPr id="4" name="Slide Number Placeholder 3"/>
          <p:cNvSpPr>
            <a:spLocks noGrp="1"/>
          </p:cNvSpPr>
          <p:nvPr>
            <p:ph type="sldNum" sz="quarter" idx="10"/>
          </p:nvPr>
        </p:nvSpPr>
        <p:spPr/>
        <p:txBody>
          <a:bodyPr/>
          <a:lstStyle/>
          <a:p>
            <a:pPr marL="0" marR="0" lvl="0" indent="0" algn="r" defTabSz="934974" rtl="0" eaLnBrk="1" fontAlgn="auto" latinLnBrk="0" hangingPunct="1">
              <a:lnSpc>
                <a:spcPct val="100000"/>
              </a:lnSpc>
              <a:spcBef>
                <a:spcPts val="0"/>
              </a:spcBef>
              <a:spcAft>
                <a:spcPts val="0"/>
              </a:spcAft>
              <a:buClrTx/>
              <a:buSzTx/>
              <a:buFontTx/>
              <a:buNone/>
              <a:tabLst/>
              <a:defRPr/>
            </a:pPr>
            <a:fld id="{C2D97D97-B4CF-428C-8026-DE1DE11E2B8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981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3638"/>
            <a:ext cx="5586413" cy="3141662"/>
          </a:xfrm>
          <a:prstGeom prst="rect">
            <a:avLst/>
          </a:prstGeom>
        </p:spPr>
      </p:sp>
      <p:sp>
        <p:nvSpPr>
          <p:cNvPr id="3" name="Notes Placeholder 2"/>
          <p:cNvSpPr>
            <a:spLocks noGrp="1"/>
          </p:cNvSpPr>
          <p:nvPr>
            <p:ph type="body" idx="1"/>
          </p:nvPr>
        </p:nvSpPr>
        <p:spPr/>
        <p:txBody>
          <a:bodyPr/>
          <a:lstStyle/>
          <a:p>
            <a:r>
              <a:rPr lang="en-US" dirty="0"/>
              <a:t>Where do we go from here? [I’m going to attempt a new diagram to show potential new options </a:t>
            </a:r>
            <a:r>
              <a:rPr lang="en-US" dirty="0" err="1"/>
              <a:t>stac</a:t>
            </a:r>
            <a:r>
              <a:rPr lang="en-US" dirty="0"/>
              <a:t>-star-</a:t>
            </a:r>
            <a:r>
              <a:rPr lang="en-US" dirty="0" err="1"/>
              <a:t>srs</a:t>
            </a:r>
            <a:r>
              <a:rPr lang="en-US" dirty="0"/>
              <a:t> interactions]</a:t>
            </a:r>
          </a:p>
        </p:txBody>
      </p:sp>
      <p:sp>
        <p:nvSpPr>
          <p:cNvPr id="4" name="Slide Number Placeholder 3"/>
          <p:cNvSpPr>
            <a:spLocks noGrp="1"/>
          </p:cNvSpPr>
          <p:nvPr>
            <p:ph type="sldNum" sz="quarter" idx="10"/>
          </p:nvPr>
        </p:nvSpPr>
        <p:spPr/>
        <p:txBody>
          <a:bodyPr/>
          <a:lstStyle/>
          <a:p>
            <a:pPr marL="0" marR="0" lvl="0" indent="0" algn="r" defTabSz="934974" rtl="0" eaLnBrk="1" fontAlgn="auto" latinLnBrk="0" hangingPunct="1">
              <a:lnSpc>
                <a:spcPct val="100000"/>
              </a:lnSpc>
              <a:spcBef>
                <a:spcPts val="0"/>
              </a:spcBef>
              <a:spcAft>
                <a:spcPts val="0"/>
              </a:spcAft>
              <a:buClrTx/>
              <a:buSzTx/>
              <a:buFontTx/>
              <a:buNone/>
              <a:tabLst/>
              <a:defRPr/>
            </a:pPr>
            <a:fld id="{C2D97D97-B4CF-428C-8026-DE1DE11E2B8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97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330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CD7D7-7B4E-ED11-7F5C-D8DEEB221D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AC307B-E9CC-B405-AB68-EFE06EC9F5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9ACAA1-61F1-A15E-E13B-64ADFE05858E}"/>
              </a:ext>
            </a:extLst>
          </p:cNvPr>
          <p:cNvSpPr>
            <a:spLocks noGrp="1"/>
          </p:cNvSpPr>
          <p:nvPr>
            <p:ph type="dt" sz="half" idx="10"/>
          </p:nvPr>
        </p:nvSpPr>
        <p:spPr/>
        <p:txBody>
          <a:bodyPr/>
          <a:lstStyle/>
          <a:p>
            <a:fld id="{17834018-9DC6-4DD3-A86D-A9F08AF24201}" type="datetimeFigureOut">
              <a:rPr lang="en-US" smtClean="0"/>
              <a:t>10/31/2023</a:t>
            </a:fld>
            <a:endParaRPr lang="en-US"/>
          </a:p>
        </p:txBody>
      </p:sp>
      <p:sp>
        <p:nvSpPr>
          <p:cNvPr id="5" name="Footer Placeholder 4">
            <a:extLst>
              <a:ext uri="{FF2B5EF4-FFF2-40B4-BE49-F238E27FC236}">
                <a16:creationId xmlns:a16="http://schemas.microsoft.com/office/drawing/2014/main" id="{76A908C7-FB30-2D60-62D4-27FBC6410A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39092-D2F4-12DB-B47A-E891BA5DFCF5}"/>
              </a:ext>
            </a:extLst>
          </p:cNvPr>
          <p:cNvSpPr>
            <a:spLocks noGrp="1"/>
          </p:cNvSpPr>
          <p:nvPr>
            <p:ph type="sldNum" sz="quarter" idx="12"/>
          </p:nvPr>
        </p:nvSpPr>
        <p:spPr/>
        <p:txBody>
          <a:bodyPr/>
          <a:lstStyle/>
          <a:p>
            <a:fld id="{6D56C39F-61DF-47D2-808C-ED92E269C462}" type="slidenum">
              <a:rPr lang="en-US" smtClean="0"/>
              <a:t>‹#›</a:t>
            </a:fld>
            <a:endParaRPr lang="en-US"/>
          </a:p>
        </p:txBody>
      </p:sp>
    </p:spTree>
    <p:extLst>
      <p:ext uri="{BB962C8B-B14F-4D97-AF65-F5344CB8AC3E}">
        <p14:creationId xmlns:p14="http://schemas.microsoft.com/office/powerpoint/2010/main" val="4095892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97DFE-5F08-5A7E-8916-03C89925D4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1DB62B-6E29-EFA0-FCD3-0C184964C1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9732BB-6FE8-E6BE-387A-BBD9FA6CD28B}"/>
              </a:ext>
            </a:extLst>
          </p:cNvPr>
          <p:cNvSpPr>
            <a:spLocks noGrp="1"/>
          </p:cNvSpPr>
          <p:nvPr>
            <p:ph type="dt" sz="half" idx="10"/>
          </p:nvPr>
        </p:nvSpPr>
        <p:spPr/>
        <p:txBody>
          <a:bodyPr/>
          <a:lstStyle/>
          <a:p>
            <a:fld id="{17834018-9DC6-4DD3-A86D-A9F08AF24201}" type="datetimeFigureOut">
              <a:rPr lang="en-US" smtClean="0"/>
              <a:t>10/31/2023</a:t>
            </a:fld>
            <a:endParaRPr lang="en-US"/>
          </a:p>
        </p:txBody>
      </p:sp>
      <p:sp>
        <p:nvSpPr>
          <p:cNvPr id="5" name="Footer Placeholder 4">
            <a:extLst>
              <a:ext uri="{FF2B5EF4-FFF2-40B4-BE49-F238E27FC236}">
                <a16:creationId xmlns:a16="http://schemas.microsoft.com/office/drawing/2014/main" id="{CF2D93B4-6B49-9245-DC55-5EBFDC94F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4DEFA5-4962-41A5-BE6C-138034D31095}"/>
              </a:ext>
            </a:extLst>
          </p:cNvPr>
          <p:cNvSpPr>
            <a:spLocks noGrp="1"/>
          </p:cNvSpPr>
          <p:nvPr>
            <p:ph type="sldNum" sz="quarter" idx="12"/>
          </p:nvPr>
        </p:nvSpPr>
        <p:spPr/>
        <p:txBody>
          <a:bodyPr/>
          <a:lstStyle/>
          <a:p>
            <a:fld id="{6D56C39F-61DF-47D2-808C-ED92E269C462}" type="slidenum">
              <a:rPr lang="en-US" smtClean="0"/>
              <a:t>‹#›</a:t>
            </a:fld>
            <a:endParaRPr lang="en-US"/>
          </a:p>
        </p:txBody>
      </p:sp>
    </p:spTree>
    <p:extLst>
      <p:ext uri="{BB962C8B-B14F-4D97-AF65-F5344CB8AC3E}">
        <p14:creationId xmlns:p14="http://schemas.microsoft.com/office/powerpoint/2010/main" val="169892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278DFD-9490-6133-7207-A124CE692B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9E3369-70D4-D332-E179-6C5BB96994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B9E3C1-707B-BA60-5973-95006963680B}"/>
              </a:ext>
            </a:extLst>
          </p:cNvPr>
          <p:cNvSpPr>
            <a:spLocks noGrp="1"/>
          </p:cNvSpPr>
          <p:nvPr>
            <p:ph type="dt" sz="half" idx="10"/>
          </p:nvPr>
        </p:nvSpPr>
        <p:spPr/>
        <p:txBody>
          <a:bodyPr/>
          <a:lstStyle/>
          <a:p>
            <a:fld id="{17834018-9DC6-4DD3-A86D-A9F08AF24201}" type="datetimeFigureOut">
              <a:rPr lang="en-US" smtClean="0"/>
              <a:t>10/31/2023</a:t>
            </a:fld>
            <a:endParaRPr lang="en-US"/>
          </a:p>
        </p:txBody>
      </p:sp>
      <p:sp>
        <p:nvSpPr>
          <p:cNvPr id="5" name="Footer Placeholder 4">
            <a:extLst>
              <a:ext uri="{FF2B5EF4-FFF2-40B4-BE49-F238E27FC236}">
                <a16:creationId xmlns:a16="http://schemas.microsoft.com/office/drawing/2014/main" id="{28FEEF5B-4862-4DA6-1107-4A8E202AB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7D887E-1887-AA4E-B92E-CF9E7E0C4EBB}"/>
              </a:ext>
            </a:extLst>
          </p:cNvPr>
          <p:cNvSpPr>
            <a:spLocks noGrp="1"/>
          </p:cNvSpPr>
          <p:nvPr>
            <p:ph type="sldNum" sz="quarter" idx="12"/>
          </p:nvPr>
        </p:nvSpPr>
        <p:spPr/>
        <p:txBody>
          <a:bodyPr/>
          <a:lstStyle/>
          <a:p>
            <a:fld id="{6D56C39F-61DF-47D2-808C-ED92E269C462}" type="slidenum">
              <a:rPr lang="en-US" smtClean="0"/>
              <a:t>‹#›</a:t>
            </a:fld>
            <a:endParaRPr lang="en-US"/>
          </a:p>
        </p:txBody>
      </p:sp>
    </p:spTree>
    <p:extLst>
      <p:ext uri="{BB962C8B-B14F-4D97-AF65-F5344CB8AC3E}">
        <p14:creationId xmlns:p14="http://schemas.microsoft.com/office/powerpoint/2010/main" val="1768829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388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647F38-B617-4D2F-AE0A-013F0C4D2C57}" type="datetimeFigureOut">
              <a:rPr lang="en-US" dirty="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102507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5732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dirty="0"/>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3576402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3109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0652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56608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9236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CA571-2174-2EDC-A42D-964CA8CA97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CF66DF-E5F9-5E29-A83B-93101E6ABE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3809A-7686-1587-E21E-3DD41BDBFC97}"/>
              </a:ext>
            </a:extLst>
          </p:cNvPr>
          <p:cNvSpPr>
            <a:spLocks noGrp="1"/>
          </p:cNvSpPr>
          <p:nvPr>
            <p:ph type="dt" sz="half" idx="10"/>
          </p:nvPr>
        </p:nvSpPr>
        <p:spPr/>
        <p:txBody>
          <a:bodyPr/>
          <a:lstStyle/>
          <a:p>
            <a:fld id="{17834018-9DC6-4DD3-A86D-A9F08AF24201}" type="datetimeFigureOut">
              <a:rPr lang="en-US" smtClean="0"/>
              <a:t>10/31/2023</a:t>
            </a:fld>
            <a:endParaRPr lang="en-US"/>
          </a:p>
        </p:txBody>
      </p:sp>
      <p:sp>
        <p:nvSpPr>
          <p:cNvPr id="5" name="Footer Placeholder 4">
            <a:extLst>
              <a:ext uri="{FF2B5EF4-FFF2-40B4-BE49-F238E27FC236}">
                <a16:creationId xmlns:a16="http://schemas.microsoft.com/office/drawing/2014/main" id="{A12E6FF4-E563-84D9-238D-2E568D32E6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1A91D6-BB13-440A-8074-B875D9BF5BC4}"/>
              </a:ext>
            </a:extLst>
          </p:cNvPr>
          <p:cNvSpPr>
            <a:spLocks noGrp="1"/>
          </p:cNvSpPr>
          <p:nvPr>
            <p:ph type="sldNum" sz="quarter" idx="12"/>
          </p:nvPr>
        </p:nvSpPr>
        <p:spPr/>
        <p:txBody>
          <a:bodyPr/>
          <a:lstStyle/>
          <a:p>
            <a:fld id="{6D56C39F-61DF-47D2-808C-ED92E269C462}" type="slidenum">
              <a:rPr lang="en-US" smtClean="0"/>
              <a:t>‹#›</a:t>
            </a:fld>
            <a:endParaRPr lang="en-US"/>
          </a:p>
        </p:txBody>
      </p:sp>
    </p:spTree>
    <p:extLst>
      <p:ext uri="{BB962C8B-B14F-4D97-AF65-F5344CB8AC3E}">
        <p14:creationId xmlns:p14="http://schemas.microsoft.com/office/powerpoint/2010/main" val="687751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dirty="0"/>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57579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34995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5067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6769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40213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9937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6121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8005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1058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D99F-A5A9-9EFB-51F4-91D0161617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7BE04D-82EF-1084-0684-E15AF92CA9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49E67F-EE18-4E31-14A3-3231BB49C8A1}"/>
              </a:ext>
            </a:extLst>
          </p:cNvPr>
          <p:cNvSpPr>
            <a:spLocks noGrp="1"/>
          </p:cNvSpPr>
          <p:nvPr>
            <p:ph type="dt" sz="half" idx="10"/>
          </p:nvPr>
        </p:nvSpPr>
        <p:spPr/>
        <p:txBody>
          <a:bodyPr/>
          <a:lstStyle/>
          <a:p>
            <a:fld id="{17834018-9DC6-4DD3-A86D-A9F08AF24201}" type="datetimeFigureOut">
              <a:rPr lang="en-US" smtClean="0"/>
              <a:t>10/31/2023</a:t>
            </a:fld>
            <a:endParaRPr lang="en-US"/>
          </a:p>
        </p:txBody>
      </p:sp>
      <p:sp>
        <p:nvSpPr>
          <p:cNvPr id="5" name="Footer Placeholder 4">
            <a:extLst>
              <a:ext uri="{FF2B5EF4-FFF2-40B4-BE49-F238E27FC236}">
                <a16:creationId xmlns:a16="http://schemas.microsoft.com/office/drawing/2014/main" id="{3BAE910F-1009-7296-E32E-2DCE34914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E7CEEC-54B8-908E-361D-D552E7822AB3}"/>
              </a:ext>
            </a:extLst>
          </p:cNvPr>
          <p:cNvSpPr>
            <a:spLocks noGrp="1"/>
          </p:cNvSpPr>
          <p:nvPr>
            <p:ph type="sldNum" sz="quarter" idx="12"/>
          </p:nvPr>
        </p:nvSpPr>
        <p:spPr/>
        <p:txBody>
          <a:bodyPr/>
          <a:lstStyle/>
          <a:p>
            <a:fld id="{6D56C39F-61DF-47D2-808C-ED92E269C462}" type="slidenum">
              <a:rPr lang="en-US" smtClean="0"/>
              <a:t>‹#›</a:t>
            </a:fld>
            <a:endParaRPr lang="en-US"/>
          </a:p>
        </p:txBody>
      </p:sp>
    </p:spTree>
    <p:extLst>
      <p:ext uri="{BB962C8B-B14F-4D97-AF65-F5344CB8AC3E}">
        <p14:creationId xmlns:p14="http://schemas.microsoft.com/office/powerpoint/2010/main" val="4235633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B7282-E408-B4C8-24BA-1AD700C3D2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9D9976-3494-688F-985C-82E0A20CA7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4422F2-4AFC-6EC0-C034-A589F324A4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584264-A3F2-5D4A-FEED-045E8394E703}"/>
              </a:ext>
            </a:extLst>
          </p:cNvPr>
          <p:cNvSpPr>
            <a:spLocks noGrp="1"/>
          </p:cNvSpPr>
          <p:nvPr>
            <p:ph type="dt" sz="half" idx="10"/>
          </p:nvPr>
        </p:nvSpPr>
        <p:spPr/>
        <p:txBody>
          <a:bodyPr/>
          <a:lstStyle/>
          <a:p>
            <a:fld id="{17834018-9DC6-4DD3-A86D-A9F08AF24201}" type="datetimeFigureOut">
              <a:rPr lang="en-US" smtClean="0"/>
              <a:t>10/31/2023</a:t>
            </a:fld>
            <a:endParaRPr lang="en-US"/>
          </a:p>
        </p:txBody>
      </p:sp>
      <p:sp>
        <p:nvSpPr>
          <p:cNvPr id="6" name="Footer Placeholder 5">
            <a:extLst>
              <a:ext uri="{FF2B5EF4-FFF2-40B4-BE49-F238E27FC236}">
                <a16:creationId xmlns:a16="http://schemas.microsoft.com/office/drawing/2014/main" id="{9CCC1F57-9421-6A67-A11F-0E72C6E85A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5D1FF6-A787-2891-1417-B1ABA4AD4E9C}"/>
              </a:ext>
            </a:extLst>
          </p:cNvPr>
          <p:cNvSpPr>
            <a:spLocks noGrp="1"/>
          </p:cNvSpPr>
          <p:nvPr>
            <p:ph type="sldNum" sz="quarter" idx="12"/>
          </p:nvPr>
        </p:nvSpPr>
        <p:spPr/>
        <p:txBody>
          <a:bodyPr/>
          <a:lstStyle/>
          <a:p>
            <a:fld id="{6D56C39F-61DF-47D2-808C-ED92E269C462}" type="slidenum">
              <a:rPr lang="en-US" smtClean="0"/>
              <a:t>‹#›</a:t>
            </a:fld>
            <a:endParaRPr lang="en-US"/>
          </a:p>
        </p:txBody>
      </p:sp>
    </p:spTree>
    <p:extLst>
      <p:ext uri="{BB962C8B-B14F-4D97-AF65-F5344CB8AC3E}">
        <p14:creationId xmlns:p14="http://schemas.microsoft.com/office/powerpoint/2010/main" val="3963883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E4D7E-248A-B9DE-E718-AF5F785D93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C0A41C-0514-D8E2-36CE-D95A121E5A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8955F3-61B3-9988-4C58-594AB8E507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A33D1A-468E-A2A3-AD10-37CED8EA21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566293-D128-0893-36BB-C2C94B3D32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4FD1A4-AA11-D084-E1EF-D3B0D7F6D742}"/>
              </a:ext>
            </a:extLst>
          </p:cNvPr>
          <p:cNvSpPr>
            <a:spLocks noGrp="1"/>
          </p:cNvSpPr>
          <p:nvPr>
            <p:ph type="dt" sz="half" idx="10"/>
          </p:nvPr>
        </p:nvSpPr>
        <p:spPr/>
        <p:txBody>
          <a:bodyPr/>
          <a:lstStyle/>
          <a:p>
            <a:fld id="{17834018-9DC6-4DD3-A86D-A9F08AF24201}" type="datetimeFigureOut">
              <a:rPr lang="en-US" smtClean="0"/>
              <a:t>10/31/2023</a:t>
            </a:fld>
            <a:endParaRPr lang="en-US"/>
          </a:p>
        </p:txBody>
      </p:sp>
      <p:sp>
        <p:nvSpPr>
          <p:cNvPr id="8" name="Footer Placeholder 7">
            <a:extLst>
              <a:ext uri="{FF2B5EF4-FFF2-40B4-BE49-F238E27FC236}">
                <a16:creationId xmlns:a16="http://schemas.microsoft.com/office/drawing/2014/main" id="{B79FB5F4-6208-5414-FF4F-96B7CA1433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5A0A74-1194-6BF3-2E8E-0B4A75760A1B}"/>
              </a:ext>
            </a:extLst>
          </p:cNvPr>
          <p:cNvSpPr>
            <a:spLocks noGrp="1"/>
          </p:cNvSpPr>
          <p:nvPr>
            <p:ph type="sldNum" sz="quarter" idx="12"/>
          </p:nvPr>
        </p:nvSpPr>
        <p:spPr/>
        <p:txBody>
          <a:bodyPr/>
          <a:lstStyle/>
          <a:p>
            <a:fld id="{6D56C39F-61DF-47D2-808C-ED92E269C462}" type="slidenum">
              <a:rPr lang="en-US" smtClean="0"/>
              <a:t>‹#›</a:t>
            </a:fld>
            <a:endParaRPr lang="en-US"/>
          </a:p>
        </p:txBody>
      </p:sp>
    </p:spTree>
    <p:extLst>
      <p:ext uri="{BB962C8B-B14F-4D97-AF65-F5344CB8AC3E}">
        <p14:creationId xmlns:p14="http://schemas.microsoft.com/office/powerpoint/2010/main" val="2909785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2BB36-8BDC-ABAA-3337-54DC470B14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46FC4E-0E09-2CEB-CCDD-364FA49AA1E0}"/>
              </a:ext>
            </a:extLst>
          </p:cNvPr>
          <p:cNvSpPr>
            <a:spLocks noGrp="1"/>
          </p:cNvSpPr>
          <p:nvPr>
            <p:ph type="dt" sz="half" idx="10"/>
          </p:nvPr>
        </p:nvSpPr>
        <p:spPr/>
        <p:txBody>
          <a:bodyPr/>
          <a:lstStyle/>
          <a:p>
            <a:fld id="{17834018-9DC6-4DD3-A86D-A9F08AF24201}" type="datetimeFigureOut">
              <a:rPr lang="en-US" smtClean="0"/>
              <a:t>10/31/2023</a:t>
            </a:fld>
            <a:endParaRPr lang="en-US"/>
          </a:p>
        </p:txBody>
      </p:sp>
      <p:sp>
        <p:nvSpPr>
          <p:cNvPr id="4" name="Footer Placeholder 3">
            <a:extLst>
              <a:ext uri="{FF2B5EF4-FFF2-40B4-BE49-F238E27FC236}">
                <a16:creationId xmlns:a16="http://schemas.microsoft.com/office/drawing/2014/main" id="{02BEC428-4B44-7F0E-05FD-762FE74C72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4D15F6-5703-495E-128B-02EF7F88F965}"/>
              </a:ext>
            </a:extLst>
          </p:cNvPr>
          <p:cNvSpPr>
            <a:spLocks noGrp="1"/>
          </p:cNvSpPr>
          <p:nvPr>
            <p:ph type="sldNum" sz="quarter" idx="12"/>
          </p:nvPr>
        </p:nvSpPr>
        <p:spPr/>
        <p:txBody>
          <a:bodyPr/>
          <a:lstStyle/>
          <a:p>
            <a:fld id="{6D56C39F-61DF-47D2-808C-ED92E269C462}" type="slidenum">
              <a:rPr lang="en-US" smtClean="0"/>
              <a:t>‹#›</a:t>
            </a:fld>
            <a:endParaRPr lang="en-US"/>
          </a:p>
        </p:txBody>
      </p:sp>
    </p:spTree>
    <p:extLst>
      <p:ext uri="{BB962C8B-B14F-4D97-AF65-F5344CB8AC3E}">
        <p14:creationId xmlns:p14="http://schemas.microsoft.com/office/powerpoint/2010/main" val="4294095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B1F7CD-F9D3-B889-C2A9-C105EC551E81}"/>
              </a:ext>
            </a:extLst>
          </p:cNvPr>
          <p:cNvSpPr>
            <a:spLocks noGrp="1"/>
          </p:cNvSpPr>
          <p:nvPr>
            <p:ph type="dt" sz="half" idx="10"/>
          </p:nvPr>
        </p:nvSpPr>
        <p:spPr/>
        <p:txBody>
          <a:bodyPr/>
          <a:lstStyle/>
          <a:p>
            <a:fld id="{17834018-9DC6-4DD3-A86D-A9F08AF24201}" type="datetimeFigureOut">
              <a:rPr lang="en-US" smtClean="0"/>
              <a:t>10/31/2023</a:t>
            </a:fld>
            <a:endParaRPr lang="en-US"/>
          </a:p>
        </p:txBody>
      </p:sp>
      <p:sp>
        <p:nvSpPr>
          <p:cNvPr id="3" name="Footer Placeholder 2">
            <a:extLst>
              <a:ext uri="{FF2B5EF4-FFF2-40B4-BE49-F238E27FC236}">
                <a16:creationId xmlns:a16="http://schemas.microsoft.com/office/drawing/2014/main" id="{DE22809A-6213-F01F-F781-FE112D50FD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7DEE90-B97F-261D-4B4E-DF003C152DD7}"/>
              </a:ext>
            </a:extLst>
          </p:cNvPr>
          <p:cNvSpPr>
            <a:spLocks noGrp="1"/>
          </p:cNvSpPr>
          <p:nvPr>
            <p:ph type="sldNum" sz="quarter" idx="12"/>
          </p:nvPr>
        </p:nvSpPr>
        <p:spPr/>
        <p:txBody>
          <a:bodyPr/>
          <a:lstStyle/>
          <a:p>
            <a:fld id="{6D56C39F-61DF-47D2-808C-ED92E269C462}" type="slidenum">
              <a:rPr lang="en-US" smtClean="0"/>
              <a:t>‹#›</a:t>
            </a:fld>
            <a:endParaRPr lang="en-US"/>
          </a:p>
        </p:txBody>
      </p:sp>
    </p:spTree>
    <p:extLst>
      <p:ext uri="{BB962C8B-B14F-4D97-AF65-F5344CB8AC3E}">
        <p14:creationId xmlns:p14="http://schemas.microsoft.com/office/powerpoint/2010/main" val="376229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DFB7-6498-B0FB-A536-97BCF59685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3A1245-1E1F-69BA-8513-611B49DF3C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2E18C-B006-358E-FE28-382330D6C5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1300C4-A8A8-FF87-B859-134B3976F415}"/>
              </a:ext>
            </a:extLst>
          </p:cNvPr>
          <p:cNvSpPr>
            <a:spLocks noGrp="1"/>
          </p:cNvSpPr>
          <p:nvPr>
            <p:ph type="dt" sz="half" idx="10"/>
          </p:nvPr>
        </p:nvSpPr>
        <p:spPr/>
        <p:txBody>
          <a:bodyPr/>
          <a:lstStyle/>
          <a:p>
            <a:fld id="{17834018-9DC6-4DD3-A86D-A9F08AF24201}" type="datetimeFigureOut">
              <a:rPr lang="en-US" smtClean="0"/>
              <a:t>10/31/2023</a:t>
            </a:fld>
            <a:endParaRPr lang="en-US"/>
          </a:p>
        </p:txBody>
      </p:sp>
      <p:sp>
        <p:nvSpPr>
          <p:cNvPr id="6" name="Footer Placeholder 5">
            <a:extLst>
              <a:ext uri="{FF2B5EF4-FFF2-40B4-BE49-F238E27FC236}">
                <a16:creationId xmlns:a16="http://schemas.microsoft.com/office/drawing/2014/main" id="{93A24BC6-9E50-4630-7942-CD731C7443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805BB-B919-F4FC-DDD6-881523977A70}"/>
              </a:ext>
            </a:extLst>
          </p:cNvPr>
          <p:cNvSpPr>
            <a:spLocks noGrp="1"/>
          </p:cNvSpPr>
          <p:nvPr>
            <p:ph type="sldNum" sz="quarter" idx="12"/>
          </p:nvPr>
        </p:nvSpPr>
        <p:spPr/>
        <p:txBody>
          <a:bodyPr/>
          <a:lstStyle/>
          <a:p>
            <a:fld id="{6D56C39F-61DF-47D2-808C-ED92E269C462}" type="slidenum">
              <a:rPr lang="en-US" smtClean="0"/>
              <a:t>‹#›</a:t>
            </a:fld>
            <a:endParaRPr lang="en-US"/>
          </a:p>
        </p:txBody>
      </p:sp>
    </p:spTree>
    <p:extLst>
      <p:ext uri="{BB962C8B-B14F-4D97-AF65-F5344CB8AC3E}">
        <p14:creationId xmlns:p14="http://schemas.microsoft.com/office/powerpoint/2010/main" val="1707558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2A1C5-1F43-A8BA-2D10-2070917BB7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929E8F-4934-40F1-A038-0931D24323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81CE41-EFB0-EE9C-56A5-6AC37EEF90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903BD5-58FE-B0CD-B13E-19EABC93A6BB}"/>
              </a:ext>
            </a:extLst>
          </p:cNvPr>
          <p:cNvSpPr>
            <a:spLocks noGrp="1"/>
          </p:cNvSpPr>
          <p:nvPr>
            <p:ph type="dt" sz="half" idx="10"/>
          </p:nvPr>
        </p:nvSpPr>
        <p:spPr/>
        <p:txBody>
          <a:bodyPr/>
          <a:lstStyle/>
          <a:p>
            <a:fld id="{17834018-9DC6-4DD3-A86D-A9F08AF24201}" type="datetimeFigureOut">
              <a:rPr lang="en-US" smtClean="0"/>
              <a:t>10/31/2023</a:t>
            </a:fld>
            <a:endParaRPr lang="en-US"/>
          </a:p>
        </p:txBody>
      </p:sp>
      <p:sp>
        <p:nvSpPr>
          <p:cNvPr id="6" name="Footer Placeholder 5">
            <a:extLst>
              <a:ext uri="{FF2B5EF4-FFF2-40B4-BE49-F238E27FC236}">
                <a16:creationId xmlns:a16="http://schemas.microsoft.com/office/drawing/2014/main" id="{FE5CC0D6-15BC-80D1-B8E4-8423C9957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7840BC-42C6-3F65-B432-1C8756CEC125}"/>
              </a:ext>
            </a:extLst>
          </p:cNvPr>
          <p:cNvSpPr>
            <a:spLocks noGrp="1"/>
          </p:cNvSpPr>
          <p:nvPr>
            <p:ph type="sldNum" sz="quarter" idx="12"/>
          </p:nvPr>
        </p:nvSpPr>
        <p:spPr/>
        <p:txBody>
          <a:bodyPr/>
          <a:lstStyle/>
          <a:p>
            <a:fld id="{6D56C39F-61DF-47D2-808C-ED92E269C462}" type="slidenum">
              <a:rPr lang="en-US" smtClean="0"/>
              <a:t>‹#›</a:t>
            </a:fld>
            <a:endParaRPr lang="en-US"/>
          </a:p>
        </p:txBody>
      </p:sp>
    </p:spTree>
    <p:extLst>
      <p:ext uri="{BB962C8B-B14F-4D97-AF65-F5344CB8AC3E}">
        <p14:creationId xmlns:p14="http://schemas.microsoft.com/office/powerpoint/2010/main" val="3722255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48E5B2-7A24-0E58-48BC-9027D7ED6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C42E3C-3B80-71F3-2AA7-8D5B8FE1C2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A7AC2E-6BD6-012C-25DB-AB1279FF16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34018-9DC6-4DD3-A86D-A9F08AF24201}" type="datetimeFigureOut">
              <a:rPr lang="en-US" smtClean="0"/>
              <a:t>10/31/2023</a:t>
            </a:fld>
            <a:endParaRPr lang="en-US"/>
          </a:p>
        </p:txBody>
      </p:sp>
      <p:sp>
        <p:nvSpPr>
          <p:cNvPr id="5" name="Footer Placeholder 4">
            <a:extLst>
              <a:ext uri="{FF2B5EF4-FFF2-40B4-BE49-F238E27FC236}">
                <a16:creationId xmlns:a16="http://schemas.microsoft.com/office/drawing/2014/main" id="{FE5F8FBE-4D83-087E-AADA-0085B7DE7A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3B9087-C77B-D4C8-8128-36BBD70611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6C39F-61DF-47D2-808C-ED92E269C462}" type="slidenum">
              <a:rPr lang="en-US" smtClean="0"/>
              <a:t>‹#›</a:t>
            </a:fld>
            <a:endParaRPr lang="en-US"/>
          </a:p>
        </p:txBody>
      </p:sp>
    </p:spTree>
    <p:extLst>
      <p:ext uri="{BB962C8B-B14F-4D97-AF65-F5344CB8AC3E}">
        <p14:creationId xmlns:p14="http://schemas.microsoft.com/office/powerpoint/2010/main" val="748127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10/31/2023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58306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 name="Title 1">
            <a:extLst>
              <a:ext uri="{FF2B5EF4-FFF2-40B4-BE49-F238E27FC236}">
                <a16:creationId xmlns:a16="http://schemas.microsoft.com/office/drawing/2014/main" id="{50A4CA5A-B96C-877F-4087-2A255CFA782B}"/>
              </a:ext>
            </a:extLst>
          </p:cNvPr>
          <p:cNvSpPr>
            <a:spLocks noGrp="1"/>
          </p:cNvSpPr>
          <p:nvPr>
            <p:ph type="title"/>
          </p:nvPr>
        </p:nvSpPr>
        <p:spPr>
          <a:xfrm>
            <a:off x="804421" y="796374"/>
            <a:ext cx="10583158" cy="880027"/>
          </a:xfrm>
        </p:spPr>
        <p:txBody>
          <a:bodyPr>
            <a:normAutofit/>
          </a:bodyPr>
          <a:lstStyle/>
          <a:p>
            <a:pPr>
              <a:lnSpc>
                <a:spcPct val="90000"/>
              </a:lnSpc>
            </a:pPr>
            <a:r>
              <a:rPr lang="en-US" sz="3100" b="1" dirty="0">
                <a:solidFill>
                  <a:srgbClr val="FFFFFF"/>
                </a:solidFill>
                <a:cs typeface="Calibri Light"/>
              </a:rPr>
              <a:t>Actions and Decisions from July 20 Coordination Quarterly</a:t>
            </a:r>
            <a:r>
              <a:rPr lang="en-US" sz="3100" dirty="0">
                <a:solidFill>
                  <a:srgbClr val="FFFFFF"/>
                </a:solidFill>
                <a:cs typeface="Calibri Light"/>
              </a:rPr>
              <a:t> </a:t>
            </a:r>
            <a:endParaRPr lang="en-US" sz="3100" dirty="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 name="Content Placeholder 2">
            <a:extLst>
              <a:ext uri="{FF2B5EF4-FFF2-40B4-BE49-F238E27FC236}">
                <a16:creationId xmlns:a16="http://schemas.microsoft.com/office/drawing/2014/main" id="{5AD6BCEA-D7BD-0103-D683-69812FD5538E}"/>
              </a:ext>
            </a:extLst>
          </p:cNvPr>
          <p:cNvSpPr>
            <a:spLocks noGrp="1"/>
          </p:cNvSpPr>
          <p:nvPr>
            <p:ph idx="1"/>
          </p:nvPr>
        </p:nvSpPr>
        <p:spPr>
          <a:xfrm>
            <a:off x="1069623" y="2451364"/>
            <a:ext cx="9601196" cy="4241272"/>
          </a:xfrm>
        </p:spPr>
        <p:txBody>
          <a:bodyPr vert="horz" lIns="91440" tIns="45720" rIns="91440" bIns="45720" rtlCol="0">
            <a:normAutofit lnSpcReduction="10000"/>
          </a:bodyPr>
          <a:lstStyle/>
          <a:p>
            <a:pPr>
              <a:lnSpc>
                <a:spcPct val="90000"/>
              </a:lnSpc>
            </a:pPr>
            <a:r>
              <a:rPr lang="en-US" sz="2000" b="1" dirty="0">
                <a:cs typeface="Calibri"/>
              </a:rPr>
              <a:t>Action items completed </a:t>
            </a:r>
          </a:p>
          <a:p>
            <a:pPr lvl="1">
              <a:lnSpc>
                <a:spcPct val="90000"/>
              </a:lnSpc>
              <a:buSzPct val="114999"/>
            </a:pPr>
            <a:r>
              <a:rPr lang="en-US" sz="1900" dirty="0">
                <a:cs typeface="Calibri"/>
              </a:rPr>
              <a:t>STAR: Review Reaching 2025 report, with a focus on how to carry science and monitoring recommendations into beyond 2025.</a:t>
            </a:r>
          </a:p>
          <a:p>
            <a:pPr lvl="1">
              <a:lnSpc>
                <a:spcPct val="90000"/>
              </a:lnSpc>
              <a:buSzPct val="114999"/>
            </a:pPr>
            <a:r>
              <a:rPr lang="en-US" sz="1900" dirty="0">
                <a:cs typeface="Calibri"/>
              </a:rPr>
              <a:t>Integrated Trends Analysis Team (ITAT) and Climate Resiliency Workgroup (CRWG): have a conversation about utilizing trend analyses and integrating it into climate indicator development.</a:t>
            </a:r>
            <a:endParaRPr lang="en-US" sz="1900" b="1" dirty="0">
              <a:cs typeface="Calibri"/>
            </a:endParaRPr>
          </a:p>
          <a:p>
            <a:pPr>
              <a:lnSpc>
                <a:spcPct val="90000"/>
              </a:lnSpc>
            </a:pPr>
            <a:r>
              <a:rPr lang="en-US" sz="2000" b="1" dirty="0">
                <a:cs typeface="Calibri"/>
              </a:rPr>
              <a:t>Action items in progress</a:t>
            </a:r>
          </a:p>
          <a:p>
            <a:pPr lvl="1">
              <a:lnSpc>
                <a:spcPct val="90000"/>
              </a:lnSpc>
            </a:pPr>
            <a:r>
              <a:rPr lang="en-US" dirty="0">
                <a:cs typeface="Calibri"/>
              </a:rPr>
              <a:t>Bay Oxygen Research Group (BORG): Consider integration of climate science information, specifically marine heat waves, into the 4-Dimensional Interpolator development for application on the impact of heat waves on DO throughout the water column.</a:t>
            </a:r>
            <a:endParaRPr lang="en-US" b="1" dirty="0">
              <a:cs typeface="Calibri"/>
            </a:endParaRPr>
          </a:p>
          <a:p>
            <a:pPr>
              <a:lnSpc>
                <a:spcPct val="90000"/>
              </a:lnSpc>
            </a:pPr>
            <a:r>
              <a:rPr lang="en-US" sz="2000" b="1" dirty="0">
                <a:cs typeface="Calibri"/>
              </a:rPr>
              <a:t>Action items not yet started</a:t>
            </a:r>
          </a:p>
          <a:p>
            <a:pPr lvl="1">
              <a:lnSpc>
                <a:spcPct val="90000"/>
              </a:lnSpc>
              <a:buSzPct val="114999"/>
            </a:pPr>
            <a:r>
              <a:rPr lang="en-US" sz="1900" dirty="0">
                <a:cs typeface="Calibri"/>
              </a:rPr>
              <a:t>BORG: Present at future CRWG meeting on 4-D Interpolator.</a:t>
            </a:r>
          </a:p>
          <a:p>
            <a:pPr marL="457200" lvl="1" indent="0">
              <a:lnSpc>
                <a:spcPct val="90000"/>
              </a:lnSpc>
              <a:buSzPct val="114999"/>
              <a:buNone/>
            </a:pPr>
            <a:endParaRPr lang="en-US" dirty="0">
              <a:cs typeface="Calibri"/>
            </a:endParaRPr>
          </a:p>
          <a:p>
            <a:pPr lvl="1">
              <a:lnSpc>
                <a:spcPct val="90000"/>
              </a:lnSpc>
              <a:buSzPct val="114999"/>
            </a:pPr>
            <a:endParaRPr lang="en-US" dirty="0">
              <a:cs typeface="Calibri"/>
            </a:endParaRPr>
          </a:p>
          <a:p>
            <a:pPr lvl="1">
              <a:lnSpc>
                <a:spcPct val="90000"/>
              </a:lnSpc>
              <a:buSzPct val="114999"/>
            </a:pPr>
            <a:endParaRPr lang="en-US" dirty="0">
              <a:cs typeface="Calibri"/>
            </a:endParaRPr>
          </a:p>
          <a:p>
            <a:pPr lvl="1">
              <a:lnSpc>
                <a:spcPct val="90000"/>
              </a:lnSpc>
            </a:pPr>
            <a:endParaRPr lang="en-US" dirty="0">
              <a:cs typeface="Calibri"/>
            </a:endParaRPr>
          </a:p>
        </p:txBody>
      </p:sp>
    </p:spTree>
    <p:extLst>
      <p:ext uri="{BB962C8B-B14F-4D97-AF65-F5344CB8AC3E}">
        <p14:creationId xmlns:p14="http://schemas.microsoft.com/office/powerpoint/2010/main" val="2434232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73FE5B-21E5-4188-B2B7-9A4E57CF47E1}"/>
              </a:ext>
            </a:extLst>
          </p:cNvPr>
          <p:cNvSpPr/>
          <p:nvPr/>
        </p:nvSpPr>
        <p:spPr>
          <a:xfrm>
            <a:off x="-19520" y="0"/>
            <a:ext cx="12225560" cy="1146492"/>
          </a:xfrm>
          <a:prstGeom prst="rect">
            <a:avLst/>
          </a:prstGeom>
          <a:solidFill>
            <a:srgbClr val="3363B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63B1"/>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9EAB7F-F967-444B-A769-AA0D9975D42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1642" y="31914"/>
            <a:ext cx="1485753" cy="110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a:extLst>
              <a:ext uri="{FF2B5EF4-FFF2-40B4-BE49-F238E27FC236}">
                <a16:creationId xmlns:a16="http://schemas.microsoft.com/office/drawing/2014/main" id="{24D933AE-C37F-49B6-B6E2-9FE4E8D5C01E}"/>
              </a:ext>
            </a:extLst>
          </p:cNvPr>
          <p:cNvSpPr txBox="1"/>
          <p:nvPr/>
        </p:nvSpPr>
        <p:spPr>
          <a:xfrm>
            <a:off x="-329159" y="174315"/>
            <a:ext cx="1103911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Calibri" panose="020F0502020204030204"/>
              </a:rPr>
              <a:t>Scientific, Technical Assessment and Reporting (STAR)</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D55D013-A213-4410-5C7B-BBA65742D8D8}"/>
              </a:ext>
            </a:extLst>
          </p:cNvPr>
          <p:cNvSpPr txBox="1"/>
          <p:nvPr/>
        </p:nvSpPr>
        <p:spPr>
          <a:xfrm>
            <a:off x="1956619" y="2274838"/>
            <a:ext cx="7256207" cy="523220"/>
          </a:xfrm>
          <a:prstGeom prst="rect">
            <a:avLst/>
          </a:prstGeom>
          <a:noFill/>
        </p:spPr>
        <p:txBody>
          <a:bodyPr wrap="square" rtlCol="0">
            <a:spAutoFit/>
          </a:bodyPr>
          <a:lstStyle/>
          <a:p>
            <a:r>
              <a:rPr lang="en-US" sz="2800" b="0" i="0" dirty="0">
                <a:solidFill>
                  <a:srgbClr val="000000"/>
                </a:solidFill>
                <a:effectLst/>
                <a:latin typeface="Calibri" panose="020F0502020204030204" pitchFamily="34" charset="0"/>
              </a:rPr>
              <a:t> </a:t>
            </a:r>
            <a:endParaRPr lang="en-US" sz="2800" dirty="0"/>
          </a:p>
        </p:txBody>
      </p:sp>
      <p:pic>
        <p:nvPicPr>
          <p:cNvPr id="5" name="Picture 2" descr="A diagram of a science support&#10;&#10;Description automatically generated">
            <a:extLst>
              <a:ext uri="{FF2B5EF4-FFF2-40B4-BE49-F238E27FC236}">
                <a16:creationId xmlns:a16="http://schemas.microsoft.com/office/drawing/2014/main" id="{3ECDFF8A-2BE7-6A0E-14CB-0BB7589E898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5981" y="1213520"/>
            <a:ext cx="7443182" cy="55079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B1E120E-957F-095D-02F3-5351C50DA9D4}"/>
              </a:ext>
            </a:extLst>
          </p:cNvPr>
          <p:cNvPicPr>
            <a:picLocks noChangeAspect="1"/>
          </p:cNvPicPr>
          <p:nvPr/>
        </p:nvPicPr>
        <p:blipFill rotWithShape="1">
          <a:blip r:embed="rId5"/>
          <a:srcRect l="5218" t="7087" r="187" b="-7087"/>
          <a:stretch/>
        </p:blipFill>
        <p:spPr>
          <a:xfrm>
            <a:off x="2853531" y="1943444"/>
            <a:ext cx="8866521" cy="3856937"/>
          </a:xfrm>
          <a:prstGeom prst="rect">
            <a:avLst/>
          </a:prstGeom>
        </p:spPr>
      </p:pic>
    </p:spTree>
    <p:extLst>
      <p:ext uri="{BB962C8B-B14F-4D97-AF65-F5344CB8AC3E}">
        <p14:creationId xmlns:p14="http://schemas.microsoft.com/office/powerpoint/2010/main" val="313816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ar: 5 Points 4">
            <a:extLst>
              <a:ext uri="{FF2B5EF4-FFF2-40B4-BE49-F238E27FC236}">
                <a16:creationId xmlns:a16="http://schemas.microsoft.com/office/drawing/2014/main" id="{16EB78CD-C06E-E9C1-ECC9-5AE6F9EA7CF3}"/>
              </a:ext>
            </a:extLst>
          </p:cNvPr>
          <p:cNvSpPr/>
          <p:nvPr/>
        </p:nvSpPr>
        <p:spPr>
          <a:xfrm>
            <a:off x="564863" y="1302312"/>
            <a:ext cx="1667057" cy="1599377"/>
          </a:xfrm>
          <a:prstGeom prst="star5">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E73FE5B-21E5-4188-B2B7-9A4E57CF47E1}"/>
              </a:ext>
            </a:extLst>
          </p:cNvPr>
          <p:cNvSpPr/>
          <p:nvPr/>
        </p:nvSpPr>
        <p:spPr>
          <a:xfrm>
            <a:off x="-19520" y="0"/>
            <a:ext cx="12225560" cy="1146492"/>
          </a:xfrm>
          <a:prstGeom prst="rect">
            <a:avLst/>
          </a:prstGeom>
          <a:solidFill>
            <a:srgbClr val="3363B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63B1"/>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9EAB7F-F967-444B-A769-AA0D9975D42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1642" y="31914"/>
            <a:ext cx="1485753" cy="110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a:extLst>
              <a:ext uri="{FF2B5EF4-FFF2-40B4-BE49-F238E27FC236}">
                <a16:creationId xmlns:a16="http://schemas.microsoft.com/office/drawing/2014/main" id="{24D933AE-C37F-49B6-B6E2-9FE4E8D5C01E}"/>
              </a:ext>
            </a:extLst>
          </p:cNvPr>
          <p:cNvSpPr txBox="1"/>
          <p:nvPr/>
        </p:nvSpPr>
        <p:spPr>
          <a:xfrm>
            <a:off x="-329159" y="174315"/>
            <a:ext cx="1103911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Calibri" panose="020F0502020204030204"/>
              </a:rPr>
              <a:t>Scientific, Technical Assessment and Reporting (STAR)</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D55D013-A213-4410-5C7B-BBA65742D8D8}"/>
              </a:ext>
            </a:extLst>
          </p:cNvPr>
          <p:cNvSpPr txBox="1"/>
          <p:nvPr/>
        </p:nvSpPr>
        <p:spPr>
          <a:xfrm>
            <a:off x="1956619" y="2274838"/>
            <a:ext cx="7256207" cy="2677656"/>
          </a:xfrm>
          <a:prstGeom prst="rect">
            <a:avLst/>
          </a:prstGeom>
          <a:noFill/>
        </p:spPr>
        <p:txBody>
          <a:bodyPr wrap="square" rtlCol="0">
            <a:spAutoFit/>
          </a:bodyPr>
          <a:lstStyle/>
          <a:p>
            <a:r>
              <a:rPr lang="en-US" sz="2800" b="1" i="0" dirty="0">
                <a:solidFill>
                  <a:srgbClr val="002060"/>
                </a:solidFill>
                <a:effectLst/>
                <a:latin typeface="Cambria" panose="02040503050406030204" pitchFamily="18" charset="0"/>
              </a:rPr>
              <a:t>Purpose:</a:t>
            </a:r>
            <a:r>
              <a:rPr lang="en-US" sz="2800" b="0" i="0" dirty="0">
                <a:solidFill>
                  <a:srgbClr val="002060"/>
                </a:solidFill>
                <a:effectLst/>
                <a:latin typeface="Calibri" panose="020F0502020204030204" pitchFamily="34" charset="0"/>
              </a:rPr>
              <a:t> </a:t>
            </a:r>
            <a:r>
              <a:rPr lang="en-US" sz="2800" b="0" i="0" dirty="0">
                <a:solidFill>
                  <a:srgbClr val="000000"/>
                </a:solidFill>
                <a:effectLst/>
                <a:latin typeface="Calibri" panose="020F0502020204030204" pitchFamily="34" charset="0"/>
              </a:rPr>
              <a:t>Enhance Chesapeake Bay science and capacity by facilitating collaboration among science providers to provide monitoring, modeling, and analysis needed to update, explain, and communicate ecosystem condition and change to support the CBP GITs.  </a:t>
            </a:r>
            <a:endParaRPr lang="en-US" sz="2800" dirty="0"/>
          </a:p>
        </p:txBody>
      </p:sp>
      <p:sp>
        <p:nvSpPr>
          <p:cNvPr id="6" name="Star: 5 Points 5">
            <a:extLst>
              <a:ext uri="{FF2B5EF4-FFF2-40B4-BE49-F238E27FC236}">
                <a16:creationId xmlns:a16="http://schemas.microsoft.com/office/drawing/2014/main" id="{24467D7E-6D4A-FC82-6D00-FD203A187BE2}"/>
              </a:ext>
            </a:extLst>
          </p:cNvPr>
          <p:cNvSpPr/>
          <p:nvPr/>
        </p:nvSpPr>
        <p:spPr>
          <a:xfrm>
            <a:off x="8872886" y="3353117"/>
            <a:ext cx="1667057" cy="1599377"/>
          </a:xfrm>
          <a:prstGeom prst="star5">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0536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73FE5B-21E5-4188-B2B7-9A4E57CF47E1}"/>
              </a:ext>
            </a:extLst>
          </p:cNvPr>
          <p:cNvSpPr/>
          <p:nvPr/>
        </p:nvSpPr>
        <p:spPr>
          <a:xfrm>
            <a:off x="-19520" y="0"/>
            <a:ext cx="12225560" cy="1146492"/>
          </a:xfrm>
          <a:prstGeom prst="rect">
            <a:avLst/>
          </a:prstGeom>
          <a:solidFill>
            <a:srgbClr val="3363B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63B1"/>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9EAB7F-F967-444B-A769-AA0D9975D42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1642" y="31914"/>
            <a:ext cx="1485753" cy="110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a:extLst>
              <a:ext uri="{FF2B5EF4-FFF2-40B4-BE49-F238E27FC236}">
                <a16:creationId xmlns:a16="http://schemas.microsoft.com/office/drawing/2014/main" id="{24D933AE-C37F-49B6-B6E2-9FE4E8D5C01E}"/>
              </a:ext>
            </a:extLst>
          </p:cNvPr>
          <p:cNvSpPr txBox="1"/>
          <p:nvPr/>
        </p:nvSpPr>
        <p:spPr>
          <a:xfrm>
            <a:off x="-329159" y="174315"/>
            <a:ext cx="1103911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Calibri" panose="020F0502020204030204"/>
              </a:rPr>
              <a:t>Scientific, Technical Assessment and Reporting (STAR)</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8D5D93D-FFAA-7C9B-67D3-ECF83BF22FD3}"/>
              </a:ext>
            </a:extLst>
          </p:cNvPr>
          <p:cNvSpPr txBox="1"/>
          <p:nvPr/>
        </p:nvSpPr>
        <p:spPr>
          <a:xfrm>
            <a:off x="235974" y="1283532"/>
            <a:ext cx="8544232"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Manage and coordinate the Strategic Science and Research Framework (SSRF) to identify, track, and address the CBP science needs for the Watershed Agreement.​​ </a:t>
            </a:r>
          </a:p>
        </p:txBody>
      </p:sp>
      <p:sp>
        <p:nvSpPr>
          <p:cNvPr id="5" name="TextBox 4">
            <a:extLst>
              <a:ext uri="{FF2B5EF4-FFF2-40B4-BE49-F238E27FC236}">
                <a16:creationId xmlns:a16="http://schemas.microsoft.com/office/drawing/2014/main" id="{65AC28BC-B5DA-F713-E5A7-7311AFC32D06}"/>
              </a:ext>
            </a:extLst>
          </p:cNvPr>
          <p:cNvSpPr txBox="1"/>
          <p:nvPr/>
        </p:nvSpPr>
        <p:spPr>
          <a:xfrm>
            <a:off x="3293806" y="2576052"/>
            <a:ext cx="8672052"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Interact with GITs to coordinate science partnerships and identify new opportunities to address science needs in SSRF and science capacity for Watershed Agreement outcomes. </a:t>
            </a:r>
          </a:p>
        </p:txBody>
      </p:sp>
      <p:sp>
        <p:nvSpPr>
          <p:cNvPr id="6" name="TextBox 5">
            <a:extLst>
              <a:ext uri="{FF2B5EF4-FFF2-40B4-BE49-F238E27FC236}">
                <a16:creationId xmlns:a16="http://schemas.microsoft.com/office/drawing/2014/main" id="{74117505-75E8-1BC4-E2F4-362726102256}"/>
              </a:ext>
            </a:extLst>
          </p:cNvPr>
          <p:cNvSpPr txBox="1"/>
          <p:nvPr/>
        </p:nvSpPr>
        <p:spPr>
          <a:xfrm>
            <a:off x="235974" y="3913421"/>
            <a:ext cx="8760542" cy="1477328"/>
          </a:xfrm>
          <a:prstGeom prst="rect">
            <a:avLst/>
          </a:prstGeom>
          <a:noFill/>
        </p:spPr>
        <p:txBody>
          <a:bodyPr wrap="square" rtlCol="0">
            <a:spAutoFit/>
          </a:bodyPr>
          <a:lstStyle/>
          <a:p>
            <a:pPr marL="285750" indent="-285750">
              <a:buFont typeface="Arial" panose="020B0604020202020204" pitchFamily="34" charset="0"/>
              <a:buChar char="•"/>
            </a:pPr>
            <a:r>
              <a:rPr lang="en-US" sz="2400" dirty="0"/>
              <a:t>Manage CBP-funded monitoring networks and collaborate with monitoring organizations to utilize and enhance additional networks to address the outcomes in the Watershed Agreement. </a:t>
            </a:r>
          </a:p>
          <a:p>
            <a:endParaRPr lang="en-US" dirty="0"/>
          </a:p>
        </p:txBody>
      </p:sp>
      <p:sp>
        <p:nvSpPr>
          <p:cNvPr id="7" name="TextBox 6">
            <a:extLst>
              <a:ext uri="{FF2B5EF4-FFF2-40B4-BE49-F238E27FC236}">
                <a16:creationId xmlns:a16="http://schemas.microsoft.com/office/drawing/2014/main" id="{B8DF63F3-FFEC-A208-B262-A396C094B895}"/>
              </a:ext>
            </a:extLst>
          </p:cNvPr>
          <p:cNvSpPr txBox="1"/>
          <p:nvPr/>
        </p:nvSpPr>
        <p:spPr>
          <a:xfrm>
            <a:off x="3293806" y="5205941"/>
            <a:ext cx="8563897"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​​​​​​​​​​​Produce synthesis products and reports to better communicate scientific results and aid in science informed management decisions.</a:t>
            </a:r>
          </a:p>
        </p:txBody>
      </p:sp>
    </p:spTree>
    <p:extLst>
      <p:ext uri="{BB962C8B-B14F-4D97-AF65-F5344CB8AC3E}">
        <p14:creationId xmlns:p14="http://schemas.microsoft.com/office/powerpoint/2010/main" val="190641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73FE5B-21E5-4188-B2B7-9A4E57CF47E1}"/>
              </a:ext>
            </a:extLst>
          </p:cNvPr>
          <p:cNvSpPr/>
          <p:nvPr/>
        </p:nvSpPr>
        <p:spPr>
          <a:xfrm>
            <a:off x="-19520" y="0"/>
            <a:ext cx="12225560" cy="1146492"/>
          </a:xfrm>
          <a:prstGeom prst="rect">
            <a:avLst/>
          </a:prstGeom>
          <a:solidFill>
            <a:srgbClr val="3363B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63B1"/>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9EAB7F-F967-444B-A769-AA0D9975D42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1642" y="31914"/>
            <a:ext cx="1485753" cy="110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a:extLst>
              <a:ext uri="{FF2B5EF4-FFF2-40B4-BE49-F238E27FC236}">
                <a16:creationId xmlns:a16="http://schemas.microsoft.com/office/drawing/2014/main" id="{24D933AE-C37F-49B6-B6E2-9FE4E8D5C01E}"/>
              </a:ext>
            </a:extLst>
          </p:cNvPr>
          <p:cNvSpPr txBox="1"/>
          <p:nvPr/>
        </p:nvSpPr>
        <p:spPr>
          <a:xfrm>
            <a:off x="-329159" y="174315"/>
            <a:ext cx="1103911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Calibri" panose="020F0502020204030204"/>
              </a:rPr>
              <a:t>Scientific, Technical Assessment and Reporting (STAR)</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D55D013-A213-4410-5C7B-BBA65742D8D8}"/>
              </a:ext>
            </a:extLst>
          </p:cNvPr>
          <p:cNvSpPr txBox="1"/>
          <p:nvPr/>
        </p:nvSpPr>
        <p:spPr>
          <a:xfrm>
            <a:off x="1956619" y="2274838"/>
            <a:ext cx="7256207" cy="523220"/>
          </a:xfrm>
          <a:prstGeom prst="rect">
            <a:avLst/>
          </a:prstGeom>
          <a:noFill/>
        </p:spPr>
        <p:txBody>
          <a:bodyPr wrap="square" rtlCol="0">
            <a:spAutoFit/>
          </a:bodyPr>
          <a:lstStyle/>
          <a:p>
            <a:r>
              <a:rPr lang="en-US" sz="2800" b="0" i="0" dirty="0">
                <a:solidFill>
                  <a:srgbClr val="000000"/>
                </a:solidFill>
                <a:effectLst/>
                <a:latin typeface="Calibri" panose="020F0502020204030204" pitchFamily="34" charset="0"/>
              </a:rPr>
              <a:t> </a:t>
            </a:r>
            <a:endParaRPr lang="en-US" sz="2800" dirty="0"/>
          </a:p>
        </p:txBody>
      </p:sp>
      <p:sp>
        <p:nvSpPr>
          <p:cNvPr id="5" name="TextBox 4">
            <a:extLst>
              <a:ext uri="{FF2B5EF4-FFF2-40B4-BE49-F238E27FC236}">
                <a16:creationId xmlns:a16="http://schemas.microsoft.com/office/drawing/2014/main" id="{4BBF0077-52BA-A2F4-8277-6E53CA406DD7}"/>
              </a:ext>
            </a:extLst>
          </p:cNvPr>
          <p:cNvSpPr txBox="1"/>
          <p:nvPr/>
        </p:nvSpPr>
        <p:spPr>
          <a:xfrm>
            <a:off x="265470" y="1457342"/>
            <a:ext cx="7777317"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Ensure data comparability, completeness, and integrity. </a:t>
            </a:r>
          </a:p>
          <a:p>
            <a:endParaRPr lang="en-US" sz="2400" dirty="0"/>
          </a:p>
        </p:txBody>
      </p:sp>
      <p:sp>
        <p:nvSpPr>
          <p:cNvPr id="6" name="TextBox 5">
            <a:extLst>
              <a:ext uri="{FF2B5EF4-FFF2-40B4-BE49-F238E27FC236}">
                <a16:creationId xmlns:a16="http://schemas.microsoft.com/office/drawing/2014/main" id="{8340B4DD-772C-52D1-FE13-11142758F432}"/>
              </a:ext>
            </a:extLst>
          </p:cNvPr>
          <p:cNvSpPr txBox="1"/>
          <p:nvPr/>
        </p:nvSpPr>
        <p:spPr>
          <a:xfrm>
            <a:off x="221225" y="3266938"/>
            <a:ext cx="10380417"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Update, and deliver, the status and trends (indicators) of ecosystem conditions. </a:t>
            </a:r>
          </a:p>
        </p:txBody>
      </p:sp>
      <p:sp>
        <p:nvSpPr>
          <p:cNvPr id="7" name="TextBox 6">
            <a:extLst>
              <a:ext uri="{FF2B5EF4-FFF2-40B4-BE49-F238E27FC236}">
                <a16:creationId xmlns:a16="http://schemas.microsoft.com/office/drawing/2014/main" id="{48E14BB9-E593-EE0D-BC0B-8A3F985B5C5D}"/>
              </a:ext>
            </a:extLst>
          </p:cNvPr>
          <p:cNvSpPr txBox="1"/>
          <p:nvPr/>
        </p:nvSpPr>
        <p:spPr>
          <a:xfrm>
            <a:off x="265470" y="4938993"/>
            <a:ext cx="7895304"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Contribute to explaining ecosystem condition and change. </a:t>
            </a:r>
          </a:p>
        </p:txBody>
      </p:sp>
      <p:sp>
        <p:nvSpPr>
          <p:cNvPr id="8" name="TextBox 7">
            <a:extLst>
              <a:ext uri="{FF2B5EF4-FFF2-40B4-BE49-F238E27FC236}">
                <a16:creationId xmlns:a16="http://schemas.microsoft.com/office/drawing/2014/main" id="{B33C09A3-D90B-011D-3569-38DB945D6701}"/>
              </a:ext>
            </a:extLst>
          </p:cNvPr>
          <p:cNvSpPr txBox="1"/>
          <p:nvPr/>
        </p:nvSpPr>
        <p:spPr>
          <a:xfrm>
            <a:off x="2393446" y="2225389"/>
            <a:ext cx="9812594"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Conduct modeling to improve water-quality decision-making and better understand and predict ecosystem response. </a:t>
            </a:r>
          </a:p>
        </p:txBody>
      </p:sp>
      <p:sp>
        <p:nvSpPr>
          <p:cNvPr id="9" name="TextBox 8">
            <a:extLst>
              <a:ext uri="{FF2B5EF4-FFF2-40B4-BE49-F238E27FC236}">
                <a16:creationId xmlns:a16="http://schemas.microsoft.com/office/drawing/2014/main" id="{D5D0BD80-95D7-602B-790E-1A04C0C37F03}"/>
              </a:ext>
            </a:extLst>
          </p:cNvPr>
          <p:cNvSpPr txBox="1"/>
          <p:nvPr/>
        </p:nvSpPr>
        <p:spPr>
          <a:xfrm>
            <a:off x="2393446" y="4215623"/>
            <a:ext cx="7487947"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t>Coordinate science support of climate change activities. </a:t>
            </a:r>
          </a:p>
        </p:txBody>
      </p:sp>
      <p:sp>
        <p:nvSpPr>
          <p:cNvPr id="10" name="TextBox 9">
            <a:extLst>
              <a:ext uri="{FF2B5EF4-FFF2-40B4-BE49-F238E27FC236}">
                <a16:creationId xmlns:a16="http://schemas.microsoft.com/office/drawing/2014/main" id="{528E4791-2B76-83C0-B9A0-D5D9B5EDCC27}"/>
              </a:ext>
            </a:extLst>
          </p:cNvPr>
          <p:cNvSpPr txBox="1"/>
          <p:nvPr/>
        </p:nvSpPr>
        <p:spPr>
          <a:xfrm>
            <a:off x="2393446" y="5704343"/>
            <a:ext cx="7761484" cy="461665"/>
          </a:xfrm>
          <a:prstGeom prst="rect">
            <a:avLst/>
          </a:prstGeom>
          <a:noFill/>
        </p:spPr>
        <p:txBody>
          <a:bodyPr wrap="none" rtlCol="0">
            <a:spAutoFit/>
          </a:bodyPr>
          <a:lstStyle/>
          <a:p>
            <a:r>
              <a:rPr lang="en-US" sz="2400" dirty="0"/>
              <a:t>Enhance information management, access, and GIS support. </a:t>
            </a:r>
          </a:p>
        </p:txBody>
      </p:sp>
    </p:spTree>
    <p:extLst>
      <p:ext uri="{BB962C8B-B14F-4D97-AF65-F5344CB8AC3E}">
        <p14:creationId xmlns:p14="http://schemas.microsoft.com/office/powerpoint/2010/main" val="379138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51" name="Rectangle 34"/>
          <p:cNvSpPr>
            <a:spLocks noChangeArrowheads="1"/>
          </p:cNvSpPr>
          <p:nvPr/>
        </p:nvSpPr>
        <p:spPr bwMode="auto">
          <a:xfrm>
            <a:off x="6630832" y="3149477"/>
            <a:ext cx="1226134" cy="554353"/>
          </a:xfrm>
          <a:prstGeom prst="rect">
            <a:avLst/>
          </a:prstGeom>
          <a:solidFill>
            <a:srgbClr val="99CCFF"/>
          </a:solidFill>
          <a:ln w="9525" algn="ctr">
            <a:solidFill>
              <a:schemeClr val="tx1"/>
            </a:solidFill>
            <a:miter lim="800000"/>
            <a:headEnd/>
            <a:tailEnd/>
          </a:ln>
          <a:effectLst/>
        </p:spPr>
        <p:txBody>
          <a:bodyPr wrap="none" anchorCtr="1"/>
          <a:lstStyle/>
          <a:p>
            <a:pPr algn="ctr" eaLnBrk="0" hangingPunct="0">
              <a:defRPr/>
            </a:pPr>
            <a:r>
              <a:rPr lang="en-US" sz="1000" b="1" dirty="0">
                <a:solidFill>
                  <a:srgbClr val="000000"/>
                </a:solidFill>
              </a:rPr>
              <a:t>Integrated Trends</a:t>
            </a:r>
          </a:p>
          <a:p>
            <a:pPr algn="ctr" eaLnBrk="0" hangingPunct="0">
              <a:defRPr/>
            </a:pPr>
            <a:r>
              <a:rPr lang="en-US" sz="1000" b="1" dirty="0">
                <a:solidFill>
                  <a:srgbClr val="000000"/>
                </a:solidFill>
              </a:rPr>
              <a:t>Analysis Team</a:t>
            </a:r>
          </a:p>
          <a:p>
            <a:pPr algn="ctr" eaLnBrk="0" hangingPunct="0">
              <a:defRPr/>
            </a:pPr>
            <a:r>
              <a:rPr lang="en-US" sz="1000" b="1" dirty="0">
                <a:solidFill>
                  <a:srgbClr val="000000"/>
                </a:solidFill>
              </a:rPr>
              <a:t>(ITAT)</a:t>
            </a:r>
          </a:p>
        </p:txBody>
      </p:sp>
      <p:sp>
        <p:nvSpPr>
          <p:cNvPr id="77837" name="Rectangle 30"/>
          <p:cNvSpPr>
            <a:spLocks noChangeArrowheads="1"/>
          </p:cNvSpPr>
          <p:nvPr/>
        </p:nvSpPr>
        <p:spPr bwMode="auto">
          <a:xfrm>
            <a:off x="5458945" y="3151285"/>
            <a:ext cx="1143000" cy="554352"/>
          </a:xfrm>
          <a:prstGeom prst="rect">
            <a:avLst/>
          </a:prstGeom>
          <a:solidFill>
            <a:srgbClr val="99CCFF"/>
          </a:solidFill>
          <a:ln w="9525" algn="ctr">
            <a:solidFill>
              <a:schemeClr val="tx1"/>
            </a:solidFill>
            <a:miter lim="800000"/>
            <a:headEnd/>
            <a:tailEnd/>
          </a:ln>
          <a:effectLst/>
        </p:spPr>
        <p:txBody>
          <a:bodyPr wrap="none" anchorCtr="1"/>
          <a:lstStyle/>
          <a:p>
            <a:pPr algn="ctr" eaLnBrk="0" hangingPunct="0">
              <a:defRPr/>
            </a:pPr>
            <a:r>
              <a:rPr lang="en-US" sz="1000" b="1" dirty="0">
                <a:solidFill>
                  <a:srgbClr val="000000"/>
                </a:solidFill>
              </a:rPr>
              <a:t>Integrated</a:t>
            </a:r>
          </a:p>
          <a:p>
            <a:pPr algn="ctr" eaLnBrk="0" hangingPunct="0">
              <a:defRPr/>
            </a:pPr>
            <a:r>
              <a:rPr lang="en-US" sz="1000" b="1" dirty="0">
                <a:solidFill>
                  <a:srgbClr val="000000"/>
                </a:solidFill>
              </a:rPr>
              <a:t>Monitoring</a:t>
            </a:r>
          </a:p>
          <a:p>
            <a:pPr algn="ctr" eaLnBrk="0" hangingPunct="0">
              <a:defRPr/>
            </a:pPr>
            <a:r>
              <a:rPr lang="en-US" sz="1000" b="1" dirty="0">
                <a:solidFill>
                  <a:srgbClr val="000000"/>
                </a:solidFill>
              </a:rPr>
              <a:t>Networks (IMN)</a:t>
            </a:r>
          </a:p>
        </p:txBody>
      </p:sp>
      <p:sp>
        <p:nvSpPr>
          <p:cNvPr id="77838" name="Rectangle 31"/>
          <p:cNvSpPr>
            <a:spLocks noChangeArrowheads="1"/>
          </p:cNvSpPr>
          <p:nvPr/>
        </p:nvSpPr>
        <p:spPr bwMode="auto">
          <a:xfrm>
            <a:off x="4253033" y="3146546"/>
            <a:ext cx="1177022" cy="557284"/>
          </a:xfrm>
          <a:prstGeom prst="rect">
            <a:avLst/>
          </a:prstGeom>
          <a:solidFill>
            <a:srgbClr val="99CCFF"/>
          </a:solidFill>
          <a:ln w="9525" algn="ctr">
            <a:solidFill>
              <a:schemeClr val="tx1"/>
            </a:solidFill>
            <a:miter lim="800000"/>
            <a:headEnd/>
            <a:tailEnd/>
          </a:ln>
          <a:effectLst/>
        </p:spPr>
        <p:txBody>
          <a:bodyPr wrap="none" anchorCtr="1"/>
          <a:lstStyle/>
          <a:p>
            <a:pPr algn="ctr" eaLnBrk="0" hangingPunct="0">
              <a:defRPr/>
            </a:pPr>
            <a:r>
              <a:rPr lang="en-US" sz="1000" b="1" dirty="0">
                <a:solidFill>
                  <a:srgbClr val="000000"/>
                </a:solidFill>
              </a:rPr>
              <a:t>Data Integrity</a:t>
            </a:r>
          </a:p>
          <a:p>
            <a:pPr algn="ctr" eaLnBrk="0" hangingPunct="0">
              <a:defRPr/>
            </a:pPr>
            <a:r>
              <a:rPr lang="en-US" sz="1000" b="1" dirty="0">
                <a:solidFill>
                  <a:srgbClr val="000000"/>
                </a:solidFill>
              </a:rPr>
              <a:t>(DIWG)</a:t>
            </a:r>
            <a:endParaRPr lang="en-US" sz="1000" dirty="0">
              <a:solidFill>
                <a:srgbClr val="000000"/>
              </a:solidFill>
            </a:endParaRPr>
          </a:p>
        </p:txBody>
      </p:sp>
      <p:sp>
        <p:nvSpPr>
          <p:cNvPr id="77839" name="Rectangle 32"/>
          <p:cNvSpPr>
            <a:spLocks noChangeArrowheads="1"/>
          </p:cNvSpPr>
          <p:nvPr/>
        </p:nvSpPr>
        <p:spPr bwMode="auto">
          <a:xfrm>
            <a:off x="1522992" y="3151036"/>
            <a:ext cx="1493276" cy="554602"/>
          </a:xfrm>
          <a:prstGeom prst="rect">
            <a:avLst/>
          </a:prstGeom>
          <a:solidFill>
            <a:srgbClr val="99CCFF"/>
          </a:solidFill>
          <a:ln w="9525" algn="ctr">
            <a:solidFill>
              <a:schemeClr val="tx1"/>
            </a:solidFill>
            <a:miter lim="800000"/>
            <a:headEnd/>
            <a:tailEnd/>
          </a:ln>
          <a:effectLst/>
        </p:spPr>
        <p:txBody>
          <a:bodyPr wrap="none" bIns="0" anchorCtr="1"/>
          <a:lstStyle/>
          <a:p>
            <a:pPr algn="ctr" eaLnBrk="0" hangingPunct="0">
              <a:defRPr/>
            </a:pPr>
            <a:r>
              <a:rPr lang="en-US" sz="1000" b="1" dirty="0">
                <a:solidFill>
                  <a:srgbClr val="000000"/>
                </a:solidFill>
              </a:rPr>
              <a:t>Climate Resiliency</a:t>
            </a:r>
          </a:p>
          <a:p>
            <a:pPr algn="ctr" eaLnBrk="0" hangingPunct="0">
              <a:defRPr/>
            </a:pPr>
            <a:r>
              <a:rPr lang="en-US" sz="1000" b="1" dirty="0">
                <a:solidFill>
                  <a:srgbClr val="000000"/>
                </a:solidFill>
              </a:rPr>
              <a:t> (CRWG)</a:t>
            </a:r>
          </a:p>
        </p:txBody>
      </p:sp>
      <p:sp>
        <p:nvSpPr>
          <p:cNvPr id="77840" name="Rectangle 33"/>
          <p:cNvSpPr>
            <a:spLocks noChangeArrowheads="1"/>
          </p:cNvSpPr>
          <p:nvPr/>
        </p:nvSpPr>
        <p:spPr bwMode="auto">
          <a:xfrm>
            <a:off x="3045156" y="3148915"/>
            <a:ext cx="1177024" cy="550889"/>
          </a:xfrm>
          <a:prstGeom prst="rect">
            <a:avLst/>
          </a:prstGeom>
          <a:solidFill>
            <a:srgbClr val="99CCFF"/>
          </a:solidFill>
          <a:ln w="12700" algn="ctr">
            <a:solidFill>
              <a:schemeClr val="tx1"/>
            </a:solidFill>
            <a:miter lim="800000"/>
            <a:headEnd/>
            <a:tailEnd/>
          </a:ln>
          <a:effectLst/>
        </p:spPr>
        <p:txBody>
          <a:bodyPr wrap="none" anchorCtr="1"/>
          <a:lstStyle/>
          <a:p>
            <a:pPr algn="ctr" eaLnBrk="0" hangingPunct="0">
              <a:defRPr/>
            </a:pPr>
            <a:r>
              <a:rPr lang="en-US" sz="1000" b="1" dirty="0">
                <a:solidFill>
                  <a:srgbClr val="000000"/>
                </a:solidFill>
              </a:rPr>
              <a:t>Criteria </a:t>
            </a:r>
          </a:p>
          <a:p>
            <a:pPr algn="ctr" eaLnBrk="0" hangingPunct="0">
              <a:defRPr/>
            </a:pPr>
            <a:r>
              <a:rPr lang="en-US" sz="1000" b="1" dirty="0">
                <a:solidFill>
                  <a:srgbClr val="000000"/>
                </a:solidFill>
              </a:rPr>
              <a:t>Assessment</a:t>
            </a:r>
          </a:p>
          <a:p>
            <a:pPr algn="ctr" eaLnBrk="0" hangingPunct="0">
              <a:defRPr/>
            </a:pPr>
            <a:r>
              <a:rPr lang="en-US" sz="1000" b="1" dirty="0">
                <a:solidFill>
                  <a:srgbClr val="000000"/>
                </a:solidFill>
              </a:rPr>
              <a:t>Protocol (CAP)</a:t>
            </a:r>
          </a:p>
        </p:txBody>
      </p:sp>
      <p:sp>
        <p:nvSpPr>
          <p:cNvPr id="77841" name="Rectangle 34"/>
          <p:cNvSpPr>
            <a:spLocks noChangeArrowheads="1"/>
          </p:cNvSpPr>
          <p:nvPr/>
        </p:nvSpPr>
        <p:spPr bwMode="auto">
          <a:xfrm>
            <a:off x="9324476" y="3154291"/>
            <a:ext cx="1336431" cy="557722"/>
          </a:xfrm>
          <a:prstGeom prst="rect">
            <a:avLst/>
          </a:prstGeom>
          <a:solidFill>
            <a:srgbClr val="99CCFF"/>
          </a:solidFill>
          <a:ln w="9525" algn="ctr">
            <a:solidFill>
              <a:schemeClr val="tx1"/>
            </a:solidFill>
            <a:miter lim="800000"/>
            <a:headEnd/>
            <a:tailEnd/>
          </a:ln>
          <a:effectLst/>
        </p:spPr>
        <p:txBody>
          <a:bodyPr wrap="none" anchorCtr="1"/>
          <a:lstStyle/>
          <a:p>
            <a:pPr algn="ctr" eaLnBrk="0" hangingPunct="0">
              <a:defRPr/>
            </a:pPr>
            <a:r>
              <a:rPr lang="en-US" sz="1000" b="1" dirty="0">
                <a:solidFill>
                  <a:srgbClr val="000000"/>
                </a:solidFill>
              </a:rPr>
              <a:t>Status &amp; </a:t>
            </a:r>
          </a:p>
          <a:p>
            <a:pPr algn="ctr" eaLnBrk="0" hangingPunct="0">
              <a:defRPr/>
            </a:pPr>
            <a:r>
              <a:rPr lang="en-US" sz="1000" b="1" dirty="0">
                <a:solidFill>
                  <a:srgbClr val="000000"/>
                </a:solidFill>
              </a:rPr>
              <a:t>Trends </a:t>
            </a:r>
          </a:p>
          <a:p>
            <a:pPr algn="ctr" eaLnBrk="0" hangingPunct="0">
              <a:defRPr/>
            </a:pPr>
            <a:r>
              <a:rPr lang="en-US" sz="1000" b="1" dirty="0">
                <a:solidFill>
                  <a:srgbClr val="000000"/>
                </a:solidFill>
              </a:rPr>
              <a:t>(STWG)</a:t>
            </a:r>
          </a:p>
        </p:txBody>
      </p:sp>
      <p:sp>
        <p:nvSpPr>
          <p:cNvPr id="2061" name="AutoShape 13"/>
          <p:cNvSpPr>
            <a:spLocks noChangeArrowheads="1"/>
          </p:cNvSpPr>
          <p:nvPr/>
        </p:nvSpPr>
        <p:spPr bwMode="auto">
          <a:xfrm>
            <a:off x="4572000" y="2702979"/>
            <a:ext cx="3048000" cy="203718"/>
          </a:xfrm>
          <a:prstGeom prst="flowChartProcess">
            <a:avLst/>
          </a:prstGeom>
          <a:solidFill>
            <a:srgbClr val="99CCFF"/>
          </a:solidFill>
          <a:ln w="9525">
            <a:solidFill>
              <a:schemeClr val="tx1"/>
            </a:solidFill>
            <a:miter lim="800000"/>
            <a:headEnd/>
            <a:tailEnd/>
          </a:ln>
          <a:effectLst/>
        </p:spPr>
        <p:txBody>
          <a:bodyPr wrap="none" anchor="ctr"/>
          <a:lstStyle/>
          <a:p>
            <a:pPr algn="ctr" eaLnBrk="0" hangingPunct="0"/>
            <a:r>
              <a:rPr lang="en-US" sz="1200" b="1" dirty="0">
                <a:solidFill>
                  <a:srgbClr val="000000"/>
                </a:solidFill>
              </a:rPr>
              <a:t>Workgroups</a:t>
            </a:r>
          </a:p>
        </p:txBody>
      </p:sp>
      <p:sp>
        <p:nvSpPr>
          <p:cNvPr id="77881" name="AutoShape 13"/>
          <p:cNvSpPr>
            <a:spLocks noChangeArrowheads="1"/>
          </p:cNvSpPr>
          <p:nvPr/>
        </p:nvSpPr>
        <p:spPr bwMode="auto">
          <a:xfrm>
            <a:off x="4249819" y="5042518"/>
            <a:ext cx="1177022" cy="471651"/>
          </a:xfrm>
          <a:prstGeom prst="flowChartProcess">
            <a:avLst/>
          </a:prstGeom>
          <a:solidFill>
            <a:srgbClr val="CCFFCC"/>
          </a:solidFill>
          <a:ln w="9525">
            <a:solidFill>
              <a:schemeClr val="tx1"/>
            </a:solidFill>
            <a:miter lim="800000"/>
            <a:headEnd/>
            <a:tailEnd/>
          </a:ln>
          <a:effectLst/>
        </p:spPr>
        <p:txBody>
          <a:bodyPr wrap="none"/>
          <a:lstStyle/>
          <a:p>
            <a:pPr algn="ctr" eaLnBrk="0" hangingPunct="0">
              <a:defRPr/>
            </a:pPr>
            <a:r>
              <a:rPr lang="en-US" sz="900" b="1" dirty="0">
                <a:solidFill>
                  <a:srgbClr val="000000"/>
                </a:solidFill>
              </a:rPr>
              <a:t>Bay Oxygen</a:t>
            </a:r>
          </a:p>
          <a:p>
            <a:pPr algn="ctr" eaLnBrk="0" hangingPunct="0">
              <a:defRPr/>
            </a:pPr>
            <a:r>
              <a:rPr lang="en-US" sz="900" b="1" dirty="0">
                <a:solidFill>
                  <a:srgbClr val="000000"/>
                </a:solidFill>
              </a:rPr>
              <a:t>Research Group</a:t>
            </a:r>
          </a:p>
          <a:p>
            <a:pPr algn="ctr" eaLnBrk="0" hangingPunct="0">
              <a:defRPr/>
            </a:pPr>
            <a:r>
              <a:rPr lang="en-US" sz="900" b="1" dirty="0">
                <a:solidFill>
                  <a:srgbClr val="000000"/>
                </a:solidFill>
              </a:rPr>
              <a:t>(BORG)</a:t>
            </a:r>
          </a:p>
          <a:p>
            <a:pPr algn="ctr" eaLnBrk="0" hangingPunct="0">
              <a:defRPr/>
            </a:pPr>
            <a:endParaRPr lang="en-US" sz="900" b="1" dirty="0">
              <a:solidFill>
                <a:srgbClr val="000000"/>
              </a:solidFill>
            </a:endParaRPr>
          </a:p>
        </p:txBody>
      </p:sp>
      <p:sp>
        <p:nvSpPr>
          <p:cNvPr id="77882" name="AutoShape 13"/>
          <p:cNvSpPr>
            <a:spLocks noChangeArrowheads="1"/>
          </p:cNvSpPr>
          <p:nvPr/>
        </p:nvSpPr>
        <p:spPr bwMode="auto">
          <a:xfrm>
            <a:off x="5458944" y="5044490"/>
            <a:ext cx="1143000" cy="469678"/>
          </a:xfrm>
          <a:prstGeom prst="flowChartProcess">
            <a:avLst/>
          </a:prstGeom>
          <a:solidFill>
            <a:srgbClr val="CCFFCC"/>
          </a:solidFill>
          <a:ln w="9525">
            <a:solidFill>
              <a:schemeClr val="tx1"/>
            </a:solidFill>
            <a:miter lim="800000"/>
            <a:headEnd/>
            <a:tailEnd/>
          </a:ln>
          <a:effectLst/>
        </p:spPr>
        <p:txBody>
          <a:bodyPr wrap="none"/>
          <a:lstStyle/>
          <a:p>
            <a:pPr algn="ctr" eaLnBrk="0" hangingPunct="0">
              <a:defRPr/>
            </a:pPr>
            <a:r>
              <a:rPr lang="en-US" sz="900" b="1" dirty="0">
                <a:solidFill>
                  <a:srgbClr val="000000"/>
                </a:solidFill>
              </a:rPr>
              <a:t>Hypoxia</a:t>
            </a:r>
          </a:p>
          <a:p>
            <a:pPr algn="ctr" eaLnBrk="0" hangingPunct="0">
              <a:defRPr/>
            </a:pPr>
            <a:r>
              <a:rPr lang="en-US" sz="900" b="1" dirty="0">
                <a:solidFill>
                  <a:srgbClr val="000000"/>
                </a:solidFill>
              </a:rPr>
              <a:t>Collaborative</a:t>
            </a:r>
          </a:p>
          <a:p>
            <a:pPr algn="ctr" eaLnBrk="0" hangingPunct="0">
              <a:defRPr/>
            </a:pPr>
            <a:endParaRPr lang="en-US" sz="900" b="1" dirty="0">
              <a:solidFill>
                <a:srgbClr val="000000"/>
              </a:solidFill>
            </a:endParaRPr>
          </a:p>
        </p:txBody>
      </p:sp>
      <p:sp>
        <p:nvSpPr>
          <p:cNvPr id="77883" name="AutoShape 13"/>
          <p:cNvSpPr>
            <a:spLocks noChangeArrowheads="1"/>
          </p:cNvSpPr>
          <p:nvPr/>
        </p:nvSpPr>
        <p:spPr bwMode="auto">
          <a:xfrm>
            <a:off x="6630832" y="5045148"/>
            <a:ext cx="1226134" cy="469020"/>
          </a:xfrm>
          <a:prstGeom prst="flowChartProcess">
            <a:avLst/>
          </a:prstGeom>
          <a:solidFill>
            <a:srgbClr val="CCFFCC"/>
          </a:solidFill>
          <a:ln w="9525">
            <a:solidFill>
              <a:schemeClr val="tx1"/>
            </a:solidFill>
            <a:miter lim="800000"/>
            <a:headEnd/>
            <a:tailEnd/>
          </a:ln>
          <a:effectLst/>
        </p:spPr>
        <p:txBody>
          <a:bodyPr wrap="none"/>
          <a:lstStyle/>
          <a:p>
            <a:pPr algn="ctr" eaLnBrk="0" hangingPunct="0">
              <a:defRPr/>
            </a:pPr>
            <a:r>
              <a:rPr lang="en-US" sz="900" b="1" dirty="0">
                <a:solidFill>
                  <a:srgbClr val="000000"/>
                </a:solidFill>
              </a:rPr>
              <a:t>Nontidal Network</a:t>
            </a:r>
          </a:p>
          <a:p>
            <a:pPr algn="ctr" eaLnBrk="0" hangingPunct="0">
              <a:defRPr/>
            </a:pPr>
            <a:r>
              <a:rPr lang="en-US" sz="900" b="1" dirty="0">
                <a:solidFill>
                  <a:srgbClr val="000000"/>
                </a:solidFill>
              </a:rPr>
              <a:t>(NTN)</a:t>
            </a:r>
          </a:p>
          <a:p>
            <a:pPr algn="ctr" eaLnBrk="0" hangingPunct="0">
              <a:defRPr/>
            </a:pPr>
            <a:endParaRPr lang="en-US" sz="900" b="1" dirty="0">
              <a:solidFill>
                <a:srgbClr val="000000"/>
              </a:solidFill>
            </a:endParaRPr>
          </a:p>
        </p:txBody>
      </p:sp>
      <p:sp>
        <p:nvSpPr>
          <p:cNvPr id="2074" name="Text Box 60"/>
          <p:cNvSpPr txBox="1">
            <a:spLocks noChangeArrowheads="1"/>
          </p:cNvSpPr>
          <p:nvPr/>
        </p:nvSpPr>
        <p:spPr bwMode="auto">
          <a:xfrm>
            <a:off x="2438400" y="136635"/>
            <a:ext cx="7467600" cy="461665"/>
          </a:xfrm>
          <a:prstGeom prst="rect">
            <a:avLst/>
          </a:prstGeom>
          <a:noFill/>
          <a:ln w="9525" algn="ctr">
            <a:noFill/>
            <a:miter lim="800000"/>
            <a:headEnd/>
            <a:tailEnd/>
          </a:ln>
        </p:spPr>
        <p:txBody>
          <a:bodyPr>
            <a:spAutoFit/>
          </a:bodyPr>
          <a:lstStyle/>
          <a:p>
            <a:pPr algn="ctr" eaLnBrk="0" hangingPunct="0">
              <a:spcBef>
                <a:spcPct val="50000"/>
              </a:spcBef>
            </a:pPr>
            <a:r>
              <a:rPr lang="en-US" sz="2400" b="1" dirty="0">
                <a:solidFill>
                  <a:srgbClr val="000000"/>
                </a:solidFill>
              </a:rPr>
              <a:t>STAR Organizational Structure and Leadership </a:t>
            </a:r>
            <a:r>
              <a:rPr lang="en-US" sz="1000" b="1" dirty="0">
                <a:solidFill>
                  <a:srgbClr val="000000"/>
                </a:solidFill>
              </a:rPr>
              <a:t>7/20/2023</a:t>
            </a:r>
            <a:endParaRPr lang="en-US" sz="1000" b="1" i="1" dirty="0">
              <a:solidFill>
                <a:srgbClr val="000000"/>
              </a:solidFill>
            </a:endParaRPr>
          </a:p>
        </p:txBody>
      </p:sp>
      <p:sp>
        <p:nvSpPr>
          <p:cNvPr id="77895" name="Rectangle 71"/>
          <p:cNvSpPr>
            <a:spLocks noChangeArrowheads="1"/>
          </p:cNvSpPr>
          <p:nvPr/>
        </p:nvSpPr>
        <p:spPr bwMode="auto">
          <a:xfrm>
            <a:off x="4572000" y="715470"/>
            <a:ext cx="3048000" cy="1719941"/>
          </a:xfrm>
          <a:prstGeom prst="rect">
            <a:avLst/>
          </a:prstGeom>
          <a:solidFill>
            <a:schemeClr val="accent5">
              <a:lumMod val="40000"/>
              <a:lumOff val="60000"/>
            </a:schemeClr>
          </a:solidFill>
          <a:ln w="9525" algn="ctr">
            <a:solidFill>
              <a:schemeClr val="tx1"/>
            </a:solidFill>
            <a:miter lim="800000"/>
            <a:headEnd/>
            <a:tailEnd/>
          </a:ln>
          <a:effectLst/>
        </p:spPr>
        <p:txBody>
          <a:bodyPr wrap="none" anchor="ctr"/>
          <a:lstStyle/>
          <a:p>
            <a:pPr algn="ctr" eaLnBrk="0" hangingPunct="0">
              <a:defRPr/>
            </a:pPr>
            <a:r>
              <a:rPr lang="en-US" sz="1200" b="1" dirty="0">
                <a:solidFill>
                  <a:srgbClr val="000000"/>
                </a:solidFill>
              </a:rPr>
              <a:t>Scientific, Technical Assessment </a:t>
            </a:r>
          </a:p>
          <a:p>
            <a:pPr algn="ctr" eaLnBrk="0" hangingPunct="0">
              <a:defRPr/>
            </a:pPr>
            <a:r>
              <a:rPr lang="en-US" sz="1200" b="1" dirty="0">
                <a:solidFill>
                  <a:srgbClr val="000000"/>
                </a:solidFill>
              </a:rPr>
              <a:t>and Reporting (STAR) Team </a:t>
            </a:r>
          </a:p>
          <a:p>
            <a:pPr algn="ctr" eaLnBrk="0" hangingPunct="0">
              <a:defRPr/>
            </a:pPr>
            <a:r>
              <a:rPr lang="en-US" sz="1100" dirty="0">
                <a:solidFill>
                  <a:srgbClr val="000000"/>
                </a:solidFill>
              </a:rPr>
              <a:t>Co-Chair – Ken Hyer, USGS</a:t>
            </a:r>
          </a:p>
          <a:p>
            <a:pPr algn="ctr" eaLnBrk="0" hangingPunct="0">
              <a:defRPr/>
            </a:pPr>
            <a:r>
              <a:rPr lang="en-US" sz="1100" dirty="0">
                <a:solidFill>
                  <a:srgbClr val="000000"/>
                </a:solidFill>
              </a:rPr>
              <a:t>Co-Chair – Bill Dennison, UMCES</a:t>
            </a:r>
          </a:p>
          <a:p>
            <a:pPr algn="ctr" eaLnBrk="0" hangingPunct="0">
              <a:defRPr/>
            </a:pPr>
            <a:r>
              <a:rPr lang="en-US" sz="1100" dirty="0">
                <a:solidFill>
                  <a:srgbClr val="000000"/>
                </a:solidFill>
              </a:rPr>
              <a:t>Vice-Chair – Kim Van Meter, Penn State</a:t>
            </a:r>
          </a:p>
          <a:p>
            <a:pPr algn="ctr" eaLnBrk="0" hangingPunct="0">
              <a:defRPr/>
            </a:pPr>
            <a:r>
              <a:rPr lang="en-US" sz="1100" dirty="0">
                <a:solidFill>
                  <a:srgbClr val="000000"/>
                </a:solidFill>
              </a:rPr>
              <a:t>Coordinator – Breck Sullivan, USGS</a:t>
            </a:r>
          </a:p>
          <a:p>
            <a:pPr algn="ctr" eaLnBrk="0" hangingPunct="0">
              <a:defRPr/>
            </a:pPr>
            <a:r>
              <a:rPr lang="en-US" sz="1100" dirty="0">
                <a:solidFill>
                  <a:srgbClr val="000000"/>
                </a:solidFill>
              </a:rPr>
              <a:t>Monitoring Coordinator – Peter Tango, USGS</a:t>
            </a:r>
          </a:p>
          <a:p>
            <a:pPr algn="ctr" eaLnBrk="0" hangingPunct="0">
              <a:defRPr/>
            </a:pPr>
            <a:r>
              <a:rPr lang="en-US" sz="1100" dirty="0">
                <a:solidFill>
                  <a:srgbClr val="000000"/>
                </a:solidFill>
              </a:rPr>
              <a:t>Staffer – Alex Gunnerson, CRC</a:t>
            </a:r>
          </a:p>
          <a:p>
            <a:pPr algn="ctr" eaLnBrk="0" hangingPunct="0">
              <a:defRPr/>
            </a:pPr>
            <a:r>
              <a:rPr lang="en-US" sz="1100" dirty="0">
                <a:solidFill>
                  <a:srgbClr val="000000"/>
                </a:solidFill>
              </a:rPr>
              <a:t>Staffer – August Goldfischer, CRC</a:t>
            </a:r>
          </a:p>
        </p:txBody>
      </p:sp>
      <p:cxnSp>
        <p:nvCxnSpPr>
          <p:cNvPr id="2091" name="AutoShape 78"/>
          <p:cNvCxnSpPr>
            <a:cxnSpLocks noChangeShapeType="1"/>
            <a:stCxn id="2061" idx="0"/>
            <a:endCxn id="77895" idx="2"/>
          </p:cNvCxnSpPr>
          <p:nvPr/>
        </p:nvCxnSpPr>
        <p:spPr bwMode="auto">
          <a:xfrm flipV="1">
            <a:off x="6096000" y="2435411"/>
            <a:ext cx="0" cy="267569"/>
          </a:xfrm>
          <a:prstGeom prst="straightConnector1">
            <a:avLst/>
          </a:prstGeom>
          <a:noFill/>
          <a:ln w="19050">
            <a:solidFill>
              <a:schemeClr val="bg2"/>
            </a:solidFill>
            <a:round/>
            <a:headEnd/>
            <a:tailEnd/>
          </a:ln>
          <a:effectLst/>
        </p:spPr>
      </p:cxnSp>
      <p:sp>
        <p:nvSpPr>
          <p:cNvPr id="77910" name="Rectangle 32"/>
          <p:cNvSpPr>
            <a:spLocks noChangeArrowheads="1"/>
          </p:cNvSpPr>
          <p:nvPr/>
        </p:nvSpPr>
        <p:spPr bwMode="auto">
          <a:xfrm>
            <a:off x="1522992" y="3705639"/>
            <a:ext cx="1493276" cy="1171803"/>
          </a:xfrm>
          <a:prstGeom prst="rect">
            <a:avLst/>
          </a:prstGeom>
          <a:solidFill>
            <a:srgbClr val="99CCFF"/>
          </a:solidFill>
          <a:ln w="9525" algn="ctr">
            <a:solidFill>
              <a:schemeClr val="tx1"/>
            </a:solidFill>
            <a:miter lim="800000"/>
            <a:headEnd/>
            <a:tailEnd/>
          </a:ln>
          <a:effectLst/>
        </p:spPr>
        <p:txBody>
          <a:bodyPr wrap="none" lIns="182880" tIns="0" rIns="182880" bIns="0" anchor="ctr" anchorCtr="1"/>
          <a:lstStyle/>
          <a:p>
            <a:pPr algn="ctr" eaLnBrk="0" hangingPunct="0">
              <a:defRPr/>
            </a:pPr>
            <a:r>
              <a:rPr lang="en-US" sz="1100" b="1" dirty="0">
                <a:solidFill>
                  <a:srgbClr val="000099"/>
                </a:solidFill>
              </a:rPr>
              <a:t>Mark Bennet &amp; Jackie </a:t>
            </a:r>
          </a:p>
          <a:p>
            <a:pPr algn="ctr" eaLnBrk="0" hangingPunct="0">
              <a:defRPr/>
            </a:pPr>
            <a:r>
              <a:rPr lang="en-US" sz="1100" b="1" dirty="0">
                <a:solidFill>
                  <a:srgbClr val="000099"/>
                </a:solidFill>
              </a:rPr>
              <a:t>Specht </a:t>
            </a:r>
          </a:p>
          <a:p>
            <a:pPr algn="ctr" eaLnBrk="0" hangingPunct="0">
              <a:defRPr/>
            </a:pPr>
            <a:r>
              <a:rPr lang="en-US" sz="1100" b="1" dirty="0">
                <a:solidFill>
                  <a:srgbClr val="000000"/>
                </a:solidFill>
                <a:latin typeface="Arial"/>
                <a:cs typeface="Arial"/>
              </a:rPr>
              <a:t>USGS &amp; MD DNR</a:t>
            </a:r>
          </a:p>
          <a:p>
            <a:pPr algn="ctr" eaLnBrk="0" hangingPunct="0">
              <a:defRPr/>
            </a:pPr>
            <a:r>
              <a:rPr lang="en-US" sz="1100" b="1" dirty="0">
                <a:solidFill>
                  <a:srgbClr val="000099"/>
                </a:solidFill>
              </a:rPr>
              <a:t>Julie Reichert-Nguyen</a:t>
            </a:r>
          </a:p>
          <a:p>
            <a:pPr algn="ctr" eaLnBrk="0" hangingPunct="0">
              <a:defRPr/>
            </a:pPr>
            <a:r>
              <a:rPr lang="en-US" sz="1100" b="1" dirty="0">
                <a:solidFill>
                  <a:srgbClr val="000000"/>
                </a:solidFill>
              </a:rPr>
              <a:t>NOAA</a:t>
            </a:r>
          </a:p>
          <a:p>
            <a:pPr algn="ctr" eaLnBrk="0" hangingPunct="0">
              <a:defRPr/>
            </a:pPr>
            <a:r>
              <a:rPr lang="en-US" sz="1100" b="1" dirty="0">
                <a:solidFill>
                  <a:srgbClr val="000099"/>
                </a:solidFill>
              </a:rPr>
              <a:t>Jamileh Soueidan</a:t>
            </a:r>
            <a:endParaRPr lang="en-US" sz="1100" b="1" dirty="0">
              <a:solidFill>
                <a:srgbClr val="FFC000"/>
              </a:solidFill>
            </a:endParaRPr>
          </a:p>
          <a:p>
            <a:pPr algn="ctr" eaLnBrk="0" hangingPunct="0">
              <a:defRPr/>
            </a:pPr>
            <a:r>
              <a:rPr lang="en-US" sz="1100" b="1" dirty="0">
                <a:solidFill>
                  <a:srgbClr val="000000"/>
                </a:solidFill>
              </a:rPr>
              <a:t>CRC</a:t>
            </a:r>
          </a:p>
        </p:txBody>
      </p:sp>
      <p:sp>
        <p:nvSpPr>
          <p:cNvPr id="77911" name="Rectangle 32"/>
          <p:cNvSpPr>
            <a:spLocks noChangeArrowheads="1"/>
          </p:cNvSpPr>
          <p:nvPr/>
        </p:nvSpPr>
        <p:spPr bwMode="auto">
          <a:xfrm>
            <a:off x="3041839" y="3705637"/>
            <a:ext cx="1177022" cy="1171804"/>
          </a:xfrm>
          <a:prstGeom prst="rect">
            <a:avLst/>
          </a:prstGeom>
          <a:solidFill>
            <a:srgbClr val="99CCFF"/>
          </a:solidFill>
          <a:ln w="9525" algn="ctr">
            <a:solidFill>
              <a:schemeClr val="tx1"/>
            </a:solidFill>
            <a:miter lim="800000"/>
            <a:headEnd/>
            <a:tailEnd/>
          </a:ln>
          <a:effectLst/>
        </p:spPr>
        <p:txBody>
          <a:bodyPr wrap="none" lIns="182880" tIns="0" rIns="182880" bIns="0" anchor="ctr" anchorCtr="1"/>
          <a:lstStyle/>
          <a:p>
            <a:pPr algn="ctr" eaLnBrk="0" hangingPunct="0">
              <a:defRPr/>
            </a:pPr>
            <a:r>
              <a:rPr lang="en-US" sz="1100" b="1" dirty="0">
                <a:solidFill>
                  <a:srgbClr val="000099"/>
                </a:solidFill>
              </a:rPr>
              <a:t>Peter Tango</a:t>
            </a:r>
          </a:p>
          <a:p>
            <a:pPr algn="ctr" eaLnBrk="0" hangingPunct="0">
              <a:defRPr/>
            </a:pPr>
            <a:r>
              <a:rPr lang="en-US" sz="1100" b="1" dirty="0">
                <a:solidFill>
                  <a:srgbClr val="000000"/>
                </a:solidFill>
              </a:rPr>
              <a:t>USGS</a:t>
            </a:r>
          </a:p>
          <a:p>
            <a:pPr algn="ctr" eaLnBrk="0" hangingPunct="0">
              <a:defRPr/>
            </a:pPr>
            <a:r>
              <a:rPr lang="en-US" sz="1100" b="1" dirty="0">
                <a:solidFill>
                  <a:srgbClr val="000099"/>
                </a:solidFill>
              </a:rPr>
              <a:t>         </a:t>
            </a:r>
          </a:p>
          <a:p>
            <a:pPr algn="ctr" eaLnBrk="0" hangingPunct="0">
              <a:defRPr/>
            </a:pPr>
            <a:r>
              <a:rPr lang="en-US" sz="1100" b="1" dirty="0">
                <a:solidFill>
                  <a:srgbClr val="000099"/>
                </a:solidFill>
              </a:rPr>
              <a:t>August </a:t>
            </a:r>
          </a:p>
          <a:p>
            <a:pPr algn="ctr" eaLnBrk="0" hangingPunct="0">
              <a:defRPr/>
            </a:pPr>
            <a:r>
              <a:rPr lang="en-US" sz="1100" b="1" dirty="0">
                <a:solidFill>
                  <a:srgbClr val="000099"/>
                </a:solidFill>
              </a:rPr>
              <a:t>Goldfischer</a:t>
            </a:r>
          </a:p>
          <a:p>
            <a:pPr algn="ctr" eaLnBrk="0" hangingPunct="0">
              <a:defRPr/>
            </a:pPr>
            <a:r>
              <a:rPr lang="en-US" sz="1100" b="1" dirty="0">
                <a:solidFill>
                  <a:srgbClr val="000000"/>
                </a:solidFill>
              </a:rPr>
              <a:t>CRC</a:t>
            </a:r>
          </a:p>
        </p:txBody>
      </p:sp>
      <p:sp>
        <p:nvSpPr>
          <p:cNvPr id="77914" name="Rectangle 32"/>
          <p:cNvSpPr>
            <a:spLocks noChangeArrowheads="1"/>
          </p:cNvSpPr>
          <p:nvPr/>
        </p:nvSpPr>
        <p:spPr bwMode="auto">
          <a:xfrm>
            <a:off x="5458944" y="3703829"/>
            <a:ext cx="1143000" cy="1173612"/>
          </a:xfrm>
          <a:prstGeom prst="rect">
            <a:avLst/>
          </a:prstGeom>
          <a:solidFill>
            <a:srgbClr val="99CCFF"/>
          </a:solidFill>
          <a:ln w="9525" algn="ctr">
            <a:solidFill>
              <a:schemeClr val="tx1"/>
            </a:solidFill>
            <a:miter lim="800000"/>
            <a:headEnd/>
            <a:tailEnd/>
          </a:ln>
          <a:effectLst/>
        </p:spPr>
        <p:txBody>
          <a:bodyPr wrap="none" lIns="182880" tIns="0" rIns="182880" bIns="0" anchor="ctr" anchorCtr="1"/>
          <a:lstStyle/>
          <a:p>
            <a:pPr algn="ctr" eaLnBrk="0" hangingPunct="0"/>
            <a:endParaRPr lang="en-US" sz="1100" b="1" dirty="0">
              <a:solidFill>
                <a:srgbClr val="000099"/>
              </a:solidFill>
            </a:endParaRPr>
          </a:p>
          <a:p>
            <a:pPr algn="ctr" eaLnBrk="0" hangingPunct="0"/>
            <a:r>
              <a:rPr lang="en-US" sz="1100" b="1" dirty="0">
                <a:solidFill>
                  <a:srgbClr val="000099"/>
                </a:solidFill>
              </a:rPr>
              <a:t>Peter Tango</a:t>
            </a:r>
          </a:p>
          <a:p>
            <a:pPr algn="ctr" eaLnBrk="0" hangingPunct="0"/>
            <a:r>
              <a:rPr lang="en-US" sz="1100" b="1" dirty="0">
                <a:solidFill>
                  <a:srgbClr val="000000"/>
                </a:solidFill>
              </a:rPr>
              <a:t>USGS</a:t>
            </a:r>
          </a:p>
          <a:p>
            <a:pPr algn="ctr" eaLnBrk="0" hangingPunct="0"/>
            <a:r>
              <a:rPr lang="en-US" sz="1100" b="1" dirty="0">
                <a:solidFill>
                  <a:srgbClr val="000099"/>
                </a:solidFill>
              </a:rPr>
              <a:t>August </a:t>
            </a:r>
          </a:p>
          <a:p>
            <a:pPr algn="ctr" eaLnBrk="0" hangingPunct="0"/>
            <a:r>
              <a:rPr lang="en-US" sz="1100" b="1" dirty="0">
                <a:solidFill>
                  <a:srgbClr val="000099"/>
                </a:solidFill>
              </a:rPr>
              <a:t>Goldfischer</a:t>
            </a:r>
          </a:p>
          <a:p>
            <a:pPr algn="ctr" eaLnBrk="0" hangingPunct="0"/>
            <a:r>
              <a:rPr lang="en-US" sz="1100" b="1" dirty="0">
                <a:solidFill>
                  <a:srgbClr val="000000"/>
                </a:solidFill>
              </a:rPr>
              <a:t>CRC</a:t>
            </a:r>
          </a:p>
        </p:txBody>
      </p:sp>
      <p:sp>
        <p:nvSpPr>
          <p:cNvPr id="77913" name="Rectangle 32"/>
          <p:cNvSpPr>
            <a:spLocks noChangeArrowheads="1"/>
          </p:cNvSpPr>
          <p:nvPr/>
        </p:nvSpPr>
        <p:spPr bwMode="auto">
          <a:xfrm>
            <a:off x="9324476" y="3703829"/>
            <a:ext cx="1336431" cy="1173610"/>
          </a:xfrm>
          <a:prstGeom prst="rect">
            <a:avLst/>
          </a:prstGeom>
          <a:solidFill>
            <a:srgbClr val="99CCFF"/>
          </a:solidFill>
          <a:ln w="9525" algn="ctr">
            <a:solidFill>
              <a:schemeClr val="tx1"/>
            </a:solidFill>
            <a:miter lim="800000"/>
            <a:headEnd/>
            <a:tailEnd/>
          </a:ln>
          <a:effectLst/>
        </p:spPr>
        <p:txBody>
          <a:bodyPr wrap="none" lIns="182880" tIns="0" rIns="182880" bIns="0" anchor="ctr" anchorCtr="1"/>
          <a:lstStyle/>
          <a:p>
            <a:pPr algn="ctr" eaLnBrk="0" hangingPunct="0"/>
            <a:r>
              <a:rPr lang="en-US" sz="1100" b="1" dirty="0">
                <a:solidFill>
                  <a:srgbClr val="000099"/>
                </a:solidFill>
              </a:rPr>
              <a:t>Katheryn Barnhart </a:t>
            </a:r>
          </a:p>
          <a:p>
            <a:pPr algn="ctr" eaLnBrk="0" hangingPunct="0"/>
            <a:r>
              <a:rPr lang="en-US" sz="1100" b="1" dirty="0">
                <a:solidFill>
                  <a:srgbClr val="000099"/>
                </a:solidFill>
              </a:rPr>
              <a:t>&amp; Doug Bell**</a:t>
            </a:r>
          </a:p>
          <a:p>
            <a:pPr algn="ctr" eaLnBrk="0" hangingPunct="0"/>
            <a:r>
              <a:rPr lang="en-US" sz="1100" b="1" dirty="0">
                <a:solidFill>
                  <a:srgbClr val="000000"/>
                </a:solidFill>
              </a:rPr>
              <a:t>EPA</a:t>
            </a:r>
            <a:endParaRPr lang="en-US" sz="1100" b="1" dirty="0">
              <a:solidFill>
                <a:srgbClr val="000099"/>
              </a:solidFill>
            </a:endParaRPr>
          </a:p>
          <a:p>
            <a:pPr algn="ctr" eaLnBrk="0" hangingPunct="0"/>
            <a:r>
              <a:rPr lang="en-US" sz="1100" b="1" dirty="0">
                <a:solidFill>
                  <a:srgbClr val="000099"/>
                </a:solidFill>
              </a:rPr>
              <a:t>Alex Gunnerson</a:t>
            </a:r>
          </a:p>
          <a:p>
            <a:pPr algn="ctr" eaLnBrk="0" hangingPunct="0"/>
            <a:r>
              <a:rPr lang="en-US" sz="1100" b="1" dirty="0">
                <a:solidFill>
                  <a:srgbClr val="000000"/>
                </a:solidFill>
              </a:rPr>
              <a:t>CRC</a:t>
            </a:r>
          </a:p>
        </p:txBody>
      </p:sp>
      <p:sp>
        <p:nvSpPr>
          <p:cNvPr id="2099" name="TextBox 54"/>
          <p:cNvSpPr txBox="1">
            <a:spLocks noChangeArrowheads="1"/>
          </p:cNvSpPr>
          <p:nvPr/>
        </p:nvSpPr>
        <p:spPr bwMode="auto">
          <a:xfrm>
            <a:off x="1677802" y="5056968"/>
            <a:ext cx="2154777" cy="1385829"/>
          </a:xfrm>
          <a:prstGeom prst="rect">
            <a:avLst/>
          </a:prstGeom>
          <a:noFill/>
          <a:ln w="9525">
            <a:solidFill>
              <a:schemeClr val="tx1"/>
            </a:solidFill>
            <a:miter lim="800000"/>
            <a:headEnd/>
            <a:tailEnd/>
          </a:ln>
        </p:spPr>
        <p:txBody>
          <a:bodyPr wrap="square">
            <a:spAutoFit/>
          </a:bodyPr>
          <a:lstStyle/>
          <a:p>
            <a:pPr algn="ctr" eaLnBrk="0" hangingPunct="0">
              <a:lnSpc>
                <a:spcPct val="115000"/>
              </a:lnSpc>
            </a:pPr>
            <a:r>
              <a:rPr lang="en-US" sz="900" b="1" dirty="0">
                <a:solidFill>
                  <a:srgbClr val="000000"/>
                </a:solidFill>
              </a:rPr>
              <a:t>Key:</a:t>
            </a:r>
          </a:p>
          <a:p>
            <a:pPr algn="ctr" eaLnBrk="0" hangingPunct="0">
              <a:lnSpc>
                <a:spcPct val="115000"/>
              </a:lnSpc>
            </a:pPr>
            <a:r>
              <a:rPr lang="en-US" sz="900" b="1" dirty="0">
                <a:solidFill>
                  <a:srgbClr val="000000"/>
                </a:solidFill>
              </a:rPr>
              <a:t>Workgroup</a:t>
            </a:r>
          </a:p>
          <a:p>
            <a:pPr algn="r" eaLnBrk="0" hangingPunct="0">
              <a:lnSpc>
                <a:spcPct val="115000"/>
              </a:lnSpc>
            </a:pPr>
            <a:r>
              <a:rPr lang="en-US" sz="900" b="1" i="1" dirty="0">
                <a:solidFill>
                  <a:srgbClr val="000000"/>
                </a:solidFill>
              </a:rPr>
              <a:t>Chair</a:t>
            </a:r>
          </a:p>
          <a:p>
            <a:pPr algn="r" eaLnBrk="0" hangingPunct="0">
              <a:lnSpc>
                <a:spcPct val="120000"/>
              </a:lnSpc>
            </a:pPr>
            <a:r>
              <a:rPr lang="en-US" sz="900" b="1" i="1" dirty="0">
                <a:solidFill>
                  <a:srgbClr val="000000"/>
                </a:solidFill>
              </a:rPr>
              <a:t>Coordinator**</a:t>
            </a:r>
          </a:p>
          <a:p>
            <a:pPr algn="r" eaLnBrk="0" hangingPunct="0">
              <a:lnSpc>
                <a:spcPct val="120000"/>
              </a:lnSpc>
            </a:pPr>
            <a:r>
              <a:rPr lang="en-US" sz="900" b="1" i="1" dirty="0">
                <a:solidFill>
                  <a:srgbClr val="000000"/>
                </a:solidFill>
              </a:rPr>
              <a:t>Staffer</a:t>
            </a:r>
          </a:p>
          <a:p>
            <a:pPr eaLnBrk="0" hangingPunct="0">
              <a:lnSpc>
                <a:spcPct val="120000"/>
              </a:lnSpc>
            </a:pPr>
            <a:endParaRPr lang="en-US" sz="900" dirty="0">
              <a:solidFill>
                <a:srgbClr val="000000"/>
              </a:solidFill>
            </a:endParaRPr>
          </a:p>
          <a:p>
            <a:pPr eaLnBrk="0" hangingPunct="0">
              <a:lnSpc>
                <a:spcPct val="120000"/>
              </a:lnSpc>
            </a:pPr>
            <a:r>
              <a:rPr lang="en-US" sz="900" dirty="0">
                <a:solidFill>
                  <a:srgbClr val="000000"/>
                </a:solidFill>
              </a:rPr>
              <a:t>**ITAT and STWG have two co-coordinators.</a:t>
            </a:r>
          </a:p>
        </p:txBody>
      </p:sp>
      <p:sp>
        <p:nvSpPr>
          <p:cNvPr id="77912" name="Rectangle 32"/>
          <p:cNvSpPr>
            <a:spLocks noChangeArrowheads="1"/>
          </p:cNvSpPr>
          <p:nvPr/>
        </p:nvSpPr>
        <p:spPr bwMode="auto">
          <a:xfrm>
            <a:off x="6630832" y="3705638"/>
            <a:ext cx="1226134" cy="1171803"/>
          </a:xfrm>
          <a:prstGeom prst="rect">
            <a:avLst/>
          </a:prstGeom>
          <a:solidFill>
            <a:srgbClr val="99CCFF"/>
          </a:solidFill>
          <a:ln w="9525" algn="ctr">
            <a:solidFill>
              <a:schemeClr val="tx1"/>
            </a:solidFill>
            <a:miter lim="800000"/>
            <a:headEnd/>
            <a:tailEnd/>
          </a:ln>
          <a:effectLst/>
        </p:spPr>
        <p:txBody>
          <a:bodyPr wrap="none" lIns="0" tIns="0" rIns="0" bIns="0" anchor="ctr" anchorCtr="1"/>
          <a:lstStyle/>
          <a:p>
            <a:pPr algn="ctr" eaLnBrk="0" hangingPunct="0">
              <a:defRPr/>
            </a:pPr>
            <a:r>
              <a:rPr lang="en-US" sz="1100" b="1" dirty="0">
                <a:solidFill>
                  <a:srgbClr val="000099"/>
                </a:solidFill>
              </a:rPr>
              <a:t>Breck Sullivan &amp;</a:t>
            </a:r>
          </a:p>
          <a:p>
            <a:pPr algn="ctr" eaLnBrk="0" hangingPunct="0">
              <a:defRPr/>
            </a:pPr>
            <a:r>
              <a:rPr lang="en-US" sz="1100" b="1" dirty="0">
                <a:solidFill>
                  <a:srgbClr val="000099"/>
                </a:solidFill>
              </a:rPr>
              <a:t>Kaylyn Gootman**</a:t>
            </a:r>
          </a:p>
          <a:p>
            <a:pPr algn="ctr" eaLnBrk="0" hangingPunct="0">
              <a:defRPr/>
            </a:pPr>
            <a:r>
              <a:rPr lang="en-US" sz="1100" b="1" dirty="0">
                <a:solidFill>
                  <a:srgbClr val="000000"/>
                </a:solidFill>
              </a:rPr>
              <a:t>USGS &amp; EPA</a:t>
            </a:r>
          </a:p>
          <a:p>
            <a:pPr algn="ctr" eaLnBrk="0" hangingPunct="0">
              <a:defRPr/>
            </a:pPr>
            <a:endParaRPr lang="en-US" sz="1100" b="1" dirty="0">
              <a:solidFill>
                <a:srgbClr val="000099"/>
              </a:solidFill>
            </a:endParaRPr>
          </a:p>
          <a:p>
            <a:pPr algn="ctr" eaLnBrk="0" hangingPunct="0">
              <a:defRPr/>
            </a:pPr>
            <a:r>
              <a:rPr lang="en-US" sz="1100" b="1" dirty="0">
                <a:solidFill>
                  <a:srgbClr val="000099"/>
                </a:solidFill>
              </a:rPr>
              <a:t>Alex Gunnerson</a:t>
            </a:r>
          </a:p>
          <a:p>
            <a:pPr algn="ctr" eaLnBrk="0" hangingPunct="0">
              <a:defRPr/>
            </a:pPr>
            <a:r>
              <a:rPr lang="en-US" sz="1100" b="1" dirty="0">
                <a:solidFill>
                  <a:srgbClr val="000000"/>
                </a:solidFill>
              </a:rPr>
              <a:t>CRC</a:t>
            </a:r>
          </a:p>
        </p:txBody>
      </p:sp>
      <p:sp>
        <p:nvSpPr>
          <p:cNvPr id="63" name="Rectangle 32"/>
          <p:cNvSpPr>
            <a:spLocks noChangeArrowheads="1"/>
          </p:cNvSpPr>
          <p:nvPr/>
        </p:nvSpPr>
        <p:spPr bwMode="auto">
          <a:xfrm>
            <a:off x="4253033" y="3701988"/>
            <a:ext cx="1177023" cy="1177122"/>
          </a:xfrm>
          <a:prstGeom prst="rect">
            <a:avLst/>
          </a:prstGeom>
          <a:solidFill>
            <a:srgbClr val="99CCFF"/>
          </a:solidFill>
          <a:ln w="9525" algn="ctr">
            <a:solidFill>
              <a:schemeClr val="tx1"/>
            </a:solidFill>
            <a:miter lim="800000"/>
            <a:headEnd/>
            <a:tailEnd/>
          </a:ln>
          <a:effectLst/>
        </p:spPr>
        <p:txBody>
          <a:bodyPr wrap="none" lIns="0" tIns="0" rIns="0" bIns="0" anchor="ctr" anchorCtr="1"/>
          <a:lstStyle/>
          <a:p>
            <a:pPr algn="ctr" eaLnBrk="0" hangingPunct="0">
              <a:defRPr/>
            </a:pPr>
            <a:r>
              <a:rPr lang="en-US" sz="1000" b="1" dirty="0">
                <a:solidFill>
                  <a:srgbClr val="000099"/>
                </a:solidFill>
              </a:rPr>
              <a:t>  </a:t>
            </a:r>
            <a:r>
              <a:rPr lang="en-US" sz="1100" b="1" dirty="0">
                <a:solidFill>
                  <a:srgbClr val="000099"/>
                </a:solidFill>
              </a:rPr>
              <a:t>Cindy Johnson</a:t>
            </a:r>
          </a:p>
          <a:p>
            <a:pPr algn="ctr" eaLnBrk="0" hangingPunct="0">
              <a:defRPr/>
            </a:pPr>
            <a:r>
              <a:rPr lang="en-US" sz="1100" b="1" dirty="0">
                <a:solidFill>
                  <a:srgbClr val="000000"/>
                </a:solidFill>
              </a:rPr>
              <a:t>VA DEQ</a:t>
            </a:r>
          </a:p>
          <a:p>
            <a:pPr algn="ctr" eaLnBrk="0" hangingPunct="0">
              <a:defRPr/>
            </a:pPr>
            <a:r>
              <a:rPr lang="en-US" sz="1100" b="1" dirty="0">
                <a:solidFill>
                  <a:srgbClr val="000099"/>
                </a:solidFill>
              </a:rPr>
              <a:t>Durga Ghosh</a:t>
            </a:r>
            <a:endParaRPr lang="en-US" sz="1100" b="1" dirty="0">
              <a:solidFill>
                <a:srgbClr val="FF0000"/>
              </a:solidFill>
            </a:endParaRPr>
          </a:p>
          <a:p>
            <a:pPr algn="ctr" eaLnBrk="0" hangingPunct="0">
              <a:defRPr/>
            </a:pPr>
            <a:r>
              <a:rPr lang="en-US" sz="1100" b="1" dirty="0">
                <a:solidFill>
                  <a:srgbClr val="000000"/>
                </a:solidFill>
              </a:rPr>
              <a:t>EPA</a:t>
            </a:r>
          </a:p>
          <a:p>
            <a:pPr algn="ctr" eaLnBrk="0" hangingPunct="0"/>
            <a:r>
              <a:rPr lang="en-US" sz="1100" b="1" dirty="0">
                <a:solidFill>
                  <a:srgbClr val="000099"/>
                </a:solidFill>
              </a:rPr>
              <a:t>August </a:t>
            </a:r>
          </a:p>
          <a:p>
            <a:pPr algn="ctr" eaLnBrk="0" hangingPunct="0"/>
            <a:r>
              <a:rPr lang="en-US" sz="1100" b="1" dirty="0">
                <a:solidFill>
                  <a:srgbClr val="000099"/>
                </a:solidFill>
              </a:rPr>
              <a:t>Goldfischer</a:t>
            </a:r>
          </a:p>
          <a:p>
            <a:pPr algn="ctr" eaLnBrk="0" hangingPunct="0"/>
            <a:r>
              <a:rPr lang="en-US" sz="1100" b="1" dirty="0">
                <a:solidFill>
                  <a:srgbClr val="000000"/>
                </a:solidFill>
              </a:rPr>
              <a:t>CRC</a:t>
            </a:r>
          </a:p>
        </p:txBody>
      </p:sp>
      <p:sp>
        <p:nvSpPr>
          <p:cNvPr id="60" name="Rectangle 71">
            <a:extLst>
              <a:ext uri="{FF2B5EF4-FFF2-40B4-BE49-F238E27FC236}">
                <a16:creationId xmlns:a16="http://schemas.microsoft.com/office/drawing/2014/main" id="{D1F1206F-9303-4EA5-8A60-A10493796F62}"/>
              </a:ext>
            </a:extLst>
          </p:cNvPr>
          <p:cNvSpPr>
            <a:spLocks noChangeArrowheads="1"/>
          </p:cNvSpPr>
          <p:nvPr/>
        </p:nvSpPr>
        <p:spPr bwMode="auto">
          <a:xfrm>
            <a:off x="8016650" y="1107651"/>
            <a:ext cx="2385755" cy="1018414"/>
          </a:xfrm>
          <a:prstGeom prst="rect">
            <a:avLst/>
          </a:prstGeom>
          <a:solidFill>
            <a:srgbClr val="FFC000"/>
          </a:solidFill>
          <a:ln w="9525" algn="ctr">
            <a:solidFill>
              <a:schemeClr val="tx1"/>
            </a:solidFill>
            <a:miter lim="800000"/>
            <a:headEnd/>
            <a:tailEnd/>
          </a:ln>
          <a:effectLst/>
        </p:spPr>
        <p:txBody>
          <a:bodyPr wrap="none" anchor="ctr"/>
          <a:lstStyle/>
          <a:p>
            <a:pPr algn="ctr" eaLnBrk="0" hangingPunct="0">
              <a:defRPr/>
            </a:pPr>
            <a:r>
              <a:rPr lang="en-US" sz="1200" b="1" dirty="0">
                <a:solidFill>
                  <a:srgbClr val="000000"/>
                </a:solidFill>
              </a:rPr>
              <a:t>EPA Science Branch – </a:t>
            </a:r>
          </a:p>
          <a:p>
            <a:pPr algn="ctr" eaLnBrk="0" hangingPunct="0">
              <a:defRPr/>
            </a:pPr>
            <a:r>
              <a:rPr lang="en-US" sz="1200" b="1" dirty="0">
                <a:solidFill>
                  <a:srgbClr val="000000"/>
                </a:solidFill>
              </a:rPr>
              <a:t>Kaylyn Gootman, EPA </a:t>
            </a:r>
          </a:p>
          <a:p>
            <a:pPr algn="ctr" eaLnBrk="0" hangingPunct="0">
              <a:defRPr/>
            </a:pPr>
            <a:r>
              <a:rPr lang="en-US" sz="1100" dirty="0">
                <a:solidFill>
                  <a:srgbClr val="000000"/>
                </a:solidFill>
              </a:rPr>
              <a:t>GIS Team Lead – John Wolf, USGS</a:t>
            </a:r>
          </a:p>
          <a:p>
            <a:pPr algn="ctr" eaLnBrk="0" hangingPunct="0">
              <a:defRPr/>
            </a:pPr>
            <a:r>
              <a:rPr lang="en-US" sz="1100" dirty="0">
                <a:solidFill>
                  <a:srgbClr val="000000"/>
                </a:solidFill>
              </a:rPr>
              <a:t>Data Center – Brian Burch, EPA</a:t>
            </a:r>
          </a:p>
          <a:p>
            <a:pPr algn="ctr" eaLnBrk="0" hangingPunct="0">
              <a:defRPr/>
            </a:pPr>
            <a:endParaRPr lang="en-US" sz="1000" b="1" dirty="0">
              <a:solidFill>
                <a:srgbClr val="000000"/>
              </a:solidFill>
            </a:endParaRPr>
          </a:p>
        </p:txBody>
      </p:sp>
      <p:cxnSp>
        <p:nvCxnSpPr>
          <p:cNvPr id="61" name="AutoShape 78">
            <a:extLst>
              <a:ext uri="{FF2B5EF4-FFF2-40B4-BE49-F238E27FC236}">
                <a16:creationId xmlns:a16="http://schemas.microsoft.com/office/drawing/2014/main" id="{0AB9C3F6-AC7F-4C35-BA47-8E1703D7C13D}"/>
              </a:ext>
            </a:extLst>
          </p:cNvPr>
          <p:cNvCxnSpPr>
            <a:cxnSpLocks noChangeShapeType="1"/>
            <a:stCxn id="60" idx="1"/>
          </p:cNvCxnSpPr>
          <p:nvPr/>
        </p:nvCxnSpPr>
        <p:spPr bwMode="auto">
          <a:xfrm flipH="1" flipV="1">
            <a:off x="7620001" y="1608994"/>
            <a:ext cx="396649" cy="7865"/>
          </a:xfrm>
          <a:prstGeom prst="straightConnector1">
            <a:avLst/>
          </a:prstGeom>
          <a:noFill/>
          <a:ln w="19050">
            <a:solidFill>
              <a:schemeClr val="bg2"/>
            </a:solidFill>
            <a:round/>
            <a:headEnd/>
            <a:tailEnd/>
          </a:ln>
          <a:effectLst/>
        </p:spPr>
      </p:cxnSp>
      <p:sp>
        <p:nvSpPr>
          <p:cNvPr id="64" name="Rectangle 34">
            <a:extLst>
              <a:ext uri="{FF2B5EF4-FFF2-40B4-BE49-F238E27FC236}">
                <a16:creationId xmlns:a16="http://schemas.microsoft.com/office/drawing/2014/main" id="{13B7590B-5CDB-4121-932E-8F2A050B7679}"/>
              </a:ext>
            </a:extLst>
          </p:cNvPr>
          <p:cNvSpPr>
            <a:spLocks noChangeArrowheads="1"/>
          </p:cNvSpPr>
          <p:nvPr/>
        </p:nvSpPr>
        <p:spPr bwMode="auto">
          <a:xfrm>
            <a:off x="7877908" y="3149584"/>
            <a:ext cx="1411166" cy="557722"/>
          </a:xfrm>
          <a:prstGeom prst="rect">
            <a:avLst/>
          </a:prstGeom>
          <a:solidFill>
            <a:srgbClr val="99CCFF"/>
          </a:solidFill>
          <a:ln w="9525" algn="ctr">
            <a:solidFill>
              <a:schemeClr val="tx1"/>
            </a:solidFill>
            <a:miter lim="800000"/>
            <a:headEnd/>
            <a:tailEnd/>
          </a:ln>
          <a:effectLst/>
        </p:spPr>
        <p:txBody>
          <a:bodyPr wrap="none" anchorCtr="1"/>
          <a:lstStyle/>
          <a:p>
            <a:pPr algn="ctr" eaLnBrk="0" hangingPunct="0">
              <a:defRPr/>
            </a:pPr>
            <a:r>
              <a:rPr lang="en-US" sz="1000" b="1" dirty="0">
                <a:solidFill>
                  <a:srgbClr val="000000"/>
                </a:solidFill>
              </a:rPr>
              <a:t>Modeling Workgroup</a:t>
            </a:r>
          </a:p>
          <a:p>
            <a:pPr algn="ctr" eaLnBrk="0" hangingPunct="0">
              <a:defRPr/>
            </a:pPr>
            <a:r>
              <a:rPr lang="en-US" sz="1000" b="1" dirty="0">
                <a:solidFill>
                  <a:srgbClr val="000000"/>
                </a:solidFill>
              </a:rPr>
              <a:t>(MWG)</a:t>
            </a:r>
          </a:p>
        </p:txBody>
      </p:sp>
      <p:sp>
        <p:nvSpPr>
          <p:cNvPr id="66" name="Rectangle 32">
            <a:extLst>
              <a:ext uri="{FF2B5EF4-FFF2-40B4-BE49-F238E27FC236}">
                <a16:creationId xmlns:a16="http://schemas.microsoft.com/office/drawing/2014/main" id="{DD060029-8042-4500-B5B5-2DDEDE8565E4}"/>
              </a:ext>
            </a:extLst>
          </p:cNvPr>
          <p:cNvSpPr>
            <a:spLocks noChangeArrowheads="1"/>
          </p:cNvSpPr>
          <p:nvPr/>
        </p:nvSpPr>
        <p:spPr bwMode="auto">
          <a:xfrm>
            <a:off x="7883770" y="3705638"/>
            <a:ext cx="1405304" cy="1171804"/>
          </a:xfrm>
          <a:prstGeom prst="rect">
            <a:avLst/>
          </a:prstGeom>
          <a:solidFill>
            <a:srgbClr val="99CCFF"/>
          </a:solidFill>
          <a:ln w="9525" algn="ctr">
            <a:solidFill>
              <a:schemeClr val="tx1"/>
            </a:solidFill>
            <a:miter lim="800000"/>
            <a:headEnd/>
            <a:tailEnd/>
          </a:ln>
          <a:effectLst/>
        </p:spPr>
        <p:txBody>
          <a:bodyPr wrap="none" lIns="0" tIns="0" rIns="0" bIns="0" anchor="ctr" anchorCtr="1"/>
          <a:lstStyle/>
          <a:p>
            <a:pPr algn="ctr" eaLnBrk="0" hangingPunct="0">
              <a:defRPr/>
            </a:pPr>
            <a:r>
              <a:rPr lang="en-US" sz="1100" b="1" dirty="0">
                <a:solidFill>
                  <a:srgbClr val="000099"/>
                </a:solidFill>
              </a:rPr>
              <a:t>Mark Bennet &amp; Dave</a:t>
            </a:r>
          </a:p>
          <a:p>
            <a:pPr algn="ctr" eaLnBrk="0" hangingPunct="0">
              <a:defRPr/>
            </a:pPr>
            <a:r>
              <a:rPr lang="en-US" sz="1100" b="1" dirty="0">
                <a:solidFill>
                  <a:srgbClr val="000099"/>
                </a:solidFill>
              </a:rPr>
              <a:t>Montali </a:t>
            </a:r>
          </a:p>
          <a:p>
            <a:pPr algn="ctr" eaLnBrk="0" hangingPunct="0">
              <a:defRPr/>
            </a:pPr>
            <a:r>
              <a:rPr lang="en-US" sz="1100" b="1" dirty="0">
                <a:solidFill>
                  <a:srgbClr val="000000"/>
                </a:solidFill>
              </a:rPr>
              <a:t>USGS &amp; Tetra Tech</a:t>
            </a:r>
          </a:p>
          <a:p>
            <a:pPr algn="ctr" eaLnBrk="0" hangingPunct="0">
              <a:defRPr/>
            </a:pPr>
            <a:r>
              <a:rPr lang="en-US" sz="1100" b="1" dirty="0">
                <a:solidFill>
                  <a:srgbClr val="000099"/>
                </a:solidFill>
              </a:rPr>
              <a:t>Lew Linker</a:t>
            </a:r>
          </a:p>
          <a:p>
            <a:pPr algn="ctr" eaLnBrk="0" hangingPunct="0">
              <a:defRPr/>
            </a:pPr>
            <a:r>
              <a:rPr lang="en-US" sz="1100" b="1" dirty="0">
                <a:solidFill>
                  <a:srgbClr val="000000"/>
                </a:solidFill>
              </a:rPr>
              <a:t>EPA</a:t>
            </a:r>
          </a:p>
          <a:p>
            <a:pPr algn="ctr" eaLnBrk="0" hangingPunct="0">
              <a:defRPr/>
            </a:pPr>
            <a:r>
              <a:rPr lang="en-US" sz="1100" b="1" dirty="0">
                <a:solidFill>
                  <a:srgbClr val="000099"/>
                </a:solidFill>
              </a:rPr>
              <a:t>Alex Gunnerson</a:t>
            </a:r>
          </a:p>
          <a:p>
            <a:pPr algn="ctr" eaLnBrk="0" hangingPunct="0">
              <a:defRPr/>
            </a:pPr>
            <a:r>
              <a:rPr lang="en-US" sz="1100" b="1" dirty="0">
                <a:solidFill>
                  <a:srgbClr val="000000"/>
                </a:solidFill>
              </a:rPr>
              <a:t>CRC</a:t>
            </a:r>
          </a:p>
        </p:txBody>
      </p:sp>
      <p:cxnSp>
        <p:nvCxnSpPr>
          <p:cNvPr id="67" name="AutoShape 78">
            <a:extLst>
              <a:ext uri="{FF2B5EF4-FFF2-40B4-BE49-F238E27FC236}">
                <a16:creationId xmlns:a16="http://schemas.microsoft.com/office/drawing/2014/main" id="{524CE05C-6F9F-47E7-BC74-D478AA13A275}"/>
              </a:ext>
            </a:extLst>
          </p:cNvPr>
          <p:cNvCxnSpPr>
            <a:cxnSpLocks noChangeShapeType="1"/>
          </p:cNvCxnSpPr>
          <p:nvPr/>
        </p:nvCxnSpPr>
        <p:spPr bwMode="auto">
          <a:xfrm>
            <a:off x="2342226" y="3018877"/>
            <a:ext cx="7563774" cy="0"/>
          </a:xfrm>
          <a:prstGeom prst="straightConnector1">
            <a:avLst/>
          </a:prstGeom>
          <a:noFill/>
          <a:ln w="19050">
            <a:solidFill>
              <a:schemeClr val="bg2"/>
            </a:solidFill>
            <a:round/>
            <a:headEnd/>
            <a:tailEnd/>
          </a:ln>
          <a:effectLst/>
        </p:spPr>
      </p:cxnSp>
      <p:cxnSp>
        <p:nvCxnSpPr>
          <p:cNvPr id="76" name="AutoShape 78">
            <a:extLst>
              <a:ext uri="{FF2B5EF4-FFF2-40B4-BE49-F238E27FC236}">
                <a16:creationId xmlns:a16="http://schemas.microsoft.com/office/drawing/2014/main" id="{72F4320A-96D4-455E-A507-4A351E7AC970}"/>
              </a:ext>
            </a:extLst>
          </p:cNvPr>
          <p:cNvCxnSpPr>
            <a:cxnSpLocks noChangeShapeType="1"/>
          </p:cNvCxnSpPr>
          <p:nvPr/>
        </p:nvCxnSpPr>
        <p:spPr bwMode="auto">
          <a:xfrm flipV="1">
            <a:off x="9906000" y="3018877"/>
            <a:ext cx="0" cy="135414"/>
          </a:xfrm>
          <a:prstGeom prst="straightConnector1">
            <a:avLst/>
          </a:prstGeom>
          <a:noFill/>
          <a:ln w="19050">
            <a:solidFill>
              <a:schemeClr val="bg2"/>
            </a:solidFill>
            <a:round/>
            <a:headEnd/>
            <a:tailEnd/>
          </a:ln>
          <a:effectLst/>
        </p:spPr>
      </p:cxnSp>
      <p:cxnSp>
        <p:nvCxnSpPr>
          <p:cNvPr id="78" name="AutoShape 78">
            <a:extLst>
              <a:ext uri="{FF2B5EF4-FFF2-40B4-BE49-F238E27FC236}">
                <a16:creationId xmlns:a16="http://schemas.microsoft.com/office/drawing/2014/main" id="{4C01395B-CF00-4172-AD5B-FF906293B076}"/>
              </a:ext>
            </a:extLst>
          </p:cNvPr>
          <p:cNvCxnSpPr>
            <a:cxnSpLocks noChangeShapeType="1"/>
          </p:cNvCxnSpPr>
          <p:nvPr/>
        </p:nvCxnSpPr>
        <p:spPr bwMode="auto">
          <a:xfrm flipV="1">
            <a:off x="8566952" y="3018877"/>
            <a:ext cx="0" cy="135414"/>
          </a:xfrm>
          <a:prstGeom prst="straightConnector1">
            <a:avLst/>
          </a:prstGeom>
          <a:noFill/>
          <a:ln w="19050">
            <a:solidFill>
              <a:schemeClr val="bg2"/>
            </a:solidFill>
            <a:round/>
            <a:headEnd/>
            <a:tailEnd/>
          </a:ln>
          <a:effectLst/>
        </p:spPr>
      </p:cxnSp>
      <p:cxnSp>
        <p:nvCxnSpPr>
          <p:cNvPr id="79" name="AutoShape 78">
            <a:extLst>
              <a:ext uri="{FF2B5EF4-FFF2-40B4-BE49-F238E27FC236}">
                <a16:creationId xmlns:a16="http://schemas.microsoft.com/office/drawing/2014/main" id="{A22D4A90-5631-4A4D-9592-7080F16ABFFA}"/>
              </a:ext>
            </a:extLst>
          </p:cNvPr>
          <p:cNvCxnSpPr>
            <a:cxnSpLocks noChangeShapeType="1"/>
          </p:cNvCxnSpPr>
          <p:nvPr/>
        </p:nvCxnSpPr>
        <p:spPr bwMode="auto">
          <a:xfrm flipV="1">
            <a:off x="7235301" y="3018877"/>
            <a:ext cx="0" cy="135414"/>
          </a:xfrm>
          <a:prstGeom prst="straightConnector1">
            <a:avLst/>
          </a:prstGeom>
          <a:noFill/>
          <a:ln w="19050">
            <a:solidFill>
              <a:schemeClr val="bg2"/>
            </a:solidFill>
            <a:round/>
            <a:headEnd/>
            <a:tailEnd/>
          </a:ln>
          <a:effectLst/>
        </p:spPr>
      </p:cxnSp>
      <p:cxnSp>
        <p:nvCxnSpPr>
          <p:cNvPr id="80" name="AutoShape 78">
            <a:extLst>
              <a:ext uri="{FF2B5EF4-FFF2-40B4-BE49-F238E27FC236}">
                <a16:creationId xmlns:a16="http://schemas.microsoft.com/office/drawing/2014/main" id="{40085951-FDFA-4EF6-A9EF-94201FDFBA28}"/>
              </a:ext>
            </a:extLst>
          </p:cNvPr>
          <p:cNvCxnSpPr>
            <a:cxnSpLocks noChangeShapeType="1"/>
          </p:cNvCxnSpPr>
          <p:nvPr/>
        </p:nvCxnSpPr>
        <p:spPr bwMode="auto">
          <a:xfrm flipV="1">
            <a:off x="6109316" y="3018877"/>
            <a:ext cx="0" cy="135414"/>
          </a:xfrm>
          <a:prstGeom prst="straightConnector1">
            <a:avLst/>
          </a:prstGeom>
          <a:noFill/>
          <a:ln w="19050">
            <a:solidFill>
              <a:schemeClr val="bg2"/>
            </a:solidFill>
            <a:round/>
            <a:headEnd/>
            <a:tailEnd/>
          </a:ln>
          <a:effectLst/>
        </p:spPr>
      </p:cxnSp>
      <p:cxnSp>
        <p:nvCxnSpPr>
          <p:cNvPr id="81" name="AutoShape 78">
            <a:extLst>
              <a:ext uri="{FF2B5EF4-FFF2-40B4-BE49-F238E27FC236}">
                <a16:creationId xmlns:a16="http://schemas.microsoft.com/office/drawing/2014/main" id="{B37D1D84-1335-4FF9-BF12-20C44BB70CEA}"/>
              </a:ext>
            </a:extLst>
          </p:cNvPr>
          <p:cNvCxnSpPr>
            <a:cxnSpLocks noChangeShapeType="1"/>
          </p:cNvCxnSpPr>
          <p:nvPr/>
        </p:nvCxnSpPr>
        <p:spPr bwMode="auto">
          <a:xfrm flipV="1">
            <a:off x="4838330" y="3018877"/>
            <a:ext cx="0" cy="135414"/>
          </a:xfrm>
          <a:prstGeom prst="straightConnector1">
            <a:avLst/>
          </a:prstGeom>
          <a:noFill/>
          <a:ln w="19050">
            <a:solidFill>
              <a:schemeClr val="bg2"/>
            </a:solidFill>
            <a:round/>
            <a:headEnd/>
            <a:tailEnd/>
          </a:ln>
          <a:effectLst/>
        </p:spPr>
      </p:cxnSp>
      <p:cxnSp>
        <p:nvCxnSpPr>
          <p:cNvPr id="82" name="AutoShape 78">
            <a:extLst>
              <a:ext uri="{FF2B5EF4-FFF2-40B4-BE49-F238E27FC236}">
                <a16:creationId xmlns:a16="http://schemas.microsoft.com/office/drawing/2014/main" id="{6C769FDC-36D9-4424-8636-4E7EF6D785A9}"/>
              </a:ext>
            </a:extLst>
          </p:cNvPr>
          <p:cNvCxnSpPr>
            <a:cxnSpLocks noChangeShapeType="1"/>
          </p:cNvCxnSpPr>
          <p:nvPr/>
        </p:nvCxnSpPr>
        <p:spPr bwMode="auto">
          <a:xfrm flipV="1">
            <a:off x="3639845" y="3018877"/>
            <a:ext cx="0" cy="135414"/>
          </a:xfrm>
          <a:prstGeom prst="straightConnector1">
            <a:avLst/>
          </a:prstGeom>
          <a:noFill/>
          <a:ln w="19050">
            <a:solidFill>
              <a:schemeClr val="bg2"/>
            </a:solidFill>
            <a:round/>
            <a:headEnd/>
            <a:tailEnd/>
          </a:ln>
          <a:effectLst/>
        </p:spPr>
      </p:cxnSp>
      <p:cxnSp>
        <p:nvCxnSpPr>
          <p:cNvPr id="83" name="AutoShape 78">
            <a:extLst>
              <a:ext uri="{FF2B5EF4-FFF2-40B4-BE49-F238E27FC236}">
                <a16:creationId xmlns:a16="http://schemas.microsoft.com/office/drawing/2014/main" id="{DE1E2806-EB49-4BB0-B9BD-F54961971121}"/>
              </a:ext>
            </a:extLst>
          </p:cNvPr>
          <p:cNvCxnSpPr>
            <a:cxnSpLocks noChangeShapeType="1"/>
          </p:cNvCxnSpPr>
          <p:nvPr/>
        </p:nvCxnSpPr>
        <p:spPr bwMode="auto">
          <a:xfrm flipV="1">
            <a:off x="2342226" y="3018877"/>
            <a:ext cx="0" cy="135414"/>
          </a:xfrm>
          <a:prstGeom prst="straightConnector1">
            <a:avLst/>
          </a:prstGeom>
          <a:noFill/>
          <a:ln w="19050">
            <a:solidFill>
              <a:schemeClr val="bg2"/>
            </a:solidFill>
            <a:round/>
            <a:headEnd/>
            <a:tailEnd/>
          </a:ln>
          <a:effectLst/>
        </p:spPr>
      </p:cxnSp>
      <p:cxnSp>
        <p:nvCxnSpPr>
          <p:cNvPr id="84" name="AutoShape 78">
            <a:extLst>
              <a:ext uri="{FF2B5EF4-FFF2-40B4-BE49-F238E27FC236}">
                <a16:creationId xmlns:a16="http://schemas.microsoft.com/office/drawing/2014/main" id="{F7FB9752-D010-49AD-A1DC-005CBDD192E9}"/>
              </a:ext>
            </a:extLst>
          </p:cNvPr>
          <p:cNvCxnSpPr>
            <a:cxnSpLocks noChangeShapeType="1"/>
          </p:cNvCxnSpPr>
          <p:nvPr/>
        </p:nvCxnSpPr>
        <p:spPr bwMode="auto">
          <a:xfrm flipV="1">
            <a:off x="4749555" y="4960965"/>
            <a:ext cx="3831003" cy="12478"/>
          </a:xfrm>
          <a:prstGeom prst="straightConnector1">
            <a:avLst/>
          </a:prstGeom>
          <a:noFill/>
          <a:ln w="19050">
            <a:solidFill>
              <a:schemeClr val="bg2"/>
            </a:solidFill>
            <a:round/>
            <a:headEnd/>
            <a:tailEnd/>
          </a:ln>
          <a:effectLst/>
        </p:spPr>
      </p:cxnSp>
      <p:cxnSp>
        <p:nvCxnSpPr>
          <p:cNvPr id="87" name="AutoShape 78">
            <a:extLst>
              <a:ext uri="{FF2B5EF4-FFF2-40B4-BE49-F238E27FC236}">
                <a16:creationId xmlns:a16="http://schemas.microsoft.com/office/drawing/2014/main" id="{27603162-DEDA-4886-B10B-1F6262AEDA80}"/>
              </a:ext>
            </a:extLst>
          </p:cNvPr>
          <p:cNvCxnSpPr>
            <a:cxnSpLocks noChangeShapeType="1"/>
          </p:cNvCxnSpPr>
          <p:nvPr/>
        </p:nvCxnSpPr>
        <p:spPr bwMode="auto">
          <a:xfrm flipV="1">
            <a:off x="7235301" y="4973444"/>
            <a:ext cx="0" cy="83525"/>
          </a:xfrm>
          <a:prstGeom prst="straightConnector1">
            <a:avLst/>
          </a:prstGeom>
          <a:noFill/>
          <a:ln w="19050">
            <a:solidFill>
              <a:schemeClr val="bg2"/>
            </a:solidFill>
            <a:round/>
            <a:headEnd/>
            <a:tailEnd/>
          </a:ln>
          <a:effectLst/>
        </p:spPr>
      </p:cxnSp>
      <p:cxnSp>
        <p:nvCxnSpPr>
          <p:cNvPr id="89" name="AutoShape 78">
            <a:extLst>
              <a:ext uri="{FF2B5EF4-FFF2-40B4-BE49-F238E27FC236}">
                <a16:creationId xmlns:a16="http://schemas.microsoft.com/office/drawing/2014/main" id="{930614F4-9052-4A88-A5DC-194FC4D77A74}"/>
              </a:ext>
            </a:extLst>
          </p:cNvPr>
          <p:cNvCxnSpPr>
            <a:cxnSpLocks noChangeShapeType="1"/>
          </p:cNvCxnSpPr>
          <p:nvPr/>
        </p:nvCxnSpPr>
        <p:spPr bwMode="auto">
          <a:xfrm flipV="1">
            <a:off x="6029417" y="4889919"/>
            <a:ext cx="0" cy="83525"/>
          </a:xfrm>
          <a:prstGeom prst="straightConnector1">
            <a:avLst/>
          </a:prstGeom>
          <a:noFill/>
          <a:ln w="19050">
            <a:solidFill>
              <a:schemeClr val="bg2"/>
            </a:solidFill>
            <a:round/>
            <a:headEnd/>
            <a:tailEnd/>
          </a:ln>
          <a:effectLst/>
        </p:spPr>
      </p:cxnSp>
      <p:cxnSp>
        <p:nvCxnSpPr>
          <p:cNvPr id="90" name="AutoShape 78">
            <a:extLst>
              <a:ext uri="{FF2B5EF4-FFF2-40B4-BE49-F238E27FC236}">
                <a16:creationId xmlns:a16="http://schemas.microsoft.com/office/drawing/2014/main" id="{F8AC7019-0D76-424B-92FF-81428BC7FA25}"/>
              </a:ext>
            </a:extLst>
          </p:cNvPr>
          <p:cNvCxnSpPr>
            <a:cxnSpLocks noChangeShapeType="1"/>
          </p:cNvCxnSpPr>
          <p:nvPr/>
        </p:nvCxnSpPr>
        <p:spPr bwMode="auto">
          <a:xfrm flipV="1">
            <a:off x="4749554" y="4973444"/>
            <a:ext cx="0" cy="83525"/>
          </a:xfrm>
          <a:prstGeom prst="straightConnector1">
            <a:avLst/>
          </a:prstGeom>
          <a:noFill/>
          <a:ln w="19050">
            <a:solidFill>
              <a:schemeClr val="bg2"/>
            </a:solidFill>
            <a:round/>
            <a:headEnd/>
            <a:tailEnd/>
          </a:ln>
          <a:effectLst/>
        </p:spPr>
      </p:cxnSp>
      <p:cxnSp>
        <p:nvCxnSpPr>
          <p:cNvPr id="93" name="AutoShape 78">
            <a:extLst>
              <a:ext uri="{FF2B5EF4-FFF2-40B4-BE49-F238E27FC236}">
                <a16:creationId xmlns:a16="http://schemas.microsoft.com/office/drawing/2014/main" id="{380F28D3-8170-43F0-9739-F1DE5FC5457C}"/>
              </a:ext>
            </a:extLst>
          </p:cNvPr>
          <p:cNvCxnSpPr>
            <a:cxnSpLocks noChangeShapeType="1"/>
          </p:cNvCxnSpPr>
          <p:nvPr/>
        </p:nvCxnSpPr>
        <p:spPr bwMode="auto">
          <a:xfrm flipV="1">
            <a:off x="6029417" y="4973443"/>
            <a:ext cx="0" cy="83525"/>
          </a:xfrm>
          <a:prstGeom prst="straightConnector1">
            <a:avLst/>
          </a:prstGeom>
          <a:noFill/>
          <a:ln w="19050">
            <a:solidFill>
              <a:schemeClr val="bg2"/>
            </a:solidFill>
            <a:round/>
            <a:headEnd/>
            <a:tailEnd/>
          </a:ln>
          <a:effectLst/>
        </p:spPr>
      </p:cxnSp>
      <p:cxnSp>
        <p:nvCxnSpPr>
          <p:cNvPr id="94" name="AutoShape 78">
            <a:extLst>
              <a:ext uri="{FF2B5EF4-FFF2-40B4-BE49-F238E27FC236}">
                <a16:creationId xmlns:a16="http://schemas.microsoft.com/office/drawing/2014/main" id="{06E600F1-137D-4F8B-81AE-EB9471E14E5A}"/>
              </a:ext>
            </a:extLst>
          </p:cNvPr>
          <p:cNvCxnSpPr>
            <a:cxnSpLocks noChangeShapeType="1"/>
          </p:cNvCxnSpPr>
          <p:nvPr/>
        </p:nvCxnSpPr>
        <p:spPr bwMode="auto">
          <a:xfrm flipV="1">
            <a:off x="6109316" y="2906697"/>
            <a:ext cx="0" cy="135414"/>
          </a:xfrm>
          <a:prstGeom prst="straightConnector1">
            <a:avLst/>
          </a:prstGeom>
          <a:noFill/>
          <a:ln w="19050">
            <a:solidFill>
              <a:schemeClr val="bg2"/>
            </a:solidFill>
            <a:round/>
            <a:headEnd/>
            <a:tailEnd/>
          </a:ln>
          <a:effectLst/>
        </p:spPr>
      </p:cxnSp>
      <p:sp>
        <p:nvSpPr>
          <p:cNvPr id="95" name="AutoShape 13">
            <a:extLst>
              <a:ext uri="{FF2B5EF4-FFF2-40B4-BE49-F238E27FC236}">
                <a16:creationId xmlns:a16="http://schemas.microsoft.com/office/drawing/2014/main" id="{CC8D789E-33A5-4FED-BD70-6459164DC134}"/>
              </a:ext>
            </a:extLst>
          </p:cNvPr>
          <p:cNvSpPr>
            <a:spLocks noChangeArrowheads="1"/>
          </p:cNvSpPr>
          <p:nvPr/>
        </p:nvSpPr>
        <p:spPr bwMode="auto">
          <a:xfrm>
            <a:off x="4249819" y="5514168"/>
            <a:ext cx="1177022" cy="993164"/>
          </a:xfrm>
          <a:prstGeom prst="flowChartProcess">
            <a:avLst/>
          </a:prstGeom>
          <a:solidFill>
            <a:srgbClr val="CCFFCC"/>
          </a:solidFill>
          <a:ln w="9525">
            <a:solidFill>
              <a:schemeClr val="tx1"/>
            </a:solidFill>
            <a:miter lim="800000"/>
            <a:headEnd/>
            <a:tailEnd/>
          </a:ln>
          <a:effectLst/>
        </p:spPr>
        <p:txBody>
          <a:bodyPr wrap="none"/>
          <a:lstStyle/>
          <a:p>
            <a:pPr algn="ctr" eaLnBrk="0" hangingPunct="0">
              <a:defRPr/>
            </a:pPr>
            <a:endParaRPr lang="en-US" sz="900" b="1" dirty="0">
              <a:solidFill>
                <a:srgbClr val="000000"/>
              </a:solidFill>
            </a:endParaRPr>
          </a:p>
          <a:p>
            <a:pPr algn="ctr" eaLnBrk="0" hangingPunct="0">
              <a:defRPr/>
            </a:pPr>
            <a:endParaRPr lang="en-US" sz="900" b="1" dirty="0">
              <a:solidFill>
                <a:srgbClr val="000000"/>
              </a:solidFill>
            </a:endParaRPr>
          </a:p>
          <a:p>
            <a:pPr algn="ctr" eaLnBrk="0" hangingPunct="0">
              <a:defRPr/>
            </a:pPr>
            <a:r>
              <a:rPr lang="en-US" sz="900" b="1" dirty="0">
                <a:solidFill>
                  <a:srgbClr val="000000"/>
                </a:solidFill>
              </a:rPr>
              <a:t>Peter Tango</a:t>
            </a:r>
          </a:p>
          <a:p>
            <a:pPr algn="ctr" eaLnBrk="0" hangingPunct="0">
              <a:defRPr/>
            </a:pPr>
            <a:r>
              <a:rPr lang="en-US" sz="900" b="1" dirty="0">
                <a:solidFill>
                  <a:srgbClr val="000000"/>
                </a:solidFill>
              </a:rPr>
              <a:t>USGS</a:t>
            </a:r>
          </a:p>
          <a:p>
            <a:pPr algn="ctr" eaLnBrk="0" hangingPunct="0">
              <a:defRPr/>
            </a:pPr>
            <a:r>
              <a:rPr lang="en-US" sz="900" b="1" dirty="0">
                <a:solidFill>
                  <a:srgbClr val="000000"/>
                </a:solidFill>
              </a:rPr>
              <a:t>August Goldfischer</a:t>
            </a:r>
          </a:p>
          <a:p>
            <a:pPr algn="ctr" eaLnBrk="0" hangingPunct="0">
              <a:defRPr/>
            </a:pPr>
            <a:r>
              <a:rPr lang="en-US" sz="900" b="1" dirty="0">
                <a:solidFill>
                  <a:srgbClr val="000000"/>
                </a:solidFill>
              </a:rPr>
              <a:t>CRC</a:t>
            </a:r>
          </a:p>
        </p:txBody>
      </p:sp>
      <p:sp>
        <p:nvSpPr>
          <p:cNvPr id="96" name="AutoShape 13">
            <a:extLst>
              <a:ext uri="{FF2B5EF4-FFF2-40B4-BE49-F238E27FC236}">
                <a16:creationId xmlns:a16="http://schemas.microsoft.com/office/drawing/2014/main" id="{891292A7-96EE-4230-96F2-C983E5D237FB}"/>
              </a:ext>
            </a:extLst>
          </p:cNvPr>
          <p:cNvSpPr>
            <a:spLocks noChangeArrowheads="1"/>
          </p:cNvSpPr>
          <p:nvPr/>
        </p:nvSpPr>
        <p:spPr bwMode="auto">
          <a:xfrm>
            <a:off x="5455730" y="5515608"/>
            <a:ext cx="1146215" cy="993164"/>
          </a:xfrm>
          <a:prstGeom prst="flowChartProcess">
            <a:avLst/>
          </a:prstGeom>
          <a:solidFill>
            <a:srgbClr val="CCFFCC"/>
          </a:solidFill>
          <a:ln w="9525">
            <a:solidFill>
              <a:schemeClr val="tx1"/>
            </a:solidFill>
            <a:miter lim="800000"/>
            <a:headEnd/>
            <a:tailEnd/>
          </a:ln>
          <a:effectLst/>
        </p:spPr>
        <p:txBody>
          <a:bodyPr wrap="none"/>
          <a:lstStyle/>
          <a:p>
            <a:pPr algn="ctr" eaLnBrk="0" hangingPunct="0">
              <a:defRPr/>
            </a:pPr>
            <a:r>
              <a:rPr lang="en-US" sz="900" b="1" dirty="0">
                <a:solidFill>
                  <a:srgbClr val="000000"/>
                </a:solidFill>
              </a:rPr>
              <a:t>Peter Tango &amp;</a:t>
            </a:r>
          </a:p>
          <a:p>
            <a:pPr algn="ctr" eaLnBrk="0" hangingPunct="0">
              <a:defRPr/>
            </a:pPr>
            <a:r>
              <a:rPr lang="en-US" sz="900" b="1" dirty="0">
                <a:solidFill>
                  <a:srgbClr val="000000"/>
                </a:solidFill>
              </a:rPr>
              <a:t>Bruce Vogt</a:t>
            </a:r>
          </a:p>
          <a:p>
            <a:pPr algn="ctr" eaLnBrk="0" hangingPunct="0">
              <a:defRPr/>
            </a:pPr>
            <a:r>
              <a:rPr lang="en-US" sz="900" b="1" dirty="0">
                <a:solidFill>
                  <a:srgbClr val="000000"/>
                </a:solidFill>
              </a:rPr>
              <a:t>USGS &amp; NOAA</a:t>
            </a:r>
          </a:p>
          <a:p>
            <a:pPr algn="ctr" eaLnBrk="0" hangingPunct="0">
              <a:defRPr/>
            </a:pPr>
            <a:endParaRPr lang="en-US" sz="900" b="1" dirty="0">
              <a:solidFill>
                <a:srgbClr val="000000"/>
              </a:solidFill>
            </a:endParaRPr>
          </a:p>
          <a:p>
            <a:pPr algn="ctr" eaLnBrk="0" hangingPunct="0">
              <a:defRPr/>
            </a:pPr>
            <a:r>
              <a:rPr lang="en-US" sz="900" b="1" dirty="0">
                <a:solidFill>
                  <a:srgbClr val="000000"/>
                </a:solidFill>
              </a:rPr>
              <a:t>Bailey Robertory &amp;</a:t>
            </a:r>
          </a:p>
          <a:p>
            <a:pPr algn="ctr" eaLnBrk="0" hangingPunct="0">
              <a:defRPr/>
            </a:pPr>
            <a:r>
              <a:rPr lang="en-US" sz="900" b="1" dirty="0">
                <a:solidFill>
                  <a:srgbClr val="000000"/>
                </a:solidFill>
              </a:rPr>
              <a:t>August Goldfischer </a:t>
            </a:r>
          </a:p>
          <a:p>
            <a:pPr algn="ctr" eaLnBrk="0" hangingPunct="0">
              <a:defRPr/>
            </a:pPr>
            <a:r>
              <a:rPr lang="en-US" sz="900" b="1" dirty="0">
                <a:solidFill>
                  <a:srgbClr val="000000"/>
                </a:solidFill>
              </a:rPr>
              <a:t>CRC</a:t>
            </a:r>
          </a:p>
        </p:txBody>
      </p:sp>
      <p:sp>
        <p:nvSpPr>
          <p:cNvPr id="97" name="AutoShape 13">
            <a:extLst>
              <a:ext uri="{FF2B5EF4-FFF2-40B4-BE49-F238E27FC236}">
                <a16:creationId xmlns:a16="http://schemas.microsoft.com/office/drawing/2014/main" id="{872CCAA9-453B-481E-A743-C4434DEE26E7}"/>
              </a:ext>
            </a:extLst>
          </p:cNvPr>
          <p:cNvSpPr>
            <a:spLocks noChangeArrowheads="1"/>
          </p:cNvSpPr>
          <p:nvPr/>
        </p:nvSpPr>
        <p:spPr bwMode="auto">
          <a:xfrm>
            <a:off x="6627616" y="5514168"/>
            <a:ext cx="1226134" cy="993164"/>
          </a:xfrm>
          <a:prstGeom prst="flowChartProcess">
            <a:avLst/>
          </a:prstGeom>
          <a:solidFill>
            <a:srgbClr val="CCFFCC"/>
          </a:solidFill>
          <a:ln w="9525">
            <a:solidFill>
              <a:schemeClr val="tx1"/>
            </a:solidFill>
            <a:miter lim="800000"/>
            <a:headEnd/>
            <a:tailEnd/>
          </a:ln>
          <a:effectLst/>
        </p:spPr>
        <p:txBody>
          <a:bodyPr wrap="none"/>
          <a:lstStyle/>
          <a:p>
            <a:pPr algn="ctr" eaLnBrk="0" hangingPunct="0">
              <a:defRPr/>
            </a:pPr>
            <a:r>
              <a:rPr lang="en-US" sz="900" b="1" dirty="0">
                <a:solidFill>
                  <a:srgbClr val="000000"/>
                </a:solidFill>
              </a:rPr>
              <a:t>Peter Tango</a:t>
            </a:r>
          </a:p>
          <a:p>
            <a:pPr algn="ctr" eaLnBrk="0" hangingPunct="0">
              <a:defRPr/>
            </a:pPr>
            <a:r>
              <a:rPr lang="en-US" sz="900" b="1" dirty="0">
                <a:solidFill>
                  <a:srgbClr val="000000"/>
                </a:solidFill>
              </a:rPr>
              <a:t>USGS</a:t>
            </a:r>
          </a:p>
          <a:p>
            <a:pPr algn="ctr" eaLnBrk="0" hangingPunct="0">
              <a:defRPr/>
            </a:pPr>
            <a:endParaRPr lang="en-US" sz="900" b="1" dirty="0">
              <a:solidFill>
                <a:srgbClr val="000000"/>
              </a:solidFill>
            </a:endParaRPr>
          </a:p>
          <a:p>
            <a:pPr algn="ctr" eaLnBrk="0" hangingPunct="0">
              <a:defRPr/>
            </a:pPr>
            <a:endParaRPr lang="en-US" sz="900" b="1" dirty="0">
              <a:solidFill>
                <a:srgbClr val="000000"/>
              </a:solidFill>
            </a:endParaRPr>
          </a:p>
          <a:p>
            <a:pPr algn="ctr" eaLnBrk="0" hangingPunct="0">
              <a:defRPr/>
            </a:pPr>
            <a:r>
              <a:rPr lang="en-US" sz="900" b="1" dirty="0">
                <a:solidFill>
                  <a:srgbClr val="000000"/>
                </a:solidFill>
              </a:rPr>
              <a:t>August Goldfischer</a:t>
            </a:r>
          </a:p>
          <a:p>
            <a:pPr algn="ctr" eaLnBrk="0" hangingPunct="0">
              <a:defRPr/>
            </a:pPr>
            <a:r>
              <a:rPr lang="en-US" sz="900" b="1" dirty="0">
                <a:solidFill>
                  <a:srgbClr val="000000"/>
                </a:solidFill>
              </a:rPr>
              <a:t>CRC</a:t>
            </a:r>
          </a:p>
        </p:txBody>
      </p:sp>
      <p:cxnSp>
        <p:nvCxnSpPr>
          <p:cNvPr id="3" name="Straight Connector 2">
            <a:extLst>
              <a:ext uri="{FF2B5EF4-FFF2-40B4-BE49-F238E27FC236}">
                <a16:creationId xmlns:a16="http://schemas.microsoft.com/office/drawing/2014/main" id="{62243BAB-AA7A-4CAD-945A-2DC61D3022AA}"/>
              </a:ext>
            </a:extLst>
          </p:cNvPr>
          <p:cNvCxnSpPr>
            <a:cxnSpLocks/>
          </p:cNvCxnSpPr>
          <p:nvPr/>
        </p:nvCxnSpPr>
        <p:spPr>
          <a:xfrm>
            <a:off x="1676325" y="5414720"/>
            <a:ext cx="21577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AutoShape 13">
            <a:extLst>
              <a:ext uri="{FF2B5EF4-FFF2-40B4-BE49-F238E27FC236}">
                <a16:creationId xmlns:a16="http://schemas.microsoft.com/office/drawing/2014/main" id="{AEF256E3-6A50-450F-87F4-BB907A84E3B4}"/>
              </a:ext>
            </a:extLst>
          </p:cNvPr>
          <p:cNvSpPr>
            <a:spLocks noChangeArrowheads="1"/>
          </p:cNvSpPr>
          <p:nvPr/>
        </p:nvSpPr>
        <p:spPr bwMode="auto">
          <a:xfrm>
            <a:off x="7877908" y="5045148"/>
            <a:ext cx="1405303" cy="483418"/>
          </a:xfrm>
          <a:prstGeom prst="flowChartProcess">
            <a:avLst/>
          </a:prstGeom>
          <a:solidFill>
            <a:srgbClr val="CCFFCC"/>
          </a:solidFill>
          <a:ln w="9525">
            <a:solidFill>
              <a:schemeClr val="tx1"/>
            </a:solidFill>
            <a:miter lim="800000"/>
            <a:headEnd/>
            <a:tailEnd/>
          </a:ln>
          <a:effectLst/>
        </p:spPr>
        <p:txBody>
          <a:bodyPr wrap="none"/>
          <a:lstStyle/>
          <a:p>
            <a:pPr algn="ctr" eaLnBrk="0" hangingPunct="0">
              <a:defRPr/>
            </a:pPr>
            <a:r>
              <a:rPr lang="en-US" sz="900" b="1" dirty="0">
                <a:solidFill>
                  <a:srgbClr val="000000"/>
                </a:solidFill>
              </a:rPr>
              <a:t>Chesapeake Monitoring </a:t>
            </a:r>
          </a:p>
          <a:p>
            <a:pPr algn="ctr" eaLnBrk="0" hangingPunct="0">
              <a:defRPr/>
            </a:pPr>
            <a:r>
              <a:rPr lang="en-US" sz="900" b="1" dirty="0">
                <a:solidFill>
                  <a:srgbClr val="000000"/>
                </a:solidFill>
              </a:rPr>
              <a:t>Cooperative</a:t>
            </a:r>
          </a:p>
          <a:p>
            <a:pPr algn="ctr" eaLnBrk="0" hangingPunct="0">
              <a:defRPr/>
            </a:pPr>
            <a:r>
              <a:rPr lang="en-US" sz="900" b="1" dirty="0">
                <a:solidFill>
                  <a:srgbClr val="000000"/>
                </a:solidFill>
              </a:rPr>
              <a:t>(CMC)</a:t>
            </a:r>
          </a:p>
          <a:p>
            <a:pPr algn="ctr" eaLnBrk="0" hangingPunct="0">
              <a:defRPr/>
            </a:pPr>
            <a:endParaRPr lang="en-US" sz="900" b="1" dirty="0">
              <a:solidFill>
                <a:srgbClr val="000000"/>
              </a:solidFill>
            </a:endParaRPr>
          </a:p>
        </p:txBody>
      </p:sp>
      <p:sp>
        <p:nvSpPr>
          <p:cNvPr id="47" name="AutoShape 13">
            <a:extLst>
              <a:ext uri="{FF2B5EF4-FFF2-40B4-BE49-F238E27FC236}">
                <a16:creationId xmlns:a16="http://schemas.microsoft.com/office/drawing/2014/main" id="{4B10A245-58E9-4CCD-9716-3C16485B8162}"/>
              </a:ext>
            </a:extLst>
          </p:cNvPr>
          <p:cNvSpPr>
            <a:spLocks noChangeArrowheads="1"/>
          </p:cNvSpPr>
          <p:nvPr/>
        </p:nvSpPr>
        <p:spPr bwMode="auto">
          <a:xfrm>
            <a:off x="7877908" y="5514167"/>
            <a:ext cx="1405302" cy="993165"/>
          </a:xfrm>
          <a:prstGeom prst="flowChartProcess">
            <a:avLst/>
          </a:prstGeom>
          <a:solidFill>
            <a:srgbClr val="CCFFCC"/>
          </a:solidFill>
          <a:ln w="9525">
            <a:solidFill>
              <a:schemeClr val="tx1"/>
            </a:solidFill>
            <a:miter lim="800000"/>
            <a:headEnd/>
            <a:tailEnd/>
          </a:ln>
          <a:effectLst/>
        </p:spPr>
        <p:txBody>
          <a:bodyPr wrap="none"/>
          <a:lstStyle/>
          <a:p>
            <a:pPr algn="ctr" eaLnBrk="0" hangingPunct="0">
              <a:defRPr/>
            </a:pPr>
            <a:r>
              <a:rPr lang="en-US" sz="900" b="1" dirty="0">
                <a:solidFill>
                  <a:srgbClr val="000000"/>
                </a:solidFill>
              </a:rPr>
              <a:t>Liz Chudoba</a:t>
            </a:r>
          </a:p>
          <a:p>
            <a:pPr algn="ctr" eaLnBrk="0" hangingPunct="0">
              <a:defRPr/>
            </a:pPr>
            <a:r>
              <a:rPr lang="en-US" sz="900" b="1" dirty="0">
                <a:solidFill>
                  <a:srgbClr val="000000"/>
                </a:solidFill>
              </a:rPr>
              <a:t>Alliance for the</a:t>
            </a:r>
          </a:p>
          <a:p>
            <a:pPr algn="ctr" eaLnBrk="0" hangingPunct="0">
              <a:defRPr/>
            </a:pPr>
            <a:r>
              <a:rPr lang="en-US" sz="900" b="1" dirty="0">
                <a:solidFill>
                  <a:srgbClr val="000000"/>
                </a:solidFill>
              </a:rPr>
              <a:t>Chesapeake Bay</a:t>
            </a:r>
          </a:p>
        </p:txBody>
      </p:sp>
      <p:cxnSp>
        <p:nvCxnSpPr>
          <p:cNvPr id="48" name="AutoShape 78">
            <a:extLst>
              <a:ext uri="{FF2B5EF4-FFF2-40B4-BE49-F238E27FC236}">
                <a16:creationId xmlns:a16="http://schemas.microsoft.com/office/drawing/2014/main" id="{86538136-9442-42A6-B86A-76C52E7BEAF9}"/>
              </a:ext>
            </a:extLst>
          </p:cNvPr>
          <p:cNvCxnSpPr>
            <a:cxnSpLocks noChangeShapeType="1"/>
            <a:stCxn id="46" idx="0"/>
          </p:cNvCxnSpPr>
          <p:nvPr/>
        </p:nvCxnSpPr>
        <p:spPr bwMode="auto">
          <a:xfrm flipV="1">
            <a:off x="8580559" y="4973442"/>
            <a:ext cx="0" cy="71706"/>
          </a:xfrm>
          <a:prstGeom prst="straightConnector1">
            <a:avLst/>
          </a:prstGeom>
          <a:noFill/>
          <a:ln w="19050">
            <a:solidFill>
              <a:schemeClr val="bg2"/>
            </a:solidFill>
            <a:round/>
            <a:headEnd/>
            <a:tailEnd/>
          </a:ln>
          <a:effectLst/>
        </p:spPr>
      </p:cxn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73FE5B-21E5-4188-B2B7-9A4E57CF47E1}"/>
              </a:ext>
            </a:extLst>
          </p:cNvPr>
          <p:cNvSpPr/>
          <p:nvPr/>
        </p:nvSpPr>
        <p:spPr>
          <a:xfrm>
            <a:off x="-19520" y="0"/>
            <a:ext cx="12225560" cy="1146492"/>
          </a:xfrm>
          <a:prstGeom prst="rect">
            <a:avLst/>
          </a:prstGeom>
          <a:solidFill>
            <a:srgbClr val="3363B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63B1"/>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9EAB7F-F967-444B-A769-AA0D9975D42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1642" y="31914"/>
            <a:ext cx="1485753" cy="110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a:extLst>
              <a:ext uri="{FF2B5EF4-FFF2-40B4-BE49-F238E27FC236}">
                <a16:creationId xmlns:a16="http://schemas.microsoft.com/office/drawing/2014/main" id="{24D933AE-C37F-49B6-B6E2-9FE4E8D5C01E}"/>
              </a:ext>
            </a:extLst>
          </p:cNvPr>
          <p:cNvSpPr txBox="1"/>
          <p:nvPr/>
        </p:nvSpPr>
        <p:spPr>
          <a:xfrm>
            <a:off x="-329159" y="174315"/>
            <a:ext cx="1103911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Calibri" panose="020F0502020204030204"/>
              </a:rPr>
              <a:t>Science Needs Past</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B0B732F-3BDC-D01D-5458-B1E0C84B54E5}"/>
              </a:ext>
            </a:extLst>
          </p:cNvPr>
          <p:cNvPicPr>
            <a:picLocks noChangeAspect="1"/>
          </p:cNvPicPr>
          <p:nvPr/>
        </p:nvPicPr>
        <p:blipFill>
          <a:blip r:embed="rId4"/>
          <a:stretch>
            <a:fillRect/>
          </a:stretch>
        </p:blipFill>
        <p:spPr>
          <a:xfrm>
            <a:off x="997938" y="1213741"/>
            <a:ext cx="9350550" cy="5075360"/>
          </a:xfrm>
          <a:prstGeom prst="rect">
            <a:avLst/>
          </a:prstGeom>
        </p:spPr>
      </p:pic>
    </p:spTree>
    <p:extLst>
      <p:ext uri="{BB962C8B-B14F-4D97-AF65-F5344CB8AC3E}">
        <p14:creationId xmlns:p14="http://schemas.microsoft.com/office/powerpoint/2010/main" val="2126213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73FE5B-21E5-4188-B2B7-9A4E57CF47E1}"/>
              </a:ext>
            </a:extLst>
          </p:cNvPr>
          <p:cNvSpPr/>
          <p:nvPr/>
        </p:nvSpPr>
        <p:spPr>
          <a:xfrm>
            <a:off x="-19520" y="0"/>
            <a:ext cx="12225560" cy="1146492"/>
          </a:xfrm>
          <a:prstGeom prst="rect">
            <a:avLst/>
          </a:prstGeom>
          <a:solidFill>
            <a:srgbClr val="3363B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63B1"/>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9EAB7F-F967-444B-A769-AA0D9975D42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7" name="Shape 35">
            <a:extLst>
              <a:ext uri="{FF2B5EF4-FFF2-40B4-BE49-F238E27FC236}">
                <a16:creationId xmlns:a16="http://schemas.microsoft.com/office/drawing/2014/main" id="{C7C63E72-8060-4238-B733-8E5C749E81A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1642" y="31914"/>
            <a:ext cx="1485753" cy="110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a:extLst>
              <a:ext uri="{FF2B5EF4-FFF2-40B4-BE49-F238E27FC236}">
                <a16:creationId xmlns:a16="http://schemas.microsoft.com/office/drawing/2014/main" id="{24D933AE-C37F-49B6-B6E2-9FE4E8D5C01E}"/>
              </a:ext>
            </a:extLst>
          </p:cNvPr>
          <p:cNvSpPr txBox="1"/>
          <p:nvPr/>
        </p:nvSpPr>
        <p:spPr>
          <a:xfrm>
            <a:off x="-329159" y="174315"/>
            <a:ext cx="1103911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Calibri" panose="020F0502020204030204"/>
              </a:rPr>
              <a:t>Science Needs Future</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7179C3A-BC3C-DCED-B96E-4AA4F7D7CB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0299" y="2342039"/>
            <a:ext cx="2234554" cy="2437696"/>
          </a:xfrm>
          <a:prstGeom prst="rect">
            <a:avLst/>
          </a:prstGeom>
        </p:spPr>
      </p:pic>
      <p:sp>
        <p:nvSpPr>
          <p:cNvPr id="4" name="Star: 5 Points 3">
            <a:extLst>
              <a:ext uri="{FF2B5EF4-FFF2-40B4-BE49-F238E27FC236}">
                <a16:creationId xmlns:a16="http://schemas.microsoft.com/office/drawing/2014/main" id="{D8589048-F91B-C78D-1DAA-605D09216CCE}"/>
              </a:ext>
            </a:extLst>
          </p:cNvPr>
          <p:cNvSpPr/>
          <p:nvPr/>
        </p:nvSpPr>
        <p:spPr>
          <a:xfrm>
            <a:off x="4194677" y="2173996"/>
            <a:ext cx="2855671" cy="2739735"/>
          </a:xfrm>
          <a:prstGeom prst="star5">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E1D9F4D-AB24-51B9-2F1E-52D1DE96E10D}"/>
              </a:ext>
            </a:extLst>
          </p:cNvPr>
          <p:cNvSpPr txBox="1"/>
          <p:nvPr/>
        </p:nvSpPr>
        <p:spPr>
          <a:xfrm>
            <a:off x="5091289" y="3429000"/>
            <a:ext cx="1670756" cy="523220"/>
          </a:xfrm>
          <a:prstGeom prst="rect">
            <a:avLst/>
          </a:prstGeom>
          <a:noFill/>
        </p:spPr>
        <p:txBody>
          <a:bodyPr wrap="square" rtlCol="0">
            <a:spAutoFit/>
          </a:bodyPr>
          <a:lstStyle/>
          <a:p>
            <a:r>
              <a:rPr lang="en-US" sz="2800" b="1" dirty="0">
                <a:solidFill>
                  <a:schemeClr val="accent1">
                    <a:lumMod val="50000"/>
                  </a:schemeClr>
                </a:solidFill>
              </a:rPr>
              <a:t>STAR</a:t>
            </a:r>
          </a:p>
        </p:txBody>
      </p:sp>
    </p:spTree>
    <p:extLst>
      <p:ext uri="{BB962C8B-B14F-4D97-AF65-F5344CB8AC3E}">
        <p14:creationId xmlns:p14="http://schemas.microsoft.com/office/powerpoint/2010/main" val="2974081049"/>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711</Words>
  <Application>Microsoft Office PowerPoint</Application>
  <PresentationFormat>Widescreen</PresentationFormat>
  <Paragraphs>168</Paragraphs>
  <Slides>8</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Cambria</vt:lpstr>
      <vt:lpstr>Garamond</vt:lpstr>
      <vt:lpstr>Office Theme</vt:lpstr>
      <vt:lpstr>Organic</vt:lpstr>
      <vt:lpstr>Actions and Decisions from July 20 Coordination Quarterly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August Goldfischer</dc:creator>
  <cp:lastModifiedBy>August Goldfischer</cp:lastModifiedBy>
  <cp:revision>1</cp:revision>
  <dcterms:created xsi:type="dcterms:W3CDTF">2023-10-31T13:19:38Z</dcterms:created>
  <dcterms:modified xsi:type="dcterms:W3CDTF">2023-10-31T20:26:11Z</dcterms:modified>
</cp:coreProperties>
</file>