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7" r:id="rId6"/>
    <p:sldId id="5174" r:id="rId7"/>
    <p:sldId id="953" r:id="rId8"/>
    <p:sldId id="308" r:id="rId9"/>
    <p:sldId id="5170" r:id="rId10"/>
    <p:sldId id="5177" r:id="rId11"/>
    <p:sldId id="5189" r:id="rId12"/>
    <p:sldId id="5199" r:id="rId13"/>
    <p:sldId id="5190" r:id="rId14"/>
    <p:sldId id="5191" r:id="rId15"/>
    <p:sldId id="272" r:id="rId16"/>
    <p:sldId id="5194" r:id="rId17"/>
    <p:sldId id="5195" r:id="rId18"/>
    <p:sldId id="5196" r:id="rId19"/>
    <p:sldId id="5129" r:id="rId20"/>
    <p:sldId id="5198" r:id="rId21"/>
    <p:sldId id="596" r:id="rId22"/>
    <p:sldId id="595" r:id="rId23"/>
    <p:sldId id="5201" r:id="rId24"/>
    <p:sldId id="5200" r:id="rId25"/>
    <p:sldId id="519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31832A-3659-6B83-2976-0D4CE59C67D1}" name="Butler, Thomas" initials="TB" userId="S::Butler.Thomas01@epa.gov::019eeb88-5ae1-4347-bf51-33a245818bf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DD3D13-3205-48A4-AE9F-1508C51AA0CD}" v="2155" dt="2025-08-27T17:38:48.0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557" autoAdjust="0"/>
  </p:normalViewPr>
  <p:slideViewPr>
    <p:cSldViewPr snapToGrid="0">
      <p:cViewPr varScale="1">
        <p:scale>
          <a:sx n="100" d="100"/>
          <a:sy n="100" d="100"/>
        </p:scale>
        <p:origin x="120" y="78"/>
      </p:cViewPr>
      <p:guideLst/>
    </p:cSldViewPr>
  </p:slideViewPr>
  <p:notesTextViewPr>
    <p:cViewPr>
      <p:scale>
        <a:sx n="1" d="1"/>
        <a:sy n="1" d="1"/>
      </p:scale>
      <p:origin x="0" y="0"/>
    </p:cViewPr>
  </p:notesTextViewPr>
  <p:sorterViewPr>
    <p:cViewPr varScale="1">
      <p:scale>
        <a:sx n="100" d="100"/>
        <a:sy n="100" d="100"/>
      </p:scale>
      <p:origin x="0" y="-41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tler, Thomas" userId="019eeb88-5ae1-4347-bf51-33a245818bfe" providerId="ADAL" clId="{5EDD3D13-3205-48A4-AE9F-1508C51AA0CD}"/>
    <pc:docChg chg="undo custSel addSld delSld modSld sldOrd modMainMaster">
      <pc:chgData name="Butler, Thomas" userId="019eeb88-5ae1-4347-bf51-33a245818bfe" providerId="ADAL" clId="{5EDD3D13-3205-48A4-AE9F-1508C51AA0CD}" dt="2025-08-27T17:40:27.574" v="8641" actId="1076"/>
      <pc:docMkLst>
        <pc:docMk/>
      </pc:docMkLst>
      <pc:sldChg chg="modSp new add del mod setBg">
        <pc:chgData name="Butler, Thomas" userId="019eeb88-5ae1-4347-bf51-33a245818bfe" providerId="ADAL" clId="{5EDD3D13-3205-48A4-AE9F-1508C51AA0CD}" dt="2025-08-27T15:11:16.983" v="7855" actId="14100"/>
        <pc:sldMkLst>
          <pc:docMk/>
          <pc:sldMk cId="385755129" sldId="256"/>
        </pc:sldMkLst>
        <pc:spChg chg="mod">
          <ac:chgData name="Butler, Thomas" userId="019eeb88-5ae1-4347-bf51-33a245818bfe" providerId="ADAL" clId="{5EDD3D13-3205-48A4-AE9F-1508C51AA0CD}" dt="2025-08-27T15:11:16.983" v="7855" actId="14100"/>
          <ac:spMkLst>
            <pc:docMk/>
            <pc:sldMk cId="385755129" sldId="256"/>
            <ac:spMk id="2" creationId="{A971C5CB-5B41-3AF2-E0D7-F30CA482A86E}"/>
          </ac:spMkLst>
        </pc:spChg>
        <pc:spChg chg="mod">
          <ac:chgData name="Butler, Thomas" userId="019eeb88-5ae1-4347-bf51-33a245818bfe" providerId="ADAL" clId="{5EDD3D13-3205-48A4-AE9F-1508C51AA0CD}" dt="2025-08-27T15:11:13.956" v="7854" actId="1076"/>
          <ac:spMkLst>
            <pc:docMk/>
            <pc:sldMk cId="385755129" sldId="256"/>
            <ac:spMk id="3" creationId="{3BCFB8CD-4C01-C57A-C61D-F28BA5951FE7}"/>
          </ac:spMkLst>
        </pc:spChg>
      </pc:sldChg>
      <pc:sldChg chg="addSp delSp modSp new add del mod">
        <pc:chgData name="Butler, Thomas" userId="019eeb88-5ae1-4347-bf51-33a245818bfe" providerId="ADAL" clId="{5EDD3D13-3205-48A4-AE9F-1508C51AA0CD}" dt="2025-08-27T14:52:16.058" v="7741" actId="13926"/>
        <pc:sldMkLst>
          <pc:docMk/>
          <pc:sldMk cId="3824331358" sldId="257"/>
        </pc:sldMkLst>
        <pc:spChg chg="add del mod">
          <ac:chgData name="Butler, Thomas" userId="019eeb88-5ae1-4347-bf51-33a245818bfe" providerId="ADAL" clId="{5EDD3D13-3205-48A4-AE9F-1508C51AA0CD}" dt="2025-08-27T14:51:54.457" v="7736" actId="12084"/>
          <ac:spMkLst>
            <pc:docMk/>
            <pc:sldMk cId="3824331358" sldId="257"/>
            <ac:spMk id="3" creationId="{B63E72FF-AA5C-58C1-21BD-64E506767598}"/>
          </ac:spMkLst>
        </pc:spChg>
        <pc:graphicFrameChg chg="add mod">
          <ac:chgData name="Butler, Thomas" userId="019eeb88-5ae1-4347-bf51-33a245818bfe" providerId="ADAL" clId="{5EDD3D13-3205-48A4-AE9F-1508C51AA0CD}" dt="2025-08-27T14:52:16.058" v="7741" actId="13926"/>
          <ac:graphicFrameMkLst>
            <pc:docMk/>
            <pc:sldMk cId="3824331358" sldId="257"/>
            <ac:graphicFrameMk id="4" creationId="{4D72C47F-B97F-9950-01BE-0EACF6490026}"/>
          </ac:graphicFrameMkLst>
        </pc:graphicFrameChg>
        <pc:graphicFrameChg chg="add mod">
          <ac:chgData name="Butler, Thomas" userId="019eeb88-5ae1-4347-bf51-33a245818bfe" providerId="ADAL" clId="{5EDD3D13-3205-48A4-AE9F-1508C51AA0CD}" dt="2025-08-26T15:14:56.647" v="5825" actId="12084"/>
          <ac:graphicFrameMkLst>
            <pc:docMk/>
            <pc:sldMk cId="3824331358" sldId="257"/>
            <ac:graphicFrameMk id="4" creationId="{FBC7FC58-7591-43CC-9C60-893830D142AF}"/>
          </ac:graphicFrameMkLst>
        </pc:graphicFrameChg>
      </pc:sldChg>
      <pc:sldChg chg="modSp new add del mod ord">
        <pc:chgData name="Butler, Thomas" userId="019eeb88-5ae1-4347-bf51-33a245818bfe" providerId="ADAL" clId="{5EDD3D13-3205-48A4-AE9F-1508C51AA0CD}" dt="2025-08-22T19:29:18.093" v="5661" actId="2696"/>
        <pc:sldMkLst>
          <pc:docMk/>
          <pc:sldMk cId="2242578929" sldId="258"/>
        </pc:sldMkLst>
      </pc:sldChg>
      <pc:sldChg chg="modSp new add del mod ord">
        <pc:chgData name="Butler, Thomas" userId="019eeb88-5ae1-4347-bf51-33a245818bfe" providerId="ADAL" clId="{5EDD3D13-3205-48A4-AE9F-1508C51AA0CD}" dt="2025-08-22T19:29:18.093" v="5661" actId="2696"/>
        <pc:sldMkLst>
          <pc:docMk/>
          <pc:sldMk cId="1913972649" sldId="259"/>
        </pc:sldMkLst>
      </pc:sldChg>
      <pc:sldChg chg="modSp new add del ord">
        <pc:chgData name="Butler, Thomas" userId="019eeb88-5ae1-4347-bf51-33a245818bfe" providerId="ADAL" clId="{5EDD3D13-3205-48A4-AE9F-1508C51AA0CD}" dt="2025-08-22T19:29:18.093" v="5661" actId="2696"/>
        <pc:sldMkLst>
          <pc:docMk/>
          <pc:sldMk cId="3262714404" sldId="260"/>
        </pc:sldMkLst>
      </pc:sldChg>
      <pc:sldChg chg="new del">
        <pc:chgData name="Butler, Thomas" userId="019eeb88-5ae1-4347-bf51-33a245818bfe" providerId="ADAL" clId="{5EDD3D13-3205-48A4-AE9F-1508C51AA0CD}" dt="2025-08-21T12:43:15.366" v="3094" actId="47"/>
        <pc:sldMkLst>
          <pc:docMk/>
          <pc:sldMk cId="2731846684" sldId="261"/>
        </pc:sldMkLst>
      </pc:sldChg>
      <pc:sldChg chg="modSp new add del mod ord">
        <pc:chgData name="Butler, Thomas" userId="019eeb88-5ae1-4347-bf51-33a245818bfe" providerId="ADAL" clId="{5EDD3D13-3205-48A4-AE9F-1508C51AA0CD}" dt="2025-08-22T19:29:18.093" v="5661" actId="2696"/>
        <pc:sldMkLst>
          <pc:docMk/>
          <pc:sldMk cId="1810437168" sldId="262"/>
        </pc:sldMkLst>
      </pc:sldChg>
      <pc:sldChg chg="add del">
        <pc:chgData name="Butler, Thomas" userId="019eeb88-5ae1-4347-bf51-33a245818bfe" providerId="ADAL" clId="{5EDD3D13-3205-48A4-AE9F-1508C51AA0CD}" dt="2025-08-15T16:32:54.236" v="162" actId="47"/>
        <pc:sldMkLst>
          <pc:docMk/>
          <pc:sldMk cId="2672687218" sldId="263"/>
        </pc:sldMkLst>
      </pc:sldChg>
      <pc:sldChg chg="add del">
        <pc:chgData name="Butler, Thomas" userId="019eeb88-5ae1-4347-bf51-33a245818bfe" providerId="ADAL" clId="{5EDD3D13-3205-48A4-AE9F-1508C51AA0CD}" dt="2025-08-15T16:44:53.439" v="192" actId="47"/>
        <pc:sldMkLst>
          <pc:docMk/>
          <pc:sldMk cId="292320371" sldId="268"/>
        </pc:sldMkLst>
      </pc:sldChg>
      <pc:sldChg chg="add del">
        <pc:chgData name="Butler, Thomas" userId="019eeb88-5ae1-4347-bf51-33a245818bfe" providerId="ADAL" clId="{5EDD3D13-3205-48A4-AE9F-1508C51AA0CD}" dt="2025-08-15T16:33:07.287" v="166" actId="47"/>
        <pc:sldMkLst>
          <pc:docMk/>
          <pc:sldMk cId="4258612183" sldId="269"/>
        </pc:sldMkLst>
      </pc:sldChg>
      <pc:sldChg chg="modSp add del ord">
        <pc:chgData name="Butler, Thomas" userId="019eeb88-5ae1-4347-bf51-33a245818bfe" providerId="ADAL" clId="{5EDD3D13-3205-48A4-AE9F-1508C51AA0CD}" dt="2025-08-22T19:29:01.322" v="5660" actId="2696"/>
        <pc:sldMkLst>
          <pc:docMk/>
          <pc:sldMk cId="2813429088" sldId="272"/>
        </pc:sldMkLst>
        <pc:spChg chg="mod">
          <ac:chgData name="Butler, Thomas" userId="019eeb88-5ae1-4347-bf51-33a245818bfe" providerId="ADAL" clId="{5EDD3D13-3205-48A4-AE9F-1508C51AA0CD}" dt="2025-08-21T13:30:24.302" v="4480"/>
          <ac:spMkLst>
            <pc:docMk/>
            <pc:sldMk cId="2813429088" sldId="272"/>
            <ac:spMk id="2" creationId="{24E5687A-3814-21CB-0AAC-9FF6BB28D4A6}"/>
          </ac:spMkLst>
        </pc:spChg>
        <pc:graphicFrameChg chg="mod">
          <ac:chgData name="Butler, Thomas" userId="019eeb88-5ae1-4347-bf51-33a245818bfe" providerId="ADAL" clId="{5EDD3D13-3205-48A4-AE9F-1508C51AA0CD}" dt="2025-08-21T13:29:33.848" v="4478" actId="20577"/>
          <ac:graphicFrameMkLst>
            <pc:docMk/>
            <pc:sldMk cId="2813429088" sldId="272"/>
            <ac:graphicFrameMk id="4" creationId="{05C31B4C-5AD2-E7DC-C114-E36D9F0EA3F9}"/>
          </ac:graphicFrameMkLst>
        </pc:graphicFrameChg>
      </pc:sldChg>
      <pc:sldChg chg="addSp delSp modSp add del mod">
        <pc:chgData name="Butler, Thomas" userId="019eeb88-5ae1-4347-bf51-33a245818bfe" providerId="ADAL" clId="{5EDD3D13-3205-48A4-AE9F-1508C51AA0CD}" dt="2025-08-26T15:48:44.303" v="6011" actId="1076"/>
        <pc:sldMkLst>
          <pc:docMk/>
          <pc:sldMk cId="4027500737" sldId="308"/>
        </pc:sldMkLst>
        <pc:spChg chg="del">
          <ac:chgData name="Butler, Thomas" userId="019eeb88-5ae1-4347-bf51-33a245818bfe" providerId="ADAL" clId="{5EDD3D13-3205-48A4-AE9F-1508C51AA0CD}" dt="2025-08-26T15:30:58.394" v="5893" actId="478"/>
          <ac:spMkLst>
            <pc:docMk/>
            <pc:sldMk cId="4027500737" sldId="308"/>
            <ac:spMk id="2" creationId="{00000000-0000-0000-0000-000000000000}"/>
          </ac:spMkLst>
        </pc:spChg>
        <pc:spChg chg="add del mod">
          <ac:chgData name="Butler, Thomas" userId="019eeb88-5ae1-4347-bf51-33a245818bfe" providerId="ADAL" clId="{5EDD3D13-3205-48A4-AE9F-1508C51AA0CD}" dt="2025-08-26T15:27:35.351" v="5849" actId="478"/>
          <ac:spMkLst>
            <pc:docMk/>
            <pc:sldMk cId="4027500737" sldId="308"/>
            <ac:spMk id="5" creationId="{A099EB77-A24B-C14C-2483-F9FB93622729}"/>
          </ac:spMkLst>
        </pc:spChg>
        <pc:spChg chg="del">
          <ac:chgData name="Butler, Thomas" userId="019eeb88-5ae1-4347-bf51-33a245818bfe" providerId="ADAL" clId="{5EDD3D13-3205-48A4-AE9F-1508C51AA0CD}" dt="2025-08-26T15:30:53.491" v="5891" actId="478"/>
          <ac:spMkLst>
            <pc:docMk/>
            <pc:sldMk cId="4027500737" sldId="308"/>
            <ac:spMk id="6" creationId="{2AE84196-E657-7135-8CFA-DD0C92F751BB}"/>
          </ac:spMkLst>
        </pc:spChg>
        <pc:spChg chg="del">
          <ac:chgData name="Butler, Thomas" userId="019eeb88-5ae1-4347-bf51-33a245818bfe" providerId="ADAL" clId="{5EDD3D13-3205-48A4-AE9F-1508C51AA0CD}" dt="2025-08-26T15:30:52.331" v="5890" actId="478"/>
          <ac:spMkLst>
            <pc:docMk/>
            <pc:sldMk cId="4027500737" sldId="308"/>
            <ac:spMk id="7" creationId="{6BEE8AC8-43BD-D33E-96F2-9823BA92860A}"/>
          </ac:spMkLst>
        </pc:spChg>
        <pc:spChg chg="del">
          <ac:chgData name="Butler, Thomas" userId="019eeb88-5ae1-4347-bf51-33a245818bfe" providerId="ADAL" clId="{5EDD3D13-3205-48A4-AE9F-1508C51AA0CD}" dt="2025-08-26T15:30:55.287" v="5892" actId="478"/>
          <ac:spMkLst>
            <pc:docMk/>
            <pc:sldMk cId="4027500737" sldId="308"/>
            <ac:spMk id="8" creationId="{0799E670-F751-D065-7499-AB68825B457E}"/>
          </ac:spMkLst>
        </pc:spChg>
        <pc:spChg chg="add del">
          <ac:chgData name="Butler, Thomas" userId="019eeb88-5ae1-4347-bf51-33a245818bfe" providerId="ADAL" clId="{5EDD3D13-3205-48A4-AE9F-1508C51AA0CD}" dt="2025-08-26T15:27:28.190" v="5848" actId="478"/>
          <ac:spMkLst>
            <pc:docMk/>
            <pc:sldMk cId="4027500737" sldId="308"/>
            <ac:spMk id="9" creationId="{B8632B58-0B7F-DD59-F228-672D395DF282}"/>
          </ac:spMkLst>
        </pc:spChg>
        <pc:spChg chg="add del mod">
          <ac:chgData name="Butler, Thomas" userId="019eeb88-5ae1-4347-bf51-33a245818bfe" providerId="ADAL" clId="{5EDD3D13-3205-48A4-AE9F-1508C51AA0CD}" dt="2025-08-26T15:31:38.908" v="5936" actId="478"/>
          <ac:spMkLst>
            <pc:docMk/>
            <pc:sldMk cId="4027500737" sldId="308"/>
            <ac:spMk id="10" creationId="{83C0798F-CB6B-212E-195D-64006A5B7BF5}"/>
          </ac:spMkLst>
        </pc:spChg>
        <pc:spChg chg="add del mod">
          <ac:chgData name="Butler, Thomas" userId="019eeb88-5ae1-4347-bf51-33a245818bfe" providerId="ADAL" clId="{5EDD3D13-3205-48A4-AE9F-1508C51AA0CD}" dt="2025-08-26T15:46:19.488" v="5946" actId="478"/>
          <ac:spMkLst>
            <pc:docMk/>
            <pc:sldMk cId="4027500737" sldId="308"/>
            <ac:spMk id="11" creationId="{DFDDB87A-601D-9E11-5E26-1B2F3CE870A0}"/>
          </ac:spMkLst>
        </pc:spChg>
        <pc:spChg chg="add mod">
          <ac:chgData name="Butler, Thomas" userId="019eeb88-5ae1-4347-bf51-33a245818bfe" providerId="ADAL" clId="{5EDD3D13-3205-48A4-AE9F-1508C51AA0CD}" dt="2025-08-26T15:48:14.086" v="5991" actId="14100"/>
          <ac:spMkLst>
            <pc:docMk/>
            <pc:sldMk cId="4027500737" sldId="308"/>
            <ac:spMk id="12" creationId="{B7CB6A09-0F0E-4380-9C76-6E915CA6B404}"/>
          </ac:spMkLst>
        </pc:spChg>
        <pc:spChg chg="add mod">
          <ac:chgData name="Butler, Thomas" userId="019eeb88-5ae1-4347-bf51-33a245818bfe" providerId="ADAL" clId="{5EDD3D13-3205-48A4-AE9F-1508C51AA0CD}" dt="2025-08-26T15:48:44.303" v="6011" actId="1076"/>
          <ac:spMkLst>
            <pc:docMk/>
            <pc:sldMk cId="4027500737" sldId="308"/>
            <ac:spMk id="13" creationId="{1DB974F1-813C-9840-C20F-3575B46D999A}"/>
          </ac:spMkLst>
        </pc:spChg>
        <pc:spChg chg="mod">
          <ac:chgData name="Butler, Thomas" userId="019eeb88-5ae1-4347-bf51-33a245818bfe" providerId="ADAL" clId="{5EDD3D13-3205-48A4-AE9F-1508C51AA0CD}" dt="2025-08-22T21:17:40.958" v="5749" actId="14100"/>
          <ac:spMkLst>
            <pc:docMk/>
            <pc:sldMk cId="4027500737" sldId="308"/>
            <ac:spMk id="232450"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55"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56"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57"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59"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60"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61" creationId="{00000000-0000-0000-0000-000000000000}"/>
          </ac:spMkLst>
        </pc:spChg>
        <pc:spChg chg="mod">
          <ac:chgData name="Butler, Thomas" userId="019eeb88-5ae1-4347-bf51-33a245818bfe" providerId="ADAL" clId="{5EDD3D13-3205-48A4-AE9F-1508C51AA0CD}" dt="2025-08-26T15:30:29.662" v="5889" actId="1076"/>
          <ac:spMkLst>
            <pc:docMk/>
            <pc:sldMk cId="4027500737" sldId="308"/>
            <ac:spMk id="232462"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66"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67" creationId="{00000000-0000-0000-0000-000000000000}"/>
          </ac:spMkLst>
        </pc:spChg>
        <pc:spChg chg="mod">
          <ac:chgData name="Butler, Thomas" userId="019eeb88-5ae1-4347-bf51-33a245818bfe" providerId="ADAL" clId="{5EDD3D13-3205-48A4-AE9F-1508C51AA0CD}" dt="2025-08-26T15:30:29.662" v="5889" actId="1076"/>
          <ac:spMkLst>
            <pc:docMk/>
            <pc:sldMk cId="4027500737" sldId="308"/>
            <ac:spMk id="232468"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69" creationId="{00000000-0000-0000-0000-000000000000}"/>
          </ac:spMkLst>
        </pc:spChg>
        <pc:spChg chg="mod">
          <ac:chgData name="Butler, Thomas" userId="019eeb88-5ae1-4347-bf51-33a245818bfe" providerId="ADAL" clId="{5EDD3D13-3205-48A4-AE9F-1508C51AA0CD}" dt="2025-08-26T15:30:29.662" v="5889" actId="1076"/>
          <ac:spMkLst>
            <pc:docMk/>
            <pc:sldMk cId="4027500737" sldId="308"/>
            <ac:spMk id="232470" creationId="{00000000-0000-0000-0000-000000000000}"/>
          </ac:spMkLst>
        </pc:spChg>
        <pc:spChg chg="mod">
          <ac:chgData name="Butler, Thomas" userId="019eeb88-5ae1-4347-bf51-33a245818bfe" providerId="ADAL" clId="{5EDD3D13-3205-48A4-AE9F-1508C51AA0CD}" dt="2025-08-26T15:31:10.215" v="5919" actId="1035"/>
          <ac:spMkLst>
            <pc:docMk/>
            <pc:sldMk cId="4027500737" sldId="308"/>
            <ac:spMk id="232471" creationId="{00000000-0000-0000-0000-000000000000}"/>
          </ac:spMkLst>
        </pc:spChg>
        <pc:picChg chg="mod">
          <ac:chgData name="Butler, Thomas" userId="019eeb88-5ae1-4347-bf51-33a245818bfe" providerId="ADAL" clId="{5EDD3D13-3205-48A4-AE9F-1508C51AA0CD}" dt="2025-08-26T15:29:56.007" v="5886" actId="1076"/>
          <ac:picMkLst>
            <pc:docMk/>
            <pc:sldMk cId="4027500737" sldId="308"/>
            <ac:picMk id="4" creationId="{00000000-0000-0000-0000-000000000000}"/>
          </ac:picMkLst>
        </pc:picChg>
      </pc:sldChg>
      <pc:sldChg chg="add del">
        <pc:chgData name="Butler, Thomas" userId="019eeb88-5ae1-4347-bf51-33a245818bfe" providerId="ADAL" clId="{5EDD3D13-3205-48A4-AE9F-1508C51AA0CD}" dt="2025-08-15T16:44:16.303" v="179" actId="47"/>
        <pc:sldMkLst>
          <pc:docMk/>
          <pc:sldMk cId="2996034129" sldId="584"/>
        </pc:sldMkLst>
      </pc:sldChg>
      <pc:sldChg chg="add">
        <pc:chgData name="Butler, Thomas" userId="019eeb88-5ae1-4347-bf51-33a245818bfe" providerId="ADAL" clId="{5EDD3D13-3205-48A4-AE9F-1508C51AA0CD}" dt="2025-08-27T14:10:01.126" v="6407"/>
        <pc:sldMkLst>
          <pc:docMk/>
          <pc:sldMk cId="658166825" sldId="595"/>
        </pc:sldMkLst>
      </pc:sldChg>
      <pc:sldChg chg="delSp modSp add del mod ord">
        <pc:chgData name="Butler, Thomas" userId="019eeb88-5ae1-4347-bf51-33a245818bfe" providerId="ADAL" clId="{5EDD3D13-3205-48A4-AE9F-1508C51AA0CD}" dt="2025-08-27T14:09:34.932" v="6406" actId="2696"/>
        <pc:sldMkLst>
          <pc:docMk/>
          <pc:sldMk cId="1302079148" sldId="595"/>
        </pc:sldMkLst>
        <pc:spChg chg="del">
          <ac:chgData name="Butler, Thomas" userId="019eeb88-5ae1-4347-bf51-33a245818bfe" providerId="ADAL" clId="{5EDD3D13-3205-48A4-AE9F-1508C51AA0CD}" dt="2025-08-26T17:17:21.605" v="6016" actId="478"/>
          <ac:spMkLst>
            <pc:docMk/>
            <pc:sldMk cId="1302079148" sldId="595"/>
            <ac:spMk id="4" creationId="{13257CCF-D1D9-49F9-9C81-08A617EC45A2}"/>
          </ac:spMkLst>
        </pc:spChg>
        <pc:spChg chg="mod">
          <ac:chgData name="Butler, Thomas" userId="019eeb88-5ae1-4347-bf51-33a245818bfe" providerId="ADAL" clId="{5EDD3D13-3205-48A4-AE9F-1508C51AA0CD}" dt="2025-08-26T17:32:50.417" v="6204" actId="1035"/>
          <ac:spMkLst>
            <pc:docMk/>
            <pc:sldMk cId="1302079148" sldId="595"/>
            <ac:spMk id="8" creationId="{9AF1249A-2BF8-47C5-A3E0-9EDB8DE2245A}"/>
          </ac:spMkLst>
        </pc:spChg>
      </pc:sldChg>
      <pc:sldChg chg="delSp modSp add del mod ord">
        <pc:chgData name="Butler, Thomas" userId="019eeb88-5ae1-4347-bf51-33a245818bfe" providerId="ADAL" clId="{5EDD3D13-3205-48A4-AE9F-1508C51AA0CD}" dt="2025-08-27T14:09:34.932" v="6406" actId="2696"/>
        <pc:sldMkLst>
          <pc:docMk/>
          <pc:sldMk cId="265323621" sldId="596"/>
        </pc:sldMkLst>
        <pc:spChg chg="del">
          <ac:chgData name="Butler, Thomas" userId="019eeb88-5ae1-4347-bf51-33a245818bfe" providerId="ADAL" clId="{5EDD3D13-3205-48A4-AE9F-1508C51AA0CD}" dt="2025-08-26T17:17:24.548" v="6017" actId="478"/>
          <ac:spMkLst>
            <pc:docMk/>
            <pc:sldMk cId="265323621" sldId="596"/>
            <ac:spMk id="4" creationId="{13257CCF-D1D9-49F9-9C81-08A617EC45A2}"/>
          </ac:spMkLst>
        </pc:spChg>
      </pc:sldChg>
      <pc:sldChg chg="modSp add mod">
        <pc:chgData name="Butler, Thomas" userId="019eeb88-5ae1-4347-bf51-33a245818bfe" providerId="ADAL" clId="{5EDD3D13-3205-48A4-AE9F-1508C51AA0CD}" dt="2025-08-27T15:56:27.040" v="7857" actId="1035"/>
        <pc:sldMkLst>
          <pc:docMk/>
          <pc:sldMk cId="3983823685" sldId="596"/>
        </pc:sldMkLst>
        <pc:picChg chg="mod">
          <ac:chgData name="Butler, Thomas" userId="019eeb88-5ae1-4347-bf51-33a245818bfe" providerId="ADAL" clId="{5EDD3D13-3205-48A4-AE9F-1508C51AA0CD}" dt="2025-08-27T15:56:27.040" v="7857" actId="1035"/>
          <ac:picMkLst>
            <pc:docMk/>
            <pc:sldMk cId="3983823685" sldId="596"/>
            <ac:picMk id="5" creationId="{872FD283-84EA-4D29-AAF8-BFB902CFD937}"/>
          </ac:picMkLst>
        </pc:picChg>
      </pc:sldChg>
      <pc:sldChg chg="add del">
        <pc:chgData name="Butler, Thomas" userId="019eeb88-5ae1-4347-bf51-33a245818bfe" providerId="ADAL" clId="{5EDD3D13-3205-48A4-AE9F-1508C51AA0CD}" dt="2025-08-15T16:33:04.103" v="163" actId="47"/>
        <pc:sldMkLst>
          <pc:docMk/>
          <pc:sldMk cId="615939024" sldId="877"/>
        </pc:sldMkLst>
      </pc:sldChg>
      <pc:sldChg chg="delSp modSp add del mod">
        <pc:chgData name="Butler, Thomas" userId="019eeb88-5ae1-4347-bf51-33a245818bfe" providerId="ADAL" clId="{5EDD3D13-3205-48A4-AE9F-1508C51AA0CD}" dt="2025-08-27T14:59:56.578" v="7769" actId="1076"/>
        <pc:sldMkLst>
          <pc:docMk/>
          <pc:sldMk cId="2961592871" sldId="953"/>
        </pc:sldMkLst>
        <pc:spChg chg="del">
          <ac:chgData name="Butler, Thomas" userId="019eeb88-5ae1-4347-bf51-33a245818bfe" providerId="ADAL" clId="{5EDD3D13-3205-48A4-AE9F-1508C51AA0CD}" dt="2025-08-26T17:17:14.221" v="6014" actId="478"/>
          <ac:spMkLst>
            <pc:docMk/>
            <pc:sldMk cId="2961592871" sldId="953"/>
            <ac:spMk id="4" creationId="{730D16FF-9DF6-40EC-8777-E8740246CF45}"/>
          </ac:spMkLst>
        </pc:spChg>
        <pc:spChg chg="mod">
          <ac:chgData name="Butler, Thomas" userId="019eeb88-5ae1-4347-bf51-33a245818bfe" providerId="ADAL" clId="{5EDD3D13-3205-48A4-AE9F-1508C51AA0CD}" dt="2025-08-27T14:59:56.578" v="7769" actId="1076"/>
          <ac:spMkLst>
            <pc:docMk/>
            <pc:sldMk cId="2961592871" sldId="953"/>
            <ac:spMk id="7" creationId="{A6293914-B087-4CDC-9777-003F4671FEB0}"/>
          </ac:spMkLst>
        </pc:spChg>
      </pc:sldChg>
      <pc:sldChg chg="add del">
        <pc:chgData name="Butler, Thomas" userId="019eeb88-5ae1-4347-bf51-33a245818bfe" providerId="ADAL" clId="{5EDD3D13-3205-48A4-AE9F-1508C51AA0CD}" dt="2025-08-15T16:33:37.273" v="168" actId="47"/>
        <pc:sldMkLst>
          <pc:docMk/>
          <pc:sldMk cId="2371305858" sldId="1192"/>
        </pc:sldMkLst>
      </pc:sldChg>
      <pc:sldChg chg="add del">
        <pc:chgData name="Butler, Thomas" userId="019eeb88-5ae1-4347-bf51-33a245818bfe" providerId="ADAL" clId="{5EDD3D13-3205-48A4-AE9F-1508C51AA0CD}" dt="2025-08-15T16:33:37.273" v="168" actId="47"/>
        <pc:sldMkLst>
          <pc:docMk/>
          <pc:sldMk cId="3210791930" sldId="1199"/>
        </pc:sldMkLst>
      </pc:sldChg>
      <pc:sldChg chg="add del">
        <pc:chgData name="Butler, Thomas" userId="019eeb88-5ae1-4347-bf51-33a245818bfe" providerId="ADAL" clId="{5EDD3D13-3205-48A4-AE9F-1508C51AA0CD}" dt="2025-08-15T16:33:37.273" v="168" actId="47"/>
        <pc:sldMkLst>
          <pc:docMk/>
          <pc:sldMk cId="2961746351" sldId="1201"/>
        </pc:sldMkLst>
      </pc:sldChg>
      <pc:sldChg chg="add del">
        <pc:chgData name="Butler, Thomas" userId="019eeb88-5ae1-4347-bf51-33a245818bfe" providerId="ADAL" clId="{5EDD3D13-3205-48A4-AE9F-1508C51AA0CD}" dt="2025-08-15T16:33:05.141" v="164" actId="47"/>
        <pc:sldMkLst>
          <pc:docMk/>
          <pc:sldMk cId="1998885369" sldId="1203"/>
        </pc:sldMkLst>
      </pc:sldChg>
      <pc:sldChg chg="add del">
        <pc:chgData name="Butler, Thomas" userId="019eeb88-5ae1-4347-bf51-33a245818bfe" providerId="ADAL" clId="{5EDD3D13-3205-48A4-AE9F-1508C51AA0CD}" dt="2025-08-15T16:33:37.273" v="168" actId="47"/>
        <pc:sldMkLst>
          <pc:docMk/>
          <pc:sldMk cId="1464884125" sldId="1229"/>
        </pc:sldMkLst>
      </pc:sldChg>
      <pc:sldChg chg="add del">
        <pc:chgData name="Butler, Thomas" userId="019eeb88-5ae1-4347-bf51-33a245818bfe" providerId="ADAL" clId="{5EDD3D13-3205-48A4-AE9F-1508C51AA0CD}" dt="2025-08-15T16:33:37.273" v="168" actId="47"/>
        <pc:sldMkLst>
          <pc:docMk/>
          <pc:sldMk cId="3832863898" sldId="1230"/>
        </pc:sldMkLst>
      </pc:sldChg>
      <pc:sldChg chg="add del">
        <pc:chgData name="Butler, Thomas" userId="019eeb88-5ae1-4347-bf51-33a245818bfe" providerId="ADAL" clId="{5EDD3D13-3205-48A4-AE9F-1508C51AA0CD}" dt="2025-08-15T16:33:37.273" v="168" actId="47"/>
        <pc:sldMkLst>
          <pc:docMk/>
          <pc:sldMk cId="3005817486" sldId="5106"/>
        </pc:sldMkLst>
      </pc:sldChg>
      <pc:sldChg chg="add">
        <pc:chgData name="Butler, Thomas" userId="019eeb88-5ae1-4347-bf51-33a245818bfe" providerId="ADAL" clId="{5EDD3D13-3205-48A4-AE9F-1508C51AA0CD}" dt="2025-08-27T14:10:01.126" v="6407"/>
        <pc:sldMkLst>
          <pc:docMk/>
          <pc:sldMk cId="655040251" sldId="5129"/>
        </pc:sldMkLst>
      </pc:sldChg>
      <pc:sldChg chg="addSp delSp modSp add del mod ord">
        <pc:chgData name="Butler, Thomas" userId="019eeb88-5ae1-4347-bf51-33a245818bfe" providerId="ADAL" clId="{5EDD3D13-3205-48A4-AE9F-1508C51AA0CD}" dt="2025-08-27T14:09:34.932" v="6406" actId="2696"/>
        <pc:sldMkLst>
          <pc:docMk/>
          <pc:sldMk cId="1472095217" sldId="5129"/>
        </pc:sldMkLst>
        <pc:spChg chg="mod">
          <ac:chgData name="Butler, Thomas" userId="019eeb88-5ae1-4347-bf51-33a245818bfe" providerId="ADAL" clId="{5EDD3D13-3205-48A4-AE9F-1508C51AA0CD}" dt="2025-08-26T17:34:27.995" v="6232" actId="6549"/>
          <ac:spMkLst>
            <pc:docMk/>
            <pc:sldMk cId="1472095217" sldId="5129"/>
            <ac:spMk id="3" creationId="{DAD4672F-8168-8B5F-0CC4-BCBC061BBAA6}"/>
          </ac:spMkLst>
        </pc:spChg>
        <pc:spChg chg="del">
          <ac:chgData name="Butler, Thomas" userId="019eeb88-5ae1-4347-bf51-33a245818bfe" providerId="ADAL" clId="{5EDD3D13-3205-48A4-AE9F-1508C51AA0CD}" dt="2025-08-26T17:17:18.334" v="6015" actId="478"/>
          <ac:spMkLst>
            <pc:docMk/>
            <pc:sldMk cId="1472095217" sldId="5129"/>
            <ac:spMk id="4" creationId="{ABCE2C1F-0ECD-C1F9-390F-AD15D17FDFC4}"/>
          </ac:spMkLst>
        </pc:spChg>
        <pc:spChg chg="mod">
          <ac:chgData name="Butler, Thomas" userId="019eeb88-5ae1-4347-bf51-33a245818bfe" providerId="ADAL" clId="{5EDD3D13-3205-48A4-AE9F-1508C51AA0CD}" dt="2025-08-26T17:34:18.185" v="6206" actId="20577"/>
          <ac:spMkLst>
            <pc:docMk/>
            <pc:sldMk cId="1472095217" sldId="5129"/>
            <ac:spMk id="5" creationId="{D1621F27-3ED4-EAED-7518-76FFC1DAA3EC}"/>
          </ac:spMkLst>
        </pc:spChg>
        <pc:spChg chg="mod">
          <ac:chgData name="Butler, Thomas" userId="019eeb88-5ae1-4347-bf51-33a245818bfe" providerId="ADAL" clId="{5EDD3D13-3205-48A4-AE9F-1508C51AA0CD}" dt="2025-08-26T17:34:22.115" v="6216" actId="6549"/>
          <ac:spMkLst>
            <pc:docMk/>
            <pc:sldMk cId="1472095217" sldId="5129"/>
            <ac:spMk id="6" creationId="{917B7C13-4316-DFD8-5077-8871FBAE66BE}"/>
          </ac:spMkLst>
        </pc:spChg>
      </pc:sldChg>
      <pc:sldChg chg="modSp add del mod">
        <pc:chgData name="Butler, Thomas" userId="019eeb88-5ae1-4347-bf51-33a245818bfe" providerId="ADAL" clId="{5EDD3D13-3205-48A4-AE9F-1508C51AA0CD}" dt="2025-08-15T16:33:37.273" v="168" actId="47"/>
        <pc:sldMkLst>
          <pc:docMk/>
          <pc:sldMk cId="428613496" sldId="5144"/>
        </pc:sldMkLst>
      </pc:sldChg>
      <pc:sldChg chg="add del">
        <pc:chgData name="Butler, Thomas" userId="019eeb88-5ae1-4347-bf51-33a245818bfe" providerId="ADAL" clId="{5EDD3D13-3205-48A4-AE9F-1508C51AA0CD}" dt="2025-08-15T16:33:08.410" v="167" actId="47"/>
        <pc:sldMkLst>
          <pc:docMk/>
          <pc:sldMk cId="4123231965" sldId="5150"/>
        </pc:sldMkLst>
      </pc:sldChg>
      <pc:sldChg chg="add del">
        <pc:chgData name="Butler, Thomas" userId="019eeb88-5ae1-4347-bf51-33a245818bfe" providerId="ADAL" clId="{5EDD3D13-3205-48A4-AE9F-1508C51AA0CD}" dt="2025-08-15T16:33:37.273" v="168" actId="47"/>
        <pc:sldMkLst>
          <pc:docMk/>
          <pc:sldMk cId="1614644042" sldId="5151"/>
        </pc:sldMkLst>
      </pc:sldChg>
      <pc:sldChg chg="add del">
        <pc:chgData name="Butler, Thomas" userId="019eeb88-5ae1-4347-bf51-33a245818bfe" providerId="ADAL" clId="{5EDD3D13-3205-48A4-AE9F-1508C51AA0CD}" dt="2025-08-15T16:33:37.273" v="168" actId="47"/>
        <pc:sldMkLst>
          <pc:docMk/>
          <pc:sldMk cId="4202627537" sldId="5152"/>
        </pc:sldMkLst>
      </pc:sldChg>
      <pc:sldChg chg="add del">
        <pc:chgData name="Butler, Thomas" userId="019eeb88-5ae1-4347-bf51-33a245818bfe" providerId="ADAL" clId="{5EDD3D13-3205-48A4-AE9F-1508C51AA0CD}" dt="2025-08-15T16:44:37.692" v="182" actId="47"/>
        <pc:sldMkLst>
          <pc:docMk/>
          <pc:sldMk cId="1613765923" sldId="5153"/>
        </pc:sldMkLst>
      </pc:sldChg>
      <pc:sldChg chg="delSp modSp add del mod ord">
        <pc:chgData name="Butler, Thomas" userId="019eeb88-5ae1-4347-bf51-33a245818bfe" providerId="ADAL" clId="{5EDD3D13-3205-48A4-AE9F-1508C51AA0CD}" dt="2025-08-22T19:29:18.093" v="5661" actId="2696"/>
        <pc:sldMkLst>
          <pc:docMk/>
          <pc:sldMk cId="2815210190" sldId="5154"/>
        </pc:sldMkLst>
      </pc:sldChg>
      <pc:sldChg chg="add del">
        <pc:chgData name="Butler, Thomas" userId="019eeb88-5ae1-4347-bf51-33a245818bfe" providerId="ADAL" clId="{5EDD3D13-3205-48A4-AE9F-1508C51AA0CD}" dt="2025-08-15T16:44:41.934" v="183" actId="47"/>
        <pc:sldMkLst>
          <pc:docMk/>
          <pc:sldMk cId="3813877685" sldId="5157"/>
        </pc:sldMkLst>
      </pc:sldChg>
      <pc:sldChg chg="add del">
        <pc:chgData name="Butler, Thomas" userId="019eeb88-5ae1-4347-bf51-33a245818bfe" providerId="ADAL" clId="{5EDD3D13-3205-48A4-AE9F-1508C51AA0CD}" dt="2025-08-15T16:44:47.172" v="187" actId="47"/>
        <pc:sldMkLst>
          <pc:docMk/>
          <pc:sldMk cId="1282253990" sldId="5158"/>
        </pc:sldMkLst>
      </pc:sldChg>
      <pc:sldChg chg="add del">
        <pc:chgData name="Butler, Thomas" userId="019eeb88-5ae1-4347-bf51-33a245818bfe" providerId="ADAL" clId="{5EDD3D13-3205-48A4-AE9F-1508C51AA0CD}" dt="2025-08-15T16:44:49.927" v="189" actId="47"/>
        <pc:sldMkLst>
          <pc:docMk/>
          <pc:sldMk cId="1356376720" sldId="5159"/>
        </pc:sldMkLst>
      </pc:sldChg>
      <pc:sldChg chg="add del">
        <pc:chgData name="Butler, Thomas" userId="019eeb88-5ae1-4347-bf51-33a245818bfe" providerId="ADAL" clId="{5EDD3D13-3205-48A4-AE9F-1508C51AA0CD}" dt="2025-08-15T16:44:57.183" v="195" actId="47"/>
        <pc:sldMkLst>
          <pc:docMk/>
          <pc:sldMk cId="3672189604" sldId="5160"/>
        </pc:sldMkLst>
      </pc:sldChg>
      <pc:sldChg chg="add del">
        <pc:chgData name="Butler, Thomas" userId="019eeb88-5ae1-4347-bf51-33a245818bfe" providerId="ADAL" clId="{5EDD3D13-3205-48A4-AE9F-1508C51AA0CD}" dt="2025-08-15T16:44:43.942" v="184" actId="47"/>
        <pc:sldMkLst>
          <pc:docMk/>
          <pc:sldMk cId="2349244477" sldId="5162"/>
        </pc:sldMkLst>
      </pc:sldChg>
      <pc:sldChg chg="add del">
        <pc:chgData name="Butler, Thomas" userId="019eeb88-5ae1-4347-bf51-33a245818bfe" providerId="ADAL" clId="{5EDD3D13-3205-48A4-AE9F-1508C51AA0CD}" dt="2025-08-15T16:44:45.114" v="185" actId="47"/>
        <pc:sldMkLst>
          <pc:docMk/>
          <pc:sldMk cId="1773303606" sldId="5163"/>
        </pc:sldMkLst>
      </pc:sldChg>
      <pc:sldChg chg="add del">
        <pc:chgData name="Butler, Thomas" userId="019eeb88-5ae1-4347-bf51-33a245818bfe" providerId="ADAL" clId="{5EDD3D13-3205-48A4-AE9F-1508C51AA0CD}" dt="2025-08-15T16:44:45.914" v="186" actId="47"/>
        <pc:sldMkLst>
          <pc:docMk/>
          <pc:sldMk cId="1642268686" sldId="5164"/>
        </pc:sldMkLst>
      </pc:sldChg>
      <pc:sldChg chg="add del">
        <pc:chgData name="Butler, Thomas" userId="019eeb88-5ae1-4347-bf51-33a245818bfe" providerId="ADAL" clId="{5EDD3D13-3205-48A4-AE9F-1508C51AA0CD}" dt="2025-08-15T16:44:48.761" v="188" actId="47"/>
        <pc:sldMkLst>
          <pc:docMk/>
          <pc:sldMk cId="799376061" sldId="5165"/>
        </pc:sldMkLst>
      </pc:sldChg>
      <pc:sldChg chg="add del">
        <pc:chgData name="Butler, Thomas" userId="019eeb88-5ae1-4347-bf51-33a245818bfe" providerId="ADAL" clId="{5EDD3D13-3205-48A4-AE9F-1508C51AA0CD}" dt="2025-08-15T16:44:52.017" v="191" actId="47"/>
        <pc:sldMkLst>
          <pc:docMk/>
          <pc:sldMk cId="1741908952" sldId="5166"/>
        </pc:sldMkLst>
      </pc:sldChg>
      <pc:sldChg chg="add del">
        <pc:chgData name="Butler, Thomas" userId="019eeb88-5ae1-4347-bf51-33a245818bfe" providerId="ADAL" clId="{5EDD3D13-3205-48A4-AE9F-1508C51AA0CD}" dt="2025-08-15T16:44:56.013" v="194" actId="47"/>
        <pc:sldMkLst>
          <pc:docMk/>
          <pc:sldMk cId="806107037" sldId="5167"/>
        </pc:sldMkLst>
      </pc:sldChg>
      <pc:sldChg chg="add del">
        <pc:chgData name="Butler, Thomas" userId="019eeb88-5ae1-4347-bf51-33a245818bfe" providerId="ADAL" clId="{5EDD3D13-3205-48A4-AE9F-1508C51AA0CD}" dt="2025-08-15T16:44:54.161" v="193" actId="47"/>
        <pc:sldMkLst>
          <pc:docMk/>
          <pc:sldMk cId="3024315770" sldId="5168"/>
        </pc:sldMkLst>
      </pc:sldChg>
      <pc:sldChg chg="add del">
        <pc:chgData name="Butler, Thomas" userId="019eeb88-5ae1-4347-bf51-33a245818bfe" providerId="ADAL" clId="{5EDD3D13-3205-48A4-AE9F-1508C51AA0CD}" dt="2025-08-21T18:48:03.869" v="5564" actId="47"/>
        <pc:sldMkLst>
          <pc:docMk/>
          <pc:sldMk cId="620690565" sldId="5169"/>
        </pc:sldMkLst>
      </pc:sldChg>
      <pc:sldChg chg="add del">
        <pc:chgData name="Butler, Thomas" userId="019eeb88-5ae1-4347-bf51-33a245818bfe" providerId="ADAL" clId="{5EDD3D13-3205-48A4-AE9F-1508C51AA0CD}" dt="2025-08-15T16:44:50.796" v="190" actId="47"/>
        <pc:sldMkLst>
          <pc:docMk/>
          <pc:sldMk cId="2584313079" sldId="5169"/>
        </pc:sldMkLst>
      </pc:sldChg>
      <pc:sldChg chg="addSp delSp modSp add del mod">
        <pc:chgData name="Butler, Thomas" userId="019eeb88-5ae1-4347-bf51-33a245818bfe" providerId="ADAL" clId="{5EDD3D13-3205-48A4-AE9F-1508C51AA0CD}" dt="2025-08-26T17:17:05.145" v="6012" actId="478"/>
        <pc:sldMkLst>
          <pc:docMk/>
          <pc:sldMk cId="1900249730" sldId="5170"/>
        </pc:sldMkLst>
        <pc:spChg chg="del">
          <ac:chgData name="Butler, Thomas" userId="019eeb88-5ae1-4347-bf51-33a245818bfe" providerId="ADAL" clId="{5EDD3D13-3205-48A4-AE9F-1508C51AA0CD}" dt="2025-08-26T17:17:05.145" v="6012" actId="478"/>
          <ac:spMkLst>
            <pc:docMk/>
            <pc:sldMk cId="1900249730" sldId="5170"/>
            <ac:spMk id="7" creationId="{25BB4E26-C341-B3FE-D6A8-267FA2DB81F0}"/>
          </ac:spMkLst>
        </pc:spChg>
        <pc:graphicFrameChg chg="mod">
          <ac:chgData name="Butler, Thomas" userId="019eeb88-5ae1-4347-bf51-33a245818bfe" providerId="ADAL" clId="{5EDD3D13-3205-48A4-AE9F-1508C51AA0CD}" dt="2025-08-22T19:29:59.501" v="5672" actId="20577"/>
          <ac:graphicFrameMkLst>
            <pc:docMk/>
            <pc:sldMk cId="1900249730" sldId="5170"/>
            <ac:graphicFrameMk id="4" creationId="{4281040A-2F55-2A98-7703-F712209CE74D}"/>
          </ac:graphicFrameMkLst>
        </pc:graphicFrameChg>
      </pc:sldChg>
      <pc:sldChg chg="modSp add del mod">
        <pc:chgData name="Butler, Thomas" userId="019eeb88-5ae1-4347-bf51-33a245818bfe" providerId="ADAL" clId="{5EDD3D13-3205-48A4-AE9F-1508C51AA0CD}" dt="2025-08-15T16:33:37.273" v="168" actId="47"/>
        <pc:sldMkLst>
          <pc:docMk/>
          <pc:sldMk cId="417677517" sldId="5173"/>
        </pc:sldMkLst>
      </pc:sldChg>
      <pc:sldChg chg="addSp delSp modSp add del mod ord">
        <pc:chgData name="Butler, Thomas" userId="019eeb88-5ae1-4347-bf51-33a245818bfe" providerId="ADAL" clId="{5EDD3D13-3205-48A4-AE9F-1508C51AA0CD}" dt="2025-08-27T14:40:40.765" v="7047" actId="20577"/>
        <pc:sldMkLst>
          <pc:docMk/>
          <pc:sldMk cId="93449676" sldId="5174"/>
        </pc:sldMkLst>
        <pc:spChg chg="del">
          <ac:chgData name="Butler, Thomas" userId="019eeb88-5ae1-4347-bf51-33a245818bfe" providerId="ADAL" clId="{5EDD3D13-3205-48A4-AE9F-1508C51AA0CD}" dt="2025-08-26T17:17:11.734" v="6013" actId="478"/>
          <ac:spMkLst>
            <pc:docMk/>
            <pc:sldMk cId="93449676" sldId="5174"/>
            <ac:spMk id="4" creationId="{047F59C7-E0BB-6FBF-7542-B9BB25A3697E}"/>
          </ac:spMkLst>
        </pc:spChg>
        <pc:graphicFrameChg chg="mod">
          <ac:chgData name="Butler, Thomas" userId="019eeb88-5ae1-4347-bf51-33a245818bfe" providerId="ADAL" clId="{5EDD3D13-3205-48A4-AE9F-1508C51AA0CD}" dt="2025-08-27T14:40:40.765" v="7047" actId="20577"/>
          <ac:graphicFrameMkLst>
            <pc:docMk/>
            <pc:sldMk cId="93449676" sldId="5174"/>
            <ac:graphicFrameMk id="5" creationId="{E3F33D9D-2566-1763-6E38-93AC1970F255}"/>
          </ac:graphicFrameMkLst>
        </pc:graphicFrameChg>
      </pc:sldChg>
      <pc:sldChg chg="add del">
        <pc:chgData name="Butler, Thomas" userId="019eeb88-5ae1-4347-bf51-33a245818bfe" providerId="ADAL" clId="{5EDD3D13-3205-48A4-AE9F-1508C51AA0CD}" dt="2025-08-15T16:33:05.967" v="165" actId="47"/>
        <pc:sldMkLst>
          <pc:docMk/>
          <pc:sldMk cId="2320270772" sldId="5175"/>
        </pc:sldMkLst>
      </pc:sldChg>
      <pc:sldChg chg="new del">
        <pc:chgData name="Butler, Thomas" userId="019eeb88-5ae1-4347-bf51-33a245818bfe" providerId="ADAL" clId="{5EDD3D13-3205-48A4-AE9F-1508C51AA0CD}" dt="2025-08-15T20:55:22.947" v="476" actId="680"/>
        <pc:sldMkLst>
          <pc:docMk/>
          <pc:sldMk cId="3883628639" sldId="5175"/>
        </pc:sldMkLst>
      </pc:sldChg>
      <pc:sldChg chg="addSp delSp modSp new add del mod ord">
        <pc:chgData name="Butler, Thomas" userId="019eeb88-5ae1-4347-bf51-33a245818bfe" providerId="ADAL" clId="{5EDD3D13-3205-48A4-AE9F-1508C51AA0CD}" dt="2025-08-22T19:29:18.093" v="5661" actId="2696"/>
        <pc:sldMkLst>
          <pc:docMk/>
          <pc:sldMk cId="4035302282" sldId="5175"/>
        </pc:sldMkLst>
      </pc:sldChg>
      <pc:sldChg chg="add del">
        <pc:chgData name="Butler, Thomas" userId="019eeb88-5ae1-4347-bf51-33a245818bfe" providerId="ADAL" clId="{5EDD3D13-3205-48A4-AE9F-1508C51AA0CD}" dt="2025-08-15T16:44:13.553" v="178" actId="47"/>
        <pc:sldMkLst>
          <pc:docMk/>
          <pc:sldMk cId="363782807" sldId="5176"/>
        </pc:sldMkLst>
      </pc:sldChg>
      <pc:sldChg chg="addSp delSp modSp new add del mod ord">
        <pc:chgData name="Butler, Thomas" userId="019eeb88-5ae1-4347-bf51-33a245818bfe" providerId="ADAL" clId="{5EDD3D13-3205-48A4-AE9F-1508C51AA0CD}" dt="2025-08-22T19:29:18.093" v="5661" actId="2696"/>
        <pc:sldMkLst>
          <pc:docMk/>
          <pc:sldMk cId="2390281960" sldId="5176"/>
        </pc:sldMkLst>
      </pc:sldChg>
      <pc:sldChg chg="addSp delSp modSp new add del mod ord">
        <pc:chgData name="Butler, Thomas" userId="019eeb88-5ae1-4347-bf51-33a245818bfe" providerId="ADAL" clId="{5EDD3D13-3205-48A4-AE9F-1508C51AA0CD}" dt="2025-08-22T19:29:01.322" v="5660" actId="2696"/>
        <pc:sldMkLst>
          <pc:docMk/>
          <pc:sldMk cId="710282032" sldId="5177"/>
        </pc:sldMkLst>
        <pc:graphicFrameChg chg="add mod">
          <ac:chgData name="Butler, Thomas" userId="019eeb88-5ae1-4347-bf51-33a245818bfe" providerId="ADAL" clId="{5EDD3D13-3205-48A4-AE9F-1508C51AA0CD}" dt="2025-08-21T12:31:51.483" v="3001" actId="20577"/>
          <ac:graphicFrameMkLst>
            <pc:docMk/>
            <pc:sldMk cId="710282032" sldId="5177"/>
            <ac:graphicFrameMk id="4" creationId="{998AA011-FFA7-BF25-31CD-C291483259F2}"/>
          </ac:graphicFrameMkLst>
        </pc:graphicFrameChg>
      </pc:sldChg>
      <pc:sldChg chg="add del">
        <pc:chgData name="Butler, Thomas" userId="019eeb88-5ae1-4347-bf51-33a245818bfe" providerId="ADAL" clId="{5EDD3D13-3205-48A4-AE9F-1508C51AA0CD}" dt="2025-08-15T16:44:18.676" v="180" actId="47"/>
        <pc:sldMkLst>
          <pc:docMk/>
          <pc:sldMk cId="3136996887" sldId="5177"/>
        </pc:sldMkLst>
      </pc:sldChg>
      <pc:sldChg chg="add del">
        <pc:chgData name="Butler, Thomas" userId="019eeb88-5ae1-4347-bf51-33a245818bfe" providerId="ADAL" clId="{5EDD3D13-3205-48A4-AE9F-1508C51AA0CD}" dt="2025-08-15T16:44:34.725" v="181" actId="47"/>
        <pc:sldMkLst>
          <pc:docMk/>
          <pc:sldMk cId="2370281046" sldId="5178"/>
        </pc:sldMkLst>
      </pc:sldChg>
      <pc:sldChg chg="new del">
        <pc:chgData name="Butler, Thomas" userId="019eeb88-5ae1-4347-bf51-33a245818bfe" providerId="ADAL" clId="{5EDD3D13-3205-48A4-AE9F-1508C51AA0CD}" dt="2025-08-21T12:43:12.737" v="3092" actId="47"/>
        <pc:sldMkLst>
          <pc:docMk/>
          <pc:sldMk cId="2625285473" sldId="5178"/>
        </pc:sldMkLst>
      </pc:sldChg>
      <pc:sldChg chg="modSp add del mod">
        <pc:chgData name="Butler, Thomas" userId="019eeb88-5ae1-4347-bf51-33a245818bfe" providerId="ADAL" clId="{5EDD3D13-3205-48A4-AE9F-1508C51AA0CD}" dt="2025-08-15T16:44:59.234" v="196" actId="47"/>
        <pc:sldMkLst>
          <pc:docMk/>
          <pc:sldMk cId="3118363431" sldId="5179"/>
        </pc:sldMkLst>
      </pc:sldChg>
      <pc:sldChg chg="new del">
        <pc:chgData name="Butler, Thomas" userId="019eeb88-5ae1-4347-bf51-33a245818bfe" providerId="ADAL" clId="{5EDD3D13-3205-48A4-AE9F-1508C51AA0CD}" dt="2025-08-21T12:43:11.759" v="3091" actId="47"/>
        <pc:sldMkLst>
          <pc:docMk/>
          <pc:sldMk cId="3343397759" sldId="5179"/>
        </pc:sldMkLst>
      </pc:sldChg>
      <pc:sldChg chg="new del">
        <pc:chgData name="Butler, Thomas" userId="019eeb88-5ae1-4347-bf51-33a245818bfe" providerId="ADAL" clId="{5EDD3D13-3205-48A4-AE9F-1508C51AA0CD}" dt="2025-08-21T12:43:13.603" v="3093" actId="47"/>
        <pc:sldMkLst>
          <pc:docMk/>
          <pc:sldMk cId="3065277035" sldId="5180"/>
        </pc:sldMkLst>
      </pc:sldChg>
      <pc:sldChg chg="add del">
        <pc:chgData name="Butler, Thomas" userId="019eeb88-5ae1-4347-bf51-33a245818bfe" providerId="ADAL" clId="{5EDD3D13-3205-48A4-AE9F-1508C51AA0CD}" dt="2025-08-15T16:45:00.302" v="197" actId="47"/>
        <pc:sldMkLst>
          <pc:docMk/>
          <pc:sldMk cId="3965805379" sldId="5180"/>
        </pc:sldMkLst>
      </pc:sldChg>
      <pc:sldChg chg="add del ord">
        <pc:chgData name="Butler, Thomas" userId="019eeb88-5ae1-4347-bf51-33a245818bfe" providerId="ADAL" clId="{5EDD3D13-3205-48A4-AE9F-1508C51AA0CD}" dt="2025-08-22T19:29:18.093" v="5661" actId="2696"/>
        <pc:sldMkLst>
          <pc:docMk/>
          <pc:sldMk cId="876310113" sldId="5181"/>
        </pc:sldMkLst>
      </pc:sldChg>
      <pc:sldChg chg="add del">
        <pc:chgData name="Butler, Thomas" userId="019eeb88-5ae1-4347-bf51-33a245818bfe" providerId="ADAL" clId="{5EDD3D13-3205-48A4-AE9F-1508C51AA0CD}" dt="2025-08-15T16:45:06.779" v="200" actId="47"/>
        <pc:sldMkLst>
          <pc:docMk/>
          <pc:sldMk cId="1373793045" sldId="5181"/>
        </pc:sldMkLst>
      </pc:sldChg>
      <pc:sldChg chg="add del ord">
        <pc:chgData name="Butler, Thomas" userId="019eeb88-5ae1-4347-bf51-33a245818bfe" providerId="ADAL" clId="{5EDD3D13-3205-48A4-AE9F-1508C51AA0CD}" dt="2025-08-22T19:29:18.093" v="5661" actId="2696"/>
        <pc:sldMkLst>
          <pc:docMk/>
          <pc:sldMk cId="3384960719" sldId="5182"/>
        </pc:sldMkLst>
      </pc:sldChg>
      <pc:sldChg chg="modSp new add del mod ord">
        <pc:chgData name="Butler, Thomas" userId="019eeb88-5ae1-4347-bf51-33a245818bfe" providerId="ADAL" clId="{5EDD3D13-3205-48A4-AE9F-1508C51AA0CD}" dt="2025-08-22T19:29:18.093" v="5661" actId="2696"/>
        <pc:sldMkLst>
          <pc:docMk/>
          <pc:sldMk cId="1991757032" sldId="5183"/>
        </pc:sldMkLst>
      </pc:sldChg>
      <pc:sldChg chg="modSp new add del mod ord">
        <pc:chgData name="Butler, Thomas" userId="019eeb88-5ae1-4347-bf51-33a245818bfe" providerId="ADAL" clId="{5EDD3D13-3205-48A4-AE9F-1508C51AA0CD}" dt="2025-08-22T19:29:18.093" v="5661" actId="2696"/>
        <pc:sldMkLst>
          <pc:docMk/>
          <pc:sldMk cId="2600713839" sldId="5184"/>
        </pc:sldMkLst>
      </pc:sldChg>
      <pc:sldChg chg="modSp new add del mod ord">
        <pc:chgData name="Butler, Thomas" userId="019eeb88-5ae1-4347-bf51-33a245818bfe" providerId="ADAL" clId="{5EDD3D13-3205-48A4-AE9F-1508C51AA0CD}" dt="2025-08-22T19:29:18.093" v="5661" actId="2696"/>
        <pc:sldMkLst>
          <pc:docMk/>
          <pc:sldMk cId="2518049613" sldId="5185"/>
        </pc:sldMkLst>
      </pc:sldChg>
      <pc:sldChg chg="modSp new add del mod ord">
        <pc:chgData name="Butler, Thomas" userId="019eeb88-5ae1-4347-bf51-33a245818bfe" providerId="ADAL" clId="{5EDD3D13-3205-48A4-AE9F-1508C51AA0CD}" dt="2025-08-22T19:29:18.093" v="5661" actId="2696"/>
        <pc:sldMkLst>
          <pc:docMk/>
          <pc:sldMk cId="4140077084" sldId="5186"/>
        </pc:sldMkLst>
      </pc:sldChg>
      <pc:sldChg chg="modSp new add del mod ord">
        <pc:chgData name="Butler, Thomas" userId="019eeb88-5ae1-4347-bf51-33a245818bfe" providerId="ADAL" clId="{5EDD3D13-3205-48A4-AE9F-1508C51AA0CD}" dt="2025-08-22T19:29:18.093" v="5661" actId="2696"/>
        <pc:sldMkLst>
          <pc:docMk/>
          <pc:sldMk cId="4077904296" sldId="5187"/>
        </pc:sldMkLst>
      </pc:sldChg>
      <pc:sldChg chg="modSp new add del mod">
        <pc:chgData name="Butler, Thomas" userId="019eeb88-5ae1-4347-bf51-33a245818bfe" providerId="ADAL" clId="{5EDD3D13-3205-48A4-AE9F-1508C51AA0CD}" dt="2025-08-22T19:29:18.093" v="5661" actId="2696"/>
        <pc:sldMkLst>
          <pc:docMk/>
          <pc:sldMk cId="3719575911" sldId="5188"/>
        </pc:sldMkLst>
      </pc:sldChg>
      <pc:sldChg chg="addSp delSp modSp add del mod ord">
        <pc:chgData name="Butler, Thomas" userId="019eeb88-5ae1-4347-bf51-33a245818bfe" providerId="ADAL" clId="{5EDD3D13-3205-48A4-AE9F-1508C51AA0CD}" dt="2025-08-26T17:45:28.574" v="6240" actId="404"/>
        <pc:sldMkLst>
          <pc:docMk/>
          <pc:sldMk cId="3256222260" sldId="5189"/>
        </pc:sldMkLst>
        <pc:spChg chg="mod">
          <ac:chgData name="Butler, Thomas" userId="019eeb88-5ae1-4347-bf51-33a245818bfe" providerId="ADAL" clId="{5EDD3D13-3205-48A4-AE9F-1508C51AA0CD}" dt="2025-08-21T12:50:12.210" v="3185" actId="20577"/>
          <ac:spMkLst>
            <pc:docMk/>
            <pc:sldMk cId="3256222260" sldId="5189"/>
            <ac:spMk id="2" creationId="{7635D871-5A75-53E1-12A0-B668DC9B912D}"/>
          </ac:spMkLst>
        </pc:spChg>
        <pc:graphicFrameChg chg="mod modGraphic">
          <ac:chgData name="Butler, Thomas" userId="019eeb88-5ae1-4347-bf51-33a245818bfe" providerId="ADAL" clId="{5EDD3D13-3205-48A4-AE9F-1508C51AA0CD}" dt="2025-08-26T17:45:28.574" v="6240" actId="404"/>
          <ac:graphicFrameMkLst>
            <pc:docMk/>
            <pc:sldMk cId="3256222260" sldId="5189"/>
            <ac:graphicFrameMk id="4" creationId="{CF5C62D8-18BA-551B-3505-BA79EB6F9477}"/>
          </ac:graphicFrameMkLst>
        </pc:graphicFrameChg>
      </pc:sldChg>
      <pc:sldChg chg="addSp delSp modSp new add del mod">
        <pc:chgData name="Butler, Thomas" userId="019eeb88-5ae1-4347-bf51-33a245818bfe" providerId="ADAL" clId="{5EDD3D13-3205-48A4-AE9F-1508C51AA0CD}" dt="2025-08-27T15:02:49.048" v="7829" actId="20577"/>
        <pc:sldMkLst>
          <pc:docMk/>
          <pc:sldMk cId="2929782807" sldId="5190"/>
        </pc:sldMkLst>
        <pc:spChg chg="mod">
          <ac:chgData name="Butler, Thomas" userId="019eeb88-5ae1-4347-bf51-33a245818bfe" providerId="ADAL" clId="{5EDD3D13-3205-48A4-AE9F-1508C51AA0CD}" dt="2025-08-21T12:50:25.763" v="3208" actId="20577"/>
          <ac:spMkLst>
            <pc:docMk/>
            <pc:sldMk cId="2929782807" sldId="5190"/>
            <ac:spMk id="2" creationId="{FC100A53-9F9D-0EE0-916A-C57B5FF28683}"/>
          </ac:spMkLst>
        </pc:spChg>
        <pc:spChg chg="del mod">
          <ac:chgData name="Butler, Thomas" userId="019eeb88-5ae1-4347-bf51-33a245818bfe" providerId="ADAL" clId="{5EDD3D13-3205-48A4-AE9F-1508C51AA0CD}" dt="2025-08-26T17:48:59.477" v="6253" actId="12084"/>
          <ac:spMkLst>
            <pc:docMk/>
            <pc:sldMk cId="2929782807" sldId="5190"/>
            <ac:spMk id="3" creationId="{3440391C-46BF-A198-C181-37F97C122C47}"/>
          </ac:spMkLst>
        </pc:spChg>
        <pc:graphicFrameChg chg="add mod">
          <ac:chgData name="Butler, Thomas" userId="019eeb88-5ae1-4347-bf51-33a245818bfe" providerId="ADAL" clId="{5EDD3D13-3205-48A4-AE9F-1508C51AA0CD}" dt="2025-08-27T15:02:49.048" v="7829" actId="20577"/>
          <ac:graphicFrameMkLst>
            <pc:docMk/>
            <pc:sldMk cId="2929782807" sldId="5190"/>
            <ac:graphicFrameMk id="4" creationId="{8C8F34E8-359C-82BD-4106-F94CD72A79E0}"/>
          </ac:graphicFrameMkLst>
        </pc:graphicFrameChg>
      </pc:sldChg>
      <pc:sldChg chg="addSp delSp modSp new add del mod modAnim modNotesTx">
        <pc:chgData name="Butler, Thomas" userId="019eeb88-5ae1-4347-bf51-33a245818bfe" providerId="ADAL" clId="{5EDD3D13-3205-48A4-AE9F-1508C51AA0CD}" dt="2025-08-27T15:56:43.164" v="7861" actId="2"/>
        <pc:sldMkLst>
          <pc:docMk/>
          <pc:sldMk cId="1109823743" sldId="5191"/>
        </pc:sldMkLst>
        <pc:spChg chg="mod">
          <ac:chgData name="Butler, Thomas" userId="019eeb88-5ae1-4347-bf51-33a245818bfe" providerId="ADAL" clId="{5EDD3D13-3205-48A4-AE9F-1508C51AA0CD}" dt="2025-08-26T17:58:43.509" v="6254" actId="1076"/>
          <ac:spMkLst>
            <pc:docMk/>
            <pc:sldMk cId="1109823743" sldId="5191"/>
            <ac:spMk id="2" creationId="{261612A7-12DE-F8C8-5DB0-2468D8899E37}"/>
          </ac:spMkLst>
        </pc:spChg>
        <pc:graphicFrameChg chg="add mod modGraphic">
          <ac:chgData name="Butler, Thomas" userId="019eeb88-5ae1-4347-bf51-33a245818bfe" providerId="ADAL" clId="{5EDD3D13-3205-48A4-AE9F-1508C51AA0CD}" dt="2025-08-26T17:59:52.059" v="6260" actId="14100"/>
          <ac:graphicFrameMkLst>
            <pc:docMk/>
            <pc:sldMk cId="1109823743" sldId="5191"/>
            <ac:graphicFrameMk id="40" creationId="{CE223588-6F90-1368-ED0F-00AE6D889E44}"/>
          </ac:graphicFrameMkLst>
        </pc:graphicFrameChg>
      </pc:sldChg>
      <pc:sldChg chg="addSp delSp modSp new add del mod ord modAnim">
        <pc:chgData name="Butler, Thomas" userId="019eeb88-5ae1-4347-bf51-33a245818bfe" providerId="ADAL" clId="{5EDD3D13-3205-48A4-AE9F-1508C51AA0CD}" dt="2025-08-22T19:29:18.093" v="5661" actId="2696"/>
        <pc:sldMkLst>
          <pc:docMk/>
          <pc:sldMk cId="3471851679" sldId="5192"/>
        </pc:sldMkLst>
      </pc:sldChg>
      <pc:sldChg chg="modSp new add del mod">
        <pc:chgData name="Butler, Thomas" userId="019eeb88-5ae1-4347-bf51-33a245818bfe" providerId="ADAL" clId="{5EDD3D13-3205-48A4-AE9F-1508C51AA0CD}" dt="2025-08-22T19:29:01.322" v="5660" actId="2696"/>
        <pc:sldMkLst>
          <pc:docMk/>
          <pc:sldMk cId="446424281" sldId="5193"/>
        </pc:sldMkLst>
        <pc:spChg chg="mod">
          <ac:chgData name="Butler, Thomas" userId="019eeb88-5ae1-4347-bf51-33a245818bfe" providerId="ADAL" clId="{5EDD3D13-3205-48A4-AE9F-1508C51AA0CD}" dt="2025-08-21T13:00:47.724" v="3839" actId="20577"/>
          <ac:spMkLst>
            <pc:docMk/>
            <pc:sldMk cId="446424281" sldId="5193"/>
            <ac:spMk id="2" creationId="{24C016BF-81AC-1DB9-975C-F0E05A2D589D}"/>
          </ac:spMkLst>
        </pc:spChg>
      </pc:sldChg>
      <pc:sldChg chg="addSp delSp modSp new add del mod modNotesTx">
        <pc:chgData name="Butler, Thomas" userId="019eeb88-5ae1-4347-bf51-33a245818bfe" providerId="ADAL" clId="{5EDD3D13-3205-48A4-AE9F-1508C51AA0CD}" dt="2025-08-27T15:56:48.078" v="7862" actId="313"/>
        <pc:sldMkLst>
          <pc:docMk/>
          <pc:sldMk cId="1276283066" sldId="5194"/>
        </pc:sldMkLst>
        <pc:spChg chg="mod">
          <ac:chgData name="Butler, Thomas" userId="019eeb88-5ae1-4347-bf51-33a245818bfe" providerId="ADAL" clId="{5EDD3D13-3205-48A4-AE9F-1508C51AA0CD}" dt="2025-08-21T17:39:40.431" v="4813" actId="20577"/>
          <ac:spMkLst>
            <pc:docMk/>
            <pc:sldMk cId="1276283066" sldId="5194"/>
            <ac:spMk id="2" creationId="{383E709F-29F4-27CF-CABF-A6B0BC6510A2}"/>
          </ac:spMkLst>
        </pc:spChg>
        <pc:graphicFrameChg chg="add mod">
          <ac:chgData name="Butler, Thomas" userId="019eeb88-5ae1-4347-bf51-33a245818bfe" providerId="ADAL" clId="{5EDD3D13-3205-48A4-AE9F-1508C51AA0CD}" dt="2025-08-27T14:33:59.786" v="6540" actId="20577"/>
          <ac:graphicFrameMkLst>
            <pc:docMk/>
            <pc:sldMk cId="1276283066" sldId="5194"/>
            <ac:graphicFrameMk id="6" creationId="{4BA60440-E775-2B03-189E-F6693EC312D9}"/>
          </ac:graphicFrameMkLst>
        </pc:graphicFrameChg>
      </pc:sldChg>
      <pc:sldChg chg="addSp delSp modSp new add del mod">
        <pc:chgData name="Butler, Thomas" userId="019eeb88-5ae1-4347-bf51-33a245818bfe" providerId="ADAL" clId="{5EDD3D13-3205-48A4-AE9F-1508C51AA0CD}" dt="2025-08-27T15:03:19.941" v="7851" actId="20577"/>
        <pc:sldMkLst>
          <pc:docMk/>
          <pc:sldMk cId="472093718" sldId="5195"/>
        </pc:sldMkLst>
        <pc:spChg chg="mod">
          <ac:chgData name="Butler, Thomas" userId="019eeb88-5ae1-4347-bf51-33a245818bfe" providerId="ADAL" clId="{5EDD3D13-3205-48A4-AE9F-1508C51AA0CD}" dt="2025-08-21T17:39:48.318" v="4825" actId="20577"/>
          <ac:spMkLst>
            <pc:docMk/>
            <pc:sldMk cId="472093718" sldId="5195"/>
            <ac:spMk id="2" creationId="{4AD82105-FF79-00FC-EA76-9D29A6AB4849}"/>
          </ac:spMkLst>
        </pc:spChg>
        <pc:graphicFrameChg chg="add mod">
          <ac:chgData name="Butler, Thomas" userId="019eeb88-5ae1-4347-bf51-33a245818bfe" providerId="ADAL" clId="{5EDD3D13-3205-48A4-AE9F-1508C51AA0CD}" dt="2025-08-27T15:03:19.941" v="7851" actId="20577"/>
          <ac:graphicFrameMkLst>
            <pc:docMk/>
            <pc:sldMk cId="472093718" sldId="5195"/>
            <ac:graphicFrameMk id="4" creationId="{52B39737-FEAC-E7ED-8695-10D2E8CC81B1}"/>
          </ac:graphicFrameMkLst>
        </pc:graphicFrameChg>
      </pc:sldChg>
      <pc:sldChg chg="addSp delSp modSp new add del mod">
        <pc:chgData name="Butler, Thomas" userId="019eeb88-5ae1-4347-bf51-33a245818bfe" providerId="ADAL" clId="{5EDD3D13-3205-48A4-AE9F-1508C51AA0CD}" dt="2025-08-27T15:56:53.671" v="7863" actId="2"/>
        <pc:sldMkLst>
          <pc:docMk/>
          <pc:sldMk cId="1596282856" sldId="5196"/>
        </pc:sldMkLst>
        <pc:spChg chg="mod">
          <ac:chgData name="Butler, Thomas" userId="019eeb88-5ae1-4347-bf51-33a245818bfe" providerId="ADAL" clId="{5EDD3D13-3205-48A4-AE9F-1508C51AA0CD}" dt="2025-08-21T18:48:15.437" v="5580" actId="20577"/>
          <ac:spMkLst>
            <pc:docMk/>
            <pc:sldMk cId="1596282856" sldId="5196"/>
            <ac:spMk id="2" creationId="{C726493F-9DDA-E21A-AE22-06CF88027F3E}"/>
          </ac:spMkLst>
        </pc:spChg>
        <pc:spChg chg="add del mod">
          <ac:chgData name="Butler, Thomas" userId="019eeb88-5ae1-4347-bf51-33a245818bfe" providerId="ADAL" clId="{5EDD3D13-3205-48A4-AE9F-1508C51AA0CD}" dt="2025-08-21T18:42:00.778" v="5058" actId="478"/>
          <ac:spMkLst>
            <pc:docMk/>
            <pc:sldMk cId="1596282856" sldId="5196"/>
            <ac:spMk id="4" creationId="{B72A2CF0-AC78-1C4B-91CD-A99808E0046D}"/>
          </ac:spMkLst>
        </pc:spChg>
        <pc:spChg chg="mod">
          <ac:chgData name="Butler, Thomas" userId="019eeb88-5ae1-4347-bf51-33a245818bfe" providerId="ADAL" clId="{5EDD3D13-3205-48A4-AE9F-1508C51AA0CD}" dt="2025-08-27T15:56:53.671" v="7863" actId="2"/>
          <ac:spMkLst>
            <pc:docMk/>
            <pc:sldMk cId="1596282856" sldId="5196"/>
            <ac:spMk id="6" creationId="{45A1D8A6-B946-B379-D1AA-8D1020585592}"/>
          </ac:spMkLst>
        </pc:spChg>
        <pc:spChg chg="add del mod">
          <ac:chgData name="Butler, Thomas" userId="019eeb88-5ae1-4347-bf51-33a245818bfe" providerId="ADAL" clId="{5EDD3D13-3205-48A4-AE9F-1508C51AA0CD}" dt="2025-08-21T18:42:00.778" v="5058" actId="478"/>
          <ac:spMkLst>
            <pc:docMk/>
            <pc:sldMk cId="1596282856" sldId="5196"/>
            <ac:spMk id="10" creationId="{B3582FEA-D0E9-77A7-ABED-20744DD3002B}"/>
          </ac:spMkLst>
        </pc:spChg>
        <pc:spChg chg="add del mod">
          <ac:chgData name="Butler, Thomas" userId="019eeb88-5ae1-4347-bf51-33a245818bfe" providerId="ADAL" clId="{5EDD3D13-3205-48A4-AE9F-1508C51AA0CD}" dt="2025-08-21T18:42:00.778" v="5058" actId="478"/>
          <ac:spMkLst>
            <pc:docMk/>
            <pc:sldMk cId="1596282856" sldId="5196"/>
            <ac:spMk id="11" creationId="{3B79A2B8-8D30-E03D-04F7-4DDA1E8254E4}"/>
          </ac:spMkLst>
        </pc:spChg>
        <pc:spChg chg="add del mod">
          <ac:chgData name="Butler, Thomas" userId="019eeb88-5ae1-4347-bf51-33a245818bfe" providerId="ADAL" clId="{5EDD3D13-3205-48A4-AE9F-1508C51AA0CD}" dt="2025-08-21T18:42:00.778" v="5058" actId="478"/>
          <ac:spMkLst>
            <pc:docMk/>
            <pc:sldMk cId="1596282856" sldId="5196"/>
            <ac:spMk id="13" creationId="{DA507FE2-705D-51D2-EBAE-580DC49419E1}"/>
          </ac:spMkLst>
        </pc:spChg>
        <pc:spChg chg="add del">
          <ac:chgData name="Butler, Thomas" userId="019eeb88-5ae1-4347-bf51-33a245818bfe" providerId="ADAL" clId="{5EDD3D13-3205-48A4-AE9F-1508C51AA0CD}" dt="2025-08-21T18:42:00.778" v="5058" actId="478"/>
          <ac:spMkLst>
            <pc:docMk/>
            <pc:sldMk cId="1596282856" sldId="5196"/>
            <ac:spMk id="14" creationId="{8A80AFBC-8AC1-D870-9727-918DEEBD47C5}"/>
          </ac:spMkLst>
        </pc:spChg>
        <pc:spChg chg="add del mod">
          <ac:chgData name="Butler, Thomas" userId="019eeb88-5ae1-4347-bf51-33a245818bfe" providerId="ADAL" clId="{5EDD3D13-3205-48A4-AE9F-1508C51AA0CD}" dt="2025-08-21T18:42:00.778" v="5058" actId="478"/>
          <ac:spMkLst>
            <pc:docMk/>
            <pc:sldMk cId="1596282856" sldId="5196"/>
            <ac:spMk id="15" creationId="{3F9EE277-A9DA-A0E4-5064-E826DC298EDF}"/>
          </ac:spMkLst>
        </pc:spChg>
        <pc:spChg chg="mod">
          <ac:chgData name="Butler, Thomas" userId="019eeb88-5ae1-4347-bf51-33a245818bfe" providerId="ADAL" clId="{5EDD3D13-3205-48A4-AE9F-1508C51AA0CD}" dt="2025-08-21T18:48:22.255" v="5581" actId="1076"/>
          <ac:spMkLst>
            <pc:docMk/>
            <pc:sldMk cId="1596282856" sldId="5196"/>
            <ac:spMk id="18" creationId="{351B707F-A9FA-3EDD-F4FB-A916CBA138D0}"/>
          </ac:spMkLst>
        </pc:spChg>
        <pc:spChg chg="add del mod">
          <ac:chgData name="Butler, Thomas" userId="019eeb88-5ae1-4347-bf51-33a245818bfe" providerId="ADAL" clId="{5EDD3D13-3205-48A4-AE9F-1508C51AA0CD}" dt="2025-08-21T18:42:00.778" v="5058" actId="478"/>
          <ac:spMkLst>
            <pc:docMk/>
            <pc:sldMk cId="1596282856" sldId="5196"/>
            <ac:spMk id="19" creationId="{98B85B3E-D41A-860C-35F9-AB43E1F6350C}"/>
          </ac:spMkLst>
        </pc:spChg>
        <pc:spChg chg="add del mod">
          <ac:chgData name="Butler, Thomas" userId="019eeb88-5ae1-4347-bf51-33a245818bfe" providerId="ADAL" clId="{5EDD3D13-3205-48A4-AE9F-1508C51AA0CD}" dt="2025-08-21T18:42:00.778" v="5058" actId="478"/>
          <ac:spMkLst>
            <pc:docMk/>
            <pc:sldMk cId="1596282856" sldId="5196"/>
            <ac:spMk id="21" creationId="{B36A1719-08E8-1EC3-9423-41921E8BB8E7}"/>
          </ac:spMkLst>
        </pc:spChg>
        <pc:spChg chg="add del mod">
          <ac:chgData name="Butler, Thomas" userId="019eeb88-5ae1-4347-bf51-33a245818bfe" providerId="ADAL" clId="{5EDD3D13-3205-48A4-AE9F-1508C51AA0CD}" dt="2025-08-21T18:42:00.778" v="5058" actId="478"/>
          <ac:spMkLst>
            <pc:docMk/>
            <pc:sldMk cId="1596282856" sldId="5196"/>
            <ac:spMk id="29" creationId="{6BD56050-DB3D-D6EE-6966-863D3783A19A}"/>
          </ac:spMkLst>
        </pc:spChg>
        <pc:spChg chg="add del mod">
          <ac:chgData name="Butler, Thomas" userId="019eeb88-5ae1-4347-bf51-33a245818bfe" providerId="ADAL" clId="{5EDD3D13-3205-48A4-AE9F-1508C51AA0CD}" dt="2025-08-21T18:42:00.778" v="5058" actId="478"/>
          <ac:spMkLst>
            <pc:docMk/>
            <pc:sldMk cId="1596282856" sldId="5196"/>
            <ac:spMk id="30" creationId="{1BDADEC7-0A9A-6CAA-768B-1F4197CBC526}"/>
          </ac:spMkLst>
        </pc:spChg>
        <pc:spChg chg="mod">
          <ac:chgData name="Butler, Thomas" userId="019eeb88-5ae1-4347-bf51-33a245818bfe" providerId="ADAL" clId="{5EDD3D13-3205-48A4-AE9F-1508C51AA0CD}" dt="2025-08-22T19:33:18.567" v="5674" actId="20577"/>
          <ac:spMkLst>
            <pc:docMk/>
            <pc:sldMk cId="1596282856" sldId="5196"/>
            <ac:spMk id="31" creationId="{F41CCB66-D786-C64A-537B-64C284DF4063}"/>
          </ac:spMkLst>
        </pc:spChg>
      </pc:sldChg>
      <pc:sldChg chg="addSp modSp add del mod">
        <pc:chgData name="Butler, Thomas" userId="019eeb88-5ae1-4347-bf51-33a245818bfe" providerId="ADAL" clId="{5EDD3D13-3205-48A4-AE9F-1508C51AA0CD}" dt="2025-08-26T17:48:27.014" v="6252" actId="47"/>
        <pc:sldMkLst>
          <pc:docMk/>
          <pc:sldMk cId="1496244899" sldId="5197"/>
        </pc:sldMkLst>
      </pc:sldChg>
      <pc:sldChg chg="add">
        <pc:chgData name="Butler, Thomas" userId="019eeb88-5ae1-4347-bf51-33a245818bfe" providerId="ADAL" clId="{5EDD3D13-3205-48A4-AE9F-1508C51AA0CD}" dt="2025-08-27T14:10:01.126" v="6407"/>
        <pc:sldMkLst>
          <pc:docMk/>
          <pc:sldMk cId="2589352169" sldId="5198"/>
        </pc:sldMkLst>
      </pc:sldChg>
      <pc:sldChg chg="addSp modSp add del mod ord">
        <pc:chgData name="Butler, Thomas" userId="019eeb88-5ae1-4347-bf51-33a245818bfe" providerId="ADAL" clId="{5EDD3D13-3205-48A4-AE9F-1508C51AA0CD}" dt="2025-08-27T14:09:34.932" v="6406" actId="2696"/>
        <pc:sldMkLst>
          <pc:docMk/>
          <pc:sldMk cId="3143143930" sldId="5198"/>
        </pc:sldMkLst>
        <pc:spChg chg="mod">
          <ac:chgData name="Butler, Thomas" userId="019eeb88-5ae1-4347-bf51-33a245818bfe" providerId="ADAL" clId="{5EDD3D13-3205-48A4-AE9F-1508C51AA0CD}" dt="2025-08-26T17:31:05.512" v="6108" actId="21"/>
          <ac:spMkLst>
            <pc:docMk/>
            <pc:sldMk cId="3143143930" sldId="5198"/>
            <ac:spMk id="2" creationId="{B25EFDF8-0271-9AEA-A306-9B970051AE69}"/>
          </ac:spMkLst>
        </pc:spChg>
        <pc:spChg chg="add mod">
          <ac:chgData name="Butler, Thomas" userId="019eeb88-5ae1-4347-bf51-33a245818bfe" providerId="ADAL" clId="{5EDD3D13-3205-48A4-AE9F-1508C51AA0CD}" dt="2025-08-26T17:28:54.073" v="6025" actId="208"/>
          <ac:spMkLst>
            <pc:docMk/>
            <pc:sldMk cId="3143143930" sldId="5198"/>
            <ac:spMk id="3" creationId="{8597BD9A-1A67-E63B-A7E2-BAB100C7E1A3}"/>
          </ac:spMkLst>
        </pc:spChg>
        <pc:spChg chg="add mod">
          <ac:chgData name="Butler, Thomas" userId="019eeb88-5ae1-4347-bf51-33a245818bfe" providerId="ADAL" clId="{5EDD3D13-3205-48A4-AE9F-1508C51AA0CD}" dt="2025-08-26T17:28:56.250" v="6026"/>
          <ac:spMkLst>
            <pc:docMk/>
            <pc:sldMk cId="3143143930" sldId="5198"/>
            <ac:spMk id="4" creationId="{0520CC0C-3780-47F9-AE8A-5AFF1DAF0F64}"/>
          </ac:spMkLst>
        </pc:spChg>
        <pc:spChg chg="add mod">
          <ac:chgData name="Butler, Thomas" userId="019eeb88-5ae1-4347-bf51-33a245818bfe" providerId="ADAL" clId="{5EDD3D13-3205-48A4-AE9F-1508C51AA0CD}" dt="2025-08-26T17:30:12.265" v="6053" actId="1037"/>
          <ac:spMkLst>
            <pc:docMk/>
            <pc:sldMk cId="3143143930" sldId="5198"/>
            <ac:spMk id="5" creationId="{687557CB-1EC2-4368-0B95-2FEECD1BE3D2}"/>
          </ac:spMkLst>
        </pc:spChg>
        <pc:spChg chg="add mod">
          <ac:chgData name="Butler, Thomas" userId="019eeb88-5ae1-4347-bf51-33a245818bfe" providerId="ADAL" clId="{5EDD3D13-3205-48A4-AE9F-1508C51AA0CD}" dt="2025-08-26T17:30:13.440" v="6054" actId="1037"/>
          <ac:spMkLst>
            <pc:docMk/>
            <pc:sldMk cId="3143143930" sldId="5198"/>
            <ac:spMk id="7" creationId="{09918B48-3C4E-EE26-0785-CFAC2C6F751C}"/>
          </ac:spMkLst>
        </pc:spChg>
        <pc:spChg chg="add mod">
          <ac:chgData name="Butler, Thomas" userId="019eeb88-5ae1-4347-bf51-33a245818bfe" providerId="ADAL" clId="{5EDD3D13-3205-48A4-AE9F-1508C51AA0CD}" dt="2025-08-26T17:30:38.037" v="6065" actId="1037"/>
          <ac:spMkLst>
            <pc:docMk/>
            <pc:sldMk cId="3143143930" sldId="5198"/>
            <ac:spMk id="9" creationId="{9F7E474B-1867-3946-81D0-8F8559DC957E}"/>
          </ac:spMkLst>
        </pc:spChg>
        <pc:spChg chg="add mod">
          <ac:chgData name="Butler, Thomas" userId="019eeb88-5ae1-4347-bf51-33a245818bfe" providerId="ADAL" clId="{5EDD3D13-3205-48A4-AE9F-1508C51AA0CD}" dt="2025-08-26T17:30:16.205" v="6061" actId="1038"/>
          <ac:spMkLst>
            <pc:docMk/>
            <pc:sldMk cId="3143143930" sldId="5198"/>
            <ac:spMk id="10" creationId="{E51BC819-EB56-8573-4E61-B3297D62EC2B}"/>
          </ac:spMkLst>
        </pc:spChg>
        <pc:spChg chg="add mod">
          <ac:chgData name="Butler, Thomas" userId="019eeb88-5ae1-4347-bf51-33a245818bfe" providerId="ADAL" clId="{5EDD3D13-3205-48A4-AE9F-1508C51AA0CD}" dt="2025-08-26T17:31:15.943" v="6111" actId="14100"/>
          <ac:spMkLst>
            <pc:docMk/>
            <pc:sldMk cId="3143143930" sldId="5198"/>
            <ac:spMk id="12" creationId="{127C975D-2688-FE09-3625-83E0A5F917D7}"/>
          </ac:spMkLst>
        </pc:spChg>
        <pc:picChg chg="mod">
          <ac:chgData name="Butler, Thomas" userId="019eeb88-5ae1-4347-bf51-33a245818bfe" providerId="ADAL" clId="{5EDD3D13-3205-48A4-AE9F-1508C51AA0CD}" dt="2025-08-26T17:30:39.610" v="6066" actId="1076"/>
          <ac:picMkLst>
            <pc:docMk/>
            <pc:sldMk cId="3143143930" sldId="5198"/>
            <ac:picMk id="6" creationId="{F6EC63B1-1131-B2BF-8642-55BECAF509EC}"/>
          </ac:picMkLst>
        </pc:picChg>
      </pc:sldChg>
      <pc:sldChg chg="addSp modSp add mod">
        <pc:chgData name="Butler, Thomas" userId="019eeb88-5ae1-4347-bf51-33a245818bfe" providerId="ADAL" clId="{5EDD3D13-3205-48A4-AE9F-1508C51AA0CD}" dt="2025-08-26T17:48:21.476" v="6251" actId="1036"/>
        <pc:sldMkLst>
          <pc:docMk/>
          <pc:sldMk cId="4005973795" sldId="5199"/>
        </pc:sldMkLst>
        <pc:spChg chg="add mod">
          <ac:chgData name="Butler, Thomas" userId="019eeb88-5ae1-4347-bf51-33a245818bfe" providerId="ADAL" clId="{5EDD3D13-3205-48A4-AE9F-1508C51AA0CD}" dt="2025-08-26T17:48:00.353" v="6242"/>
          <ac:spMkLst>
            <pc:docMk/>
            <pc:sldMk cId="4005973795" sldId="5199"/>
            <ac:spMk id="3" creationId="{DEA6CF7E-38F2-8956-D045-0B12E24AA9F1}"/>
          </ac:spMkLst>
        </pc:spChg>
        <pc:spChg chg="add mod">
          <ac:chgData name="Butler, Thomas" userId="019eeb88-5ae1-4347-bf51-33a245818bfe" providerId="ADAL" clId="{5EDD3D13-3205-48A4-AE9F-1508C51AA0CD}" dt="2025-08-26T17:48:21.476" v="6251" actId="1036"/>
          <ac:spMkLst>
            <pc:docMk/>
            <pc:sldMk cId="4005973795" sldId="5199"/>
            <ac:spMk id="5" creationId="{F8115F05-3935-81AF-172C-268CFD438C40}"/>
          </ac:spMkLst>
        </pc:spChg>
      </pc:sldChg>
      <pc:sldChg chg="addSp delSp modSp new mod ord">
        <pc:chgData name="Butler, Thomas" userId="019eeb88-5ae1-4347-bf51-33a245818bfe" providerId="ADAL" clId="{5EDD3D13-3205-48A4-AE9F-1508C51AA0CD}" dt="2025-08-27T14:47:58.787" v="7731" actId="20577"/>
        <pc:sldMkLst>
          <pc:docMk/>
          <pc:sldMk cId="464480279" sldId="5200"/>
        </pc:sldMkLst>
        <pc:spChg chg="mod">
          <ac:chgData name="Butler, Thomas" userId="019eeb88-5ae1-4347-bf51-33a245818bfe" providerId="ADAL" clId="{5EDD3D13-3205-48A4-AE9F-1508C51AA0CD}" dt="2025-08-27T14:35:56.055" v="6551" actId="20577"/>
          <ac:spMkLst>
            <pc:docMk/>
            <pc:sldMk cId="464480279" sldId="5200"/>
            <ac:spMk id="2" creationId="{FE3A24FD-2B04-BB98-56C6-A946E22DFE14}"/>
          </ac:spMkLst>
        </pc:spChg>
        <pc:spChg chg="del mod">
          <ac:chgData name="Butler, Thomas" userId="019eeb88-5ae1-4347-bf51-33a245818bfe" providerId="ADAL" clId="{5EDD3D13-3205-48A4-AE9F-1508C51AA0CD}" dt="2025-08-27T14:47:02.951" v="7650" actId="12084"/>
          <ac:spMkLst>
            <pc:docMk/>
            <pc:sldMk cId="464480279" sldId="5200"/>
            <ac:spMk id="3" creationId="{98B704FB-7F50-3ED5-046E-26DAC6C26D59}"/>
          </ac:spMkLst>
        </pc:spChg>
        <pc:graphicFrameChg chg="add mod">
          <ac:chgData name="Butler, Thomas" userId="019eeb88-5ae1-4347-bf51-33a245818bfe" providerId="ADAL" clId="{5EDD3D13-3205-48A4-AE9F-1508C51AA0CD}" dt="2025-08-27T14:47:58.787" v="7731" actId="20577"/>
          <ac:graphicFrameMkLst>
            <pc:docMk/>
            <pc:sldMk cId="464480279" sldId="5200"/>
            <ac:graphicFrameMk id="4" creationId="{C45DEC7F-FDFC-118A-B406-E7933E6E4853}"/>
          </ac:graphicFrameMkLst>
        </pc:graphicFrameChg>
      </pc:sldChg>
      <pc:sldChg chg="addSp delSp modSp new mod ord">
        <pc:chgData name="Butler, Thomas" userId="019eeb88-5ae1-4347-bf51-33a245818bfe" providerId="ADAL" clId="{5EDD3D13-3205-48A4-AE9F-1508C51AA0CD}" dt="2025-08-27T17:40:27.574" v="8641" actId="1076"/>
        <pc:sldMkLst>
          <pc:docMk/>
          <pc:sldMk cId="811489621" sldId="5201"/>
        </pc:sldMkLst>
        <pc:spChg chg="mod">
          <ac:chgData name="Butler, Thomas" userId="019eeb88-5ae1-4347-bf51-33a245818bfe" providerId="ADAL" clId="{5EDD3D13-3205-48A4-AE9F-1508C51AA0CD}" dt="2025-08-27T16:13:07.041" v="7892" actId="20577"/>
          <ac:spMkLst>
            <pc:docMk/>
            <pc:sldMk cId="811489621" sldId="5201"/>
            <ac:spMk id="2" creationId="{FC6C8F8F-5880-A22C-56D8-5025CA79A638}"/>
          </ac:spMkLst>
        </pc:spChg>
        <pc:spChg chg="mod">
          <ac:chgData name="Butler, Thomas" userId="019eeb88-5ae1-4347-bf51-33a245818bfe" providerId="ADAL" clId="{5EDD3D13-3205-48A4-AE9F-1508C51AA0CD}" dt="2025-08-27T17:40:21.292" v="8638" actId="14100"/>
          <ac:spMkLst>
            <pc:docMk/>
            <pc:sldMk cId="811489621" sldId="5201"/>
            <ac:spMk id="3" creationId="{5B2CC6DA-C17E-4428-5391-42187A800D82}"/>
          </ac:spMkLst>
        </pc:spChg>
        <pc:spChg chg="add del">
          <ac:chgData name="Butler, Thomas" userId="019eeb88-5ae1-4347-bf51-33a245818bfe" providerId="ADAL" clId="{5EDD3D13-3205-48A4-AE9F-1508C51AA0CD}" dt="2025-08-27T16:22:14.783" v="8597" actId="478"/>
          <ac:spMkLst>
            <pc:docMk/>
            <pc:sldMk cId="811489621" sldId="5201"/>
            <ac:spMk id="4" creationId="{2082CC96-BD78-AD00-69D6-BED4D2FB9B8C}"/>
          </ac:spMkLst>
        </pc:spChg>
        <pc:spChg chg="add del mod">
          <ac:chgData name="Butler, Thomas" userId="019eeb88-5ae1-4347-bf51-33a245818bfe" providerId="ADAL" clId="{5EDD3D13-3205-48A4-AE9F-1508C51AA0CD}" dt="2025-08-27T16:22:13.875" v="8596" actId="478"/>
          <ac:spMkLst>
            <pc:docMk/>
            <pc:sldMk cId="811489621" sldId="5201"/>
            <ac:spMk id="5" creationId="{D07A3E2F-1840-AF35-A3F7-8C457A1ADF81}"/>
          </ac:spMkLst>
        </pc:spChg>
        <pc:spChg chg="add del">
          <ac:chgData name="Butler, Thomas" userId="019eeb88-5ae1-4347-bf51-33a245818bfe" providerId="ADAL" clId="{5EDD3D13-3205-48A4-AE9F-1508C51AA0CD}" dt="2025-08-27T16:22:03.021" v="8593" actId="22"/>
          <ac:spMkLst>
            <pc:docMk/>
            <pc:sldMk cId="811489621" sldId="5201"/>
            <ac:spMk id="7" creationId="{08DFA4F9-C408-DD32-C6A8-943478A8159F}"/>
          </ac:spMkLst>
        </pc:spChg>
        <pc:spChg chg="add del mod">
          <ac:chgData name="Butler, Thomas" userId="019eeb88-5ae1-4347-bf51-33a245818bfe" providerId="ADAL" clId="{5EDD3D13-3205-48A4-AE9F-1508C51AA0CD}" dt="2025-08-27T17:36:53.598" v="8622" actId="478"/>
          <ac:spMkLst>
            <pc:docMk/>
            <pc:sldMk cId="811489621" sldId="5201"/>
            <ac:spMk id="12" creationId="{15A366BA-FAA3-7DC1-AEF9-E9945521B13C}"/>
          </ac:spMkLst>
        </pc:spChg>
        <pc:spChg chg="add del mod">
          <ac:chgData name="Butler, Thomas" userId="019eeb88-5ae1-4347-bf51-33a245818bfe" providerId="ADAL" clId="{5EDD3D13-3205-48A4-AE9F-1508C51AA0CD}" dt="2025-08-27T17:36:54.151" v="8623" actId="478"/>
          <ac:spMkLst>
            <pc:docMk/>
            <pc:sldMk cId="811489621" sldId="5201"/>
            <ac:spMk id="13" creationId="{19529F1E-5805-134F-4C85-2C0BF9375000}"/>
          </ac:spMkLst>
        </pc:spChg>
        <pc:spChg chg="add del">
          <ac:chgData name="Butler, Thomas" userId="019eeb88-5ae1-4347-bf51-33a245818bfe" providerId="ADAL" clId="{5EDD3D13-3205-48A4-AE9F-1508C51AA0CD}" dt="2025-08-27T17:34:40.340" v="8617" actId="11529"/>
          <ac:spMkLst>
            <pc:docMk/>
            <pc:sldMk cId="811489621" sldId="5201"/>
            <ac:spMk id="14" creationId="{C90EFD84-98F6-8D23-B1C2-0A35436116E3}"/>
          </ac:spMkLst>
        </pc:spChg>
        <pc:spChg chg="add mod">
          <ac:chgData name="Butler, Thomas" userId="019eeb88-5ae1-4347-bf51-33a245818bfe" providerId="ADAL" clId="{5EDD3D13-3205-48A4-AE9F-1508C51AA0CD}" dt="2025-08-27T17:40:15.785" v="8637" actId="1076"/>
          <ac:spMkLst>
            <pc:docMk/>
            <pc:sldMk cId="811489621" sldId="5201"/>
            <ac:spMk id="17" creationId="{94D8181A-29B9-4201-7C6E-81894D77D0B5}"/>
          </ac:spMkLst>
        </pc:spChg>
        <pc:picChg chg="add del mod">
          <ac:chgData name="Butler, Thomas" userId="019eeb88-5ae1-4347-bf51-33a245818bfe" providerId="ADAL" clId="{5EDD3D13-3205-48A4-AE9F-1508C51AA0CD}" dt="2025-08-27T17:36:49.094" v="8618" actId="478"/>
          <ac:picMkLst>
            <pc:docMk/>
            <pc:sldMk cId="811489621" sldId="5201"/>
            <ac:picMk id="8" creationId="{FBD844D6-691E-816F-BA14-0FA86CDA8634}"/>
          </ac:picMkLst>
        </pc:picChg>
        <pc:picChg chg="add del mod">
          <ac:chgData name="Butler, Thomas" userId="019eeb88-5ae1-4347-bf51-33a245818bfe" providerId="ADAL" clId="{5EDD3D13-3205-48A4-AE9F-1508C51AA0CD}" dt="2025-08-27T16:23:37.906" v="8604" actId="478"/>
          <ac:picMkLst>
            <pc:docMk/>
            <pc:sldMk cId="811489621" sldId="5201"/>
            <ac:picMk id="10" creationId="{4E1B5F0F-ABB7-1E34-B4D3-E73ADF11DF64}"/>
          </ac:picMkLst>
        </pc:picChg>
        <pc:picChg chg="add del mod">
          <ac:chgData name="Butler, Thomas" userId="019eeb88-5ae1-4347-bf51-33a245818bfe" providerId="ADAL" clId="{5EDD3D13-3205-48A4-AE9F-1508C51AA0CD}" dt="2025-08-27T17:36:51.577" v="8620" actId="478"/>
          <ac:picMkLst>
            <pc:docMk/>
            <pc:sldMk cId="811489621" sldId="5201"/>
            <ac:picMk id="11" creationId="{CCBEE6BC-6EF8-9AC2-071E-1D4ED6C53FFF}"/>
          </ac:picMkLst>
        </pc:picChg>
        <pc:picChg chg="add mod">
          <ac:chgData name="Butler, Thomas" userId="019eeb88-5ae1-4347-bf51-33a245818bfe" providerId="ADAL" clId="{5EDD3D13-3205-48A4-AE9F-1508C51AA0CD}" dt="2025-08-27T17:40:27.574" v="8641" actId="1076"/>
          <ac:picMkLst>
            <pc:docMk/>
            <pc:sldMk cId="811489621" sldId="5201"/>
            <ac:picMk id="15" creationId="{56689A81-B90E-BF25-350C-DFBFA91EE284}"/>
          </ac:picMkLst>
        </pc:picChg>
        <pc:picChg chg="add del mod">
          <ac:chgData name="Butler, Thomas" userId="019eeb88-5ae1-4347-bf51-33a245818bfe" providerId="ADAL" clId="{5EDD3D13-3205-48A4-AE9F-1508C51AA0CD}" dt="2025-08-27T17:36:50.129" v="8619" actId="478"/>
          <ac:picMkLst>
            <pc:docMk/>
            <pc:sldMk cId="811489621" sldId="5201"/>
            <ac:picMk id="1026" creationId="{7B08E21A-051B-6C61-3171-C3BE1AB4431F}"/>
          </ac:picMkLst>
        </pc:picChg>
      </pc:sldChg>
      <pc:sldChg chg="new del">
        <pc:chgData name="Butler, Thomas" userId="019eeb88-5ae1-4347-bf51-33a245818bfe" providerId="ADAL" clId="{5EDD3D13-3205-48A4-AE9F-1508C51AA0CD}" dt="2025-08-27T16:12:57.168" v="7865" actId="680"/>
        <pc:sldMkLst>
          <pc:docMk/>
          <pc:sldMk cId="2566948273" sldId="5201"/>
        </pc:sldMkLst>
      </pc:sldChg>
      <pc:sldChg chg="new del">
        <pc:chgData name="Butler, Thomas" userId="019eeb88-5ae1-4347-bf51-33a245818bfe" providerId="ADAL" clId="{5EDD3D13-3205-48A4-AE9F-1508C51AA0CD}" dt="2025-08-27T14:10:54.360" v="6417" actId="47"/>
        <pc:sldMkLst>
          <pc:docMk/>
          <pc:sldMk cId="4095311302" sldId="5201"/>
        </pc:sldMkLst>
      </pc:sldChg>
      <pc:sldMasterChg chg="setBg modSldLayout">
        <pc:chgData name="Butler, Thomas" userId="019eeb88-5ae1-4347-bf51-33a245818bfe" providerId="ADAL" clId="{5EDD3D13-3205-48A4-AE9F-1508C51AA0CD}" dt="2025-08-27T15:11:07.143" v="7853"/>
        <pc:sldMasterMkLst>
          <pc:docMk/>
          <pc:sldMasterMk cId="196786308" sldId="2147483648"/>
        </pc:sldMasterMkLst>
        <pc:sldLayoutChg chg="setBg">
          <pc:chgData name="Butler, Thomas" userId="019eeb88-5ae1-4347-bf51-33a245818bfe" providerId="ADAL" clId="{5EDD3D13-3205-48A4-AE9F-1508C51AA0CD}" dt="2025-08-27T15:11:07.143" v="7853"/>
          <pc:sldLayoutMkLst>
            <pc:docMk/>
            <pc:sldMasterMk cId="196786308" sldId="2147483648"/>
            <pc:sldLayoutMk cId="2907852692" sldId="2147483649"/>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4102338601" sldId="2147483650"/>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3991937343" sldId="2147483651"/>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1689374897" sldId="2147483652"/>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2902238315" sldId="2147483653"/>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2617966439" sldId="2147483654"/>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433839977" sldId="2147483655"/>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1956306338" sldId="2147483656"/>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2877911531" sldId="2147483657"/>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234265125" sldId="2147483658"/>
          </pc:sldLayoutMkLst>
        </pc:sldLayoutChg>
        <pc:sldLayoutChg chg="setBg">
          <pc:chgData name="Butler, Thomas" userId="019eeb88-5ae1-4347-bf51-33a245818bfe" providerId="ADAL" clId="{5EDD3D13-3205-48A4-AE9F-1508C51AA0CD}" dt="2025-08-27T15:11:07.143" v="7853"/>
          <pc:sldLayoutMkLst>
            <pc:docMk/>
            <pc:sldMasterMk cId="196786308" sldId="2147483648"/>
            <pc:sldLayoutMk cId="3617634708" sldId="214748365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545749-7879-40D4-AAF4-F38B789764E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74176363-25B8-4C87-95B1-3285C0128737}">
      <dgm:prSet/>
      <dgm:spPr/>
      <dgm:t>
        <a:bodyPr/>
        <a:lstStyle/>
        <a:p>
          <a:r>
            <a:rPr lang="en-US" dirty="0"/>
            <a:t>Gain a </a:t>
          </a:r>
          <a:r>
            <a:rPr lang="en-US" b="1" u="none" dirty="0">
              <a:highlight>
                <a:srgbClr val="FFFF00"/>
              </a:highlight>
            </a:rPr>
            <a:t>general understanding </a:t>
          </a:r>
          <a:r>
            <a:rPr lang="en-US" dirty="0"/>
            <a:t>about the assumptions used in the </a:t>
          </a:r>
          <a:r>
            <a:rPr lang="en-US" b="1" u="none" dirty="0">
              <a:highlight>
                <a:srgbClr val="FFFF00"/>
              </a:highlight>
            </a:rPr>
            <a:t>generation and application of agricultural nutrients </a:t>
          </a:r>
          <a:r>
            <a:rPr lang="en-US" dirty="0"/>
            <a:t>in Chesapeake Bay Program modeling efforts.</a:t>
          </a:r>
        </a:p>
      </dgm:t>
    </dgm:pt>
    <dgm:pt modelId="{83F85D60-B9CE-4EBA-9CFF-9EDA6D4C45A2}" type="parTrans" cxnId="{23C0DCED-A7B6-4C09-AFA5-A34D3C2E0162}">
      <dgm:prSet/>
      <dgm:spPr/>
      <dgm:t>
        <a:bodyPr/>
        <a:lstStyle/>
        <a:p>
          <a:endParaRPr lang="en-US"/>
        </a:p>
      </dgm:t>
    </dgm:pt>
    <dgm:pt modelId="{686B4A09-861A-4426-BD4D-649CAE668651}" type="sibTrans" cxnId="{23C0DCED-A7B6-4C09-AFA5-A34D3C2E0162}">
      <dgm:prSet/>
      <dgm:spPr/>
      <dgm:t>
        <a:bodyPr/>
        <a:lstStyle/>
        <a:p>
          <a:endParaRPr lang="en-US"/>
        </a:p>
      </dgm:t>
    </dgm:pt>
    <dgm:pt modelId="{22696EA0-1B4D-43CA-9834-74D1E9EF28FD}" type="pres">
      <dgm:prSet presAssocID="{54545749-7879-40D4-AAF4-F38B789764EF}" presName="vert0" presStyleCnt="0">
        <dgm:presLayoutVars>
          <dgm:dir/>
          <dgm:animOne val="branch"/>
          <dgm:animLvl val="lvl"/>
        </dgm:presLayoutVars>
      </dgm:prSet>
      <dgm:spPr/>
    </dgm:pt>
    <dgm:pt modelId="{B1C79A00-28E3-41DF-BA86-D7155CD99107}" type="pres">
      <dgm:prSet presAssocID="{74176363-25B8-4C87-95B1-3285C0128737}" presName="thickLine" presStyleLbl="alignNode1" presStyleIdx="0" presStyleCnt="1"/>
      <dgm:spPr/>
    </dgm:pt>
    <dgm:pt modelId="{E275CC3D-1497-48FD-9C71-A4CDADA7A653}" type="pres">
      <dgm:prSet presAssocID="{74176363-25B8-4C87-95B1-3285C0128737}" presName="horz1" presStyleCnt="0"/>
      <dgm:spPr/>
    </dgm:pt>
    <dgm:pt modelId="{8FEC9D81-23BB-4546-BA22-AF37CFFDA83E}" type="pres">
      <dgm:prSet presAssocID="{74176363-25B8-4C87-95B1-3285C0128737}" presName="tx1" presStyleLbl="revTx" presStyleIdx="0" presStyleCnt="1"/>
      <dgm:spPr/>
    </dgm:pt>
    <dgm:pt modelId="{59573215-BE7F-4932-967A-9EBB44FD8935}" type="pres">
      <dgm:prSet presAssocID="{74176363-25B8-4C87-95B1-3285C0128737}" presName="vert1" presStyleCnt="0"/>
      <dgm:spPr/>
    </dgm:pt>
  </dgm:ptLst>
  <dgm:cxnLst>
    <dgm:cxn modelId="{AAD3DD06-DA6B-4DB0-AC69-1D2994430509}" type="presOf" srcId="{54545749-7879-40D4-AAF4-F38B789764EF}" destId="{22696EA0-1B4D-43CA-9834-74D1E9EF28FD}" srcOrd="0" destOrd="0" presId="urn:microsoft.com/office/officeart/2008/layout/LinedList"/>
    <dgm:cxn modelId="{C57E3725-F725-4947-BB3A-8258DE32DC81}" type="presOf" srcId="{74176363-25B8-4C87-95B1-3285C0128737}" destId="{8FEC9D81-23BB-4546-BA22-AF37CFFDA83E}" srcOrd="0" destOrd="0" presId="urn:microsoft.com/office/officeart/2008/layout/LinedList"/>
    <dgm:cxn modelId="{23C0DCED-A7B6-4C09-AFA5-A34D3C2E0162}" srcId="{54545749-7879-40D4-AAF4-F38B789764EF}" destId="{74176363-25B8-4C87-95B1-3285C0128737}" srcOrd="0" destOrd="0" parTransId="{83F85D60-B9CE-4EBA-9CFF-9EDA6D4C45A2}" sibTransId="{686B4A09-861A-4426-BD4D-649CAE668651}"/>
    <dgm:cxn modelId="{F93181D9-F851-41F7-91D3-9714F840BD4C}" type="presParOf" srcId="{22696EA0-1B4D-43CA-9834-74D1E9EF28FD}" destId="{B1C79A00-28E3-41DF-BA86-D7155CD99107}" srcOrd="0" destOrd="0" presId="urn:microsoft.com/office/officeart/2008/layout/LinedList"/>
    <dgm:cxn modelId="{6A482BC7-F70B-4C8D-9FCC-866B5EE4C378}" type="presParOf" srcId="{22696EA0-1B4D-43CA-9834-74D1E9EF28FD}" destId="{E275CC3D-1497-48FD-9C71-A4CDADA7A653}" srcOrd="1" destOrd="0" presId="urn:microsoft.com/office/officeart/2008/layout/LinedList"/>
    <dgm:cxn modelId="{CB9A0F46-D4C0-4C35-9AD4-C963B57ACE49}" type="presParOf" srcId="{E275CC3D-1497-48FD-9C71-A4CDADA7A653}" destId="{8FEC9D81-23BB-4546-BA22-AF37CFFDA83E}" srcOrd="0" destOrd="0" presId="urn:microsoft.com/office/officeart/2008/layout/LinedList"/>
    <dgm:cxn modelId="{232C47E2-925B-463B-835B-C6F9CE58A2AE}" type="presParOf" srcId="{E275CC3D-1497-48FD-9C71-A4CDADA7A653}" destId="{59573215-BE7F-4932-967A-9EBB44FD893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E51CBA1-8F55-49E7-8F41-F5F14912DFB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F555B0B5-2DD9-4782-9087-5DCE574C926F}">
      <dgm:prSet/>
      <dgm:spPr/>
      <dgm:t>
        <a:bodyPr/>
        <a:lstStyle/>
        <a:p>
          <a:r>
            <a:rPr lang="en-US" dirty="0"/>
            <a:t>(Animal population) </a:t>
          </a:r>
        </a:p>
      </dgm:t>
    </dgm:pt>
    <dgm:pt modelId="{963BBFA1-FF6C-481A-A92B-0E7BA120EE33}" type="parTrans" cxnId="{AB216D3B-1FC9-45DF-A1EC-188A92D53F40}">
      <dgm:prSet/>
      <dgm:spPr/>
      <dgm:t>
        <a:bodyPr/>
        <a:lstStyle/>
        <a:p>
          <a:endParaRPr lang="en-US"/>
        </a:p>
      </dgm:t>
    </dgm:pt>
    <dgm:pt modelId="{48AD34C6-1F94-42C0-B49A-4646F99E8A74}" type="sibTrans" cxnId="{AB216D3B-1FC9-45DF-A1EC-188A92D53F40}">
      <dgm:prSet/>
      <dgm:spPr/>
      <dgm:t>
        <a:bodyPr/>
        <a:lstStyle/>
        <a:p>
          <a:endParaRPr lang="en-US"/>
        </a:p>
      </dgm:t>
    </dgm:pt>
    <dgm:pt modelId="{2B8C784A-EEE5-4456-80BA-A3A0F45E5F0C}">
      <dgm:prSet/>
      <dgm:spPr/>
      <dgm:t>
        <a:bodyPr/>
        <a:lstStyle/>
        <a:p>
          <a:r>
            <a:rPr lang="en-US" dirty="0"/>
            <a:t> (Manure/Litter tons) </a:t>
          </a:r>
        </a:p>
      </dgm:t>
    </dgm:pt>
    <dgm:pt modelId="{5BB6795C-100E-49F9-845D-284DE3E90E54}" type="parTrans" cxnId="{C459C312-D7FC-4C8B-AFED-4170B85AA35A}">
      <dgm:prSet/>
      <dgm:spPr/>
      <dgm:t>
        <a:bodyPr/>
        <a:lstStyle/>
        <a:p>
          <a:endParaRPr lang="en-US"/>
        </a:p>
      </dgm:t>
    </dgm:pt>
    <dgm:pt modelId="{7A6DA871-B6D9-4E9B-A016-B14E2BEABA83}" type="sibTrans" cxnId="{C459C312-D7FC-4C8B-AFED-4170B85AA35A}">
      <dgm:prSet/>
      <dgm:spPr/>
      <dgm:t>
        <a:bodyPr/>
        <a:lstStyle/>
        <a:p>
          <a:endParaRPr lang="en-US"/>
        </a:p>
      </dgm:t>
    </dgm:pt>
    <dgm:pt modelId="{0754ED78-0F98-434E-A174-B11CA5C3BF0A}">
      <dgm:prSet/>
      <dgm:spPr/>
      <dgm:t>
        <a:bodyPr/>
        <a:lstStyle/>
        <a:p>
          <a:r>
            <a:rPr lang="en-US" dirty="0"/>
            <a:t> (Manure/Litter nutrient concentration) </a:t>
          </a:r>
        </a:p>
      </dgm:t>
    </dgm:pt>
    <dgm:pt modelId="{E4BED41A-918B-49BF-89F7-76D9DD0A9BAF}" type="parTrans" cxnId="{B12FF38D-07CF-4046-86E7-938E5C305EAF}">
      <dgm:prSet/>
      <dgm:spPr/>
      <dgm:t>
        <a:bodyPr/>
        <a:lstStyle/>
        <a:p>
          <a:endParaRPr lang="en-US"/>
        </a:p>
      </dgm:t>
    </dgm:pt>
    <dgm:pt modelId="{4A1BC668-9296-45A6-B8BD-8F54A2685BD3}" type="sibTrans" cxnId="{B12FF38D-07CF-4046-86E7-938E5C305EAF}">
      <dgm:prSet/>
      <dgm:spPr/>
      <dgm:t>
        <a:bodyPr/>
        <a:lstStyle/>
        <a:p>
          <a:endParaRPr lang="en-US"/>
        </a:p>
      </dgm:t>
    </dgm:pt>
    <dgm:pt modelId="{9B1F7BB7-D787-4277-8E17-66E1B66F9727}">
      <dgm:prSet/>
      <dgm:spPr/>
      <dgm:t>
        <a:bodyPr/>
        <a:lstStyle/>
        <a:p>
          <a:r>
            <a:rPr lang="en-US" dirty="0"/>
            <a:t>Census of Agriculture</a:t>
          </a:r>
        </a:p>
      </dgm:t>
    </dgm:pt>
    <dgm:pt modelId="{F7D47D4D-52A9-4473-847A-F86E51ADAEAA}" type="parTrans" cxnId="{37041403-E840-4B9F-B186-8CD0CCF6E2F6}">
      <dgm:prSet/>
      <dgm:spPr/>
      <dgm:t>
        <a:bodyPr/>
        <a:lstStyle/>
        <a:p>
          <a:endParaRPr lang="en-US"/>
        </a:p>
      </dgm:t>
    </dgm:pt>
    <dgm:pt modelId="{11B3E9DB-CC44-4AC8-A698-64E595171E40}" type="sibTrans" cxnId="{37041403-E840-4B9F-B186-8CD0CCF6E2F6}">
      <dgm:prSet/>
      <dgm:spPr/>
      <dgm:t>
        <a:bodyPr/>
        <a:lstStyle/>
        <a:p>
          <a:endParaRPr lang="en-US"/>
        </a:p>
      </dgm:t>
    </dgm:pt>
    <dgm:pt modelId="{D3459BF7-7378-40CB-86DB-6578BA052A91}">
      <dgm:prSet/>
      <dgm:spPr/>
      <dgm:t>
        <a:bodyPr/>
        <a:lstStyle/>
        <a:p>
          <a:r>
            <a:rPr lang="en-US" dirty="0"/>
            <a:t>American Society of Agricultural and Biological Engineers (ASABE) </a:t>
          </a:r>
        </a:p>
      </dgm:t>
    </dgm:pt>
    <dgm:pt modelId="{0CBA0989-FBC2-44EF-9F39-ED7F5701EFB5}" type="parTrans" cxnId="{5F1B1A15-5B65-4A19-A6FD-844B7FA55733}">
      <dgm:prSet/>
      <dgm:spPr/>
      <dgm:t>
        <a:bodyPr/>
        <a:lstStyle/>
        <a:p>
          <a:endParaRPr lang="en-US"/>
        </a:p>
      </dgm:t>
    </dgm:pt>
    <dgm:pt modelId="{DE328EA1-FEED-44B9-BB99-71862EB22399}" type="sibTrans" cxnId="{5F1B1A15-5B65-4A19-A6FD-844B7FA55733}">
      <dgm:prSet/>
      <dgm:spPr/>
      <dgm:t>
        <a:bodyPr/>
        <a:lstStyle/>
        <a:p>
          <a:endParaRPr lang="en-US"/>
        </a:p>
      </dgm:t>
    </dgm:pt>
    <dgm:pt modelId="{2D975C19-25B5-45C8-B013-0E8154F6A63E}">
      <dgm:prSet/>
      <dgm:spPr/>
      <dgm:t>
        <a:bodyPr/>
        <a:lstStyle/>
        <a:p>
          <a:r>
            <a:rPr lang="en-US" dirty="0"/>
            <a:t>Poultry Litter Subcommittee (PLS)</a:t>
          </a:r>
        </a:p>
      </dgm:t>
    </dgm:pt>
    <dgm:pt modelId="{21DFA325-30A9-4F8C-8FF4-7A2AFDC5A67D}" type="parTrans" cxnId="{FBF1F91F-0C76-48A7-A299-97ED2805223A}">
      <dgm:prSet/>
      <dgm:spPr/>
      <dgm:t>
        <a:bodyPr/>
        <a:lstStyle/>
        <a:p>
          <a:endParaRPr lang="en-US"/>
        </a:p>
      </dgm:t>
    </dgm:pt>
    <dgm:pt modelId="{A4E5BE19-AFA6-4018-B021-E26735471262}" type="sibTrans" cxnId="{FBF1F91F-0C76-48A7-A299-97ED2805223A}">
      <dgm:prSet/>
      <dgm:spPr/>
      <dgm:t>
        <a:bodyPr/>
        <a:lstStyle/>
        <a:p>
          <a:endParaRPr lang="en-US"/>
        </a:p>
      </dgm:t>
    </dgm:pt>
    <dgm:pt modelId="{E7B72D15-34E3-49A1-9E77-7DAAF9AA7D78}">
      <dgm:prSet/>
      <dgm:spPr/>
      <dgm:t>
        <a:bodyPr/>
        <a:lstStyle/>
        <a:p>
          <a:r>
            <a:rPr lang="en-US" dirty="0"/>
            <a:t>Swine characterization report</a:t>
          </a:r>
        </a:p>
      </dgm:t>
    </dgm:pt>
    <dgm:pt modelId="{AF791C90-A37C-4E6C-B120-5698897F61A7}" type="parTrans" cxnId="{DA5E6EA5-5232-4CF3-9382-68AECE87D95A}">
      <dgm:prSet/>
      <dgm:spPr/>
      <dgm:t>
        <a:bodyPr/>
        <a:lstStyle/>
        <a:p>
          <a:endParaRPr lang="en-US"/>
        </a:p>
      </dgm:t>
    </dgm:pt>
    <dgm:pt modelId="{2DAFBEFB-2B34-4C48-A374-4BAEE1BCCD6A}" type="sibTrans" cxnId="{DA5E6EA5-5232-4CF3-9382-68AECE87D95A}">
      <dgm:prSet/>
      <dgm:spPr/>
      <dgm:t>
        <a:bodyPr/>
        <a:lstStyle/>
        <a:p>
          <a:endParaRPr lang="en-US"/>
        </a:p>
      </dgm:t>
    </dgm:pt>
    <dgm:pt modelId="{A291E2D0-E90C-4F3F-8D49-ED3BC13B0371}">
      <dgm:prSet/>
      <dgm:spPr/>
      <dgm:t>
        <a:bodyPr/>
        <a:lstStyle/>
        <a:p>
          <a:r>
            <a:rPr lang="en-US" dirty="0"/>
            <a:t>American Society of Agricultural and Biological Engineers (ASABE) </a:t>
          </a:r>
        </a:p>
      </dgm:t>
    </dgm:pt>
    <dgm:pt modelId="{DAA02E95-120C-4037-AA06-98100316F9E1}" type="parTrans" cxnId="{FB5E9DDD-ADF6-421C-89D7-B8A666296693}">
      <dgm:prSet/>
      <dgm:spPr/>
      <dgm:t>
        <a:bodyPr/>
        <a:lstStyle/>
        <a:p>
          <a:endParaRPr lang="en-US"/>
        </a:p>
      </dgm:t>
    </dgm:pt>
    <dgm:pt modelId="{F7603D11-9CB4-4041-A590-DAEEB400A0B3}" type="sibTrans" cxnId="{FB5E9DDD-ADF6-421C-89D7-B8A666296693}">
      <dgm:prSet/>
      <dgm:spPr/>
      <dgm:t>
        <a:bodyPr/>
        <a:lstStyle/>
        <a:p>
          <a:endParaRPr lang="en-US"/>
        </a:p>
      </dgm:t>
    </dgm:pt>
    <dgm:pt modelId="{35982CE0-802F-4EDF-A25E-49A80DFA5D08}">
      <dgm:prSet/>
      <dgm:spPr/>
      <dgm:t>
        <a:bodyPr/>
        <a:lstStyle/>
        <a:p>
          <a:r>
            <a:rPr lang="en-US" dirty="0"/>
            <a:t>Poultry Litter Subcommittee (PLS)</a:t>
          </a:r>
        </a:p>
      </dgm:t>
    </dgm:pt>
    <dgm:pt modelId="{D6131782-86C4-465A-9949-C351103BB6ED}" type="parTrans" cxnId="{3AD7E23C-18E7-4711-8B5B-F4E08B588769}">
      <dgm:prSet/>
      <dgm:spPr/>
      <dgm:t>
        <a:bodyPr/>
        <a:lstStyle/>
        <a:p>
          <a:endParaRPr lang="en-US"/>
        </a:p>
      </dgm:t>
    </dgm:pt>
    <dgm:pt modelId="{AF774783-534B-4C37-B20D-E282E5F21E80}" type="sibTrans" cxnId="{3AD7E23C-18E7-4711-8B5B-F4E08B588769}">
      <dgm:prSet/>
      <dgm:spPr/>
      <dgm:t>
        <a:bodyPr/>
        <a:lstStyle/>
        <a:p>
          <a:endParaRPr lang="en-US"/>
        </a:p>
      </dgm:t>
    </dgm:pt>
    <dgm:pt modelId="{754EE38A-8E7E-4559-87E8-07EF8ABA9AE3}">
      <dgm:prSet/>
      <dgm:spPr/>
      <dgm:t>
        <a:bodyPr/>
        <a:lstStyle/>
        <a:p>
          <a:r>
            <a:rPr lang="en-US" dirty="0"/>
            <a:t>Swine characterization report</a:t>
          </a:r>
        </a:p>
      </dgm:t>
    </dgm:pt>
    <dgm:pt modelId="{D61D3679-261B-4F80-93A7-16DB2F48F5C0}" type="parTrans" cxnId="{35D516A5-F3CB-481D-8C68-61AC274F750F}">
      <dgm:prSet/>
      <dgm:spPr/>
      <dgm:t>
        <a:bodyPr/>
        <a:lstStyle/>
        <a:p>
          <a:endParaRPr lang="en-US"/>
        </a:p>
      </dgm:t>
    </dgm:pt>
    <dgm:pt modelId="{6EB6AF8B-09CC-42E2-AFAE-93BB64D3108B}" type="sibTrans" cxnId="{35D516A5-F3CB-481D-8C68-61AC274F750F}">
      <dgm:prSet/>
      <dgm:spPr/>
      <dgm:t>
        <a:bodyPr/>
        <a:lstStyle/>
        <a:p>
          <a:endParaRPr lang="en-US"/>
        </a:p>
      </dgm:t>
    </dgm:pt>
    <dgm:pt modelId="{ECA10063-3B91-4F69-A003-FE7E19BE94F0}">
      <dgm:prSet/>
      <dgm:spPr/>
      <dgm:t>
        <a:bodyPr/>
        <a:lstStyle/>
        <a:p>
          <a:r>
            <a:rPr lang="en-US" dirty="0"/>
            <a:t>Turkey Characterization Report</a:t>
          </a:r>
        </a:p>
      </dgm:t>
    </dgm:pt>
    <dgm:pt modelId="{16A0F050-C307-4424-B55D-15436AD6EBC9}" type="parTrans" cxnId="{7AFB87AF-2A0A-400B-BC59-7331C521B7D2}">
      <dgm:prSet/>
      <dgm:spPr/>
      <dgm:t>
        <a:bodyPr/>
        <a:lstStyle/>
        <a:p>
          <a:endParaRPr lang="en-US"/>
        </a:p>
      </dgm:t>
    </dgm:pt>
    <dgm:pt modelId="{CD7AC00D-5DDD-428D-A7BE-BD5A89DD3499}" type="sibTrans" cxnId="{7AFB87AF-2A0A-400B-BC59-7331C521B7D2}">
      <dgm:prSet/>
      <dgm:spPr/>
      <dgm:t>
        <a:bodyPr/>
        <a:lstStyle/>
        <a:p>
          <a:endParaRPr lang="en-US"/>
        </a:p>
      </dgm:t>
    </dgm:pt>
    <dgm:pt modelId="{0E1E8A56-B5BC-4DB6-B4DA-E92E4F95BE5D}">
      <dgm:prSet/>
      <dgm:spPr/>
      <dgm:t>
        <a:bodyPr/>
        <a:lstStyle/>
        <a:p>
          <a:r>
            <a:rPr lang="en-US" dirty="0"/>
            <a:t>Turkey Characterization Report</a:t>
          </a:r>
        </a:p>
      </dgm:t>
    </dgm:pt>
    <dgm:pt modelId="{83AD1AE9-100C-4470-A49B-86694DAC8D3E}" type="parTrans" cxnId="{50011981-570D-4A52-94FB-CDB9D19A11D2}">
      <dgm:prSet/>
      <dgm:spPr/>
      <dgm:t>
        <a:bodyPr/>
        <a:lstStyle/>
        <a:p>
          <a:endParaRPr lang="en-US"/>
        </a:p>
      </dgm:t>
    </dgm:pt>
    <dgm:pt modelId="{D71BA6F5-BA9C-490A-9591-AF64FA8D9B15}" type="sibTrans" cxnId="{50011981-570D-4A52-94FB-CDB9D19A11D2}">
      <dgm:prSet/>
      <dgm:spPr/>
      <dgm:t>
        <a:bodyPr/>
        <a:lstStyle/>
        <a:p>
          <a:endParaRPr lang="en-US"/>
        </a:p>
      </dgm:t>
    </dgm:pt>
    <dgm:pt modelId="{8116B0E7-E178-462A-97F5-8E38C734C958}">
      <dgm:prSet/>
      <dgm:spPr/>
      <dgm:t>
        <a:bodyPr/>
        <a:lstStyle/>
        <a:p>
          <a:r>
            <a:rPr lang="en-US" dirty="0"/>
            <a:t>Production surveys </a:t>
          </a:r>
        </a:p>
      </dgm:t>
    </dgm:pt>
    <dgm:pt modelId="{E0AC4E5F-453C-4C43-8B96-D3BD4C0ADF84}" type="parTrans" cxnId="{2617826C-9DC7-417A-815F-9F78FEFEB980}">
      <dgm:prSet/>
      <dgm:spPr/>
      <dgm:t>
        <a:bodyPr/>
        <a:lstStyle/>
        <a:p>
          <a:endParaRPr lang="en-US"/>
        </a:p>
      </dgm:t>
    </dgm:pt>
    <dgm:pt modelId="{1A0988D8-B94B-46D3-9D3D-3D84788FD61D}" type="sibTrans" cxnId="{2617826C-9DC7-417A-815F-9F78FEFEB980}">
      <dgm:prSet/>
      <dgm:spPr/>
      <dgm:t>
        <a:bodyPr/>
        <a:lstStyle/>
        <a:p>
          <a:endParaRPr lang="en-US"/>
        </a:p>
      </dgm:t>
    </dgm:pt>
    <dgm:pt modelId="{E220B818-5EED-4CF1-8797-35928B948111}">
      <dgm:prSet/>
      <dgm:spPr/>
      <dgm:t>
        <a:bodyPr/>
        <a:lstStyle/>
        <a:p>
          <a:r>
            <a:rPr lang="en-US" dirty="0"/>
            <a:t>Inventories</a:t>
          </a:r>
        </a:p>
      </dgm:t>
    </dgm:pt>
    <dgm:pt modelId="{F548F23C-7ACD-4206-B64B-6E2105727673}" type="parTrans" cxnId="{3C6F5F83-46DE-4113-924D-742FB20E2F42}">
      <dgm:prSet/>
      <dgm:spPr/>
      <dgm:t>
        <a:bodyPr/>
        <a:lstStyle/>
        <a:p>
          <a:endParaRPr lang="en-US"/>
        </a:p>
      </dgm:t>
    </dgm:pt>
    <dgm:pt modelId="{712EE32A-B6EE-44B4-B4B7-10E41E315B89}" type="sibTrans" cxnId="{3C6F5F83-46DE-4113-924D-742FB20E2F42}">
      <dgm:prSet/>
      <dgm:spPr/>
      <dgm:t>
        <a:bodyPr/>
        <a:lstStyle/>
        <a:p>
          <a:endParaRPr lang="en-US"/>
        </a:p>
      </dgm:t>
    </dgm:pt>
    <dgm:pt modelId="{C93DCD02-A4FB-4763-A9B7-857AA9DBBAE7}">
      <dgm:prSet/>
      <dgm:spPr/>
      <dgm:t>
        <a:bodyPr/>
        <a:lstStyle/>
        <a:p>
          <a:r>
            <a:rPr lang="en-US" dirty="0"/>
            <a:t>Sales</a:t>
          </a:r>
        </a:p>
      </dgm:t>
    </dgm:pt>
    <dgm:pt modelId="{34F564FA-5A51-43E0-B7C7-D107D6969CE3}" type="parTrans" cxnId="{6A7B8B95-FD9C-4483-A5C5-B7E92EC46B9D}">
      <dgm:prSet/>
      <dgm:spPr/>
      <dgm:t>
        <a:bodyPr/>
        <a:lstStyle/>
        <a:p>
          <a:endParaRPr lang="en-US"/>
        </a:p>
      </dgm:t>
    </dgm:pt>
    <dgm:pt modelId="{3B02400F-5471-4CD8-B061-77E432B544B6}" type="sibTrans" cxnId="{6A7B8B95-FD9C-4483-A5C5-B7E92EC46B9D}">
      <dgm:prSet/>
      <dgm:spPr/>
      <dgm:t>
        <a:bodyPr/>
        <a:lstStyle/>
        <a:p>
          <a:endParaRPr lang="en-US"/>
        </a:p>
      </dgm:t>
    </dgm:pt>
    <dgm:pt modelId="{47F20E71-28E9-4935-AB4F-A916072C78AC}" type="pres">
      <dgm:prSet presAssocID="{EE51CBA1-8F55-49E7-8F41-F5F14912DFB2}" presName="Name0" presStyleCnt="0">
        <dgm:presLayoutVars>
          <dgm:dir/>
          <dgm:animLvl val="lvl"/>
          <dgm:resizeHandles val="exact"/>
        </dgm:presLayoutVars>
      </dgm:prSet>
      <dgm:spPr/>
    </dgm:pt>
    <dgm:pt modelId="{5ED48426-45B6-4E66-9A08-313A45BD65D6}" type="pres">
      <dgm:prSet presAssocID="{F555B0B5-2DD9-4782-9087-5DCE574C926F}" presName="composite" presStyleCnt="0"/>
      <dgm:spPr/>
    </dgm:pt>
    <dgm:pt modelId="{86AE741C-8631-43F7-AD5C-531D285A26F4}" type="pres">
      <dgm:prSet presAssocID="{F555B0B5-2DD9-4782-9087-5DCE574C926F}" presName="parTx" presStyleLbl="alignNode1" presStyleIdx="0" presStyleCnt="3">
        <dgm:presLayoutVars>
          <dgm:chMax val="0"/>
          <dgm:chPref val="0"/>
          <dgm:bulletEnabled val="1"/>
        </dgm:presLayoutVars>
      </dgm:prSet>
      <dgm:spPr/>
    </dgm:pt>
    <dgm:pt modelId="{9A43C47F-548E-47E9-B6BE-BAC93ACB2AD8}" type="pres">
      <dgm:prSet presAssocID="{F555B0B5-2DD9-4782-9087-5DCE574C926F}" presName="desTx" presStyleLbl="alignAccFollowNode1" presStyleIdx="0" presStyleCnt="3">
        <dgm:presLayoutVars>
          <dgm:bulletEnabled val="1"/>
        </dgm:presLayoutVars>
      </dgm:prSet>
      <dgm:spPr/>
    </dgm:pt>
    <dgm:pt modelId="{98567104-B535-4728-AD6F-85238C838092}" type="pres">
      <dgm:prSet presAssocID="{48AD34C6-1F94-42C0-B49A-4646F99E8A74}" presName="space" presStyleCnt="0"/>
      <dgm:spPr/>
    </dgm:pt>
    <dgm:pt modelId="{2C7C6DF2-0F72-4A33-BA4B-A7619F685FCE}" type="pres">
      <dgm:prSet presAssocID="{2B8C784A-EEE5-4456-80BA-A3A0F45E5F0C}" presName="composite" presStyleCnt="0"/>
      <dgm:spPr/>
    </dgm:pt>
    <dgm:pt modelId="{B33E6790-0216-4D55-A964-E2B869FF2F38}" type="pres">
      <dgm:prSet presAssocID="{2B8C784A-EEE5-4456-80BA-A3A0F45E5F0C}" presName="parTx" presStyleLbl="alignNode1" presStyleIdx="1" presStyleCnt="3">
        <dgm:presLayoutVars>
          <dgm:chMax val="0"/>
          <dgm:chPref val="0"/>
          <dgm:bulletEnabled val="1"/>
        </dgm:presLayoutVars>
      </dgm:prSet>
      <dgm:spPr/>
    </dgm:pt>
    <dgm:pt modelId="{BFBE3FCC-4951-48BD-8EC7-5E4A172E1B98}" type="pres">
      <dgm:prSet presAssocID="{2B8C784A-EEE5-4456-80BA-A3A0F45E5F0C}" presName="desTx" presStyleLbl="alignAccFollowNode1" presStyleIdx="1" presStyleCnt="3">
        <dgm:presLayoutVars>
          <dgm:bulletEnabled val="1"/>
        </dgm:presLayoutVars>
      </dgm:prSet>
      <dgm:spPr/>
    </dgm:pt>
    <dgm:pt modelId="{8A3E2B91-EBD0-4E88-B4A6-49FB9DE53AEE}" type="pres">
      <dgm:prSet presAssocID="{7A6DA871-B6D9-4E9B-A016-B14E2BEABA83}" presName="space" presStyleCnt="0"/>
      <dgm:spPr/>
    </dgm:pt>
    <dgm:pt modelId="{476C63AF-5F41-466E-800F-E2FCEDD287F2}" type="pres">
      <dgm:prSet presAssocID="{0754ED78-0F98-434E-A174-B11CA5C3BF0A}" presName="composite" presStyleCnt="0"/>
      <dgm:spPr/>
    </dgm:pt>
    <dgm:pt modelId="{165F022B-C54D-4D2E-ADEE-C7748BC9061B}" type="pres">
      <dgm:prSet presAssocID="{0754ED78-0F98-434E-A174-B11CA5C3BF0A}" presName="parTx" presStyleLbl="alignNode1" presStyleIdx="2" presStyleCnt="3">
        <dgm:presLayoutVars>
          <dgm:chMax val="0"/>
          <dgm:chPref val="0"/>
          <dgm:bulletEnabled val="1"/>
        </dgm:presLayoutVars>
      </dgm:prSet>
      <dgm:spPr/>
    </dgm:pt>
    <dgm:pt modelId="{F12B0BE6-FD62-4273-BB1D-C763381B05ED}" type="pres">
      <dgm:prSet presAssocID="{0754ED78-0F98-434E-A174-B11CA5C3BF0A}" presName="desTx" presStyleLbl="alignAccFollowNode1" presStyleIdx="2" presStyleCnt="3" custLinFactNeighborY="302">
        <dgm:presLayoutVars>
          <dgm:bulletEnabled val="1"/>
        </dgm:presLayoutVars>
      </dgm:prSet>
      <dgm:spPr/>
    </dgm:pt>
  </dgm:ptLst>
  <dgm:cxnLst>
    <dgm:cxn modelId="{37041403-E840-4B9F-B186-8CD0CCF6E2F6}" srcId="{F555B0B5-2DD9-4782-9087-5DCE574C926F}" destId="{9B1F7BB7-D787-4277-8E17-66E1B66F9727}" srcOrd="0" destOrd="0" parTransId="{F7D47D4D-52A9-4473-847A-F86E51ADAEAA}" sibTransId="{11B3E9DB-CC44-4AC8-A698-64E595171E40}"/>
    <dgm:cxn modelId="{3753170D-5291-4C58-BE6E-F6B58E2B5AE5}" type="presOf" srcId="{8116B0E7-E178-462A-97F5-8E38C734C958}" destId="{9A43C47F-548E-47E9-B6BE-BAC93ACB2AD8}" srcOrd="0" destOrd="3" presId="urn:microsoft.com/office/officeart/2005/8/layout/hList1"/>
    <dgm:cxn modelId="{40422012-E633-4A16-98F1-2763F1FC4675}" type="presOf" srcId="{2B8C784A-EEE5-4456-80BA-A3A0F45E5F0C}" destId="{B33E6790-0216-4D55-A964-E2B869FF2F38}" srcOrd="0" destOrd="0" presId="urn:microsoft.com/office/officeart/2005/8/layout/hList1"/>
    <dgm:cxn modelId="{C459C312-D7FC-4C8B-AFED-4170B85AA35A}" srcId="{EE51CBA1-8F55-49E7-8F41-F5F14912DFB2}" destId="{2B8C784A-EEE5-4456-80BA-A3A0F45E5F0C}" srcOrd="1" destOrd="0" parTransId="{5BB6795C-100E-49F9-845D-284DE3E90E54}" sibTransId="{7A6DA871-B6D9-4E9B-A016-B14E2BEABA83}"/>
    <dgm:cxn modelId="{5F1B1A15-5B65-4A19-A6FD-844B7FA55733}" srcId="{2B8C784A-EEE5-4456-80BA-A3A0F45E5F0C}" destId="{D3459BF7-7378-40CB-86DB-6578BA052A91}" srcOrd="0" destOrd="0" parTransId="{0CBA0989-FBC2-44EF-9F39-ED7F5701EFB5}" sibTransId="{DE328EA1-FEED-44B9-BB99-71862EB22399}"/>
    <dgm:cxn modelId="{AAF7EC1F-607F-4B1F-BE6F-15E393AB8196}" type="presOf" srcId="{A291E2D0-E90C-4F3F-8D49-ED3BC13B0371}" destId="{F12B0BE6-FD62-4273-BB1D-C763381B05ED}" srcOrd="0" destOrd="0" presId="urn:microsoft.com/office/officeart/2005/8/layout/hList1"/>
    <dgm:cxn modelId="{FBF1F91F-0C76-48A7-A299-97ED2805223A}" srcId="{2B8C784A-EEE5-4456-80BA-A3A0F45E5F0C}" destId="{2D975C19-25B5-45C8-B013-0E8154F6A63E}" srcOrd="1" destOrd="0" parTransId="{21DFA325-30A9-4F8C-8FF4-7A2AFDC5A67D}" sibTransId="{A4E5BE19-AFA6-4018-B021-E26735471262}"/>
    <dgm:cxn modelId="{474A1122-9961-4213-B773-6ED3D19CB348}" type="presOf" srcId="{E220B818-5EED-4CF1-8797-35928B948111}" destId="{9A43C47F-548E-47E9-B6BE-BAC93ACB2AD8}" srcOrd="0" destOrd="1" presId="urn:microsoft.com/office/officeart/2005/8/layout/hList1"/>
    <dgm:cxn modelId="{7B792028-F299-447F-8B07-8CDE9AEF7859}" type="presOf" srcId="{EE51CBA1-8F55-49E7-8F41-F5F14912DFB2}" destId="{47F20E71-28E9-4935-AB4F-A916072C78AC}" srcOrd="0" destOrd="0" presId="urn:microsoft.com/office/officeart/2005/8/layout/hList1"/>
    <dgm:cxn modelId="{AB216D3B-1FC9-45DF-A1EC-188A92D53F40}" srcId="{EE51CBA1-8F55-49E7-8F41-F5F14912DFB2}" destId="{F555B0B5-2DD9-4782-9087-5DCE574C926F}" srcOrd="0" destOrd="0" parTransId="{963BBFA1-FF6C-481A-A92B-0E7BA120EE33}" sibTransId="{48AD34C6-1F94-42C0-B49A-4646F99E8A74}"/>
    <dgm:cxn modelId="{3AD7E23C-18E7-4711-8B5B-F4E08B588769}" srcId="{0754ED78-0F98-434E-A174-B11CA5C3BF0A}" destId="{35982CE0-802F-4EDF-A25E-49A80DFA5D08}" srcOrd="1" destOrd="0" parTransId="{D6131782-86C4-465A-9949-C351103BB6ED}" sibTransId="{AF774783-534B-4C37-B20D-E282E5F21E80}"/>
    <dgm:cxn modelId="{94954561-0B84-4651-9D78-ACF7082321A6}" type="presOf" srcId="{2D975C19-25B5-45C8-B013-0E8154F6A63E}" destId="{BFBE3FCC-4951-48BD-8EC7-5E4A172E1B98}" srcOrd="0" destOrd="1" presId="urn:microsoft.com/office/officeart/2005/8/layout/hList1"/>
    <dgm:cxn modelId="{641AEB41-13C9-4616-ACDB-E1E2DCF12384}" type="presOf" srcId="{ECA10063-3B91-4F69-A003-FE7E19BE94F0}" destId="{BFBE3FCC-4951-48BD-8EC7-5E4A172E1B98}" srcOrd="0" destOrd="3" presId="urn:microsoft.com/office/officeart/2005/8/layout/hList1"/>
    <dgm:cxn modelId="{2617826C-9DC7-417A-815F-9F78FEFEB980}" srcId="{F555B0B5-2DD9-4782-9087-5DCE574C926F}" destId="{8116B0E7-E178-462A-97F5-8E38C734C958}" srcOrd="1" destOrd="0" parTransId="{E0AC4E5F-453C-4C43-8B96-D3BD4C0ADF84}" sibTransId="{1A0988D8-B94B-46D3-9D3D-3D84788FD61D}"/>
    <dgm:cxn modelId="{9C271D54-6D09-433C-9984-4C592BE7307F}" type="presOf" srcId="{C93DCD02-A4FB-4763-A9B7-857AA9DBBAE7}" destId="{9A43C47F-548E-47E9-B6BE-BAC93ACB2AD8}" srcOrd="0" destOrd="2" presId="urn:microsoft.com/office/officeart/2005/8/layout/hList1"/>
    <dgm:cxn modelId="{E31ED055-87E9-4BB2-90B5-2BA78C2DDC4A}" type="presOf" srcId="{F555B0B5-2DD9-4782-9087-5DCE574C926F}" destId="{86AE741C-8631-43F7-AD5C-531D285A26F4}" srcOrd="0" destOrd="0" presId="urn:microsoft.com/office/officeart/2005/8/layout/hList1"/>
    <dgm:cxn modelId="{DF535D7E-10A4-4B91-8BF9-14DE3A89CAA8}" type="presOf" srcId="{E7B72D15-34E3-49A1-9E77-7DAAF9AA7D78}" destId="{BFBE3FCC-4951-48BD-8EC7-5E4A172E1B98}" srcOrd="0" destOrd="2" presId="urn:microsoft.com/office/officeart/2005/8/layout/hList1"/>
    <dgm:cxn modelId="{A393E97E-55F0-46A5-8879-D9AB601F52DC}" type="presOf" srcId="{754EE38A-8E7E-4559-87E8-07EF8ABA9AE3}" destId="{F12B0BE6-FD62-4273-BB1D-C763381B05ED}" srcOrd="0" destOrd="2" presId="urn:microsoft.com/office/officeart/2005/8/layout/hList1"/>
    <dgm:cxn modelId="{50011981-570D-4A52-94FB-CDB9D19A11D2}" srcId="{0754ED78-0F98-434E-A174-B11CA5C3BF0A}" destId="{0E1E8A56-B5BC-4DB6-B4DA-E92E4F95BE5D}" srcOrd="3" destOrd="0" parTransId="{83AD1AE9-100C-4470-A49B-86694DAC8D3E}" sibTransId="{D71BA6F5-BA9C-490A-9591-AF64FA8D9B15}"/>
    <dgm:cxn modelId="{3C6F5F83-46DE-4113-924D-742FB20E2F42}" srcId="{9B1F7BB7-D787-4277-8E17-66E1B66F9727}" destId="{E220B818-5EED-4CF1-8797-35928B948111}" srcOrd="0" destOrd="0" parTransId="{F548F23C-7ACD-4206-B64B-6E2105727673}" sibTransId="{712EE32A-B6EE-44B4-B4B7-10E41E315B89}"/>
    <dgm:cxn modelId="{B12FF38D-07CF-4046-86E7-938E5C305EAF}" srcId="{EE51CBA1-8F55-49E7-8F41-F5F14912DFB2}" destId="{0754ED78-0F98-434E-A174-B11CA5C3BF0A}" srcOrd="2" destOrd="0" parTransId="{E4BED41A-918B-49BF-89F7-76D9DD0A9BAF}" sibTransId="{4A1BC668-9296-45A6-B8BD-8F54A2685BD3}"/>
    <dgm:cxn modelId="{6A7B8B95-FD9C-4483-A5C5-B7E92EC46B9D}" srcId="{9B1F7BB7-D787-4277-8E17-66E1B66F9727}" destId="{C93DCD02-A4FB-4763-A9B7-857AA9DBBAE7}" srcOrd="1" destOrd="0" parTransId="{34F564FA-5A51-43E0-B7C7-D107D6969CE3}" sibTransId="{3B02400F-5471-4CD8-B061-77E432B544B6}"/>
    <dgm:cxn modelId="{35D516A5-F3CB-481D-8C68-61AC274F750F}" srcId="{0754ED78-0F98-434E-A174-B11CA5C3BF0A}" destId="{754EE38A-8E7E-4559-87E8-07EF8ABA9AE3}" srcOrd="2" destOrd="0" parTransId="{D61D3679-261B-4F80-93A7-16DB2F48F5C0}" sibTransId="{6EB6AF8B-09CC-42E2-AFAE-93BB64D3108B}"/>
    <dgm:cxn modelId="{DA5E6EA5-5232-4CF3-9382-68AECE87D95A}" srcId="{2B8C784A-EEE5-4456-80BA-A3A0F45E5F0C}" destId="{E7B72D15-34E3-49A1-9E77-7DAAF9AA7D78}" srcOrd="2" destOrd="0" parTransId="{AF791C90-A37C-4E6C-B120-5698897F61A7}" sibTransId="{2DAFBEFB-2B34-4C48-A374-4BAEE1BCCD6A}"/>
    <dgm:cxn modelId="{7AFB87AF-2A0A-400B-BC59-7331C521B7D2}" srcId="{2B8C784A-EEE5-4456-80BA-A3A0F45E5F0C}" destId="{ECA10063-3B91-4F69-A003-FE7E19BE94F0}" srcOrd="3" destOrd="0" parTransId="{16A0F050-C307-4424-B55D-15436AD6EBC9}" sibTransId="{CD7AC00D-5DDD-428D-A7BE-BD5A89DD3499}"/>
    <dgm:cxn modelId="{CE5D3DB1-3176-4CA9-B3B5-02F15DD4B7BF}" type="presOf" srcId="{35982CE0-802F-4EDF-A25E-49A80DFA5D08}" destId="{F12B0BE6-FD62-4273-BB1D-C763381B05ED}" srcOrd="0" destOrd="1" presId="urn:microsoft.com/office/officeart/2005/8/layout/hList1"/>
    <dgm:cxn modelId="{DD072FD2-B631-4549-A50D-354366D18291}" type="presOf" srcId="{0E1E8A56-B5BC-4DB6-B4DA-E92E4F95BE5D}" destId="{F12B0BE6-FD62-4273-BB1D-C763381B05ED}" srcOrd="0" destOrd="3" presId="urn:microsoft.com/office/officeart/2005/8/layout/hList1"/>
    <dgm:cxn modelId="{FB5E9DDD-ADF6-421C-89D7-B8A666296693}" srcId="{0754ED78-0F98-434E-A174-B11CA5C3BF0A}" destId="{A291E2D0-E90C-4F3F-8D49-ED3BC13B0371}" srcOrd="0" destOrd="0" parTransId="{DAA02E95-120C-4037-AA06-98100316F9E1}" sibTransId="{F7603D11-9CB4-4041-A590-DAEEB400A0B3}"/>
    <dgm:cxn modelId="{D62F06E8-4DBE-41D4-999D-B5F6C34E8D3B}" type="presOf" srcId="{D3459BF7-7378-40CB-86DB-6578BA052A91}" destId="{BFBE3FCC-4951-48BD-8EC7-5E4A172E1B98}" srcOrd="0" destOrd="0" presId="urn:microsoft.com/office/officeart/2005/8/layout/hList1"/>
    <dgm:cxn modelId="{A8AE1AEC-AF77-41CA-988B-660989856D53}" type="presOf" srcId="{9B1F7BB7-D787-4277-8E17-66E1B66F9727}" destId="{9A43C47F-548E-47E9-B6BE-BAC93ACB2AD8}" srcOrd="0" destOrd="0" presId="urn:microsoft.com/office/officeart/2005/8/layout/hList1"/>
    <dgm:cxn modelId="{356F00F6-A5CB-46DC-8277-819C02370EFD}" type="presOf" srcId="{0754ED78-0F98-434E-A174-B11CA5C3BF0A}" destId="{165F022B-C54D-4D2E-ADEE-C7748BC9061B}" srcOrd="0" destOrd="0" presId="urn:microsoft.com/office/officeart/2005/8/layout/hList1"/>
    <dgm:cxn modelId="{874CF94E-5C3D-4E75-8290-389E7F05FECB}" type="presParOf" srcId="{47F20E71-28E9-4935-AB4F-A916072C78AC}" destId="{5ED48426-45B6-4E66-9A08-313A45BD65D6}" srcOrd="0" destOrd="0" presId="urn:microsoft.com/office/officeart/2005/8/layout/hList1"/>
    <dgm:cxn modelId="{109957C4-8DAE-4A58-85F3-235DC484D0FE}" type="presParOf" srcId="{5ED48426-45B6-4E66-9A08-313A45BD65D6}" destId="{86AE741C-8631-43F7-AD5C-531D285A26F4}" srcOrd="0" destOrd="0" presId="urn:microsoft.com/office/officeart/2005/8/layout/hList1"/>
    <dgm:cxn modelId="{578F6424-6BF2-45A1-9787-F8716A8CE390}" type="presParOf" srcId="{5ED48426-45B6-4E66-9A08-313A45BD65D6}" destId="{9A43C47F-548E-47E9-B6BE-BAC93ACB2AD8}" srcOrd="1" destOrd="0" presId="urn:microsoft.com/office/officeart/2005/8/layout/hList1"/>
    <dgm:cxn modelId="{F7403CB1-E659-4B16-8F39-6E85827302FD}" type="presParOf" srcId="{47F20E71-28E9-4935-AB4F-A916072C78AC}" destId="{98567104-B535-4728-AD6F-85238C838092}" srcOrd="1" destOrd="0" presId="urn:microsoft.com/office/officeart/2005/8/layout/hList1"/>
    <dgm:cxn modelId="{EFDA52C1-AE26-4264-AE89-C4A56CD88AD3}" type="presParOf" srcId="{47F20E71-28E9-4935-AB4F-A916072C78AC}" destId="{2C7C6DF2-0F72-4A33-BA4B-A7619F685FCE}" srcOrd="2" destOrd="0" presId="urn:microsoft.com/office/officeart/2005/8/layout/hList1"/>
    <dgm:cxn modelId="{15D28CEF-33C8-4D2F-B29E-3BF207A93ED3}" type="presParOf" srcId="{2C7C6DF2-0F72-4A33-BA4B-A7619F685FCE}" destId="{B33E6790-0216-4D55-A964-E2B869FF2F38}" srcOrd="0" destOrd="0" presId="urn:microsoft.com/office/officeart/2005/8/layout/hList1"/>
    <dgm:cxn modelId="{96D94A4E-33C5-499C-AC81-68FA0A865016}" type="presParOf" srcId="{2C7C6DF2-0F72-4A33-BA4B-A7619F685FCE}" destId="{BFBE3FCC-4951-48BD-8EC7-5E4A172E1B98}" srcOrd="1" destOrd="0" presId="urn:microsoft.com/office/officeart/2005/8/layout/hList1"/>
    <dgm:cxn modelId="{62E27B76-B020-4A34-9686-A28D13F4F2CC}" type="presParOf" srcId="{47F20E71-28E9-4935-AB4F-A916072C78AC}" destId="{8A3E2B91-EBD0-4E88-B4A6-49FB9DE53AEE}" srcOrd="3" destOrd="0" presId="urn:microsoft.com/office/officeart/2005/8/layout/hList1"/>
    <dgm:cxn modelId="{44A490A3-00FB-4CF9-8793-6BE1D11F8CA0}" type="presParOf" srcId="{47F20E71-28E9-4935-AB4F-A916072C78AC}" destId="{476C63AF-5F41-466E-800F-E2FCEDD287F2}" srcOrd="4" destOrd="0" presId="urn:microsoft.com/office/officeart/2005/8/layout/hList1"/>
    <dgm:cxn modelId="{7F5A2507-C92D-4266-951B-9977226ED61E}" type="presParOf" srcId="{476C63AF-5F41-466E-800F-E2FCEDD287F2}" destId="{165F022B-C54D-4D2E-ADEE-C7748BC9061B}" srcOrd="0" destOrd="0" presId="urn:microsoft.com/office/officeart/2005/8/layout/hList1"/>
    <dgm:cxn modelId="{AD413FE2-F66C-48BB-8CCE-19DD72EBEF79}" type="presParOf" srcId="{476C63AF-5F41-466E-800F-E2FCEDD287F2}" destId="{F12B0BE6-FD62-4273-BB1D-C763381B05E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2516706-2FBE-4F97-B0BB-56A353ECC369}"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CFCA56C8-D514-4735-8023-BDB292E43C25}">
      <dgm:prSet/>
      <dgm:spPr/>
      <dgm:t>
        <a:bodyPr/>
        <a:lstStyle/>
        <a:p>
          <a:r>
            <a:rPr lang="en-US" dirty="0"/>
            <a:t>Fertilizer Sales tonnage data </a:t>
          </a:r>
        </a:p>
      </dgm:t>
    </dgm:pt>
    <dgm:pt modelId="{9265631C-8285-4A8F-9149-EEAE20829659}" type="parTrans" cxnId="{0CFE4E05-8F25-4017-BA08-5820397A8ECF}">
      <dgm:prSet/>
      <dgm:spPr/>
      <dgm:t>
        <a:bodyPr/>
        <a:lstStyle/>
        <a:p>
          <a:endParaRPr lang="en-US"/>
        </a:p>
      </dgm:t>
    </dgm:pt>
    <dgm:pt modelId="{AF5DF4D0-AA92-430E-884A-D70771860D1C}" type="sibTrans" cxnId="{0CFE4E05-8F25-4017-BA08-5820397A8ECF}">
      <dgm:prSet/>
      <dgm:spPr/>
      <dgm:t>
        <a:bodyPr/>
        <a:lstStyle/>
        <a:p>
          <a:endParaRPr lang="en-US"/>
        </a:p>
      </dgm:t>
    </dgm:pt>
    <dgm:pt modelId="{C5E2775F-3961-4476-B756-6E175A5E4DE5}">
      <dgm:prSet/>
      <dgm:spPr/>
      <dgm:t>
        <a:bodyPr/>
        <a:lstStyle/>
        <a:p>
          <a:r>
            <a:rPr lang="en-US" dirty="0"/>
            <a:t>American Association of Plant Food Control Officials (AAPFCO)</a:t>
          </a:r>
        </a:p>
      </dgm:t>
    </dgm:pt>
    <dgm:pt modelId="{7D71FBB7-D2CA-432A-B241-B9468018069B}" type="parTrans" cxnId="{742521F3-686D-4685-B624-FA1A1C6AC9EA}">
      <dgm:prSet/>
      <dgm:spPr/>
      <dgm:t>
        <a:bodyPr/>
        <a:lstStyle/>
        <a:p>
          <a:endParaRPr lang="en-US"/>
        </a:p>
      </dgm:t>
    </dgm:pt>
    <dgm:pt modelId="{265AB83F-F473-4726-A2FE-7A4ACC6A68DD}" type="sibTrans" cxnId="{742521F3-686D-4685-B624-FA1A1C6AC9EA}">
      <dgm:prSet/>
      <dgm:spPr/>
      <dgm:t>
        <a:bodyPr/>
        <a:lstStyle/>
        <a:p>
          <a:endParaRPr lang="en-US"/>
        </a:p>
      </dgm:t>
    </dgm:pt>
    <dgm:pt modelId="{2ECD62F5-0D74-497F-BA67-07378C4DE1C4}">
      <dgm:prSet/>
      <dgm:spPr/>
      <dgm:t>
        <a:bodyPr/>
        <a:lstStyle/>
        <a:p>
          <a:r>
            <a:rPr lang="en-US" dirty="0"/>
            <a:t>Direct reported state data (Departments of Ag)</a:t>
          </a:r>
        </a:p>
      </dgm:t>
    </dgm:pt>
    <dgm:pt modelId="{F6775F21-678C-460B-B329-3138FFD73553}" type="parTrans" cxnId="{70A55765-7FFA-4B5B-B84B-1BEC6728AD6C}">
      <dgm:prSet/>
      <dgm:spPr/>
      <dgm:t>
        <a:bodyPr/>
        <a:lstStyle/>
        <a:p>
          <a:endParaRPr lang="en-US"/>
        </a:p>
      </dgm:t>
    </dgm:pt>
    <dgm:pt modelId="{9213DD34-4BEC-48B2-9EC8-C88E9257B60E}" type="sibTrans" cxnId="{70A55765-7FFA-4B5B-B84B-1BEC6728AD6C}">
      <dgm:prSet/>
      <dgm:spPr/>
      <dgm:t>
        <a:bodyPr/>
        <a:lstStyle/>
        <a:p>
          <a:endParaRPr lang="en-US"/>
        </a:p>
      </dgm:t>
    </dgm:pt>
    <dgm:pt modelId="{E04D122F-F5E7-4F82-9560-503828A2CF5A}">
      <dgm:prSet/>
      <dgm:spPr/>
      <dgm:t>
        <a:bodyPr/>
        <a:lstStyle/>
        <a:p>
          <a:r>
            <a:rPr lang="en-US" dirty="0"/>
            <a:t>1985-2016</a:t>
          </a:r>
        </a:p>
      </dgm:t>
    </dgm:pt>
    <dgm:pt modelId="{BC64A1C1-180A-417B-99A4-9BA84750B97E}" type="parTrans" cxnId="{189D35B7-59EA-4288-8748-64E4B70D7C29}">
      <dgm:prSet/>
      <dgm:spPr/>
      <dgm:t>
        <a:bodyPr/>
        <a:lstStyle/>
        <a:p>
          <a:endParaRPr lang="en-US"/>
        </a:p>
      </dgm:t>
    </dgm:pt>
    <dgm:pt modelId="{9B65409D-8D9C-45A5-93FE-229725A2EBC9}" type="sibTrans" cxnId="{189D35B7-59EA-4288-8748-64E4B70D7C29}">
      <dgm:prSet/>
      <dgm:spPr/>
      <dgm:t>
        <a:bodyPr/>
        <a:lstStyle/>
        <a:p>
          <a:endParaRPr lang="en-US"/>
        </a:p>
      </dgm:t>
    </dgm:pt>
    <dgm:pt modelId="{E5417764-67E6-4BCB-BB4A-D07426EDE37D}">
      <dgm:prSet/>
      <dgm:spPr/>
      <dgm:t>
        <a:bodyPr/>
        <a:lstStyle/>
        <a:p>
          <a:r>
            <a:rPr lang="en-US" dirty="0"/>
            <a:t>2017-2020</a:t>
          </a:r>
        </a:p>
      </dgm:t>
    </dgm:pt>
    <dgm:pt modelId="{01E55D6C-FC94-482F-B88E-0293F8413AE7}" type="parTrans" cxnId="{2AC6BB24-F9A8-4540-B0EA-74861B7A2B6A}">
      <dgm:prSet/>
      <dgm:spPr/>
      <dgm:t>
        <a:bodyPr/>
        <a:lstStyle/>
        <a:p>
          <a:endParaRPr lang="en-US"/>
        </a:p>
      </dgm:t>
    </dgm:pt>
    <dgm:pt modelId="{0A52E6FA-89A8-4FDA-8B1A-E718C2693315}" type="sibTrans" cxnId="{2AC6BB24-F9A8-4540-B0EA-74861B7A2B6A}">
      <dgm:prSet/>
      <dgm:spPr/>
      <dgm:t>
        <a:bodyPr/>
        <a:lstStyle/>
        <a:p>
          <a:endParaRPr lang="en-US"/>
        </a:p>
      </dgm:t>
    </dgm:pt>
    <dgm:pt modelId="{EDEF96A6-8E8D-4AA8-9397-D234715F4400}" type="pres">
      <dgm:prSet presAssocID="{B2516706-2FBE-4F97-B0BB-56A353ECC369}" presName="Name0" presStyleCnt="0">
        <dgm:presLayoutVars>
          <dgm:dir/>
          <dgm:animLvl val="lvl"/>
          <dgm:resizeHandles val="exact"/>
        </dgm:presLayoutVars>
      </dgm:prSet>
      <dgm:spPr/>
    </dgm:pt>
    <dgm:pt modelId="{1C2AA308-A0A3-4FA3-A699-D19766DE6582}" type="pres">
      <dgm:prSet presAssocID="{CFCA56C8-D514-4735-8023-BDB292E43C25}" presName="vertFlow" presStyleCnt="0"/>
      <dgm:spPr/>
    </dgm:pt>
    <dgm:pt modelId="{5E0E8D73-6562-4B2F-8032-DCDE8CB50FF5}" type="pres">
      <dgm:prSet presAssocID="{CFCA56C8-D514-4735-8023-BDB292E43C25}" presName="header" presStyleLbl="node1" presStyleIdx="0" presStyleCnt="1" custScaleX="206106"/>
      <dgm:spPr/>
    </dgm:pt>
    <dgm:pt modelId="{8C83562C-4282-46B0-A07B-5D9110A40092}" type="pres">
      <dgm:prSet presAssocID="{7D71FBB7-D2CA-432A-B241-B9468018069B}" presName="parTrans" presStyleLbl="sibTrans2D1" presStyleIdx="0" presStyleCnt="2"/>
      <dgm:spPr/>
    </dgm:pt>
    <dgm:pt modelId="{9640599E-BB9C-4234-BD28-7A01430EE844}" type="pres">
      <dgm:prSet presAssocID="{C5E2775F-3961-4476-B756-6E175A5E4DE5}" presName="child" presStyleLbl="alignAccFollowNode1" presStyleIdx="0" presStyleCnt="2" custScaleX="206106">
        <dgm:presLayoutVars>
          <dgm:chMax val="0"/>
          <dgm:bulletEnabled val="1"/>
        </dgm:presLayoutVars>
      </dgm:prSet>
      <dgm:spPr/>
    </dgm:pt>
    <dgm:pt modelId="{3896CFC4-ED84-4EBC-8C1D-2933466BB2BF}" type="pres">
      <dgm:prSet presAssocID="{265AB83F-F473-4726-A2FE-7A4ACC6A68DD}" presName="sibTrans" presStyleLbl="sibTrans2D1" presStyleIdx="1" presStyleCnt="2"/>
      <dgm:spPr/>
    </dgm:pt>
    <dgm:pt modelId="{6368AC3C-E6B5-4830-89FC-E24DC07D995E}" type="pres">
      <dgm:prSet presAssocID="{2ECD62F5-0D74-497F-BA67-07378C4DE1C4}" presName="child" presStyleLbl="alignAccFollowNode1" presStyleIdx="1" presStyleCnt="2" custScaleX="206106">
        <dgm:presLayoutVars>
          <dgm:chMax val="0"/>
          <dgm:bulletEnabled val="1"/>
        </dgm:presLayoutVars>
      </dgm:prSet>
      <dgm:spPr/>
    </dgm:pt>
  </dgm:ptLst>
  <dgm:cxnLst>
    <dgm:cxn modelId="{0CFE4E05-8F25-4017-BA08-5820397A8ECF}" srcId="{B2516706-2FBE-4F97-B0BB-56A353ECC369}" destId="{CFCA56C8-D514-4735-8023-BDB292E43C25}" srcOrd="0" destOrd="0" parTransId="{9265631C-8285-4A8F-9149-EEAE20829659}" sibTransId="{AF5DF4D0-AA92-430E-884A-D70771860D1C}"/>
    <dgm:cxn modelId="{B307A908-10BE-4FC2-A380-DB254A2E6FAC}" type="presOf" srcId="{7D71FBB7-D2CA-432A-B241-B9468018069B}" destId="{8C83562C-4282-46B0-A07B-5D9110A40092}" srcOrd="0" destOrd="0" presId="urn:microsoft.com/office/officeart/2005/8/layout/lProcess1"/>
    <dgm:cxn modelId="{9C1BD90A-C05A-4FE7-9019-6C1BBB761CC2}" type="presOf" srcId="{E5417764-67E6-4BCB-BB4A-D07426EDE37D}" destId="{6368AC3C-E6B5-4830-89FC-E24DC07D995E}" srcOrd="0" destOrd="1" presId="urn:microsoft.com/office/officeart/2005/8/layout/lProcess1"/>
    <dgm:cxn modelId="{742E9117-D96C-4D3E-BA27-F28FC083219A}" type="presOf" srcId="{B2516706-2FBE-4F97-B0BB-56A353ECC369}" destId="{EDEF96A6-8E8D-4AA8-9397-D234715F4400}" srcOrd="0" destOrd="0" presId="urn:microsoft.com/office/officeart/2005/8/layout/lProcess1"/>
    <dgm:cxn modelId="{2AC6BB24-F9A8-4540-B0EA-74861B7A2B6A}" srcId="{2ECD62F5-0D74-497F-BA67-07378C4DE1C4}" destId="{E5417764-67E6-4BCB-BB4A-D07426EDE37D}" srcOrd="0" destOrd="0" parTransId="{01E55D6C-FC94-482F-B88E-0293F8413AE7}" sibTransId="{0A52E6FA-89A8-4FDA-8B1A-E718C2693315}"/>
    <dgm:cxn modelId="{067D7B26-3354-4295-9053-AB8C1A369FCE}" type="presOf" srcId="{E04D122F-F5E7-4F82-9560-503828A2CF5A}" destId="{9640599E-BB9C-4234-BD28-7A01430EE844}" srcOrd="0" destOrd="1" presId="urn:microsoft.com/office/officeart/2005/8/layout/lProcess1"/>
    <dgm:cxn modelId="{109CB528-C49D-49BC-986C-51BF9DEA7AFC}" type="presOf" srcId="{265AB83F-F473-4726-A2FE-7A4ACC6A68DD}" destId="{3896CFC4-ED84-4EBC-8C1D-2933466BB2BF}" srcOrd="0" destOrd="0" presId="urn:microsoft.com/office/officeart/2005/8/layout/lProcess1"/>
    <dgm:cxn modelId="{70A55765-7FFA-4B5B-B84B-1BEC6728AD6C}" srcId="{CFCA56C8-D514-4735-8023-BDB292E43C25}" destId="{2ECD62F5-0D74-497F-BA67-07378C4DE1C4}" srcOrd="1" destOrd="0" parTransId="{F6775F21-678C-460B-B329-3138FFD73553}" sibTransId="{9213DD34-4BEC-48B2-9EC8-C88E9257B60E}"/>
    <dgm:cxn modelId="{FD45CD6B-BF3E-459E-90D5-402F74465021}" type="presOf" srcId="{C5E2775F-3961-4476-B756-6E175A5E4DE5}" destId="{9640599E-BB9C-4234-BD28-7A01430EE844}" srcOrd="0" destOrd="0" presId="urn:microsoft.com/office/officeart/2005/8/layout/lProcess1"/>
    <dgm:cxn modelId="{39286F74-4E42-42E6-8A6C-8C79BFF4542A}" type="presOf" srcId="{2ECD62F5-0D74-497F-BA67-07378C4DE1C4}" destId="{6368AC3C-E6B5-4830-89FC-E24DC07D995E}" srcOrd="0" destOrd="0" presId="urn:microsoft.com/office/officeart/2005/8/layout/lProcess1"/>
    <dgm:cxn modelId="{E1586375-7734-4387-B3B3-E5DEB480F1F6}" type="presOf" srcId="{CFCA56C8-D514-4735-8023-BDB292E43C25}" destId="{5E0E8D73-6562-4B2F-8032-DCDE8CB50FF5}" srcOrd="0" destOrd="0" presId="urn:microsoft.com/office/officeart/2005/8/layout/lProcess1"/>
    <dgm:cxn modelId="{189D35B7-59EA-4288-8748-64E4B70D7C29}" srcId="{C5E2775F-3961-4476-B756-6E175A5E4DE5}" destId="{E04D122F-F5E7-4F82-9560-503828A2CF5A}" srcOrd="0" destOrd="0" parTransId="{BC64A1C1-180A-417B-99A4-9BA84750B97E}" sibTransId="{9B65409D-8D9C-45A5-93FE-229725A2EBC9}"/>
    <dgm:cxn modelId="{742521F3-686D-4685-B624-FA1A1C6AC9EA}" srcId="{CFCA56C8-D514-4735-8023-BDB292E43C25}" destId="{C5E2775F-3961-4476-B756-6E175A5E4DE5}" srcOrd="0" destOrd="0" parTransId="{7D71FBB7-D2CA-432A-B241-B9468018069B}" sibTransId="{265AB83F-F473-4726-A2FE-7A4ACC6A68DD}"/>
    <dgm:cxn modelId="{905D98CA-ECDF-47FC-B6A6-BA5EF892880E}" type="presParOf" srcId="{EDEF96A6-8E8D-4AA8-9397-D234715F4400}" destId="{1C2AA308-A0A3-4FA3-A699-D19766DE6582}" srcOrd="0" destOrd="0" presId="urn:microsoft.com/office/officeart/2005/8/layout/lProcess1"/>
    <dgm:cxn modelId="{5C7E10C9-58ED-4509-9DCF-E0457C698B46}" type="presParOf" srcId="{1C2AA308-A0A3-4FA3-A699-D19766DE6582}" destId="{5E0E8D73-6562-4B2F-8032-DCDE8CB50FF5}" srcOrd="0" destOrd="0" presId="urn:microsoft.com/office/officeart/2005/8/layout/lProcess1"/>
    <dgm:cxn modelId="{60197FC9-F607-4FC9-9D6A-1AA365AFC100}" type="presParOf" srcId="{1C2AA308-A0A3-4FA3-A699-D19766DE6582}" destId="{8C83562C-4282-46B0-A07B-5D9110A40092}" srcOrd="1" destOrd="0" presId="urn:microsoft.com/office/officeart/2005/8/layout/lProcess1"/>
    <dgm:cxn modelId="{29310B79-7FFE-4D9A-A004-84ADEB7CCC72}" type="presParOf" srcId="{1C2AA308-A0A3-4FA3-A699-D19766DE6582}" destId="{9640599E-BB9C-4234-BD28-7A01430EE844}" srcOrd="2" destOrd="0" presId="urn:microsoft.com/office/officeart/2005/8/layout/lProcess1"/>
    <dgm:cxn modelId="{CA26403A-E344-4E29-AC2E-79E81DC48C48}" type="presParOf" srcId="{1C2AA308-A0A3-4FA3-A699-D19766DE6582}" destId="{3896CFC4-ED84-4EBC-8C1D-2933466BB2BF}" srcOrd="3" destOrd="0" presId="urn:microsoft.com/office/officeart/2005/8/layout/lProcess1"/>
    <dgm:cxn modelId="{16105CAF-1C66-42BB-9B6F-6CD152E9F21D}" type="presParOf" srcId="{1C2AA308-A0A3-4FA3-A699-D19766DE6582}" destId="{6368AC3C-E6B5-4830-89FC-E24DC07D995E}"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A4CE3C2-06DC-4123-B1BF-5298FF0F2FA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A6938C6-B8C6-4254-BFD4-9F03BF9AA99E}">
      <dgm:prSet/>
      <dgm:spPr/>
      <dgm:t>
        <a:bodyPr/>
        <a:lstStyle/>
        <a:p>
          <a:r>
            <a:rPr lang="en-US" dirty="0"/>
            <a:t>The Chesapeake Bay Program uses models to examine how management practices will reduce nitrogen and phosphorus </a:t>
          </a:r>
        </a:p>
      </dgm:t>
    </dgm:pt>
    <dgm:pt modelId="{C8BAFDD3-2A90-4685-928A-532E980D5FEF}" type="parTrans" cxnId="{810543F2-A019-48EC-9773-D71831BBB887}">
      <dgm:prSet/>
      <dgm:spPr/>
      <dgm:t>
        <a:bodyPr/>
        <a:lstStyle/>
        <a:p>
          <a:endParaRPr lang="en-US"/>
        </a:p>
      </dgm:t>
    </dgm:pt>
    <dgm:pt modelId="{8094CCC2-21B8-439A-BFE9-B76D6DB1B440}" type="sibTrans" cxnId="{810543F2-A019-48EC-9773-D71831BBB887}">
      <dgm:prSet/>
      <dgm:spPr/>
      <dgm:t>
        <a:bodyPr/>
        <a:lstStyle/>
        <a:p>
          <a:endParaRPr lang="en-US"/>
        </a:p>
      </dgm:t>
    </dgm:pt>
    <dgm:pt modelId="{915B0B96-5265-4EE3-8F0C-045716B78EF7}">
      <dgm:prSet/>
      <dgm:spPr/>
      <dgm:t>
        <a:bodyPr/>
        <a:lstStyle/>
        <a:p>
          <a:r>
            <a:rPr lang="en-US" dirty="0"/>
            <a:t>Multiple sources of data are used to feed these tools </a:t>
          </a:r>
        </a:p>
      </dgm:t>
    </dgm:pt>
    <dgm:pt modelId="{49EC5489-6F46-4C64-A9DA-E364A87E214B}" type="parTrans" cxnId="{910CB9A4-5A4A-4EF6-B5FA-B64BCE706CF6}">
      <dgm:prSet/>
      <dgm:spPr/>
      <dgm:t>
        <a:bodyPr/>
        <a:lstStyle/>
        <a:p>
          <a:endParaRPr lang="en-US"/>
        </a:p>
      </dgm:t>
    </dgm:pt>
    <dgm:pt modelId="{5FCD52E1-0F79-4C1D-991C-50E76F04CB6A}" type="sibTrans" cxnId="{910CB9A4-5A4A-4EF6-B5FA-B64BCE706CF6}">
      <dgm:prSet/>
      <dgm:spPr/>
      <dgm:t>
        <a:bodyPr/>
        <a:lstStyle/>
        <a:p>
          <a:endParaRPr lang="en-US"/>
        </a:p>
      </dgm:t>
    </dgm:pt>
    <dgm:pt modelId="{9EA269E4-3750-4784-9F7D-930584744075}">
      <dgm:prSet/>
      <dgm:spPr/>
      <dgm:t>
        <a:bodyPr/>
        <a:lstStyle/>
        <a:p>
          <a:r>
            <a:rPr lang="en-US" dirty="0"/>
            <a:t>Data limitations require assumptions to be made</a:t>
          </a:r>
        </a:p>
      </dgm:t>
    </dgm:pt>
    <dgm:pt modelId="{1AAAA56A-7788-4690-B4FD-A3D680F6988B}" type="parTrans" cxnId="{5CB2F0F3-0905-4608-9E2D-75794B28225B}">
      <dgm:prSet/>
      <dgm:spPr/>
      <dgm:t>
        <a:bodyPr/>
        <a:lstStyle/>
        <a:p>
          <a:endParaRPr lang="en-US"/>
        </a:p>
      </dgm:t>
    </dgm:pt>
    <dgm:pt modelId="{7D07A1A4-390C-4DEE-A557-C94F64632FFD}" type="sibTrans" cxnId="{5CB2F0F3-0905-4608-9E2D-75794B28225B}">
      <dgm:prSet/>
      <dgm:spPr/>
      <dgm:t>
        <a:bodyPr/>
        <a:lstStyle/>
        <a:p>
          <a:endParaRPr lang="en-US"/>
        </a:p>
      </dgm:t>
    </dgm:pt>
    <dgm:pt modelId="{8C1129CE-8DB6-4075-A546-007AE3D6038A}">
      <dgm:prSet/>
      <dgm:spPr/>
      <dgm:t>
        <a:bodyPr/>
        <a:lstStyle/>
        <a:p>
          <a:r>
            <a:rPr lang="en-US" dirty="0"/>
            <a:t>New lines of evidence are essential to improving the representation of agriculture in modeling tools</a:t>
          </a:r>
        </a:p>
      </dgm:t>
    </dgm:pt>
    <dgm:pt modelId="{1BCEEF6A-7DDA-448F-BC55-97AC41347FA2}" type="parTrans" cxnId="{B91DCB1B-5052-4339-AF52-766F7E25ED60}">
      <dgm:prSet/>
      <dgm:spPr/>
      <dgm:t>
        <a:bodyPr/>
        <a:lstStyle/>
        <a:p>
          <a:endParaRPr lang="en-US"/>
        </a:p>
      </dgm:t>
    </dgm:pt>
    <dgm:pt modelId="{7FB54B81-B9AB-443C-9D46-C7449C9ECBB8}" type="sibTrans" cxnId="{B91DCB1B-5052-4339-AF52-766F7E25ED60}">
      <dgm:prSet/>
      <dgm:spPr/>
      <dgm:t>
        <a:bodyPr/>
        <a:lstStyle/>
        <a:p>
          <a:endParaRPr lang="en-US"/>
        </a:p>
      </dgm:t>
    </dgm:pt>
    <dgm:pt modelId="{585225C0-C696-43C9-888D-996F283D2527}">
      <dgm:prSet/>
      <dgm:spPr/>
      <dgm:t>
        <a:bodyPr/>
        <a:lstStyle/>
        <a:p>
          <a:pPr algn="ctr"/>
          <a:r>
            <a:rPr lang="en-US" dirty="0"/>
            <a:t>AND</a:t>
          </a:r>
        </a:p>
      </dgm:t>
    </dgm:pt>
    <dgm:pt modelId="{FB25E67E-0506-4FAB-BD76-561A3F4E454D}" type="parTrans" cxnId="{52157763-D064-4241-9C7B-191C2217EAB7}">
      <dgm:prSet/>
      <dgm:spPr/>
      <dgm:t>
        <a:bodyPr/>
        <a:lstStyle/>
        <a:p>
          <a:endParaRPr lang="en-US"/>
        </a:p>
      </dgm:t>
    </dgm:pt>
    <dgm:pt modelId="{2890BFE5-134A-4987-8206-3F43A572040B}" type="sibTrans" cxnId="{52157763-D064-4241-9C7B-191C2217EAB7}">
      <dgm:prSet/>
      <dgm:spPr/>
      <dgm:t>
        <a:bodyPr/>
        <a:lstStyle/>
        <a:p>
          <a:endParaRPr lang="en-US"/>
        </a:p>
      </dgm:t>
    </dgm:pt>
    <dgm:pt modelId="{C8031156-D13B-4502-83F6-E97E1FF5D384}">
      <dgm:prSet/>
      <dgm:spPr/>
      <dgm:t>
        <a:bodyPr/>
        <a:lstStyle/>
        <a:p>
          <a:pPr algn="ctr"/>
          <a:r>
            <a:rPr lang="en-US" dirty="0"/>
            <a:t>BUT</a:t>
          </a:r>
        </a:p>
      </dgm:t>
    </dgm:pt>
    <dgm:pt modelId="{74A1A671-9B68-4497-98E0-1B700FC6780B}" type="parTrans" cxnId="{B73B793F-5A55-435D-93BA-E74A6C70C454}">
      <dgm:prSet/>
      <dgm:spPr/>
      <dgm:t>
        <a:bodyPr/>
        <a:lstStyle/>
        <a:p>
          <a:endParaRPr lang="en-US"/>
        </a:p>
      </dgm:t>
    </dgm:pt>
    <dgm:pt modelId="{9919CAE5-26E2-47CF-83FC-B100D8294FAF}" type="sibTrans" cxnId="{B73B793F-5A55-435D-93BA-E74A6C70C454}">
      <dgm:prSet/>
      <dgm:spPr/>
      <dgm:t>
        <a:bodyPr/>
        <a:lstStyle/>
        <a:p>
          <a:endParaRPr lang="en-US"/>
        </a:p>
      </dgm:t>
    </dgm:pt>
    <dgm:pt modelId="{CA0C3B1B-4130-4FAE-B877-B31299C8261E}">
      <dgm:prSet/>
      <dgm:spPr/>
      <dgm:t>
        <a:bodyPr/>
        <a:lstStyle/>
        <a:p>
          <a:pPr algn="ctr"/>
          <a:r>
            <a:rPr lang="en-US" dirty="0"/>
            <a:t>THEREFORE</a:t>
          </a:r>
        </a:p>
      </dgm:t>
    </dgm:pt>
    <dgm:pt modelId="{C99C913C-BBF5-41D7-ABFA-2909CAAD09E7}" type="parTrans" cxnId="{45A3696D-65ED-4603-B21A-812B67B94C19}">
      <dgm:prSet/>
      <dgm:spPr/>
      <dgm:t>
        <a:bodyPr/>
        <a:lstStyle/>
        <a:p>
          <a:endParaRPr lang="en-US"/>
        </a:p>
      </dgm:t>
    </dgm:pt>
    <dgm:pt modelId="{58BB642E-68D9-41C2-A354-F40895A0AF14}" type="sibTrans" cxnId="{45A3696D-65ED-4603-B21A-812B67B94C19}">
      <dgm:prSet/>
      <dgm:spPr/>
      <dgm:t>
        <a:bodyPr/>
        <a:lstStyle/>
        <a:p>
          <a:endParaRPr lang="en-US"/>
        </a:p>
      </dgm:t>
    </dgm:pt>
    <dgm:pt modelId="{6F0A4B1D-71E8-4E19-80CE-B84CED3E24A8}" type="pres">
      <dgm:prSet presAssocID="{DA4CE3C2-06DC-4123-B1BF-5298FF0F2FAA}" presName="linear" presStyleCnt="0">
        <dgm:presLayoutVars>
          <dgm:animLvl val="lvl"/>
          <dgm:resizeHandles val="exact"/>
        </dgm:presLayoutVars>
      </dgm:prSet>
      <dgm:spPr/>
    </dgm:pt>
    <dgm:pt modelId="{8EBA745A-EBE9-46ED-B9CF-1EF75F61CE99}" type="pres">
      <dgm:prSet presAssocID="{0A6938C6-B8C6-4254-BFD4-9F03BF9AA99E}" presName="parentText" presStyleLbl="node1" presStyleIdx="0" presStyleCnt="4">
        <dgm:presLayoutVars>
          <dgm:chMax val="0"/>
          <dgm:bulletEnabled val="1"/>
        </dgm:presLayoutVars>
      </dgm:prSet>
      <dgm:spPr/>
    </dgm:pt>
    <dgm:pt modelId="{952ED603-B82F-4288-8428-3299F3294DFD}" type="pres">
      <dgm:prSet presAssocID="{0A6938C6-B8C6-4254-BFD4-9F03BF9AA99E}" presName="childText" presStyleLbl="revTx" presStyleIdx="0" presStyleCnt="3">
        <dgm:presLayoutVars>
          <dgm:bulletEnabled val="1"/>
        </dgm:presLayoutVars>
      </dgm:prSet>
      <dgm:spPr/>
    </dgm:pt>
    <dgm:pt modelId="{8EE0759F-D3EE-4AEA-8A66-BEEF4F9C0FFA}" type="pres">
      <dgm:prSet presAssocID="{915B0B96-5265-4EE3-8F0C-045716B78EF7}" presName="parentText" presStyleLbl="node1" presStyleIdx="1" presStyleCnt="4">
        <dgm:presLayoutVars>
          <dgm:chMax val="0"/>
          <dgm:bulletEnabled val="1"/>
        </dgm:presLayoutVars>
      </dgm:prSet>
      <dgm:spPr/>
    </dgm:pt>
    <dgm:pt modelId="{1F7FEAC7-BBE4-44AF-90F7-6F94F3362E74}" type="pres">
      <dgm:prSet presAssocID="{915B0B96-5265-4EE3-8F0C-045716B78EF7}" presName="childText" presStyleLbl="revTx" presStyleIdx="1" presStyleCnt="3">
        <dgm:presLayoutVars>
          <dgm:bulletEnabled val="1"/>
        </dgm:presLayoutVars>
      </dgm:prSet>
      <dgm:spPr/>
    </dgm:pt>
    <dgm:pt modelId="{04B7F868-B9F2-43C6-8B75-55793A3F35FC}" type="pres">
      <dgm:prSet presAssocID="{9EA269E4-3750-4784-9F7D-930584744075}" presName="parentText" presStyleLbl="node1" presStyleIdx="2" presStyleCnt="4">
        <dgm:presLayoutVars>
          <dgm:chMax val="0"/>
          <dgm:bulletEnabled val="1"/>
        </dgm:presLayoutVars>
      </dgm:prSet>
      <dgm:spPr/>
    </dgm:pt>
    <dgm:pt modelId="{400689B2-A4C7-4653-8A18-6C8A2BEBA733}" type="pres">
      <dgm:prSet presAssocID="{9EA269E4-3750-4784-9F7D-930584744075}" presName="childText" presStyleLbl="revTx" presStyleIdx="2" presStyleCnt="3">
        <dgm:presLayoutVars>
          <dgm:bulletEnabled val="1"/>
        </dgm:presLayoutVars>
      </dgm:prSet>
      <dgm:spPr/>
    </dgm:pt>
    <dgm:pt modelId="{ABCE6A02-C9BD-4515-9107-D3A49529A468}" type="pres">
      <dgm:prSet presAssocID="{8C1129CE-8DB6-4075-A546-007AE3D6038A}" presName="parentText" presStyleLbl="node1" presStyleIdx="3" presStyleCnt="4">
        <dgm:presLayoutVars>
          <dgm:chMax val="0"/>
          <dgm:bulletEnabled val="1"/>
        </dgm:presLayoutVars>
      </dgm:prSet>
      <dgm:spPr/>
    </dgm:pt>
  </dgm:ptLst>
  <dgm:cxnLst>
    <dgm:cxn modelId="{B91DCB1B-5052-4339-AF52-766F7E25ED60}" srcId="{DA4CE3C2-06DC-4123-B1BF-5298FF0F2FAA}" destId="{8C1129CE-8DB6-4075-A546-007AE3D6038A}" srcOrd="3" destOrd="0" parTransId="{1BCEEF6A-7DDA-448F-BC55-97AC41347FA2}" sibTransId="{7FB54B81-B9AB-443C-9D46-C7449C9ECBB8}"/>
    <dgm:cxn modelId="{B73B793F-5A55-435D-93BA-E74A6C70C454}" srcId="{915B0B96-5265-4EE3-8F0C-045716B78EF7}" destId="{C8031156-D13B-4502-83F6-E97E1FF5D384}" srcOrd="0" destOrd="0" parTransId="{74A1A671-9B68-4497-98E0-1B700FC6780B}" sibTransId="{9919CAE5-26E2-47CF-83FC-B100D8294FAF}"/>
    <dgm:cxn modelId="{2AF76B5F-B7B0-4A69-AE31-18B01499BCE8}" type="presOf" srcId="{585225C0-C696-43C9-888D-996F283D2527}" destId="{952ED603-B82F-4288-8428-3299F3294DFD}" srcOrd="0" destOrd="0" presId="urn:microsoft.com/office/officeart/2005/8/layout/vList2"/>
    <dgm:cxn modelId="{52157763-D064-4241-9C7B-191C2217EAB7}" srcId="{0A6938C6-B8C6-4254-BFD4-9F03BF9AA99E}" destId="{585225C0-C696-43C9-888D-996F283D2527}" srcOrd="0" destOrd="0" parTransId="{FB25E67E-0506-4FAB-BD76-561A3F4E454D}" sibTransId="{2890BFE5-134A-4987-8206-3F43A572040B}"/>
    <dgm:cxn modelId="{45A3696D-65ED-4603-B21A-812B67B94C19}" srcId="{9EA269E4-3750-4784-9F7D-930584744075}" destId="{CA0C3B1B-4130-4FAE-B877-B31299C8261E}" srcOrd="0" destOrd="0" parTransId="{C99C913C-BBF5-41D7-ABFA-2909CAAD09E7}" sibTransId="{58BB642E-68D9-41C2-A354-F40895A0AF14}"/>
    <dgm:cxn modelId="{3FE3454E-1DCA-43B0-A6E5-7E837A3C1E31}" type="presOf" srcId="{C8031156-D13B-4502-83F6-E97E1FF5D384}" destId="{1F7FEAC7-BBE4-44AF-90F7-6F94F3362E74}" srcOrd="0" destOrd="0" presId="urn:microsoft.com/office/officeart/2005/8/layout/vList2"/>
    <dgm:cxn modelId="{AC24734E-B832-4D89-862D-BAE444798F6A}" type="presOf" srcId="{DA4CE3C2-06DC-4123-B1BF-5298FF0F2FAA}" destId="{6F0A4B1D-71E8-4E19-80CE-B84CED3E24A8}" srcOrd="0" destOrd="0" presId="urn:microsoft.com/office/officeart/2005/8/layout/vList2"/>
    <dgm:cxn modelId="{FD028474-0A43-4791-925B-D8AA26958A34}" type="presOf" srcId="{9EA269E4-3750-4784-9F7D-930584744075}" destId="{04B7F868-B9F2-43C6-8B75-55793A3F35FC}" srcOrd="0" destOrd="0" presId="urn:microsoft.com/office/officeart/2005/8/layout/vList2"/>
    <dgm:cxn modelId="{8A290788-6F42-493B-B8BF-7D0DAAD7736A}" type="presOf" srcId="{0A6938C6-B8C6-4254-BFD4-9F03BF9AA99E}" destId="{8EBA745A-EBE9-46ED-B9CF-1EF75F61CE99}" srcOrd="0" destOrd="0" presId="urn:microsoft.com/office/officeart/2005/8/layout/vList2"/>
    <dgm:cxn modelId="{910CB9A4-5A4A-4EF6-B5FA-B64BCE706CF6}" srcId="{DA4CE3C2-06DC-4123-B1BF-5298FF0F2FAA}" destId="{915B0B96-5265-4EE3-8F0C-045716B78EF7}" srcOrd="1" destOrd="0" parTransId="{49EC5489-6F46-4C64-A9DA-E364A87E214B}" sibTransId="{5FCD52E1-0F79-4C1D-991C-50E76F04CB6A}"/>
    <dgm:cxn modelId="{C777D9A9-5570-4C77-B37A-881676A4418D}" type="presOf" srcId="{CA0C3B1B-4130-4FAE-B877-B31299C8261E}" destId="{400689B2-A4C7-4653-8A18-6C8A2BEBA733}" srcOrd="0" destOrd="0" presId="urn:microsoft.com/office/officeart/2005/8/layout/vList2"/>
    <dgm:cxn modelId="{59E710C1-0E0E-4200-A8CA-9464530C4F35}" type="presOf" srcId="{915B0B96-5265-4EE3-8F0C-045716B78EF7}" destId="{8EE0759F-D3EE-4AEA-8A66-BEEF4F9C0FFA}" srcOrd="0" destOrd="0" presId="urn:microsoft.com/office/officeart/2005/8/layout/vList2"/>
    <dgm:cxn modelId="{DA5D8CE7-C080-431F-8A35-BEE7B2D54211}" type="presOf" srcId="{8C1129CE-8DB6-4075-A546-007AE3D6038A}" destId="{ABCE6A02-C9BD-4515-9107-D3A49529A468}" srcOrd="0" destOrd="0" presId="urn:microsoft.com/office/officeart/2005/8/layout/vList2"/>
    <dgm:cxn modelId="{810543F2-A019-48EC-9773-D71831BBB887}" srcId="{DA4CE3C2-06DC-4123-B1BF-5298FF0F2FAA}" destId="{0A6938C6-B8C6-4254-BFD4-9F03BF9AA99E}" srcOrd="0" destOrd="0" parTransId="{C8BAFDD3-2A90-4685-928A-532E980D5FEF}" sibTransId="{8094CCC2-21B8-439A-BFE9-B76D6DB1B440}"/>
    <dgm:cxn modelId="{5CB2F0F3-0905-4608-9E2D-75794B28225B}" srcId="{DA4CE3C2-06DC-4123-B1BF-5298FF0F2FAA}" destId="{9EA269E4-3750-4784-9F7D-930584744075}" srcOrd="2" destOrd="0" parTransId="{1AAAA56A-7788-4690-B4FD-A3D680F6988B}" sibTransId="{7D07A1A4-390C-4DEE-A557-C94F64632FFD}"/>
    <dgm:cxn modelId="{AD030831-B777-41EC-9567-EAB77F2AF673}" type="presParOf" srcId="{6F0A4B1D-71E8-4E19-80CE-B84CED3E24A8}" destId="{8EBA745A-EBE9-46ED-B9CF-1EF75F61CE99}" srcOrd="0" destOrd="0" presId="urn:microsoft.com/office/officeart/2005/8/layout/vList2"/>
    <dgm:cxn modelId="{B964CECF-306A-40AC-9490-84D8A37A17ED}" type="presParOf" srcId="{6F0A4B1D-71E8-4E19-80CE-B84CED3E24A8}" destId="{952ED603-B82F-4288-8428-3299F3294DFD}" srcOrd="1" destOrd="0" presId="urn:microsoft.com/office/officeart/2005/8/layout/vList2"/>
    <dgm:cxn modelId="{3F7CDC73-0F22-4A87-BC00-BF6DD932891C}" type="presParOf" srcId="{6F0A4B1D-71E8-4E19-80CE-B84CED3E24A8}" destId="{8EE0759F-D3EE-4AEA-8A66-BEEF4F9C0FFA}" srcOrd="2" destOrd="0" presId="urn:microsoft.com/office/officeart/2005/8/layout/vList2"/>
    <dgm:cxn modelId="{70B8073A-9CE8-4F7D-A924-033858BDDDA9}" type="presParOf" srcId="{6F0A4B1D-71E8-4E19-80CE-B84CED3E24A8}" destId="{1F7FEAC7-BBE4-44AF-90F7-6F94F3362E74}" srcOrd="3" destOrd="0" presId="urn:microsoft.com/office/officeart/2005/8/layout/vList2"/>
    <dgm:cxn modelId="{7A24CD6A-88D0-4D0B-9A43-961CFFBC3024}" type="presParOf" srcId="{6F0A4B1D-71E8-4E19-80CE-B84CED3E24A8}" destId="{04B7F868-B9F2-43C6-8B75-55793A3F35FC}" srcOrd="4" destOrd="0" presId="urn:microsoft.com/office/officeart/2005/8/layout/vList2"/>
    <dgm:cxn modelId="{A4CFF141-93A6-4381-8426-84C6DD664CB4}" type="presParOf" srcId="{6F0A4B1D-71E8-4E19-80CE-B84CED3E24A8}" destId="{400689B2-A4C7-4653-8A18-6C8A2BEBA733}" srcOrd="5" destOrd="0" presId="urn:microsoft.com/office/officeart/2005/8/layout/vList2"/>
    <dgm:cxn modelId="{B18A7944-51E9-42B1-B05E-CC51E9DAF1FA}" type="presParOf" srcId="{6F0A4B1D-71E8-4E19-80CE-B84CED3E24A8}" destId="{ABCE6A02-C9BD-4515-9107-D3A49529A46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A1133A-E247-4AAE-86C7-70AAF635BC5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4DACB70-EB47-49D4-A853-9FA5A0677509}">
      <dgm:prSet/>
      <dgm:spPr/>
      <dgm:t>
        <a:bodyPr/>
        <a:lstStyle/>
        <a:p>
          <a:r>
            <a:rPr lang="en-US" dirty="0"/>
            <a:t>Bay Total Maximum Daily Load (TMDL) Summary</a:t>
          </a:r>
        </a:p>
      </dgm:t>
    </dgm:pt>
    <dgm:pt modelId="{2B662438-9801-4CE2-A669-B04270FB0465}" type="parTrans" cxnId="{A9857BEF-5CC7-43D4-81D8-21652C9ED95B}">
      <dgm:prSet/>
      <dgm:spPr/>
      <dgm:t>
        <a:bodyPr/>
        <a:lstStyle/>
        <a:p>
          <a:endParaRPr lang="en-US"/>
        </a:p>
      </dgm:t>
    </dgm:pt>
    <dgm:pt modelId="{067BE1AE-6047-4522-A79D-DAE6FE753A91}" type="sibTrans" cxnId="{A9857BEF-5CC7-43D4-81D8-21652C9ED95B}">
      <dgm:prSet/>
      <dgm:spPr/>
      <dgm:t>
        <a:bodyPr/>
        <a:lstStyle/>
        <a:p>
          <a:endParaRPr lang="en-US"/>
        </a:p>
      </dgm:t>
    </dgm:pt>
    <dgm:pt modelId="{9819CBF3-0062-44C8-A4DC-0CCF30CE19F1}">
      <dgm:prSet/>
      <dgm:spPr/>
      <dgm:t>
        <a:bodyPr/>
        <a:lstStyle/>
        <a:p>
          <a:r>
            <a:rPr lang="en-US" dirty="0"/>
            <a:t>Background on Watershed Model</a:t>
          </a:r>
        </a:p>
      </dgm:t>
    </dgm:pt>
    <dgm:pt modelId="{0A299B4D-5CC6-4F0E-BC1E-9AA024BD7C89}" type="parTrans" cxnId="{EBC807D9-A328-4986-BCA3-EE30050AF8FF}">
      <dgm:prSet/>
      <dgm:spPr/>
      <dgm:t>
        <a:bodyPr/>
        <a:lstStyle/>
        <a:p>
          <a:endParaRPr lang="en-US"/>
        </a:p>
      </dgm:t>
    </dgm:pt>
    <dgm:pt modelId="{76474445-BF5B-4B2D-9C7B-6D3D624EB4C3}" type="sibTrans" cxnId="{EBC807D9-A328-4986-BCA3-EE30050AF8FF}">
      <dgm:prSet/>
      <dgm:spPr/>
      <dgm:t>
        <a:bodyPr/>
        <a:lstStyle/>
        <a:p>
          <a:endParaRPr lang="en-US"/>
        </a:p>
      </dgm:t>
    </dgm:pt>
    <dgm:pt modelId="{006E0711-2728-46E0-96CE-F98981A0C641}">
      <dgm:prSet/>
      <dgm:spPr/>
      <dgm:t>
        <a:bodyPr/>
        <a:lstStyle/>
        <a:p>
          <a:r>
            <a:rPr lang="en-US" dirty="0"/>
            <a:t>Data sources</a:t>
          </a:r>
        </a:p>
      </dgm:t>
    </dgm:pt>
    <dgm:pt modelId="{6122A5AD-D114-435D-B7BF-1128E03B687A}" type="parTrans" cxnId="{8BA86DD3-CE1E-457E-9291-6D5815095707}">
      <dgm:prSet/>
      <dgm:spPr/>
      <dgm:t>
        <a:bodyPr/>
        <a:lstStyle/>
        <a:p>
          <a:endParaRPr lang="en-US"/>
        </a:p>
      </dgm:t>
    </dgm:pt>
    <dgm:pt modelId="{559F45D4-1441-4990-942F-B9262EA68013}" type="sibTrans" cxnId="{8BA86DD3-CE1E-457E-9291-6D5815095707}">
      <dgm:prSet/>
      <dgm:spPr/>
      <dgm:t>
        <a:bodyPr/>
        <a:lstStyle/>
        <a:p>
          <a:endParaRPr lang="en-US"/>
        </a:p>
      </dgm:t>
    </dgm:pt>
    <dgm:pt modelId="{8CC5040C-8905-463A-B346-91A95D8E2BE2}">
      <dgm:prSet/>
      <dgm:spPr/>
      <dgm:t>
        <a:bodyPr/>
        <a:lstStyle/>
        <a:p>
          <a:r>
            <a:rPr lang="en-US" dirty="0"/>
            <a:t>Organic Nutrients</a:t>
          </a:r>
        </a:p>
      </dgm:t>
    </dgm:pt>
    <dgm:pt modelId="{351D13DF-F4E0-438A-9367-CA4455B3CB62}" type="parTrans" cxnId="{2B7640D8-31CD-4F96-BB20-58DB4904EA58}">
      <dgm:prSet/>
      <dgm:spPr/>
      <dgm:t>
        <a:bodyPr/>
        <a:lstStyle/>
        <a:p>
          <a:endParaRPr lang="en-US"/>
        </a:p>
      </dgm:t>
    </dgm:pt>
    <dgm:pt modelId="{AF0435B9-7342-4AE5-8DFE-732AD061FEF4}" type="sibTrans" cxnId="{2B7640D8-31CD-4F96-BB20-58DB4904EA58}">
      <dgm:prSet/>
      <dgm:spPr/>
      <dgm:t>
        <a:bodyPr/>
        <a:lstStyle/>
        <a:p>
          <a:endParaRPr lang="en-US"/>
        </a:p>
      </dgm:t>
    </dgm:pt>
    <dgm:pt modelId="{E70F514E-41F5-475B-A1DB-C1B74989E756}">
      <dgm:prSet/>
      <dgm:spPr/>
      <dgm:t>
        <a:bodyPr/>
        <a:lstStyle/>
        <a:p>
          <a:r>
            <a:rPr lang="en-US" dirty="0"/>
            <a:t>Inorganic Fertilizer nutrients</a:t>
          </a:r>
        </a:p>
      </dgm:t>
    </dgm:pt>
    <dgm:pt modelId="{186E9825-B121-4053-908D-C6A905A388E2}" type="parTrans" cxnId="{3E083644-B6A7-4ED3-85BC-25D881F46DBA}">
      <dgm:prSet/>
      <dgm:spPr/>
      <dgm:t>
        <a:bodyPr/>
        <a:lstStyle/>
        <a:p>
          <a:endParaRPr lang="en-US"/>
        </a:p>
      </dgm:t>
    </dgm:pt>
    <dgm:pt modelId="{147E0695-958C-4764-B869-0A806810F7D7}" type="sibTrans" cxnId="{3E083644-B6A7-4ED3-85BC-25D881F46DBA}">
      <dgm:prSet/>
      <dgm:spPr/>
      <dgm:t>
        <a:bodyPr/>
        <a:lstStyle/>
        <a:p>
          <a:endParaRPr lang="en-US"/>
        </a:p>
      </dgm:t>
    </dgm:pt>
    <dgm:pt modelId="{D5252C9D-DEC2-4FF5-8780-10CCF85A931F}">
      <dgm:prSet/>
      <dgm:spPr/>
      <dgm:t>
        <a:bodyPr/>
        <a:lstStyle/>
        <a:p>
          <a:r>
            <a:rPr lang="en-US" dirty="0"/>
            <a:t>Nutrient Applications </a:t>
          </a:r>
        </a:p>
      </dgm:t>
    </dgm:pt>
    <dgm:pt modelId="{73184C2E-3531-458C-8E6C-0A061191FC70}" type="parTrans" cxnId="{BC544D8B-9178-4D67-9A79-D27E81E0C7F9}">
      <dgm:prSet/>
      <dgm:spPr/>
      <dgm:t>
        <a:bodyPr/>
        <a:lstStyle/>
        <a:p>
          <a:endParaRPr lang="en-US"/>
        </a:p>
      </dgm:t>
    </dgm:pt>
    <dgm:pt modelId="{142ADE29-D718-49DC-BC61-F8F213AA9994}" type="sibTrans" cxnId="{BC544D8B-9178-4D67-9A79-D27E81E0C7F9}">
      <dgm:prSet/>
      <dgm:spPr/>
      <dgm:t>
        <a:bodyPr/>
        <a:lstStyle/>
        <a:p>
          <a:endParaRPr lang="en-US"/>
        </a:p>
      </dgm:t>
    </dgm:pt>
    <dgm:pt modelId="{BA60B24B-A95F-483A-AD7D-F726122E8513}">
      <dgm:prSet/>
      <dgm:spPr/>
      <dgm:t>
        <a:bodyPr/>
        <a:lstStyle/>
        <a:p>
          <a:r>
            <a:rPr lang="en-US" dirty="0"/>
            <a:t>Ag acres</a:t>
          </a:r>
        </a:p>
      </dgm:t>
    </dgm:pt>
    <dgm:pt modelId="{DA4C0806-D85A-47A0-B3FF-BD710A38FCAE}" type="parTrans" cxnId="{57EB122D-8FD1-4E10-9925-07CE1204A775}">
      <dgm:prSet/>
      <dgm:spPr/>
      <dgm:t>
        <a:bodyPr/>
        <a:lstStyle/>
        <a:p>
          <a:endParaRPr lang="en-US"/>
        </a:p>
      </dgm:t>
    </dgm:pt>
    <dgm:pt modelId="{51FD8276-968D-436D-8716-C0758D583EBD}" type="sibTrans" cxnId="{57EB122D-8FD1-4E10-9925-07CE1204A775}">
      <dgm:prSet/>
      <dgm:spPr/>
      <dgm:t>
        <a:bodyPr/>
        <a:lstStyle/>
        <a:p>
          <a:endParaRPr lang="en-US"/>
        </a:p>
      </dgm:t>
    </dgm:pt>
    <dgm:pt modelId="{79C79297-DC1B-462F-9890-D4701F6466DB}">
      <dgm:prSet/>
      <dgm:spPr/>
      <dgm:t>
        <a:bodyPr/>
        <a:lstStyle/>
        <a:p>
          <a:r>
            <a:rPr lang="en-US" dirty="0"/>
            <a:t>Crop Yields</a:t>
          </a:r>
        </a:p>
      </dgm:t>
    </dgm:pt>
    <dgm:pt modelId="{66A218A0-D4FC-4755-9CA3-9F5CDC2ADC13}" type="parTrans" cxnId="{E04EC931-647E-46E8-B422-B6B4781DEBEC}">
      <dgm:prSet/>
      <dgm:spPr/>
      <dgm:t>
        <a:bodyPr/>
        <a:lstStyle/>
        <a:p>
          <a:endParaRPr lang="en-US"/>
        </a:p>
      </dgm:t>
    </dgm:pt>
    <dgm:pt modelId="{4538ACD2-AF6A-4494-AB63-7EA3DFDC630D}" type="sibTrans" cxnId="{E04EC931-647E-46E8-B422-B6B4781DEBEC}">
      <dgm:prSet/>
      <dgm:spPr/>
      <dgm:t>
        <a:bodyPr/>
        <a:lstStyle/>
        <a:p>
          <a:endParaRPr lang="en-US"/>
        </a:p>
      </dgm:t>
    </dgm:pt>
    <dgm:pt modelId="{80F223F1-9788-4E67-AB75-D735ABE7833E}">
      <dgm:prSet/>
      <dgm:spPr/>
      <dgm:t>
        <a:bodyPr/>
        <a:lstStyle/>
        <a:p>
          <a:r>
            <a:rPr lang="en-US" dirty="0"/>
            <a:t>Data ideals</a:t>
          </a:r>
        </a:p>
      </dgm:t>
    </dgm:pt>
    <dgm:pt modelId="{844E4B22-DBBC-46CB-A2CD-A02F6F13D01B}" type="parTrans" cxnId="{DD3450E6-20A8-4B67-A055-2755180EFE8C}">
      <dgm:prSet/>
      <dgm:spPr/>
      <dgm:t>
        <a:bodyPr/>
        <a:lstStyle/>
        <a:p>
          <a:endParaRPr lang="en-US"/>
        </a:p>
      </dgm:t>
    </dgm:pt>
    <dgm:pt modelId="{4FE1B933-AE59-4B94-8737-510A191156FB}" type="sibTrans" cxnId="{DD3450E6-20A8-4B67-A055-2755180EFE8C}">
      <dgm:prSet/>
      <dgm:spPr/>
      <dgm:t>
        <a:bodyPr/>
        <a:lstStyle/>
        <a:p>
          <a:endParaRPr lang="en-US"/>
        </a:p>
      </dgm:t>
    </dgm:pt>
    <dgm:pt modelId="{B105928A-7AA2-467E-BF87-520B671A4ECC}">
      <dgm:prSet/>
      <dgm:spPr/>
      <dgm:t>
        <a:bodyPr/>
        <a:lstStyle/>
        <a:p>
          <a:r>
            <a:rPr lang="en-US" dirty="0"/>
            <a:t>Consistency &gt; Accuracy</a:t>
          </a:r>
        </a:p>
      </dgm:t>
    </dgm:pt>
    <dgm:pt modelId="{021626F0-FB80-476A-A752-0BD197BF95E0}" type="parTrans" cxnId="{322329DA-5B11-4838-9A2A-B5A39E7758D8}">
      <dgm:prSet/>
      <dgm:spPr/>
      <dgm:t>
        <a:bodyPr/>
        <a:lstStyle/>
        <a:p>
          <a:endParaRPr lang="en-US"/>
        </a:p>
      </dgm:t>
    </dgm:pt>
    <dgm:pt modelId="{3A18603A-99E1-4F65-956A-94957BC42E24}" type="sibTrans" cxnId="{322329DA-5B11-4838-9A2A-B5A39E7758D8}">
      <dgm:prSet/>
      <dgm:spPr/>
      <dgm:t>
        <a:bodyPr/>
        <a:lstStyle/>
        <a:p>
          <a:endParaRPr lang="en-US"/>
        </a:p>
      </dgm:t>
    </dgm:pt>
    <dgm:pt modelId="{577F680D-C10C-4C31-A6CE-1B32C1388E78}" type="pres">
      <dgm:prSet presAssocID="{5FA1133A-E247-4AAE-86C7-70AAF635BC52}" presName="linear" presStyleCnt="0">
        <dgm:presLayoutVars>
          <dgm:dir/>
          <dgm:animLvl val="lvl"/>
          <dgm:resizeHandles val="exact"/>
        </dgm:presLayoutVars>
      </dgm:prSet>
      <dgm:spPr/>
    </dgm:pt>
    <dgm:pt modelId="{F244631E-FA90-495D-AD97-DE33F39F2744}" type="pres">
      <dgm:prSet presAssocID="{64DACB70-EB47-49D4-A853-9FA5A0677509}" presName="parentLin" presStyleCnt="0"/>
      <dgm:spPr/>
    </dgm:pt>
    <dgm:pt modelId="{04C00DCE-5BCF-43FE-AED5-DDEB1DA35F6E}" type="pres">
      <dgm:prSet presAssocID="{64DACB70-EB47-49D4-A853-9FA5A0677509}" presName="parentLeftMargin" presStyleLbl="node1" presStyleIdx="0" presStyleCnt="4"/>
      <dgm:spPr/>
    </dgm:pt>
    <dgm:pt modelId="{71B62C58-87B9-405A-B5C7-0170057E6C03}" type="pres">
      <dgm:prSet presAssocID="{64DACB70-EB47-49D4-A853-9FA5A0677509}" presName="parentText" presStyleLbl="node1" presStyleIdx="0" presStyleCnt="4">
        <dgm:presLayoutVars>
          <dgm:chMax val="0"/>
          <dgm:bulletEnabled val="1"/>
        </dgm:presLayoutVars>
      </dgm:prSet>
      <dgm:spPr/>
    </dgm:pt>
    <dgm:pt modelId="{01832DBF-11D5-42D1-AABD-E7AD591DEB34}" type="pres">
      <dgm:prSet presAssocID="{64DACB70-EB47-49D4-A853-9FA5A0677509}" presName="negativeSpace" presStyleCnt="0"/>
      <dgm:spPr/>
    </dgm:pt>
    <dgm:pt modelId="{2162E051-4305-482D-B4EF-F6172B336152}" type="pres">
      <dgm:prSet presAssocID="{64DACB70-EB47-49D4-A853-9FA5A0677509}" presName="childText" presStyleLbl="conFgAcc1" presStyleIdx="0" presStyleCnt="4">
        <dgm:presLayoutVars>
          <dgm:bulletEnabled val="1"/>
        </dgm:presLayoutVars>
      </dgm:prSet>
      <dgm:spPr/>
    </dgm:pt>
    <dgm:pt modelId="{54F8D981-6684-4BA5-BD37-62988B3E38FB}" type="pres">
      <dgm:prSet presAssocID="{067BE1AE-6047-4522-A79D-DAE6FE753A91}" presName="spaceBetweenRectangles" presStyleCnt="0"/>
      <dgm:spPr/>
    </dgm:pt>
    <dgm:pt modelId="{68F2D240-EB52-4E88-B8DD-30E21C9D40FF}" type="pres">
      <dgm:prSet presAssocID="{9819CBF3-0062-44C8-A4DC-0CCF30CE19F1}" presName="parentLin" presStyleCnt="0"/>
      <dgm:spPr/>
    </dgm:pt>
    <dgm:pt modelId="{3D7A62F7-1C35-4A98-A8E3-9C7630B6BCEB}" type="pres">
      <dgm:prSet presAssocID="{9819CBF3-0062-44C8-A4DC-0CCF30CE19F1}" presName="parentLeftMargin" presStyleLbl="node1" presStyleIdx="0" presStyleCnt="4"/>
      <dgm:spPr/>
    </dgm:pt>
    <dgm:pt modelId="{2CAA930C-CB80-4139-A454-E0F7E785FCCC}" type="pres">
      <dgm:prSet presAssocID="{9819CBF3-0062-44C8-A4DC-0CCF30CE19F1}" presName="parentText" presStyleLbl="node1" presStyleIdx="1" presStyleCnt="4">
        <dgm:presLayoutVars>
          <dgm:chMax val="0"/>
          <dgm:bulletEnabled val="1"/>
        </dgm:presLayoutVars>
      </dgm:prSet>
      <dgm:spPr/>
    </dgm:pt>
    <dgm:pt modelId="{04C09EE6-981D-40DC-8630-544524FF5C2B}" type="pres">
      <dgm:prSet presAssocID="{9819CBF3-0062-44C8-A4DC-0CCF30CE19F1}" presName="negativeSpace" presStyleCnt="0"/>
      <dgm:spPr/>
    </dgm:pt>
    <dgm:pt modelId="{D58178D0-3542-496A-9F3C-B073CDC3E2ED}" type="pres">
      <dgm:prSet presAssocID="{9819CBF3-0062-44C8-A4DC-0CCF30CE19F1}" presName="childText" presStyleLbl="conFgAcc1" presStyleIdx="1" presStyleCnt="4">
        <dgm:presLayoutVars>
          <dgm:bulletEnabled val="1"/>
        </dgm:presLayoutVars>
      </dgm:prSet>
      <dgm:spPr/>
    </dgm:pt>
    <dgm:pt modelId="{0EABBA50-ACCD-4C9B-9E9D-6A9F09EE9293}" type="pres">
      <dgm:prSet presAssocID="{76474445-BF5B-4B2D-9C7B-6D3D624EB4C3}" presName="spaceBetweenRectangles" presStyleCnt="0"/>
      <dgm:spPr/>
    </dgm:pt>
    <dgm:pt modelId="{0F5FE3F1-85A5-439D-AAA3-337180BD734D}" type="pres">
      <dgm:prSet presAssocID="{006E0711-2728-46E0-96CE-F98981A0C641}" presName="parentLin" presStyleCnt="0"/>
      <dgm:spPr/>
    </dgm:pt>
    <dgm:pt modelId="{AABFE122-DFA9-451B-B1FF-97A5F6F9434C}" type="pres">
      <dgm:prSet presAssocID="{006E0711-2728-46E0-96CE-F98981A0C641}" presName="parentLeftMargin" presStyleLbl="node1" presStyleIdx="1" presStyleCnt="4"/>
      <dgm:spPr/>
    </dgm:pt>
    <dgm:pt modelId="{A67AAF29-E381-4BC5-8EA8-29460DAD8914}" type="pres">
      <dgm:prSet presAssocID="{006E0711-2728-46E0-96CE-F98981A0C641}" presName="parentText" presStyleLbl="node1" presStyleIdx="2" presStyleCnt="4">
        <dgm:presLayoutVars>
          <dgm:chMax val="0"/>
          <dgm:bulletEnabled val="1"/>
        </dgm:presLayoutVars>
      </dgm:prSet>
      <dgm:spPr/>
    </dgm:pt>
    <dgm:pt modelId="{9AD2E463-0A08-4D94-87FE-076EA00ACACF}" type="pres">
      <dgm:prSet presAssocID="{006E0711-2728-46E0-96CE-F98981A0C641}" presName="negativeSpace" presStyleCnt="0"/>
      <dgm:spPr/>
    </dgm:pt>
    <dgm:pt modelId="{454FAC18-0D2D-47BC-8E09-6B87593282B0}" type="pres">
      <dgm:prSet presAssocID="{006E0711-2728-46E0-96CE-F98981A0C641}" presName="childText" presStyleLbl="conFgAcc1" presStyleIdx="2" presStyleCnt="4">
        <dgm:presLayoutVars>
          <dgm:bulletEnabled val="1"/>
        </dgm:presLayoutVars>
      </dgm:prSet>
      <dgm:spPr/>
    </dgm:pt>
    <dgm:pt modelId="{FAB771B8-8586-41E1-939E-D3FD1A1FA515}" type="pres">
      <dgm:prSet presAssocID="{559F45D4-1441-4990-942F-B9262EA68013}" presName="spaceBetweenRectangles" presStyleCnt="0"/>
      <dgm:spPr/>
    </dgm:pt>
    <dgm:pt modelId="{07AA0705-2879-40A9-B4A3-51BFB74B6AD2}" type="pres">
      <dgm:prSet presAssocID="{80F223F1-9788-4E67-AB75-D735ABE7833E}" presName="parentLin" presStyleCnt="0"/>
      <dgm:spPr/>
    </dgm:pt>
    <dgm:pt modelId="{20F203BA-F9FA-484C-BE5B-2DD47C93834A}" type="pres">
      <dgm:prSet presAssocID="{80F223F1-9788-4E67-AB75-D735ABE7833E}" presName="parentLeftMargin" presStyleLbl="node1" presStyleIdx="2" presStyleCnt="4"/>
      <dgm:spPr/>
    </dgm:pt>
    <dgm:pt modelId="{DB554E83-030D-4B72-B9D2-636E72710D4C}" type="pres">
      <dgm:prSet presAssocID="{80F223F1-9788-4E67-AB75-D735ABE7833E}" presName="parentText" presStyleLbl="node1" presStyleIdx="3" presStyleCnt="4">
        <dgm:presLayoutVars>
          <dgm:chMax val="0"/>
          <dgm:bulletEnabled val="1"/>
        </dgm:presLayoutVars>
      </dgm:prSet>
      <dgm:spPr/>
    </dgm:pt>
    <dgm:pt modelId="{8517AADE-5B82-4BE2-9BD3-E87D83F1791E}" type="pres">
      <dgm:prSet presAssocID="{80F223F1-9788-4E67-AB75-D735ABE7833E}" presName="negativeSpace" presStyleCnt="0"/>
      <dgm:spPr/>
    </dgm:pt>
    <dgm:pt modelId="{DDF85FF5-CA44-46DA-8AB3-3F061C5EABD5}" type="pres">
      <dgm:prSet presAssocID="{80F223F1-9788-4E67-AB75-D735ABE7833E}" presName="childText" presStyleLbl="conFgAcc1" presStyleIdx="3" presStyleCnt="4">
        <dgm:presLayoutVars>
          <dgm:bulletEnabled val="1"/>
        </dgm:presLayoutVars>
      </dgm:prSet>
      <dgm:spPr/>
    </dgm:pt>
  </dgm:ptLst>
  <dgm:cxnLst>
    <dgm:cxn modelId="{ECF04319-9DCA-4038-8682-340841D6FD36}" type="presOf" srcId="{B105928A-7AA2-467E-BF87-520B671A4ECC}" destId="{DDF85FF5-CA44-46DA-8AB3-3F061C5EABD5}" srcOrd="0" destOrd="0" presId="urn:microsoft.com/office/officeart/2005/8/layout/list1"/>
    <dgm:cxn modelId="{57EB122D-8FD1-4E10-9925-07CE1204A775}" srcId="{006E0711-2728-46E0-96CE-F98981A0C641}" destId="{BA60B24B-A95F-483A-AD7D-F726122E8513}" srcOrd="0" destOrd="0" parTransId="{DA4C0806-D85A-47A0-B3FF-BD710A38FCAE}" sibTransId="{51FD8276-968D-436D-8716-C0758D583EBD}"/>
    <dgm:cxn modelId="{E50E632E-F115-4989-9B32-9758B658B2A2}" type="presOf" srcId="{9819CBF3-0062-44C8-A4DC-0CCF30CE19F1}" destId="{2CAA930C-CB80-4139-A454-E0F7E785FCCC}" srcOrd="1" destOrd="0" presId="urn:microsoft.com/office/officeart/2005/8/layout/list1"/>
    <dgm:cxn modelId="{7A86062F-A2F9-4300-BE3F-225A1D389935}" type="presOf" srcId="{79C79297-DC1B-462F-9890-D4701F6466DB}" destId="{454FAC18-0D2D-47BC-8E09-6B87593282B0}" srcOrd="0" destOrd="1" presId="urn:microsoft.com/office/officeart/2005/8/layout/list1"/>
    <dgm:cxn modelId="{E04EC931-647E-46E8-B422-B6B4781DEBEC}" srcId="{006E0711-2728-46E0-96CE-F98981A0C641}" destId="{79C79297-DC1B-462F-9890-D4701F6466DB}" srcOrd="1" destOrd="0" parTransId="{66A218A0-D4FC-4755-9CA3-9F5CDC2ADC13}" sibTransId="{4538ACD2-AF6A-4494-AB63-7EA3DFDC630D}"/>
    <dgm:cxn modelId="{93A5CC34-6267-4F03-9CDD-A5C4246DE760}" type="presOf" srcId="{D5252C9D-DEC2-4FF5-8780-10CCF85A931F}" destId="{454FAC18-0D2D-47BC-8E09-6B87593282B0}" srcOrd="0" destOrd="4" presId="urn:microsoft.com/office/officeart/2005/8/layout/list1"/>
    <dgm:cxn modelId="{26459C5B-6694-43DD-BEE0-7CA386BCA146}" type="presOf" srcId="{E70F514E-41F5-475B-A1DB-C1B74989E756}" destId="{454FAC18-0D2D-47BC-8E09-6B87593282B0}" srcOrd="0" destOrd="3" presId="urn:microsoft.com/office/officeart/2005/8/layout/list1"/>
    <dgm:cxn modelId="{3E083644-B6A7-4ED3-85BC-25D881F46DBA}" srcId="{006E0711-2728-46E0-96CE-F98981A0C641}" destId="{E70F514E-41F5-475B-A1DB-C1B74989E756}" srcOrd="3" destOrd="0" parTransId="{186E9825-B121-4053-908D-C6A905A388E2}" sibTransId="{147E0695-958C-4764-B869-0A806810F7D7}"/>
    <dgm:cxn modelId="{7288E048-C99D-43A6-89BC-49CFBFB0EDF4}" type="presOf" srcId="{BA60B24B-A95F-483A-AD7D-F726122E8513}" destId="{454FAC18-0D2D-47BC-8E09-6B87593282B0}" srcOrd="0" destOrd="0" presId="urn:microsoft.com/office/officeart/2005/8/layout/list1"/>
    <dgm:cxn modelId="{0752877C-D7F8-4A69-A026-1AE0DDDF3550}" type="presOf" srcId="{5FA1133A-E247-4AAE-86C7-70AAF635BC52}" destId="{577F680D-C10C-4C31-A6CE-1B32C1388E78}" srcOrd="0" destOrd="0" presId="urn:microsoft.com/office/officeart/2005/8/layout/list1"/>
    <dgm:cxn modelId="{BC544D8B-9178-4D67-9A79-D27E81E0C7F9}" srcId="{006E0711-2728-46E0-96CE-F98981A0C641}" destId="{D5252C9D-DEC2-4FF5-8780-10CCF85A931F}" srcOrd="4" destOrd="0" parTransId="{73184C2E-3531-458C-8E6C-0A061191FC70}" sibTransId="{142ADE29-D718-49DC-BC61-F8F213AA9994}"/>
    <dgm:cxn modelId="{C5D31F8F-7254-4672-9435-1310FCC28516}" type="presOf" srcId="{64DACB70-EB47-49D4-A853-9FA5A0677509}" destId="{71B62C58-87B9-405A-B5C7-0170057E6C03}" srcOrd="1" destOrd="0" presId="urn:microsoft.com/office/officeart/2005/8/layout/list1"/>
    <dgm:cxn modelId="{732667BF-4984-4DE1-AFE7-26B193AACEE8}" type="presOf" srcId="{80F223F1-9788-4E67-AB75-D735ABE7833E}" destId="{DB554E83-030D-4B72-B9D2-636E72710D4C}" srcOrd="1" destOrd="0" presId="urn:microsoft.com/office/officeart/2005/8/layout/list1"/>
    <dgm:cxn modelId="{69100FC7-D0B6-4690-8C53-E347D809853E}" type="presOf" srcId="{80F223F1-9788-4E67-AB75-D735ABE7833E}" destId="{20F203BA-F9FA-484C-BE5B-2DD47C93834A}" srcOrd="0" destOrd="0" presId="urn:microsoft.com/office/officeart/2005/8/layout/list1"/>
    <dgm:cxn modelId="{2E8E57CA-9246-44A2-9C16-7A4614CDD069}" type="presOf" srcId="{64DACB70-EB47-49D4-A853-9FA5A0677509}" destId="{04C00DCE-5BCF-43FE-AED5-DDEB1DA35F6E}" srcOrd="0" destOrd="0" presId="urn:microsoft.com/office/officeart/2005/8/layout/list1"/>
    <dgm:cxn modelId="{611328D2-046B-460D-B0FE-2E3CA8D217CA}" type="presOf" srcId="{9819CBF3-0062-44C8-A4DC-0CCF30CE19F1}" destId="{3D7A62F7-1C35-4A98-A8E3-9C7630B6BCEB}" srcOrd="0" destOrd="0" presId="urn:microsoft.com/office/officeart/2005/8/layout/list1"/>
    <dgm:cxn modelId="{D79D8BD2-1968-44ED-89EC-2D098A00175A}" type="presOf" srcId="{8CC5040C-8905-463A-B346-91A95D8E2BE2}" destId="{454FAC18-0D2D-47BC-8E09-6B87593282B0}" srcOrd="0" destOrd="2" presId="urn:microsoft.com/office/officeart/2005/8/layout/list1"/>
    <dgm:cxn modelId="{8BA86DD3-CE1E-457E-9291-6D5815095707}" srcId="{5FA1133A-E247-4AAE-86C7-70AAF635BC52}" destId="{006E0711-2728-46E0-96CE-F98981A0C641}" srcOrd="2" destOrd="0" parTransId="{6122A5AD-D114-435D-B7BF-1128E03B687A}" sibTransId="{559F45D4-1441-4990-942F-B9262EA68013}"/>
    <dgm:cxn modelId="{2B7640D8-31CD-4F96-BB20-58DB4904EA58}" srcId="{006E0711-2728-46E0-96CE-F98981A0C641}" destId="{8CC5040C-8905-463A-B346-91A95D8E2BE2}" srcOrd="2" destOrd="0" parTransId="{351D13DF-F4E0-438A-9367-CA4455B3CB62}" sibTransId="{AF0435B9-7342-4AE5-8DFE-732AD061FEF4}"/>
    <dgm:cxn modelId="{EBC807D9-A328-4986-BCA3-EE30050AF8FF}" srcId="{5FA1133A-E247-4AAE-86C7-70AAF635BC52}" destId="{9819CBF3-0062-44C8-A4DC-0CCF30CE19F1}" srcOrd="1" destOrd="0" parTransId="{0A299B4D-5CC6-4F0E-BC1E-9AA024BD7C89}" sibTransId="{76474445-BF5B-4B2D-9C7B-6D3D624EB4C3}"/>
    <dgm:cxn modelId="{322329DA-5B11-4838-9A2A-B5A39E7758D8}" srcId="{80F223F1-9788-4E67-AB75-D735ABE7833E}" destId="{B105928A-7AA2-467E-BF87-520B671A4ECC}" srcOrd="0" destOrd="0" parTransId="{021626F0-FB80-476A-A752-0BD197BF95E0}" sibTransId="{3A18603A-99E1-4F65-956A-94957BC42E24}"/>
    <dgm:cxn modelId="{BE1C75E3-387D-4674-B68D-8FD5D499162A}" type="presOf" srcId="{006E0711-2728-46E0-96CE-F98981A0C641}" destId="{A67AAF29-E381-4BC5-8EA8-29460DAD8914}" srcOrd="1" destOrd="0" presId="urn:microsoft.com/office/officeart/2005/8/layout/list1"/>
    <dgm:cxn modelId="{DD3450E6-20A8-4B67-A055-2755180EFE8C}" srcId="{5FA1133A-E247-4AAE-86C7-70AAF635BC52}" destId="{80F223F1-9788-4E67-AB75-D735ABE7833E}" srcOrd="3" destOrd="0" parTransId="{844E4B22-DBBC-46CB-A2CD-A02F6F13D01B}" sibTransId="{4FE1B933-AE59-4B94-8737-510A191156FB}"/>
    <dgm:cxn modelId="{4448F3EC-C323-4D6A-A9F9-167650298920}" type="presOf" srcId="{006E0711-2728-46E0-96CE-F98981A0C641}" destId="{AABFE122-DFA9-451B-B1FF-97A5F6F9434C}" srcOrd="0" destOrd="0" presId="urn:microsoft.com/office/officeart/2005/8/layout/list1"/>
    <dgm:cxn modelId="{A9857BEF-5CC7-43D4-81D8-21652C9ED95B}" srcId="{5FA1133A-E247-4AAE-86C7-70AAF635BC52}" destId="{64DACB70-EB47-49D4-A853-9FA5A0677509}" srcOrd="0" destOrd="0" parTransId="{2B662438-9801-4CE2-A669-B04270FB0465}" sibTransId="{067BE1AE-6047-4522-A79D-DAE6FE753A91}"/>
    <dgm:cxn modelId="{1C9261CE-6D31-4A0A-8B24-F9F346AA77C6}" type="presParOf" srcId="{577F680D-C10C-4C31-A6CE-1B32C1388E78}" destId="{F244631E-FA90-495D-AD97-DE33F39F2744}" srcOrd="0" destOrd="0" presId="urn:microsoft.com/office/officeart/2005/8/layout/list1"/>
    <dgm:cxn modelId="{55641A29-F105-4FBB-907B-63E7D8AE186E}" type="presParOf" srcId="{F244631E-FA90-495D-AD97-DE33F39F2744}" destId="{04C00DCE-5BCF-43FE-AED5-DDEB1DA35F6E}" srcOrd="0" destOrd="0" presId="urn:microsoft.com/office/officeart/2005/8/layout/list1"/>
    <dgm:cxn modelId="{3BCC06ED-AFF0-4000-B305-2BCD2A6BDFEC}" type="presParOf" srcId="{F244631E-FA90-495D-AD97-DE33F39F2744}" destId="{71B62C58-87B9-405A-B5C7-0170057E6C03}" srcOrd="1" destOrd="0" presId="urn:microsoft.com/office/officeart/2005/8/layout/list1"/>
    <dgm:cxn modelId="{BB86A226-D24A-4241-98FF-334879BCE401}" type="presParOf" srcId="{577F680D-C10C-4C31-A6CE-1B32C1388E78}" destId="{01832DBF-11D5-42D1-AABD-E7AD591DEB34}" srcOrd="1" destOrd="0" presId="urn:microsoft.com/office/officeart/2005/8/layout/list1"/>
    <dgm:cxn modelId="{9E13CDA4-B656-4DF3-981F-F16E43A65CDE}" type="presParOf" srcId="{577F680D-C10C-4C31-A6CE-1B32C1388E78}" destId="{2162E051-4305-482D-B4EF-F6172B336152}" srcOrd="2" destOrd="0" presId="urn:microsoft.com/office/officeart/2005/8/layout/list1"/>
    <dgm:cxn modelId="{3D4B242A-D0FA-455A-855E-174BA2A22FCF}" type="presParOf" srcId="{577F680D-C10C-4C31-A6CE-1B32C1388E78}" destId="{54F8D981-6684-4BA5-BD37-62988B3E38FB}" srcOrd="3" destOrd="0" presId="urn:microsoft.com/office/officeart/2005/8/layout/list1"/>
    <dgm:cxn modelId="{9448DADF-B877-4C4C-94A2-1B8832732320}" type="presParOf" srcId="{577F680D-C10C-4C31-A6CE-1B32C1388E78}" destId="{68F2D240-EB52-4E88-B8DD-30E21C9D40FF}" srcOrd="4" destOrd="0" presId="urn:microsoft.com/office/officeart/2005/8/layout/list1"/>
    <dgm:cxn modelId="{9225B744-420A-41FD-BCA3-F8F935305ABE}" type="presParOf" srcId="{68F2D240-EB52-4E88-B8DD-30E21C9D40FF}" destId="{3D7A62F7-1C35-4A98-A8E3-9C7630B6BCEB}" srcOrd="0" destOrd="0" presId="urn:microsoft.com/office/officeart/2005/8/layout/list1"/>
    <dgm:cxn modelId="{CD7CEB64-7588-4B08-96D6-8C981827B78B}" type="presParOf" srcId="{68F2D240-EB52-4E88-B8DD-30E21C9D40FF}" destId="{2CAA930C-CB80-4139-A454-E0F7E785FCCC}" srcOrd="1" destOrd="0" presId="urn:microsoft.com/office/officeart/2005/8/layout/list1"/>
    <dgm:cxn modelId="{448E7C4E-302C-4795-8874-C524CC67B2A7}" type="presParOf" srcId="{577F680D-C10C-4C31-A6CE-1B32C1388E78}" destId="{04C09EE6-981D-40DC-8630-544524FF5C2B}" srcOrd="5" destOrd="0" presId="urn:microsoft.com/office/officeart/2005/8/layout/list1"/>
    <dgm:cxn modelId="{28E2188B-1BC5-4FBC-8876-371470739D19}" type="presParOf" srcId="{577F680D-C10C-4C31-A6CE-1B32C1388E78}" destId="{D58178D0-3542-496A-9F3C-B073CDC3E2ED}" srcOrd="6" destOrd="0" presId="urn:microsoft.com/office/officeart/2005/8/layout/list1"/>
    <dgm:cxn modelId="{2C492FAE-9A41-461D-8273-295AD7CC22DD}" type="presParOf" srcId="{577F680D-C10C-4C31-A6CE-1B32C1388E78}" destId="{0EABBA50-ACCD-4C9B-9E9D-6A9F09EE9293}" srcOrd="7" destOrd="0" presId="urn:microsoft.com/office/officeart/2005/8/layout/list1"/>
    <dgm:cxn modelId="{11020C5C-7403-4381-9C48-1DC6DBAD1FAC}" type="presParOf" srcId="{577F680D-C10C-4C31-A6CE-1B32C1388E78}" destId="{0F5FE3F1-85A5-439D-AAA3-337180BD734D}" srcOrd="8" destOrd="0" presId="urn:microsoft.com/office/officeart/2005/8/layout/list1"/>
    <dgm:cxn modelId="{937DDC36-9B5D-41C7-BBEF-FADCC31B4C91}" type="presParOf" srcId="{0F5FE3F1-85A5-439D-AAA3-337180BD734D}" destId="{AABFE122-DFA9-451B-B1FF-97A5F6F9434C}" srcOrd="0" destOrd="0" presId="urn:microsoft.com/office/officeart/2005/8/layout/list1"/>
    <dgm:cxn modelId="{82405E23-D41F-4F49-A9D6-A55649254D72}" type="presParOf" srcId="{0F5FE3F1-85A5-439D-AAA3-337180BD734D}" destId="{A67AAF29-E381-4BC5-8EA8-29460DAD8914}" srcOrd="1" destOrd="0" presId="urn:microsoft.com/office/officeart/2005/8/layout/list1"/>
    <dgm:cxn modelId="{5D7636B4-6B09-4C6D-A30D-E3D90CD5C881}" type="presParOf" srcId="{577F680D-C10C-4C31-A6CE-1B32C1388E78}" destId="{9AD2E463-0A08-4D94-87FE-076EA00ACACF}" srcOrd="9" destOrd="0" presId="urn:microsoft.com/office/officeart/2005/8/layout/list1"/>
    <dgm:cxn modelId="{B41EE2D5-4375-4D8E-9097-C91022946FD0}" type="presParOf" srcId="{577F680D-C10C-4C31-A6CE-1B32C1388E78}" destId="{454FAC18-0D2D-47BC-8E09-6B87593282B0}" srcOrd="10" destOrd="0" presId="urn:microsoft.com/office/officeart/2005/8/layout/list1"/>
    <dgm:cxn modelId="{D213A21C-A119-411F-96DC-6A88D586EEC8}" type="presParOf" srcId="{577F680D-C10C-4C31-A6CE-1B32C1388E78}" destId="{FAB771B8-8586-41E1-939E-D3FD1A1FA515}" srcOrd="11" destOrd="0" presId="urn:microsoft.com/office/officeart/2005/8/layout/list1"/>
    <dgm:cxn modelId="{327FAE23-3865-49DE-920C-95824B0B10BA}" type="presParOf" srcId="{577F680D-C10C-4C31-A6CE-1B32C1388E78}" destId="{07AA0705-2879-40A9-B4A3-51BFB74B6AD2}" srcOrd="12" destOrd="0" presId="urn:microsoft.com/office/officeart/2005/8/layout/list1"/>
    <dgm:cxn modelId="{CB265CCD-514D-4319-8E73-08ADAFE54930}" type="presParOf" srcId="{07AA0705-2879-40A9-B4A3-51BFB74B6AD2}" destId="{20F203BA-F9FA-484C-BE5B-2DD47C93834A}" srcOrd="0" destOrd="0" presId="urn:microsoft.com/office/officeart/2005/8/layout/list1"/>
    <dgm:cxn modelId="{CBDC6397-32D7-46F0-AE3C-6B6E596EF106}" type="presParOf" srcId="{07AA0705-2879-40A9-B4A3-51BFB74B6AD2}" destId="{DB554E83-030D-4B72-B9D2-636E72710D4C}" srcOrd="1" destOrd="0" presId="urn:microsoft.com/office/officeart/2005/8/layout/list1"/>
    <dgm:cxn modelId="{E0E91811-B82C-403D-80E9-C5AA7457A2EA}" type="presParOf" srcId="{577F680D-C10C-4C31-A6CE-1B32C1388E78}" destId="{8517AADE-5B82-4BE2-9BD3-E87D83F1791E}" srcOrd="13" destOrd="0" presId="urn:microsoft.com/office/officeart/2005/8/layout/list1"/>
    <dgm:cxn modelId="{C98DC5C2-8E7E-492A-AE97-D016A453FDB5}" type="presParOf" srcId="{577F680D-C10C-4C31-A6CE-1B32C1388E78}" destId="{DDF85FF5-CA44-46DA-8AB3-3F061C5EABD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B27FF5-088B-4942-B129-5D71134DD92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25FE7EA-0691-4221-A5E1-5F6AA1346ED1}">
      <dgm:prSet/>
      <dgm:spPr/>
      <dgm:t>
        <a:bodyPr/>
        <a:lstStyle/>
        <a:p>
          <a:r>
            <a:rPr lang="en-US" dirty="0"/>
            <a:t>Represent anthropogenic changes in load</a:t>
          </a:r>
        </a:p>
      </dgm:t>
    </dgm:pt>
    <dgm:pt modelId="{9A4FCA4D-75C7-48B3-9013-3F7798905C65}" type="parTrans" cxnId="{77F478C1-9F51-4EF5-A108-EC26AC09BD74}">
      <dgm:prSet/>
      <dgm:spPr/>
      <dgm:t>
        <a:bodyPr/>
        <a:lstStyle/>
        <a:p>
          <a:endParaRPr lang="en-US"/>
        </a:p>
      </dgm:t>
    </dgm:pt>
    <dgm:pt modelId="{035775BE-235F-4342-850F-8D1E20348728}" type="sibTrans" cxnId="{77F478C1-9F51-4EF5-A108-EC26AC09BD74}">
      <dgm:prSet/>
      <dgm:spPr/>
      <dgm:t>
        <a:bodyPr/>
        <a:lstStyle/>
        <a:p>
          <a:endParaRPr lang="en-US"/>
        </a:p>
      </dgm:t>
    </dgm:pt>
    <dgm:pt modelId="{F8F7BE74-1056-43EF-96E4-789D17F11DD5}">
      <dgm:prSet/>
      <dgm:spPr/>
      <dgm:t>
        <a:bodyPr/>
        <a:lstStyle/>
        <a:p>
          <a:r>
            <a:rPr lang="en-US" dirty="0"/>
            <a:t>Set and track reduction goals</a:t>
          </a:r>
        </a:p>
      </dgm:t>
    </dgm:pt>
    <dgm:pt modelId="{D77895C8-A03F-4FC9-87E0-ADB67E96EADA}" type="parTrans" cxnId="{5E2489FE-C26B-49A7-9192-92DA29163888}">
      <dgm:prSet/>
      <dgm:spPr/>
      <dgm:t>
        <a:bodyPr/>
        <a:lstStyle/>
        <a:p>
          <a:endParaRPr lang="en-US"/>
        </a:p>
      </dgm:t>
    </dgm:pt>
    <dgm:pt modelId="{05CF22B0-4CD9-47A0-A997-BC805AE47ACA}" type="sibTrans" cxnId="{5E2489FE-C26B-49A7-9192-92DA29163888}">
      <dgm:prSet/>
      <dgm:spPr/>
      <dgm:t>
        <a:bodyPr/>
        <a:lstStyle/>
        <a:p>
          <a:endParaRPr lang="en-US"/>
        </a:p>
      </dgm:t>
    </dgm:pt>
    <dgm:pt modelId="{E49F5B5E-AFF0-4B2D-BCDE-94BD464189BF}">
      <dgm:prSet/>
      <dgm:spPr/>
      <dgm:t>
        <a:bodyPr/>
        <a:lstStyle/>
        <a:p>
          <a:r>
            <a:rPr lang="en-US" dirty="0"/>
            <a:t>Ideally:</a:t>
          </a:r>
        </a:p>
      </dgm:t>
    </dgm:pt>
    <dgm:pt modelId="{FC0654FC-7AB4-48AB-B632-C9A334B4E979}" type="parTrans" cxnId="{C55A5735-3032-4452-9B47-FB7DA534406A}">
      <dgm:prSet/>
      <dgm:spPr/>
      <dgm:t>
        <a:bodyPr/>
        <a:lstStyle/>
        <a:p>
          <a:endParaRPr lang="en-US"/>
        </a:p>
      </dgm:t>
    </dgm:pt>
    <dgm:pt modelId="{5A799ED0-A3E6-4383-84CC-97F22642653F}" type="sibTrans" cxnId="{C55A5735-3032-4452-9B47-FB7DA534406A}">
      <dgm:prSet/>
      <dgm:spPr/>
      <dgm:t>
        <a:bodyPr/>
        <a:lstStyle/>
        <a:p>
          <a:endParaRPr lang="en-US"/>
        </a:p>
      </dgm:t>
    </dgm:pt>
    <dgm:pt modelId="{083546F7-923A-476A-BD33-3FC6D436F641}">
      <dgm:prSet/>
      <dgm:spPr/>
      <dgm:t>
        <a:bodyPr/>
        <a:lstStyle/>
        <a:p>
          <a:r>
            <a:rPr lang="en-US" dirty="0"/>
            <a:t>Include all load sources</a:t>
          </a:r>
        </a:p>
      </dgm:t>
    </dgm:pt>
    <dgm:pt modelId="{1D4D410A-6D43-4576-BA9C-28E475D23692}" type="parTrans" cxnId="{73734CE6-9FFE-4132-8AFC-0FEF8FB1F5B7}">
      <dgm:prSet/>
      <dgm:spPr/>
      <dgm:t>
        <a:bodyPr/>
        <a:lstStyle/>
        <a:p>
          <a:endParaRPr lang="en-US"/>
        </a:p>
      </dgm:t>
    </dgm:pt>
    <dgm:pt modelId="{6F64AC23-72E3-4B42-B28E-0D4DFE096531}" type="sibTrans" cxnId="{73734CE6-9FFE-4132-8AFC-0FEF8FB1F5B7}">
      <dgm:prSet/>
      <dgm:spPr/>
      <dgm:t>
        <a:bodyPr/>
        <a:lstStyle/>
        <a:p>
          <a:endParaRPr lang="en-US"/>
        </a:p>
      </dgm:t>
    </dgm:pt>
    <dgm:pt modelId="{785F0417-FB4B-461F-B56A-AD12FA54862A}">
      <dgm:prSet/>
      <dgm:spPr/>
      <dgm:t>
        <a:bodyPr/>
        <a:lstStyle/>
        <a:p>
          <a:r>
            <a:rPr lang="en-US" dirty="0"/>
            <a:t>Treat all jurisdictions equally</a:t>
          </a:r>
        </a:p>
      </dgm:t>
    </dgm:pt>
    <dgm:pt modelId="{C7C28444-ACB2-4154-BD77-C0C35A97C33F}" type="parTrans" cxnId="{0CE39ACB-5DE0-41AD-BADE-4BFACFD15309}">
      <dgm:prSet/>
      <dgm:spPr/>
      <dgm:t>
        <a:bodyPr/>
        <a:lstStyle/>
        <a:p>
          <a:endParaRPr lang="en-US"/>
        </a:p>
      </dgm:t>
    </dgm:pt>
    <dgm:pt modelId="{E6883584-8E3F-43A0-8D4C-9CC5F5295132}" type="sibTrans" cxnId="{0CE39ACB-5DE0-41AD-BADE-4BFACFD15309}">
      <dgm:prSet/>
      <dgm:spPr/>
      <dgm:t>
        <a:bodyPr/>
        <a:lstStyle/>
        <a:p>
          <a:endParaRPr lang="en-US"/>
        </a:p>
      </dgm:t>
    </dgm:pt>
    <dgm:pt modelId="{1F6020DD-A12D-495A-9E7B-B341C45FC18F}">
      <dgm:prSet/>
      <dgm:spPr/>
      <dgm:t>
        <a:bodyPr/>
        <a:lstStyle/>
        <a:p>
          <a:r>
            <a:rPr lang="en-US" dirty="0"/>
            <a:t>Track management actions that change loads</a:t>
          </a:r>
        </a:p>
      </dgm:t>
    </dgm:pt>
    <dgm:pt modelId="{D3DC6E5A-62AD-44CC-9370-4D9B658DA18E}" type="parTrans" cxnId="{46F6AB2A-D29C-419D-862C-D1A74EF43D59}">
      <dgm:prSet/>
      <dgm:spPr/>
      <dgm:t>
        <a:bodyPr/>
        <a:lstStyle/>
        <a:p>
          <a:endParaRPr lang="en-US"/>
        </a:p>
      </dgm:t>
    </dgm:pt>
    <dgm:pt modelId="{031CF2FF-A57F-48FF-A6DD-B803DA4DC84E}" type="sibTrans" cxnId="{46F6AB2A-D29C-419D-862C-D1A74EF43D59}">
      <dgm:prSet/>
      <dgm:spPr/>
      <dgm:t>
        <a:bodyPr/>
        <a:lstStyle/>
        <a:p>
          <a:endParaRPr lang="en-US"/>
        </a:p>
      </dgm:t>
    </dgm:pt>
    <dgm:pt modelId="{E2C522C1-564D-470F-82C9-09733AC57E5D}">
      <dgm:prSet/>
      <dgm:spPr/>
      <dgm:t>
        <a:bodyPr/>
        <a:lstStyle/>
        <a:p>
          <a:r>
            <a:rPr lang="en-US" dirty="0"/>
            <a:t>Factor out the variability of weather over time</a:t>
          </a:r>
        </a:p>
      </dgm:t>
    </dgm:pt>
    <dgm:pt modelId="{305CC1A1-C0B0-451C-A5F4-98E900D31035}" type="parTrans" cxnId="{A429AA34-8839-4E52-B2A8-4D4E592AEFAA}">
      <dgm:prSet/>
      <dgm:spPr/>
      <dgm:t>
        <a:bodyPr/>
        <a:lstStyle/>
        <a:p>
          <a:endParaRPr lang="en-US"/>
        </a:p>
      </dgm:t>
    </dgm:pt>
    <dgm:pt modelId="{F8E4ACE3-5018-4B93-9F22-9EB5D170811A}" type="sibTrans" cxnId="{A429AA34-8839-4E52-B2A8-4D4E592AEFAA}">
      <dgm:prSet/>
      <dgm:spPr/>
      <dgm:t>
        <a:bodyPr/>
        <a:lstStyle/>
        <a:p>
          <a:endParaRPr lang="en-US"/>
        </a:p>
      </dgm:t>
    </dgm:pt>
    <dgm:pt modelId="{BDF56D9A-B641-4835-9D91-0870073A2413}" type="pres">
      <dgm:prSet presAssocID="{5DB27FF5-088B-4942-B129-5D71134DD92A}" presName="linear" presStyleCnt="0">
        <dgm:presLayoutVars>
          <dgm:animLvl val="lvl"/>
          <dgm:resizeHandles val="exact"/>
        </dgm:presLayoutVars>
      </dgm:prSet>
      <dgm:spPr/>
    </dgm:pt>
    <dgm:pt modelId="{A82ACD3D-9CD9-4F1E-85DD-656263658976}" type="pres">
      <dgm:prSet presAssocID="{A25FE7EA-0691-4221-A5E1-5F6AA1346ED1}" presName="parentText" presStyleLbl="node1" presStyleIdx="0" presStyleCnt="3">
        <dgm:presLayoutVars>
          <dgm:chMax val="0"/>
          <dgm:bulletEnabled val="1"/>
        </dgm:presLayoutVars>
      </dgm:prSet>
      <dgm:spPr/>
    </dgm:pt>
    <dgm:pt modelId="{6B89AD6E-A9AB-4960-B585-8560772D5B6B}" type="pres">
      <dgm:prSet presAssocID="{035775BE-235F-4342-850F-8D1E20348728}" presName="spacer" presStyleCnt="0"/>
      <dgm:spPr/>
    </dgm:pt>
    <dgm:pt modelId="{3676E4B7-9C7F-4D96-8BF8-25BF212E01C5}" type="pres">
      <dgm:prSet presAssocID="{F8F7BE74-1056-43EF-96E4-789D17F11DD5}" presName="parentText" presStyleLbl="node1" presStyleIdx="1" presStyleCnt="3">
        <dgm:presLayoutVars>
          <dgm:chMax val="0"/>
          <dgm:bulletEnabled val="1"/>
        </dgm:presLayoutVars>
      </dgm:prSet>
      <dgm:spPr/>
    </dgm:pt>
    <dgm:pt modelId="{BE4838FD-3135-473A-ACC3-D0AB3B04CFC2}" type="pres">
      <dgm:prSet presAssocID="{05CF22B0-4CD9-47A0-A997-BC805AE47ACA}" presName="spacer" presStyleCnt="0"/>
      <dgm:spPr/>
    </dgm:pt>
    <dgm:pt modelId="{65A30D83-4C1A-44AB-BCFC-8D662DAA243E}" type="pres">
      <dgm:prSet presAssocID="{E49F5B5E-AFF0-4B2D-BCDE-94BD464189BF}" presName="parentText" presStyleLbl="node1" presStyleIdx="2" presStyleCnt="3">
        <dgm:presLayoutVars>
          <dgm:chMax val="0"/>
          <dgm:bulletEnabled val="1"/>
        </dgm:presLayoutVars>
      </dgm:prSet>
      <dgm:spPr/>
    </dgm:pt>
    <dgm:pt modelId="{5B49F9F2-D469-4D85-AAD8-1F123DE54FC2}" type="pres">
      <dgm:prSet presAssocID="{E49F5B5E-AFF0-4B2D-BCDE-94BD464189BF}" presName="childText" presStyleLbl="revTx" presStyleIdx="0" presStyleCnt="1">
        <dgm:presLayoutVars>
          <dgm:bulletEnabled val="1"/>
        </dgm:presLayoutVars>
      </dgm:prSet>
      <dgm:spPr/>
    </dgm:pt>
  </dgm:ptLst>
  <dgm:cxnLst>
    <dgm:cxn modelId="{0536BF18-E924-4A99-90A3-78D0C71B1242}" type="presOf" srcId="{1F6020DD-A12D-495A-9E7B-B341C45FC18F}" destId="{5B49F9F2-D469-4D85-AAD8-1F123DE54FC2}" srcOrd="0" destOrd="2" presId="urn:microsoft.com/office/officeart/2005/8/layout/vList2"/>
    <dgm:cxn modelId="{46F6AB2A-D29C-419D-862C-D1A74EF43D59}" srcId="{E49F5B5E-AFF0-4B2D-BCDE-94BD464189BF}" destId="{1F6020DD-A12D-495A-9E7B-B341C45FC18F}" srcOrd="2" destOrd="0" parTransId="{D3DC6E5A-62AD-44CC-9370-4D9B658DA18E}" sibTransId="{031CF2FF-A57F-48FF-A6DD-B803DA4DC84E}"/>
    <dgm:cxn modelId="{A429AA34-8839-4E52-B2A8-4D4E592AEFAA}" srcId="{E49F5B5E-AFF0-4B2D-BCDE-94BD464189BF}" destId="{E2C522C1-564D-470F-82C9-09733AC57E5D}" srcOrd="3" destOrd="0" parTransId="{305CC1A1-C0B0-451C-A5F4-98E900D31035}" sibTransId="{F8E4ACE3-5018-4B93-9F22-9EB5D170811A}"/>
    <dgm:cxn modelId="{C55A5735-3032-4452-9B47-FB7DA534406A}" srcId="{5DB27FF5-088B-4942-B129-5D71134DD92A}" destId="{E49F5B5E-AFF0-4B2D-BCDE-94BD464189BF}" srcOrd="2" destOrd="0" parTransId="{FC0654FC-7AB4-48AB-B632-C9A334B4E979}" sibTransId="{5A799ED0-A3E6-4383-84CC-97F22642653F}"/>
    <dgm:cxn modelId="{6AD0B460-023E-451B-B078-2B01C86F1BD4}" type="presOf" srcId="{A25FE7EA-0691-4221-A5E1-5F6AA1346ED1}" destId="{A82ACD3D-9CD9-4F1E-85DD-656263658976}" srcOrd="0" destOrd="0" presId="urn:microsoft.com/office/officeart/2005/8/layout/vList2"/>
    <dgm:cxn modelId="{B315AD6B-850B-4F91-A4EF-45C903288CC3}" type="presOf" srcId="{E2C522C1-564D-470F-82C9-09733AC57E5D}" destId="{5B49F9F2-D469-4D85-AAD8-1F123DE54FC2}" srcOrd="0" destOrd="3" presId="urn:microsoft.com/office/officeart/2005/8/layout/vList2"/>
    <dgm:cxn modelId="{425DC94B-593F-41E2-8D40-5CE12B33474B}" type="presOf" srcId="{5DB27FF5-088B-4942-B129-5D71134DD92A}" destId="{BDF56D9A-B641-4835-9D91-0870073A2413}" srcOrd="0" destOrd="0" presId="urn:microsoft.com/office/officeart/2005/8/layout/vList2"/>
    <dgm:cxn modelId="{09216273-0A5E-4BB3-A916-4D77AA486A51}" type="presOf" srcId="{E49F5B5E-AFF0-4B2D-BCDE-94BD464189BF}" destId="{65A30D83-4C1A-44AB-BCFC-8D662DAA243E}" srcOrd="0" destOrd="0" presId="urn:microsoft.com/office/officeart/2005/8/layout/vList2"/>
    <dgm:cxn modelId="{D748327E-1227-424D-9172-20108BD406E2}" type="presOf" srcId="{F8F7BE74-1056-43EF-96E4-789D17F11DD5}" destId="{3676E4B7-9C7F-4D96-8BF8-25BF212E01C5}" srcOrd="0" destOrd="0" presId="urn:microsoft.com/office/officeart/2005/8/layout/vList2"/>
    <dgm:cxn modelId="{77F478C1-9F51-4EF5-A108-EC26AC09BD74}" srcId="{5DB27FF5-088B-4942-B129-5D71134DD92A}" destId="{A25FE7EA-0691-4221-A5E1-5F6AA1346ED1}" srcOrd="0" destOrd="0" parTransId="{9A4FCA4D-75C7-48B3-9013-3F7798905C65}" sibTransId="{035775BE-235F-4342-850F-8D1E20348728}"/>
    <dgm:cxn modelId="{D13AE3C5-2037-4BFB-9DF0-1C7C24619D94}" type="presOf" srcId="{785F0417-FB4B-461F-B56A-AD12FA54862A}" destId="{5B49F9F2-D469-4D85-AAD8-1F123DE54FC2}" srcOrd="0" destOrd="1" presId="urn:microsoft.com/office/officeart/2005/8/layout/vList2"/>
    <dgm:cxn modelId="{0CE39ACB-5DE0-41AD-BADE-4BFACFD15309}" srcId="{E49F5B5E-AFF0-4B2D-BCDE-94BD464189BF}" destId="{785F0417-FB4B-461F-B56A-AD12FA54862A}" srcOrd="1" destOrd="0" parTransId="{C7C28444-ACB2-4154-BD77-C0C35A97C33F}" sibTransId="{E6883584-8E3F-43A0-8D4C-9CC5F5295132}"/>
    <dgm:cxn modelId="{73734CE6-9FFE-4132-8AFC-0FEF8FB1F5B7}" srcId="{E49F5B5E-AFF0-4B2D-BCDE-94BD464189BF}" destId="{083546F7-923A-476A-BD33-3FC6D436F641}" srcOrd="0" destOrd="0" parTransId="{1D4D410A-6D43-4576-BA9C-28E475D23692}" sibTransId="{6F64AC23-72E3-4B42-B28E-0D4DFE096531}"/>
    <dgm:cxn modelId="{F24601F0-0C71-4438-9E8B-6D4985C92995}" type="presOf" srcId="{083546F7-923A-476A-BD33-3FC6D436F641}" destId="{5B49F9F2-D469-4D85-AAD8-1F123DE54FC2}" srcOrd="0" destOrd="0" presId="urn:microsoft.com/office/officeart/2005/8/layout/vList2"/>
    <dgm:cxn modelId="{5E2489FE-C26B-49A7-9192-92DA29163888}" srcId="{5DB27FF5-088B-4942-B129-5D71134DD92A}" destId="{F8F7BE74-1056-43EF-96E4-789D17F11DD5}" srcOrd="1" destOrd="0" parTransId="{D77895C8-A03F-4FC9-87E0-ADB67E96EADA}" sibTransId="{05CF22B0-4CD9-47A0-A997-BC805AE47ACA}"/>
    <dgm:cxn modelId="{86642E88-01EA-46F7-8F92-0411ED73F728}" type="presParOf" srcId="{BDF56D9A-B641-4835-9D91-0870073A2413}" destId="{A82ACD3D-9CD9-4F1E-85DD-656263658976}" srcOrd="0" destOrd="0" presId="urn:microsoft.com/office/officeart/2005/8/layout/vList2"/>
    <dgm:cxn modelId="{8A2D0423-2BD9-4749-9360-DAED2362BA12}" type="presParOf" srcId="{BDF56D9A-B641-4835-9D91-0870073A2413}" destId="{6B89AD6E-A9AB-4960-B585-8560772D5B6B}" srcOrd="1" destOrd="0" presId="urn:microsoft.com/office/officeart/2005/8/layout/vList2"/>
    <dgm:cxn modelId="{90E3A604-8840-4735-B25D-32FEE261223C}" type="presParOf" srcId="{BDF56D9A-B641-4835-9D91-0870073A2413}" destId="{3676E4B7-9C7F-4D96-8BF8-25BF212E01C5}" srcOrd="2" destOrd="0" presId="urn:microsoft.com/office/officeart/2005/8/layout/vList2"/>
    <dgm:cxn modelId="{BC8F75AA-555C-4C6D-A93C-C118FEE259F8}" type="presParOf" srcId="{BDF56D9A-B641-4835-9D91-0870073A2413}" destId="{BE4838FD-3135-473A-ACC3-D0AB3B04CFC2}" srcOrd="3" destOrd="0" presId="urn:microsoft.com/office/officeart/2005/8/layout/vList2"/>
    <dgm:cxn modelId="{9B539683-9BE6-4B6F-9C1C-86834091FE1C}" type="presParOf" srcId="{BDF56D9A-B641-4835-9D91-0870073A2413}" destId="{65A30D83-4C1A-44AB-BCFC-8D662DAA243E}" srcOrd="4" destOrd="0" presId="urn:microsoft.com/office/officeart/2005/8/layout/vList2"/>
    <dgm:cxn modelId="{C700680D-BB5A-4929-9A46-C18E6AECF1A7}" type="presParOf" srcId="{BDF56D9A-B641-4835-9D91-0870073A2413}" destId="{5B49F9F2-D469-4D85-AAD8-1F123DE54FC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62D14B-5E5F-4325-92A5-0933F5A0FC90}"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CB05636F-9888-4C1A-B246-19BD3B63BDAC}">
      <dgm:prSet/>
      <dgm:spPr/>
      <dgm:t>
        <a:bodyPr/>
        <a:lstStyle/>
        <a:p>
          <a:r>
            <a:rPr lang="en-US" dirty="0"/>
            <a:t>State reporting</a:t>
          </a:r>
        </a:p>
      </dgm:t>
    </dgm:pt>
    <dgm:pt modelId="{F5F66986-2CE3-485F-B926-9815D1C226A3}" type="parTrans" cxnId="{74DA4AA4-0E32-47A9-99B7-D6647DCEC544}">
      <dgm:prSet/>
      <dgm:spPr/>
      <dgm:t>
        <a:bodyPr/>
        <a:lstStyle/>
        <a:p>
          <a:endParaRPr lang="en-US"/>
        </a:p>
      </dgm:t>
    </dgm:pt>
    <dgm:pt modelId="{BD0AE007-9EB7-4E2F-8C08-83E4706D1011}" type="sibTrans" cxnId="{74DA4AA4-0E32-47A9-99B7-D6647DCEC544}">
      <dgm:prSet/>
      <dgm:spPr/>
      <dgm:t>
        <a:bodyPr/>
        <a:lstStyle/>
        <a:p>
          <a:endParaRPr lang="en-US"/>
        </a:p>
      </dgm:t>
    </dgm:pt>
    <dgm:pt modelId="{C142FD99-19D6-46A8-9018-D57FAAC47FB4}">
      <dgm:prSet/>
      <dgm:spPr/>
      <dgm:t>
        <a:bodyPr/>
        <a:lstStyle/>
        <a:p>
          <a:r>
            <a:rPr lang="en-US" dirty="0"/>
            <a:t> Census of Agriculture </a:t>
          </a:r>
        </a:p>
      </dgm:t>
    </dgm:pt>
    <dgm:pt modelId="{28D7F6D6-A8A8-48B6-8087-E1A83A92000D}" type="parTrans" cxnId="{DFFE3447-E78A-4B7F-B144-AF604830685C}">
      <dgm:prSet/>
      <dgm:spPr/>
      <dgm:t>
        <a:bodyPr/>
        <a:lstStyle/>
        <a:p>
          <a:endParaRPr lang="en-US"/>
        </a:p>
      </dgm:t>
    </dgm:pt>
    <dgm:pt modelId="{4A6DB1FF-20D3-47A3-BD68-32A24043E4EC}" type="sibTrans" cxnId="{DFFE3447-E78A-4B7F-B144-AF604830685C}">
      <dgm:prSet/>
      <dgm:spPr/>
      <dgm:t>
        <a:bodyPr/>
        <a:lstStyle/>
        <a:p>
          <a:endParaRPr lang="en-US"/>
        </a:p>
      </dgm:t>
    </dgm:pt>
    <dgm:pt modelId="{2DA8F745-C28A-433E-B660-A4ABA0C1CF12}">
      <dgm:prSet/>
      <dgm:spPr/>
      <dgm:t>
        <a:bodyPr/>
        <a:lstStyle/>
        <a:p>
          <a:r>
            <a:rPr lang="en-US" dirty="0"/>
            <a:t>Industry</a:t>
          </a:r>
        </a:p>
      </dgm:t>
    </dgm:pt>
    <dgm:pt modelId="{A7B83013-2E86-4A2D-AD9D-80BA8A483E64}" type="parTrans" cxnId="{323C2939-1F11-46CA-BCAD-D49AFF5688C3}">
      <dgm:prSet/>
      <dgm:spPr/>
      <dgm:t>
        <a:bodyPr/>
        <a:lstStyle/>
        <a:p>
          <a:endParaRPr lang="en-US"/>
        </a:p>
      </dgm:t>
    </dgm:pt>
    <dgm:pt modelId="{864E6294-00AF-4B7F-8F8F-6231746088AE}" type="sibTrans" cxnId="{323C2939-1F11-46CA-BCAD-D49AFF5688C3}">
      <dgm:prSet/>
      <dgm:spPr/>
      <dgm:t>
        <a:bodyPr/>
        <a:lstStyle/>
        <a:p>
          <a:endParaRPr lang="en-US"/>
        </a:p>
      </dgm:t>
    </dgm:pt>
    <dgm:pt modelId="{E0A40703-461F-4BCE-BA14-40CCA827318C}">
      <dgm:prSet/>
      <dgm:spPr/>
      <dgm:t>
        <a:bodyPr/>
        <a:lstStyle/>
        <a:p>
          <a:r>
            <a:rPr lang="en-US" dirty="0"/>
            <a:t>Research values</a:t>
          </a:r>
        </a:p>
      </dgm:t>
    </dgm:pt>
    <dgm:pt modelId="{047D0919-2F53-4B88-9808-2C6AFD9FC392}" type="parTrans" cxnId="{2A0166BA-5182-47C6-9268-B95FEF6AFA4C}">
      <dgm:prSet/>
      <dgm:spPr/>
      <dgm:t>
        <a:bodyPr/>
        <a:lstStyle/>
        <a:p>
          <a:endParaRPr lang="en-US"/>
        </a:p>
      </dgm:t>
    </dgm:pt>
    <dgm:pt modelId="{786C98B6-114C-4346-ACDF-2DD7BB271D1E}" type="sibTrans" cxnId="{2A0166BA-5182-47C6-9268-B95FEF6AFA4C}">
      <dgm:prSet/>
      <dgm:spPr/>
      <dgm:t>
        <a:bodyPr/>
        <a:lstStyle/>
        <a:p>
          <a:endParaRPr lang="en-US"/>
        </a:p>
      </dgm:t>
    </dgm:pt>
    <dgm:pt modelId="{DE94DA72-C9E3-4522-9DC6-1CACEBF44D5D}">
      <dgm:prSet/>
      <dgm:spPr/>
      <dgm:t>
        <a:bodyPr/>
        <a:lstStyle/>
        <a:p>
          <a:r>
            <a:rPr lang="en-US" dirty="0"/>
            <a:t>Aerial Imagery</a:t>
          </a:r>
        </a:p>
      </dgm:t>
    </dgm:pt>
    <dgm:pt modelId="{0200F1FC-B764-4FD5-9D79-C57BA55924BB}" type="parTrans" cxnId="{0C2677B3-22F4-4E6B-BE0A-BA34CF8FB81A}">
      <dgm:prSet/>
      <dgm:spPr/>
      <dgm:t>
        <a:bodyPr/>
        <a:lstStyle/>
        <a:p>
          <a:endParaRPr lang="en-US"/>
        </a:p>
      </dgm:t>
    </dgm:pt>
    <dgm:pt modelId="{91315C7F-D999-4A9B-B013-194C532241FD}" type="sibTrans" cxnId="{0C2677B3-22F4-4E6B-BE0A-BA34CF8FB81A}">
      <dgm:prSet/>
      <dgm:spPr/>
      <dgm:t>
        <a:bodyPr/>
        <a:lstStyle/>
        <a:p>
          <a:endParaRPr lang="en-US"/>
        </a:p>
      </dgm:t>
    </dgm:pt>
    <dgm:pt modelId="{4DE17AD1-DB46-4BDD-B930-6C71EBF46DA2}" type="pres">
      <dgm:prSet presAssocID="{E262D14B-5E5F-4325-92A5-0933F5A0FC90}" presName="vert0" presStyleCnt="0">
        <dgm:presLayoutVars>
          <dgm:dir/>
          <dgm:animOne val="branch"/>
          <dgm:animLvl val="lvl"/>
        </dgm:presLayoutVars>
      </dgm:prSet>
      <dgm:spPr/>
    </dgm:pt>
    <dgm:pt modelId="{CCB5BFB1-FBA3-4ACD-8A67-2245AB0B335C}" type="pres">
      <dgm:prSet presAssocID="{DE94DA72-C9E3-4522-9DC6-1CACEBF44D5D}" presName="thickLine" presStyleLbl="alignNode1" presStyleIdx="0" presStyleCnt="5"/>
      <dgm:spPr/>
    </dgm:pt>
    <dgm:pt modelId="{2AFD0883-DCCA-477A-8647-B7163EA1D4DF}" type="pres">
      <dgm:prSet presAssocID="{DE94DA72-C9E3-4522-9DC6-1CACEBF44D5D}" presName="horz1" presStyleCnt="0"/>
      <dgm:spPr/>
    </dgm:pt>
    <dgm:pt modelId="{ECCAC5C6-3745-4D4C-98C2-262A17529FF4}" type="pres">
      <dgm:prSet presAssocID="{DE94DA72-C9E3-4522-9DC6-1CACEBF44D5D}" presName="tx1" presStyleLbl="revTx" presStyleIdx="0" presStyleCnt="5"/>
      <dgm:spPr/>
    </dgm:pt>
    <dgm:pt modelId="{0D27E78E-B77C-4803-B951-3DD830575141}" type="pres">
      <dgm:prSet presAssocID="{DE94DA72-C9E3-4522-9DC6-1CACEBF44D5D}" presName="vert1" presStyleCnt="0"/>
      <dgm:spPr/>
    </dgm:pt>
    <dgm:pt modelId="{3F966ED8-66D9-4507-A029-75325B85890C}" type="pres">
      <dgm:prSet presAssocID="{C142FD99-19D6-46A8-9018-D57FAAC47FB4}" presName="thickLine" presStyleLbl="alignNode1" presStyleIdx="1" presStyleCnt="5"/>
      <dgm:spPr/>
    </dgm:pt>
    <dgm:pt modelId="{4480DBBB-EB6F-454B-B32C-82178F58A2FB}" type="pres">
      <dgm:prSet presAssocID="{C142FD99-19D6-46A8-9018-D57FAAC47FB4}" presName="horz1" presStyleCnt="0"/>
      <dgm:spPr/>
    </dgm:pt>
    <dgm:pt modelId="{98BA33C3-0F21-4EEB-9634-8C60EC6F772B}" type="pres">
      <dgm:prSet presAssocID="{C142FD99-19D6-46A8-9018-D57FAAC47FB4}" presName="tx1" presStyleLbl="revTx" presStyleIdx="1" presStyleCnt="5"/>
      <dgm:spPr/>
    </dgm:pt>
    <dgm:pt modelId="{B3507C78-EBEC-457C-A2CA-1E8584009BDB}" type="pres">
      <dgm:prSet presAssocID="{C142FD99-19D6-46A8-9018-D57FAAC47FB4}" presName="vert1" presStyleCnt="0"/>
      <dgm:spPr/>
    </dgm:pt>
    <dgm:pt modelId="{04DF0DE8-B5D4-49E0-9745-FAD27A7B2174}" type="pres">
      <dgm:prSet presAssocID="{CB05636F-9888-4C1A-B246-19BD3B63BDAC}" presName="thickLine" presStyleLbl="alignNode1" presStyleIdx="2" presStyleCnt="5"/>
      <dgm:spPr/>
    </dgm:pt>
    <dgm:pt modelId="{F68E8CF0-55E6-4A0E-B7F7-5CAF929F31D5}" type="pres">
      <dgm:prSet presAssocID="{CB05636F-9888-4C1A-B246-19BD3B63BDAC}" presName="horz1" presStyleCnt="0"/>
      <dgm:spPr/>
    </dgm:pt>
    <dgm:pt modelId="{70A541C2-0393-4362-B739-6C05F069CEA6}" type="pres">
      <dgm:prSet presAssocID="{CB05636F-9888-4C1A-B246-19BD3B63BDAC}" presName="tx1" presStyleLbl="revTx" presStyleIdx="2" presStyleCnt="5"/>
      <dgm:spPr/>
    </dgm:pt>
    <dgm:pt modelId="{DE94B640-FA89-4518-BEEA-0DC64617BD2E}" type="pres">
      <dgm:prSet presAssocID="{CB05636F-9888-4C1A-B246-19BD3B63BDAC}" presName="vert1" presStyleCnt="0"/>
      <dgm:spPr/>
    </dgm:pt>
    <dgm:pt modelId="{E5B67752-0DBD-4C15-90B7-41852CD6DE0C}" type="pres">
      <dgm:prSet presAssocID="{2DA8F745-C28A-433E-B660-A4ABA0C1CF12}" presName="thickLine" presStyleLbl="alignNode1" presStyleIdx="3" presStyleCnt="5"/>
      <dgm:spPr/>
    </dgm:pt>
    <dgm:pt modelId="{40591FE1-F8EE-4CAE-85BC-B575019BFB25}" type="pres">
      <dgm:prSet presAssocID="{2DA8F745-C28A-433E-B660-A4ABA0C1CF12}" presName="horz1" presStyleCnt="0"/>
      <dgm:spPr/>
    </dgm:pt>
    <dgm:pt modelId="{3FA7C23E-375B-4D14-979E-B0D25CE72CB0}" type="pres">
      <dgm:prSet presAssocID="{2DA8F745-C28A-433E-B660-A4ABA0C1CF12}" presName="tx1" presStyleLbl="revTx" presStyleIdx="3" presStyleCnt="5"/>
      <dgm:spPr/>
    </dgm:pt>
    <dgm:pt modelId="{352967BA-7299-4271-AE1D-C5D7BAC1D118}" type="pres">
      <dgm:prSet presAssocID="{2DA8F745-C28A-433E-B660-A4ABA0C1CF12}" presName="vert1" presStyleCnt="0"/>
      <dgm:spPr/>
    </dgm:pt>
    <dgm:pt modelId="{097E30C2-DA5D-46E9-8B53-9DEAAE292B6E}" type="pres">
      <dgm:prSet presAssocID="{E0A40703-461F-4BCE-BA14-40CCA827318C}" presName="thickLine" presStyleLbl="alignNode1" presStyleIdx="4" presStyleCnt="5"/>
      <dgm:spPr/>
    </dgm:pt>
    <dgm:pt modelId="{EDC8236C-0811-463D-A787-D17729D0CF00}" type="pres">
      <dgm:prSet presAssocID="{E0A40703-461F-4BCE-BA14-40CCA827318C}" presName="horz1" presStyleCnt="0"/>
      <dgm:spPr/>
    </dgm:pt>
    <dgm:pt modelId="{58D23213-64E8-4DEA-B401-8862D9B86E25}" type="pres">
      <dgm:prSet presAssocID="{E0A40703-461F-4BCE-BA14-40CCA827318C}" presName="tx1" presStyleLbl="revTx" presStyleIdx="4" presStyleCnt="5"/>
      <dgm:spPr/>
    </dgm:pt>
    <dgm:pt modelId="{FB9EC0A2-70E4-4DD9-B21C-E5D5DD8CD789}" type="pres">
      <dgm:prSet presAssocID="{E0A40703-461F-4BCE-BA14-40CCA827318C}" presName="vert1" presStyleCnt="0"/>
      <dgm:spPr/>
    </dgm:pt>
  </dgm:ptLst>
  <dgm:cxnLst>
    <dgm:cxn modelId="{8074FA14-1CF9-4CBF-B816-F5BF7F9CFE59}" type="presOf" srcId="{CB05636F-9888-4C1A-B246-19BD3B63BDAC}" destId="{70A541C2-0393-4362-B739-6C05F069CEA6}" srcOrd="0" destOrd="0" presId="urn:microsoft.com/office/officeart/2008/layout/LinedList"/>
    <dgm:cxn modelId="{A0F23A2B-C28C-4FAF-BF5A-40DA828F4F61}" type="presOf" srcId="{C142FD99-19D6-46A8-9018-D57FAAC47FB4}" destId="{98BA33C3-0F21-4EEB-9634-8C60EC6F772B}" srcOrd="0" destOrd="0" presId="urn:microsoft.com/office/officeart/2008/layout/LinedList"/>
    <dgm:cxn modelId="{323C2939-1F11-46CA-BCAD-D49AFF5688C3}" srcId="{E262D14B-5E5F-4325-92A5-0933F5A0FC90}" destId="{2DA8F745-C28A-433E-B660-A4ABA0C1CF12}" srcOrd="3" destOrd="0" parTransId="{A7B83013-2E86-4A2D-AD9D-80BA8A483E64}" sibTransId="{864E6294-00AF-4B7F-8F8F-6231746088AE}"/>
    <dgm:cxn modelId="{DFFE3447-E78A-4B7F-B144-AF604830685C}" srcId="{E262D14B-5E5F-4325-92A5-0933F5A0FC90}" destId="{C142FD99-19D6-46A8-9018-D57FAAC47FB4}" srcOrd="1" destOrd="0" parTransId="{28D7F6D6-A8A8-48B6-8087-E1A83A92000D}" sibTransId="{4A6DB1FF-20D3-47A3-BD68-32A24043E4EC}"/>
    <dgm:cxn modelId="{3B181D93-5187-42F2-92ED-8848121AFEFD}" type="presOf" srcId="{DE94DA72-C9E3-4522-9DC6-1CACEBF44D5D}" destId="{ECCAC5C6-3745-4D4C-98C2-262A17529FF4}" srcOrd="0" destOrd="0" presId="urn:microsoft.com/office/officeart/2008/layout/LinedList"/>
    <dgm:cxn modelId="{74DA4AA4-0E32-47A9-99B7-D6647DCEC544}" srcId="{E262D14B-5E5F-4325-92A5-0933F5A0FC90}" destId="{CB05636F-9888-4C1A-B246-19BD3B63BDAC}" srcOrd="2" destOrd="0" parTransId="{F5F66986-2CE3-485F-B926-9815D1C226A3}" sibTransId="{BD0AE007-9EB7-4E2F-8C08-83E4706D1011}"/>
    <dgm:cxn modelId="{0C2677B3-22F4-4E6B-BE0A-BA34CF8FB81A}" srcId="{E262D14B-5E5F-4325-92A5-0933F5A0FC90}" destId="{DE94DA72-C9E3-4522-9DC6-1CACEBF44D5D}" srcOrd="0" destOrd="0" parTransId="{0200F1FC-B764-4FD5-9D79-C57BA55924BB}" sibTransId="{91315C7F-D999-4A9B-B013-194C532241FD}"/>
    <dgm:cxn modelId="{2A0166BA-5182-47C6-9268-B95FEF6AFA4C}" srcId="{E262D14B-5E5F-4325-92A5-0933F5A0FC90}" destId="{E0A40703-461F-4BCE-BA14-40CCA827318C}" srcOrd="4" destOrd="0" parTransId="{047D0919-2F53-4B88-9808-2C6AFD9FC392}" sibTransId="{786C98B6-114C-4346-ACDF-2DD7BB271D1E}"/>
    <dgm:cxn modelId="{33D945E3-C67B-4A7B-9486-100256635680}" type="presOf" srcId="{E0A40703-461F-4BCE-BA14-40CCA827318C}" destId="{58D23213-64E8-4DEA-B401-8862D9B86E25}" srcOrd="0" destOrd="0" presId="urn:microsoft.com/office/officeart/2008/layout/LinedList"/>
    <dgm:cxn modelId="{BEAC43F1-7FF1-4CF5-ACA3-204CE9C321AA}" type="presOf" srcId="{E262D14B-5E5F-4325-92A5-0933F5A0FC90}" destId="{4DE17AD1-DB46-4BDD-B930-6C71EBF46DA2}" srcOrd="0" destOrd="0" presId="urn:microsoft.com/office/officeart/2008/layout/LinedList"/>
    <dgm:cxn modelId="{9D136DF9-B149-449A-9220-4481D2A15E13}" type="presOf" srcId="{2DA8F745-C28A-433E-B660-A4ABA0C1CF12}" destId="{3FA7C23E-375B-4D14-979E-B0D25CE72CB0}" srcOrd="0" destOrd="0" presId="urn:microsoft.com/office/officeart/2008/layout/LinedList"/>
    <dgm:cxn modelId="{BE68C298-FA6F-47A8-872C-434F9556A922}" type="presParOf" srcId="{4DE17AD1-DB46-4BDD-B930-6C71EBF46DA2}" destId="{CCB5BFB1-FBA3-4ACD-8A67-2245AB0B335C}" srcOrd="0" destOrd="0" presId="urn:microsoft.com/office/officeart/2008/layout/LinedList"/>
    <dgm:cxn modelId="{65B00527-3A64-4A11-86A6-5E12455568E8}" type="presParOf" srcId="{4DE17AD1-DB46-4BDD-B930-6C71EBF46DA2}" destId="{2AFD0883-DCCA-477A-8647-B7163EA1D4DF}" srcOrd="1" destOrd="0" presId="urn:microsoft.com/office/officeart/2008/layout/LinedList"/>
    <dgm:cxn modelId="{BEE57934-82D7-4763-A7FC-E20F3E10C6FD}" type="presParOf" srcId="{2AFD0883-DCCA-477A-8647-B7163EA1D4DF}" destId="{ECCAC5C6-3745-4D4C-98C2-262A17529FF4}" srcOrd="0" destOrd="0" presId="urn:microsoft.com/office/officeart/2008/layout/LinedList"/>
    <dgm:cxn modelId="{061D23BA-65CA-45E4-82BE-502FF0CE3558}" type="presParOf" srcId="{2AFD0883-DCCA-477A-8647-B7163EA1D4DF}" destId="{0D27E78E-B77C-4803-B951-3DD830575141}" srcOrd="1" destOrd="0" presId="urn:microsoft.com/office/officeart/2008/layout/LinedList"/>
    <dgm:cxn modelId="{99A23370-99C5-4785-8FDE-218EFDABF1AA}" type="presParOf" srcId="{4DE17AD1-DB46-4BDD-B930-6C71EBF46DA2}" destId="{3F966ED8-66D9-4507-A029-75325B85890C}" srcOrd="2" destOrd="0" presId="urn:microsoft.com/office/officeart/2008/layout/LinedList"/>
    <dgm:cxn modelId="{1A9745A6-1D29-455C-A1D9-20BE19B67CD2}" type="presParOf" srcId="{4DE17AD1-DB46-4BDD-B930-6C71EBF46DA2}" destId="{4480DBBB-EB6F-454B-B32C-82178F58A2FB}" srcOrd="3" destOrd="0" presId="urn:microsoft.com/office/officeart/2008/layout/LinedList"/>
    <dgm:cxn modelId="{24677CF9-A006-4199-8898-6F92B3E51AE3}" type="presParOf" srcId="{4480DBBB-EB6F-454B-B32C-82178F58A2FB}" destId="{98BA33C3-0F21-4EEB-9634-8C60EC6F772B}" srcOrd="0" destOrd="0" presId="urn:microsoft.com/office/officeart/2008/layout/LinedList"/>
    <dgm:cxn modelId="{68C11B32-2EE2-4603-898D-7505E1A8EBBC}" type="presParOf" srcId="{4480DBBB-EB6F-454B-B32C-82178F58A2FB}" destId="{B3507C78-EBEC-457C-A2CA-1E8584009BDB}" srcOrd="1" destOrd="0" presId="urn:microsoft.com/office/officeart/2008/layout/LinedList"/>
    <dgm:cxn modelId="{33C907DE-69CC-4EB6-B359-8A2175F797D0}" type="presParOf" srcId="{4DE17AD1-DB46-4BDD-B930-6C71EBF46DA2}" destId="{04DF0DE8-B5D4-49E0-9745-FAD27A7B2174}" srcOrd="4" destOrd="0" presId="urn:microsoft.com/office/officeart/2008/layout/LinedList"/>
    <dgm:cxn modelId="{B1F6FA3A-A5E5-4A35-9FD6-06595D70FE28}" type="presParOf" srcId="{4DE17AD1-DB46-4BDD-B930-6C71EBF46DA2}" destId="{F68E8CF0-55E6-4A0E-B7F7-5CAF929F31D5}" srcOrd="5" destOrd="0" presId="urn:microsoft.com/office/officeart/2008/layout/LinedList"/>
    <dgm:cxn modelId="{E7C34BAC-2134-474B-AC20-F9A5E06F0D0D}" type="presParOf" srcId="{F68E8CF0-55E6-4A0E-B7F7-5CAF929F31D5}" destId="{70A541C2-0393-4362-B739-6C05F069CEA6}" srcOrd="0" destOrd="0" presId="urn:microsoft.com/office/officeart/2008/layout/LinedList"/>
    <dgm:cxn modelId="{48A16B28-DB9C-48F4-AB42-5CB2C9A2F0AA}" type="presParOf" srcId="{F68E8CF0-55E6-4A0E-B7F7-5CAF929F31D5}" destId="{DE94B640-FA89-4518-BEEA-0DC64617BD2E}" srcOrd="1" destOrd="0" presId="urn:microsoft.com/office/officeart/2008/layout/LinedList"/>
    <dgm:cxn modelId="{898D3421-6DD1-4BE0-931F-31B5E98EDA0E}" type="presParOf" srcId="{4DE17AD1-DB46-4BDD-B930-6C71EBF46DA2}" destId="{E5B67752-0DBD-4C15-90B7-41852CD6DE0C}" srcOrd="6" destOrd="0" presId="urn:microsoft.com/office/officeart/2008/layout/LinedList"/>
    <dgm:cxn modelId="{3EC81F05-5D4C-47ED-984A-7C85CE255E99}" type="presParOf" srcId="{4DE17AD1-DB46-4BDD-B930-6C71EBF46DA2}" destId="{40591FE1-F8EE-4CAE-85BC-B575019BFB25}" srcOrd="7" destOrd="0" presId="urn:microsoft.com/office/officeart/2008/layout/LinedList"/>
    <dgm:cxn modelId="{206C4A50-3D89-4452-A70D-CE522C6785C6}" type="presParOf" srcId="{40591FE1-F8EE-4CAE-85BC-B575019BFB25}" destId="{3FA7C23E-375B-4D14-979E-B0D25CE72CB0}" srcOrd="0" destOrd="0" presId="urn:microsoft.com/office/officeart/2008/layout/LinedList"/>
    <dgm:cxn modelId="{E2C2D244-5E33-45D1-85ED-B72235C609A0}" type="presParOf" srcId="{40591FE1-F8EE-4CAE-85BC-B575019BFB25}" destId="{352967BA-7299-4271-AE1D-C5D7BAC1D118}" srcOrd="1" destOrd="0" presId="urn:microsoft.com/office/officeart/2008/layout/LinedList"/>
    <dgm:cxn modelId="{640CEC73-9937-417B-B84A-1C2DD789BCD5}" type="presParOf" srcId="{4DE17AD1-DB46-4BDD-B930-6C71EBF46DA2}" destId="{097E30C2-DA5D-46E9-8B53-9DEAAE292B6E}" srcOrd="8" destOrd="0" presId="urn:microsoft.com/office/officeart/2008/layout/LinedList"/>
    <dgm:cxn modelId="{1ABC22BB-9428-4C80-92A9-D6F84A9E26B8}" type="presParOf" srcId="{4DE17AD1-DB46-4BDD-B930-6C71EBF46DA2}" destId="{EDC8236C-0811-463D-A787-D17729D0CF00}" srcOrd="9" destOrd="0" presId="urn:microsoft.com/office/officeart/2008/layout/LinedList"/>
    <dgm:cxn modelId="{1B17299A-0473-4C9F-ACE6-64EDFE2BE503}" type="presParOf" srcId="{EDC8236C-0811-463D-A787-D17729D0CF00}" destId="{58D23213-64E8-4DEA-B401-8862D9B86E25}" srcOrd="0" destOrd="0" presId="urn:microsoft.com/office/officeart/2008/layout/LinedList"/>
    <dgm:cxn modelId="{5186C306-1B18-4528-87BA-396403A8D4BF}" type="presParOf" srcId="{EDC8236C-0811-463D-A787-D17729D0CF00}" destId="{FB9EC0A2-70E4-4DD9-B21C-E5D5DD8CD78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62D14B-5E5F-4325-92A5-0933F5A0FC9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94A1C069-7F9C-4AA6-9E85-1B9FC4D4E8A8}">
      <dgm:prSet custT="1"/>
      <dgm:spPr/>
      <dgm:t>
        <a:bodyPr/>
        <a:lstStyle/>
        <a:p>
          <a:r>
            <a:rPr lang="en-US" sz="1400" dirty="0"/>
            <a:t>Nutrients</a:t>
          </a:r>
        </a:p>
      </dgm:t>
    </dgm:pt>
    <dgm:pt modelId="{48E60F21-D456-45FE-BFC3-B77A880AA7A5}" type="parTrans" cxnId="{6B4C014B-80A9-4A0F-B0DC-04D03198508E}">
      <dgm:prSet/>
      <dgm:spPr/>
      <dgm:t>
        <a:bodyPr/>
        <a:lstStyle/>
        <a:p>
          <a:endParaRPr lang="en-US" dirty="0"/>
        </a:p>
      </dgm:t>
    </dgm:pt>
    <dgm:pt modelId="{A33F4795-359C-4CEF-996C-A6301FC97A6E}" type="sibTrans" cxnId="{6B4C014B-80A9-4A0F-B0DC-04D03198508E}">
      <dgm:prSet/>
      <dgm:spPr/>
      <dgm:t>
        <a:bodyPr/>
        <a:lstStyle/>
        <a:p>
          <a:endParaRPr lang="en-US"/>
        </a:p>
      </dgm:t>
    </dgm:pt>
    <dgm:pt modelId="{D58CD983-01DF-47A6-B1AF-05E61B1EBA8C}">
      <dgm:prSet custT="1"/>
      <dgm:spPr/>
      <dgm:t>
        <a:bodyPr/>
        <a:lstStyle/>
        <a:p>
          <a:r>
            <a:rPr lang="en-US" sz="1400" dirty="0"/>
            <a:t>Organic</a:t>
          </a:r>
        </a:p>
      </dgm:t>
    </dgm:pt>
    <dgm:pt modelId="{56E63602-E0EB-4CCD-8E1D-28C6D28F0048}" type="parTrans" cxnId="{BF9EAC75-5576-4C1B-A39C-BA8095C0A260}">
      <dgm:prSet/>
      <dgm:spPr/>
      <dgm:t>
        <a:bodyPr/>
        <a:lstStyle/>
        <a:p>
          <a:endParaRPr lang="en-US" dirty="0"/>
        </a:p>
      </dgm:t>
    </dgm:pt>
    <dgm:pt modelId="{3B7A3B11-E67C-45F8-8728-203ED547E5DE}" type="sibTrans" cxnId="{BF9EAC75-5576-4C1B-A39C-BA8095C0A260}">
      <dgm:prSet/>
      <dgm:spPr/>
      <dgm:t>
        <a:bodyPr/>
        <a:lstStyle/>
        <a:p>
          <a:endParaRPr lang="en-US"/>
        </a:p>
      </dgm:t>
    </dgm:pt>
    <dgm:pt modelId="{A17BEA72-6131-4C08-AE68-AA578B29A334}">
      <dgm:prSet custT="1"/>
      <dgm:spPr/>
      <dgm:t>
        <a:bodyPr/>
        <a:lstStyle/>
        <a:p>
          <a:r>
            <a:rPr lang="en-US" sz="1400" dirty="0"/>
            <a:t>Inorganic</a:t>
          </a:r>
        </a:p>
      </dgm:t>
    </dgm:pt>
    <dgm:pt modelId="{77919E7A-EC44-4B10-8D00-63C3D53BBDC6}" type="parTrans" cxnId="{81591376-098A-493B-9A24-6779D28A1DF1}">
      <dgm:prSet/>
      <dgm:spPr/>
      <dgm:t>
        <a:bodyPr/>
        <a:lstStyle/>
        <a:p>
          <a:endParaRPr lang="en-US" dirty="0"/>
        </a:p>
      </dgm:t>
    </dgm:pt>
    <dgm:pt modelId="{0F6FD18A-E484-498B-A16E-790D3E75CDCA}" type="sibTrans" cxnId="{81591376-098A-493B-9A24-6779D28A1DF1}">
      <dgm:prSet/>
      <dgm:spPr/>
      <dgm:t>
        <a:bodyPr/>
        <a:lstStyle/>
        <a:p>
          <a:endParaRPr lang="en-US"/>
        </a:p>
      </dgm:t>
    </dgm:pt>
    <dgm:pt modelId="{C2FEE2BC-1816-4544-B1FD-7C91F8116182}">
      <dgm:prSet custT="1"/>
      <dgm:spPr/>
      <dgm:t>
        <a:bodyPr/>
        <a:lstStyle/>
        <a:p>
          <a:r>
            <a:rPr lang="en-US" sz="1400" dirty="0"/>
            <a:t>Biosolids</a:t>
          </a:r>
        </a:p>
      </dgm:t>
    </dgm:pt>
    <dgm:pt modelId="{2782D135-2FC5-4F7B-B7A2-BC7AE36E1183}" type="parTrans" cxnId="{587C6822-D2B2-460E-8B3F-7A78172D8426}">
      <dgm:prSet/>
      <dgm:spPr/>
      <dgm:t>
        <a:bodyPr/>
        <a:lstStyle/>
        <a:p>
          <a:endParaRPr lang="en-US" dirty="0"/>
        </a:p>
      </dgm:t>
    </dgm:pt>
    <dgm:pt modelId="{D749033A-ACBD-46A8-B15B-3042AC019F19}" type="sibTrans" cxnId="{587C6822-D2B2-460E-8B3F-7A78172D8426}">
      <dgm:prSet/>
      <dgm:spPr/>
      <dgm:t>
        <a:bodyPr/>
        <a:lstStyle/>
        <a:p>
          <a:endParaRPr lang="en-US"/>
        </a:p>
      </dgm:t>
    </dgm:pt>
    <dgm:pt modelId="{D4CACD79-2313-4A8D-8C50-C490BEF1FCFF}">
      <dgm:prSet custT="1"/>
      <dgm:spPr/>
      <dgm:t>
        <a:bodyPr/>
        <a:lstStyle/>
        <a:p>
          <a:r>
            <a:rPr lang="en-US" sz="1400" dirty="0"/>
            <a:t>Manure</a:t>
          </a:r>
        </a:p>
      </dgm:t>
    </dgm:pt>
    <dgm:pt modelId="{2A0D5920-80D0-4067-A671-4F43E88288AF}" type="parTrans" cxnId="{990FABEC-8DA5-4DA2-8E09-8991F2DD2746}">
      <dgm:prSet/>
      <dgm:spPr/>
      <dgm:t>
        <a:bodyPr/>
        <a:lstStyle/>
        <a:p>
          <a:endParaRPr lang="en-US" dirty="0"/>
        </a:p>
      </dgm:t>
    </dgm:pt>
    <dgm:pt modelId="{C0AE5328-F0A5-4449-A9A4-49AEC29317C9}" type="sibTrans" cxnId="{990FABEC-8DA5-4DA2-8E09-8991F2DD2746}">
      <dgm:prSet/>
      <dgm:spPr/>
      <dgm:t>
        <a:bodyPr/>
        <a:lstStyle/>
        <a:p>
          <a:endParaRPr lang="en-US"/>
        </a:p>
      </dgm:t>
    </dgm:pt>
    <dgm:pt modelId="{CB05636F-9888-4C1A-B246-19BD3B63BDAC}">
      <dgm:prSet custT="1"/>
      <dgm:spPr/>
      <dgm:t>
        <a:bodyPr/>
        <a:lstStyle/>
        <a:p>
          <a:r>
            <a:rPr lang="en-US" sz="1400" dirty="0"/>
            <a:t>State supplied</a:t>
          </a:r>
        </a:p>
      </dgm:t>
    </dgm:pt>
    <dgm:pt modelId="{F5F66986-2CE3-485F-B926-9815D1C226A3}" type="parTrans" cxnId="{74DA4AA4-0E32-47A9-99B7-D6647DCEC544}">
      <dgm:prSet/>
      <dgm:spPr/>
      <dgm:t>
        <a:bodyPr/>
        <a:lstStyle/>
        <a:p>
          <a:endParaRPr lang="en-US" dirty="0"/>
        </a:p>
      </dgm:t>
    </dgm:pt>
    <dgm:pt modelId="{BD0AE007-9EB7-4E2F-8C08-83E4706D1011}" type="sibTrans" cxnId="{74DA4AA4-0E32-47A9-99B7-D6647DCEC544}">
      <dgm:prSet/>
      <dgm:spPr/>
      <dgm:t>
        <a:bodyPr/>
        <a:lstStyle/>
        <a:p>
          <a:endParaRPr lang="en-US"/>
        </a:p>
      </dgm:t>
    </dgm:pt>
    <dgm:pt modelId="{7466191D-66AA-47B1-93E6-9DAE5B2FA467}">
      <dgm:prSet custT="1"/>
      <dgm:spPr/>
      <dgm:t>
        <a:bodyPr/>
        <a:lstStyle/>
        <a:p>
          <a:r>
            <a:rPr lang="en-US" sz="1400" dirty="0"/>
            <a:t>Animal population</a:t>
          </a:r>
        </a:p>
      </dgm:t>
    </dgm:pt>
    <dgm:pt modelId="{19CADB44-139E-4F76-AEBD-B788F73E06AC}" type="parTrans" cxnId="{01A61A63-52ED-4E68-B1B6-9B9A3E76A43E}">
      <dgm:prSet/>
      <dgm:spPr/>
      <dgm:t>
        <a:bodyPr/>
        <a:lstStyle/>
        <a:p>
          <a:endParaRPr lang="en-US" dirty="0"/>
        </a:p>
      </dgm:t>
    </dgm:pt>
    <dgm:pt modelId="{AFF21EE9-9245-4A76-A1CF-66A29E5C58CF}" type="sibTrans" cxnId="{01A61A63-52ED-4E68-B1B6-9B9A3E76A43E}">
      <dgm:prSet/>
      <dgm:spPr/>
      <dgm:t>
        <a:bodyPr/>
        <a:lstStyle/>
        <a:p>
          <a:endParaRPr lang="en-US"/>
        </a:p>
      </dgm:t>
    </dgm:pt>
    <dgm:pt modelId="{7D775D0E-F4D2-4706-BE08-761880DFA59F}">
      <dgm:prSet custT="1"/>
      <dgm:spPr/>
      <dgm:t>
        <a:bodyPr/>
        <a:lstStyle/>
        <a:p>
          <a:r>
            <a:rPr lang="en-US" sz="1400" dirty="0"/>
            <a:t>Sales Tonnage </a:t>
          </a:r>
        </a:p>
      </dgm:t>
    </dgm:pt>
    <dgm:pt modelId="{F8035C65-0CE3-4A73-961F-3DA0E245D11C}" type="parTrans" cxnId="{2429DA9C-5439-4E53-A2B6-7C9A791C0F80}">
      <dgm:prSet/>
      <dgm:spPr/>
      <dgm:t>
        <a:bodyPr/>
        <a:lstStyle/>
        <a:p>
          <a:endParaRPr lang="en-US" dirty="0"/>
        </a:p>
      </dgm:t>
    </dgm:pt>
    <dgm:pt modelId="{543261B2-4985-47DA-9AFC-0B80E9BC4782}" type="sibTrans" cxnId="{2429DA9C-5439-4E53-A2B6-7C9A791C0F80}">
      <dgm:prSet/>
      <dgm:spPr/>
      <dgm:t>
        <a:bodyPr/>
        <a:lstStyle/>
        <a:p>
          <a:endParaRPr lang="en-US"/>
        </a:p>
      </dgm:t>
    </dgm:pt>
    <dgm:pt modelId="{CD589C63-5CD9-443A-9C1E-234E296A779C}">
      <dgm:prSet custT="1"/>
      <dgm:spPr/>
      <dgm:t>
        <a:bodyPr/>
        <a:lstStyle/>
        <a:p>
          <a:r>
            <a:rPr lang="en-US" sz="1400" dirty="0"/>
            <a:t>Crop Yields</a:t>
          </a:r>
        </a:p>
      </dgm:t>
    </dgm:pt>
    <dgm:pt modelId="{57418003-3CED-4613-AE07-14CD76CA870F}" type="parTrans" cxnId="{D12B04C3-ED90-4D27-A82D-37C6EE201010}">
      <dgm:prSet/>
      <dgm:spPr/>
      <dgm:t>
        <a:bodyPr/>
        <a:lstStyle/>
        <a:p>
          <a:endParaRPr lang="en-US" dirty="0"/>
        </a:p>
      </dgm:t>
    </dgm:pt>
    <dgm:pt modelId="{DF9018FF-791B-45CE-9A67-4F18550D5191}" type="sibTrans" cxnId="{D12B04C3-ED90-4D27-A82D-37C6EE201010}">
      <dgm:prSet/>
      <dgm:spPr/>
      <dgm:t>
        <a:bodyPr/>
        <a:lstStyle/>
        <a:p>
          <a:endParaRPr lang="en-US"/>
        </a:p>
      </dgm:t>
    </dgm:pt>
    <dgm:pt modelId="{2A340C6E-B43D-4593-A922-8C26926BB073}">
      <dgm:prSet custT="1"/>
      <dgm:spPr/>
      <dgm:t>
        <a:bodyPr/>
        <a:lstStyle/>
        <a:p>
          <a:r>
            <a:rPr lang="en-US" sz="3600" dirty="0"/>
            <a:t>Ag inputs</a:t>
          </a:r>
        </a:p>
      </dgm:t>
    </dgm:pt>
    <dgm:pt modelId="{C83F9985-6E3B-4B37-B22A-D634C4C8A967}" type="parTrans" cxnId="{A3137BD9-D2DF-4B7C-8A36-84B90E89C4CD}">
      <dgm:prSet/>
      <dgm:spPr/>
      <dgm:t>
        <a:bodyPr/>
        <a:lstStyle/>
        <a:p>
          <a:endParaRPr lang="en-US"/>
        </a:p>
      </dgm:t>
    </dgm:pt>
    <dgm:pt modelId="{ACEE0C54-0A4F-477C-B001-290B4EA6E25A}" type="sibTrans" cxnId="{A3137BD9-D2DF-4B7C-8A36-84B90E89C4CD}">
      <dgm:prSet/>
      <dgm:spPr/>
      <dgm:t>
        <a:bodyPr/>
        <a:lstStyle/>
        <a:p>
          <a:endParaRPr lang="en-US"/>
        </a:p>
      </dgm:t>
    </dgm:pt>
    <dgm:pt modelId="{AC8678B8-304A-4559-9AA8-43ECEC9E1B9C}">
      <dgm:prSet custT="1"/>
      <dgm:spPr/>
      <dgm:t>
        <a:bodyPr/>
        <a:lstStyle/>
        <a:p>
          <a:r>
            <a:rPr lang="en-US" sz="1400" dirty="0"/>
            <a:t>USDA yields</a:t>
          </a:r>
        </a:p>
      </dgm:t>
    </dgm:pt>
    <dgm:pt modelId="{A9C9FB74-F3B0-485D-AB41-FB3B30FE38C2}" type="parTrans" cxnId="{EBB187CC-F4CB-4C2F-900D-A28BC4A9FEC5}">
      <dgm:prSet/>
      <dgm:spPr/>
      <dgm:t>
        <a:bodyPr/>
        <a:lstStyle/>
        <a:p>
          <a:endParaRPr lang="en-US" dirty="0"/>
        </a:p>
      </dgm:t>
    </dgm:pt>
    <dgm:pt modelId="{6CEEA60D-645C-429A-B9ED-1261C34EFE5F}" type="sibTrans" cxnId="{EBB187CC-F4CB-4C2F-900D-A28BC4A9FEC5}">
      <dgm:prSet/>
      <dgm:spPr/>
      <dgm:t>
        <a:bodyPr/>
        <a:lstStyle/>
        <a:p>
          <a:endParaRPr lang="en-US"/>
        </a:p>
      </dgm:t>
    </dgm:pt>
    <dgm:pt modelId="{5234B344-EF27-4E00-BDD0-126B53146999}">
      <dgm:prSet custT="1"/>
      <dgm:spPr/>
      <dgm:t>
        <a:bodyPr/>
        <a:lstStyle/>
        <a:p>
          <a:r>
            <a:rPr lang="en-US" sz="1400" dirty="0"/>
            <a:t>Acres </a:t>
          </a:r>
        </a:p>
      </dgm:t>
    </dgm:pt>
    <dgm:pt modelId="{77061C72-4D81-43F3-AF6B-3B45DEBC7989}" type="parTrans" cxnId="{133C184C-0A6E-4C08-A90C-CC6306E147A6}">
      <dgm:prSet/>
      <dgm:spPr/>
      <dgm:t>
        <a:bodyPr/>
        <a:lstStyle/>
        <a:p>
          <a:endParaRPr lang="en-US" dirty="0"/>
        </a:p>
      </dgm:t>
    </dgm:pt>
    <dgm:pt modelId="{933D06E2-1308-4929-B90D-9583A807EA71}" type="sibTrans" cxnId="{133C184C-0A6E-4C08-A90C-CC6306E147A6}">
      <dgm:prSet/>
      <dgm:spPr/>
      <dgm:t>
        <a:bodyPr/>
        <a:lstStyle/>
        <a:p>
          <a:endParaRPr lang="en-US"/>
        </a:p>
      </dgm:t>
    </dgm:pt>
    <dgm:pt modelId="{C142FD99-19D6-46A8-9018-D57FAAC47FB4}">
      <dgm:prSet custT="1"/>
      <dgm:spPr/>
      <dgm:t>
        <a:bodyPr/>
        <a:lstStyle/>
        <a:p>
          <a:r>
            <a:rPr lang="en-US" sz="1400" dirty="0"/>
            <a:t>Aerial Imagery</a:t>
          </a:r>
        </a:p>
      </dgm:t>
    </dgm:pt>
    <dgm:pt modelId="{28D7F6D6-A8A8-48B6-8087-E1A83A92000D}" type="parTrans" cxnId="{DFFE3447-E78A-4B7F-B144-AF604830685C}">
      <dgm:prSet/>
      <dgm:spPr/>
      <dgm:t>
        <a:bodyPr/>
        <a:lstStyle/>
        <a:p>
          <a:endParaRPr lang="en-US" dirty="0"/>
        </a:p>
      </dgm:t>
    </dgm:pt>
    <dgm:pt modelId="{4A6DB1FF-20D3-47A3-BD68-32A24043E4EC}" type="sibTrans" cxnId="{DFFE3447-E78A-4B7F-B144-AF604830685C}">
      <dgm:prSet/>
      <dgm:spPr/>
      <dgm:t>
        <a:bodyPr/>
        <a:lstStyle/>
        <a:p>
          <a:endParaRPr lang="en-US"/>
        </a:p>
      </dgm:t>
    </dgm:pt>
    <dgm:pt modelId="{63CDC4BD-A37A-46A2-93D6-AC0959084C4D}">
      <dgm:prSet custT="1"/>
      <dgm:spPr/>
      <dgm:t>
        <a:bodyPr/>
        <a:lstStyle/>
        <a:p>
          <a:r>
            <a:rPr lang="en-US" sz="1400" dirty="0"/>
            <a:t>Census of Agriculture </a:t>
          </a:r>
        </a:p>
      </dgm:t>
    </dgm:pt>
    <dgm:pt modelId="{8A4AEC61-EA62-4F86-8AFE-66BC4952910F}" type="parTrans" cxnId="{1E2C697F-9CE8-492F-96AB-73EA597BADCB}">
      <dgm:prSet/>
      <dgm:spPr/>
      <dgm:t>
        <a:bodyPr/>
        <a:lstStyle/>
        <a:p>
          <a:endParaRPr lang="en-US" dirty="0"/>
        </a:p>
      </dgm:t>
    </dgm:pt>
    <dgm:pt modelId="{C7270639-3855-4D6F-B3A7-C604D8BADF6C}" type="sibTrans" cxnId="{1E2C697F-9CE8-492F-96AB-73EA597BADCB}">
      <dgm:prSet/>
      <dgm:spPr/>
      <dgm:t>
        <a:bodyPr/>
        <a:lstStyle/>
        <a:p>
          <a:endParaRPr lang="en-US"/>
        </a:p>
      </dgm:t>
    </dgm:pt>
    <dgm:pt modelId="{89E7A456-86F8-4E44-A7F1-898E3158B809}">
      <dgm:prSet custT="1"/>
      <dgm:spPr/>
      <dgm:t>
        <a:bodyPr/>
        <a:lstStyle/>
        <a:p>
          <a:r>
            <a:rPr lang="en-US" sz="1400" dirty="0"/>
            <a:t>Manure or litter generated</a:t>
          </a:r>
        </a:p>
      </dgm:t>
    </dgm:pt>
    <dgm:pt modelId="{528496F4-8251-4AA4-95F8-774B471C1BF6}" type="parTrans" cxnId="{E57EF53C-35B1-46A4-A1F9-BDC815D083FC}">
      <dgm:prSet/>
      <dgm:spPr/>
      <dgm:t>
        <a:bodyPr/>
        <a:lstStyle/>
        <a:p>
          <a:endParaRPr lang="en-US" dirty="0"/>
        </a:p>
      </dgm:t>
    </dgm:pt>
    <dgm:pt modelId="{9877755E-4C7D-42D3-B60E-082F28C9F8A2}" type="sibTrans" cxnId="{E57EF53C-35B1-46A4-A1F9-BDC815D083FC}">
      <dgm:prSet/>
      <dgm:spPr/>
      <dgm:t>
        <a:bodyPr/>
        <a:lstStyle/>
        <a:p>
          <a:endParaRPr lang="en-US"/>
        </a:p>
      </dgm:t>
    </dgm:pt>
    <dgm:pt modelId="{AE99D9A8-99A2-43DD-A2C9-6E9B3EB15430}">
      <dgm:prSet custT="1"/>
      <dgm:spPr/>
      <dgm:t>
        <a:bodyPr/>
        <a:lstStyle/>
        <a:p>
          <a:r>
            <a:rPr lang="en-US" sz="1400" dirty="0"/>
            <a:t>Manure or litter nutrient concentration </a:t>
          </a:r>
        </a:p>
      </dgm:t>
    </dgm:pt>
    <dgm:pt modelId="{D1F3563B-F8C0-48ED-BAC8-BA30000C14AA}" type="parTrans" cxnId="{71EBD8CE-DB1D-411C-BEFF-52C6A75683EF}">
      <dgm:prSet/>
      <dgm:spPr/>
      <dgm:t>
        <a:bodyPr/>
        <a:lstStyle/>
        <a:p>
          <a:endParaRPr lang="en-US" dirty="0"/>
        </a:p>
      </dgm:t>
    </dgm:pt>
    <dgm:pt modelId="{2DB1389D-C574-4E33-A493-FE2CCE783325}" type="sibTrans" cxnId="{71EBD8CE-DB1D-411C-BEFF-52C6A75683EF}">
      <dgm:prSet/>
      <dgm:spPr/>
      <dgm:t>
        <a:bodyPr/>
        <a:lstStyle/>
        <a:p>
          <a:endParaRPr lang="en-US"/>
        </a:p>
      </dgm:t>
    </dgm:pt>
    <dgm:pt modelId="{EC5ACFDC-0323-4498-B81F-14D1C1DECF67}">
      <dgm:prSet custT="1"/>
      <dgm:spPr/>
      <dgm:t>
        <a:bodyPr/>
        <a:lstStyle/>
        <a:p>
          <a:r>
            <a:rPr lang="en-US" sz="1400" dirty="0"/>
            <a:t>Literature Values </a:t>
          </a:r>
        </a:p>
      </dgm:t>
    </dgm:pt>
    <dgm:pt modelId="{6C4E8D33-A849-43AB-83B4-6FC8D6B02D2D}" type="parTrans" cxnId="{3FE04288-C8E2-43F9-9ADB-B7A29D85791F}">
      <dgm:prSet/>
      <dgm:spPr/>
      <dgm:t>
        <a:bodyPr/>
        <a:lstStyle/>
        <a:p>
          <a:endParaRPr lang="en-US" dirty="0"/>
        </a:p>
      </dgm:t>
    </dgm:pt>
    <dgm:pt modelId="{BF16EFD9-5E0E-4C19-91E1-18E285A3AD0A}" type="sibTrans" cxnId="{3FE04288-C8E2-43F9-9ADB-B7A29D85791F}">
      <dgm:prSet/>
      <dgm:spPr/>
      <dgm:t>
        <a:bodyPr/>
        <a:lstStyle/>
        <a:p>
          <a:endParaRPr lang="en-US"/>
        </a:p>
      </dgm:t>
    </dgm:pt>
    <dgm:pt modelId="{5FAD2766-35C6-4859-AE6D-6301BF53E3DA}" type="pres">
      <dgm:prSet presAssocID="{E262D14B-5E5F-4325-92A5-0933F5A0FC90}" presName="Name0" presStyleCnt="0">
        <dgm:presLayoutVars>
          <dgm:chPref val="1"/>
          <dgm:dir/>
          <dgm:animOne val="branch"/>
          <dgm:animLvl val="lvl"/>
          <dgm:resizeHandles val="exact"/>
        </dgm:presLayoutVars>
      </dgm:prSet>
      <dgm:spPr/>
    </dgm:pt>
    <dgm:pt modelId="{78E800AB-1E17-44BB-B3A0-02F112417732}" type="pres">
      <dgm:prSet presAssocID="{2A340C6E-B43D-4593-A922-8C26926BB073}" presName="root1" presStyleCnt="0"/>
      <dgm:spPr/>
    </dgm:pt>
    <dgm:pt modelId="{6890EE3F-49BB-4C28-BD2B-38112EEECD88}" type="pres">
      <dgm:prSet presAssocID="{2A340C6E-B43D-4593-A922-8C26926BB073}" presName="LevelOneTextNode" presStyleLbl="node0" presStyleIdx="0" presStyleCnt="1">
        <dgm:presLayoutVars>
          <dgm:chPref val="3"/>
        </dgm:presLayoutVars>
      </dgm:prSet>
      <dgm:spPr/>
    </dgm:pt>
    <dgm:pt modelId="{4FEA90F9-77A8-4438-BD9F-86F823E5E47F}" type="pres">
      <dgm:prSet presAssocID="{2A340C6E-B43D-4593-A922-8C26926BB073}" presName="level2hierChild" presStyleCnt="0"/>
      <dgm:spPr/>
    </dgm:pt>
    <dgm:pt modelId="{4A2D49FA-DFC0-44D3-92B8-82BB34568EA6}" type="pres">
      <dgm:prSet presAssocID="{77061C72-4D81-43F3-AF6B-3B45DEBC7989}" presName="conn2-1" presStyleLbl="parChTrans1D2" presStyleIdx="0" presStyleCnt="3"/>
      <dgm:spPr/>
    </dgm:pt>
    <dgm:pt modelId="{26A8EA12-A08A-471B-B489-3F8E7C881C00}" type="pres">
      <dgm:prSet presAssocID="{77061C72-4D81-43F3-AF6B-3B45DEBC7989}" presName="connTx" presStyleLbl="parChTrans1D2" presStyleIdx="0" presStyleCnt="3"/>
      <dgm:spPr/>
    </dgm:pt>
    <dgm:pt modelId="{07A71D29-1099-4A4F-AEB2-A2905251D979}" type="pres">
      <dgm:prSet presAssocID="{5234B344-EF27-4E00-BDD0-126B53146999}" presName="root2" presStyleCnt="0"/>
      <dgm:spPr/>
    </dgm:pt>
    <dgm:pt modelId="{899AC7CC-6A34-44E9-9B1C-9AB567DC9E01}" type="pres">
      <dgm:prSet presAssocID="{5234B344-EF27-4E00-BDD0-126B53146999}" presName="LevelTwoTextNode" presStyleLbl="node2" presStyleIdx="0" presStyleCnt="3">
        <dgm:presLayoutVars>
          <dgm:chPref val="3"/>
        </dgm:presLayoutVars>
      </dgm:prSet>
      <dgm:spPr/>
    </dgm:pt>
    <dgm:pt modelId="{56F65CD0-5193-4CE1-8BCA-9C20AD48B3C6}" type="pres">
      <dgm:prSet presAssocID="{5234B344-EF27-4E00-BDD0-126B53146999}" presName="level3hierChild" presStyleCnt="0"/>
      <dgm:spPr/>
    </dgm:pt>
    <dgm:pt modelId="{A9E11206-0F0E-4508-BFE1-C0D718B7A0CD}" type="pres">
      <dgm:prSet presAssocID="{28D7F6D6-A8A8-48B6-8087-E1A83A92000D}" presName="conn2-1" presStyleLbl="parChTrans1D3" presStyleIdx="0" presStyleCnt="6"/>
      <dgm:spPr/>
    </dgm:pt>
    <dgm:pt modelId="{FEDB03E6-82F7-4980-99DF-F7C1C8CA63CA}" type="pres">
      <dgm:prSet presAssocID="{28D7F6D6-A8A8-48B6-8087-E1A83A92000D}" presName="connTx" presStyleLbl="parChTrans1D3" presStyleIdx="0" presStyleCnt="6"/>
      <dgm:spPr/>
    </dgm:pt>
    <dgm:pt modelId="{EDBB1D25-7230-47A0-AE72-E0A412D0B835}" type="pres">
      <dgm:prSet presAssocID="{C142FD99-19D6-46A8-9018-D57FAAC47FB4}" presName="root2" presStyleCnt="0"/>
      <dgm:spPr/>
    </dgm:pt>
    <dgm:pt modelId="{56D1B2E0-014D-4AFE-8295-B78698380E15}" type="pres">
      <dgm:prSet presAssocID="{C142FD99-19D6-46A8-9018-D57FAAC47FB4}" presName="LevelTwoTextNode" presStyleLbl="node3" presStyleIdx="0" presStyleCnt="6">
        <dgm:presLayoutVars>
          <dgm:chPref val="3"/>
        </dgm:presLayoutVars>
      </dgm:prSet>
      <dgm:spPr/>
    </dgm:pt>
    <dgm:pt modelId="{3D4DA0F9-8531-4FDC-8855-C6F56625CC1D}" type="pres">
      <dgm:prSet presAssocID="{C142FD99-19D6-46A8-9018-D57FAAC47FB4}" presName="level3hierChild" presStyleCnt="0"/>
      <dgm:spPr/>
    </dgm:pt>
    <dgm:pt modelId="{2D9C2825-A289-4B72-BF15-71BF7F3653AC}" type="pres">
      <dgm:prSet presAssocID="{8A4AEC61-EA62-4F86-8AFE-66BC4952910F}" presName="conn2-1" presStyleLbl="parChTrans1D3" presStyleIdx="1" presStyleCnt="6"/>
      <dgm:spPr/>
    </dgm:pt>
    <dgm:pt modelId="{BF3BAEBE-34B5-418C-8360-F7375E219D30}" type="pres">
      <dgm:prSet presAssocID="{8A4AEC61-EA62-4F86-8AFE-66BC4952910F}" presName="connTx" presStyleLbl="parChTrans1D3" presStyleIdx="1" presStyleCnt="6"/>
      <dgm:spPr/>
    </dgm:pt>
    <dgm:pt modelId="{7C409EB3-2836-437D-A985-43806E285C21}" type="pres">
      <dgm:prSet presAssocID="{63CDC4BD-A37A-46A2-93D6-AC0959084C4D}" presName="root2" presStyleCnt="0"/>
      <dgm:spPr/>
    </dgm:pt>
    <dgm:pt modelId="{10997F69-44E1-4802-9FF6-302940F167DE}" type="pres">
      <dgm:prSet presAssocID="{63CDC4BD-A37A-46A2-93D6-AC0959084C4D}" presName="LevelTwoTextNode" presStyleLbl="node3" presStyleIdx="1" presStyleCnt="6">
        <dgm:presLayoutVars>
          <dgm:chPref val="3"/>
        </dgm:presLayoutVars>
      </dgm:prSet>
      <dgm:spPr/>
    </dgm:pt>
    <dgm:pt modelId="{EFC2F057-B3CE-4D58-8E0F-205953955D4E}" type="pres">
      <dgm:prSet presAssocID="{63CDC4BD-A37A-46A2-93D6-AC0959084C4D}" presName="level3hierChild" presStyleCnt="0"/>
      <dgm:spPr/>
    </dgm:pt>
    <dgm:pt modelId="{459C71A6-C35F-411C-9098-6E4646DEA804}" type="pres">
      <dgm:prSet presAssocID="{57418003-3CED-4613-AE07-14CD76CA870F}" presName="conn2-1" presStyleLbl="parChTrans1D2" presStyleIdx="1" presStyleCnt="3"/>
      <dgm:spPr/>
    </dgm:pt>
    <dgm:pt modelId="{FF085C49-4534-4981-AF18-84261303EB1F}" type="pres">
      <dgm:prSet presAssocID="{57418003-3CED-4613-AE07-14CD76CA870F}" presName="connTx" presStyleLbl="parChTrans1D2" presStyleIdx="1" presStyleCnt="3"/>
      <dgm:spPr/>
    </dgm:pt>
    <dgm:pt modelId="{98BE532E-60AD-49BE-8626-B869D38E9124}" type="pres">
      <dgm:prSet presAssocID="{CD589C63-5CD9-443A-9C1E-234E296A779C}" presName="root2" presStyleCnt="0"/>
      <dgm:spPr/>
    </dgm:pt>
    <dgm:pt modelId="{448BE69A-116C-408B-8274-2BAEA9624176}" type="pres">
      <dgm:prSet presAssocID="{CD589C63-5CD9-443A-9C1E-234E296A779C}" presName="LevelTwoTextNode" presStyleLbl="node2" presStyleIdx="1" presStyleCnt="3">
        <dgm:presLayoutVars>
          <dgm:chPref val="3"/>
        </dgm:presLayoutVars>
      </dgm:prSet>
      <dgm:spPr/>
    </dgm:pt>
    <dgm:pt modelId="{2AB883B5-1B97-4288-B44F-A6E6D0B41F75}" type="pres">
      <dgm:prSet presAssocID="{CD589C63-5CD9-443A-9C1E-234E296A779C}" presName="level3hierChild" presStyleCnt="0"/>
      <dgm:spPr/>
    </dgm:pt>
    <dgm:pt modelId="{A6A87A2F-FCAB-4941-BF68-8484A00D5EA9}" type="pres">
      <dgm:prSet presAssocID="{A9C9FB74-F3B0-485D-AB41-FB3B30FE38C2}" presName="conn2-1" presStyleLbl="parChTrans1D3" presStyleIdx="2" presStyleCnt="6"/>
      <dgm:spPr/>
    </dgm:pt>
    <dgm:pt modelId="{BF924776-A5B2-4754-9038-7763E1192D3A}" type="pres">
      <dgm:prSet presAssocID="{A9C9FB74-F3B0-485D-AB41-FB3B30FE38C2}" presName="connTx" presStyleLbl="parChTrans1D3" presStyleIdx="2" presStyleCnt="6"/>
      <dgm:spPr/>
    </dgm:pt>
    <dgm:pt modelId="{9EA84BF7-A278-4560-A63A-20D6C4720FC7}" type="pres">
      <dgm:prSet presAssocID="{AC8678B8-304A-4559-9AA8-43ECEC9E1B9C}" presName="root2" presStyleCnt="0"/>
      <dgm:spPr/>
    </dgm:pt>
    <dgm:pt modelId="{C046A0CB-18F5-4F5B-A140-540C16456729}" type="pres">
      <dgm:prSet presAssocID="{AC8678B8-304A-4559-9AA8-43ECEC9E1B9C}" presName="LevelTwoTextNode" presStyleLbl="node3" presStyleIdx="2" presStyleCnt="6">
        <dgm:presLayoutVars>
          <dgm:chPref val="3"/>
        </dgm:presLayoutVars>
      </dgm:prSet>
      <dgm:spPr/>
    </dgm:pt>
    <dgm:pt modelId="{F8ABE4C3-213A-4D67-BCDF-CA72E1FDF253}" type="pres">
      <dgm:prSet presAssocID="{AC8678B8-304A-4559-9AA8-43ECEC9E1B9C}" presName="level3hierChild" presStyleCnt="0"/>
      <dgm:spPr/>
    </dgm:pt>
    <dgm:pt modelId="{A903366E-109C-4436-AFAE-D720B21BC5A6}" type="pres">
      <dgm:prSet presAssocID="{6C4E8D33-A849-43AB-83B4-6FC8D6B02D2D}" presName="conn2-1" presStyleLbl="parChTrans1D3" presStyleIdx="3" presStyleCnt="6"/>
      <dgm:spPr/>
    </dgm:pt>
    <dgm:pt modelId="{1515A80A-A312-4E27-90DB-826C69A6CB72}" type="pres">
      <dgm:prSet presAssocID="{6C4E8D33-A849-43AB-83B4-6FC8D6B02D2D}" presName="connTx" presStyleLbl="parChTrans1D3" presStyleIdx="3" presStyleCnt="6"/>
      <dgm:spPr/>
    </dgm:pt>
    <dgm:pt modelId="{4B6CCF20-3246-43B5-B290-E757C6415AFF}" type="pres">
      <dgm:prSet presAssocID="{EC5ACFDC-0323-4498-B81F-14D1C1DECF67}" presName="root2" presStyleCnt="0"/>
      <dgm:spPr/>
    </dgm:pt>
    <dgm:pt modelId="{A9CB66B0-CBE1-40E8-8751-8665421D9BE7}" type="pres">
      <dgm:prSet presAssocID="{EC5ACFDC-0323-4498-B81F-14D1C1DECF67}" presName="LevelTwoTextNode" presStyleLbl="node3" presStyleIdx="3" presStyleCnt="6">
        <dgm:presLayoutVars>
          <dgm:chPref val="3"/>
        </dgm:presLayoutVars>
      </dgm:prSet>
      <dgm:spPr/>
    </dgm:pt>
    <dgm:pt modelId="{3AA01AF5-E144-44E3-A46A-86FA2CA2F7AA}" type="pres">
      <dgm:prSet presAssocID="{EC5ACFDC-0323-4498-B81F-14D1C1DECF67}" presName="level3hierChild" presStyleCnt="0"/>
      <dgm:spPr/>
    </dgm:pt>
    <dgm:pt modelId="{BDCE4957-E0D6-4C9F-B62C-802869B026CF}" type="pres">
      <dgm:prSet presAssocID="{48E60F21-D456-45FE-BFC3-B77A880AA7A5}" presName="conn2-1" presStyleLbl="parChTrans1D2" presStyleIdx="2" presStyleCnt="3"/>
      <dgm:spPr/>
    </dgm:pt>
    <dgm:pt modelId="{088DD1B7-729B-4777-9392-CCA7111E670D}" type="pres">
      <dgm:prSet presAssocID="{48E60F21-D456-45FE-BFC3-B77A880AA7A5}" presName="connTx" presStyleLbl="parChTrans1D2" presStyleIdx="2" presStyleCnt="3"/>
      <dgm:spPr/>
    </dgm:pt>
    <dgm:pt modelId="{1016ADAE-5DA1-42D9-888A-B58231425C4A}" type="pres">
      <dgm:prSet presAssocID="{94A1C069-7F9C-4AA6-9E85-1B9FC4D4E8A8}" presName="root2" presStyleCnt="0"/>
      <dgm:spPr/>
    </dgm:pt>
    <dgm:pt modelId="{C5625A33-B3C1-4333-9223-64738C534FAF}" type="pres">
      <dgm:prSet presAssocID="{94A1C069-7F9C-4AA6-9E85-1B9FC4D4E8A8}" presName="LevelTwoTextNode" presStyleLbl="node2" presStyleIdx="2" presStyleCnt="3">
        <dgm:presLayoutVars>
          <dgm:chPref val="3"/>
        </dgm:presLayoutVars>
      </dgm:prSet>
      <dgm:spPr/>
    </dgm:pt>
    <dgm:pt modelId="{199637F5-8755-43B7-8138-D2641A4C7FDB}" type="pres">
      <dgm:prSet presAssocID="{94A1C069-7F9C-4AA6-9E85-1B9FC4D4E8A8}" presName="level3hierChild" presStyleCnt="0"/>
      <dgm:spPr/>
    </dgm:pt>
    <dgm:pt modelId="{E71AB7C1-27AB-4528-8F09-01E355FDFF12}" type="pres">
      <dgm:prSet presAssocID="{56E63602-E0EB-4CCD-8E1D-28C6D28F0048}" presName="conn2-1" presStyleLbl="parChTrans1D3" presStyleIdx="4" presStyleCnt="6"/>
      <dgm:spPr/>
    </dgm:pt>
    <dgm:pt modelId="{9F3BB49F-C31C-4158-82A3-30F0A7F8B03A}" type="pres">
      <dgm:prSet presAssocID="{56E63602-E0EB-4CCD-8E1D-28C6D28F0048}" presName="connTx" presStyleLbl="parChTrans1D3" presStyleIdx="4" presStyleCnt="6"/>
      <dgm:spPr/>
    </dgm:pt>
    <dgm:pt modelId="{F21F0063-8742-4FC8-9529-2188BC3D1B64}" type="pres">
      <dgm:prSet presAssocID="{D58CD983-01DF-47A6-B1AF-05E61B1EBA8C}" presName="root2" presStyleCnt="0"/>
      <dgm:spPr/>
    </dgm:pt>
    <dgm:pt modelId="{77A023F5-5714-4F16-A81A-B20EC678753F}" type="pres">
      <dgm:prSet presAssocID="{D58CD983-01DF-47A6-B1AF-05E61B1EBA8C}" presName="LevelTwoTextNode" presStyleLbl="node3" presStyleIdx="4" presStyleCnt="6">
        <dgm:presLayoutVars>
          <dgm:chPref val="3"/>
        </dgm:presLayoutVars>
      </dgm:prSet>
      <dgm:spPr/>
    </dgm:pt>
    <dgm:pt modelId="{6279C67E-2A90-48B3-BAF8-73433C25C193}" type="pres">
      <dgm:prSet presAssocID="{D58CD983-01DF-47A6-B1AF-05E61B1EBA8C}" presName="level3hierChild" presStyleCnt="0"/>
      <dgm:spPr/>
    </dgm:pt>
    <dgm:pt modelId="{474366C8-4CB9-45E3-9933-9D50A871213B}" type="pres">
      <dgm:prSet presAssocID="{2782D135-2FC5-4F7B-B7A2-BC7AE36E1183}" presName="conn2-1" presStyleLbl="parChTrans1D4" presStyleIdx="0" presStyleCnt="7"/>
      <dgm:spPr/>
    </dgm:pt>
    <dgm:pt modelId="{34836D3B-C845-4332-9207-26B97FE61390}" type="pres">
      <dgm:prSet presAssocID="{2782D135-2FC5-4F7B-B7A2-BC7AE36E1183}" presName="connTx" presStyleLbl="parChTrans1D4" presStyleIdx="0" presStyleCnt="7"/>
      <dgm:spPr/>
    </dgm:pt>
    <dgm:pt modelId="{DC8D7B10-0CF7-4F61-B83C-9C2A6F7BA6D5}" type="pres">
      <dgm:prSet presAssocID="{C2FEE2BC-1816-4544-B1FD-7C91F8116182}" presName="root2" presStyleCnt="0"/>
      <dgm:spPr/>
    </dgm:pt>
    <dgm:pt modelId="{18F89250-5EE7-4A9D-86E0-A17D15A8F526}" type="pres">
      <dgm:prSet presAssocID="{C2FEE2BC-1816-4544-B1FD-7C91F8116182}" presName="LevelTwoTextNode" presStyleLbl="node4" presStyleIdx="0" presStyleCnt="7">
        <dgm:presLayoutVars>
          <dgm:chPref val="3"/>
        </dgm:presLayoutVars>
      </dgm:prSet>
      <dgm:spPr/>
    </dgm:pt>
    <dgm:pt modelId="{47B254B5-5881-4B4D-9DDF-54BE8EA0EE8A}" type="pres">
      <dgm:prSet presAssocID="{C2FEE2BC-1816-4544-B1FD-7C91F8116182}" presName="level3hierChild" presStyleCnt="0"/>
      <dgm:spPr/>
    </dgm:pt>
    <dgm:pt modelId="{403931B7-DBFE-40BF-BAAE-D9A57F1453DE}" type="pres">
      <dgm:prSet presAssocID="{F5F66986-2CE3-485F-B926-9815D1C226A3}" presName="conn2-1" presStyleLbl="parChTrans1D4" presStyleIdx="1" presStyleCnt="7"/>
      <dgm:spPr/>
    </dgm:pt>
    <dgm:pt modelId="{A25A00B1-E6C2-4E43-8857-E66D81F4B875}" type="pres">
      <dgm:prSet presAssocID="{F5F66986-2CE3-485F-B926-9815D1C226A3}" presName="connTx" presStyleLbl="parChTrans1D4" presStyleIdx="1" presStyleCnt="7"/>
      <dgm:spPr/>
    </dgm:pt>
    <dgm:pt modelId="{77C0B20A-E1CF-46A7-8798-0899C14B53B8}" type="pres">
      <dgm:prSet presAssocID="{CB05636F-9888-4C1A-B246-19BD3B63BDAC}" presName="root2" presStyleCnt="0"/>
      <dgm:spPr/>
    </dgm:pt>
    <dgm:pt modelId="{79F8EA6F-1C07-481F-AC79-C7737AA1509E}" type="pres">
      <dgm:prSet presAssocID="{CB05636F-9888-4C1A-B246-19BD3B63BDAC}" presName="LevelTwoTextNode" presStyleLbl="node4" presStyleIdx="1" presStyleCnt="7">
        <dgm:presLayoutVars>
          <dgm:chPref val="3"/>
        </dgm:presLayoutVars>
      </dgm:prSet>
      <dgm:spPr/>
    </dgm:pt>
    <dgm:pt modelId="{E03F7F99-44E1-47EA-8CC1-F149D4A780D2}" type="pres">
      <dgm:prSet presAssocID="{CB05636F-9888-4C1A-B246-19BD3B63BDAC}" presName="level3hierChild" presStyleCnt="0"/>
      <dgm:spPr/>
    </dgm:pt>
    <dgm:pt modelId="{D036DD04-351F-494C-9785-5992542D2461}" type="pres">
      <dgm:prSet presAssocID="{2A0D5920-80D0-4067-A671-4F43E88288AF}" presName="conn2-1" presStyleLbl="parChTrans1D4" presStyleIdx="2" presStyleCnt="7"/>
      <dgm:spPr/>
    </dgm:pt>
    <dgm:pt modelId="{0D6DE502-7A19-4B21-8F9A-93671CE50888}" type="pres">
      <dgm:prSet presAssocID="{2A0D5920-80D0-4067-A671-4F43E88288AF}" presName="connTx" presStyleLbl="parChTrans1D4" presStyleIdx="2" presStyleCnt="7"/>
      <dgm:spPr/>
    </dgm:pt>
    <dgm:pt modelId="{C9CEDBB6-9C41-4537-AB22-DCF1131571B8}" type="pres">
      <dgm:prSet presAssocID="{D4CACD79-2313-4A8D-8C50-C490BEF1FCFF}" presName="root2" presStyleCnt="0"/>
      <dgm:spPr/>
    </dgm:pt>
    <dgm:pt modelId="{08B5565E-4D98-47FB-880F-1345DFCA7B73}" type="pres">
      <dgm:prSet presAssocID="{D4CACD79-2313-4A8D-8C50-C490BEF1FCFF}" presName="LevelTwoTextNode" presStyleLbl="node4" presStyleIdx="2" presStyleCnt="7">
        <dgm:presLayoutVars>
          <dgm:chPref val="3"/>
        </dgm:presLayoutVars>
      </dgm:prSet>
      <dgm:spPr/>
    </dgm:pt>
    <dgm:pt modelId="{3FCAD6D8-8CBD-43F0-8A9C-EDA5F92766AA}" type="pres">
      <dgm:prSet presAssocID="{D4CACD79-2313-4A8D-8C50-C490BEF1FCFF}" presName="level3hierChild" presStyleCnt="0"/>
      <dgm:spPr/>
    </dgm:pt>
    <dgm:pt modelId="{B1AF4005-2A76-45A1-B8B3-46B653167616}" type="pres">
      <dgm:prSet presAssocID="{19CADB44-139E-4F76-AEBD-B788F73E06AC}" presName="conn2-1" presStyleLbl="parChTrans1D4" presStyleIdx="3" presStyleCnt="7"/>
      <dgm:spPr/>
    </dgm:pt>
    <dgm:pt modelId="{FA740BCC-70F5-4B65-94AE-5CD77D03C5D2}" type="pres">
      <dgm:prSet presAssocID="{19CADB44-139E-4F76-AEBD-B788F73E06AC}" presName="connTx" presStyleLbl="parChTrans1D4" presStyleIdx="3" presStyleCnt="7"/>
      <dgm:spPr/>
    </dgm:pt>
    <dgm:pt modelId="{3491E01F-6B7D-4A83-A2F2-8BC8D337EDCC}" type="pres">
      <dgm:prSet presAssocID="{7466191D-66AA-47B1-93E6-9DAE5B2FA467}" presName="root2" presStyleCnt="0"/>
      <dgm:spPr/>
    </dgm:pt>
    <dgm:pt modelId="{F3BEA220-54EB-42C6-B360-455822A7B9E2}" type="pres">
      <dgm:prSet presAssocID="{7466191D-66AA-47B1-93E6-9DAE5B2FA467}" presName="LevelTwoTextNode" presStyleLbl="node4" presStyleIdx="3" presStyleCnt="7">
        <dgm:presLayoutVars>
          <dgm:chPref val="3"/>
        </dgm:presLayoutVars>
      </dgm:prSet>
      <dgm:spPr/>
    </dgm:pt>
    <dgm:pt modelId="{7C67B8FC-460C-4237-BC4F-56FD1EAAF1B9}" type="pres">
      <dgm:prSet presAssocID="{7466191D-66AA-47B1-93E6-9DAE5B2FA467}" presName="level3hierChild" presStyleCnt="0"/>
      <dgm:spPr/>
    </dgm:pt>
    <dgm:pt modelId="{92614EE1-4C80-4344-A7F0-B6AD145AC43D}" type="pres">
      <dgm:prSet presAssocID="{528496F4-8251-4AA4-95F8-774B471C1BF6}" presName="conn2-1" presStyleLbl="parChTrans1D4" presStyleIdx="4" presStyleCnt="7"/>
      <dgm:spPr/>
    </dgm:pt>
    <dgm:pt modelId="{71EB92C3-2861-48E4-976A-09C9B6339AE4}" type="pres">
      <dgm:prSet presAssocID="{528496F4-8251-4AA4-95F8-774B471C1BF6}" presName="connTx" presStyleLbl="parChTrans1D4" presStyleIdx="4" presStyleCnt="7"/>
      <dgm:spPr/>
    </dgm:pt>
    <dgm:pt modelId="{CA38997A-B754-41E8-A8C4-C62D35710CFE}" type="pres">
      <dgm:prSet presAssocID="{89E7A456-86F8-4E44-A7F1-898E3158B809}" presName="root2" presStyleCnt="0"/>
      <dgm:spPr/>
    </dgm:pt>
    <dgm:pt modelId="{BAA26287-89CA-4090-8D97-E200E03B200A}" type="pres">
      <dgm:prSet presAssocID="{89E7A456-86F8-4E44-A7F1-898E3158B809}" presName="LevelTwoTextNode" presStyleLbl="node4" presStyleIdx="4" presStyleCnt="7">
        <dgm:presLayoutVars>
          <dgm:chPref val="3"/>
        </dgm:presLayoutVars>
      </dgm:prSet>
      <dgm:spPr/>
    </dgm:pt>
    <dgm:pt modelId="{9D0DBBE4-9080-4585-8212-0AAF4552DDF8}" type="pres">
      <dgm:prSet presAssocID="{89E7A456-86F8-4E44-A7F1-898E3158B809}" presName="level3hierChild" presStyleCnt="0"/>
      <dgm:spPr/>
    </dgm:pt>
    <dgm:pt modelId="{11A98DCC-622A-4BC1-B51A-D5291FDFD1DF}" type="pres">
      <dgm:prSet presAssocID="{D1F3563B-F8C0-48ED-BAC8-BA30000C14AA}" presName="conn2-1" presStyleLbl="parChTrans1D4" presStyleIdx="5" presStyleCnt="7"/>
      <dgm:spPr/>
    </dgm:pt>
    <dgm:pt modelId="{873CFD2B-1CB4-463B-BE61-3DA082DB2211}" type="pres">
      <dgm:prSet presAssocID="{D1F3563B-F8C0-48ED-BAC8-BA30000C14AA}" presName="connTx" presStyleLbl="parChTrans1D4" presStyleIdx="5" presStyleCnt="7"/>
      <dgm:spPr/>
    </dgm:pt>
    <dgm:pt modelId="{D80485E9-6CD1-4498-A3B4-9C6203517522}" type="pres">
      <dgm:prSet presAssocID="{AE99D9A8-99A2-43DD-A2C9-6E9B3EB15430}" presName="root2" presStyleCnt="0"/>
      <dgm:spPr/>
    </dgm:pt>
    <dgm:pt modelId="{A5F03FE0-2571-4233-80CD-0D4692F45969}" type="pres">
      <dgm:prSet presAssocID="{AE99D9A8-99A2-43DD-A2C9-6E9B3EB15430}" presName="LevelTwoTextNode" presStyleLbl="node4" presStyleIdx="5" presStyleCnt="7">
        <dgm:presLayoutVars>
          <dgm:chPref val="3"/>
        </dgm:presLayoutVars>
      </dgm:prSet>
      <dgm:spPr/>
    </dgm:pt>
    <dgm:pt modelId="{876626A0-8BC8-4B1C-9580-DA2BBA688908}" type="pres">
      <dgm:prSet presAssocID="{AE99D9A8-99A2-43DD-A2C9-6E9B3EB15430}" presName="level3hierChild" presStyleCnt="0"/>
      <dgm:spPr/>
    </dgm:pt>
    <dgm:pt modelId="{BFE33983-7930-4794-8071-64AF34B193FA}" type="pres">
      <dgm:prSet presAssocID="{77919E7A-EC44-4B10-8D00-63C3D53BBDC6}" presName="conn2-1" presStyleLbl="parChTrans1D3" presStyleIdx="5" presStyleCnt="6"/>
      <dgm:spPr/>
    </dgm:pt>
    <dgm:pt modelId="{F0544E5F-F127-460B-A05A-D389F49468CD}" type="pres">
      <dgm:prSet presAssocID="{77919E7A-EC44-4B10-8D00-63C3D53BBDC6}" presName="connTx" presStyleLbl="parChTrans1D3" presStyleIdx="5" presStyleCnt="6"/>
      <dgm:spPr/>
    </dgm:pt>
    <dgm:pt modelId="{4714354A-65FE-47E5-9E17-479A90E4EEC9}" type="pres">
      <dgm:prSet presAssocID="{A17BEA72-6131-4C08-AE68-AA578B29A334}" presName="root2" presStyleCnt="0"/>
      <dgm:spPr/>
    </dgm:pt>
    <dgm:pt modelId="{77FFE8A1-91C1-4366-8BAC-63B37C7AFB5A}" type="pres">
      <dgm:prSet presAssocID="{A17BEA72-6131-4C08-AE68-AA578B29A334}" presName="LevelTwoTextNode" presStyleLbl="node3" presStyleIdx="5" presStyleCnt="6">
        <dgm:presLayoutVars>
          <dgm:chPref val="3"/>
        </dgm:presLayoutVars>
      </dgm:prSet>
      <dgm:spPr/>
    </dgm:pt>
    <dgm:pt modelId="{4F1DA508-AA44-4CD9-B200-601066AE8B9A}" type="pres">
      <dgm:prSet presAssocID="{A17BEA72-6131-4C08-AE68-AA578B29A334}" presName="level3hierChild" presStyleCnt="0"/>
      <dgm:spPr/>
    </dgm:pt>
    <dgm:pt modelId="{16A2D314-848C-406C-8A75-023912EF3EC2}" type="pres">
      <dgm:prSet presAssocID="{F8035C65-0CE3-4A73-961F-3DA0E245D11C}" presName="conn2-1" presStyleLbl="parChTrans1D4" presStyleIdx="6" presStyleCnt="7"/>
      <dgm:spPr/>
    </dgm:pt>
    <dgm:pt modelId="{EE60D155-ACCD-481A-8A93-EE52FCB916A8}" type="pres">
      <dgm:prSet presAssocID="{F8035C65-0CE3-4A73-961F-3DA0E245D11C}" presName="connTx" presStyleLbl="parChTrans1D4" presStyleIdx="6" presStyleCnt="7"/>
      <dgm:spPr/>
    </dgm:pt>
    <dgm:pt modelId="{6270D8C9-9FAC-49CD-92A8-2024C3054398}" type="pres">
      <dgm:prSet presAssocID="{7D775D0E-F4D2-4706-BE08-761880DFA59F}" presName="root2" presStyleCnt="0"/>
      <dgm:spPr/>
    </dgm:pt>
    <dgm:pt modelId="{36756F0D-F3D3-4025-9649-F42B0EA83FEF}" type="pres">
      <dgm:prSet presAssocID="{7D775D0E-F4D2-4706-BE08-761880DFA59F}" presName="LevelTwoTextNode" presStyleLbl="node4" presStyleIdx="6" presStyleCnt="7">
        <dgm:presLayoutVars>
          <dgm:chPref val="3"/>
        </dgm:presLayoutVars>
      </dgm:prSet>
      <dgm:spPr/>
    </dgm:pt>
    <dgm:pt modelId="{DBC2A33F-7E3A-453B-895F-80E187425DA1}" type="pres">
      <dgm:prSet presAssocID="{7D775D0E-F4D2-4706-BE08-761880DFA59F}" presName="level3hierChild" presStyleCnt="0"/>
      <dgm:spPr/>
    </dgm:pt>
  </dgm:ptLst>
  <dgm:cxnLst>
    <dgm:cxn modelId="{920B1C08-C1E0-4639-95CE-98ADF7645534}" type="presOf" srcId="{48E60F21-D456-45FE-BFC3-B77A880AA7A5}" destId="{088DD1B7-729B-4777-9392-CCA7111E670D}" srcOrd="1" destOrd="0" presId="urn:microsoft.com/office/officeart/2008/layout/HorizontalMultiLevelHierarchy"/>
    <dgm:cxn modelId="{942BE60E-3A9E-4E09-AB0F-D26A8E6098E9}" type="presOf" srcId="{CD589C63-5CD9-443A-9C1E-234E296A779C}" destId="{448BE69A-116C-408B-8274-2BAEA9624176}" srcOrd="0" destOrd="0" presId="urn:microsoft.com/office/officeart/2008/layout/HorizontalMultiLevelHierarchy"/>
    <dgm:cxn modelId="{39530213-B235-4491-96B8-3D14CF0149DC}" type="presOf" srcId="{A9C9FB74-F3B0-485D-AB41-FB3B30FE38C2}" destId="{A6A87A2F-FCAB-4941-BF68-8484A00D5EA9}" srcOrd="0" destOrd="0" presId="urn:microsoft.com/office/officeart/2008/layout/HorizontalMultiLevelHierarchy"/>
    <dgm:cxn modelId="{4BC2A416-0AEE-4E93-9674-41E2E045DB0B}" type="presOf" srcId="{F5F66986-2CE3-485F-B926-9815D1C226A3}" destId="{403931B7-DBFE-40BF-BAAE-D9A57F1453DE}" srcOrd="0" destOrd="0" presId="urn:microsoft.com/office/officeart/2008/layout/HorizontalMultiLevelHierarchy"/>
    <dgm:cxn modelId="{3B5FAD20-10BF-4703-86C5-E863AC4FF790}" type="presOf" srcId="{C2FEE2BC-1816-4544-B1FD-7C91F8116182}" destId="{18F89250-5EE7-4A9D-86E0-A17D15A8F526}" srcOrd="0" destOrd="0" presId="urn:microsoft.com/office/officeart/2008/layout/HorizontalMultiLevelHierarchy"/>
    <dgm:cxn modelId="{D12B9421-40BA-44C7-B015-D1A18FAB6AEC}" type="presOf" srcId="{D1F3563B-F8C0-48ED-BAC8-BA30000C14AA}" destId="{873CFD2B-1CB4-463B-BE61-3DA082DB2211}" srcOrd="1" destOrd="0" presId="urn:microsoft.com/office/officeart/2008/layout/HorizontalMultiLevelHierarchy"/>
    <dgm:cxn modelId="{587C6822-D2B2-460E-8B3F-7A78172D8426}" srcId="{D58CD983-01DF-47A6-B1AF-05E61B1EBA8C}" destId="{C2FEE2BC-1816-4544-B1FD-7C91F8116182}" srcOrd="0" destOrd="0" parTransId="{2782D135-2FC5-4F7B-B7A2-BC7AE36E1183}" sibTransId="{D749033A-ACBD-46A8-B15B-3042AC019F19}"/>
    <dgm:cxn modelId="{C813E72A-8B91-4B0F-AC7C-5B5771118DB1}" type="presOf" srcId="{528496F4-8251-4AA4-95F8-774B471C1BF6}" destId="{71EB92C3-2861-48E4-976A-09C9B6339AE4}" srcOrd="1" destOrd="0" presId="urn:microsoft.com/office/officeart/2008/layout/HorizontalMultiLevelHierarchy"/>
    <dgm:cxn modelId="{230AD52B-B048-462A-A6D1-695DFFE0E677}" type="presOf" srcId="{F5F66986-2CE3-485F-B926-9815D1C226A3}" destId="{A25A00B1-E6C2-4E43-8857-E66D81F4B875}" srcOrd="1" destOrd="0" presId="urn:microsoft.com/office/officeart/2008/layout/HorizontalMultiLevelHierarchy"/>
    <dgm:cxn modelId="{D5980B35-E3FA-456C-A089-CD458E02E3FC}" type="presOf" srcId="{89E7A456-86F8-4E44-A7F1-898E3158B809}" destId="{BAA26287-89CA-4090-8D97-E200E03B200A}" srcOrd="0" destOrd="0" presId="urn:microsoft.com/office/officeart/2008/layout/HorizontalMultiLevelHierarchy"/>
    <dgm:cxn modelId="{09C20A36-740B-42EA-A788-9E329853D76B}" type="presOf" srcId="{D58CD983-01DF-47A6-B1AF-05E61B1EBA8C}" destId="{77A023F5-5714-4F16-A81A-B20EC678753F}" srcOrd="0" destOrd="0" presId="urn:microsoft.com/office/officeart/2008/layout/HorizontalMultiLevelHierarchy"/>
    <dgm:cxn modelId="{84C18F38-EC64-4754-9358-1AE9A09DEB57}" type="presOf" srcId="{A17BEA72-6131-4C08-AE68-AA578B29A334}" destId="{77FFE8A1-91C1-4366-8BAC-63B37C7AFB5A}" srcOrd="0" destOrd="0" presId="urn:microsoft.com/office/officeart/2008/layout/HorizontalMultiLevelHierarchy"/>
    <dgm:cxn modelId="{E57EF53C-35B1-46A4-A1F9-BDC815D083FC}" srcId="{D4CACD79-2313-4A8D-8C50-C490BEF1FCFF}" destId="{89E7A456-86F8-4E44-A7F1-898E3158B809}" srcOrd="1" destOrd="0" parTransId="{528496F4-8251-4AA4-95F8-774B471C1BF6}" sibTransId="{9877755E-4C7D-42D3-B60E-082F28C9F8A2}"/>
    <dgm:cxn modelId="{FA8DAF40-7E97-409A-AAB5-08EA0C11AE31}" type="presOf" srcId="{2A340C6E-B43D-4593-A922-8C26926BB073}" destId="{6890EE3F-49BB-4C28-BD2B-38112EEECD88}" srcOrd="0" destOrd="0" presId="urn:microsoft.com/office/officeart/2008/layout/HorizontalMultiLevelHierarchy"/>
    <dgm:cxn modelId="{5526885D-82A6-45BC-B724-C00C1815F97E}" type="presOf" srcId="{77061C72-4D81-43F3-AF6B-3B45DEBC7989}" destId="{26A8EA12-A08A-471B-B489-3F8E7C881C00}" srcOrd="1" destOrd="0" presId="urn:microsoft.com/office/officeart/2008/layout/HorizontalMultiLevelHierarchy"/>
    <dgm:cxn modelId="{A197F561-E67F-470C-A59C-BF86216FA5A6}" type="presOf" srcId="{2A0D5920-80D0-4067-A671-4F43E88288AF}" destId="{0D6DE502-7A19-4B21-8F9A-93671CE50888}" srcOrd="1" destOrd="0" presId="urn:microsoft.com/office/officeart/2008/layout/HorizontalMultiLevelHierarchy"/>
    <dgm:cxn modelId="{01A61A63-52ED-4E68-B1B6-9B9A3E76A43E}" srcId="{D4CACD79-2313-4A8D-8C50-C490BEF1FCFF}" destId="{7466191D-66AA-47B1-93E6-9DAE5B2FA467}" srcOrd="0" destOrd="0" parTransId="{19CADB44-139E-4F76-AEBD-B788F73E06AC}" sibTransId="{AFF21EE9-9245-4A76-A1CF-66A29E5C58CF}"/>
    <dgm:cxn modelId="{D4DB4B45-1806-4BB8-9B91-A2D0B6336050}" type="presOf" srcId="{AE99D9A8-99A2-43DD-A2C9-6E9B3EB15430}" destId="{A5F03FE0-2571-4233-80CD-0D4692F45969}" srcOrd="0" destOrd="0" presId="urn:microsoft.com/office/officeart/2008/layout/HorizontalMultiLevelHierarchy"/>
    <dgm:cxn modelId="{DFFE3447-E78A-4B7F-B144-AF604830685C}" srcId="{5234B344-EF27-4E00-BDD0-126B53146999}" destId="{C142FD99-19D6-46A8-9018-D57FAAC47FB4}" srcOrd="0" destOrd="0" parTransId="{28D7F6D6-A8A8-48B6-8087-E1A83A92000D}" sibTransId="{4A6DB1FF-20D3-47A3-BD68-32A24043E4EC}"/>
    <dgm:cxn modelId="{DF7BFF68-2B44-423F-9CFD-06C0F9EABBEC}" type="presOf" srcId="{28D7F6D6-A8A8-48B6-8087-E1A83A92000D}" destId="{A9E11206-0F0E-4508-BFE1-C0D718B7A0CD}" srcOrd="0" destOrd="0" presId="urn:microsoft.com/office/officeart/2008/layout/HorizontalMultiLevelHierarchy"/>
    <dgm:cxn modelId="{6B4C014B-80A9-4A0F-B0DC-04D03198508E}" srcId="{2A340C6E-B43D-4593-A922-8C26926BB073}" destId="{94A1C069-7F9C-4AA6-9E85-1B9FC4D4E8A8}" srcOrd="2" destOrd="0" parTransId="{48E60F21-D456-45FE-BFC3-B77A880AA7A5}" sibTransId="{A33F4795-359C-4CEF-996C-A6301FC97A6E}"/>
    <dgm:cxn modelId="{133C184C-0A6E-4C08-A90C-CC6306E147A6}" srcId="{2A340C6E-B43D-4593-A922-8C26926BB073}" destId="{5234B344-EF27-4E00-BDD0-126B53146999}" srcOrd="0" destOrd="0" parTransId="{77061C72-4D81-43F3-AF6B-3B45DEBC7989}" sibTransId="{933D06E2-1308-4929-B90D-9583A807EA71}"/>
    <dgm:cxn modelId="{DF09A84C-42FD-4643-8991-21AFC75D280A}" type="presOf" srcId="{8A4AEC61-EA62-4F86-8AFE-66BC4952910F}" destId="{BF3BAEBE-34B5-418C-8360-F7375E219D30}" srcOrd="1" destOrd="0" presId="urn:microsoft.com/office/officeart/2008/layout/HorizontalMultiLevelHierarchy"/>
    <dgm:cxn modelId="{5B334252-5096-4C14-83AC-CCEB5D498EEA}" type="presOf" srcId="{CB05636F-9888-4C1A-B246-19BD3B63BDAC}" destId="{79F8EA6F-1C07-481F-AC79-C7737AA1509E}" srcOrd="0" destOrd="0" presId="urn:microsoft.com/office/officeart/2008/layout/HorizontalMultiLevelHierarchy"/>
    <dgm:cxn modelId="{60763953-F741-44F2-AC65-5092A05BF034}" type="presOf" srcId="{56E63602-E0EB-4CCD-8E1D-28C6D28F0048}" destId="{9F3BB49F-C31C-4158-82A3-30F0A7F8B03A}" srcOrd="1" destOrd="0" presId="urn:microsoft.com/office/officeart/2008/layout/HorizontalMultiLevelHierarchy"/>
    <dgm:cxn modelId="{78CE4453-A2A3-4EDF-B3F3-0C509628AD3B}" type="presOf" srcId="{57418003-3CED-4613-AE07-14CD76CA870F}" destId="{FF085C49-4534-4981-AF18-84261303EB1F}" srcOrd="1" destOrd="0" presId="urn:microsoft.com/office/officeart/2008/layout/HorizontalMultiLevelHierarchy"/>
    <dgm:cxn modelId="{5FD2A573-5879-4739-9C24-0238CE837AA1}" type="presOf" srcId="{48E60F21-D456-45FE-BFC3-B77A880AA7A5}" destId="{BDCE4957-E0D6-4C9F-B62C-802869B026CF}" srcOrd="0" destOrd="0" presId="urn:microsoft.com/office/officeart/2008/layout/HorizontalMultiLevelHierarchy"/>
    <dgm:cxn modelId="{BF9EAC75-5576-4C1B-A39C-BA8095C0A260}" srcId="{94A1C069-7F9C-4AA6-9E85-1B9FC4D4E8A8}" destId="{D58CD983-01DF-47A6-B1AF-05E61B1EBA8C}" srcOrd="0" destOrd="0" parTransId="{56E63602-E0EB-4CCD-8E1D-28C6D28F0048}" sibTransId="{3B7A3B11-E67C-45F8-8728-203ED547E5DE}"/>
    <dgm:cxn modelId="{81591376-098A-493B-9A24-6779D28A1DF1}" srcId="{94A1C069-7F9C-4AA6-9E85-1B9FC4D4E8A8}" destId="{A17BEA72-6131-4C08-AE68-AA578B29A334}" srcOrd="1" destOrd="0" parTransId="{77919E7A-EC44-4B10-8D00-63C3D53BBDC6}" sibTransId="{0F6FD18A-E484-498B-A16E-790D3E75CDCA}"/>
    <dgm:cxn modelId="{63553F57-B48E-48CA-8C2F-E21070D7A3B8}" type="presOf" srcId="{EC5ACFDC-0323-4498-B81F-14D1C1DECF67}" destId="{A9CB66B0-CBE1-40E8-8751-8665421D9BE7}" srcOrd="0" destOrd="0" presId="urn:microsoft.com/office/officeart/2008/layout/HorizontalMultiLevelHierarchy"/>
    <dgm:cxn modelId="{B156C479-B5A3-44EA-817B-EC1BD82CDF70}" type="presOf" srcId="{77061C72-4D81-43F3-AF6B-3B45DEBC7989}" destId="{4A2D49FA-DFC0-44D3-92B8-82BB34568EA6}" srcOrd="0" destOrd="0" presId="urn:microsoft.com/office/officeart/2008/layout/HorizontalMultiLevelHierarchy"/>
    <dgm:cxn modelId="{1E2C697F-9CE8-492F-96AB-73EA597BADCB}" srcId="{5234B344-EF27-4E00-BDD0-126B53146999}" destId="{63CDC4BD-A37A-46A2-93D6-AC0959084C4D}" srcOrd="1" destOrd="0" parTransId="{8A4AEC61-EA62-4F86-8AFE-66BC4952910F}" sibTransId="{C7270639-3855-4D6F-B3A7-C604D8BADF6C}"/>
    <dgm:cxn modelId="{EF082B85-38F4-4F4A-B295-7CDD49DA2E5B}" type="presOf" srcId="{63CDC4BD-A37A-46A2-93D6-AC0959084C4D}" destId="{10997F69-44E1-4802-9FF6-302940F167DE}" srcOrd="0" destOrd="0" presId="urn:microsoft.com/office/officeart/2008/layout/HorizontalMultiLevelHierarchy"/>
    <dgm:cxn modelId="{3FE04288-C8E2-43F9-9ADB-B7A29D85791F}" srcId="{CD589C63-5CD9-443A-9C1E-234E296A779C}" destId="{EC5ACFDC-0323-4498-B81F-14D1C1DECF67}" srcOrd="1" destOrd="0" parTransId="{6C4E8D33-A849-43AB-83B4-6FC8D6B02D2D}" sibTransId="{BF16EFD9-5E0E-4C19-91E1-18E285A3AD0A}"/>
    <dgm:cxn modelId="{FB7ECE89-B5AA-4739-B774-11F0833DF1CE}" type="presOf" srcId="{F8035C65-0CE3-4A73-961F-3DA0E245D11C}" destId="{16A2D314-848C-406C-8A75-023912EF3EC2}" srcOrd="0" destOrd="0" presId="urn:microsoft.com/office/officeart/2008/layout/HorizontalMultiLevelHierarchy"/>
    <dgm:cxn modelId="{EBD1418E-C9A6-49C6-B67A-29E839957ADD}" type="presOf" srcId="{7D775D0E-F4D2-4706-BE08-761880DFA59F}" destId="{36756F0D-F3D3-4025-9649-F42B0EA83FEF}" srcOrd="0" destOrd="0" presId="urn:microsoft.com/office/officeart/2008/layout/HorizontalMultiLevelHierarchy"/>
    <dgm:cxn modelId="{2429DA9C-5439-4E53-A2B6-7C9A791C0F80}" srcId="{A17BEA72-6131-4C08-AE68-AA578B29A334}" destId="{7D775D0E-F4D2-4706-BE08-761880DFA59F}" srcOrd="0" destOrd="0" parTransId="{F8035C65-0CE3-4A73-961F-3DA0E245D11C}" sibTransId="{543261B2-4985-47DA-9AFC-0B80E9BC4782}"/>
    <dgm:cxn modelId="{4D75A5A1-A1F4-4132-94FB-BEFEEED2A413}" type="presOf" srcId="{C142FD99-19D6-46A8-9018-D57FAAC47FB4}" destId="{56D1B2E0-014D-4AFE-8295-B78698380E15}" srcOrd="0" destOrd="0" presId="urn:microsoft.com/office/officeart/2008/layout/HorizontalMultiLevelHierarchy"/>
    <dgm:cxn modelId="{E3A5C7A1-C338-4CF7-8B86-3E620820BB05}" type="presOf" srcId="{6C4E8D33-A849-43AB-83B4-6FC8D6B02D2D}" destId="{1515A80A-A312-4E27-90DB-826C69A6CB72}" srcOrd="1" destOrd="0" presId="urn:microsoft.com/office/officeart/2008/layout/HorizontalMultiLevelHierarchy"/>
    <dgm:cxn modelId="{74DA4AA4-0E32-47A9-99B7-D6647DCEC544}" srcId="{C2FEE2BC-1816-4544-B1FD-7C91F8116182}" destId="{CB05636F-9888-4C1A-B246-19BD3B63BDAC}" srcOrd="0" destOrd="0" parTransId="{F5F66986-2CE3-485F-B926-9815D1C226A3}" sibTransId="{BD0AE007-9EB7-4E2F-8C08-83E4706D1011}"/>
    <dgm:cxn modelId="{28399DA4-8E3D-4A22-B371-2C10BA94D514}" type="presOf" srcId="{7466191D-66AA-47B1-93E6-9DAE5B2FA467}" destId="{F3BEA220-54EB-42C6-B360-455822A7B9E2}" srcOrd="0" destOrd="0" presId="urn:microsoft.com/office/officeart/2008/layout/HorizontalMultiLevelHierarchy"/>
    <dgm:cxn modelId="{A819C2A4-139A-4148-9286-F6B9B67FE1E1}" type="presOf" srcId="{57418003-3CED-4613-AE07-14CD76CA870F}" destId="{459C71A6-C35F-411C-9098-6E4646DEA804}" srcOrd="0" destOrd="0" presId="urn:microsoft.com/office/officeart/2008/layout/HorizontalMultiLevelHierarchy"/>
    <dgm:cxn modelId="{725BE5A9-2021-41B5-A1E6-C171DF46EAB0}" type="presOf" srcId="{2782D135-2FC5-4F7B-B7A2-BC7AE36E1183}" destId="{474366C8-4CB9-45E3-9933-9D50A871213B}" srcOrd="0" destOrd="0" presId="urn:microsoft.com/office/officeart/2008/layout/HorizontalMultiLevelHierarchy"/>
    <dgm:cxn modelId="{EB6804AC-0476-43E4-9ACB-B335A4680F98}" type="presOf" srcId="{D1F3563B-F8C0-48ED-BAC8-BA30000C14AA}" destId="{11A98DCC-622A-4BC1-B51A-D5291FDFD1DF}" srcOrd="0" destOrd="0" presId="urn:microsoft.com/office/officeart/2008/layout/HorizontalMultiLevelHierarchy"/>
    <dgm:cxn modelId="{332A3CB1-DAB4-4260-8F22-B8723D8CE706}" type="presOf" srcId="{528496F4-8251-4AA4-95F8-774B471C1BF6}" destId="{92614EE1-4C80-4344-A7F0-B6AD145AC43D}" srcOrd="0" destOrd="0" presId="urn:microsoft.com/office/officeart/2008/layout/HorizontalMultiLevelHierarchy"/>
    <dgm:cxn modelId="{001D4EB5-A8D7-4571-A77B-C1A26F1ECEED}" type="presOf" srcId="{5234B344-EF27-4E00-BDD0-126B53146999}" destId="{899AC7CC-6A34-44E9-9B1C-9AB567DC9E01}" srcOrd="0" destOrd="0" presId="urn:microsoft.com/office/officeart/2008/layout/HorizontalMultiLevelHierarchy"/>
    <dgm:cxn modelId="{FB3537BA-895E-4310-AAC6-4EF3ECAB7640}" type="presOf" srcId="{19CADB44-139E-4F76-AEBD-B788F73E06AC}" destId="{FA740BCC-70F5-4B65-94AE-5CD77D03C5D2}" srcOrd="1" destOrd="0" presId="urn:microsoft.com/office/officeart/2008/layout/HorizontalMultiLevelHierarchy"/>
    <dgm:cxn modelId="{D12B04C3-ED90-4D27-A82D-37C6EE201010}" srcId="{2A340C6E-B43D-4593-A922-8C26926BB073}" destId="{CD589C63-5CD9-443A-9C1E-234E296A779C}" srcOrd="1" destOrd="0" parTransId="{57418003-3CED-4613-AE07-14CD76CA870F}" sibTransId="{DF9018FF-791B-45CE-9A67-4F18550D5191}"/>
    <dgm:cxn modelId="{8CCDBFC8-18DC-46C0-89F7-ECA06C745B3D}" type="presOf" srcId="{28D7F6D6-A8A8-48B6-8087-E1A83A92000D}" destId="{FEDB03E6-82F7-4980-99DF-F7C1C8CA63CA}" srcOrd="1" destOrd="0" presId="urn:microsoft.com/office/officeart/2008/layout/HorizontalMultiLevelHierarchy"/>
    <dgm:cxn modelId="{EBB187CC-F4CB-4C2F-900D-A28BC4A9FEC5}" srcId="{CD589C63-5CD9-443A-9C1E-234E296A779C}" destId="{AC8678B8-304A-4559-9AA8-43ECEC9E1B9C}" srcOrd="0" destOrd="0" parTransId="{A9C9FB74-F3B0-485D-AB41-FB3B30FE38C2}" sibTransId="{6CEEA60D-645C-429A-B9ED-1261C34EFE5F}"/>
    <dgm:cxn modelId="{71EBD8CE-DB1D-411C-BEFF-52C6A75683EF}" srcId="{D4CACD79-2313-4A8D-8C50-C490BEF1FCFF}" destId="{AE99D9A8-99A2-43DD-A2C9-6E9B3EB15430}" srcOrd="2" destOrd="0" parTransId="{D1F3563B-F8C0-48ED-BAC8-BA30000C14AA}" sibTransId="{2DB1389D-C574-4E33-A493-FE2CCE783325}"/>
    <dgm:cxn modelId="{E5A6A2D2-8169-4017-8B05-034BC5F2A268}" type="presOf" srcId="{77919E7A-EC44-4B10-8D00-63C3D53BBDC6}" destId="{F0544E5F-F127-460B-A05A-D389F49468CD}" srcOrd="1" destOrd="0" presId="urn:microsoft.com/office/officeart/2008/layout/HorizontalMultiLevelHierarchy"/>
    <dgm:cxn modelId="{A55942D3-0194-4C4E-8A3A-A3DD9165802D}" type="presOf" srcId="{19CADB44-139E-4F76-AEBD-B788F73E06AC}" destId="{B1AF4005-2A76-45A1-B8B3-46B653167616}" srcOrd="0" destOrd="0" presId="urn:microsoft.com/office/officeart/2008/layout/HorizontalMultiLevelHierarchy"/>
    <dgm:cxn modelId="{243490D3-4EF1-469C-84FA-58F98A558397}" type="presOf" srcId="{D4CACD79-2313-4A8D-8C50-C490BEF1FCFF}" destId="{08B5565E-4D98-47FB-880F-1345DFCA7B73}" srcOrd="0" destOrd="0" presId="urn:microsoft.com/office/officeart/2008/layout/HorizontalMultiLevelHierarchy"/>
    <dgm:cxn modelId="{A3137BD9-D2DF-4B7C-8A36-84B90E89C4CD}" srcId="{E262D14B-5E5F-4325-92A5-0933F5A0FC90}" destId="{2A340C6E-B43D-4593-A922-8C26926BB073}" srcOrd="0" destOrd="0" parTransId="{C83F9985-6E3B-4B37-B22A-D634C4C8A967}" sibTransId="{ACEE0C54-0A4F-477C-B001-290B4EA6E25A}"/>
    <dgm:cxn modelId="{0FC1C4DA-6563-425F-BFB2-EBCADE0F698A}" type="presOf" srcId="{6C4E8D33-A849-43AB-83B4-6FC8D6B02D2D}" destId="{A903366E-109C-4436-AFAE-D720B21BC5A6}" srcOrd="0" destOrd="0" presId="urn:microsoft.com/office/officeart/2008/layout/HorizontalMultiLevelHierarchy"/>
    <dgm:cxn modelId="{B97824DB-918B-46F5-B2EF-20D91CDEF6BE}" type="presOf" srcId="{8A4AEC61-EA62-4F86-8AFE-66BC4952910F}" destId="{2D9C2825-A289-4B72-BF15-71BF7F3653AC}" srcOrd="0" destOrd="0" presId="urn:microsoft.com/office/officeart/2008/layout/HorizontalMultiLevelHierarchy"/>
    <dgm:cxn modelId="{C22EF3E3-2B20-4713-AD61-46F38525A9BA}" type="presOf" srcId="{56E63602-E0EB-4CCD-8E1D-28C6D28F0048}" destId="{E71AB7C1-27AB-4528-8F09-01E355FDFF12}" srcOrd="0" destOrd="0" presId="urn:microsoft.com/office/officeart/2008/layout/HorizontalMultiLevelHierarchy"/>
    <dgm:cxn modelId="{206F08E9-4D75-4B0A-AF35-8B26EAD5CA90}" type="presOf" srcId="{F8035C65-0CE3-4A73-961F-3DA0E245D11C}" destId="{EE60D155-ACCD-481A-8A93-EE52FCB916A8}" srcOrd="1" destOrd="0" presId="urn:microsoft.com/office/officeart/2008/layout/HorizontalMultiLevelHierarchy"/>
    <dgm:cxn modelId="{F4CE49EC-C8A7-456A-9D84-837D2025387C}" type="presOf" srcId="{AC8678B8-304A-4559-9AA8-43ECEC9E1B9C}" destId="{C046A0CB-18F5-4F5B-A140-540C16456729}" srcOrd="0" destOrd="0" presId="urn:microsoft.com/office/officeart/2008/layout/HorizontalMultiLevelHierarchy"/>
    <dgm:cxn modelId="{990FABEC-8DA5-4DA2-8E09-8991F2DD2746}" srcId="{D58CD983-01DF-47A6-B1AF-05E61B1EBA8C}" destId="{D4CACD79-2313-4A8D-8C50-C490BEF1FCFF}" srcOrd="1" destOrd="0" parTransId="{2A0D5920-80D0-4067-A671-4F43E88288AF}" sibTransId="{C0AE5328-F0A5-4449-A9A4-49AEC29317C9}"/>
    <dgm:cxn modelId="{323270EF-2ACF-4501-A323-5284DC4A1EF1}" type="presOf" srcId="{94A1C069-7F9C-4AA6-9E85-1B9FC4D4E8A8}" destId="{C5625A33-B3C1-4333-9223-64738C534FAF}" srcOrd="0" destOrd="0" presId="urn:microsoft.com/office/officeart/2008/layout/HorizontalMultiLevelHierarchy"/>
    <dgm:cxn modelId="{A2ED0BF4-292C-46AD-8921-BCC7337E9B1F}" type="presOf" srcId="{E262D14B-5E5F-4325-92A5-0933F5A0FC90}" destId="{5FAD2766-35C6-4859-AE6D-6301BF53E3DA}" srcOrd="0" destOrd="0" presId="urn:microsoft.com/office/officeart/2008/layout/HorizontalMultiLevelHierarchy"/>
    <dgm:cxn modelId="{49A8BAF5-D31F-4128-95B9-1C2B4047619E}" type="presOf" srcId="{77919E7A-EC44-4B10-8D00-63C3D53BBDC6}" destId="{BFE33983-7930-4794-8071-64AF34B193FA}" srcOrd="0" destOrd="0" presId="urn:microsoft.com/office/officeart/2008/layout/HorizontalMultiLevelHierarchy"/>
    <dgm:cxn modelId="{419268FB-00EE-4D64-869A-F4D7CDAC8E75}" type="presOf" srcId="{2782D135-2FC5-4F7B-B7A2-BC7AE36E1183}" destId="{34836D3B-C845-4332-9207-26B97FE61390}" srcOrd="1" destOrd="0" presId="urn:microsoft.com/office/officeart/2008/layout/HorizontalMultiLevelHierarchy"/>
    <dgm:cxn modelId="{4A516EFB-2BEC-4E16-9868-907CFA216320}" type="presOf" srcId="{2A0D5920-80D0-4067-A671-4F43E88288AF}" destId="{D036DD04-351F-494C-9785-5992542D2461}" srcOrd="0" destOrd="0" presId="urn:microsoft.com/office/officeart/2008/layout/HorizontalMultiLevelHierarchy"/>
    <dgm:cxn modelId="{9EBCCFFD-849D-4C5D-9334-9FC1BF0A822B}" type="presOf" srcId="{A9C9FB74-F3B0-485D-AB41-FB3B30FE38C2}" destId="{BF924776-A5B2-4754-9038-7763E1192D3A}" srcOrd="1" destOrd="0" presId="urn:microsoft.com/office/officeart/2008/layout/HorizontalMultiLevelHierarchy"/>
    <dgm:cxn modelId="{E4C38498-F857-4275-95FE-038D17203C3F}" type="presParOf" srcId="{5FAD2766-35C6-4859-AE6D-6301BF53E3DA}" destId="{78E800AB-1E17-44BB-B3A0-02F112417732}" srcOrd="0" destOrd="0" presId="urn:microsoft.com/office/officeart/2008/layout/HorizontalMultiLevelHierarchy"/>
    <dgm:cxn modelId="{652DE238-1EBD-4C37-B898-35C5BDF4B9E6}" type="presParOf" srcId="{78E800AB-1E17-44BB-B3A0-02F112417732}" destId="{6890EE3F-49BB-4C28-BD2B-38112EEECD88}" srcOrd="0" destOrd="0" presId="urn:microsoft.com/office/officeart/2008/layout/HorizontalMultiLevelHierarchy"/>
    <dgm:cxn modelId="{70C82467-6C0E-4320-9360-AE5F3400F546}" type="presParOf" srcId="{78E800AB-1E17-44BB-B3A0-02F112417732}" destId="{4FEA90F9-77A8-4438-BD9F-86F823E5E47F}" srcOrd="1" destOrd="0" presId="urn:microsoft.com/office/officeart/2008/layout/HorizontalMultiLevelHierarchy"/>
    <dgm:cxn modelId="{320B13A6-9193-4900-8257-50915B8D8B27}" type="presParOf" srcId="{4FEA90F9-77A8-4438-BD9F-86F823E5E47F}" destId="{4A2D49FA-DFC0-44D3-92B8-82BB34568EA6}" srcOrd="0" destOrd="0" presId="urn:microsoft.com/office/officeart/2008/layout/HorizontalMultiLevelHierarchy"/>
    <dgm:cxn modelId="{DBD4A859-03EE-4FB2-BB72-CF6468E4E684}" type="presParOf" srcId="{4A2D49FA-DFC0-44D3-92B8-82BB34568EA6}" destId="{26A8EA12-A08A-471B-B489-3F8E7C881C00}" srcOrd="0" destOrd="0" presId="urn:microsoft.com/office/officeart/2008/layout/HorizontalMultiLevelHierarchy"/>
    <dgm:cxn modelId="{AD20850E-F98D-4664-907D-039E1E9B1C4A}" type="presParOf" srcId="{4FEA90F9-77A8-4438-BD9F-86F823E5E47F}" destId="{07A71D29-1099-4A4F-AEB2-A2905251D979}" srcOrd="1" destOrd="0" presId="urn:microsoft.com/office/officeart/2008/layout/HorizontalMultiLevelHierarchy"/>
    <dgm:cxn modelId="{F5DE0F0D-20B7-479F-A109-0808DC109840}" type="presParOf" srcId="{07A71D29-1099-4A4F-AEB2-A2905251D979}" destId="{899AC7CC-6A34-44E9-9B1C-9AB567DC9E01}" srcOrd="0" destOrd="0" presId="urn:microsoft.com/office/officeart/2008/layout/HorizontalMultiLevelHierarchy"/>
    <dgm:cxn modelId="{40250C35-346C-4A32-B829-AF68FE9860A5}" type="presParOf" srcId="{07A71D29-1099-4A4F-AEB2-A2905251D979}" destId="{56F65CD0-5193-4CE1-8BCA-9C20AD48B3C6}" srcOrd="1" destOrd="0" presId="urn:microsoft.com/office/officeart/2008/layout/HorizontalMultiLevelHierarchy"/>
    <dgm:cxn modelId="{A54AFF74-284E-495A-811B-529303315400}" type="presParOf" srcId="{56F65CD0-5193-4CE1-8BCA-9C20AD48B3C6}" destId="{A9E11206-0F0E-4508-BFE1-C0D718B7A0CD}" srcOrd="0" destOrd="0" presId="urn:microsoft.com/office/officeart/2008/layout/HorizontalMultiLevelHierarchy"/>
    <dgm:cxn modelId="{9D219BCB-7202-4BCA-B7ED-51258248EB77}" type="presParOf" srcId="{A9E11206-0F0E-4508-BFE1-C0D718B7A0CD}" destId="{FEDB03E6-82F7-4980-99DF-F7C1C8CA63CA}" srcOrd="0" destOrd="0" presId="urn:microsoft.com/office/officeart/2008/layout/HorizontalMultiLevelHierarchy"/>
    <dgm:cxn modelId="{B87EE055-7BBB-4F1E-9402-CE5149C65822}" type="presParOf" srcId="{56F65CD0-5193-4CE1-8BCA-9C20AD48B3C6}" destId="{EDBB1D25-7230-47A0-AE72-E0A412D0B835}" srcOrd="1" destOrd="0" presId="urn:microsoft.com/office/officeart/2008/layout/HorizontalMultiLevelHierarchy"/>
    <dgm:cxn modelId="{4ACA48C3-863E-4C48-8963-E4F860898663}" type="presParOf" srcId="{EDBB1D25-7230-47A0-AE72-E0A412D0B835}" destId="{56D1B2E0-014D-4AFE-8295-B78698380E15}" srcOrd="0" destOrd="0" presId="urn:microsoft.com/office/officeart/2008/layout/HorizontalMultiLevelHierarchy"/>
    <dgm:cxn modelId="{E13942AA-A7CB-43C7-998E-B9E3617342D6}" type="presParOf" srcId="{EDBB1D25-7230-47A0-AE72-E0A412D0B835}" destId="{3D4DA0F9-8531-4FDC-8855-C6F56625CC1D}" srcOrd="1" destOrd="0" presId="urn:microsoft.com/office/officeart/2008/layout/HorizontalMultiLevelHierarchy"/>
    <dgm:cxn modelId="{B4D0BA49-75EF-4B6C-880D-AA626BC59DF7}" type="presParOf" srcId="{56F65CD0-5193-4CE1-8BCA-9C20AD48B3C6}" destId="{2D9C2825-A289-4B72-BF15-71BF7F3653AC}" srcOrd="2" destOrd="0" presId="urn:microsoft.com/office/officeart/2008/layout/HorizontalMultiLevelHierarchy"/>
    <dgm:cxn modelId="{4CD81D94-FDD3-43C1-A646-9A566B119EF4}" type="presParOf" srcId="{2D9C2825-A289-4B72-BF15-71BF7F3653AC}" destId="{BF3BAEBE-34B5-418C-8360-F7375E219D30}" srcOrd="0" destOrd="0" presId="urn:microsoft.com/office/officeart/2008/layout/HorizontalMultiLevelHierarchy"/>
    <dgm:cxn modelId="{947AF17F-FBF9-49B7-A7C4-9CF699990CD9}" type="presParOf" srcId="{56F65CD0-5193-4CE1-8BCA-9C20AD48B3C6}" destId="{7C409EB3-2836-437D-A985-43806E285C21}" srcOrd="3" destOrd="0" presId="urn:microsoft.com/office/officeart/2008/layout/HorizontalMultiLevelHierarchy"/>
    <dgm:cxn modelId="{411E64C4-4EEB-4037-A8E2-49529BB3C63B}" type="presParOf" srcId="{7C409EB3-2836-437D-A985-43806E285C21}" destId="{10997F69-44E1-4802-9FF6-302940F167DE}" srcOrd="0" destOrd="0" presId="urn:microsoft.com/office/officeart/2008/layout/HorizontalMultiLevelHierarchy"/>
    <dgm:cxn modelId="{15EA4496-E332-4A9A-BB52-472F2F06C0AD}" type="presParOf" srcId="{7C409EB3-2836-437D-A985-43806E285C21}" destId="{EFC2F057-B3CE-4D58-8E0F-205953955D4E}" srcOrd="1" destOrd="0" presId="urn:microsoft.com/office/officeart/2008/layout/HorizontalMultiLevelHierarchy"/>
    <dgm:cxn modelId="{E140097E-C965-4DAF-97AD-5C1A0014BA1B}" type="presParOf" srcId="{4FEA90F9-77A8-4438-BD9F-86F823E5E47F}" destId="{459C71A6-C35F-411C-9098-6E4646DEA804}" srcOrd="2" destOrd="0" presId="urn:microsoft.com/office/officeart/2008/layout/HorizontalMultiLevelHierarchy"/>
    <dgm:cxn modelId="{E498544D-257D-4413-814E-F66C2C9FC00C}" type="presParOf" srcId="{459C71A6-C35F-411C-9098-6E4646DEA804}" destId="{FF085C49-4534-4981-AF18-84261303EB1F}" srcOrd="0" destOrd="0" presId="urn:microsoft.com/office/officeart/2008/layout/HorizontalMultiLevelHierarchy"/>
    <dgm:cxn modelId="{42DF434F-B262-4AF1-98A0-BC4B9355083D}" type="presParOf" srcId="{4FEA90F9-77A8-4438-BD9F-86F823E5E47F}" destId="{98BE532E-60AD-49BE-8626-B869D38E9124}" srcOrd="3" destOrd="0" presId="urn:microsoft.com/office/officeart/2008/layout/HorizontalMultiLevelHierarchy"/>
    <dgm:cxn modelId="{911161DB-B5F7-4A96-9B69-849355BE57A6}" type="presParOf" srcId="{98BE532E-60AD-49BE-8626-B869D38E9124}" destId="{448BE69A-116C-408B-8274-2BAEA9624176}" srcOrd="0" destOrd="0" presId="urn:microsoft.com/office/officeart/2008/layout/HorizontalMultiLevelHierarchy"/>
    <dgm:cxn modelId="{39257819-A19A-4A9D-952B-628558A4FBFB}" type="presParOf" srcId="{98BE532E-60AD-49BE-8626-B869D38E9124}" destId="{2AB883B5-1B97-4288-B44F-A6E6D0B41F75}" srcOrd="1" destOrd="0" presId="urn:microsoft.com/office/officeart/2008/layout/HorizontalMultiLevelHierarchy"/>
    <dgm:cxn modelId="{75F3BB41-DF80-40F3-9AD5-7C6141A589BC}" type="presParOf" srcId="{2AB883B5-1B97-4288-B44F-A6E6D0B41F75}" destId="{A6A87A2F-FCAB-4941-BF68-8484A00D5EA9}" srcOrd="0" destOrd="0" presId="urn:microsoft.com/office/officeart/2008/layout/HorizontalMultiLevelHierarchy"/>
    <dgm:cxn modelId="{E0B53D39-BB0F-4D9E-983F-DD3D47512119}" type="presParOf" srcId="{A6A87A2F-FCAB-4941-BF68-8484A00D5EA9}" destId="{BF924776-A5B2-4754-9038-7763E1192D3A}" srcOrd="0" destOrd="0" presId="urn:microsoft.com/office/officeart/2008/layout/HorizontalMultiLevelHierarchy"/>
    <dgm:cxn modelId="{D4EF2EC2-FC3E-4CC8-959C-2108485B3770}" type="presParOf" srcId="{2AB883B5-1B97-4288-B44F-A6E6D0B41F75}" destId="{9EA84BF7-A278-4560-A63A-20D6C4720FC7}" srcOrd="1" destOrd="0" presId="urn:microsoft.com/office/officeart/2008/layout/HorizontalMultiLevelHierarchy"/>
    <dgm:cxn modelId="{542A7C30-B6F2-4CDF-9D1E-77A241D6FDB5}" type="presParOf" srcId="{9EA84BF7-A278-4560-A63A-20D6C4720FC7}" destId="{C046A0CB-18F5-4F5B-A140-540C16456729}" srcOrd="0" destOrd="0" presId="urn:microsoft.com/office/officeart/2008/layout/HorizontalMultiLevelHierarchy"/>
    <dgm:cxn modelId="{1EA26204-1B7E-4CCA-8DF1-2A9DC98D623E}" type="presParOf" srcId="{9EA84BF7-A278-4560-A63A-20D6C4720FC7}" destId="{F8ABE4C3-213A-4D67-BCDF-CA72E1FDF253}" srcOrd="1" destOrd="0" presId="urn:microsoft.com/office/officeart/2008/layout/HorizontalMultiLevelHierarchy"/>
    <dgm:cxn modelId="{4D90B90D-4046-48C5-ABCF-4D3B27D68BC2}" type="presParOf" srcId="{2AB883B5-1B97-4288-B44F-A6E6D0B41F75}" destId="{A903366E-109C-4436-AFAE-D720B21BC5A6}" srcOrd="2" destOrd="0" presId="urn:microsoft.com/office/officeart/2008/layout/HorizontalMultiLevelHierarchy"/>
    <dgm:cxn modelId="{D8577CF9-477C-478D-80F5-C853F8087959}" type="presParOf" srcId="{A903366E-109C-4436-AFAE-D720B21BC5A6}" destId="{1515A80A-A312-4E27-90DB-826C69A6CB72}" srcOrd="0" destOrd="0" presId="urn:microsoft.com/office/officeart/2008/layout/HorizontalMultiLevelHierarchy"/>
    <dgm:cxn modelId="{DCAF9EF6-F067-4B31-9F4E-F3BA499138D8}" type="presParOf" srcId="{2AB883B5-1B97-4288-B44F-A6E6D0B41F75}" destId="{4B6CCF20-3246-43B5-B290-E757C6415AFF}" srcOrd="3" destOrd="0" presId="urn:microsoft.com/office/officeart/2008/layout/HorizontalMultiLevelHierarchy"/>
    <dgm:cxn modelId="{12D14D31-0A25-4781-9190-C0CF90BFDA6C}" type="presParOf" srcId="{4B6CCF20-3246-43B5-B290-E757C6415AFF}" destId="{A9CB66B0-CBE1-40E8-8751-8665421D9BE7}" srcOrd="0" destOrd="0" presId="urn:microsoft.com/office/officeart/2008/layout/HorizontalMultiLevelHierarchy"/>
    <dgm:cxn modelId="{30BAACD0-507D-4CC4-9D7E-EAF31784B3AE}" type="presParOf" srcId="{4B6CCF20-3246-43B5-B290-E757C6415AFF}" destId="{3AA01AF5-E144-44E3-A46A-86FA2CA2F7AA}" srcOrd="1" destOrd="0" presId="urn:microsoft.com/office/officeart/2008/layout/HorizontalMultiLevelHierarchy"/>
    <dgm:cxn modelId="{6271CA6B-10D6-47A7-87B1-820FDFE275C9}" type="presParOf" srcId="{4FEA90F9-77A8-4438-BD9F-86F823E5E47F}" destId="{BDCE4957-E0D6-4C9F-B62C-802869B026CF}" srcOrd="4" destOrd="0" presId="urn:microsoft.com/office/officeart/2008/layout/HorizontalMultiLevelHierarchy"/>
    <dgm:cxn modelId="{C55803C0-18F9-49F1-BFDE-0C440128C932}" type="presParOf" srcId="{BDCE4957-E0D6-4C9F-B62C-802869B026CF}" destId="{088DD1B7-729B-4777-9392-CCA7111E670D}" srcOrd="0" destOrd="0" presId="urn:microsoft.com/office/officeart/2008/layout/HorizontalMultiLevelHierarchy"/>
    <dgm:cxn modelId="{A1ECBA2F-3CCE-4308-98B6-5D015EF0AFB8}" type="presParOf" srcId="{4FEA90F9-77A8-4438-BD9F-86F823E5E47F}" destId="{1016ADAE-5DA1-42D9-888A-B58231425C4A}" srcOrd="5" destOrd="0" presId="urn:microsoft.com/office/officeart/2008/layout/HorizontalMultiLevelHierarchy"/>
    <dgm:cxn modelId="{F6996FA5-A35E-4CEF-A949-79369F6BA8FE}" type="presParOf" srcId="{1016ADAE-5DA1-42D9-888A-B58231425C4A}" destId="{C5625A33-B3C1-4333-9223-64738C534FAF}" srcOrd="0" destOrd="0" presId="urn:microsoft.com/office/officeart/2008/layout/HorizontalMultiLevelHierarchy"/>
    <dgm:cxn modelId="{3AFF27B3-FAC1-4F5F-8063-B3CF0F3217CF}" type="presParOf" srcId="{1016ADAE-5DA1-42D9-888A-B58231425C4A}" destId="{199637F5-8755-43B7-8138-D2641A4C7FDB}" srcOrd="1" destOrd="0" presId="urn:microsoft.com/office/officeart/2008/layout/HorizontalMultiLevelHierarchy"/>
    <dgm:cxn modelId="{1FBFB64A-6952-4FA9-B507-76FDD2C109C9}" type="presParOf" srcId="{199637F5-8755-43B7-8138-D2641A4C7FDB}" destId="{E71AB7C1-27AB-4528-8F09-01E355FDFF12}" srcOrd="0" destOrd="0" presId="urn:microsoft.com/office/officeart/2008/layout/HorizontalMultiLevelHierarchy"/>
    <dgm:cxn modelId="{CCAF70C3-041F-4074-92D0-084F4701453D}" type="presParOf" srcId="{E71AB7C1-27AB-4528-8F09-01E355FDFF12}" destId="{9F3BB49F-C31C-4158-82A3-30F0A7F8B03A}" srcOrd="0" destOrd="0" presId="urn:microsoft.com/office/officeart/2008/layout/HorizontalMultiLevelHierarchy"/>
    <dgm:cxn modelId="{C99589DE-7E05-4B4E-B478-B86211AD3AB8}" type="presParOf" srcId="{199637F5-8755-43B7-8138-D2641A4C7FDB}" destId="{F21F0063-8742-4FC8-9529-2188BC3D1B64}" srcOrd="1" destOrd="0" presId="urn:microsoft.com/office/officeart/2008/layout/HorizontalMultiLevelHierarchy"/>
    <dgm:cxn modelId="{FCE756AB-7F72-4810-BE1A-BA900C976907}" type="presParOf" srcId="{F21F0063-8742-4FC8-9529-2188BC3D1B64}" destId="{77A023F5-5714-4F16-A81A-B20EC678753F}" srcOrd="0" destOrd="0" presId="urn:microsoft.com/office/officeart/2008/layout/HorizontalMultiLevelHierarchy"/>
    <dgm:cxn modelId="{309899EC-8D4E-420F-B6E4-31C885105AA1}" type="presParOf" srcId="{F21F0063-8742-4FC8-9529-2188BC3D1B64}" destId="{6279C67E-2A90-48B3-BAF8-73433C25C193}" srcOrd="1" destOrd="0" presId="urn:microsoft.com/office/officeart/2008/layout/HorizontalMultiLevelHierarchy"/>
    <dgm:cxn modelId="{CD269CB3-D389-4AFD-852B-5958EEF2B5C9}" type="presParOf" srcId="{6279C67E-2A90-48B3-BAF8-73433C25C193}" destId="{474366C8-4CB9-45E3-9933-9D50A871213B}" srcOrd="0" destOrd="0" presId="urn:microsoft.com/office/officeart/2008/layout/HorizontalMultiLevelHierarchy"/>
    <dgm:cxn modelId="{927BE5AB-0423-4878-9DAB-F0C0154DF706}" type="presParOf" srcId="{474366C8-4CB9-45E3-9933-9D50A871213B}" destId="{34836D3B-C845-4332-9207-26B97FE61390}" srcOrd="0" destOrd="0" presId="urn:microsoft.com/office/officeart/2008/layout/HorizontalMultiLevelHierarchy"/>
    <dgm:cxn modelId="{EC73B025-B976-4204-947D-D05AA75B5FEE}" type="presParOf" srcId="{6279C67E-2A90-48B3-BAF8-73433C25C193}" destId="{DC8D7B10-0CF7-4F61-B83C-9C2A6F7BA6D5}" srcOrd="1" destOrd="0" presId="urn:microsoft.com/office/officeart/2008/layout/HorizontalMultiLevelHierarchy"/>
    <dgm:cxn modelId="{97411D4B-7460-48B3-AE11-539D6BAD33D3}" type="presParOf" srcId="{DC8D7B10-0CF7-4F61-B83C-9C2A6F7BA6D5}" destId="{18F89250-5EE7-4A9D-86E0-A17D15A8F526}" srcOrd="0" destOrd="0" presId="urn:microsoft.com/office/officeart/2008/layout/HorizontalMultiLevelHierarchy"/>
    <dgm:cxn modelId="{25117315-F2F6-494B-8D05-8B7CAF9A8F91}" type="presParOf" srcId="{DC8D7B10-0CF7-4F61-B83C-9C2A6F7BA6D5}" destId="{47B254B5-5881-4B4D-9DDF-54BE8EA0EE8A}" srcOrd="1" destOrd="0" presId="urn:microsoft.com/office/officeart/2008/layout/HorizontalMultiLevelHierarchy"/>
    <dgm:cxn modelId="{6E878A10-73BB-468F-A172-79C018ABC96F}" type="presParOf" srcId="{47B254B5-5881-4B4D-9DDF-54BE8EA0EE8A}" destId="{403931B7-DBFE-40BF-BAAE-D9A57F1453DE}" srcOrd="0" destOrd="0" presId="urn:microsoft.com/office/officeart/2008/layout/HorizontalMultiLevelHierarchy"/>
    <dgm:cxn modelId="{0909F046-8E8B-4E19-BFF3-C74BD391B100}" type="presParOf" srcId="{403931B7-DBFE-40BF-BAAE-D9A57F1453DE}" destId="{A25A00B1-E6C2-4E43-8857-E66D81F4B875}" srcOrd="0" destOrd="0" presId="urn:microsoft.com/office/officeart/2008/layout/HorizontalMultiLevelHierarchy"/>
    <dgm:cxn modelId="{026BE330-D301-4CE7-8D13-C2894EBB6447}" type="presParOf" srcId="{47B254B5-5881-4B4D-9DDF-54BE8EA0EE8A}" destId="{77C0B20A-E1CF-46A7-8798-0899C14B53B8}" srcOrd="1" destOrd="0" presId="urn:microsoft.com/office/officeart/2008/layout/HorizontalMultiLevelHierarchy"/>
    <dgm:cxn modelId="{DE6FD380-16DE-4014-AB50-133502D2404D}" type="presParOf" srcId="{77C0B20A-E1CF-46A7-8798-0899C14B53B8}" destId="{79F8EA6F-1C07-481F-AC79-C7737AA1509E}" srcOrd="0" destOrd="0" presId="urn:microsoft.com/office/officeart/2008/layout/HorizontalMultiLevelHierarchy"/>
    <dgm:cxn modelId="{7E05622E-8DB9-4EF1-9D48-26910BC73748}" type="presParOf" srcId="{77C0B20A-E1CF-46A7-8798-0899C14B53B8}" destId="{E03F7F99-44E1-47EA-8CC1-F149D4A780D2}" srcOrd="1" destOrd="0" presId="urn:microsoft.com/office/officeart/2008/layout/HorizontalMultiLevelHierarchy"/>
    <dgm:cxn modelId="{B9ED9354-7D40-4AAD-A237-DDBDA7A445FD}" type="presParOf" srcId="{6279C67E-2A90-48B3-BAF8-73433C25C193}" destId="{D036DD04-351F-494C-9785-5992542D2461}" srcOrd="2" destOrd="0" presId="urn:microsoft.com/office/officeart/2008/layout/HorizontalMultiLevelHierarchy"/>
    <dgm:cxn modelId="{0A28A4B9-0A48-40F6-82E5-145EFEF17E97}" type="presParOf" srcId="{D036DD04-351F-494C-9785-5992542D2461}" destId="{0D6DE502-7A19-4B21-8F9A-93671CE50888}" srcOrd="0" destOrd="0" presId="urn:microsoft.com/office/officeart/2008/layout/HorizontalMultiLevelHierarchy"/>
    <dgm:cxn modelId="{03C22852-D785-4615-96EF-BFBF21F4CB65}" type="presParOf" srcId="{6279C67E-2A90-48B3-BAF8-73433C25C193}" destId="{C9CEDBB6-9C41-4537-AB22-DCF1131571B8}" srcOrd="3" destOrd="0" presId="urn:microsoft.com/office/officeart/2008/layout/HorizontalMultiLevelHierarchy"/>
    <dgm:cxn modelId="{B083197C-149A-4751-937C-4423E40D51D3}" type="presParOf" srcId="{C9CEDBB6-9C41-4537-AB22-DCF1131571B8}" destId="{08B5565E-4D98-47FB-880F-1345DFCA7B73}" srcOrd="0" destOrd="0" presId="urn:microsoft.com/office/officeart/2008/layout/HorizontalMultiLevelHierarchy"/>
    <dgm:cxn modelId="{3E028F22-AD82-4C84-9CF0-F41141C99EEF}" type="presParOf" srcId="{C9CEDBB6-9C41-4537-AB22-DCF1131571B8}" destId="{3FCAD6D8-8CBD-43F0-8A9C-EDA5F92766AA}" srcOrd="1" destOrd="0" presId="urn:microsoft.com/office/officeart/2008/layout/HorizontalMultiLevelHierarchy"/>
    <dgm:cxn modelId="{046F1752-D5D6-4CFA-9180-430809077136}" type="presParOf" srcId="{3FCAD6D8-8CBD-43F0-8A9C-EDA5F92766AA}" destId="{B1AF4005-2A76-45A1-B8B3-46B653167616}" srcOrd="0" destOrd="0" presId="urn:microsoft.com/office/officeart/2008/layout/HorizontalMultiLevelHierarchy"/>
    <dgm:cxn modelId="{2822106C-F57C-488D-ABF9-51621DDA8650}" type="presParOf" srcId="{B1AF4005-2A76-45A1-B8B3-46B653167616}" destId="{FA740BCC-70F5-4B65-94AE-5CD77D03C5D2}" srcOrd="0" destOrd="0" presId="urn:microsoft.com/office/officeart/2008/layout/HorizontalMultiLevelHierarchy"/>
    <dgm:cxn modelId="{3EA84DBB-3F29-43AD-9C57-F209CA37804B}" type="presParOf" srcId="{3FCAD6D8-8CBD-43F0-8A9C-EDA5F92766AA}" destId="{3491E01F-6B7D-4A83-A2F2-8BC8D337EDCC}" srcOrd="1" destOrd="0" presId="urn:microsoft.com/office/officeart/2008/layout/HorizontalMultiLevelHierarchy"/>
    <dgm:cxn modelId="{ACF0641E-3167-4FB4-BFC3-C99671F77A3D}" type="presParOf" srcId="{3491E01F-6B7D-4A83-A2F2-8BC8D337EDCC}" destId="{F3BEA220-54EB-42C6-B360-455822A7B9E2}" srcOrd="0" destOrd="0" presId="urn:microsoft.com/office/officeart/2008/layout/HorizontalMultiLevelHierarchy"/>
    <dgm:cxn modelId="{15C5DD2D-FF42-4264-B6F8-6BEE93582B00}" type="presParOf" srcId="{3491E01F-6B7D-4A83-A2F2-8BC8D337EDCC}" destId="{7C67B8FC-460C-4237-BC4F-56FD1EAAF1B9}" srcOrd="1" destOrd="0" presId="urn:microsoft.com/office/officeart/2008/layout/HorizontalMultiLevelHierarchy"/>
    <dgm:cxn modelId="{B72D1F21-5C6B-492F-A89F-A8EE725512B7}" type="presParOf" srcId="{3FCAD6D8-8CBD-43F0-8A9C-EDA5F92766AA}" destId="{92614EE1-4C80-4344-A7F0-B6AD145AC43D}" srcOrd="2" destOrd="0" presId="urn:microsoft.com/office/officeart/2008/layout/HorizontalMultiLevelHierarchy"/>
    <dgm:cxn modelId="{11BB27F5-3031-4FE5-9287-A2D1CC469E6B}" type="presParOf" srcId="{92614EE1-4C80-4344-A7F0-B6AD145AC43D}" destId="{71EB92C3-2861-48E4-976A-09C9B6339AE4}" srcOrd="0" destOrd="0" presId="urn:microsoft.com/office/officeart/2008/layout/HorizontalMultiLevelHierarchy"/>
    <dgm:cxn modelId="{E0FB1E33-7EBA-4155-A6BE-244BE8B2C000}" type="presParOf" srcId="{3FCAD6D8-8CBD-43F0-8A9C-EDA5F92766AA}" destId="{CA38997A-B754-41E8-A8C4-C62D35710CFE}" srcOrd="3" destOrd="0" presId="urn:microsoft.com/office/officeart/2008/layout/HorizontalMultiLevelHierarchy"/>
    <dgm:cxn modelId="{53D566B4-91C9-4C25-AFA6-17DBAF68C6BA}" type="presParOf" srcId="{CA38997A-B754-41E8-A8C4-C62D35710CFE}" destId="{BAA26287-89CA-4090-8D97-E200E03B200A}" srcOrd="0" destOrd="0" presId="urn:microsoft.com/office/officeart/2008/layout/HorizontalMultiLevelHierarchy"/>
    <dgm:cxn modelId="{098748F6-45D9-4BEF-BB85-7F5AFB979A8A}" type="presParOf" srcId="{CA38997A-B754-41E8-A8C4-C62D35710CFE}" destId="{9D0DBBE4-9080-4585-8212-0AAF4552DDF8}" srcOrd="1" destOrd="0" presId="urn:microsoft.com/office/officeart/2008/layout/HorizontalMultiLevelHierarchy"/>
    <dgm:cxn modelId="{D95099F3-363C-40A0-8AA5-29D4414AD068}" type="presParOf" srcId="{3FCAD6D8-8CBD-43F0-8A9C-EDA5F92766AA}" destId="{11A98DCC-622A-4BC1-B51A-D5291FDFD1DF}" srcOrd="4" destOrd="0" presId="urn:microsoft.com/office/officeart/2008/layout/HorizontalMultiLevelHierarchy"/>
    <dgm:cxn modelId="{D4A7051E-1A80-4A8A-B3EA-3865A7986D83}" type="presParOf" srcId="{11A98DCC-622A-4BC1-B51A-D5291FDFD1DF}" destId="{873CFD2B-1CB4-463B-BE61-3DA082DB2211}" srcOrd="0" destOrd="0" presId="urn:microsoft.com/office/officeart/2008/layout/HorizontalMultiLevelHierarchy"/>
    <dgm:cxn modelId="{A3D28521-7115-4093-8F4F-FC201C92E0B1}" type="presParOf" srcId="{3FCAD6D8-8CBD-43F0-8A9C-EDA5F92766AA}" destId="{D80485E9-6CD1-4498-A3B4-9C6203517522}" srcOrd="5" destOrd="0" presId="urn:microsoft.com/office/officeart/2008/layout/HorizontalMultiLevelHierarchy"/>
    <dgm:cxn modelId="{9508ABAF-2D3C-45C8-8DCE-5A9751DF64DA}" type="presParOf" srcId="{D80485E9-6CD1-4498-A3B4-9C6203517522}" destId="{A5F03FE0-2571-4233-80CD-0D4692F45969}" srcOrd="0" destOrd="0" presId="urn:microsoft.com/office/officeart/2008/layout/HorizontalMultiLevelHierarchy"/>
    <dgm:cxn modelId="{EE72B614-D924-4B53-B407-925721D0BD8D}" type="presParOf" srcId="{D80485E9-6CD1-4498-A3B4-9C6203517522}" destId="{876626A0-8BC8-4B1C-9580-DA2BBA688908}" srcOrd="1" destOrd="0" presId="urn:microsoft.com/office/officeart/2008/layout/HorizontalMultiLevelHierarchy"/>
    <dgm:cxn modelId="{FC87DB7A-67C3-4626-AB92-FFDA268ED02A}" type="presParOf" srcId="{199637F5-8755-43B7-8138-D2641A4C7FDB}" destId="{BFE33983-7930-4794-8071-64AF34B193FA}" srcOrd="2" destOrd="0" presId="urn:microsoft.com/office/officeart/2008/layout/HorizontalMultiLevelHierarchy"/>
    <dgm:cxn modelId="{35C1B57B-109A-43F2-9813-B9188233F34A}" type="presParOf" srcId="{BFE33983-7930-4794-8071-64AF34B193FA}" destId="{F0544E5F-F127-460B-A05A-D389F49468CD}" srcOrd="0" destOrd="0" presId="urn:microsoft.com/office/officeart/2008/layout/HorizontalMultiLevelHierarchy"/>
    <dgm:cxn modelId="{EE27D372-DE44-4974-980E-96DC72010A89}" type="presParOf" srcId="{199637F5-8755-43B7-8138-D2641A4C7FDB}" destId="{4714354A-65FE-47E5-9E17-479A90E4EEC9}" srcOrd="3" destOrd="0" presId="urn:microsoft.com/office/officeart/2008/layout/HorizontalMultiLevelHierarchy"/>
    <dgm:cxn modelId="{D6830A4E-A7F8-478F-AC8B-8900F5FB35E6}" type="presParOf" srcId="{4714354A-65FE-47E5-9E17-479A90E4EEC9}" destId="{77FFE8A1-91C1-4366-8BAC-63B37C7AFB5A}" srcOrd="0" destOrd="0" presId="urn:microsoft.com/office/officeart/2008/layout/HorizontalMultiLevelHierarchy"/>
    <dgm:cxn modelId="{CE9DBF10-AE85-44DC-A25E-9C378918F78A}" type="presParOf" srcId="{4714354A-65FE-47E5-9E17-479A90E4EEC9}" destId="{4F1DA508-AA44-4CD9-B200-601066AE8B9A}" srcOrd="1" destOrd="0" presId="urn:microsoft.com/office/officeart/2008/layout/HorizontalMultiLevelHierarchy"/>
    <dgm:cxn modelId="{F6A7AF44-D988-4E45-A6FE-52F28084F282}" type="presParOf" srcId="{4F1DA508-AA44-4CD9-B200-601066AE8B9A}" destId="{16A2D314-848C-406C-8A75-023912EF3EC2}" srcOrd="0" destOrd="0" presId="urn:microsoft.com/office/officeart/2008/layout/HorizontalMultiLevelHierarchy"/>
    <dgm:cxn modelId="{9C37EB06-CCD2-41A3-AD78-1401AC19EF49}" type="presParOf" srcId="{16A2D314-848C-406C-8A75-023912EF3EC2}" destId="{EE60D155-ACCD-481A-8A93-EE52FCB916A8}" srcOrd="0" destOrd="0" presId="urn:microsoft.com/office/officeart/2008/layout/HorizontalMultiLevelHierarchy"/>
    <dgm:cxn modelId="{447960BF-80FF-4458-A873-BEE26E5C030E}" type="presParOf" srcId="{4F1DA508-AA44-4CD9-B200-601066AE8B9A}" destId="{6270D8C9-9FAC-49CD-92A8-2024C3054398}" srcOrd="1" destOrd="0" presId="urn:microsoft.com/office/officeart/2008/layout/HorizontalMultiLevelHierarchy"/>
    <dgm:cxn modelId="{91C546D1-572C-49C7-B860-27113461A06C}" type="presParOf" srcId="{6270D8C9-9FAC-49CD-92A8-2024C3054398}" destId="{36756F0D-F3D3-4025-9649-F42B0EA83FEF}" srcOrd="0" destOrd="0" presId="urn:microsoft.com/office/officeart/2008/layout/HorizontalMultiLevelHierarchy"/>
    <dgm:cxn modelId="{8255C0FA-5BCD-4229-984D-CC1C8D99F7EF}" type="presParOf" srcId="{6270D8C9-9FAC-49CD-92A8-2024C3054398}" destId="{DBC2A33F-7E3A-453B-895F-80E187425DA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62D14B-5E5F-4325-92A5-0933F5A0FC9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94A1C069-7F9C-4AA6-9E85-1B9FC4D4E8A8}">
      <dgm:prSet custT="1"/>
      <dgm:spPr/>
      <dgm:t>
        <a:bodyPr/>
        <a:lstStyle/>
        <a:p>
          <a:r>
            <a:rPr lang="en-US" sz="1400" dirty="0"/>
            <a:t>Nutrients</a:t>
          </a:r>
        </a:p>
      </dgm:t>
    </dgm:pt>
    <dgm:pt modelId="{48E60F21-D456-45FE-BFC3-B77A880AA7A5}" type="parTrans" cxnId="{6B4C014B-80A9-4A0F-B0DC-04D03198508E}">
      <dgm:prSet/>
      <dgm:spPr/>
      <dgm:t>
        <a:bodyPr/>
        <a:lstStyle/>
        <a:p>
          <a:endParaRPr lang="en-US" dirty="0"/>
        </a:p>
      </dgm:t>
    </dgm:pt>
    <dgm:pt modelId="{A33F4795-359C-4CEF-996C-A6301FC97A6E}" type="sibTrans" cxnId="{6B4C014B-80A9-4A0F-B0DC-04D03198508E}">
      <dgm:prSet/>
      <dgm:spPr/>
      <dgm:t>
        <a:bodyPr/>
        <a:lstStyle/>
        <a:p>
          <a:endParaRPr lang="en-US"/>
        </a:p>
      </dgm:t>
    </dgm:pt>
    <dgm:pt modelId="{D58CD983-01DF-47A6-B1AF-05E61B1EBA8C}">
      <dgm:prSet custT="1"/>
      <dgm:spPr/>
      <dgm:t>
        <a:bodyPr/>
        <a:lstStyle/>
        <a:p>
          <a:r>
            <a:rPr lang="en-US" sz="1400" dirty="0"/>
            <a:t>Organic</a:t>
          </a:r>
        </a:p>
      </dgm:t>
    </dgm:pt>
    <dgm:pt modelId="{56E63602-E0EB-4CCD-8E1D-28C6D28F0048}" type="parTrans" cxnId="{BF9EAC75-5576-4C1B-A39C-BA8095C0A260}">
      <dgm:prSet/>
      <dgm:spPr/>
      <dgm:t>
        <a:bodyPr/>
        <a:lstStyle/>
        <a:p>
          <a:endParaRPr lang="en-US" dirty="0"/>
        </a:p>
      </dgm:t>
    </dgm:pt>
    <dgm:pt modelId="{3B7A3B11-E67C-45F8-8728-203ED547E5DE}" type="sibTrans" cxnId="{BF9EAC75-5576-4C1B-A39C-BA8095C0A260}">
      <dgm:prSet/>
      <dgm:spPr/>
      <dgm:t>
        <a:bodyPr/>
        <a:lstStyle/>
        <a:p>
          <a:endParaRPr lang="en-US"/>
        </a:p>
      </dgm:t>
    </dgm:pt>
    <dgm:pt modelId="{A17BEA72-6131-4C08-AE68-AA578B29A334}">
      <dgm:prSet custT="1"/>
      <dgm:spPr/>
      <dgm:t>
        <a:bodyPr/>
        <a:lstStyle/>
        <a:p>
          <a:r>
            <a:rPr lang="en-US" sz="1400" dirty="0"/>
            <a:t>Inorganic</a:t>
          </a:r>
        </a:p>
      </dgm:t>
    </dgm:pt>
    <dgm:pt modelId="{77919E7A-EC44-4B10-8D00-63C3D53BBDC6}" type="parTrans" cxnId="{81591376-098A-493B-9A24-6779D28A1DF1}">
      <dgm:prSet/>
      <dgm:spPr/>
      <dgm:t>
        <a:bodyPr/>
        <a:lstStyle/>
        <a:p>
          <a:endParaRPr lang="en-US" dirty="0"/>
        </a:p>
      </dgm:t>
    </dgm:pt>
    <dgm:pt modelId="{0F6FD18A-E484-498B-A16E-790D3E75CDCA}" type="sibTrans" cxnId="{81591376-098A-493B-9A24-6779D28A1DF1}">
      <dgm:prSet/>
      <dgm:spPr/>
      <dgm:t>
        <a:bodyPr/>
        <a:lstStyle/>
        <a:p>
          <a:endParaRPr lang="en-US"/>
        </a:p>
      </dgm:t>
    </dgm:pt>
    <dgm:pt modelId="{C2FEE2BC-1816-4544-B1FD-7C91F8116182}">
      <dgm:prSet custT="1"/>
      <dgm:spPr/>
      <dgm:t>
        <a:bodyPr/>
        <a:lstStyle/>
        <a:p>
          <a:r>
            <a:rPr lang="en-US" sz="1400" dirty="0"/>
            <a:t>Biosolids</a:t>
          </a:r>
        </a:p>
      </dgm:t>
    </dgm:pt>
    <dgm:pt modelId="{2782D135-2FC5-4F7B-B7A2-BC7AE36E1183}" type="parTrans" cxnId="{587C6822-D2B2-460E-8B3F-7A78172D8426}">
      <dgm:prSet/>
      <dgm:spPr/>
      <dgm:t>
        <a:bodyPr/>
        <a:lstStyle/>
        <a:p>
          <a:endParaRPr lang="en-US" dirty="0"/>
        </a:p>
      </dgm:t>
    </dgm:pt>
    <dgm:pt modelId="{D749033A-ACBD-46A8-B15B-3042AC019F19}" type="sibTrans" cxnId="{587C6822-D2B2-460E-8B3F-7A78172D8426}">
      <dgm:prSet/>
      <dgm:spPr/>
      <dgm:t>
        <a:bodyPr/>
        <a:lstStyle/>
        <a:p>
          <a:endParaRPr lang="en-US"/>
        </a:p>
      </dgm:t>
    </dgm:pt>
    <dgm:pt modelId="{D4CACD79-2313-4A8D-8C50-C490BEF1FCFF}">
      <dgm:prSet custT="1"/>
      <dgm:spPr/>
      <dgm:t>
        <a:bodyPr/>
        <a:lstStyle/>
        <a:p>
          <a:r>
            <a:rPr lang="en-US" sz="1400" dirty="0"/>
            <a:t>Manure</a:t>
          </a:r>
        </a:p>
      </dgm:t>
    </dgm:pt>
    <dgm:pt modelId="{2A0D5920-80D0-4067-A671-4F43E88288AF}" type="parTrans" cxnId="{990FABEC-8DA5-4DA2-8E09-8991F2DD2746}">
      <dgm:prSet/>
      <dgm:spPr/>
      <dgm:t>
        <a:bodyPr/>
        <a:lstStyle/>
        <a:p>
          <a:endParaRPr lang="en-US" dirty="0"/>
        </a:p>
      </dgm:t>
    </dgm:pt>
    <dgm:pt modelId="{C0AE5328-F0A5-4449-A9A4-49AEC29317C9}" type="sibTrans" cxnId="{990FABEC-8DA5-4DA2-8E09-8991F2DD2746}">
      <dgm:prSet/>
      <dgm:spPr/>
      <dgm:t>
        <a:bodyPr/>
        <a:lstStyle/>
        <a:p>
          <a:endParaRPr lang="en-US"/>
        </a:p>
      </dgm:t>
    </dgm:pt>
    <dgm:pt modelId="{CB05636F-9888-4C1A-B246-19BD3B63BDAC}">
      <dgm:prSet custT="1"/>
      <dgm:spPr/>
      <dgm:t>
        <a:bodyPr/>
        <a:lstStyle/>
        <a:p>
          <a:r>
            <a:rPr lang="en-US" sz="1400" dirty="0"/>
            <a:t>State supplied</a:t>
          </a:r>
        </a:p>
      </dgm:t>
    </dgm:pt>
    <dgm:pt modelId="{F5F66986-2CE3-485F-B926-9815D1C226A3}" type="parTrans" cxnId="{74DA4AA4-0E32-47A9-99B7-D6647DCEC544}">
      <dgm:prSet/>
      <dgm:spPr/>
      <dgm:t>
        <a:bodyPr/>
        <a:lstStyle/>
        <a:p>
          <a:endParaRPr lang="en-US" dirty="0"/>
        </a:p>
      </dgm:t>
    </dgm:pt>
    <dgm:pt modelId="{BD0AE007-9EB7-4E2F-8C08-83E4706D1011}" type="sibTrans" cxnId="{74DA4AA4-0E32-47A9-99B7-D6647DCEC544}">
      <dgm:prSet/>
      <dgm:spPr/>
      <dgm:t>
        <a:bodyPr/>
        <a:lstStyle/>
        <a:p>
          <a:endParaRPr lang="en-US"/>
        </a:p>
      </dgm:t>
    </dgm:pt>
    <dgm:pt modelId="{7466191D-66AA-47B1-93E6-9DAE5B2FA467}">
      <dgm:prSet custT="1"/>
      <dgm:spPr/>
      <dgm:t>
        <a:bodyPr/>
        <a:lstStyle/>
        <a:p>
          <a:r>
            <a:rPr lang="en-US" sz="1400" dirty="0"/>
            <a:t>Animal population</a:t>
          </a:r>
        </a:p>
      </dgm:t>
    </dgm:pt>
    <dgm:pt modelId="{19CADB44-139E-4F76-AEBD-B788F73E06AC}" type="parTrans" cxnId="{01A61A63-52ED-4E68-B1B6-9B9A3E76A43E}">
      <dgm:prSet/>
      <dgm:spPr/>
      <dgm:t>
        <a:bodyPr/>
        <a:lstStyle/>
        <a:p>
          <a:endParaRPr lang="en-US" dirty="0"/>
        </a:p>
      </dgm:t>
    </dgm:pt>
    <dgm:pt modelId="{AFF21EE9-9245-4A76-A1CF-66A29E5C58CF}" type="sibTrans" cxnId="{01A61A63-52ED-4E68-B1B6-9B9A3E76A43E}">
      <dgm:prSet/>
      <dgm:spPr/>
      <dgm:t>
        <a:bodyPr/>
        <a:lstStyle/>
        <a:p>
          <a:endParaRPr lang="en-US"/>
        </a:p>
      </dgm:t>
    </dgm:pt>
    <dgm:pt modelId="{7D775D0E-F4D2-4706-BE08-761880DFA59F}">
      <dgm:prSet custT="1"/>
      <dgm:spPr/>
      <dgm:t>
        <a:bodyPr/>
        <a:lstStyle/>
        <a:p>
          <a:r>
            <a:rPr lang="en-US" sz="1400" dirty="0"/>
            <a:t>Sales Tonnage </a:t>
          </a:r>
        </a:p>
      </dgm:t>
    </dgm:pt>
    <dgm:pt modelId="{F8035C65-0CE3-4A73-961F-3DA0E245D11C}" type="parTrans" cxnId="{2429DA9C-5439-4E53-A2B6-7C9A791C0F80}">
      <dgm:prSet/>
      <dgm:spPr/>
      <dgm:t>
        <a:bodyPr/>
        <a:lstStyle/>
        <a:p>
          <a:endParaRPr lang="en-US" dirty="0"/>
        </a:p>
      </dgm:t>
    </dgm:pt>
    <dgm:pt modelId="{543261B2-4985-47DA-9AFC-0B80E9BC4782}" type="sibTrans" cxnId="{2429DA9C-5439-4E53-A2B6-7C9A791C0F80}">
      <dgm:prSet/>
      <dgm:spPr/>
      <dgm:t>
        <a:bodyPr/>
        <a:lstStyle/>
        <a:p>
          <a:endParaRPr lang="en-US"/>
        </a:p>
      </dgm:t>
    </dgm:pt>
    <dgm:pt modelId="{CD589C63-5CD9-443A-9C1E-234E296A779C}">
      <dgm:prSet custT="1"/>
      <dgm:spPr/>
      <dgm:t>
        <a:bodyPr/>
        <a:lstStyle/>
        <a:p>
          <a:r>
            <a:rPr lang="en-US" sz="1400" dirty="0"/>
            <a:t>Crop Yields</a:t>
          </a:r>
        </a:p>
      </dgm:t>
    </dgm:pt>
    <dgm:pt modelId="{57418003-3CED-4613-AE07-14CD76CA870F}" type="parTrans" cxnId="{D12B04C3-ED90-4D27-A82D-37C6EE201010}">
      <dgm:prSet/>
      <dgm:spPr/>
      <dgm:t>
        <a:bodyPr/>
        <a:lstStyle/>
        <a:p>
          <a:endParaRPr lang="en-US" dirty="0"/>
        </a:p>
      </dgm:t>
    </dgm:pt>
    <dgm:pt modelId="{DF9018FF-791B-45CE-9A67-4F18550D5191}" type="sibTrans" cxnId="{D12B04C3-ED90-4D27-A82D-37C6EE201010}">
      <dgm:prSet/>
      <dgm:spPr/>
      <dgm:t>
        <a:bodyPr/>
        <a:lstStyle/>
        <a:p>
          <a:endParaRPr lang="en-US"/>
        </a:p>
      </dgm:t>
    </dgm:pt>
    <dgm:pt modelId="{2A340C6E-B43D-4593-A922-8C26926BB073}">
      <dgm:prSet custT="1"/>
      <dgm:spPr/>
      <dgm:t>
        <a:bodyPr/>
        <a:lstStyle/>
        <a:p>
          <a:r>
            <a:rPr lang="en-US" sz="3600" dirty="0"/>
            <a:t>Ag inputs</a:t>
          </a:r>
        </a:p>
      </dgm:t>
    </dgm:pt>
    <dgm:pt modelId="{C83F9985-6E3B-4B37-B22A-D634C4C8A967}" type="parTrans" cxnId="{A3137BD9-D2DF-4B7C-8A36-84B90E89C4CD}">
      <dgm:prSet/>
      <dgm:spPr/>
      <dgm:t>
        <a:bodyPr/>
        <a:lstStyle/>
        <a:p>
          <a:endParaRPr lang="en-US"/>
        </a:p>
      </dgm:t>
    </dgm:pt>
    <dgm:pt modelId="{ACEE0C54-0A4F-477C-B001-290B4EA6E25A}" type="sibTrans" cxnId="{A3137BD9-D2DF-4B7C-8A36-84B90E89C4CD}">
      <dgm:prSet/>
      <dgm:spPr/>
      <dgm:t>
        <a:bodyPr/>
        <a:lstStyle/>
        <a:p>
          <a:endParaRPr lang="en-US"/>
        </a:p>
      </dgm:t>
    </dgm:pt>
    <dgm:pt modelId="{AC8678B8-304A-4559-9AA8-43ECEC9E1B9C}">
      <dgm:prSet custT="1"/>
      <dgm:spPr/>
      <dgm:t>
        <a:bodyPr/>
        <a:lstStyle/>
        <a:p>
          <a:r>
            <a:rPr lang="en-US" sz="1400" dirty="0"/>
            <a:t>USDA yields</a:t>
          </a:r>
        </a:p>
      </dgm:t>
    </dgm:pt>
    <dgm:pt modelId="{A9C9FB74-F3B0-485D-AB41-FB3B30FE38C2}" type="parTrans" cxnId="{EBB187CC-F4CB-4C2F-900D-A28BC4A9FEC5}">
      <dgm:prSet/>
      <dgm:spPr/>
      <dgm:t>
        <a:bodyPr/>
        <a:lstStyle/>
        <a:p>
          <a:endParaRPr lang="en-US" dirty="0"/>
        </a:p>
      </dgm:t>
    </dgm:pt>
    <dgm:pt modelId="{6CEEA60D-645C-429A-B9ED-1261C34EFE5F}" type="sibTrans" cxnId="{EBB187CC-F4CB-4C2F-900D-A28BC4A9FEC5}">
      <dgm:prSet/>
      <dgm:spPr/>
      <dgm:t>
        <a:bodyPr/>
        <a:lstStyle/>
        <a:p>
          <a:endParaRPr lang="en-US"/>
        </a:p>
      </dgm:t>
    </dgm:pt>
    <dgm:pt modelId="{5234B344-EF27-4E00-BDD0-126B53146999}">
      <dgm:prSet custT="1"/>
      <dgm:spPr/>
      <dgm:t>
        <a:bodyPr/>
        <a:lstStyle/>
        <a:p>
          <a:r>
            <a:rPr lang="en-US" sz="1400" dirty="0"/>
            <a:t>Acres </a:t>
          </a:r>
        </a:p>
      </dgm:t>
    </dgm:pt>
    <dgm:pt modelId="{77061C72-4D81-43F3-AF6B-3B45DEBC7989}" type="parTrans" cxnId="{133C184C-0A6E-4C08-A90C-CC6306E147A6}">
      <dgm:prSet/>
      <dgm:spPr/>
      <dgm:t>
        <a:bodyPr/>
        <a:lstStyle/>
        <a:p>
          <a:endParaRPr lang="en-US" dirty="0"/>
        </a:p>
      </dgm:t>
    </dgm:pt>
    <dgm:pt modelId="{933D06E2-1308-4929-B90D-9583A807EA71}" type="sibTrans" cxnId="{133C184C-0A6E-4C08-A90C-CC6306E147A6}">
      <dgm:prSet/>
      <dgm:spPr/>
      <dgm:t>
        <a:bodyPr/>
        <a:lstStyle/>
        <a:p>
          <a:endParaRPr lang="en-US"/>
        </a:p>
      </dgm:t>
    </dgm:pt>
    <dgm:pt modelId="{C142FD99-19D6-46A8-9018-D57FAAC47FB4}">
      <dgm:prSet custT="1"/>
      <dgm:spPr/>
      <dgm:t>
        <a:bodyPr/>
        <a:lstStyle/>
        <a:p>
          <a:r>
            <a:rPr lang="en-US" sz="1400" dirty="0"/>
            <a:t>Aerial Imagery</a:t>
          </a:r>
        </a:p>
      </dgm:t>
    </dgm:pt>
    <dgm:pt modelId="{28D7F6D6-A8A8-48B6-8087-E1A83A92000D}" type="parTrans" cxnId="{DFFE3447-E78A-4B7F-B144-AF604830685C}">
      <dgm:prSet/>
      <dgm:spPr/>
      <dgm:t>
        <a:bodyPr/>
        <a:lstStyle/>
        <a:p>
          <a:endParaRPr lang="en-US" dirty="0"/>
        </a:p>
      </dgm:t>
    </dgm:pt>
    <dgm:pt modelId="{4A6DB1FF-20D3-47A3-BD68-32A24043E4EC}" type="sibTrans" cxnId="{DFFE3447-E78A-4B7F-B144-AF604830685C}">
      <dgm:prSet/>
      <dgm:spPr/>
      <dgm:t>
        <a:bodyPr/>
        <a:lstStyle/>
        <a:p>
          <a:endParaRPr lang="en-US"/>
        </a:p>
      </dgm:t>
    </dgm:pt>
    <dgm:pt modelId="{63CDC4BD-A37A-46A2-93D6-AC0959084C4D}">
      <dgm:prSet custT="1"/>
      <dgm:spPr/>
      <dgm:t>
        <a:bodyPr/>
        <a:lstStyle/>
        <a:p>
          <a:r>
            <a:rPr lang="en-US" sz="1400" dirty="0"/>
            <a:t>Census of Agriculture </a:t>
          </a:r>
        </a:p>
      </dgm:t>
    </dgm:pt>
    <dgm:pt modelId="{8A4AEC61-EA62-4F86-8AFE-66BC4952910F}" type="parTrans" cxnId="{1E2C697F-9CE8-492F-96AB-73EA597BADCB}">
      <dgm:prSet/>
      <dgm:spPr/>
      <dgm:t>
        <a:bodyPr/>
        <a:lstStyle/>
        <a:p>
          <a:endParaRPr lang="en-US" dirty="0"/>
        </a:p>
      </dgm:t>
    </dgm:pt>
    <dgm:pt modelId="{C7270639-3855-4D6F-B3A7-C604D8BADF6C}" type="sibTrans" cxnId="{1E2C697F-9CE8-492F-96AB-73EA597BADCB}">
      <dgm:prSet/>
      <dgm:spPr/>
      <dgm:t>
        <a:bodyPr/>
        <a:lstStyle/>
        <a:p>
          <a:endParaRPr lang="en-US"/>
        </a:p>
      </dgm:t>
    </dgm:pt>
    <dgm:pt modelId="{89E7A456-86F8-4E44-A7F1-898E3158B809}">
      <dgm:prSet custT="1"/>
      <dgm:spPr/>
      <dgm:t>
        <a:bodyPr/>
        <a:lstStyle/>
        <a:p>
          <a:r>
            <a:rPr lang="en-US" sz="1400" dirty="0"/>
            <a:t>Manure or litter generated</a:t>
          </a:r>
        </a:p>
      </dgm:t>
    </dgm:pt>
    <dgm:pt modelId="{528496F4-8251-4AA4-95F8-774B471C1BF6}" type="parTrans" cxnId="{E57EF53C-35B1-46A4-A1F9-BDC815D083FC}">
      <dgm:prSet/>
      <dgm:spPr/>
      <dgm:t>
        <a:bodyPr/>
        <a:lstStyle/>
        <a:p>
          <a:endParaRPr lang="en-US" dirty="0"/>
        </a:p>
      </dgm:t>
    </dgm:pt>
    <dgm:pt modelId="{9877755E-4C7D-42D3-B60E-082F28C9F8A2}" type="sibTrans" cxnId="{E57EF53C-35B1-46A4-A1F9-BDC815D083FC}">
      <dgm:prSet/>
      <dgm:spPr/>
      <dgm:t>
        <a:bodyPr/>
        <a:lstStyle/>
        <a:p>
          <a:endParaRPr lang="en-US"/>
        </a:p>
      </dgm:t>
    </dgm:pt>
    <dgm:pt modelId="{AE99D9A8-99A2-43DD-A2C9-6E9B3EB15430}">
      <dgm:prSet custT="1"/>
      <dgm:spPr/>
      <dgm:t>
        <a:bodyPr/>
        <a:lstStyle/>
        <a:p>
          <a:r>
            <a:rPr lang="en-US" sz="1400" dirty="0"/>
            <a:t>Manure or litter nutrient concentration </a:t>
          </a:r>
        </a:p>
      </dgm:t>
    </dgm:pt>
    <dgm:pt modelId="{D1F3563B-F8C0-48ED-BAC8-BA30000C14AA}" type="parTrans" cxnId="{71EBD8CE-DB1D-411C-BEFF-52C6A75683EF}">
      <dgm:prSet/>
      <dgm:spPr/>
      <dgm:t>
        <a:bodyPr/>
        <a:lstStyle/>
        <a:p>
          <a:endParaRPr lang="en-US" dirty="0"/>
        </a:p>
      </dgm:t>
    </dgm:pt>
    <dgm:pt modelId="{2DB1389D-C574-4E33-A493-FE2CCE783325}" type="sibTrans" cxnId="{71EBD8CE-DB1D-411C-BEFF-52C6A75683EF}">
      <dgm:prSet/>
      <dgm:spPr/>
      <dgm:t>
        <a:bodyPr/>
        <a:lstStyle/>
        <a:p>
          <a:endParaRPr lang="en-US"/>
        </a:p>
      </dgm:t>
    </dgm:pt>
    <dgm:pt modelId="{EC5ACFDC-0323-4498-B81F-14D1C1DECF67}">
      <dgm:prSet custT="1"/>
      <dgm:spPr/>
      <dgm:t>
        <a:bodyPr/>
        <a:lstStyle/>
        <a:p>
          <a:r>
            <a:rPr lang="en-US" sz="1400" dirty="0"/>
            <a:t>Literature Values </a:t>
          </a:r>
        </a:p>
      </dgm:t>
    </dgm:pt>
    <dgm:pt modelId="{6C4E8D33-A849-43AB-83B4-6FC8D6B02D2D}" type="parTrans" cxnId="{3FE04288-C8E2-43F9-9ADB-B7A29D85791F}">
      <dgm:prSet/>
      <dgm:spPr/>
      <dgm:t>
        <a:bodyPr/>
        <a:lstStyle/>
        <a:p>
          <a:endParaRPr lang="en-US" dirty="0"/>
        </a:p>
      </dgm:t>
    </dgm:pt>
    <dgm:pt modelId="{BF16EFD9-5E0E-4C19-91E1-18E285A3AD0A}" type="sibTrans" cxnId="{3FE04288-C8E2-43F9-9ADB-B7A29D85791F}">
      <dgm:prSet/>
      <dgm:spPr/>
      <dgm:t>
        <a:bodyPr/>
        <a:lstStyle/>
        <a:p>
          <a:endParaRPr lang="en-US"/>
        </a:p>
      </dgm:t>
    </dgm:pt>
    <dgm:pt modelId="{5FAD2766-35C6-4859-AE6D-6301BF53E3DA}" type="pres">
      <dgm:prSet presAssocID="{E262D14B-5E5F-4325-92A5-0933F5A0FC90}" presName="Name0" presStyleCnt="0">
        <dgm:presLayoutVars>
          <dgm:chPref val="1"/>
          <dgm:dir/>
          <dgm:animOne val="branch"/>
          <dgm:animLvl val="lvl"/>
          <dgm:resizeHandles val="exact"/>
        </dgm:presLayoutVars>
      </dgm:prSet>
      <dgm:spPr/>
    </dgm:pt>
    <dgm:pt modelId="{78E800AB-1E17-44BB-B3A0-02F112417732}" type="pres">
      <dgm:prSet presAssocID="{2A340C6E-B43D-4593-A922-8C26926BB073}" presName="root1" presStyleCnt="0"/>
      <dgm:spPr/>
    </dgm:pt>
    <dgm:pt modelId="{6890EE3F-49BB-4C28-BD2B-38112EEECD88}" type="pres">
      <dgm:prSet presAssocID="{2A340C6E-B43D-4593-A922-8C26926BB073}" presName="LevelOneTextNode" presStyleLbl="node0" presStyleIdx="0" presStyleCnt="1">
        <dgm:presLayoutVars>
          <dgm:chPref val="3"/>
        </dgm:presLayoutVars>
      </dgm:prSet>
      <dgm:spPr/>
    </dgm:pt>
    <dgm:pt modelId="{4FEA90F9-77A8-4438-BD9F-86F823E5E47F}" type="pres">
      <dgm:prSet presAssocID="{2A340C6E-B43D-4593-A922-8C26926BB073}" presName="level2hierChild" presStyleCnt="0"/>
      <dgm:spPr/>
    </dgm:pt>
    <dgm:pt modelId="{4A2D49FA-DFC0-44D3-92B8-82BB34568EA6}" type="pres">
      <dgm:prSet presAssocID="{77061C72-4D81-43F3-AF6B-3B45DEBC7989}" presName="conn2-1" presStyleLbl="parChTrans1D2" presStyleIdx="0" presStyleCnt="3"/>
      <dgm:spPr/>
    </dgm:pt>
    <dgm:pt modelId="{26A8EA12-A08A-471B-B489-3F8E7C881C00}" type="pres">
      <dgm:prSet presAssocID="{77061C72-4D81-43F3-AF6B-3B45DEBC7989}" presName="connTx" presStyleLbl="parChTrans1D2" presStyleIdx="0" presStyleCnt="3"/>
      <dgm:spPr/>
    </dgm:pt>
    <dgm:pt modelId="{07A71D29-1099-4A4F-AEB2-A2905251D979}" type="pres">
      <dgm:prSet presAssocID="{5234B344-EF27-4E00-BDD0-126B53146999}" presName="root2" presStyleCnt="0"/>
      <dgm:spPr/>
    </dgm:pt>
    <dgm:pt modelId="{899AC7CC-6A34-44E9-9B1C-9AB567DC9E01}" type="pres">
      <dgm:prSet presAssocID="{5234B344-EF27-4E00-BDD0-126B53146999}" presName="LevelTwoTextNode" presStyleLbl="node2" presStyleIdx="0" presStyleCnt="3">
        <dgm:presLayoutVars>
          <dgm:chPref val="3"/>
        </dgm:presLayoutVars>
      </dgm:prSet>
      <dgm:spPr/>
    </dgm:pt>
    <dgm:pt modelId="{56F65CD0-5193-4CE1-8BCA-9C20AD48B3C6}" type="pres">
      <dgm:prSet presAssocID="{5234B344-EF27-4E00-BDD0-126B53146999}" presName="level3hierChild" presStyleCnt="0"/>
      <dgm:spPr/>
    </dgm:pt>
    <dgm:pt modelId="{A9E11206-0F0E-4508-BFE1-C0D718B7A0CD}" type="pres">
      <dgm:prSet presAssocID="{28D7F6D6-A8A8-48B6-8087-E1A83A92000D}" presName="conn2-1" presStyleLbl="parChTrans1D3" presStyleIdx="0" presStyleCnt="6"/>
      <dgm:spPr/>
    </dgm:pt>
    <dgm:pt modelId="{FEDB03E6-82F7-4980-99DF-F7C1C8CA63CA}" type="pres">
      <dgm:prSet presAssocID="{28D7F6D6-A8A8-48B6-8087-E1A83A92000D}" presName="connTx" presStyleLbl="parChTrans1D3" presStyleIdx="0" presStyleCnt="6"/>
      <dgm:spPr/>
    </dgm:pt>
    <dgm:pt modelId="{EDBB1D25-7230-47A0-AE72-E0A412D0B835}" type="pres">
      <dgm:prSet presAssocID="{C142FD99-19D6-46A8-9018-D57FAAC47FB4}" presName="root2" presStyleCnt="0"/>
      <dgm:spPr/>
    </dgm:pt>
    <dgm:pt modelId="{56D1B2E0-014D-4AFE-8295-B78698380E15}" type="pres">
      <dgm:prSet presAssocID="{C142FD99-19D6-46A8-9018-D57FAAC47FB4}" presName="LevelTwoTextNode" presStyleLbl="node3" presStyleIdx="0" presStyleCnt="6">
        <dgm:presLayoutVars>
          <dgm:chPref val="3"/>
        </dgm:presLayoutVars>
      </dgm:prSet>
      <dgm:spPr/>
    </dgm:pt>
    <dgm:pt modelId="{3D4DA0F9-8531-4FDC-8855-C6F56625CC1D}" type="pres">
      <dgm:prSet presAssocID="{C142FD99-19D6-46A8-9018-D57FAAC47FB4}" presName="level3hierChild" presStyleCnt="0"/>
      <dgm:spPr/>
    </dgm:pt>
    <dgm:pt modelId="{2D9C2825-A289-4B72-BF15-71BF7F3653AC}" type="pres">
      <dgm:prSet presAssocID="{8A4AEC61-EA62-4F86-8AFE-66BC4952910F}" presName="conn2-1" presStyleLbl="parChTrans1D3" presStyleIdx="1" presStyleCnt="6"/>
      <dgm:spPr/>
    </dgm:pt>
    <dgm:pt modelId="{BF3BAEBE-34B5-418C-8360-F7375E219D30}" type="pres">
      <dgm:prSet presAssocID="{8A4AEC61-EA62-4F86-8AFE-66BC4952910F}" presName="connTx" presStyleLbl="parChTrans1D3" presStyleIdx="1" presStyleCnt="6"/>
      <dgm:spPr/>
    </dgm:pt>
    <dgm:pt modelId="{7C409EB3-2836-437D-A985-43806E285C21}" type="pres">
      <dgm:prSet presAssocID="{63CDC4BD-A37A-46A2-93D6-AC0959084C4D}" presName="root2" presStyleCnt="0"/>
      <dgm:spPr/>
    </dgm:pt>
    <dgm:pt modelId="{10997F69-44E1-4802-9FF6-302940F167DE}" type="pres">
      <dgm:prSet presAssocID="{63CDC4BD-A37A-46A2-93D6-AC0959084C4D}" presName="LevelTwoTextNode" presStyleLbl="node3" presStyleIdx="1" presStyleCnt="6">
        <dgm:presLayoutVars>
          <dgm:chPref val="3"/>
        </dgm:presLayoutVars>
      </dgm:prSet>
      <dgm:spPr/>
    </dgm:pt>
    <dgm:pt modelId="{EFC2F057-B3CE-4D58-8E0F-205953955D4E}" type="pres">
      <dgm:prSet presAssocID="{63CDC4BD-A37A-46A2-93D6-AC0959084C4D}" presName="level3hierChild" presStyleCnt="0"/>
      <dgm:spPr/>
    </dgm:pt>
    <dgm:pt modelId="{459C71A6-C35F-411C-9098-6E4646DEA804}" type="pres">
      <dgm:prSet presAssocID="{57418003-3CED-4613-AE07-14CD76CA870F}" presName="conn2-1" presStyleLbl="parChTrans1D2" presStyleIdx="1" presStyleCnt="3"/>
      <dgm:spPr/>
    </dgm:pt>
    <dgm:pt modelId="{FF085C49-4534-4981-AF18-84261303EB1F}" type="pres">
      <dgm:prSet presAssocID="{57418003-3CED-4613-AE07-14CD76CA870F}" presName="connTx" presStyleLbl="parChTrans1D2" presStyleIdx="1" presStyleCnt="3"/>
      <dgm:spPr/>
    </dgm:pt>
    <dgm:pt modelId="{98BE532E-60AD-49BE-8626-B869D38E9124}" type="pres">
      <dgm:prSet presAssocID="{CD589C63-5CD9-443A-9C1E-234E296A779C}" presName="root2" presStyleCnt="0"/>
      <dgm:spPr/>
    </dgm:pt>
    <dgm:pt modelId="{448BE69A-116C-408B-8274-2BAEA9624176}" type="pres">
      <dgm:prSet presAssocID="{CD589C63-5CD9-443A-9C1E-234E296A779C}" presName="LevelTwoTextNode" presStyleLbl="node2" presStyleIdx="1" presStyleCnt="3">
        <dgm:presLayoutVars>
          <dgm:chPref val="3"/>
        </dgm:presLayoutVars>
      </dgm:prSet>
      <dgm:spPr/>
    </dgm:pt>
    <dgm:pt modelId="{2AB883B5-1B97-4288-B44F-A6E6D0B41F75}" type="pres">
      <dgm:prSet presAssocID="{CD589C63-5CD9-443A-9C1E-234E296A779C}" presName="level3hierChild" presStyleCnt="0"/>
      <dgm:spPr/>
    </dgm:pt>
    <dgm:pt modelId="{A6A87A2F-FCAB-4941-BF68-8484A00D5EA9}" type="pres">
      <dgm:prSet presAssocID="{A9C9FB74-F3B0-485D-AB41-FB3B30FE38C2}" presName="conn2-1" presStyleLbl="parChTrans1D3" presStyleIdx="2" presStyleCnt="6"/>
      <dgm:spPr/>
    </dgm:pt>
    <dgm:pt modelId="{BF924776-A5B2-4754-9038-7763E1192D3A}" type="pres">
      <dgm:prSet presAssocID="{A9C9FB74-F3B0-485D-AB41-FB3B30FE38C2}" presName="connTx" presStyleLbl="parChTrans1D3" presStyleIdx="2" presStyleCnt="6"/>
      <dgm:spPr/>
    </dgm:pt>
    <dgm:pt modelId="{9EA84BF7-A278-4560-A63A-20D6C4720FC7}" type="pres">
      <dgm:prSet presAssocID="{AC8678B8-304A-4559-9AA8-43ECEC9E1B9C}" presName="root2" presStyleCnt="0"/>
      <dgm:spPr/>
    </dgm:pt>
    <dgm:pt modelId="{C046A0CB-18F5-4F5B-A140-540C16456729}" type="pres">
      <dgm:prSet presAssocID="{AC8678B8-304A-4559-9AA8-43ECEC9E1B9C}" presName="LevelTwoTextNode" presStyleLbl="node3" presStyleIdx="2" presStyleCnt="6">
        <dgm:presLayoutVars>
          <dgm:chPref val="3"/>
        </dgm:presLayoutVars>
      </dgm:prSet>
      <dgm:spPr/>
    </dgm:pt>
    <dgm:pt modelId="{F8ABE4C3-213A-4D67-BCDF-CA72E1FDF253}" type="pres">
      <dgm:prSet presAssocID="{AC8678B8-304A-4559-9AA8-43ECEC9E1B9C}" presName="level3hierChild" presStyleCnt="0"/>
      <dgm:spPr/>
    </dgm:pt>
    <dgm:pt modelId="{A903366E-109C-4436-AFAE-D720B21BC5A6}" type="pres">
      <dgm:prSet presAssocID="{6C4E8D33-A849-43AB-83B4-6FC8D6B02D2D}" presName="conn2-1" presStyleLbl="parChTrans1D3" presStyleIdx="3" presStyleCnt="6"/>
      <dgm:spPr/>
    </dgm:pt>
    <dgm:pt modelId="{1515A80A-A312-4E27-90DB-826C69A6CB72}" type="pres">
      <dgm:prSet presAssocID="{6C4E8D33-A849-43AB-83B4-6FC8D6B02D2D}" presName="connTx" presStyleLbl="parChTrans1D3" presStyleIdx="3" presStyleCnt="6"/>
      <dgm:spPr/>
    </dgm:pt>
    <dgm:pt modelId="{4B6CCF20-3246-43B5-B290-E757C6415AFF}" type="pres">
      <dgm:prSet presAssocID="{EC5ACFDC-0323-4498-B81F-14D1C1DECF67}" presName="root2" presStyleCnt="0"/>
      <dgm:spPr/>
    </dgm:pt>
    <dgm:pt modelId="{A9CB66B0-CBE1-40E8-8751-8665421D9BE7}" type="pres">
      <dgm:prSet presAssocID="{EC5ACFDC-0323-4498-B81F-14D1C1DECF67}" presName="LevelTwoTextNode" presStyleLbl="node3" presStyleIdx="3" presStyleCnt="6">
        <dgm:presLayoutVars>
          <dgm:chPref val="3"/>
        </dgm:presLayoutVars>
      </dgm:prSet>
      <dgm:spPr/>
    </dgm:pt>
    <dgm:pt modelId="{3AA01AF5-E144-44E3-A46A-86FA2CA2F7AA}" type="pres">
      <dgm:prSet presAssocID="{EC5ACFDC-0323-4498-B81F-14D1C1DECF67}" presName="level3hierChild" presStyleCnt="0"/>
      <dgm:spPr/>
    </dgm:pt>
    <dgm:pt modelId="{BDCE4957-E0D6-4C9F-B62C-802869B026CF}" type="pres">
      <dgm:prSet presAssocID="{48E60F21-D456-45FE-BFC3-B77A880AA7A5}" presName="conn2-1" presStyleLbl="parChTrans1D2" presStyleIdx="2" presStyleCnt="3"/>
      <dgm:spPr/>
    </dgm:pt>
    <dgm:pt modelId="{088DD1B7-729B-4777-9392-CCA7111E670D}" type="pres">
      <dgm:prSet presAssocID="{48E60F21-D456-45FE-BFC3-B77A880AA7A5}" presName="connTx" presStyleLbl="parChTrans1D2" presStyleIdx="2" presStyleCnt="3"/>
      <dgm:spPr/>
    </dgm:pt>
    <dgm:pt modelId="{1016ADAE-5DA1-42D9-888A-B58231425C4A}" type="pres">
      <dgm:prSet presAssocID="{94A1C069-7F9C-4AA6-9E85-1B9FC4D4E8A8}" presName="root2" presStyleCnt="0"/>
      <dgm:spPr/>
    </dgm:pt>
    <dgm:pt modelId="{C5625A33-B3C1-4333-9223-64738C534FAF}" type="pres">
      <dgm:prSet presAssocID="{94A1C069-7F9C-4AA6-9E85-1B9FC4D4E8A8}" presName="LevelTwoTextNode" presStyleLbl="node2" presStyleIdx="2" presStyleCnt="3">
        <dgm:presLayoutVars>
          <dgm:chPref val="3"/>
        </dgm:presLayoutVars>
      </dgm:prSet>
      <dgm:spPr/>
    </dgm:pt>
    <dgm:pt modelId="{199637F5-8755-43B7-8138-D2641A4C7FDB}" type="pres">
      <dgm:prSet presAssocID="{94A1C069-7F9C-4AA6-9E85-1B9FC4D4E8A8}" presName="level3hierChild" presStyleCnt="0"/>
      <dgm:spPr/>
    </dgm:pt>
    <dgm:pt modelId="{E71AB7C1-27AB-4528-8F09-01E355FDFF12}" type="pres">
      <dgm:prSet presAssocID="{56E63602-E0EB-4CCD-8E1D-28C6D28F0048}" presName="conn2-1" presStyleLbl="parChTrans1D3" presStyleIdx="4" presStyleCnt="6"/>
      <dgm:spPr/>
    </dgm:pt>
    <dgm:pt modelId="{9F3BB49F-C31C-4158-82A3-30F0A7F8B03A}" type="pres">
      <dgm:prSet presAssocID="{56E63602-E0EB-4CCD-8E1D-28C6D28F0048}" presName="connTx" presStyleLbl="parChTrans1D3" presStyleIdx="4" presStyleCnt="6"/>
      <dgm:spPr/>
    </dgm:pt>
    <dgm:pt modelId="{F21F0063-8742-4FC8-9529-2188BC3D1B64}" type="pres">
      <dgm:prSet presAssocID="{D58CD983-01DF-47A6-B1AF-05E61B1EBA8C}" presName="root2" presStyleCnt="0"/>
      <dgm:spPr/>
    </dgm:pt>
    <dgm:pt modelId="{77A023F5-5714-4F16-A81A-B20EC678753F}" type="pres">
      <dgm:prSet presAssocID="{D58CD983-01DF-47A6-B1AF-05E61B1EBA8C}" presName="LevelTwoTextNode" presStyleLbl="node3" presStyleIdx="4" presStyleCnt="6">
        <dgm:presLayoutVars>
          <dgm:chPref val="3"/>
        </dgm:presLayoutVars>
      </dgm:prSet>
      <dgm:spPr/>
    </dgm:pt>
    <dgm:pt modelId="{6279C67E-2A90-48B3-BAF8-73433C25C193}" type="pres">
      <dgm:prSet presAssocID="{D58CD983-01DF-47A6-B1AF-05E61B1EBA8C}" presName="level3hierChild" presStyleCnt="0"/>
      <dgm:spPr/>
    </dgm:pt>
    <dgm:pt modelId="{474366C8-4CB9-45E3-9933-9D50A871213B}" type="pres">
      <dgm:prSet presAssocID="{2782D135-2FC5-4F7B-B7A2-BC7AE36E1183}" presName="conn2-1" presStyleLbl="parChTrans1D4" presStyleIdx="0" presStyleCnt="7"/>
      <dgm:spPr/>
    </dgm:pt>
    <dgm:pt modelId="{34836D3B-C845-4332-9207-26B97FE61390}" type="pres">
      <dgm:prSet presAssocID="{2782D135-2FC5-4F7B-B7A2-BC7AE36E1183}" presName="connTx" presStyleLbl="parChTrans1D4" presStyleIdx="0" presStyleCnt="7"/>
      <dgm:spPr/>
    </dgm:pt>
    <dgm:pt modelId="{DC8D7B10-0CF7-4F61-B83C-9C2A6F7BA6D5}" type="pres">
      <dgm:prSet presAssocID="{C2FEE2BC-1816-4544-B1FD-7C91F8116182}" presName="root2" presStyleCnt="0"/>
      <dgm:spPr/>
    </dgm:pt>
    <dgm:pt modelId="{18F89250-5EE7-4A9D-86E0-A17D15A8F526}" type="pres">
      <dgm:prSet presAssocID="{C2FEE2BC-1816-4544-B1FD-7C91F8116182}" presName="LevelTwoTextNode" presStyleLbl="node4" presStyleIdx="0" presStyleCnt="7">
        <dgm:presLayoutVars>
          <dgm:chPref val="3"/>
        </dgm:presLayoutVars>
      </dgm:prSet>
      <dgm:spPr/>
    </dgm:pt>
    <dgm:pt modelId="{47B254B5-5881-4B4D-9DDF-54BE8EA0EE8A}" type="pres">
      <dgm:prSet presAssocID="{C2FEE2BC-1816-4544-B1FD-7C91F8116182}" presName="level3hierChild" presStyleCnt="0"/>
      <dgm:spPr/>
    </dgm:pt>
    <dgm:pt modelId="{403931B7-DBFE-40BF-BAAE-D9A57F1453DE}" type="pres">
      <dgm:prSet presAssocID="{F5F66986-2CE3-485F-B926-9815D1C226A3}" presName="conn2-1" presStyleLbl="parChTrans1D4" presStyleIdx="1" presStyleCnt="7"/>
      <dgm:spPr/>
    </dgm:pt>
    <dgm:pt modelId="{A25A00B1-E6C2-4E43-8857-E66D81F4B875}" type="pres">
      <dgm:prSet presAssocID="{F5F66986-2CE3-485F-B926-9815D1C226A3}" presName="connTx" presStyleLbl="parChTrans1D4" presStyleIdx="1" presStyleCnt="7"/>
      <dgm:spPr/>
    </dgm:pt>
    <dgm:pt modelId="{77C0B20A-E1CF-46A7-8798-0899C14B53B8}" type="pres">
      <dgm:prSet presAssocID="{CB05636F-9888-4C1A-B246-19BD3B63BDAC}" presName="root2" presStyleCnt="0"/>
      <dgm:spPr/>
    </dgm:pt>
    <dgm:pt modelId="{79F8EA6F-1C07-481F-AC79-C7737AA1509E}" type="pres">
      <dgm:prSet presAssocID="{CB05636F-9888-4C1A-B246-19BD3B63BDAC}" presName="LevelTwoTextNode" presStyleLbl="node4" presStyleIdx="1" presStyleCnt="7">
        <dgm:presLayoutVars>
          <dgm:chPref val="3"/>
        </dgm:presLayoutVars>
      </dgm:prSet>
      <dgm:spPr/>
    </dgm:pt>
    <dgm:pt modelId="{E03F7F99-44E1-47EA-8CC1-F149D4A780D2}" type="pres">
      <dgm:prSet presAssocID="{CB05636F-9888-4C1A-B246-19BD3B63BDAC}" presName="level3hierChild" presStyleCnt="0"/>
      <dgm:spPr/>
    </dgm:pt>
    <dgm:pt modelId="{D036DD04-351F-494C-9785-5992542D2461}" type="pres">
      <dgm:prSet presAssocID="{2A0D5920-80D0-4067-A671-4F43E88288AF}" presName="conn2-1" presStyleLbl="parChTrans1D4" presStyleIdx="2" presStyleCnt="7"/>
      <dgm:spPr/>
    </dgm:pt>
    <dgm:pt modelId="{0D6DE502-7A19-4B21-8F9A-93671CE50888}" type="pres">
      <dgm:prSet presAssocID="{2A0D5920-80D0-4067-A671-4F43E88288AF}" presName="connTx" presStyleLbl="parChTrans1D4" presStyleIdx="2" presStyleCnt="7"/>
      <dgm:spPr/>
    </dgm:pt>
    <dgm:pt modelId="{C9CEDBB6-9C41-4537-AB22-DCF1131571B8}" type="pres">
      <dgm:prSet presAssocID="{D4CACD79-2313-4A8D-8C50-C490BEF1FCFF}" presName="root2" presStyleCnt="0"/>
      <dgm:spPr/>
    </dgm:pt>
    <dgm:pt modelId="{08B5565E-4D98-47FB-880F-1345DFCA7B73}" type="pres">
      <dgm:prSet presAssocID="{D4CACD79-2313-4A8D-8C50-C490BEF1FCFF}" presName="LevelTwoTextNode" presStyleLbl="node4" presStyleIdx="2" presStyleCnt="7">
        <dgm:presLayoutVars>
          <dgm:chPref val="3"/>
        </dgm:presLayoutVars>
      </dgm:prSet>
      <dgm:spPr/>
    </dgm:pt>
    <dgm:pt modelId="{3FCAD6D8-8CBD-43F0-8A9C-EDA5F92766AA}" type="pres">
      <dgm:prSet presAssocID="{D4CACD79-2313-4A8D-8C50-C490BEF1FCFF}" presName="level3hierChild" presStyleCnt="0"/>
      <dgm:spPr/>
    </dgm:pt>
    <dgm:pt modelId="{B1AF4005-2A76-45A1-B8B3-46B653167616}" type="pres">
      <dgm:prSet presAssocID="{19CADB44-139E-4F76-AEBD-B788F73E06AC}" presName="conn2-1" presStyleLbl="parChTrans1D4" presStyleIdx="3" presStyleCnt="7"/>
      <dgm:spPr/>
    </dgm:pt>
    <dgm:pt modelId="{FA740BCC-70F5-4B65-94AE-5CD77D03C5D2}" type="pres">
      <dgm:prSet presAssocID="{19CADB44-139E-4F76-AEBD-B788F73E06AC}" presName="connTx" presStyleLbl="parChTrans1D4" presStyleIdx="3" presStyleCnt="7"/>
      <dgm:spPr/>
    </dgm:pt>
    <dgm:pt modelId="{3491E01F-6B7D-4A83-A2F2-8BC8D337EDCC}" type="pres">
      <dgm:prSet presAssocID="{7466191D-66AA-47B1-93E6-9DAE5B2FA467}" presName="root2" presStyleCnt="0"/>
      <dgm:spPr/>
    </dgm:pt>
    <dgm:pt modelId="{F3BEA220-54EB-42C6-B360-455822A7B9E2}" type="pres">
      <dgm:prSet presAssocID="{7466191D-66AA-47B1-93E6-9DAE5B2FA467}" presName="LevelTwoTextNode" presStyleLbl="node4" presStyleIdx="3" presStyleCnt="7">
        <dgm:presLayoutVars>
          <dgm:chPref val="3"/>
        </dgm:presLayoutVars>
      </dgm:prSet>
      <dgm:spPr/>
    </dgm:pt>
    <dgm:pt modelId="{7C67B8FC-460C-4237-BC4F-56FD1EAAF1B9}" type="pres">
      <dgm:prSet presAssocID="{7466191D-66AA-47B1-93E6-9DAE5B2FA467}" presName="level3hierChild" presStyleCnt="0"/>
      <dgm:spPr/>
    </dgm:pt>
    <dgm:pt modelId="{92614EE1-4C80-4344-A7F0-B6AD145AC43D}" type="pres">
      <dgm:prSet presAssocID="{528496F4-8251-4AA4-95F8-774B471C1BF6}" presName="conn2-1" presStyleLbl="parChTrans1D4" presStyleIdx="4" presStyleCnt="7"/>
      <dgm:spPr/>
    </dgm:pt>
    <dgm:pt modelId="{71EB92C3-2861-48E4-976A-09C9B6339AE4}" type="pres">
      <dgm:prSet presAssocID="{528496F4-8251-4AA4-95F8-774B471C1BF6}" presName="connTx" presStyleLbl="parChTrans1D4" presStyleIdx="4" presStyleCnt="7"/>
      <dgm:spPr/>
    </dgm:pt>
    <dgm:pt modelId="{CA38997A-B754-41E8-A8C4-C62D35710CFE}" type="pres">
      <dgm:prSet presAssocID="{89E7A456-86F8-4E44-A7F1-898E3158B809}" presName="root2" presStyleCnt="0"/>
      <dgm:spPr/>
    </dgm:pt>
    <dgm:pt modelId="{BAA26287-89CA-4090-8D97-E200E03B200A}" type="pres">
      <dgm:prSet presAssocID="{89E7A456-86F8-4E44-A7F1-898E3158B809}" presName="LevelTwoTextNode" presStyleLbl="node4" presStyleIdx="4" presStyleCnt="7">
        <dgm:presLayoutVars>
          <dgm:chPref val="3"/>
        </dgm:presLayoutVars>
      </dgm:prSet>
      <dgm:spPr/>
    </dgm:pt>
    <dgm:pt modelId="{9D0DBBE4-9080-4585-8212-0AAF4552DDF8}" type="pres">
      <dgm:prSet presAssocID="{89E7A456-86F8-4E44-A7F1-898E3158B809}" presName="level3hierChild" presStyleCnt="0"/>
      <dgm:spPr/>
    </dgm:pt>
    <dgm:pt modelId="{11A98DCC-622A-4BC1-B51A-D5291FDFD1DF}" type="pres">
      <dgm:prSet presAssocID="{D1F3563B-F8C0-48ED-BAC8-BA30000C14AA}" presName="conn2-1" presStyleLbl="parChTrans1D4" presStyleIdx="5" presStyleCnt="7"/>
      <dgm:spPr/>
    </dgm:pt>
    <dgm:pt modelId="{873CFD2B-1CB4-463B-BE61-3DA082DB2211}" type="pres">
      <dgm:prSet presAssocID="{D1F3563B-F8C0-48ED-BAC8-BA30000C14AA}" presName="connTx" presStyleLbl="parChTrans1D4" presStyleIdx="5" presStyleCnt="7"/>
      <dgm:spPr/>
    </dgm:pt>
    <dgm:pt modelId="{D80485E9-6CD1-4498-A3B4-9C6203517522}" type="pres">
      <dgm:prSet presAssocID="{AE99D9A8-99A2-43DD-A2C9-6E9B3EB15430}" presName="root2" presStyleCnt="0"/>
      <dgm:spPr/>
    </dgm:pt>
    <dgm:pt modelId="{A5F03FE0-2571-4233-80CD-0D4692F45969}" type="pres">
      <dgm:prSet presAssocID="{AE99D9A8-99A2-43DD-A2C9-6E9B3EB15430}" presName="LevelTwoTextNode" presStyleLbl="node4" presStyleIdx="5" presStyleCnt="7">
        <dgm:presLayoutVars>
          <dgm:chPref val="3"/>
        </dgm:presLayoutVars>
      </dgm:prSet>
      <dgm:spPr/>
    </dgm:pt>
    <dgm:pt modelId="{876626A0-8BC8-4B1C-9580-DA2BBA688908}" type="pres">
      <dgm:prSet presAssocID="{AE99D9A8-99A2-43DD-A2C9-6E9B3EB15430}" presName="level3hierChild" presStyleCnt="0"/>
      <dgm:spPr/>
    </dgm:pt>
    <dgm:pt modelId="{BFE33983-7930-4794-8071-64AF34B193FA}" type="pres">
      <dgm:prSet presAssocID="{77919E7A-EC44-4B10-8D00-63C3D53BBDC6}" presName="conn2-1" presStyleLbl="parChTrans1D3" presStyleIdx="5" presStyleCnt="6"/>
      <dgm:spPr/>
    </dgm:pt>
    <dgm:pt modelId="{F0544E5F-F127-460B-A05A-D389F49468CD}" type="pres">
      <dgm:prSet presAssocID="{77919E7A-EC44-4B10-8D00-63C3D53BBDC6}" presName="connTx" presStyleLbl="parChTrans1D3" presStyleIdx="5" presStyleCnt="6"/>
      <dgm:spPr/>
    </dgm:pt>
    <dgm:pt modelId="{4714354A-65FE-47E5-9E17-479A90E4EEC9}" type="pres">
      <dgm:prSet presAssocID="{A17BEA72-6131-4C08-AE68-AA578B29A334}" presName="root2" presStyleCnt="0"/>
      <dgm:spPr/>
    </dgm:pt>
    <dgm:pt modelId="{77FFE8A1-91C1-4366-8BAC-63B37C7AFB5A}" type="pres">
      <dgm:prSet presAssocID="{A17BEA72-6131-4C08-AE68-AA578B29A334}" presName="LevelTwoTextNode" presStyleLbl="node3" presStyleIdx="5" presStyleCnt="6">
        <dgm:presLayoutVars>
          <dgm:chPref val="3"/>
        </dgm:presLayoutVars>
      </dgm:prSet>
      <dgm:spPr/>
    </dgm:pt>
    <dgm:pt modelId="{4F1DA508-AA44-4CD9-B200-601066AE8B9A}" type="pres">
      <dgm:prSet presAssocID="{A17BEA72-6131-4C08-AE68-AA578B29A334}" presName="level3hierChild" presStyleCnt="0"/>
      <dgm:spPr/>
    </dgm:pt>
    <dgm:pt modelId="{16A2D314-848C-406C-8A75-023912EF3EC2}" type="pres">
      <dgm:prSet presAssocID="{F8035C65-0CE3-4A73-961F-3DA0E245D11C}" presName="conn2-1" presStyleLbl="parChTrans1D4" presStyleIdx="6" presStyleCnt="7"/>
      <dgm:spPr/>
    </dgm:pt>
    <dgm:pt modelId="{EE60D155-ACCD-481A-8A93-EE52FCB916A8}" type="pres">
      <dgm:prSet presAssocID="{F8035C65-0CE3-4A73-961F-3DA0E245D11C}" presName="connTx" presStyleLbl="parChTrans1D4" presStyleIdx="6" presStyleCnt="7"/>
      <dgm:spPr/>
    </dgm:pt>
    <dgm:pt modelId="{6270D8C9-9FAC-49CD-92A8-2024C3054398}" type="pres">
      <dgm:prSet presAssocID="{7D775D0E-F4D2-4706-BE08-761880DFA59F}" presName="root2" presStyleCnt="0"/>
      <dgm:spPr/>
    </dgm:pt>
    <dgm:pt modelId="{36756F0D-F3D3-4025-9649-F42B0EA83FEF}" type="pres">
      <dgm:prSet presAssocID="{7D775D0E-F4D2-4706-BE08-761880DFA59F}" presName="LevelTwoTextNode" presStyleLbl="node4" presStyleIdx="6" presStyleCnt="7">
        <dgm:presLayoutVars>
          <dgm:chPref val="3"/>
        </dgm:presLayoutVars>
      </dgm:prSet>
      <dgm:spPr/>
    </dgm:pt>
    <dgm:pt modelId="{DBC2A33F-7E3A-453B-895F-80E187425DA1}" type="pres">
      <dgm:prSet presAssocID="{7D775D0E-F4D2-4706-BE08-761880DFA59F}" presName="level3hierChild" presStyleCnt="0"/>
      <dgm:spPr/>
    </dgm:pt>
  </dgm:ptLst>
  <dgm:cxnLst>
    <dgm:cxn modelId="{920B1C08-C1E0-4639-95CE-98ADF7645534}" type="presOf" srcId="{48E60F21-D456-45FE-BFC3-B77A880AA7A5}" destId="{088DD1B7-729B-4777-9392-CCA7111E670D}" srcOrd="1" destOrd="0" presId="urn:microsoft.com/office/officeart/2008/layout/HorizontalMultiLevelHierarchy"/>
    <dgm:cxn modelId="{942BE60E-3A9E-4E09-AB0F-D26A8E6098E9}" type="presOf" srcId="{CD589C63-5CD9-443A-9C1E-234E296A779C}" destId="{448BE69A-116C-408B-8274-2BAEA9624176}" srcOrd="0" destOrd="0" presId="urn:microsoft.com/office/officeart/2008/layout/HorizontalMultiLevelHierarchy"/>
    <dgm:cxn modelId="{39530213-B235-4491-96B8-3D14CF0149DC}" type="presOf" srcId="{A9C9FB74-F3B0-485D-AB41-FB3B30FE38C2}" destId="{A6A87A2F-FCAB-4941-BF68-8484A00D5EA9}" srcOrd="0" destOrd="0" presId="urn:microsoft.com/office/officeart/2008/layout/HorizontalMultiLevelHierarchy"/>
    <dgm:cxn modelId="{4BC2A416-0AEE-4E93-9674-41E2E045DB0B}" type="presOf" srcId="{F5F66986-2CE3-485F-B926-9815D1C226A3}" destId="{403931B7-DBFE-40BF-BAAE-D9A57F1453DE}" srcOrd="0" destOrd="0" presId="urn:microsoft.com/office/officeart/2008/layout/HorizontalMultiLevelHierarchy"/>
    <dgm:cxn modelId="{3B5FAD20-10BF-4703-86C5-E863AC4FF790}" type="presOf" srcId="{C2FEE2BC-1816-4544-B1FD-7C91F8116182}" destId="{18F89250-5EE7-4A9D-86E0-A17D15A8F526}" srcOrd="0" destOrd="0" presId="urn:microsoft.com/office/officeart/2008/layout/HorizontalMultiLevelHierarchy"/>
    <dgm:cxn modelId="{D12B9421-40BA-44C7-B015-D1A18FAB6AEC}" type="presOf" srcId="{D1F3563B-F8C0-48ED-BAC8-BA30000C14AA}" destId="{873CFD2B-1CB4-463B-BE61-3DA082DB2211}" srcOrd="1" destOrd="0" presId="urn:microsoft.com/office/officeart/2008/layout/HorizontalMultiLevelHierarchy"/>
    <dgm:cxn modelId="{587C6822-D2B2-460E-8B3F-7A78172D8426}" srcId="{D58CD983-01DF-47A6-B1AF-05E61B1EBA8C}" destId="{C2FEE2BC-1816-4544-B1FD-7C91F8116182}" srcOrd="0" destOrd="0" parTransId="{2782D135-2FC5-4F7B-B7A2-BC7AE36E1183}" sibTransId="{D749033A-ACBD-46A8-B15B-3042AC019F19}"/>
    <dgm:cxn modelId="{C813E72A-8B91-4B0F-AC7C-5B5771118DB1}" type="presOf" srcId="{528496F4-8251-4AA4-95F8-774B471C1BF6}" destId="{71EB92C3-2861-48E4-976A-09C9B6339AE4}" srcOrd="1" destOrd="0" presId="urn:microsoft.com/office/officeart/2008/layout/HorizontalMultiLevelHierarchy"/>
    <dgm:cxn modelId="{230AD52B-B048-462A-A6D1-695DFFE0E677}" type="presOf" srcId="{F5F66986-2CE3-485F-B926-9815D1C226A3}" destId="{A25A00B1-E6C2-4E43-8857-E66D81F4B875}" srcOrd="1" destOrd="0" presId="urn:microsoft.com/office/officeart/2008/layout/HorizontalMultiLevelHierarchy"/>
    <dgm:cxn modelId="{D5980B35-E3FA-456C-A089-CD458E02E3FC}" type="presOf" srcId="{89E7A456-86F8-4E44-A7F1-898E3158B809}" destId="{BAA26287-89CA-4090-8D97-E200E03B200A}" srcOrd="0" destOrd="0" presId="urn:microsoft.com/office/officeart/2008/layout/HorizontalMultiLevelHierarchy"/>
    <dgm:cxn modelId="{09C20A36-740B-42EA-A788-9E329853D76B}" type="presOf" srcId="{D58CD983-01DF-47A6-B1AF-05E61B1EBA8C}" destId="{77A023F5-5714-4F16-A81A-B20EC678753F}" srcOrd="0" destOrd="0" presId="urn:microsoft.com/office/officeart/2008/layout/HorizontalMultiLevelHierarchy"/>
    <dgm:cxn modelId="{84C18F38-EC64-4754-9358-1AE9A09DEB57}" type="presOf" srcId="{A17BEA72-6131-4C08-AE68-AA578B29A334}" destId="{77FFE8A1-91C1-4366-8BAC-63B37C7AFB5A}" srcOrd="0" destOrd="0" presId="urn:microsoft.com/office/officeart/2008/layout/HorizontalMultiLevelHierarchy"/>
    <dgm:cxn modelId="{E57EF53C-35B1-46A4-A1F9-BDC815D083FC}" srcId="{D4CACD79-2313-4A8D-8C50-C490BEF1FCFF}" destId="{89E7A456-86F8-4E44-A7F1-898E3158B809}" srcOrd="1" destOrd="0" parTransId="{528496F4-8251-4AA4-95F8-774B471C1BF6}" sibTransId="{9877755E-4C7D-42D3-B60E-082F28C9F8A2}"/>
    <dgm:cxn modelId="{FA8DAF40-7E97-409A-AAB5-08EA0C11AE31}" type="presOf" srcId="{2A340C6E-B43D-4593-A922-8C26926BB073}" destId="{6890EE3F-49BB-4C28-BD2B-38112EEECD88}" srcOrd="0" destOrd="0" presId="urn:microsoft.com/office/officeart/2008/layout/HorizontalMultiLevelHierarchy"/>
    <dgm:cxn modelId="{5526885D-82A6-45BC-B724-C00C1815F97E}" type="presOf" srcId="{77061C72-4D81-43F3-AF6B-3B45DEBC7989}" destId="{26A8EA12-A08A-471B-B489-3F8E7C881C00}" srcOrd="1" destOrd="0" presId="urn:microsoft.com/office/officeart/2008/layout/HorizontalMultiLevelHierarchy"/>
    <dgm:cxn modelId="{A197F561-E67F-470C-A59C-BF86216FA5A6}" type="presOf" srcId="{2A0D5920-80D0-4067-A671-4F43E88288AF}" destId="{0D6DE502-7A19-4B21-8F9A-93671CE50888}" srcOrd="1" destOrd="0" presId="urn:microsoft.com/office/officeart/2008/layout/HorizontalMultiLevelHierarchy"/>
    <dgm:cxn modelId="{01A61A63-52ED-4E68-B1B6-9B9A3E76A43E}" srcId="{D4CACD79-2313-4A8D-8C50-C490BEF1FCFF}" destId="{7466191D-66AA-47B1-93E6-9DAE5B2FA467}" srcOrd="0" destOrd="0" parTransId="{19CADB44-139E-4F76-AEBD-B788F73E06AC}" sibTransId="{AFF21EE9-9245-4A76-A1CF-66A29E5C58CF}"/>
    <dgm:cxn modelId="{D4DB4B45-1806-4BB8-9B91-A2D0B6336050}" type="presOf" srcId="{AE99D9A8-99A2-43DD-A2C9-6E9B3EB15430}" destId="{A5F03FE0-2571-4233-80CD-0D4692F45969}" srcOrd="0" destOrd="0" presId="urn:microsoft.com/office/officeart/2008/layout/HorizontalMultiLevelHierarchy"/>
    <dgm:cxn modelId="{DFFE3447-E78A-4B7F-B144-AF604830685C}" srcId="{5234B344-EF27-4E00-BDD0-126B53146999}" destId="{C142FD99-19D6-46A8-9018-D57FAAC47FB4}" srcOrd="0" destOrd="0" parTransId="{28D7F6D6-A8A8-48B6-8087-E1A83A92000D}" sibTransId="{4A6DB1FF-20D3-47A3-BD68-32A24043E4EC}"/>
    <dgm:cxn modelId="{DF7BFF68-2B44-423F-9CFD-06C0F9EABBEC}" type="presOf" srcId="{28D7F6D6-A8A8-48B6-8087-E1A83A92000D}" destId="{A9E11206-0F0E-4508-BFE1-C0D718B7A0CD}" srcOrd="0" destOrd="0" presId="urn:microsoft.com/office/officeart/2008/layout/HorizontalMultiLevelHierarchy"/>
    <dgm:cxn modelId="{6B4C014B-80A9-4A0F-B0DC-04D03198508E}" srcId="{2A340C6E-B43D-4593-A922-8C26926BB073}" destId="{94A1C069-7F9C-4AA6-9E85-1B9FC4D4E8A8}" srcOrd="2" destOrd="0" parTransId="{48E60F21-D456-45FE-BFC3-B77A880AA7A5}" sibTransId="{A33F4795-359C-4CEF-996C-A6301FC97A6E}"/>
    <dgm:cxn modelId="{133C184C-0A6E-4C08-A90C-CC6306E147A6}" srcId="{2A340C6E-B43D-4593-A922-8C26926BB073}" destId="{5234B344-EF27-4E00-BDD0-126B53146999}" srcOrd="0" destOrd="0" parTransId="{77061C72-4D81-43F3-AF6B-3B45DEBC7989}" sibTransId="{933D06E2-1308-4929-B90D-9583A807EA71}"/>
    <dgm:cxn modelId="{DF09A84C-42FD-4643-8991-21AFC75D280A}" type="presOf" srcId="{8A4AEC61-EA62-4F86-8AFE-66BC4952910F}" destId="{BF3BAEBE-34B5-418C-8360-F7375E219D30}" srcOrd="1" destOrd="0" presId="urn:microsoft.com/office/officeart/2008/layout/HorizontalMultiLevelHierarchy"/>
    <dgm:cxn modelId="{5B334252-5096-4C14-83AC-CCEB5D498EEA}" type="presOf" srcId="{CB05636F-9888-4C1A-B246-19BD3B63BDAC}" destId="{79F8EA6F-1C07-481F-AC79-C7737AA1509E}" srcOrd="0" destOrd="0" presId="urn:microsoft.com/office/officeart/2008/layout/HorizontalMultiLevelHierarchy"/>
    <dgm:cxn modelId="{60763953-F741-44F2-AC65-5092A05BF034}" type="presOf" srcId="{56E63602-E0EB-4CCD-8E1D-28C6D28F0048}" destId="{9F3BB49F-C31C-4158-82A3-30F0A7F8B03A}" srcOrd="1" destOrd="0" presId="urn:microsoft.com/office/officeart/2008/layout/HorizontalMultiLevelHierarchy"/>
    <dgm:cxn modelId="{78CE4453-A2A3-4EDF-B3F3-0C509628AD3B}" type="presOf" srcId="{57418003-3CED-4613-AE07-14CD76CA870F}" destId="{FF085C49-4534-4981-AF18-84261303EB1F}" srcOrd="1" destOrd="0" presId="urn:microsoft.com/office/officeart/2008/layout/HorizontalMultiLevelHierarchy"/>
    <dgm:cxn modelId="{5FD2A573-5879-4739-9C24-0238CE837AA1}" type="presOf" srcId="{48E60F21-D456-45FE-BFC3-B77A880AA7A5}" destId="{BDCE4957-E0D6-4C9F-B62C-802869B026CF}" srcOrd="0" destOrd="0" presId="urn:microsoft.com/office/officeart/2008/layout/HorizontalMultiLevelHierarchy"/>
    <dgm:cxn modelId="{BF9EAC75-5576-4C1B-A39C-BA8095C0A260}" srcId="{94A1C069-7F9C-4AA6-9E85-1B9FC4D4E8A8}" destId="{D58CD983-01DF-47A6-B1AF-05E61B1EBA8C}" srcOrd="0" destOrd="0" parTransId="{56E63602-E0EB-4CCD-8E1D-28C6D28F0048}" sibTransId="{3B7A3B11-E67C-45F8-8728-203ED547E5DE}"/>
    <dgm:cxn modelId="{81591376-098A-493B-9A24-6779D28A1DF1}" srcId="{94A1C069-7F9C-4AA6-9E85-1B9FC4D4E8A8}" destId="{A17BEA72-6131-4C08-AE68-AA578B29A334}" srcOrd="1" destOrd="0" parTransId="{77919E7A-EC44-4B10-8D00-63C3D53BBDC6}" sibTransId="{0F6FD18A-E484-498B-A16E-790D3E75CDCA}"/>
    <dgm:cxn modelId="{63553F57-B48E-48CA-8C2F-E21070D7A3B8}" type="presOf" srcId="{EC5ACFDC-0323-4498-B81F-14D1C1DECF67}" destId="{A9CB66B0-CBE1-40E8-8751-8665421D9BE7}" srcOrd="0" destOrd="0" presId="urn:microsoft.com/office/officeart/2008/layout/HorizontalMultiLevelHierarchy"/>
    <dgm:cxn modelId="{B156C479-B5A3-44EA-817B-EC1BD82CDF70}" type="presOf" srcId="{77061C72-4D81-43F3-AF6B-3B45DEBC7989}" destId="{4A2D49FA-DFC0-44D3-92B8-82BB34568EA6}" srcOrd="0" destOrd="0" presId="urn:microsoft.com/office/officeart/2008/layout/HorizontalMultiLevelHierarchy"/>
    <dgm:cxn modelId="{1E2C697F-9CE8-492F-96AB-73EA597BADCB}" srcId="{5234B344-EF27-4E00-BDD0-126B53146999}" destId="{63CDC4BD-A37A-46A2-93D6-AC0959084C4D}" srcOrd="1" destOrd="0" parTransId="{8A4AEC61-EA62-4F86-8AFE-66BC4952910F}" sibTransId="{C7270639-3855-4D6F-B3A7-C604D8BADF6C}"/>
    <dgm:cxn modelId="{EF082B85-38F4-4F4A-B295-7CDD49DA2E5B}" type="presOf" srcId="{63CDC4BD-A37A-46A2-93D6-AC0959084C4D}" destId="{10997F69-44E1-4802-9FF6-302940F167DE}" srcOrd="0" destOrd="0" presId="urn:microsoft.com/office/officeart/2008/layout/HorizontalMultiLevelHierarchy"/>
    <dgm:cxn modelId="{3FE04288-C8E2-43F9-9ADB-B7A29D85791F}" srcId="{CD589C63-5CD9-443A-9C1E-234E296A779C}" destId="{EC5ACFDC-0323-4498-B81F-14D1C1DECF67}" srcOrd="1" destOrd="0" parTransId="{6C4E8D33-A849-43AB-83B4-6FC8D6B02D2D}" sibTransId="{BF16EFD9-5E0E-4C19-91E1-18E285A3AD0A}"/>
    <dgm:cxn modelId="{FB7ECE89-B5AA-4739-B774-11F0833DF1CE}" type="presOf" srcId="{F8035C65-0CE3-4A73-961F-3DA0E245D11C}" destId="{16A2D314-848C-406C-8A75-023912EF3EC2}" srcOrd="0" destOrd="0" presId="urn:microsoft.com/office/officeart/2008/layout/HorizontalMultiLevelHierarchy"/>
    <dgm:cxn modelId="{EBD1418E-C9A6-49C6-B67A-29E839957ADD}" type="presOf" srcId="{7D775D0E-F4D2-4706-BE08-761880DFA59F}" destId="{36756F0D-F3D3-4025-9649-F42B0EA83FEF}" srcOrd="0" destOrd="0" presId="urn:microsoft.com/office/officeart/2008/layout/HorizontalMultiLevelHierarchy"/>
    <dgm:cxn modelId="{2429DA9C-5439-4E53-A2B6-7C9A791C0F80}" srcId="{A17BEA72-6131-4C08-AE68-AA578B29A334}" destId="{7D775D0E-F4D2-4706-BE08-761880DFA59F}" srcOrd="0" destOrd="0" parTransId="{F8035C65-0CE3-4A73-961F-3DA0E245D11C}" sibTransId="{543261B2-4985-47DA-9AFC-0B80E9BC4782}"/>
    <dgm:cxn modelId="{4D75A5A1-A1F4-4132-94FB-BEFEEED2A413}" type="presOf" srcId="{C142FD99-19D6-46A8-9018-D57FAAC47FB4}" destId="{56D1B2E0-014D-4AFE-8295-B78698380E15}" srcOrd="0" destOrd="0" presId="urn:microsoft.com/office/officeart/2008/layout/HorizontalMultiLevelHierarchy"/>
    <dgm:cxn modelId="{E3A5C7A1-C338-4CF7-8B86-3E620820BB05}" type="presOf" srcId="{6C4E8D33-A849-43AB-83B4-6FC8D6B02D2D}" destId="{1515A80A-A312-4E27-90DB-826C69A6CB72}" srcOrd="1" destOrd="0" presId="urn:microsoft.com/office/officeart/2008/layout/HorizontalMultiLevelHierarchy"/>
    <dgm:cxn modelId="{74DA4AA4-0E32-47A9-99B7-D6647DCEC544}" srcId="{C2FEE2BC-1816-4544-B1FD-7C91F8116182}" destId="{CB05636F-9888-4C1A-B246-19BD3B63BDAC}" srcOrd="0" destOrd="0" parTransId="{F5F66986-2CE3-485F-B926-9815D1C226A3}" sibTransId="{BD0AE007-9EB7-4E2F-8C08-83E4706D1011}"/>
    <dgm:cxn modelId="{28399DA4-8E3D-4A22-B371-2C10BA94D514}" type="presOf" srcId="{7466191D-66AA-47B1-93E6-9DAE5B2FA467}" destId="{F3BEA220-54EB-42C6-B360-455822A7B9E2}" srcOrd="0" destOrd="0" presId="urn:microsoft.com/office/officeart/2008/layout/HorizontalMultiLevelHierarchy"/>
    <dgm:cxn modelId="{A819C2A4-139A-4148-9286-F6B9B67FE1E1}" type="presOf" srcId="{57418003-3CED-4613-AE07-14CD76CA870F}" destId="{459C71A6-C35F-411C-9098-6E4646DEA804}" srcOrd="0" destOrd="0" presId="urn:microsoft.com/office/officeart/2008/layout/HorizontalMultiLevelHierarchy"/>
    <dgm:cxn modelId="{725BE5A9-2021-41B5-A1E6-C171DF46EAB0}" type="presOf" srcId="{2782D135-2FC5-4F7B-B7A2-BC7AE36E1183}" destId="{474366C8-4CB9-45E3-9933-9D50A871213B}" srcOrd="0" destOrd="0" presId="urn:microsoft.com/office/officeart/2008/layout/HorizontalMultiLevelHierarchy"/>
    <dgm:cxn modelId="{EB6804AC-0476-43E4-9ACB-B335A4680F98}" type="presOf" srcId="{D1F3563B-F8C0-48ED-BAC8-BA30000C14AA}" destId="{11A98DCC-622A-4BC1-B51A-D5291FDFD1DF}" srcOrd="0" destOrd="0" presId="urn:microsoft.com/office/officeart/2008/layout/HorizontalMultiLevelHierarchy"/>
    <dgm:cxn modelId="{332A3CB1-DAB4-4260-8F22-B8723D8CE706}" type="presOf" srcId="{528496F4-8251-4AA4-95F8-774B471C1BF6}" destId="{92614EE1-4C80-4344-A7F0-B6AD145AC43D}" srcOrd="0" destOrd="0" presId="urn:microsoft.com/office/officeart/2008/layout/HorizontalMultiLevelHierarchy"/>
    <dgm:cxn modelId="{001D4EB5-A8D7-4571-A77B-C1A26F1ECEED}" type="presOf" srcId="{5234B344-EF27-4E00-BDD0-126B53146999}" destId="{899AC7CC-6A34-44E9-9B1C-9AB567DC9E01}" srcOrd="0" destOrd="0" presId="urn:microsoft.com/office/officeart/2008/layout/HorizontalMultiLevelHierarchy"/>
    <dgm:cxn modelId="{FB3537BA-895E-4310-AAC6-4EF3ECAB7640}" type="presOf" srcId="{19CADB44-139E-4F76-AEBD-B788F73E06AC}" destId="{FA740BCC-70F5-4B65-94AE-5CD77D03C5D2}" srcOrd="1" destOrd="0" presId="urn:microsoft.com/office/officeart/2008/layout/HorizontalMultiLevelHierarchy"/>
    <dgm:cxn modelId="{D12B04C3-ED90-4D27-A82D-37C6EE201010}" srcId="{2A340C6E-B43D-4593-A922-8C26926BB073}" destId="{CD589C63-5CD9-443A-9C1E-234E296A779C}" srcOrd="1" destOrd="0" parTransId="{57418003-3CED-4613-AE07-14CD76CA870F}" sibTransId="{DF9018FF-791B-45CE-9A67-4F18550D5191}"/>
    <dgm:cxn modelId="{8CCDBFC8-18DC-46C0-89F7-ECA06C745B3D}" type="presOf" srcId="{28D7F6D6-A8A8-48B6-8087-E1A83A92000D}" destId="{FEDB03E6-82F7-4980-99DF-F7C1C8CA63CA}" srcOrd="1" destOrd="0" presId="urn:microsoft.com/office/officeart/2008/layout/HorizontalMultiLevelHierarchy"/>
    <dgm:cxn modelId="{EBB187CC-F4CB-4C2F-900D-A28BC4A9FEC5}" srcId="{CD589C63-5CD9-443A-9C1E-234E296A779C}" destId="{AC8678B8-304A-4559-9AA8-43ECEC9E1B9C}" srcOrd="0" destOrd="0" parTransId="{A9C9FB74-F3B0-485D-AB41-FB3B30FE38C2}" sibTransId="{6CEEA60D-645C-429A-B9ED-1261C34EFE5F}"/>
    <dgm:cxn modelId="{71EBD8CE-DB1D-411C-BEFF-52C6A75683EF}" srcId="{D4CACD79-2313-4A8D-8C50-C490BEF1FCFF}" destId="{AE99D9A8-99A2-43DD-A2C9-6E9B3EB15430}" srcOrd="2" destOrd="0" parTransId="{D1F3563B-F8C0-48ED-BAC8-BA30000C14AA}" sibTransId="{2DB1389D-C574-4E33-A493-FE2CCE783325}"/>
    <dgm:cxn modelId="{E5A6A2D2-8169-4017-8B05-034BC5F2A268}" type="presOf" srcId="{77919E7A-EC44-4B10-8D00-63C3D53BBDC6}" destId="{F0544E5F-F127-460B-A05A-D389F49468CD}" srcOrd="1" destOrd="0" presId="urn:microsoft.com/office/officeart/2008/layout/HorizontalMultiLevelHierarchy"/>
    <dgm:cxn modelId="{A55942D3-0194-4C4E-8A3A-A3DD9165802D}" type="presOf" srcId="{19CADB44-139E-4F76-AEBD-B788F73E06AC}" destId="{B1AF4005-2A76-45A1-B8B3-46B653167616}" srcOrd="0" destOrd="0" presId="urn:microsoft.com/office/officeart/2008/layout/HorizontalMultiLevelHierarchy"/>
    <dgm:cxn modelId="{243490D3-4EF1-469C-84FA-58F98A558397}" type="presOf" srcId="{D4CACD79-2313-4A8D-8C50-C490BEF1FCFF}" destId="{08B5565E-4D98-47FB-880F-1345DFCA7B73}" srcOrd="0" destOrd="0" presId="urn:microsoft.com/office/officeart/2008/layout/HorizontalMultiLevelHierarchy"/>
    <dgm:cxn modelId="{A3137BD9-D2DF-4B7C-8A36-84B90E89C4CD}" srcId="{E262D14B-5E5F-4325-92A5-0933F5A0FC90}" destId="{2A340C6E-B43D-4593-A922-8C26926BB073}" srcOrd="0" destOrd="0" parTransId="{C83F9985-6E3B-4B37-B22A-D634C4C8A967}" sibTransId="{ACEE0C54-0A4F-477C-B001-290B4EA6E25A}"/>
    <dgm:cxn modelId="{0FC1C4DA-6563-425F-BFB2-EBCADE0F698A}" type="presOf" srcId="{6C4E8D33-A849-43AB-83B4-6FC8D6B02D2D}" destId="{A903366E-109C-4436-AFAE-D720B21BC5A6}" srcOrd="0" destOrd="0" presId="urn:microsoft.com/office/officeart/2008/layout/HorizontalMultiLevelHierarchy"/>
    <dgm:cxn modelId="{B97824DB-918B-46F5-B2EF-20D91CDEF6BE}" type="presOf" srcId="{8A4AEC61-EA62-4F86-8AFE-66BC4952910F}" destId="{2D9C2825-A289-4B72-BF15-71BF7F3653AC}" srcOrd="0" destOrd="0" presId="urn:microsoft.com/office/officeart/2008/layout/HorizontalMultiLevelHierarchy"/>
    <dgm:cxn modelId="{C22EF3E3-2B20-4713-AD61-46F38525A9BA}" type="presOf" srcId="{56E63602-E0EB-4CCD-8E1D-28C6D28F0048}" destId="{E71AB7C1-27AB-4528-8F09-01E355FDFF12}" srcOrd="0" destOrd="0" presId="urn:microsoft.com/office/officeart/2008/layout/HorizontalMultiLevelHierarchy"/>
    <dgm:cxn modelId="{206F08E9-4D75-4B0A-AF35-8B26EAD5CA90}" type="presOf" srcId="{F8035C65-0CE3-4A73-961F-3DA0E245D11C}" destId="{EE60D155-ACCD-481A-8A93-EE52FCB916A8}" srcOrd="1" destOrd="0" presId="urn:microsoft.com/office/officeart/2008/layout/HorizontalMultiLevelHierarchy"/>
    <dgm:cxn modelId="{F4CE49EC-C8A7-456A-9D84-837D2025387C}" type="presOf" srcId="{AC8678B8-304A-4559-9AA8-43ECEC9E1B9C}" destId="{C046A0CB-18F5-4F5B-A140-540C16456729}" srcOrd="0" destOrd="0" presId="urn:microsoft.com/office/officeart/2008/layout/HorizontalMultiLevelHierarchy"/>
    <dgm:cxn modelId="{990FABEC-8DA5-4DA2-8E09-8991F2DD2746}" srcId="{D58CD983-01DF-47A6-B1AF-05E61B1EBA8C}" destId="{D4CACD79-2313-4A8D-8C50-C490BEF1FCFF}" srcOrd="1" destOrd="0" parTransId="{2A0D5920-80D0-4067-A671-4F43E88288AF}" sibTransId="{C0AE5328-F0A5-4449-A9A4-49AEC29317C9}"/>
    <dgm:cxn modelId="{323270EF-2ACF-4501-A323-5284DC4A1EF1}" type="presOf" srcId="{94A1C069-7F9C-4AA6-9E85-1B9FC4D4E8A8}" destId="{C5625A33-B3C1-4333-9223-64738C534FAF}" srcOrd="0" destOrd="0" presId="urn:microsoft.com/office/officeart/2008/layout/HorizontalMultiLevelHierarchy"/>
    <dgm:cxn modelId="{A2ED0BF4-292C-46AD-8921-BCC7337E9B1F}" type="presOf" srcId="{E262D14B-5E5F-4325-92A5-0933F5A0FC90}" destId="{5FAD2766-35C6-4859-AE6D-6301BF53E3DA}" srcOrd="0" destOrd="0" presId="urn:microsoft.com/office/officeart/2008/layout/HorizontalMultiLevelHierarchy"/>
    <dgm:cxn modelId="{49A8BAF5-D31F-4128-95B9-1C2B4047619E}" type="presOf" srcId="{77919E7A-EC44-4B10-8D00-63C3D53BBDC6}" destId="{BFE33983-7930-4794-8071-64AF34B193FA}" srcOrd="0" destOrd="0" presId="urn:microsoft.com/office/officeart/2008/layout/HorizontalMultiLevelHierarchy"/>
    <dgm:cxn modelId="{419268FB-00EE-4D64-869A-F4D7CDAC8E75}" type="presOf" srcId="{2782D135-2FC5-4F7B-B7A2-BC7AE36E1183}" destId="{34836D3B-C845-4332-9207-26B97FE61390}" srcOrd="1" destOrd="0" presId="urn:microsoft.com/office/officeart/2008/layout/HorizontalMultiLevelHierarchy"/>
    <dgm:cxn modelId="{4A516EFB-2BEC-4E16-9868-907CFA216320}" type="presOf" srcId="{2A0D5920-80D0-4067-A671-4F43E88288AF}" destId="{D036DD04-351F-494C-9785-5992542D2461}" srcOrd="0" destOrd="0" presId="urn:microsoft.com/office/officeart/2008/layout/HorizontalMultiLevelHierarchy"/>
    <dgm:cxn modelId="{9EBCCFFD-849D-4C5D-9334-9FC1BF0A822B}" type="presOf" srcId="{A9C9FB74-F3B0-485D-AB41-FB3B30FE38C2}" destId="{BF924776-A5B2-4754-9038-7763E1192D3A}" srcOrd="1" destOrd="0" presId="urn:microsoft.com/office/officeart/2008/layout/HorizontalMultiLevelHierarchy"/>
    <dgm:cxn modelId="{E4C38498-F857-4275-95FE-038D17203C3F}" type="presParOf" srcId="{5FAD2766-35C6-4859-AE6D-6301BF53E3DA}" destId="{78E800AB-1E17-44BB-B3A0-02F112417732}" srcOrd="0" destOrd="0" presId="urn:microsoft.com/office/officeart/2008/layout/HorizontalMultiLevelHierarchy"/>
    <dgm:cxn modelId="{652DE238-1EBD-4C37-B898-35C5BDF4B9E6}" type="presParOf" srcId="{78E800AB-1E17-44BB-B3A0-02F112417732}" destId="{6890EE3F-49BB-4C28-BD2B-38112EEECD88}" srcOrd="0" destOrd="0" presId="urn:microsoft.com/office/officeart/2008/layout/HorizontalMultiLevelHierarchy"/>
    <dgm:cxn modelId="{70C82467-6C0E-4320-9360-AE5F3400F546}" type="presParOf" srcId="{78E800AB-1E17-44BB-B3A0-02F112417732}" destId="{4FEA90F9-77A8-4438-BD9F-86F823E5E47F}" srcOrd="1" destOrd="0" presId="urn:microsoft.com/office/officeart/2008/layout/HorizontalMultiLevelHierarchy"/>
    <dgm:cxn modelId="{320B13A6-9193-4900-8257-50915B8D8B27}" type="presParOf" srcId="{4FEA90F9-77A8-4438-BD9F-86F823E5E47F}" destId="{4A2D49FA-DFC0-44D3-92B8-82BB34568EA6}" srcOrd="0" destOrd="0" presId="urn:microsoft.com/office/officeart/2008/layout/HorizontalMultiLevelHierarchy"/>
    <dgm:cxn modelId="{DBD4A859-03EE-4FB2-BB72-CF6468E4E684}" type="presParOf" srcId="{4A2D49FA-DFC0-44D3-92B8-82BB34568EA6}" destId="{26A8EA12-A08A-471B-B489-3F8E7C881C00}" srcOrd="0" destOrd="0" presId="urn:microsoft.com/office/officeart/2008/layout/HorizontalMultiLevelHierarchy"/>
    <dgm:cxn modelId="{AD20850E-F98D-4664-907D-039E1E9B1C4A}" type="presParOf" srcId="{4FEA90F9-77A8-4438-BD9F-86F823E5E47F}" destId="{07A71D29-1099-4A4F-AEB2-A2905251D979}" srcOrd="1" destOrd="0" presId="urn:microsoft.com/office/officeart/2008/layout/HorizontalMultiLevelHierarchy"/>
    <dgm:cxn modelId="{F5DE0F0D-20B7-479F-A109-0808DC109840}" type="presParOf" srcId="{07A71D29-1099-4A4F-AEB2-A2905251D979}" destId="{899AC7CC-6A34-44E9-9B1C-9AB567DC9E01}" srcOrd="0" destOrd="0" presId="urn:microsoft.com/office/officeart/2008/layout/HorizontalMultiLevelHierarchy"/>
    <dgm:cxn modelId="{40250C35-346C-4A32-B829-AF68FE9860A5}" type="presParOf" srcId="{07A71D29-1099-4A4F-AEB2-A2905251D979}" destId="{56F65CD0-5193-4CE1-8BCA-9C20AD48B3C6}" srcOrd="1" destOrd="0" presId="urn:microsoft.com/office/officeart/2008/layout/HorizontalMultiLevelHierarchy"/>
    <dgm:cxn modelId="{A54AFF74-284E-495A-811B-529303315400}" type="presParOf" srcId="{56F65CD0-5193-4CE1-8BCA-9C20AD48B3C6}" destId="{A9E11206-0F0E-4508-BFE1-C0D718B7A0CD}" srcOrd="0" destOrd="0" presId="urn:microsoft.com/office/officeart/2008/layout/HorizontalMultiLevelHierarchy"/>
    <dgm:cxn modelId="{9D219BCB-7202-4BCA-B7ED-51258248EB77}" type="presParOf" srcId="{A9E11206-0F0E-4508-BFE1-C0D718B7A0CD}" destId="{FEDB03E6-82F7-4980-99DF-F7C1C8CA63CA}" srcOrd="0" destOrd="0" presId="urn:microsoft.com/office/officeart/2008/layout/HorizontalMultiLevelHierarchy"/>
    <dgm:cxn modelId="{B87EE055-7BBB-4F1E-9402-CE5149C65822}" type="presParOf" srcId="{56F65CD0-5193-4CE1-8BCA-9C20AD48B3C6}" destId="{EDBB1D25-7230-47A0-AE72-E0A412D0B835}" srcOrd="1" destOrd="0" presId="urn:microsoft.com/office/officeart/2008/layout/HorizontalMultiLevelHierarchy"/>
    <dgm:cxn modelId="{4ACA48C3-863E-4C48-8963-E4F860898663}" type="presParOf" srcId="{EDBB1D25-7230-47A0-AE72-E0A412D0B835}" destId="{56D1B2E0-014D-4AFE-8295-B78698380E15}" srcOrd="0" destOrd="0" presId="urn:microsoft.com/office/officeart/2008/layout/HorizontalMultiLevelHierarchy"/>
    <dgm:cxn modelId="{E13942AA-A7CB-43C7-998E-B9E3617342D6}" type="presParOf" srcId="{EDBB1D25-7230-47A0-AE72-E0A412D0B835}" destId="{3D4DA0F9-8531-4FDC-8855-C6F56625CC1D}" srcOrd="1" destOrd="0" presId="urn:microsoft.com/office/officeart/2008/layout/HorizontalMultiLevelHierarchy"/>
    <dgm:cxn modelId="{B4D0BA49-75EF-4B6C-880D-AA626BC59DF7}" type="presParOf" srcId="{56F65CD0-5193-4CE1-8BCA-9C20AD48B3C6}" destId="{2D9C2825-A289-4B72-BF15-71BF7F3653AC}" srcOrd="2" destOrd="0" presId="urn:microsoft.com/office/officeart/2008/layout/HorizontalMultiLevelHierarchy"/>
    <dgm:cxn modelId="{4CD81D94-FDD3-43C1-A646-9A566B119EF4}" type="presParOf" srcId="{2D9C2825-A289-4B72-BF15-71BF7F3653AC}" destId="{BF3BAEBE-34B5-418C-8360-F7375E219D30}" srcOrd="0" destOrd="0" presId="urn:microsoft.com/office/officeart/2008/layout/HorizontalMultiLevelHierarchy"/>
    <dgm:cxn modelId="{947AF17F-FBF9-49B7-A7C4-9CF699990CD9}" type="presParOf" srcId="{56F65CD0-5193-4CE1-8BCA-9C20AD48B3C6}" destId="{7C409EB3-2836-437D-A985-43806E285C21}" srcOrd="3" destOrd="0" presId="urn:microsoft.com/office/officeart/2008/layout/HorizontalMultiLevelHierarchy"/>
    <dgm:cxn modelId="{411E64C4-4EEB-4037-A8E2-49529BB3C63B}" type="presParOf" srcId="{7C409EB3-2836-437D-A985-43806E285C21}" destId="{10997F69-44E1-4802-9FF6-302940F167DE}" srcOrd="0" destOrd="0" presId="urn:microsoft.com/office/officeart/2008/layout/HorizontalMultiLevelHierarchy"/>
    <dgm:cxn modelId="{15EA4496-E332-4A9A-BB52-472F2F06C0AD}" type="presParOf" srcId="{7C409EB3-2836-437D-A985-43806E285C21}" destId="{EFC2F057-B3CE-4D58-8E0F-205953955D4E}" srcOrd="1" destOrd="0" presId="urn:microsoft.com/office/officeart/2008/layout/HorizontalMultiLevelHierarchy"/>
    <dgm:cxn modelId="{E140097E-C965-4DAF-97AD-5C1A0014BA1B}" type="presParOf" srcId="{4FEA90F9-77A8-4438-BD9F-86F823E5E47F}" destId="{459C71A6-C35F-411C-9098-6E4646DEA804}" srcOrd="2" destOrd="0" presId="urn:microsoft.com/office/officeart/2008/layout/HorizontalMultiLevelHierarchy"/>
    <dgm:cxn modelId="{E498544D-257D-4413-814E-F66C2C9FC00C}" type="presParOf" srcId="{459C71A6-C35F-411C-9098-6E4646DEA804}" destId="{FF085C49-4534-4981-AF18-84261303EB1F}" srcOrd="0" destOrd="0" presId="urn:microsoft.com/office/officeart/2008/layout/HorizontalMultiLevelHierarchy"/>
    <dgm:cxn modelId="{42DF434F-B262-4AF1-98A0-BC4B9355083D}" type="presParOf" srcId="{4FEA90F9-77A8-4438-BD9F-86F823E5E47F}" destId="{98BE532E-60AD-49BE-8626-B869D38E9124}" srcOrd="3" destOrd="0" presId="urn:microsoft.com/office/officeart/2008/layout/HorizontalMultiLevelHierarchy"/>
    <dgm:cxn modelId="{911161DB-B5F7-4A96-9B69-849355BE57A6}" type="presParOf" srcId="{98BE532E-60AD-49BE-8626-B869D38E9124}" destId="{448BE69A-116C-408B-8274-2BAEA9624176}" srcOrd="0" destOrd="0" presId="urn:microsoft.com/office/officeart/2008/layout/HorizontalMultiLevelHierarchy"/>
    <dgm:cxn modelId="{39257819-A19A-4A9D-952B-628558A4FBFB}" type="presParOf" srcId="{98BE532E-60AD-49BE-8626-B869D38E9124}" destId="{2AB883B5-1B97-4288-B44F-A6E6D0B41F75}" srcOrd="1" destOrd="0" presId="urn:microsoft.com/office/officeart/2008/layout/HorizontalMultiLevelHierarchy"/>
    <dgm:cxn modelId="{75F3BB41-DF80-40F3-9AD5-7C6141A589BC}" type="presParOf" srcId="{2AB883B5-1B97-4288-B44F-A6E6D0B41F75}" destId="{A6A87A2F-FCAB-4941-BF68-8484A00D5EA9}" srcOrd="0" destOrd="0" presId="urn:microsoft.com/office/officeart/2008/layout/HorizontalMultiLevelHierarchy"/>
    <dgm:cxn modelId="{E0B53D39-BB0F-4D9E-983F-DD3D47512119}" type="presParOf" srcId="{A6A87A2F-FCAB-4941-BF68-8484A00D5EA9}" destId="{BF924776-A5B2-4754-9038-7763E1192D3A}" srcOrd="0" destOrd="0" presId="urn:microsoft.com/office/officeart/2008/layout/HorizontalMultiLevelHierarchy"/>
    <dgm:cxn modelId="{D4EF2EC2-FC3E-4CC8-959C-2108485B3770}" type="presParOf" srcId="{2AB883B5-1B97-4288-B44F-A6E6D0B41F75}" destId="{9EA84BF7-A278-4560-A63A-20D6C4720FC7}" srcOrd="1" destOrd="0" presId="urn:microsoft.com/office/officeart/2008/layout/HorizontalMultiLevelHierarchy"/>
    <dgm:cxn modelId="{542A7C30-B6F2-4CDF-9D1E-77A241D6FDB5}" type="presParOf" srcId="{9EA84BF7-A278-4560-A63A-20D6C4720FC7}" destId="{C046A0CB-18F5-4F5B-A140-540C16456729}" srcOrd="0" destOrd="0" presId="urn:microsoft.com/office/officeart/2008/layout/HorizontalMultiLevelHierarchy"/>
    <dgm:cxn modelId="{1EA26204-1B7E-4CCA-8DF1-2A9DC98D623E}" type="presParOf" srcId="{9EA84BF7-A278-4560-A63A-20D6C4720FC7}" destId="{F8ABE4C3-213A-4D67-BCDF-CA72E1FDF253}" srcOrd="1" destOrd="0" presId="urn:microsoft.com/office/officeart/2008/layout/HorizontalMultiLevelHierarchy"/>
    <dgm:cxn modelId="{4D90B90D-4046-48C5-ABCF-4D3B27D68BC2}" type="presParOf" srcId="{2AB883B5-1B97-4288-B44F-A6E6D0B41F75}" destId="{A903366E-109C-4436-AFAE-D720B21BC5A6}" srcOrd="2" destOrd="0" presId="urn:microsoft.com/office/officeart/2008/layout/HorizontalMultiLevelHierarchy"/>
    <dgm:cxn modelId="{D8577CF9-477C-478D-80F5-C853F8087959}" type="presParOf" srcId="{A903366E-109C-4436-AFAE-D720B21BC5A6}" destId="{1515A80A-A312-4E27-90DB-826C69A6CB72}" srcOrd="0" destOrd="0" presId="urn:microsoft.com/office/officeart/2008/layout/HorizontalMultiLevelHierarchy"/>
    <dgm:cxn modelId="{DCAF9EF6-F067-4B31-9F4E-F3BA499138D8}" type="presParOf" srcId="{2AB883B5-1B97-4288-B44F-A6E6D0B41F75}" destId="{4B6CCF20-3246-43B5-B290-E757C6415AFF}" srcOrd="3" destOrd="0" presId="urn:microsoft.com/office/officeart/2008/layout/HorizontalMultiLevelHierarchy"/>
    <dgm:cxn modelId="{12D14D31-0A25-4781-9190-C0CF90BFDA6C}" type="presParOf" srcId="{4B6CCF20-3246-43B5-B290-E757C6415AFF}" destId="{A9CB66B0-CBE1-40E8-8751-8665421D9BE7}" srcOrd="0" destOrd="0" presId="urn:microsoft.com/office/officeart/2008/layout/HorizontalMultiLevelHierarchy"/>
    <dgm:cxn modelId="{30BAACD0-507D-4CC4-9D7E-EAF31784B3AE}" type="presParOf" srcId="{4B6CCF20-3246-43B5-B290-E757C6415AFF}" destId="{3AA01AF5-E144-44E3-A46A-86FA2CA2F7AA}" srcOrd="1" destOrd="0" presId="urn:microsoft.com/office/officeart/2008/layout/HorizontalMultiLevelHierarchy"/>
    <dgm:cxn modelId="{6271CA6B-10D6-47A7-87B1-820FDFE275C9}" type="presParOf" srcId="{4FEA90F9-77A8-4438-BD9F-86F823E5E47F}" destId="{BDCE4957-E0D6-4C9F-B62C-802869B026CF}" srcOrd="4" destOrd="0" presId="urn:microsoft.com/office/officeart/2008/layout/HorizontalMultiLevelHierarchy"/>
    <dgm:cxn modelId="{C55803C0-18F9-49F1-BFDE-0C440128C932}" type="presParOf" srcId="{BDCE4957-E0D6-4C9F-B62C-802869B026CF}" destId="{088DD1B7-729B-4777-9392-CCA7111E670D}" srcOrd="0" destOrd="0" presId="urn:microsoft.com/office/officeart/2008/layout/HorizontalMultiLevelHierarchy"/>
    <dgm:cxn modelId="{A1ECBA2F-3CCE-4308-98B6-5D015EF0AFB8}" type="presParOf" srcId="{4FEA90F9-77A8-4438-BD9F-86F823E5E47F}" destId="{1016ADAE-5DA1-42D9-888A-B58231425C4A}" srcOrd="5" destOrd="0" presId="urn:microsoft.com/office/officeart/2008/layout/HorizontalMultiLevelHierarchy"/>
    <dgm:cxn modelId="{F6996FA5-A35E-4CEF-A949-79369F6BA8FE}" type="presParOf" srcId="{1016ADAE-5DA1-42D9-888A-B58231425C4A}" destId="{C5625A33-B3C1-4333-9223-64738C534FAF}" srcOrd="0" destOrd="0" presId="urn:microsoft.com/office/officeart/2008/layout/HorizontalMultiLevelHierarchy"/>
    <dgm:cxn modelId="{3AFF27B3-FAC1-4F5F-8063-B3CF0F3217CF}" type="presParOf" srcId="{1016ADAE-5DA1-42D9-888A-B58231425C4A}" destId="{199637F5-8755-43B7-8138-D2641A4C7FDB}" srcOrd="1" destOrd="0" presId="urn:microsoft.com/office/officeart/2008/layout/HorizontalMultiLevelHierarchy"/>
    <dgm:cxn modelId="{1FBFB64A-6952-4FA9-B507-76FDD2C109C9}" type="presParOf" srcId="{199637F5-8755-43B7-8138-D2641A4C7FDB}" destId="{E71AB7C1-27AB-4528-8F09-01E355FDFF12}" srcOrd="0" destOrd="0" presId="urn:microsoft.com/office/officeart/2008/layout/HorizontalMultiLevelHierarchy"/>
    <dgm:cxn modelId="{CCAF70C3-041F-4074-92D0-084F4701453D}" type="presParOf" srcId="{E71AB7C1-27AB-4528-8F09-01E355FDFF12}" destId="{9F3BB49F-C31C-4158-82A3-30F0A7F8B03A}" srcOrd="0" destOrd="0" presId="urn:microsoft.com/office/officeart/2008/layout/HorizontalMultiLevelHierarchy"/>
    <dgm:cxn modelId="{C99589DE-7E05-4B4E-B478-B86211AD3AB8}" type="presParOf" srcId="{199637F5-8755-43B7-8138-D2641A4C7FDB}" destId="{F21F0063-8742-4FC8-9529-2188BC3D1B64}" srcOrd="1" destOrd="0" presId="urn:microsoft.com/office/officeart/2008/layout/HorizontalMultiLevelHierarchy"/>
    <dgm:cxn modelId="{FCE756AB-7F72-4810-BE1A-BA900C976907}" type="presParOf" srcId="{F21F0063-8742-4FC8-9529-2188BC3D1B64}" destId="{77A023F5-5714-4F16-A81A-B20EC678753F}" srcOrd="0" destOrd="0" presId="urn:microsoft.com/office/officeart/2008/layout/HorizontalMultiLevelHierarchy"/>
    <dgm:cxn modelId="{309899EC-8D4E-420F-B6E4-31C885105AA1}" type="presParOf" srcId="{F21F0063-8742-4FC8-9529-2188BC3D1B64}" destId="{6279C67E-2A90-48B3-BAF8-73433C25C193}" srcOrd="1" destOrd="0" presId="urn:microsoft.com/office/officeart/2008/layout/HorizontalMultiLevelHierarchy"/>
    <dgm:cxn modelId="{CD269CB3-D389-4AFD-852B-5958EEF2B5C9}" type="presParOf" srcId="{6279C67E-2A90-48B3-BAF8-73433C25C193}" destId="{474366C8-4CB9-45E3-9933-9D50A871213B}" srcOrd="0" destOrd="0" presId="urn:microsoft.com/office/officeart/2008/layout/HorizontalMultiLevelHierarchy"/>
    <dgm:cxn modelId="{927BE5AB-0423-4878-9DAB-F0C0154DF706}" type="presParOf" srcId="{474366C8-4CB9-45E3-9933-9D50A871213B}" destId="{34836D3B-C845-4332-9207-26B97FE61390}" srcOrd="0" destOrd="0" presId="urn:microsoft.com/office/officeart/2008/layout/HorizontalMultiLevelHierarchy"/>
    <dgm:cxn modelId="{EC73B025-B976-4204-947D-D05AA75B5FEE}" type="presParOf" srcId="{6279C67E-2A90-48B3-BAF8-73433C25C193}" destId="{DC8D7B10-0CF7-4F61-B83C-9C2A6F7BA6D5}" srcOrd="1" destOrd="0" presId="urn:microsoft.com/office/officeart/2008/layout/HorizontalMultiLevelHierarchy"/>
    <dgm:cxn modelId="{97411D4B-7460-48B3-AE11-539D6BAD33D3}" type="presParOf" srcId="{DC8D7B10-0CF7-4F61-B83C-9C2A6F7BA6D5}" destId="{18F89250-5EE7-4A9D-86E0-A17D15A8F526}" srcOrd="0" destOrd="0" presId="urn:microsoft.com/office/officeart/2008/layout/HorizontalMultiLevelHierarchy"/>
    <dgm:cxn modelId="{25117315-F2F6-494B-8D05-8B7CAF9A8F91}" type="presParOf" srcId="{DC8D7B10-0CF7-4F61-B83C-9C2A6F7BA6D5}" destId="{47B254B5-5881-4B4D-9DDF-54BE8EA0EE8A}" srcOrd="1" destOrd="0" presId="urn:microsoft.com/office/officeart/2008/layout/HorizontalMultiLevelHierarchy"/>
    <dgm:cxn modelId="{6E878A10-73BB-468F-A172-79C018ABC96F}" type="presParOf" srcId="{47B254B5-5881-4B4D-9DDF-54BE8EA0EE8A}" destId="{403931B7-DBFE-40BF-BAAE-D9A57F1453DE}" srcOrd="0" destOrd="0" presId="urn:microsoft.com/office/officeart/2008/layout/HorizontalMultiLevelHierarchy"/>
    <dgm:cxn modelId="{0909F046-8E8B-4E19-BFF3-C74BD391B100}" type="presParOf" srcId="{403931B7-DBFE-40BF-BAAE-D9A57F1453DE}" destId="{A25A00B1-E6C2-4E43-8857-E66D81F4B875}" srcOrd="0" destOrd="0" presId="urn:microsoft.com/office/officeart/2008/layout/HorizontalMultiLevelHierarchy"/>
    <dgm:cxn modelId="{026BE330-D301-4CE7-8D13-C2894EBB6447}" type="presParOf" srcId="{47B254B5-5881-4B4D-9DDF-54BE8EA0EE8A}" destId="{77C0B20A-E1CF-46A7-8798-0899C14B53B8}" srcOrd="1" destOrd="0" presId="urn:microsoft.com/office/officeart/2008/layout/HorizontalMultiLevelHierarchy"/>
    <dgm:cxn modelId="{DE6FD380-16DE-4014-AB50-133502D2404D}" type="presParOf" srcId="{77C0B20A-E1CF-46A7-8798-0899C14B53B8}" destId="{79F8EA6F-1C07-481F-AC79-C7737AA1509E}" srcOrd="0" destOrd="0" presId="urn:microsoft.com/office/officeart/2008/layout/HorizontalMultiLevelHierarchy"/>
    <dgm:cxn modelId="{7E05622E-8DB9-4EF1-9D48-26910BC73748}" type="presParOf" srcId="{77C0B20A-E1CF-46A7-8798-0899C14B53B8}" destId="{E03F7F99-44E1-47EA-8CC1-F149D4A780D2}" srcOrd="1" destOrd="0" presId="urn:microsoft.com/office/officeart/2008/layout/HorizontalMultiLevelHierarchy"/>
    <dgm:cxn modelId="{B9ED9354-7D40-4AAD-A237-DDBDA7A445FD}" type="presParOf" srcId="{6279C67E-2A90-48B3-BAF8-73433C25C193}" destId="{D036DD04-351F-494C-9785-5992542D2461}" srcOrd="2" destOrd="0" presId="urn:microsoft.com/office/officeart/2008/layout/HorizontalMultiLevelHierarchy"/>
    <dgm:cxn modelId="{0A28A4B9-0A48-40F6-82E5-145EFEF17E97}" type="presParOf" srcId="{D036DD04-351F-494C-9785-5992542D2461}" destId="{0D6DE502-7A19-4B21-8F9A-93671CE50888}" srcOrd="0" destOrd="0" presId="urn:microsoft.com/office/officeart/2008/layout/HorizontalMultiLevelHierarchy"/>
    <dgm:cxn modelId="{03C22852-D785-4615-96EF-BFBF21F4CB65}" type="presParOf" srcId="{6279C67E-2A90-48B3-BAF8-73433C25C193}" destId="{C9CEDBB6-9C41-4537-AB22-DCF1131571B8}" srcOrd="3" destOrd="0" presId="urn:microsoft.com/office/officeart/2008/layout/HorizontalMultiLevelHierarchy"/>
    <dgm:cxn modelId="{B083197C-149A-4751-937C-4423E40D51D3}" type="presParOf" srcId="{C9CEDBB6-9C41-4537-AB22-DCF1131571B8}" destId="{08B5565E-4D98-47FB-880F-1345DFCA7B73}" srcOrd="0" destOrd="0" presId="urn:microsoft.com/office/officeart/2008/layout/HorizontalMultiLevelHierarchy"/>
    <dgm:cxn modelId="{3E028F22-AD82-4C84-9CF0-F41141C99EEF}" type="presParOf" srcId="{C9CEDBB6-9C41-4537-AB22-DCF1131571B8}" destId="{3FCAD6D8-8CBD-43F0-8A9C-EDA5F92766AA}" srcOrd="1" destOrd="0" presId="urn:microsoft.com/office/officeart/2008/layout/HorizontalMultiLevelHierarchy"/>
    <dgm:cxn modelId="{046F1752-D5D6-4CFA-9180-430809077136}" type="presParOf" srcId="{3FCAD6D8-8CBD-43F0-8A9C-EDA5F92766AA}" destId="{B1AF4005-2A76-45A1-B8B3-46B653167616}" srcOrd="0" destOrd="0" presId="urn:microsoft.com/office/officeart/2008/layout/HorizontalMultiLevelHierarchy"/>
    <dgm:cxn modelId="{2822106C-F57C-488D-ABF9-51621DDA8650}" type="presParOf" srcId="{B1AF4005-2A76-45A1-B8B3-46B653167616}" destId="{FA740BCC-70F5-4B65-94AE-5CD77D03C5D2}" srcOrd="0" destOrd="0" presId="urn:microsoft.com/office/officeart/2008/layout/HorizontalMultiLevelHierarchy"/>
    <dgm:cxn modelId="{3EA84DBB-3F29-43AD-9C57-F209CA37804B}" type="presParOf" srcId="{3FCAD6D8-8CBD-43F0-8A9C-EDA5F92766AA}" destId="{3491E01F-6B7D-4A83-A2F2-8BC8D337EDCC}" srcOrd="1" destOrd="0" presId="urn:microsoft.com/office/officeart/2008/layout/HorizontalMultiLevelHierarchy"/>
    <dgm:cxn modelId="{ACF0641E-3167-4FB4-BFC3-C99671F77A3D}" type="presParOf" srcId="{3491E01F-6B7D-4A83-A2F2-8BC8D337EDCC}" destId="{F3BEA220-54EB-42C6-B360-455822A7B9E2}" srcOrd="0" destOrd="0" presId="urn:microsoft.com/office/officeart/2008/layout/HorizontalMultiLevelHierarchy"/>
    <dgm:cxn modelId="{15C5DD2D-FF42-4264-B6F8-6BEE93582B00}" type="presParOf" srcId="{3491E01F-6B7D-4A83-A2F2-8BC8D337EDCC}" destId="{7C67B8FC-460C-4237-BC4F-56FD1EAAF1B9}" srcOrd="1" destOrd="0" presId="urn:microsoft.com/office/officeart/2008/layout/HorizontalMultiLevelHierarchy"/>
    <dgm:cxn modelId="{B72D1F21-5C6B-492F-A89F-A8EE725512B7}" type="presParOf" srcId="{3FCAD6D8-8CBD-43F0-8A9C-EDA5F92766AA}" destId="{92614EE1-4C80-4344-A7F0-B6AD145AC43D}" srcOrd="2" destOrd="0" presId="urn:microsoft.com/office/officeart/2008/layout/HorizontalMultiLevelHierarchy"/>
    <dgm:cxn modelId="{11BB27F5-3031-4FE5-9287-A2D1CC469E6B}" type="presParOf" srcId="{92614EE1-4C80-4344-A7F0-B6AD145AC43D}" destId="{71EB92C3-2861-48E4-976A-09C9B6339AE4}" srcOrd="0" destOrd="0" presId="urn:microsoft.com/office/officeart/2008/layout/HorizontalMultiLevelHierarchy"/>
    <dgm:cxn modelId="{E0FB1E33-7EBA-4155-A6BE-244BE8B2C000}" type="presParOf" srcId="{3FCAD6D8-8CBD-43F0-8A9C-EDA5F92766AA}" destId="{CA38997A-B754-41E8-A8C4-C62D35710CFE}" srcOrd="3" destOrd="0" presId="urn:microsoft.com/office/officeart/2008/layout/HorizontalMultiLevelHierarchy"/>
    <dgm:cxn modelId="{53D566B4-91C9-4C25-AFA6-17DBAF68C6BA}" type="presParOf" srcId="{CA38997A-B754-41E8-A8C4-C62D35710CFE}" destId="{BAA26287-89CA-4090-8D97-E200E03B200A}" srcOrd="0" destOrd="0" presId="urn:microsoft.com/office/officeart/2008/layout/HorizontalMultiLevelHierarchy"/>
    <dgm:cxn modelId="{098748F6-45D9-4BEF-BB85-7F5AFB979A8A}" type="presParOf" srcId="{CA38997A-B754-41E8-A8C4-C62D35710CFE}" destId="{9D0DBBE4-9080-4585-8212-0AAF4552DDF8}" srcOrd="1" destOrd="0" presId="urn:microsoft.com/office/officeart/2008/layout/HorizontalMultiLevelHierarchy"/>
    <dgm:cxn modelId="{D95099F3-363C-40A0-8AA5-29D4414AD068}" type="presParOf" srcId="{3FCAD6D8-8CBD-43F0-8A9C-EDA5F92766AA}" destId="{11A98DCC-622A-4BC1-B51A-D5291FDFD1DF}" srcOrd="4" destOrd="0" presId="urn:microsoft.com/office/officeart/2008/layout/HorizontalMultiLevelHierarchy"/>
    <dgm:cxn modelId="{D4A7051E-1A80-4A8A-B3EA-3865A7986D83}" type="presParOf" srcId="{11A98DCC-622A-4BC1-B51A-D5291FDFD1DF}" destId="{873CFD2B-1CB4-463B-BE61-3DA082DB2211}" srcOrd="0" destOrd="0" presId="urn:microsoft.com/office/officeart/2008/layout/HorizontalMultiLevelHierarchy"/>
    <dgm:cxn modelId="{A3D28521-7115-4093-8F4F-FC201C92E0B1}" type="presParOf" srcId="{3FCAD6D8-8CBD-43F0-8A9C-EDA5F92766AA}" destId="{D80485E9-6CD1-4498-A3B4-9C6203517522}" srcOrd="5" destOrd="0" presId="urn:microsoft.com/office/officeart/2008/layout/HorizontalMultiLevelHierarchy"/>
    <dgm:cxn modelId="{9508ABAF-2D3C-45C8-8DCE-5A9751DF64DA}" type="presParOf" srcId="{D80485E9-6CD1-4498-A3B4-9C6203517522}" destId="{A5F03FE0-2571-4233-80CD-0D4692F45969}" srcOrd="0" destOrd="0" presId="urn:microsoft.com/office/officeart/2008/layout/HorizontalMultiLevelHierarchy"/>
    <dgm:cxn modelId="{EE72B614-D924-4B53-B407-925721D0BD8D}" type="presParOf" srcId="{D80485E9-6CD1-4498-A3B4-9C6203517522}" destId="{876626A0-8BC8-4B1C-9580-DA2BBA688908}" srcOrd="1" destOrd="0" presId="urn:microsoft.com/office/officeart/2008/layout/HorizontalMultiLevelHierarchy"/>
    <dgm:cxn modelId="{FC87DB7A-67C3-4626-AB92-FFDA268ED02A}" type="presParOf" srcId="{199637F5-8755-43B7-8138-D2641A4C7FDB}" destId="{BFE33983-7930-4794-8071-64AF34B193FA}" srcOrd="2" destOrd="0" presId="urn:microsoft.com/office/officeart/2008/layout/HorizontalMultiLevelHierarchy"/>
    <dgm:cxn modelId="{35C1B57B-109A-43F2-9813-B9188233F34A}" type="presParOf" srcId="{BFE33983-7930-4794-8071-64AF34B193FA}" destId="{F0544E5F-F127-460B-A05A-D389F49468CD}" srcOrd="0" destOrd="0" presId="urn:microsoft.com/office/officeart/2008/layout/HorizontalMultiLevelHierarchy"/>
    <dgm:cxn modelId="{EE27D372-DE44-4974-980E-96DC72010A89}" type="presParOf" srcId="{199637F5-8755-43B7-8138-D2641A4C7FDB}" destId="{4714354A-65FE-47E5-9E17-479A90E4EEC9}" srcOrd="3" destOrd="0" presId="urn:microsoft.com/office/officeart/2008/layout/HorizontalMultiLevelHierarchy"/>
    <dgm:cxn modelId="{D6830A4E-A7F8-478F-AC8B-8900F5FB35E6}" type="presParOf" srcId="{4714354A-65FE-47E5-9E17-479A90E4EEC9}" destId="{77FFE8A1-91C1-4366-8BAC-63B37C7AFB5A}" srcOrd="0" destOrd="0" presId="urn:microsoft.com/office/officeart/2008/layout/HorizontalMultiLevelHierarchy"/>
    <dgm:cxn modelId="{CE9DBF10-AE85-44DC-A25E-9C378918F78A}" type="presParOf" srcId="{4714354A-65FE-47E5-9E17-479A90E4EEC9}" destId="{4F1DA508-AA44-4CD9-B200-601066AE8B9A}" srcOrd="1" destOrd="0" presId="urn:microsoft.com/office/officeart/2008/layout/HorizontalMultiLevelHierarchy"/>
    <dgm:cxn modelId="{F6A7AF44-D988-4E45-A6FE-52F28084F282}" type="presParOf" srcId="{4F1DA508-AA44-4CD9-B200-601066AE8B9A}" destId="{16A2D314-848C-406C-8A75-023912EF3EC2}" srcOrd="0" destOrd="0" presId="urn:microsoft.com/office/officeart/2008/layout/HorizontalMultiLevelHierarchy"/>
    <dgm:cxn modelId="{9C37EB06-CCD2-41A3-AD78-1401AC19EF49}" type="presParOf" srcId="{16A2D314-848C-406C-8A75-023912EF3EC2}" destId="{EE60D155-ACCD-481A-8A93-EE52FCB916A8}" srcOrd="0" destOrd="0" presId="urn:microsoft.com/office/officeart/2008/layout/HorizontalMultiLevelHierarchy"/>
    <dgm:cxn modelId="{447960BF-80FF-4458-A873-BEE26E5C030E}" type="presParOf" srcId="{4F1DA508-AA44-4CD9-B200-601066AE8B9A}" destId="{6270D8C9-9FAC-49CD-92A8-2024C3054398}" srcOrd="1" destOrd="0" presId="urn:microsoft.com/office/officeart/2008/layout/HorizontalMultiLevelHierarchy"/>
    <dgm:cxn modelId="{91C546D1-572C-49C7-B860-27113461A06C}" type="presParOf" srcId="{6270D8C9-9FAC-49CD-92A8-2024C3054398}" destId="{36756F0D-F3D3-4025-9649-F42B0EA83FEF}" srcOrd="0" destOrd="0" presId="urn:microsoft.com/office/officeart/2008/layout/HorizontalMultiLevelHierarchy"/>
    <dgm:cxn modelId="{8255C0FA-5BCD-4229-984D-CC1C8D99F7EF}" type="presParOf" srcId="{6270D8C9-9FAC-49CD-92A8-2024C3054398}" destId="{DBC2A33F-7E3A-453B-895F-80E187425DA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DC9228D-594D-420D-A14C-D214CA7D3DD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D775BD0-DC00-4F89-8343-FB847032D8FA}">
      <dgm:prSet/>
      <dgm:spPr/>
      <dgm:t>
        <a:bodyPr/>
        <a:lstStyle/>
        <a:p>
          <a:r>
            <a:rPr lang="en-US" dirty="0"/>
            <a:t>Expected Crop yield (best three of five) directs nutrient application</a:t>
          </a:r>
        </a:p>
      </dgm:t>
    </dgm:pt>
    <dgm:pt modelId="{1616FFF1-83A8-43FA-BFFA-986530D8857E}" type="parTrans" cxnId="{38551203-69AF-4159-8800-CF91A1105690}">
      <dgm:prSet/>
      <dgm:spPr/>
      <dgm:t>
        <a:bodyPr/>
        <a:lstStyle/>
        <a:p>
          <a:endParaRPr lang="en-US"/>
        </a:p>
      </dgm:t>
    </dgm:pt>
    <dgm:pt modelId="{F9BC4A38-9944-482D-817C-8286AA51D709}" type="sibTrans" cxnId="{38551203-69AF-4159-8800-CF91A1105690}">
      <dgm:prSet/>
      <dgm:spPr/>
      <dgm:t>
        <a:bodyPr/>
        <a:lstStyle/>
        <a:p>
          <a:endParaRPr lang="en-US"/>
        </a:p>
      </dgm:t>
    </dgm:pt>
    <dgm:pt modelId="{F4272656-BE90-4DDF-858B-144BF663D024}">
      <dgm:prSet/>
      <dgm:spPr/>
      <dgm:t>
        <a:bodyPr/>
        <a:lstStyle/>
        <a:p>
          <a:r>
            <a:rPr lang="en-US" dirty="0"/>
            <a:t>Inorganic nutrients are available for distribution across the entire watershed </a:t>
          </a:r>
        </a:p>
      </dgm:t>
    </dgm:pt>
    <dgm:pt modelId="{0F5EB8D9-FBB2-44DA-A23F-6DAC2E830FE1}" type="parTrans" cxnId="{3AA91393-7BB5-4B51-A1E1-85154723A671}">
      <dgm:prSet/>
      <dgm:spPr/>
      <dgm:t>
        <a:bodyPr/>
        <a:lstStyle/>
        <a:p>
          <a:endParaRPr lang="en-US"/>
        </a:p>
      </dgm:t>
    </dgm:pt>
    <dgm:pt modelId="{F3A9DD12-5C47-4FC0-B8CE-75F8429CE830}" type="sibTrans" cxnId="{3AA91393-7BB5-4B51-A1E1-85154723A671}">
      <dgm:prSet/>
      <dgm:spPr/>
      <dgm:t>
        <a:bodyPr/>
        <a:lstStyle/>
        <a:p>
          <a:endParaRPr lang="en-US"/>
        </a:p>
      </dgm:t>
    </dgm:pt>
    <dgm:pt modelId="{CEE956A2-A9B9-4776-B563-416BA6A16002}">
      <dgm:prSet/>
      <dgm:spPr/>
      <dgm:t>
        <a:bodyPr/>
        <a:lstStyle/>
        <a:p>
          <a:r>
            <a:rPr lang="en-US" dirty="0"/>
            <a:t>Farmers will not sacrifice potential yields </a:t>
          </a:r>
        </a:p>
      </dgm:t>
    </dgm:pt>
    <dgm:pt modelId="{498BF716-1E8E-4147-848A-442D30560495}" type="parTrans" cxnId="{94096D75-5DAE-4C2C-882F-72441A0951AB}">
      <dgm:prSet/>
      <dgm:spPr/>
      <dgm:t>
        <a:bodyPr/>
        <a:lstStyle/>
        <a:p>
          <a:endParaRPr lang="en-US"/>
        </a:p>
      </dgm:t>
    </dgm:pt>
    <dgm:pt modelId="{832C3293-901F-4A2D-A410-B49DCECAE566}" type="sibTrans" cxnId="{94096D75-5DAE-4C2C-882F-72441A0951AB}">
      <dgm:prSet/>
      <dgm:spPr/>
      <dgm:t>
        <a:bodyPr/>
        <a:lstStyle/>
        <a:p>
          <a:endParaRPr lang="en-US"/>
        </a:p>
      </dgm:t>
    </dgm:pt>
    <dgm:pt modelId="{23454A96-0F7C-4420-9825-BD90F1A0D31A}" type="pres">
      <dgm:prSet presAssocID="{1DC9228D-594D-420D-A14C-D214CA7D3DDB}" presName="linear" presStyleCnt="0">
        <dgm:presLayoutVars>
          <dgm:animLvl val="lvl"/>
          <dgm:resizeHandles val="exact"/>
        </dgm:presLayoutVars>
      </dgm:prSet>
      <dgm:spPr/>
    </dgm:pt>
    <dgm:pt modelId="{CAFCC04E-5D10-4EEE-9286-769776E77935}" type="pres">
      <dgm:prSet presAssocID="{FD775BD0-DC00-4F89-8343-FB847032D8FA}" presName="parentText" presStyleLbl="node1" presStyleIdx="0" presStyleCnt="3">
        <dgm:presLayoutVars>
          <dgm:chMax val="0"/>
          <dgm:bulletEnabled val="1"/>
        </dgm:presLayoutVars>
      </dgm:prSet>
      <dgm:spPr/>
    </dgm:pt>
    <dgm:pt modelId="{4292154E-967F-44B3-AB38-E590544128B6}" type="pres">
      <dgm:prSet presAssocID="{F9BC4A38-9944-482D-817C-8286AA51D709}" presName="spacer" presStyleCnt="0"/>
      <dgm:spPr/>
    </dgm:pt>
    <dgm:pt modelId="{36F732FE-BBCE-4710-A943-2AFC8F61245A}" type="pres">
      <dgm:prSet presAssocID="{F4272656-BE90-4DDF-858B-144BF663D024}" presName="parentText" presStyleLbl="node1" presStyleIdx="1" presStyleCnt="3">
        <dgm:presLayoutVars>
          <dgm:chMax val="0"/>
          <dgm:bulletEnabled val="1"/>
        </dgm:presLayoutVars>
      </dgm:prSet>
      <dgm:spPr/>
    </dgm:pt>
    <dgm:pt modelId="{666C4BAB-9810-4F8E-B321-9FD747CB98FD}" type="pres">
      <dgm:prSet presAssocID="{F3A9DD12-5C47-4FC0-B8CE-75F8429CE830}" presName="spacer" presStyleCnt="0"/>
      <dgm:spPr/>
    </dgm:pt>
    <dgm:pt modelId="{C1691B3F-500D-480A-91C6-178B9DEF9005}" type="pres">
      <dgm:prSet presAssocID="{CEE956A2-A9B9-4776-B563-416BA6A16002}" presName="parentText" presStyleLbl="node1" presStyleIdx="2" presStyleCnt="3">
        <dgm:presLayoutVars>
          <dgm:chMax val="0"/>
          <dgm:bulletEnabled val="1"/>
        </dgm:presLayoutVars>
      </dgm:prSet>
      <dgm:spPr/>
    </dgm:pt>
  </dgm:ptLst>
  <dgm:cxnLst>
    <dgm:cxn modelId="{21AC9901-6536-45FA-BA76-9BA2D48FABDB}" type="presOf" srcId="{CEE956A2-A9B9-4776-B563-416BA6A16002}" destId="{C1691B3F-500D-480A-91C6-178B9DEF9005}" srcOrd="0" destOrd="0" presId="urn:microsoft.com/office/officeart/2005/8/layout/vList2"/>
    <dgm:cxn modelId="{38551203-69AF-4159-8800-CF91A1105690}" srcId="{1DC9228D-594D-420D-A14C-D214CA7D3DDB}" destId="{FD775BD0-DC00-4F89-8343-FB847032D8FA}" srcOrd="0" destOrd="0" parTransId="{1616FFF1-83A8-43FA-BFFA-986530D8857E}" sibTransId="{F9BC4A38-9944-482D-817C-8286AA51D709}"/>
    <dgm:cxn modelId="{756D7954-3412-49B2-8E49-D0CC8E64C438}" type="presOf" srcId="{FD775BD0-DC00-4F89-8343-FB847032D8FA}" destId="{CAFCC04E-5D10-4EEE-9286-769776E77935}" srcOrd="0" destOrd="0" presId="urn:microsoft.com/office/officeart/2005/8/layout/vList2"/>
    <dgm:cxn modelId="{94096D75-5DAE-4C2C-882F-72441A0951AB}" srcId="{1DC9228D-594D-420D-A14C-D214CA7D3DDB}" destId="{CEE956A2-A9B9-4776-B563-416BA6A16002}" srcOrd="2" destOrd="0" parTransId="{498BF716-1E8E-4147-848A-442D30560495}" sibTransId="{832C3293-901F-4A2D-A410-B49DCECAE566}"/>
    <dgm:cxn modelId="{3AA91393-7BB5-4B51-A1E1-85154723A671}" srcId="{1DC9228D-594D-420D-A14C-D214CA7D3DDB}" destId="{F4272656-BE90-4DDF-858B-144BF663D024}" srcOrd="1" destOrd="0" parTransId="{0F5EB8D9-FBB2-44DA-A23F-6DAC2E830FE1}" sibTransId="{F3A9DD12-5C47-4FC0-B8CE-75F8429CE830}"/>
    <dgm:cxn modelId="{4B6A14AE-FC59-4EA3-B23B-A0799B5992DC}" type="presOf" srcId="{1DC9228D-594D-420D-A14C-D214CA7D3DDB}" destId="{23454A96-0F7C-4420-9825-BD90F1A0D31A}" srcOrd="0" destOrd="0" presId="urn:microsoft.com/office/officeart/2005/8/layout/vList2"/>
    <dgm:cxn modelId="{33E478C8-5A03-4116-8FFA-729B33A57B9C}" type="presOf" srcId="{F4272656-BE90-4DDF-858B-144BF663D024}" destId="{36F732FE-BBCE-4710-A943-2AFC8F61245A}" srcOrd="0" destOrd="0" presId="urn:microsoft.com/office/officeart/2005/8/layout/vList2"/>
    <dgm:cxn modelId="{215E81A1-D440-48B2-9ED5-3F55F4FE32E6}" type="presParOf" srcId="{23454A96-0F7C-4420-9825-BD90F1A0D31A}" destId="{CAFCC04E-5D10-4EEE-9286-769776E77935}" srcOrd="0" destOrd="0" presId="urn:microsoft.com/office/officeart/2005/8/layout/vList2"/>
    <dgm:cxn modelId="{6FEF08F8-B2AF-49EC-8876-839E1A18ED21}" type="presParOf" srcId="{23454A96-0F7C-4420-9825-BD90F1A0D31A}" destId="{4292154E-967F-44B3-AB38-E590544128B6}" srcOrd="1" destOrd="0" presId="urn:microsoft.com/office/officeart/2005/8/layout/vList2"/>
    <dgm:cxn modelId="{25DB1117-8324-4B41-A414-5356B36A5FE3}" type="presParOf" srcId="{23454A96-0F7C-4420-9825-BD90F1A0D31A}" destId="{36F732FE-BBCE-4710-A943-2AFC8F61245A}" srcOrd="2" destOrd="0" presId="urn:microsoft.com/office/officeart/2005/8/layout/vList2"/>
    <dgm:cxn modelId="{FF6943E9-91B4-40F8-8ABA-3F76EE009CAA}" type="presParOf" srcId="{23454A96-0F7C-4420-9825-BD90F1A0D31A}" destId="{666C4BAB-9810-4F8E-B321-9FD747CB98FD}" srcOrd="3" destOrd="0" presId="urn:microsoft.com/office/officeart/2005/8/layout/vList2"/>
    <dgm:cxn modelId="{7E8593D9-B5DB-4519-8695-39114BEB3007}" type="presParOf" srcId="{23454A96-0F7C-4420-9825-BD90F1A0D31A}" destId="{C1691B3F-500D-480A-91C6-178B9DEF900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49458B-C8B3-48E9-9FE7-07D00DCDB7A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A79387C-5EA6-40E6-B395-E31821D7353E}">
      <dgm:prSet custT="1"/>
      <dgm:spPr/>
      <dgm:t>
        <a:bodyPr/>
        <a:lstStyle/>
        <a:p>
          <a:r>
            <a:rPr lang="en-US" sz="2400" dirty="0"/>
            <a:t>Initial Land Use </a:t>
          </a:r>
        </a:p>
      </dgm:t>
    </dgm:pt>
    <dgm:pt modelId="{E1C21AEB-D97F-4324-B12E-EE0CC5A72E81}" type="parTrans" cxnId="{A1E982AD-06AC-4291-8021-0F40E5038684}">
      <dgm:prSet/>
      <dgm:spPr/>
      <dgm:t>
        <a:bodyPr/>
        <a:lstStyle/>
        <a:p>
          <a:endParaRPr lang="en-US"/>
        </a:p>
      </dgm:t>
    </dgm:pt>
    <dgm:pt modelId="{DEF3F0DF-B312-4F8F-8E79-84616ADD7383}" type="sibTrans" cxnId="{A1E982AD-06AC-4291-8021-0F40E5038684}">
      <dgm:prSet/>
      <dgm:spPr/>
      <dgm:t>
        <a:bodyPr/>
        <a:lstStyle/>
        <a:p>
          <a:endParaRPr lang="en-US"/>
        </a:p>
      </dgm:t>
    </dgm:pt>
    <dgm:pt modelId="{F38FC43D-1538-427A-9BFA-A40334E4E8CD}">
      <dgm:prSet custT="1"/>
      <dgm:spPr/>
      <dgm:t>
        <a:bodyPr/>
        <a:lstStyle/>
        <a:p>
          <a:r>
            <a:rPr lang="en-US" sz="2400" dirty="0"/>
            <a:t>High resolution Land Cover </a:t>
          </a:r>
        </a:p>
      </dgm:t>
    </dgm:pt>
    <dgm:pt modelId="{5E9344F6-D152-4D9C-8E29-DE67140DE721}" type="parTrans" cxnId="{F9BE4193-C0F7-48F3-9E82-D88C3E9CAAFC}">
      <dgm:prSet/>
      <dgm:spPr/>
      <dgm:t>
        <a:bodyPr/>
        <a:lstStyle/>
        <a:p>
          <a:endParaRPr lang="en-US"/>
        </a:p>
      </dgm:t>
    </dgm:pt>
    <dgm:pt modelId="{12607D1C-13E4-42DC-80C9-3BE4AE6D8D4F}" type="sibTrans" cxnId="{F9BE4193-C0F7-48F3-9E82-D88C3E9CAAFC}">
      <dgm:prSet/>
      <dgm:spPr/>
      <dgm:t>
        <a:bodyPr/>
        <a:lstStyle/>
        <a:p>
          <a:endParaRPr lang="en-US"/>
        </a:p>
      </dgm:t>
    </dgm:pt>
    <dgm:pt modelId="{A4A135E6-07A7-4A09-9B2E-63A7B97EFDEA}">
      <dgm:prSet custT="1"/>
      <dgm:spPr/>
      <dgm:t>
        <a:bodyPr/>
        <a:lstStyle/>
        <a:p>
          <a:r>
            <a:rPr lang="en-US" sz="2400" dirty="0"/>
            <a:t>2013-2014 USDA’s National Agricultural Imagery Program aerial imagery</a:t>
          </a:r>
        </a:p>
      </dgm:t>
    </dgm:pt>
    <dgm:pt modelId="{6C9F0A9F-AA53-43F0-ADD7-3902300F65E9}" type="parTrans" cxnId="{90D09997-B987-4F53-8377-1A153181865D}">
      <dgm:prSet/>
      <dgm:spPr/>
      <dgm:t>
        <a:bodyPr/>
        <a:lstStyle/>
        <a:p>
          <a:endParaRPr lang="en-US"/>
        </a:p>
      </dgm:t>
    </dgm:pt>
    <dgm:pt modelId="{F6EEF1BA-E798-45B2-8136-DAF5FC623FEC}" type="sibTrans" cxnId="{90D09997-B987-4F53-8377-1A153181865D}">
      <dgm:prSet/>
      <dgm:spPr/>
      <dgm:t>
        <a:bodyPr/>
        <a:lstStyle/>
        <a:p>
          <a:endParaRPr lang="en-US"/>
        </a:p>
      </dgm:t>
    </dgm:pt>
    <dgm:pt modelId="{362AD470-BB62-4BF3-BE30-D721A44E3D9A}">
      <dgm:prSet custT="1"/>
      <dgm:spPr/>
      <dgm:t>
        <a:bodyPr/>
        <a:lstStyle/>
        <a:p>
          <a:r>
            <a:rPr lang="en-US" sz="2400" dirty="0"/>
            <a:t>State and county agency leaf‐off imagery </a:t>
          </a:r>
        </a:p>
      </dgm:t>
    </dgm:pt>
    <dgm:pt modelId="{35C9F9BE-399B-4118-809C-EF0C5CA22592}" type="parTrans" cxnId="{A655A15F-FCCD-4158-8022-A021521266BA}">
      <dgm:prSet/>
      <dgm:spPr/>
      <dgm:t>
        <a:bodyPr/>
        <a:lstStyle/>
        <a:p>
          <a:endParaRPr lang="en-US"/>
        </a:p>
      </dgm:t>
    </dgm:pt>
    <dgm:pt modelId="{1FC7D388-886F-441D-9E71-F3AC46493997}" type="sibTrans" cxnId="{A655A15F-FCCD-4158-8022-A021521266BA}">
      <dgm:prSet/>
      <dgm:spPr/>
      <dgm:t>
        <a:bodyPr/>
        <a:lstStyle/>
        <a:p>
          <a:endParaRPr lang="en-US"/>
        </a:p>
      </dgm:t>
    </dgm:pt>
    <dgm:pt modelId="{CF21CA68-1438-492B-9977-DF6DE2FD3280}">
      <dgm:prSet custT="1"/>
      <dgm:spPr/>
      <dgm:t>
        <a:bodyPr/>
        <a:lstStyle/>
        <a:p>
          <a:r>
            <a:rPr lang="en-US" sz="2400" dirty="0"/>
            <a:t>LiDAR imagery</a:t>
          </a:r>
        </a:p>
      </dgm:t>
    </dgm:pt>
    <dgm:pt modelId="{15CA59B1-37C6-4539-8286-1176A8D0B222}" type="parTrans" cxnId="{E62363B6-445D-451B-BF38-063E4BABF275}">
      <dgm:prSet/>
      <dgm:spPr/>
      <dgm:t>
        <a:bodyPr/>
        <a:lstStyle/>
        <a:p>
          <a:endParaRPr lang="en-US"/>
        </a:p>
      </dgm:t>
    </dgm:pt>
    <dgm:pt modelId="{3C0FE027-8EAC-4E16-934C-F48352172433}" type="sibTrans" cxnId="{E62363B6-445D-451B-BF38-063E4BABF275}">
      <dgm:prSet/>
      <dgm:spPr/>
      <dgm:t>
        <a:bodyPr/>
        <a:lstStyle/>
        <a:p>
          <a:endParaRPr lang="en-US"/>
        </a:p>
      </dgm:t>
    </dgm:pt>
    <dgm:pt modelId="{059ECFF1-7DED-4E91-9471-9FE7425E21FE}">
      <dgm:prSet custT="1"/>
      <dgm:spPr/>
      <dgm:t>
        <a:bodyPr/>
        <a:lstStyle/>
        <a:p>
          <a:r>
            <a:rPr lang="en-US" sz="2400" dirty="0"/>
            <a:t>Proportions of Initial Land Use are Revised </a:t>
          </a:r>
        </a:p>
      </dgm:t>
    </dgm:pt>
    <dgm:pt modelId="{6BC93E56-B468-47EA-9B70-0543F9AEA921}" type="parTrans" cxnId="{17678002-73FF-4948-9521-29934DAF5395}">
      <dgm:prSet/>
      <dgm:spPr/>
      <dgm:t>
        <a:bodyPr/>
        <a:lstStyle/>
        <a:p>
          <a:endParaRPr lang="en-US"/>
        </a:p>
      </dgm:t>
    </dgm:pt>
    <dgm:pt modelId="{0908300C-B4F9-4A4F-9DE3-B5FDDD2C7E99}" type="sibTrans" cxnId="{17678002-73FF-4948-9521-29934DAF5395}">
      <dgm:prSet/>
      <dgm:spPr/>
      <dgm:t>
        <a:bodyPr/>
        <a:lstStyle/>
        <a:p>
          <a:endParaRPr lang="en-US"/>
        </a:p>
      </dgm:t>
    </dgm:pt>
    <dgm:pt modelId="{5BC01AA4-B965-459E-98D9-F000F7A58877}">
      <dgm:prSet custT="1"/>
      <dgm:spPr/>
      <dgm:t>
        <a:bodyPr/>
        <a:lstStyle/>
        <a:p>
          <a:r>
            <a:rPr lang="en-US" sz="2400" dirty="0"/>
            <a:t>Census of Agriculture </a:t>
          </a:r>
        </a:p>
      </dgm:t>
    </dgm:pt>
    <dgm:pt modelId="{C195AEBB-75BE-4BBD-BA59-EA9F230B2C3B}" type="parTrans" cxnId="{02C1008D-2815-4465-BFD0-7F16DACD7487}">
      <dgm:prSet/>
      <dgm:spPr/>
      <dgm:t>
        <a:bodyPr/>
        <a:lstStyle/>
        <a:p>
          <a:endParaRPr lang="en-US"/>
        </a:p>
      </dgm:t>
    </dgm:pt>
    <dgm:pt modelId="{FCD1CEA7-136B-46BF-BA9F-DA395234770A}" type="sibTrans" cxnId="{02C1008D-2815-4465-BFD0-7F16DACD7487}">
      <dgm:prSet/>
      <dgm:spPr/>
      <dgm:t>
        <a:bodyPr/>
        <a:lstStyle/>
        <a:p>
          <a:endParaRPr lang="en-US"/>
        </a:p>
      </dgm:t>
    </dgm:pt>
    <dgm:pt modelId="{4FB8E934-77D9-4BFF-99D1-B4697E1DBB15}">
      <dgm:prSet custT="1"/>
      <dgm:spPr/>
      <dgm:t>
        <a:bodyPr/>
        <a:lstStyle/>
        <a:p>
          <a:r>
            <a:rPr lang="en-US" sz="2400" dirty="0"/>
            <a:t>Percentage of acres for each crop group </a:t>
          </a:r>
        </a:p>
      </dgm:t>
    </dgm:pt>
    <dgm:pt modelId="{A8604033-EF6C-4834-A72D-1133157E9DD3}" type="parTrans" cxnId="{A1381F24-3C69-4464-8E57-058D2A60BADE}">
      <dgm:prSet/>
      <dgm:spPr/>
      <dgm:t>
        <a:bodyPr/>
        <a:lstStyle/>
        <a:p>
          <a:endParaRPr lang="en-US"/>
        </a:p>
      </dgm:t>
    </dgm:pt>
    <dgm:pt modelId="{BBF16E66-54A4-46A7-989B-D32E05C5B6C9}" type="sibTrans" cxnId="{A1381F24-3C69-4464-8E57-058D2A60BADE}">
      <dgm:prSet/>
      <dgm:spPr/>
      <dgm:t>
        <a:bodyPr/>
        <a:lstStyle/>
        <a:p>
          <a:endParaRPr lang="en-US"/>
        </a:p>
      </dgm:t>
    </dgm:pt>
    <dgm:pt modelId="{6491D5C8-8081-4E1E-9199-923A2E4AD7AF}" type="pres">
      <dgm:prSet presAssocID="{6A49458B-C8B3-48E9-9FE7-07D00DCDB7A2}" presName="Name0" presStyleCnt="0">
        <dgm:presLayoutVars>
          <dgm:dir/>
          <dgm:animLvl val="lvl"/>
          <dgm:resizeHandles val="exact"/>
        </dgm:presLayoutVars>
      </dgm:prSet>
      <dgm:spPr/>
    </dgm:pt>
    <dgm:pt modelId="{E62D87DC-5738-4224-BBC1-722729541F8F}" type="pres">
      <dgm:prSet presAssocID="{4A79387C-5EA6-40E6-B395-E31821D7353E}" presName="composite" presStyleCnt="0"/>
      <dgm:spPr/>
    </dgm:pt>
    <dgm:pt modelId="{E8B2FCD1-96B9-40B3-8FBC-A8EBBCC1857F}" type="pres">
      <dgm:prSet presAssocID="{4A79387C-5EA6-40E6-B395-E31821D7353E}" presName="parTx" presStyleLbl="alignNode1" presStyleIdx="0" presStyleCnt="2">
        <dgm:presLayoutVars>
          <dgm:chMax val="0"/>
          <dgm:chPref val="0"/>
          <dgm:bulletEnabled val="1"/>
        </dgm:presLayoutVars>
      </dgm:prSet>
      <dgm:spPr/>
    </dgm:pt>
    <dgm:pt modelId="{174C6395-5D93-4D87-A568-AA29F08CC7D3}" type="pres">
      <dgm:prSet presAssocID="{4A79387C-5EA6-40E6-B395-E31821D7353E}" presName="desTx" presStyleLbl="alignAccFollowNode1" presStyleIdx="0" presStyleCnt="2">
        <dgm:presLayoutVars>
          <dgm:bulletEnabled val="1"/>
        </dgm:presLayoutVars>
      </dgm:prSet>
      <dgm:spPr/>
    </dgm:pt>
    <dgm:pt modelId="{0792934C-ED6D-403E-8F78-5428CEFCC572}" type="pres">
      <dgm:prSet presAssocID="{DEF3F0DF-B312-4F8F-8E79-84616ADD7383}" presName="space" presStyleCnt="0"/>
      <dgm:spPr/>
    </dgm:pt>
    <dgm:pt modelId="{2150B12E-4AEA-4EFB-8BD3-AC49BC07B192}" type="pres">
      <dgm:prSet presAssocID="{059ECFF1-7DED-4E91-9471-9FE7425E21FE}" presName="composite" presStyleCnt="0"/>
      <dgm:spPr/>
    </dgm:pt>
    <dgm:pt modelId="{3C260A51-AC0D-40AF-81B5-1E0130FA5C16}" type="pres">
      <dgm:prSet presAssocID="{059ECFF1-7DED-4E91-9471-9FE7425E21FE}" presName="parTx" presStyleLbl="alignNode1" presStyleIdx="1" presStyleCnt="2">
        <dgm:presLayoutVars>
          <dgm:chMax val="0"/>
          <dgm:chPref val="0"/>
          <dgm:bulletEnabled val="1"/>
        </dgm:presLayoutVars>
      </dgm:prSet>
      <dgm:spPr/>
    </dgm:pt>
    <dgm:pt modelId="{ED2352AD-A53D-45A1-9A99-3EB316C5D53F}" type="pres">
      <dgm:prSet presAssocID="{059ECFF1-7DED-4E91-9471-9FE7425E21FE}" presName="desTx" presStyleLbl="alignAccFollowNode1" presStyleIdx="1" presStyleCnt="2">
        <dgm:presLayoutVars>
          <dgm:bulletEnabled val="1"/>
        </dgm:presLayoutVars>
      </dgm:prSet>
      <dgm:spPr/>
    </dgm:pt>
  </dgm:ptLst>
  <dgm:cxnLst>
    <dgm:cxn modelId="{17678002-73FF-4948-9521-29934DAF5395}" srcId="{6A49458B-C8B3-48E9-9FE7-07D00DCDB7A2}" destId="{059ECFF1-7DED-4E91-9471-9FE7425E21FE}" srcOrd="1" destOrd="0" parTransId="{6BC93E56-B468-47EA-9B70-0543F9AEA921}" sibTransId="{0908300C-B4F9-4A4F-9DE3-B5FDDD2C7E99}"/>
    <dgm:cxn modelId="{A1381F24-3C69-4464-8E57-058D2A60BADE}" srcId="{5BC01AA4-B965-459E-98D9-F000F7A58877}" destId="{4FB8E934-77D9-4BFF-99D1-B4697E1DBB15}" srcOrd="0" destOrd="0" parTransId="{A8604033-EF6C-4834-A72D-1133157E9DD3}" sibTransId="{BBF16E66-54A4-46A7-989B-D32E05C5B6C9}"/>
    <dgm:cxn modelId="{A655A15F-FCCD-4158-8022-A021521266BA}" srcId="{F38FC43D-1538-427A-9BFA-A40334E4E8CD}" destId="{362AD470-BB62-4BF3-BE30-D721A44E3D9A}" srcOrd="1" destOrd="0" parTransId="{35C9F9BE-399B-4118-809C-EF0C5CA22592}" sibTransId="{1FC7D388-886F-441D-9E71-F3AC46493997}"/>
    <dgm:cxn modelId="{C612446F-0080-408F-8114-B459371328CF}" type="presOf" srcId="{F38FC43D-1538-427A-9BFA-A40334E4E8CD}" destId="{174C6395-5D93-4D87-A568-AA29F08CC7D3}" srcOrd="0" destOrd="0" presId="urn:microsoft.com/office/officeart/2005/8/layout/hList1"/>
    <dgm:cxn modelId="{27AC7A52-002E-414F-A003-8118AB23F4A0}" type="presOf" srcId="{6A49458B-C8B3-48E9-9FE7-07D00DCDB7A2}" destId="{6491D5C8-8081-4E1E-9199-923A2E4AD7AF}" srcOrd="0" destOrd="0" presId="urn:microsoft.com/office/officeart/2005/8/layout/hList1"/>
    <dgm:cxn modelId="{85518073-BED8-464A-B259-EEFD52F44A44}" type="presOf" srcId="{5BC01AA4-B965-459E-98D9-F000F7A58877}" destId="{ED2352AD-A53D-45A1-9A99-3EB316C5D53F}" srcOrd="0" destOrd="0" presId="urn:microsoft.com/office/officeart/2005/8/layout/hList1"/>
    <dgm:cxn modelId="{02C1008D-2815-4465-BFD0-7F16DACD7487}" srcId="{059ECFF1-7DED-4E91-9471-9FE7425E21FE}" destId="{5BC01AA4-B965-459E-98D9-F000F7A58877}" srcOrd="0" destOrd="0" parTransId="{C195AEBB-75BE-4BBD-BA59-EA9F230B2C3B}" sibTransId="{FCD1CEA7-136B-46BF-BA9F-DA395234770A}"/>
    <dgm:cxn modelId="{F9BE4193-C0F7-48F3-9E82-D88C3E9CAAFC}" srcId="{4A79387C-5EA6-40E6-B395-E31821D7353E}" destId="{F38FC43D-1538-427A-9BFA-A40334E4E8CD}" srcOrd="0" destOrd="0" parTransId="{5E9344F6-D152-4D9C-8E29-DE67140DE721}" sibTransId="{12607D1C-13E4-42DC-80C9-3BE4AE6D8D4F}"/>
    <dgm:cxn modelId="{90D09997-B987-4F53-8377-1A153181865D}" srcId="{F38FC43D-1538-427A-9BFA-A40334E4E8CD}" destId="{A4A135E6-07A7-4A09-9B2E-63A7B97EFDEA}" srcOrd="0" destOrd="0" parTransId="{6C9F0A9F-AA53-43F0-ADD7-3902300F65E9}" sibTransId="{F6EEF1BA-E798-45B2-8136-DAF5FC623FEC}"/>
    <dgm:cxn modelId="{A1E982AD-06AC-4291-8021-0F40E5038684}" srcId="{6A49458B-C8B3-48E9-9FE7-07D00DCDB7A2}" destId="{4A79387C-5EA6-40E6-B395-E31821D7353E}" srcOrd="0" destOrd="0" parTransId="{E1C21AEB-D97F-4324-B12E-EE0CC5A72E81}" sibTransId="{DEF3F0DF-B312-4F8F-8E79-84616ADD7383}"/>
    <dgm:cxn modelId="{E62363B6-445D-451B-BF38-063E4BABF275}" srcId="{F38FC43D-1538-427A-9BFA-A40334E4E8CD}" destId="{CF21CA68-1438-492B-9977-DF6DE2FD3280}" srcOrd="2" destOrd="0" parTransId="{15CA59B1-37C6-4539-8286-1176A8D0B222}" sibTransId="{3C0FE027-8EAC-4E16-934C-F48352172433}"/>
    <dgm:cxn modelId="{6ACB3CCB-E5FD-476E-B3F1-6E3D7A4DE337}" type="presOf" srcId="{4A79387C-5EA6-40E6-B395-E31821D7353E}" destId="{E8B2FCD1-96B9-40B3-8FBC-A8EBBCC1857F}" srcOrd="0" destOrd="0" presId="urn:microsoft.com/office/officeart/2005/8/layout/hList1"/>
    <dgm:cxn modelId="{E0A7C3CE-8A40-46AA-BE29-3D33F5C0AAE1}" type="presOf" srcId="{A4A135E6-07A7-4A09-9B2E-63A7B97EFDEA}" destId="{174C6395-5D93-4D87-A568-AA29F08CC7D3}" srcOrd="0" destOrd="1" presId="urn:microsoft.com/office/officeart/2005/8/layout/hList1"/>
    <dgm:cxn modelId="{E50434DA-FDB2-4A1C-991B-4D652E7638E8}" type="presOf" srcId="{4FB8E934-77D9-4BFF-99D1-B4697E1DBB15}" destId="{ED2352AD-A53D-45A1-9A99-3EB316C5D53F}" srcOrd="0" destOrd="1" presId="urn:microsoft.com/office/officeart/2005/8/layout/hList1"/>
    <dgm:cxn modelId="{4BED5FF2-A577-4127-AEE1-D18FA280290A}" type="presOf" srcId="{059ECFF1-7DED-4E91-9471-9FE7425E21FE}" destId="{3C260A51-AC0D-40AF-81B5-1E0130FA5C16}" srcOrd="0" destOrd="0" presId="urn:microsoft.com/office/officeart/2005/8/layout/hList1"/>
    <dgm:cxn modelId="{0303BAF3-E009-45EE-9287-F864D6B94318}" type="presOf" srcId="{CF21CA68-1438-492B-9977-DF6DE2FD3280}" destId="{174C6395-5D93-4D87-A568-AA29F08CC7D3}" srcOrd="0" destOrd="3" presId="urn:microsoft.com/office/officeart/2005/8/layout/hList1"/>
    <dgm:cxn modelId="{52B3DEF4-CB24-4457-9BF1-D2632AD72A58}" type="presOf" srcId="{362AD470-BB62-4BF3-BE30-D721A44E3D9A}" destId="{174C6395-5D93-4D87-A568-AA29F08CC7D3}" srcOrd="0" destOrd="2" presId="urn:microsoft.com/office/officeart/2005/8/layout/hList1"/>
    <dgm:cxn modelId="{097756C1-E859-4F64-8E2A-971D380231A2}" type="presParOf" srcId="{6491D5C8-8081-4E1E-9199-923A2E4AD7AF}" destId="{E62D87DC-5738-4224-BBC1-722729541F8F}" srcOrd="0" destOrd="0" presId="urn:microsoft.com/office/officeart/2005/8/layout/hList1"/>
    <dgm:cxn modelId="{F401FE77-804E-46B6-8A07-1E2B41142348}" type="presParOf" srcId="{E62D87DC-5738-4224-BBC1-722729541F8F}" destId="{E8B2FCD1-96B9-40B3-8FBC-A8EBBCC1857F}" srcOrd="0" destOrd="0" presId="urn:microsoft.com/office/officeart/2005/8/layout/hList1"/>
    <dgm:cxn modelId="{62C77052-F25B-4EFF-AF68-9F07690C1D2E}" type="presParOf" srcId="{E62D87DC-5738-4224-BBC1-722729541F8F}" destId="{174C6395-5D93-4D87-A568-AA29F08CC7D3}" srcOrd="1" destOrd="0" presId="urn:microsoft.com/office/officeart/2005/8/layout/hList1"/>
    <dgm:cxn modelId="{B2CE856B-B95A-470C-A60D-5D3B06FC5986}" type="presParOf" srcId="{6491D5C8-8081-4E1E-9199-923A2E4AD7AF}" destId="{0792934C-ED6D-403E-8F78-5428CEFCC572}" srcOrd="1" destOrd="0" presId="urn:microsoft.com/office/officeart/2005/8/layout/hList1"/>
    <dgm:cxn modelId="{C978B0B0-6B6C-4D3E-BC97-CE647B34307F}" type="presParOf" srcId="{6491D5C8-8081-4E1E-9199-923A2E4AD7AF}" destId="{2150B12E-4AEA-4EFB-8BD3-AC49BC07B192}" srcOrd="2" destOrd="0" presId="urn:microsoft.com/office/officeart/2005/8/layout/hList1"/>
    <dgm:cxn modelId="{881E15BB-BCBB-4A86-BF8F-62D5618A3A17}" type="presParOf" srcId="{2150B12E-4AEA-4EFB-8BD3-AC49BC07B192}" destId="{3C260A51-AC0D-40AF-81B5-1E0130FA5C16}" srcOrd="0" destOrd="0" presId="urn:microsoft.com/office/officeart/2005/8/layout/hList1"/>
    <dgm:cxn modelId="{092C13EE-AB34-484E-9280-CC7857A34F46}" type="presParOf" srcId="{2150B12E-4AEA-4EFB-8BD3-AC49BC07B192}" destId="{ED2352AD-A53D-45A1-9A99-3EB316C5D53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C23712-7FD6-43F9-AFD3-D3A575384B1D}"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US"/>
        </a:p>
      </dgm:t>
    </dgm:pt>
    <dgm:pt modelId="{14B5865C-840D-4703-8AA3-6F234604C17A}">
      <dgm:prSet/>
      <dgm:spPr/>
      <dgm:t>
        <a:bodyPr/>
        <a:lstStyle/>
        <a:p>
          <a:r>
            <a:rPr lang="en-US" dirty="0"/>
            <a:t>National Agricultural Statistics Service Information (NASS)</a:t>
          </a:r>
        </a:p>
      </dgm:t>
    </dgm:pt>
    <dgm:pt modelId="{16C91E49-EBFA-4812-AEEA-07688BC7C7C4}" type="parTrans" cxnId="{3E134F9E-FB65-483E-98B5-9A9BAE6B7828}">
      <dgm:prSet/>
      <dgm:spPr/>
      <dgm:t>
        <a:bodyPr/>
        <a:lstStyle/>
        <a:p>
          <a:endParaRPr lang="en-US"/>
        </a:p>
      </dgm:t>
    </dgm:pt>
    <dgm:pt modelId="{ADB9F776-71A1-43AD-8C77-CB37A7363D94}" type="sibTrans" cxnId="{3E134F9E-FB65-483E-98B5-9A9BAE6B7828}">
      <dgm:prSet/>
      <dgm:spPr/>
      <dgm:t>
        <a:bodyPr/>
        <a:lstStyle/>
        <a:p>
          <a:endParaRPr lang="en-US"/>
        </a:p>
      </dgm:t>
    </dgm:pt>
    <dgm:pt modelId="{0D139675-2562-470B-BB6F-B42117E0A601}">
      <dgm:prSet/>
      <dgm:spPr>
        <a:solidFill>
          <a:schemeClr val="accent2"/>
        </a:solidFill>
      </dgm:spPr>
      <dgm:t>
        <a:bodyPr/>
        <a:lstStyle/>
        <a:p>
          <a:r>
            <a:rPr lang="en-US" dirty="0"/>
            <a:t>Annual Surveys</a:t>
          </a:r>
        </a:p>
      </dgm:t>
    </dgm:pt>
    <dgm:pt modelId="{FCF84DD8-0EF5-4B13-909B-1C109008897E}" type="parTrans" cxnId="{51622380-6F7A-4D36-AC78-75592B95F3A2}">
      <dgm:prSet/>
      <dgm:spPr/>
      <dgm:t>
        <a:bodyPr/>
        <a:lstStyle/>
        <a:p>
          <a:endParaRPr lang="en-US"/>
        </a:p>
      </dgm:t>
    </dgm:pt>
    <dgm:pt modelId="{3F359F30-9C38-4070-8949-D27D975AEAC5}" type="sibTrans" cxnId="{51622380-6F7A-4D36-AC78-75592B95F3A2}">
      <dgm:prSet/>
      <dgm:spPr/>
      <dgm:t>
        <a:bodyPr/>
        <a:lstStyle/>
        <a:p>
          <a:endParaRPr lang="en-US"/>
        </a:p>
      </dgm:t>
    </dgm:pt>
    <dgm:pt modelId="{E357D0F0-EE99-4174-8C4D-56B74C0D8992}">
      <dgm:prSet/>
      <dgm:spPr>
        <a:solidFill>
          <a:schemeClr val="tx1">
            <a:lumMod val="65000"/>
            <a:lumOff val="35000"/>
          </a:schemeClr>
        </a:solidFill>
      </dgm:spPr>
      <dgm:t>
        <a:bodyPr/>
        <a:lstStyle/>
        <a:p>
          <a:r>
            <a:rPr lang="en-US" dirty="0"/>
            <a:t>Five Year Census of Agriculture</a:t>
          </a:r>
        </a:p>
      </dgm:t>
    </dgm:pt>
    <dgm:pt modelId="{C85BEEB1-4A83-47A2-9B03-C398EF65DE1D}" type="sibTrans" cxnId="{5B566ACE-561F-42E8-BD9F-C2F45534E590}">
      <dgm:prSet/>
      <dgm:spPr/>
      <dgm:t>
        <a:bodyPr/>
        <a:lstStyle/>
        <a:p>
          <a:endParaRPr lang="en-US"/>
        </a:p>
      </dgm:t>
    </dgm:pt>
    <dgm:pt modelId="{1397B759-0ABB-45F2-9613-A592970BBF60}" type="parTrans" cxnId="{5B566ACE-561F-42E8-BD9F-C2F45534E590}">
      <dgm:prSet/>
      <dgm:spPr/>
      <dgm:t>
        <a:bodyPr/>
        <a:lstStyle/>
        <a:p>
          <a:endParaRPr lang="en-US"/>
        </a:p>
      </dgm:t>
    </dgm:pt>
    <dgm:pt modelId="{D59510CF-A6AA-45E6-868A-EB016A6DBCB4}">
      <dgm:prSet/>
      <dgm:spPr>
        <a:solidFill>
          <a:schemeClr val="accent2"/>
        </a:solidFill>
      </dgm:spPr>
      <dgm:t>
        <a:bodyPr/>
        <a:lstStyle/>
        <a:p>
          <a:r>
            <a:rPr lang="en-US" dirty="0"/>
            <a:t>County scale </a:t>
          </a:r>
        </a:p>
      </dgm:t>
    </dgm:pt>
    <dgm:pt modelId="{136E2937-46FB-4F5D-97F1-75844E420075}" type="parTrans" cxnId="{12199FBD-8358-4238-8860-A52D2CB76200}">
      <dgm:prSet/>
      <dgm:spPr/>
      <dgm:t>
        <a:bodyPr/>
        <a:lstStyle/>
        <a:p>
          <a:endParaRPr lang="en-US"/>
        </a:p>
      </dgm:t>
    </dgm:pt>
    <dgm:pt modelId="{90A3DF21-78D0-44CA-B02E-A4721B41ADD4}" type="sibTrans" cxnId="{12199FBD-8358-4238-8860-A52D2CB76200}">
      <dgm:prSet/>
      <dgm:spPr/>
      <dgm:t>
        <a:bodyPr/>
        <a:lstStyle/>
        <a:p>
          <a:endParaRPr lang="en-US"/>
        </a:p>
      </dgm:t>
    </dgm:pt>
    <dgm:pt modelId="{28078F6B-84B0-41CA-B868-EB1E8AC530C1}">
      <dgm:prSet/>
      <dgm:spPr>
        <a:solidFill>
          <a:schemeClr val="accent2"/>
        </a:solidFill>
      </dgm:spPr>
      <dgm:t>
        <a:bodyPr/>
        <a:lstStyle/>
        <a:p>
          <a:r>
            <a:rPr lang="en-US" dirty="0"/>
            <a:t>State  Scale</a:t>
          </a:r>
        </a:p>
      </dgm:t>
    </dgm:pt>
    <dgm:pt modelId="{D56B5154-203E-4268-9DAB-6884E2405AFB}" type="parTrans" cxnId="{52D838BA-F9D7-4C33-9D61-0C72C0A50396}">
      <dgm:prSet/>
      <dgm:spPr/>
      <dgm:t>
        <a:bodyPr/>
        <a:lstStyle/>
        <a:p>
          <a:endParaRPr lang="en-US"/>
        </a:p>
      </dgm:t>
    </dgm:pt>
    <dgm:pt modelId="{7EBF78F8-EDB3-4AD3-96D8-F19F81799F4B}" type="sibTrans" cxnId="{52D838BA-F9D7-4C33-9D61-0C72C0A50396}">
      <dgm:prSet/>
      <dgm:spPr/>
      <dgm:t>
        <a:bodyPr/>
        <a:lstStyle/>
        <a:p>
          <a:endParaRPr lang="en-US"/>
        </a:p>
      </dgm:t>
    </dgm:pt>
    <dgm:pt modelId="{878BE35C-49CF-49B1-910A-E0F7A66CEC1B}">
      <dgm:prSet/>
      <dgm:spPr>
        <a:solidFill>
          <a:schemeClr val="tx1">
            <a:lumMod val="65000"/>
            <a:lumOff val="35000"/>
          </a:schemeClr>
        </a:solidFill>
      </dgm:spPr>
      <dgm:t>
        <a:bodyPr/>
        <a:lstStyle/>
        <a:p>
          <a:r>
            <a:rPr lang="en-US" dirty="0"/>
            <a:t>County Scale</a:t>
          </a:r>
        </a:p>
      </dgm:t>
    </dgm:pt>
    <dgm:pt modelId="{FDFE13FC-8868-43D4-838A-60F9EBA7F3ED}" type="parTrans" cxnId="{0268317C-AD21-4BC5-87D2-61662A68C8F9}">
      <dgm:prSet/>
      <dgm:spPr/>
      <dgm:t>
        <a:bodyPr/>
        <a:lstStyle/>
        <a:p>
          <a:endParaRPr lang="en-US"/>
        </a:p>
      </dgm:t>
    </dgm:pt>
    <dgm:pt modelId="{52C055E2-4861-49DE-96EA-499FB31BB7E3}" type="sibTrans" cxnId="{0268317C-AD21-4BC5-87D2-61662A68C8F9}">
      <dgm:prSet/>
      <dgm:spPr/>
      <dgm:t>
        <a:bodyPr/>
        <a:lstStyle/>
        <a:p>
          <a:endParaRPr lang="en-US"/>
        </a:p>
      </dgm:t>
    </dgm:pt>
    <dgm:pt modelId="{0A98E01C-769D-42F1-9249-53ECA1F1AE54}">
      <dgm:prSet/>
      <dgm:spPr>
        <a:solidFill>
          <a:srgbClr val="7030A0"/>
        </a:solidFill>
      </dgm:spPr>
      <dgm:t>
        <a:bodyPr/>
        <a:lstStyle/>
        <a:p>
          <a:r>
            <a:rPr lang="en-US" dirty="0"/>
            <a:t>Literature Values </a:t>
          </a:r>
        </a:p>
      </dgm:t>
    </dgm:pt>
    <dgm:pt modelId="{F84F232D-3420-4AA2-9D72-D76557A6A6D8}" type="parTrans" cxnId="{D8D9F21B-B51E-4A6B-98A5-EBE18EA18130}">
      <dgm:prSet/>
      <dgm:spPr/>
      <dgm:t>
        <a:bodyPr/>
        <a:lstStyle/>
        <a:p>
          <a:endParaRPr lang="en-US"/>
        </a:p>
      </dgm:t>
    </dgm:pt>
    <dgm:pt modelId="{CEE6CC4E-B39D-47B1-B491-E3512066A159}" type="sibTrans" cxnId="{D8D9F21B-B51E-4A6B-98A5-EBE18EA18130}">
      <dgm:prSet/>
      <dgm:spPr/>
      <dgm:t>
        <a:bodyPr/>
        <a:lstStyle/>
        <a:p>
          <a:endParaRPr lang="en-US"/>
        </a:p>
      </dgm:t>
    </dgm:pt>
    <dgm:pt modelId="{BB648552-9BF0-4474-B233-192A2228B171}">
      <dgm:prSet/>
      <dgm:spPr>
        <a:solidFill>
          <a:srgbClr val="7030A0"/>
        </a:solidFill>
      </dgm:spPr>
      <dgm:t>
        <a:bodyPr/>
        <a:lstStyle/>
        <a:p>
          <a:r>
            <a:rPr lang="en-US" dirty="0"/>
            <a:t>Used if no yield data is supplied</a:t>
          </a:r>
        </a:p>
      </dgm:t>
    </dgm:pt>
    <dgm:pt modelId="{003AE7DE-5952-4539-987D-65A1113FEED7}" type="parTrans" cxnId="{817E9C07-19C1-422C-9833-AD70CED0C7F0}">
      <dgm:prSet/>
      <dgm:spPr/>
      <dgm:t>
        <a:bodyPr/>
        <a:lstStyle/>
        <a:p>
          <a:endParaRPr lang="en-US"/>
        </a:p>
      </dgm:t>
    </dgm:pt>
    <dgm:pt modelId="{319EF2FF-D26F-4BB2-AC05-E2613993263F}" type="sibTrans" cxnId="{817E9C07-19C1-422C-9833-AD70CED0C7F0}">
      <dgm:prSet/>
      <dgm:spPr/>
      <dgm:t>
        <a:bodyPr/>
        <a:lstStyle/>
        <a:p>
          <a:endParaRPr lang="en-US"/>
        </a:p>
      </dgm:t>
    </dgm:pt>
    <dgm:pt modelId="{4DC0FB5C-8997-4788-A2AA-CCF0CF1D7AAE}">
      <dgm:prSet/>
      <dgm:spPr>
        <a:solidFill>
          <a:srgbClr val="7030A0"/>
        </a:solidFill>
      </dgm:spPr>
      <dgm:t>
        <a:bodyPr/>
        <a:lstStyle/>
        <a:p>
          <a:r>
            <a:rPr lang="en-US" dirty="0"/>
            <a:t>small percentage of acres or nutrients</a:t>
          </a:r>
        </a:p>
      </dgm:t>
    </dgm:pt>
    <dgm:pt modelId="{12C1C9E1-8D9E-4363-B8D9-1DD018F0B755}" type="parTrans" cxnId="{8452D8FA-542B-4051-9997-7EB6E65568AD}">
      <dgm:prSet/>
      <dgm:spPr/>
      <dgm:t>
        <a:bodyPr/>
        <a:lstStyle/>
        <a:p>
          <a:endParaRPr lang="en-US"/>
        </a:p>
      </dgm:t>
    </dgm:pt>
    <dgm:pt modelId="{C89CBAEA-8AD1-4965-8287-92945E6B2003}" type="sibTrans" cxnId="{8452D8FA-542B-4051-9997-7EB6E65568AD}">
      <dgm:prSet/>
      <dgm:spPr/>
      <dgm:t>
        <a:bodyPr/>
        <a:lstStyle/>
        <a:p>
          <a:endParaRPr lang="en-US"/>
        </a:p>
      </dgm:t>
    </dgm:pt>
    <dgm:pt modelId="{C24BC8CA-0288-4258-A8D7-F00FB472DE55}" type="pres">
      <dgm:prSet presAssocID="{C3C23712-7FD6-43F9-AFD3-D3A575384B1D}" presName="Name0" presStyleCnt="0">
        <dgm:presLayoutVars>
          <dgm:chPref val="1"/>
          <dgm:dir/>
          <dgm:animOne val="branch"/>
          <dgm:animLvl val="lvl"/>
          <dgm:resizeHandles/>
        </dgm:presLayoutVars>
      </dgm:prSet>
      <dgm:spPr/>
    </dgm:pt>
    <dgm:pt modelId="{0AE52264-C63D-4DC4-9F42-3D4FD046693E}" type="pres">
      <dgm:prSet presAssocID="{14B5865C-840D-4703-8AA3-6F234604C17A}" presName="vertOne" presStyleCnt="0"/>
      <dgm:spPr/>
    </dgm:pt>
    <dgm:pt modelId="{9587F8FC-00BC-4A8C-A7E6-0CD6840E2734}" type="pres">
      <dgm:prSet presAssocID="{14B5865C-840D-4703-8AA3-6F234604C17A}" presName="txOne" presStyleLbl="node0" presStyleIdx="0" presStyleCnt="2">
        <dgm:presLayoutVars>
          <dgm:chPref val="3"/>
        </dgm:presLayoutVars>
      </dgm:prSet>
      <dgm:spPr/>
    </dgm:pt>
    <dgm:pt modelId="{DA4DAC19-0535-4215-9A45-1E01B681A19E}" type="pres">
      <dgm:prSet presAssocID="{14B5865C-840D-4703-8AA3-6F234604C17A}" presName="parTransOne" presStyleCnt="0"/>
      <dgm:spPr/>
    </dgm:pt>
    <dgm:pt modelId="{7F24AD9B-1EB0-40A0-9DF0-2714BDFF63AD}" type="pres">
      <dgm:prSet presAssocID="{14B5865C-840D-4703-8AA3-6F234604C17A}" presName="horzOne" presStyleCnt="0"/>
      <dgm:spPr/>
    </dgm:pt>
    <dgm:pt modelId="{F25F24F6-D053-400A-B989-7B36B853D90C}" type="pres">
      <dgm:prSet presAssocID="{E357D0F0-EE99-4174-8C4D-56B74C0D8992}" presName="vertTwo" presStyleCnt="0"/>
      <dgm:spPr/>
    </dgm:pt>
    <dgm:pt modelId="{30F01027-A313-4B7C-BD8F-79C34CB92009}" type="pres">
      <dgm:prSet presAssocID="{E357D0F0-EE99-4174-8C4D-56B74C0D8992}" presName="txTwo" presStyleLbl="node2" presStyleIdx="0" presStyleCnt="3">
        <dgm:presLayoutVars>
          <dgm:chPref val="3"/>
        </dgm:presLayoutVars>
      </dgm:prSet>
      <dgm:spPr/>
    </dgm:pt>
    <dgm:pt modelId="{43D6113E-9380-46F7-9F01-659223BF97D2}" type="pres">
      <dgm:prSet presAssocID="{E357D0F0-EE99-4174-8C4D-56B74C0D8992}" presName="parTransTwo" presStyleCnt="0"/>
      <dgm:spPr/>
    </dgm:pt>
    <dgm:pt modelId="{892806AD-6C7C-419A-8CAD-83E1A4D501E0}" type="pres">
      <dgm:prSet presAssocID="{E357D0F0-EE99-4174-8C4D-56B74C0D8992}" presName="horzTwo" presStyleCnt="0"/>
      <dgm:spPr/>
    </dgm:pt>
    <dgm:pt modelId="{C566BDF8-6D93-41C9-AC01-D944C1A8D74A}" type="pres">
      <dgm:prSet presAssocID="{878BE35C-49CF-49B1-910A-E0F7A66CEC1B}" presName="vertThree" presStyleCnt="0"/>
      <dgm:spPr/>
    </dgm:pt>
    <dgm:pt modelId="{A4CF0BA6-B0A7-44D6-BF4A-D13CC1298035}" type="pres">
      <dgm:prSet presAssocID="{878BE35C-49CF-49B1-910A-E0F7A66CEC1B}" presName="txThree" presStyleLbl="node3" presStyleIdx="0" presStyleCnt="4">
        <dgm:presLayoutVars>
          <dgm:chPref val="3"/>
        </dgm:presLayoutVars>
      </dgm:prSet>
      <dgm:spPr/>
    </dgm:pt>
    <dgm:pt modelId="{CDD86D90-E903-444C-B6DA-13A1827F819A}" type="pres">
      <dgm:prSet presAssocID="{878BE35C-49CF-49B1-910A-E0F7A66CEC1B}" presName="horzThree" presStyleCnt="0"/>
      <dgm:spPr/>
    </dgm:pt>
    <dgm:pt modelId="{2431F90E-1419-498C-88C3-C3D7AFD0DB1A}" type="pres">
      <dgm:prSet presAssocID="{C85BEEB1-4A83-47A2-9B03-C398EF65DE1D}" presName="sibSpaceTwo" presStyleCnt="0"/>
      <dgm:spPr/>
    </dgm:pt>
    <dgm:pt modelId="{37EDF70D-DFD5-4FBB-B057-9ED6F7BDB085}" type="pres">
      <dgm:prSet presAssocID="{0D139675-2562-470B-BB6F-B42117E0A601}" presName="vertTwo" presStyleCnt="0"/>
      <dgm:spPr/>
    </dgm:pt>
    <dgm:pt modelId="{44A48ECF-1DE3-4B8D-9C1F-64DB40717E89}" type="pres">
      <dgm:prSet presAssocID="{0D139675-2562-470B-BB6F-B42117E0A601}" presName="txTwo" presStyleLbl="node2" presStyleIdx="1" presStyleCnt="3">
        <dgm:presLayoutVars>
          <dgm:chPref val="3"/>
        </dgm:presLayoutVars>
      </dgm:prSet>
      <dgm:spPr/>
    </dgm:pt>
    <dgm:pt modelId="{55A35748-1969-4167-A56B-85C6082F92D9}" type="pres">
      <dgm:prSet presAssocID="{0D139675-2562-470B-BB6F-B42117E0A601}" presName="parTransTwo" presStyleCnt="0"/>
      <dgm:spPr/>
    </dgm:pt>
    <dgm:pt modelId="{67B4BFF6-E872-4816-9B70-D5304D971827}" type="pres">
      <dgm:prSet presAssocID="{0D139675-2562-470B-BB6F-B42117E0A601}" presName="horzTwo" presStyleCnt="0"/>
      <dgm:spPr/>
    </dgm:pt>
    <dgm:pt modelId="{EF2E54BF-9485-41A7-B2CA-E26F1613B8FD}" type="pres">
      <dgm:prSet presAssocID="{D59510CF-A6AA-45E6-868A-EB016A6DBCB4}" presName="vertThree" presStyleCnt="0"/>
      <dgm:spPr/>
    </dgm:pt>
    <dgm:pt modelId="{9A45F9C2-D62B-4C0E-A7F5-8056540E9A97}" type="pres">
      <dgm:prSet presAssocID="{D59510CF-A6AA-45E6-868A-EB016A6DBCB4}" presName="txThree" presStyleLbl="node3" presStyleIdx="1" presStyleCnt="4">
        <dgm:presLayoutVars>
          <dgm:chPref val="3"/>
        </dgm:presLayoutVars>
      </dgm:prSet>
      <dgm:spPr/>
    </dgm:pt>
    <dgm:pt modelId="{040F08EF-B2A4-404A-B430-D95FB60559DF}" type="pres">
      <dgm:prSet presAssocID="{D59510CF-A6AA-45E6-868A-EB016A6DBCB4}" presName="horzThree" presStyleCnt="0"/>
      <dgm:spPr/>
    </dgm:pt>
    <dgm:pt modelId="{864705CE-100A-494E-BD05-CA8E7CDE0E8A}" type="pres">
      <dgm:prSet presAssocID="{90A3DF21-78D0-44CA-B02E-A4721B41ADD4}" presName="sibSpaceThree" presStyleCnt="0"/>
      <dgm:spPr/>
    </dgm:pt>
    <dgm:pt modelId="{FDFE07D4-21D1-47A0-85C3-901113907FDC}" type="pres">
      <dgm:prSet presAssocID="{28078F6B-84B0-41CA-B868-EB1E8AC530C1}" presName="vertThree" presStyleCnt="0"/>
      <dgm:spPr/>
    </dgm:pt>
    <dgm:pt modelId="{3E9D3F80-0495-42D8-AEB6-F90D9EA740F1}" type="pres">
      <dgm:prSet presAssocID="{28078F6B-84B0-41CA-B868-EB1E8AC530C1}" presName="txThree" presStyleLbl="node3" presStyleIdx="2" presStyleCnt="4">
        <dgm:presLayoutVars>
          <dgm:chPref val="3"/>
        </dgm:presLayoutVars>
      </dgm:prSet>
      <dgm:spPr/>
    </dgm:pt>
    <dgm:pt modelId="{9060035F-1A0A-4ECF-95A0-A5DA7A537F03}" type="pres">
      <dgm:prSet presAssocID="{28078F6B-84B0-41CA-B868-EB1E8AC530C1}" presName="horzThree" presStyleCnt="0"/>
      <dgm:spPr/>
    </dgm:pt>
    <dgm:pt modelId="{E979B434-97F6-4CD9-8545-60688C1E3EEC}" type="pres">
      <dgm:prSet presAssocID="{ADB9F776-71A1-43AD-8C77-CB37A7363D94}" presName="sibSpaceOne" presStyleCnt="0"/>
      <dgm:spPr/>
    </dgm:pt>
    <dgm:pt modelId="{3F2C26FA-FE82-4B50-9869-49E0C5E77CB5}" type="pres">
      <dgm:prSet presAssocID="{0A98E01C-769D-42F1-9249-53ECA1F1AE54}" presName="vertOne" presStyleCnt="0"/>
      <dgm:spPr/>
    </dgm:pt>
    <dgm:pt modelId="{CA19ABF5-569A-48CF-964D-6AB5B878B40F}" type="pres">
      <dgm:prSet presAssocID="{0A98E01C-769D-42F1-9249-53ECA1F1AE54}" presName="txOne" presStyleLbl="node0" presStyleIdx="1" presStyleCnt="2">
        <dgm:presLayoutVars>
          <dgm:chPref val="3"/>
        </dgm:presLayoutVars>
      </dgm:prSet>
      <dgm:spPr/>
    </dgm:pt>
    <dgm:pt modelId="{193C8425-D21B-45C1-A259-8DD41FDC4BA2}" type="pres">
      <dgm:prSet presAssocID="{0A98E01C-769D-42F1-9249-53ECA1F1AE54}" presName="parTransOne" presStyleCnt="0"/>
      <dgm:spPr/>
    </dgm:pt>
    <dgm:pt modelId="{64477B05-E0B7-431C-BD53-E375B0C65E5B}" type="pres">
      <dgm:prSet presAssocID="{0A98E01C-769D-42F1-9249-53ECA1F1AE54}" presName="horzOne" presStyleCnt="0"/>
      <dgm:spPr/>
    </dgm:pt>
    <dgm:pt modelId="{562A53FC-F64D-47C6-90C3-53CB353F41C9}" type="pres">
      <dgm:prSet presAssocID="{BB648552-9BF0-4474-B233-192A2228B171}" presName="vertTwo" presStyleCnt="0"/>
      <dgm:spPr/>
    </dgm:pt>
    <dgm:pt modelId="{01F84F10-7F1C-4D6F-8A0D-A326A40E381E}" type="pres">
      <dgm:prSet presAssocID="{BB648552-9BF0-4474-B233-192A2228B171}" presName="txTwo" presStyleLbl="node2" presStyleIdx="2" presStyleCnt="3">
        <dgm:presLayoutVars>
          <dgm:chPref val="3"/>
        </dgm:presLayoutVars>
      </dgm:prSet>
      <dgm:spPr/>
    </dgm:pt>
    <dgm:pt modelId="{E3CDAE7A-B361-4125-B6A2-83E57F5F3D73}" type="pres">
      <dgm:prSet presAssocID="{BB648552-9BF0-4474-B233-192A2228B171}" presName="parTransTwo" presStyleCnt="0"/>
      <dgm:spPr/>
    </dgm:pt>
    <dgm:pt modelId="{4D80F559-4A06-484C-89CA-55A34139B09B}" type="pres">
      <dgm:prSet presAssocID="{BB648552-9BF0-4474-B233-192A2228B171}" presName="horzTwo" presStyleCnt="0"/>
      <dgm:spPr/>
    </dgm:pt>
    <dgm:pt modelId="{4E367B43-FD35-4C4A-A20C-25F3BA7B7A9D}" type="pres">
      <dgm:prSet presAssocID="{4DC0FB5C-8997-4788-A2AA-CCF0CF1D7AAE}" presName="vertThree" presStyleCnt="0"/>
      <dgm:spPr/>
    </dgm:pt>
    <dgm:pt modelId="{1B110176-37B6-445C-8796-F8FC33080F16}" type="pres">
      <dgm:prSet presAssocID="{4DC0FB5C-8997-4788-A2AA-CCF0CF1D7AAE}" presName="txThree" presStyleLbl="node3" presStyleIdx="3" presStyleCnt="4">
        <dgm:presLayoutVars>
          <dgm:chPref val="3"/>
        </dgm:presLayoutVars>
      </dgm:prSet>
      <dgm:spPr/>
    </dgm:pt>
    <dgm:pt modelId="{B64D8F74-A9CD-4127-9BA8-7A01518BC086}" type="pres">
      <dgm:prSet presAssocID="{4DC0FB5C-8997-4788-A2AA-CCF0CF1D7AAE}" presName="horzThree" presStyleCnt="0"/>
      <dgm:spPr/>
    </dgm:pt>
  </dgm:ptLst>
  <dgm:cxnLst>
    <dgm:cxn modelId="{8BF52205-C685-43A0-9518-78D0C268D898}" type="presOf" srcId="{BB648552-9BF0-4474-B233-192A2228B171}" destId="{01F84F10-7F1C-4D6F-8A0D-A326A40E381E}" srcOrd="0" destOrd="0" presId="urn:microsoft.com/office/officeart/2005/8/layout/hierarchy4"/>
    <dgm:cxn modelId="{817E9C07-19C1-422C-9833-AD70CED0C7F0}" srcId="{0A98E01C-769D-42F1-9249-53ECA1F1AE54}" destId="{BB648552-9BF0-4474-B233-192A2228B171}" srcOrd="0" destOrd="0" parTransId="{003AE7DE-5952-4539-987D-65A1113FEED7}" sibTransId="{319EF2FF-D26F-4BB2-AC05-E2613993263F}"/>
    <dgm:cxn modelId="{17F04F12-D31F-4ACC-9F08-4767C0EF2C10}" type="presOf" srcId="{14B5865C-840D-4703-8AA3-6F234604C17A}" destId="{9587F8FC-00BC-4A8C-A7E6-0CD6840E2734}" srcOrd="0" destOrd="0" presId="urn:microsoft.com/office/officeart/2005/8/layout/hierarchy4"/>
    <dgm:cxn modelId="{D8D9F21B-B51E-4A6B-98A5-EBE18EA18130}" srcId="{C3C23712-7FD6-43F9-AFD3-D3A575384B1D}" destId="{0A98E01C-769D-42F1-9249-53ECA1F1AE54}" srcOrd="1" destOrd="0" parTransId="{F84F232D-3420-4AA2-9D72-D76557A6A6D8}" sibTransId="{CEE6CC4E-B39D-47B1-B491-E3512066A159}"/>
    <dgm:cxn modelId="{D7A6FC2F-B17C-46EB-848E-38A98E12D416}" type="presOf" srcId="{28078F6B-84B0-41CA-B868-EB1E8AC530C1}" destId="{3E9D3F80-0495-42D8-AEB6-F90D9EA740F1}" srcOrd="0" destOrd="0" presId="urn:microsoft.com/office/officeart/2005/8/layout/hierarchy4"/>
    <dgm:cxn modelId="{7ADB2035-ACE7-4BFB-B782-50191B426CA8}" type="presOf" srcId="{4DC0FB5C-8997-4788-A2AA-CCF0CF1D7AAE}" destId="{1B110176-37B6-445C-8796-F8FC33080F16}" srcOrd="0" destOrd="0" presId="urn:microsoft.com/office/officeart/2005/8/layout/hierarchy4"/>
    <dgm:cxn modelId="{8C3D1C3E-CA39-45B0-88D1-665A58DA67AD}" type="presOf" srcId="{0A98E01C-769D-42F1-9249-53ECA1F1AE54}" destId="{CA19ABF5-569A-48CF-964D-6AB5B878B40F}" srcOrd="0" destOrd="0" presId="urn:microsoft.com/office/officeart/2005/8/layout/hierarchy4"/>
    <dgm:cxn modelId="{F9115E57-0C40-421A-B847-D29C9DDD1FC0}" type="presOf" srcId="{C3C23712-7FD6-43F9-AFD3-D3A575384B1D}" destId="{C24BC8CA-0288-4258-A8D7-F00FB472DE55}" srcOrd="0" destOrd="0" presId="urn:microsoft.com/office/officeart/2005/8/layout/hierarchy4"/>
    <dgm:cxn modelId="{0268317C-AD21-4BC5-87D2-61662A68C8F9}" srcId="{E357D0F0-EE99-4174-8C4D-56B74C0D8992}" destId="{878BE35C-49CF-49B1-910A-E0F7A66CEC1B}" srcOrd="0" destOrd="0" parTransId="{FDFE13FC-8868-43D4-838A-60F9EBA7F3ED}" sibTransId="{52C055E2-4861-49DE-96EA-499FB31BB7E3}"/>
    <dgm:cxn modelId="{51622380-6F7A-4D36-AC78-75592B95F3A2}" srcId="{14B5865C-840D-4703-8AA3-6F234604C17A}" destId="{0D139675-2562-470B-BB6F-B42117E0A601}" srcOrd="1" destOrd="0" parTransId="{FCF84DD8-0EF5-4B13-909B-1C109008897E}" sibTransId="{3F359F30-9C38-4070-8949-D27D975AEAC5}"/>
    <dgm:cxn modelId="{34D51F8C-EE3A-4418-B0F7-E31063BB2204}" type="presOf" srcId="{0D139675-2562-470B-BB6F-B42117E0A601}" destId="{44A48ECF-1DE3-4B8D-9C1F-64DB40717E89}" srcOrd="0" destOrd="0" presId="urn:microsoft.com/office/officeart/2005/8/layout/hierarchy4"/>
    <dgm:cxn modelId="{FB24AD8E-5381-4B9A-8081-42055CD68112}" type="presOf" srcId="{878BE35C-49CF-49B1-910A-E0F7A66CEC1B}" destId="{A4CF0BA6-B0A7-44D6-BF4A-D13CC1298035}" srcOrd="0" destOrd="0" presId="urn:microsoft.com/office/officeart/2005/8/layout/hierarchy4"/>
    <dgm:cxn modelId="{3E134F9E-FB65-483E-98B5-9A9BAE6B7828}" srcId="{C3C23712-7FD6-43F9-AFD3-D3A575384B1D}" destId="{14B5865C-840D-4703-8AA3-6F234604C17A}" srcOrd="0" destOrd="0" parTransId="{16C91E49-EBFA-4812-AEEA-07688BC7C7C4}" sibTransId="{ADB9F776-71A1-43AD-8C77-CB37A7363D94}"/>
    <dgm:cxn modelId="{52D838BA-F9D7-4C33-9D61-0C72C0A50396}" srcId="{0D139675-2562-470B-BB6F-B42117E0A601}" destId="{28078F6B-84B0-41CA-B868-EB1E8AC530C1}" srcOrd="1" destOrd="0" parTransId="{D56B5154-203E-4268-9DAB-6884E2405AFB}" sibTransId="{7EBF78F8-EDB3-4AD3-96D8-F19F81799F4B}"/>
    <dgm:cxn modelId="{990898BC-D6B9-4E55-8B98-DD47D62552F7}" type="presOf" srcId="{E357D0F0-EE99-4174-8C4D-56B74C0D8992}" destId="{30F01027-A313-4B7C-BD8F-79C34CB92009}" srcOrd="0" destOrd="0" presId="urn:microsoft.com/office/officeart/2005/8/layout/hierarchy4"/>
    <dgm:cxn modelId="{12199FBD-8358-4238-8860-A52D2CB76200}" srcId="{0D139675-2562-470B-BB6F-B42117E0A601}" destId="{D59510CF-A6AA-45E6-868A-EB016A6DBCB4}" srcOrd="0" destOrd="0" parTransId="{136E2937-46FB-4F5D-97F1-75844E420075}" sibTransId="{90A3DF21-78D0-44CA-B02E-A4721B41ADD4}"/>
    <dgm:cxn modelId="{5B566ACE-561F-42E8-BD9F-C2F45534E590}" srcId="{14B5865C-840D-4703-8AA3-6F234604C17A}" destId="{E357D0F0-EE99-4174-8C4D-56B74C0D8992}" srcOrd="0" destOrd="0" parTransId="{1397B759-0ABB-45F2-9613-A592970BBF60}" sibTransId="{C85BEEB1-4A83-47A2-9B03-C398EF65DE1D}"/>
    <dgm:cxn modelId="{14EC4CF7-9624-4EC4-BE46-ACE88F09E30F}" type="presOf" srcId="{D59510CF-A6AA-45E6-868A-EB016A6DBCB4}" destId="{9A45F9C2-D62B-4C0E-A7F5-8056540E9A97}" srcOrd="0" destOrd="0" presId="urn:microsoft.com/office/officeart/2005/8/layout/hierarchy4"/>
    <dgm:cxn modelId="{8452D8FA-542B-4051-9997-7EB6E65568AD}" srcId="{BB648552-9BF0-4474-B233-192A2228B171}" destId="{4DC0FB5C-8997-4788-A2AA-CCF0CF1D7AAE}" srcOrd="0" destOrd="0" parTransId="{12C1C9E1-8D9E-4363-B8D9-1DD018F0B755}" sibTransId="{C89CBAEA-8AD1-4965-8287-92945E6B2003}"/>
    <dgm:cxn modelId="{76E3ED2F-B0B2-43C0-97BC-7475363DB46F}" type="presParOf" srcId="{C24BC8CA-0288-4258-A8D7-F00FB472DE55}" destId="{0AE52264-C63D-4DC4-9F42-3D4FD046693E}" srcOrd="0" destOrd="0" presId="urn:microsoft.com/office/officeart/2005/8/layout/hierarchy4"/>
    <dgm:cxn modelId="{0CC6CE07-8FB9-4427-A725-A3FD4CB9467F}" type="presParOf" srcId="{0AE52264-C63D-4DC4-9F42-3D4FD046693E}" destId="{9587F8FC-00BC-4A8C-A7E6-0CD6840E2734}" srcOrd="0" destOrd="0" presId="urn:microsoft.com/office/officeart/2005/8/layout/hierarchy4"/>
    <dgm:cxn modelId="{FF481AB7-6F65-4E2C-84DC-23829D3BA4CF}" type="presParOf" srcId="{0AE52264-C63D-4DC4-9F42-3D4FD046693E}" destId="{DA4DAC19-0535-4215-9A45-1E01B681A19E}" srcOrd="1" destOrd="0" presId="urn:microsoft.com/office/officeart/2005/8/layout/hierarchy4"/>
    <dgm:cxn modelId="{BB31174C-7456-4733-8831-B4355BF68E26}" type="presParOf" srcId="{0AE52264-C63D-4DC4-9F42-3D4FD046693E}" destId="{7F24AD9B-1EB0-40A0-9DF0-2714BDFF63AD}" srcOrd="2" destOrd="0" presId="urn:microsoft.com/office/officeart/2005/8/layout/hierarchy4"/>
    <dgm:cxn modelId="{658A47CA-B119-4CD9-BB6E-7E0E0840E542}" type="presParOf" srcId="{7F24AD9B-1EB0-40A0-9DF0-2714BDFF63AD}" destId="{F25F24F6-D053-400A-B989-7B36B853D90C}" srcOrd="0" destOrd="0" presId="urn:microsoft.com/office/officeart/2005/8/layout/hierarchy4"/>
    <dgm:cxn modelId="{E75938B8-AB37-4BA7-8969-03F5419701EA}" type="presParOf" srcId="{F25F24F6-D053-400A-B989-7B36B853D90C}" destId="{30F01027-A313-4B7C-BD8F-79C34CB92009}" srcOrd="0" destOrd="0" presId="urn:microsoft.com/office/officeart/2005/8/layout/hierarchy4"/>
    <dgm:cxn modelId="{6D165CB1-5110-4EEB-A50B-C776FD644A05}" type="presParOf" srcId="{F25F24F6-D053-400A-B989-7B36B853D90C}" destId="{43D6113E-9380-46F7-9F01-659223BF97D2}" srcOrd="1" destOrd="0" presId="urn:microsoft.com/office/officeart/2005/8/layout/hierarchy4"/>
    <dgm:cxn modelId="{B6A0CA46-CFF0-4F53-82E6-E949D34F623B}" type="presParOf" srcId="{F25F24F6-D053-400A-B989-7B36B853D90C}" destId="{892806AD-6C7C-419A-8CAD-83E1A4D501E0}" srcOrd="2" destOrd="0" presId="urn:microsoft.com/office/officeart/2005/8/layout/hierarchy4"/>
    <dgm:cxn modelId="{CC9CF874-F36E-44A4-8477-0CB2883DF022}" type="presParOf" srcId="{892806AD-6C7C-419A-8CAD-83E1A4D501E0}" destId="{C566BDF8-6D93-41C9-AC01-D944C1A8D74A}" srcOrd="0" destOrd="0" presId="urn:microsoft.com/office/officeart/2005/8/layout/hierarchy4"/>
    <dgm:cxn modelId="{5E687C08-F07B-4324-8CCF-BF069E9D861C}" type="presParOf" srcId="{C566BDF8-6D93-41C9-AC01-D944C1A8D74A}" destId="{A4CF0BA6-B0A7-44D6-BF4A-D13CC1298035}" srcOrd="0" destOrd="0" presId="urn:microsoft.com/office/officeart/2005/8/layout/hierarchy4"/>
    <dgm:cxn modelId="{8E0000D1-70BF-4F57-B5A3-E58FBE12E89B}" type="presParOf" srcId="{C566BDF8-6D93-41C9-AC01-D944C1A8D74A}" destId="{CDD86D90-E903-444C-B6DA-13A1827F819A}" srcOrd="1" destOrd="0" presId="urn:microsoft.com/office/officeart/2005/8/layout/hierarchy4"/>
    <dgm:cxn modelId="{D30AF92F-4B17-4F76-B335-61FF8A28796B}" type="presParOf" srcId="{7F24AD9B-1EB0-40A0-9DF0-2714BDFF63AD}" destId="{2431F90E-1419-498C-88C3-C3D7AFD0DB1A}" srcOrd="1" destOrd="0" presId="urn:microsoft.com/office/officeart/2005/8/layout/hierarchy4"/>
    <dgm:cxn modelId="{56C242C4-2B2B-48CD-875B-F8940EB31B70}" type="presParOf" srcId="{7F24AD9B-1EB0-40A0-9DF0-2714BDFF63AD}" destId="{37EDF70D-DFD5-4FBB-B057-9ED6F7BDB085}" srcOrd="2" destOrd="0" presId="urn:microsoft.com/office/officeart/2005/8/layout/hierarchy4"/>
    <dgm:cxn modelId="{E8EC8CE1-15B4-4A07-8DC3-24BDFB37B53A}" type="presParOf" srcId="{37EDF70D-DFD5-4FBB-B057-9ED6F7BDB085}" destId="{44A48ECF-1DE3-4B8D-9C1F-64DB40717E89}" srcOrd="0" destOrd="0" presId="urn:microsoft.com/office/officeart/2005/8/layout/hierarchy4"/>
    <dgm:cxn modelId="{29805960-BF33-4B17-BF5E-F0F0C9A48111}" type="presParOf" srcId="{37EDF70D-DFD5-4FBB-B057-9ED6F7BDB085}" destId="{55A35748-1969-4167-A56B-85C6082F92D9}" srcOrd="1" destOrd="0" presId="urn:microsoft.com/office/officeart/2005/8/layout/hierarchy4"/>
    <dgm:cxn modelId="{2332D012-75FF-4FFE-83ED-7ACE6F0C3444}" type="presParOf" srcId="{37EDF70D-DFD5-4FBB-B057-9ED6F7BDB085}" destId="{67B4BFF6-E872-4816-9B70-D5304D971827}" srcOrd="2" destOrd="0" presId="urn:microsoft.com/office/officeart/2005/8/layout/hierarchy4"/>
    <dgm:cxn modelId="{9E604E18-9534-4EEB-8B14-8031D6E390D0}" type="presParOf" srcId="{67B4BFF6-E872-4816-9B70-D5304D971827}" destId="{EF2E54BF-9485-41A7-B2CA-E26F1613B8FD}" srcOrd="0" destOrd="0" presId="urn:microsoft.com/office/officeart/2005/8/layout/hierarchy4"/>
    <dgm:cxn modelId="{37B62E7F-5560-42FF-A517-3EDF01B8A757}" type="presParOf" srcId="{EF2E54BF-9485-41A7-B2CA-E26F1613B8FD}" destId="{9A45F9C2-D62B-4C0E-A7F5-8056540E9A97}" srcOrd="0" destOrd="0" presId="urn:microsoft.com/office/officeart/2005/8/layout/hierarchy4"/>
    <dgm:cxn modelId="{3828D44B-AA12-4289-8833-A3CEDCD7574C}" type="presParOf" srcId="{EF2E54BF-9485-41A7-B2CA-E26F1613B8FD}" destId="{040F08EF-B2A4-404A-B430-D95FB60559DF}" srcOrd="1" destOrd="0" presId="urn:microsoft.com/office/officeart/2005/8/layout/hierarchy4"/>
    <dgm:cxn modelId="{2766AF40-1C9B-4981-8456-99965FC963D6}" type="presParOf" srcId="{67B4BFF6-E872-4816-9B70-D5304D971827}" destId="{864705CE-100A-494E-BD05-CA8E7CDE0E8A}" srcOrd="1" destOrd="0" presId="urn:microsoft.com/office/officeart/2005/8/layout/hierarchy4"/>
    <dgm:cxn modelId="{CCD78E8B-B48C-4FAC-A316-B786629BC543}" type="presParOf" srcId="{67B4BFF6-E872-4816-9B70-D5304D971827}" destId="{FDFE07D4-21D1-47A0-85C3-901113907FDC}" srcOrd="2" destOrd="0" presId="urn:microsoft.com/office/officeart/2005/8/layout/hierarchy4"/>
    <dgm:cxn modelId="{172438BF-598A-4B3F-ABB0-F456BB6443C2}" type="presParOf" srcId="{FDFE07D4-21D1-47A0-85C3-901113907FDC}" destId="{3E9D3F80-0495-42D8-AEB6-F90D9EA740F1}" srcOrd="0" destOrd="0" presId="urn:microsoft.com/office/officeart/2005/8/layout/hierarchy4"/>
    <dgm:cxn modelId="{5A50DBB2-7AC1-4193-BCD0-BC735DD91392}" type="presParOf" srcId="{FDFE07D4-21D1-47A0-85C3-901113907FDC}" destId="{9060035F-1A0A-4ECF-95A0-A5DA7A537F03}" srcOrd="1" destOrd="0" presId="urn:microsoft.com/office/officeart/2005/8/layout/hierarchy4"/>
    <dgm:cxn modelId="{45977BE6-CC10-46B1-86DC-1194798B9291}" type="presParOf" srcId="{C24BC8CA-0288-4258-A8D7-F00FB472DE55}" destId="{E979B434-97F6-4CD9-8545-60688C1E3EEC}" srcOrd="1" destOrd="0" presId="urn:microsoft.com/office/officeart/2005/8/layout/hierarchy4"/>
    <dgm:cxn modelId="{BA73DB4E-4C3D-4D61-B4CF-4921C061922F}" type="presParOf" srcId="{C24BC8CA-0288-4258-A8D7-F00FB472DE55}" destId="{3F2C26FA-FE82-4B50-9869-49E0C5E77CB5}" srcOrd="2" destOrd="0" presId="urn:microsoft.com/office/officeart/2005/8/layout/hierarchy4"/>
    <dgm:cxn modelId="{CD13AAFE-3922-4376-B9C9-60BB5AE32CDA}" type="presParOf" srcId="{3F2C26FA-FE82-4B50-9869-49E0C5E77CB5}" destId="{CA19ABF5-569A-48CF-964D-6AB5B878B40F}" srcOrd="0" destOrd="0" presId="urn:microsoft.com/office/officeart/2005/8/layout/hierarchy4"/>
    <dgm:cxn modelId="{203C1E80-5AC8-4A44-8301-B2727C39A2DB}" type="presParOf" srcId="{3F2C26FA-FE82-4B50-9869-49E0C5E77CB5}" destId="{193C8425-D21B-45C1-A259-8DD41FDC4BA2}" srcOrd="1" destOrd="0" presId="urn:microsoft.com/office/officeart/2005/8/layout/hierarchy4"/>
    <dgm:cxn modelId="{FFB27105-5902-4140-95E0-2F36C276F7D0}" type="presParOf" srcId="{3F2C26FA-FE82-4B50-9869-49E0C5E77CB5}" destId="{64477B05-E0B7-431C-BD53-E375B0C65E5B}" srcOrd="2" destOrd="0" presId="urn:microsoft.com/office/officeart/2005/8/layout/hierarchy4"/>
    <dgm:cxn modelId="{9052A568-CC78-4037-B9C4-FF21C5442D39}" type="presParOf" srcId="{64477B05-E0B7-431C-BD53-E375B0C65E5B}" destId="{562A53FC-F64D-47C6-90C3-53CB353F41C9}" srcOrd="0" destOrd="0" presId="urn:microsoft.com/office/officeart/2005/8/layout/hierarchy4"/>
    <dgm:cxn modelId="{DCD552EE-109C-4BD0-86D2-CACF2476C03C}" type="presParOf" srcId="{562A53FC-F64D-47C6-90C3-53CB353F41C9}" destId="{01F84F10-7F1C-4D6F-8A0D-A326A40E381E}" srcOrd="0" destOrd="0" presId="urn:microsoft.com/office/officeart/2005/8/layout/hierarchy4"/>
    <dgm:cxn modelId="{B7E2F607-F350-4FDA-9740-2D8D4259C266}" type="presParOf" srcId="{562A53FC-F64D-47C6-90C3-53CB353F41C9}" destId="{E3CDAE7A-B361-4125-B6A2-83E57F5F3D73}" srcOrd="1" destOrd="0" presId="urn:microsoft.com/office/officeart/2005/8/layout/hierarchy4"/>
    <dgm:cxn modelId="{8881A685-D100-4445-9BE9-E0C2C388C865}" type="presParOf" srcId="{562A53FC-F64D-47C6-90C3-53CB353F41C9}" destId="{4D80F559-4A06-484C-89CA-55A34139B09B}" srcOrd="2" destOrd="0" presId="urn:microsoft.com/office/officeart/2005/8/layout/hierarchy4"/>
    <dgm:cxn modelId="{97C9E925-49BA-4964-ACB1-EFA9351B75D0}" type="presParOf" srcId="{4D80F559-4A06-484C-89CA-55A34139B09B}" destId="{4E367B43-FD35-4C4A-A20C-25F3BA7B7A9D}" srcOrd="0" destOrd="0" presId="urn:microsoft.com/office/officeart/2005/8/layout/hierarchy4"/>
    <dgm:cxn modelId="{A2E69A60-090A-46CC-AB4D-4DF28A990F9D}" type="presParOf" srcId="{4E367B43-FD35-4C4A-A20C-25F3BA7B7A9D}" destId="{1B110176-37B6-445C-8796-F8FC33080F16}" srcOrd="0" destOrd="0" presId="urn:microsoft.com/office/officeart/2005/8/layout/hierarchy4"/>
    <dgm:cxn modelId="{F2F6F34C-548C-4E5C-8CDC-CC4735F14D06}" type="presParOf" srcId="{4E367B43-FD35-4C4A-A20C-25F3BA7B7A9D}" destId="{B64D8F74-A9CD-4127-9BA8-7A01518BC086}"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C79A00-28E3-41DF-BA86-D7155CD99107}">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EC9D81-23BB-4546-BA22-AF37CFFDA83E}">
      <dsp:nvSpPr>
        <dsp:cNvPr id="0" name=""/>
        <dsp:cNvSpPr/>
      </dsp:nvSpPr>
      <dsp:spPr>
        <a:xfrm>
          <a:off x="0" y="0"/>
          <a:ext cx="10515600"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t>Gain a </a:t>
          </a:r>
          <a:r>
            <a:rPr lang="en-US" sz="4900" b="1" u="none" kern="1200" dirty="0">
              <a:highlight>
                <a:srgbClr val="FFFF00"/>
              </a:highlight>
            </a:rPr>
            <a:t>general understanding </a:t>
          </a:r>
          <a:r>
            <a:rPr lang="en-US" sz="4900" kern="1200" dirty="0"/>
            <a:t>about the assumptions used in the </a:t>
          </a:r>
          <a:r>
            <a:rPr lang="en-US" sz="4900" b="1" u="none" kern="1200" dirty="0">
              <a:highlight>
                <a:srgbClr val="FFFF00"/>
              </a:highlight>
            </a:rPr>
            <a:t>generation and application of agricultural nutrients </a:t>
          </a:r>
          <a:r>
            <a:rPr lang="en-US" sz="4900" kern="1200" dirty="0"/>
            <a:t>in Chesapeake Bay Program modeling efforts.</a:t>
          </a:r>
        </a:p>
      </dsp:txBody>
      <dsp:txXfrm>
        <a:off x="0" y="0"/>
        <a:ext cx="10515600" cy="435133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E741C-8631-43F7-AD5C-531D285A26F4}">
      <dsp:nvSpPr>
        <dsp:cNvPr id="0" name=""/>
        <dsp:cNvSpPr/>
      </dsp:nvSpPr>
      <dsp:spPr>
        <a:xfrm>
          <a:off x="3286" y="276137"/>
          <a:ext cx="3203971" cy="77399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(Animal population) </a:t>
          </a:r>
        </a:p>
      </dsp:txBody>
      <dsp:txXfrm>
        <a:off x="3286" y="276137"/>
        <a:ext cx="3203971" cy="773997"/>
      </dsp:txXfrm>
    </dsp:sp>
    <dsp:sp modelId="{9A43C47F-548E-47E9-B6BE-BAC93ACB2AD8}">
      <dsp:nvSpPr>
        <dsp:cNvPr id="0" name=""/>
        <dsp:cNvSpPr/>
      </dsp:nvSpPr>
      <dsp:spPr>
        <a:xfrm>
          <a:off x="3286" y="1050134"/>
          <a:ext cx="3203971" cy="342987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Census of Agriculture</a:t>
          </a:r>
        </a:p>
        <a:p>
          <a:pPr marL="457200" lvl="2" indent="-228600" algn="l" defTabSz="933450">
            <a:lnSpc>
              <a:spcPct val="90000"/>
            </a:lnSpc>
            <a:spcBef>
              <a:spcPct val="0"/>
            </a:spcBef>
            <a:spcAft>
              <a:spcPct val="15000"/>
            </a:spcAft>
            <a:buChar char="•"/>
          </a:pPr>
          <a:r>
            <a:rPr lang="en-US" sz="2100" kern="1200" dirty="0"/>
            <a:t>Inventories</a:t>
          </a:r>
        </a:p>
        <a:p>
          <a:pPr marL="457200" lvl="2" indent="-228600" algn="l" defTabSz="933450">
            <a:lnSpc>
              <a:spcPct val="90000"/>
            </a:lnSpc>
            <a:spcBef>
              <a:spcPct val="0"/>
            </a:spcBef>
            <a:spcAft>
              <a:spcPct val="15000"/>
            </a:spcAft>
            <a:buChar char="•"/>
          </a:pPr>
          <a:r>
            <a:rPr lang="en-US" sz="2100" kern="1200" dirty="0"/>
            <a:t>Sales</a:t>
          </a:r>
        </a:p>
        <a:p>
          <a:pPr marL="228600" lvl="1" indent="-228600" algn="l" defTabSz="933450">
            <a:lnSpc>
              <a:spcPct val="90000"/>
            </a:lnSpc>
            <a:spcBef>
              <a:spcPct val="0"/>
            </a:spcBef>
            <a:spcAft>
              <a:spcPct val="15000"/>
            </a:spcAft>
            <a:buChar char="•"/>
          </a:pPr>
          <a:r>
            <a:rPr lang="en-US" sz="2100" kern="1200" dirty="0"/>
            <a:t>Production surveys </a:t>
          </a:r>
        </a:p>
      </dsp:txBody>
      <dsp:txXfrm>
        <a:off x="3286" y="1050134"/>
        <a:ext cx="3203971" cy="3429877"/>
      </dsp:txXfrm>
    </dsp:sp>
    <dsp:sp modelId="{B33E6790-0216-4D55-A964-E2B869FF2F38}">
      <dsp:nvSpPr>
        <dsp:cNvPr id="0" name=""/>
        <dsp:cNvSpPr/>
      </dsp:nvSpPr>
      <dsp:spPr>
        <a:xfrm>
          <a:off x="3655814" y="276137"/>
          <a:ext cx="3203971" cy="77399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 (Manure/Litter tons) </a:t>
          </a:r>
        </a:p>
      </dsp:txBody>
      <dsp:txXfrm>
        <a:off x="3655814" y="276137"/>
        <a:ext cx="3203971" cy="773997"/>
      </dsp:txXfrm>
    </dsp:sp>
    <dsp:sp modelId="{BFBE3FCC-4951-48BD-8EC7-5E4A172E1B98}">
      <dsp:nvSpPr>
        <dsp:cNvPr id="0" name=""/>
        <dsp:cNvSpPr/>
      </dsp:nvSpPr>
      <dsp:spPr>
        <a:xfrm>
          <a:off x="3655814" y="1050134"/>
          <a:ext cx="3203971" cy="342987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American Society of Agricultural and Biological Engineers (ASABE) </a:t>
          </a:r>
        </a:p>
        <a:p>
          <a:pPr marL="228600" lvl="1" indent="-228600" algn="l" defTabSz="933450">
            <a:lnSpc>
              <a:spcPct val="90000"/>
            </a:lnSpc>
            <a:spcBef>
              <a:spcPct val="0"/>
            </a:spcBef>
            <a:spcAft>
              <a:spcPct val="15000"/>
            </a:spcAft>
            <a:buChar char="•"/>
          </a:pPr>
          <a:r>
            <a:rPr lang="en-US" sz="2100" kern="1200" dirty="0"/>
            <a:t>Poultry Litter Subcommittee (PLS)</a:t>
          </a:r>
        </a:p>
        <a:p>
          <a:pPr marL="228600" lvl="1" indent="-228600" algn="l" defTabSz="933450">
            <a:lnSpc>
              <a:spcPct val="90000"/>
            </a:lnSpc>
            <a:spcBef>
              <a:spcPct val="0"/>
            </a:spcBef>
            <a:spcAft>
              <a:spcPct val="15000"/>
            </a:spcAft>
            <a:buChar char="•"/>
          </a:pPr>
          <a:r>
            <a:rPr lang="en-US" sz="2100" kern="1200" dirty="0"/>
            <a:t>Swine characterization report</a:t>
          </a:r>
        </a:p>
        <a:p>
          <a:pPr marL="228600" lvl="1" indent="-228600" algn="l" defTabSz="933450">
            <a:lnSpc>
              <a:spcPct val="90000"/>
            </a:lnSpc>
            <a:spcBef>
              <a:spcPct val="0"/>
            </a:spcBef>
            <a:spcAft>
              <a:spcPct val="15000"/>
            </a:spcAft>
            <a:buChar char="•"/>
          </a:pPr>
          <a:r>
            <a:rPr lang="en-US" sz="2100" kern="1200" dirty="0"/>
            <a:t>Turkey Characterization Report</a:t>
          </a:r>
        </a:p>
      </dsp:txBody>
      <dsp:txXfrm>
        <a:off x="3655814" y="1050134"/>
        <a:ext cx="3203971" cy="3429877"/>
      </dsp:txXfrm>
    </dsp:sp>
    <dsp:sp modelId="{165F022B-C54D-4D2E-ADEE-C7748BC9061B}">
      <dsp:nvSpPr>
        <dsp:cNvPr id="0" name=""/>
        <dsp:cNvSpPr/>
      </dsp:nvSpPr>
      <dsp:spPr>
        <a:xfrm>
          <a:off x="7308342" y="276137"/>
          <a:ext cx="3203971" cy="77399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 (Manure/Litter nutrient concentration) </a:t>
          </a:r>
        </a:p>
      </dsp:txBody>
      <dsp:txXfrm>
        <a:off x="7308342" y="276137"/>
        <a:ext cx="3203971" cy="773997"/>
      </dsp:txXfrm>
    </dsp:sp>
    <dsp:sp modelId="{F12B0BE6-FD62-4273-BB1D-C763381B05ED}">
      <dsp:nvSpPr>
        <dsp:cNvPr id="0" name=""/>
        <dsp:cNvSpPr/>
      </dsp:nvSpPr>
      <dsp:spPr>
        <a:xfrm>
          <a:off x="7308342" y="1060493"/>
          <a:ext cx="3203971" cy="342987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American Society of Agricultural and Biological Engineers (ASABE) </a:t>
          </a:r>
        </a:p>
        <a:p>
          <a:pPr marL="228600" lvl="1" indent="-228600" algn="l" defTabSz="933450">
            <a:lnSpc>
              <a:spcPct val="90000"/>
            </a:lnSpc>
            <a:spcBef>
              <a:spcPct val="0"/>
            </a:spcBef>
            <a:spcAft>
              <a:spcPct val="15000"/>
            </a:spcAft>
            <a:buChar char="•"/>
          </a:pPr>
          <a:r>
            <a:rPr lang="en-US" sz="2100" kern="1200" dirty="0"/>
            <a:t>Poultry Litter Subcommittee (PLS)</a:t>
          </a:r>
        </a:p>
        <a:p>
          <a:pPr marL="228600" lvl="1" indent="-228600" algn="l" defTabSz="933450">
            <a:lnSpc>
              <a:spcPct val="90000"/>
            </a:lnSpc>
            <a:spcBef>
              <a:spcPct val="0"/>
            </a:spcBef>
            <a:spcAft>
              <a:spcPct val="15000"/>
            </a:spcAft>
            <a:buChar char="•"/>
          </a:pPr>
          <a:r>
            <a:rPr lang="en-US" sz="2100" kern="1200" dirty="0"/>
            <a:t>Swine characterization report</a:t>
          </a:r>
        </a:p>
        <a:p>
          <a:pPr marL="228600" lvl="1" indent="-228600" algn="l" defTabSz="933450">
            <a:lnSpc>
              <a:spcPct val="90000"/>
            </a:lnSpc>
            <a:spcBef>
              <a:spcPct val="0"/>
            </a:spcBef>
            <a:spcAft>
              <a:spcPct val="15000"/>
            </a:spcAft>
            <a:buChar char="•"/>
          </a:pPr>
          <a:r>
            <a:rPr lang="en-US" sz="2100" kern="1200" dirty="0"/>
            <a:t>Turkey Characterization Report</a:t>
          </a:r>
        </a:p>
      </dsp:txBody>
      <dsp:txXfrm>
        <a:off x="7308342" y="1060493"/>
        <a:ext cx="3203971" cy="342987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0E8D73-6562-4B2F-8032-DCDE8CB50FF5}">
      <dsp:nvSpPr>
        <dsp:cNvPr id="0" name=""/>
        <dsp:cNvSpPr/>
      </dsp:nvSpPr>
      <dsp:spPr>
        <a:xfrm>
          <a:off x="414530" y="2018"/>
          <a:ext cx="9686538" cy="11749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70" tIns="77470" rIns="77470" bIns="77470" numCol="1" spcCol="1270" anchor="ctr" anchorCtr="0">
          <a:noAutofit/>
        </a:bodyPr>
        <a:lstStyle/>
        <a:p>
          <a:pPr marL="0" lvl="0" indent="0" algn="ctr" defTabSz="2711450">
            <a:lnSpc>
              <a:spcPct val="90000"/>
            </a:lnSpc>
            <a:spcBef>
              <a:spcPct val="0"/>
            </a:spcBef>
            <a:spcAft>
              <a:spcPct val="35000"/>
            </a:spcAft>
            <a:buNone/>
          </a:pPr>
          <a:r>
            <a:rPr lang="en-US" sz="6100" kern="1200" dirty="0"/>
            <a:t>Fertilizer Sales tonnage data </a:t>
          </a:r>
        </a:p>
      </dsp:txBody>
      <dsp:txXfrm>
        <a:off x="448943" y="36431"/>
        <a:ext cx="9617712" cy="1106120"/>
      </dsp:txXfrm>
    </dsp:sp>
    <dsp:sp modelId="{8C83562C-4282-46B0-A07B-5D9110A40092}">
      <dsp:nvSpPr>
        <dsp:cNvPr id="0" name=""/>
        <dsp:cNvSpPr/>
      </dsp:nvSpPr>
      <dsp:spPr>
        <a:xfrm rot="5400000">
          <a:off x="5154992" y="1279772"/>
          <a:ext cx="205615" cy="20561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40599E-BB9C-4234-BD28-7A01430EE844}">
      <dsp:nvSpPr>
        <dsp:cNvPr id="0" name=""/>
        <dsp:cNvSpPr/>
      </dsp:nvSpPr>
      <dsp:spPr>
        <a:xfrm>
          <a:off x="414530" y="1588195"/>
          <a:ext cx="9686538" cy="1174946"/>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1200150">
            <a:lnSpc>
              <a:spcPct val="90000"/>
            </a:lnSpc>
            <a:spcBef>
              <a:spcPct val="0"/>
            </a:spcBef>
            <a:spcAft>
              <a:spcPct val="35000"/>
            </a:spcAft>
            <a:buNone/>
          </a:pPr>
          <a:r>
            <a:rPr lang="en-US" sz="2700" kern="1200" dirty="0"/>
            <a:t>American Association of Plant Food Control Officials (AAPFCO)</a:t>
          </a:r>
        </a:p>
        <a:p>
          <a:pPr marL="228600" lvl="1" indent="-228600" algn="l" defTabSz="933450">
            <a:lnSpc>
              <a:spcPct val="90000"/>
            </a:lnSpc>
            <a:spcBef>
              <a:spcPct val="0"/>
            </a:spcBef>
            <a:spcAft>
              <a:spcPct val="15000"/>
            </a:spcAft>
            <a:buChar char="•"/>
          </a:pPr>
          <a:r>
            <a:rPr lang="en-US" sz="2100" kern="1200" dirty="0"/>
            <a:t>1985-2016</a:t>
          </a:r>
        </a:p>
      </dsp:txBody>
      <dsp:txXfrm>
        <a:off x="448943" y="1622608"/>
        <a:ext cx="9617712" cy="1106120"/>
      </dsp:txXfrm>
    </dsp:sp>
    <dsp:sp modelId="{3896CFC4-ED84-4EBC-8C1D-2933466BB2BF}">
      <dsp:nvSpPr>
        <dsp:cNvPr id="0" name=""/>
        <dsp:cNvSpPr/>
      </dsp:nvSpPr>
      <dsp:spPr>
        <a:xfrm rot="5400000">
          <a:off x="5154992" y="2865949"/>
          <a:ext cx="205615" cy="20561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68AC3C-E6B5-4830-89FC-E24DC07D995E}">
      <dsp:nvSpPr>
        <dsp:cNvPr id="0" name=""/>
        <dsp:cNvSpPr/>
      </dsp:nvSpPr>
      <dsp:spPr>
        <a:xfrm>
          <a:off x="414530" y="3174373"/>
          <a:ext cx="9686538" cy="1174946"/>
        </a:xfrm>
        <a:prstGeom prst="roundRect">
          <a:avLst>
            <a:gd name="adj" fmla="val 1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1200150">
            <a:lnSpc>
              <a:spcPct val="90000"/>
            </a:lnSpc>
            <a:spcBef>
              <a:spcPct val="0"/>
            </a:spcBef>
            <a:spcAft>
              <a:spcPct val="35000"/>
            </a:spcAft>
            <a:buNone/>
          </a:pPr>
          <a:r>
            <a:rPr lang="en-US" sz="2700" kern="1200" dirty="0"/>
            <a:t>Direct reported state data (Departments of Ag)</a:t>
          </a:r>
        </a:p>
        <a:p>
          <a:pPr marL="228600" lvl="1" indent="-228600" algn="l" defTabSz="933450">
            <a:lnSpc>
              <a:spcPct val="90000"/>
            </a:lnSpc>
            <a:spcBef>
              <a:spcPct val="0"/>
            </a:spcBef>
            <a:spcAft>
              <a:spcPct val="15000"/>
            </a:spcAft>
            <a:buChar char="•"/>
          </a:pPr>
          <a:r>
            <a:rPr lang="en-US" sz="2100" kern="1200" dirty="0"/>
            <a:t>2017-2020</a:t>
          </a:r>
        </a:p>
      </dsp:txBody>
      <dsp:txXfrm>
        <a:off x="448943" y="3208786"/>
        <a:ext cx="9617712" cy="110612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BA745A-EBE9-46ED-B9CF-1EF75F61CE99}">
      <dsp:nvSpPr>
        <dsp:cNvPr id="0" name=""/>
        <dsp:cNvSpPr/>
      </dsp:nvSpPr>
      <dsp:spPr>
        <a:xfrm>
          <a:off x="0" y="87668"/>
          <a:ext cx="10515600" cy="7956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The Chesapeake Bay Program uses models to examine how management practices will reduce nitrogen and phosphorus </a:t>
          </a:r>
        </a:p>
      </dsp:txBody>
      <dsp:txXfrm>
        <a:off x="38838" y="126506"/>
        <a:ext cx="10437924" cy="717924"/>
      </dsp:txXfrm>
    </dsp:sp>
    <dsp:sp modelId="{952ED603-B82F-4288-8428-3299F3294DFD}">
      <dsp:nvSpPr>
        <dsp:cNvPr id="0" name=""/>
        <dsp:cNvSpPr/>
      </dsp:nvSpPr>
      <dsp:spPr>
        <a:xfrm>
          <a:off x="0" y="883268"/>
          <a:ext cx="105156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ctr" defTabSz="711200">
            <a:lnSpc>
              <a:spcPct val="90000"/>
            </a:lnSpc>
            <a:spcBef>
              <a:spcPct val="0"/>
            </a:spcBef>
            <a:spcAft>
              <a:spcPct val="20000"/>
            </a:spcAft>
            <a:buChar char="•"/>
          </a:pPr>
          <a:r>
            <a:rPr lang="en-US" sz="1600" kern="1200" dirty="0"/>
            <a:t>AND</a:t>
          </a:r>
        </a:p>
      </dsp:txBody>
      <dsp:txXfrm>
        <a:off x="0" y="883268"/>
        <a:ext cx="10515600" cy="331200"/>
      </dsp:txXfrm>
    </dsp:sp>
    <dsp:sp modelId="{8EE0759F-D3EE-4AEA-8A66-BEEF4F9C0FFA}">
      <dsp:nvSpPr>
        <dsp:cNvPr id="0" name=""/>
        <dsp:cNvSpPr/>
      </dsp:nvSpPr>
      <dsp:spPr>
        <a:xfrm>
          <a:off x="0" y="1214468"/>
          <a:ext cx="10515600" cy="7956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Multiple sources of data are used to feed these tools </a:t>
          </a:r>
        </a:p>
      </dsp:txBody>
      <dsp:txXfrm>
        <a:off x="38838" y="1253306"/>
        <a:ext cx="10437924" cy="717924"/>
      </dsp:txXfrm>
    </dsp:sp>
    <dsp:sp modelId="{1F7FEAC7-BBE4-44AF-90F7-6F94F3362E74}">
      <dsp:nvSpPr>
        <dsp:cNvPr id="0" name=""/>
        <dsp:cNvSpPr/>
      </dsp:nvSpPr>
      <dsp:spPr>
        <a:xfrm>
          <a:off x="0" y="2010069"/>
          <a:ext cx="105156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ctr" defTabSz="711200">
            <a:lnSpc>
              <a:spcPct val="90000"/>
            </a:lnSpc>
            <a:spcBef>
              <a:spcPct val="0"/>
            </a:spcBef>
            <a:spcAft>
              <a:spcPct val="20000"/>
            </a:spcAft>
            <a:buChar char="•"/>
          </a:pPr>
          <a:r>
            <a:rPr lang="en-US" sz="1600" kern="1200" dirty="0"/>
            <a:t>BUT</a:t>
          </a:r>
        </a:p>
      </dsp:txBody>
      <dsp:txXfrm>
        <a:off x="0" y="2010069"/>
        <a:ext cx="10515600" cy="331200"/>
      </dsp:txXfrm>
    </dsp:sp>
    <dsp:sp modelId="{04B7F868-B9F2-43C6-8B75-55793A3F35FC}">
      <dsp:nvSpPr>
        <dsp:cNvPr id="0" name=""/>
        <dsp:cNvSpPr/>
      </dsp:nvSpPr>
      <dsp:spPr>
        <a:xfrm>
          <a:off x="0" y="2341268"/>
          <a:ext cx="10515600" cy="7956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Data limitations require assumptions to be made</a:t>
          </a:r>
        </a:p>
      </dsp:txBody>
      <dsp:txXfrm>
        <a:off x="38838" y="2380106"/>
        <a:ext cx="10437924" cy="717924"/>
      </dsp:txXfrm>
    </dsp:sp>
    <dsp:sp modelId="{400689B2-A4C7-4653-8A18-6C8A2BEBA733}">
      <dsp:nvSpPr>
        <dsp:cNvPr id="0" name=""/>
        <dsp:cNvSpPr/>
      </dsp:nvSpPr>
      <dsp:spPr>
        <a:xfrm>
          <a:off x="0" y="3136869"/>
          <a:ext cx="105156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ctr" defTabSz="711200">
            <a:lnSpc>
              <a:spcPct val="90000"/>
            </a:lnSpc>
            <a:spcBef>
              <a:spcPct val="0"/>
            </a:spcBef>
            <a:spcAft>
              <a:spcPct val="20000"/>
            </a:spcAft>
            <a:buChar char="•"/>
          </a:pPr>
          <a:r>
            <a:rPr lang="en-US" sz="1600" kern="1200" dirty="0"/>
            <a:t>THEREFORE</a:t>
          </a:r>
        </a:p>
      </dsp:txBody>
      <dsp:txXfrm>
        <a:off x="0" y="3136869"/>
        <a:ext cx="10515600" cy="331200"/>
      </dsp:txXfrm>
    </dsp:sp>
    <dsp:sp modelId="{ABCE6A02-C9BD-4515-9107-D3A49529A468}">
      <dsp:nvSpPr>
        <dsp:cNvPr id="0" name=""/>
        <dsp:cNvSpPr/>
      </dsp:nvSpPr>
      <dsp:spPr>
        <a:xfrm>
          <a:off x="0" y="3468069"/>
          <a:ext cx="10515600" cy="7956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New lines of evidence are essential to improving the representation of agriculture in modeling tools</a:t>
          </a:r>
        </a:p>
      </dsp:txBody>
      <dsp:txXfrm>
        <a:off x="38838" y="3506907"/>
        <a:ext cx="10437924" cy="7179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2E051-4305-482D-B4EF-F6172B336152}">
      <dsp:nvSpPr>
        <dsp:cNvPr id="0" name=""/>
        <dsp:cNvSpPr/>
      </dsp:nvSpPr>
      <dsp:spPr>
        <a:xfrm>
          <a:off x="0" y="363456"/>
          <a:ext cx="10515600" cy="4788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1B62C58-87B9-405A-B5C7-0170057E6C03}">
      <dsp:nvSpPr>
        <dsp:cNvPr id="0" name=""/>
        <dsp:cNvSpPr/>
      </dsp:nvSpPr>
      <dsp:spPr>
        <a:xfrm>
          <a:off x="525780" y="83016"/>
          <a:ext cx="736092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Bay Total Maximum Daily Load (TMDL) Summary</a:t>
          </a:r>
        </a:p>
      </dsp:txBody>
      <dsp:txXfrm>
        <a:off x="553160" y="110396"/>
        <a:ext cx="7306160" cy="506120"/>
      </dsp:txXfrm>
    </dsp:sp>
    <dsp:sp modelId="{D58178D0-3542-496A-9F3C-B073CDC3E2ED}">
      <dsp:nvSpPr>
        <dsp:cNvPr id="0" name=""/>
        <dsp:cNvSpPr/>
      </dsp:nvSpPr>
      <dsp:spPr>
        <a:xfrm>
          <a:off x="0" y="1225296"/>
          <a:ext cx="10515600" cy="4788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AA930C-CB80-4139-A454-E0F7E785FCCC}">
      <dsp:nvSpPr>
        <dsp:cNvPr id="0" name=""/>
        <dsp:cNvSpPr/>
      </dsp:nvSpPr>
      <dsp:spPr>
        <a:xfrm>
          <a:off x="525780" y="944856"/>
          <a:ext cx="736092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Background on Watershed Model</a:t>
          </a:r>
        </a:p>
      </dsp:txBody>
      <dsp:txXfrm>
        <a:off x="553160" y="972236"/>
        <a:ext cx="7306160" cy="506120"/>
      </dsp:txXfrm>
    </dsp:sp>
    <dsp:sp modelId="{454FAC18-0D2D-47BC-8E09-6B87593282B0}">
      <dsp:nvSpPr>
        <dsp:cNvPr id="0" name=""/>
        <dsp:cNvSpPr/>
      </dsp:nvSpPr>
      <dsp:spPr>
        <a:xfrm>
          <a:off x="0" y="2087137"/>
          <a:ext cx="10515600" cy="20947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95732" rIns="816127"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Ag acres</a:t>
          </a:r>
        </a:p>
        <a:p>
          <a:pPr marL="171450" lvl="1" indent="-171450" algn="l" defTabSz="844550">
            <a:lnSpc>
              <a:spcPct val="90000"/>
            </a:lnSpc>
            <a:spcBef>
              <a:spcPct val="0"/>
            </a:spcBef>
            <a:spcAft>
              <a:spcPct val="15000"/>
            </a:spcAft>
            <a:buChar char="•"/>
          </a:pPr>
          <a:r>
            <a:rPr lang="en-US" sz="1900" kern="1200" dirty="0"/>
            <a:t>Crop Yields</a:t>
          </a:r>
        </a:p>
        <a:p>
          <a:pPr marL="171450" lvl="1" indent="-171450" algn="l" defTabSz="844550">
            <a:lnSpc>
              <a:spcPct val="90000"/>
            </a:lnSpc>
            <a:spcBef>
              <a:spcPct val="0"/>
            </a:spcBef>
            <a:spcAft>
              <a:spcPct val="15000"/>
            </a:spcAft>
            <a:buChar char="•"/>
          </a:pPr>
          <a:r>
            <a:rPr lang="en-US" sz="1900" kern="1200" dirty="0"/>
            <a:t>Organic Nutrients</a:t>
          </a:r>
        </a:p>
        <a:p>
          <a:pPr marL="171450" lvl="1" indent="-171450" algn="l" defTabSz="844550">
            <a:lnSpc>
              <a:spcPct val="90000"/>
            </a:lnSpc>
            <a:spcBef>
              <a:spcPct val="0"/>
            </a:spcBef>
            <a:spcAft>
              <a:spcPct val="15000"/>
            </a:spcAft>
            <a:buChar char="•"/>
          </a:pPr>
          <a:r>
            <a:rPr lang="en-US" sz="1900" kern="1200" dirty="0"/>
            <a:t>Inorganic Fertilizer nutrients</a:t>
          </a:r>
        </a:p>
        <a:p>
          <a:pPr marL="171450" lvl="1" indent="-171450" algn="l" defTabSz="844550">
            <a:lnSpc>
              <a:spcPct val="90000"/>
            </a:lnSpc>
            <a:spcBef>
              <a:spcPct val="0"/>
            </a:spcBef>
            <a:spcAft>
              <a:spcPct val="15000"/>
            </a:spcAft>
            <a:buChar char="•"/>
          </a:pPr>
          <a:r>
            <a:rPr lang="en-US" sz="1900" kern="1200" dirty="0"/>
            <a:t>Nutrient Applications </a:t>
          </a:r>
        </a:p>
      </dsp:txBody>
      <dsp:txXfrm>
        <a:off x="0" y="2087137"/>
        <a:ext cx="10515600" cy="2094750"/>
      </dsp:txXfrm>
    </dsp:sp>
    <dsp:sp modelId="{A67AAF29-E381-4BC5-8EA8-29460DAD8914}">
      <dsp:nvSpPr>
        <dsp:cNvPr id="0" name=""/>
        <dsp:cNvSpPr/>
      </dsp:nvSpPr>
      <dsp:spPr>
        <a:xfrm>
          <a:off x="525780" y="1806697"/>
          <a:ext cx="736092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Data sources</a:t>
          </a:r>
        </a:p>
      </dsp:txBody>
      <dsp:txXfrm>
        <a:off x="553160" y="1834077"/>
        <a:ext cx="7306160" cy="506120"/>
      </dsp:txXfrm>
    </dsp:sp>
    <dsp:sp modelId="{DDF85FF5-CA44-46DA-8AB3-3F061C5EABD5}">
      <dsp:nvSpPr>
        <dsp:cNvPr id="0" name=""/>
        <dsp:cNvSpPr/>
      </dsp:nvSpPr>
      <dsp:spPr>
        <a:xfrm>
          <a:off x="0" y="4564927"/>
          <a:ext cx="10515600" cy="80797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95732" rIns="816127"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Consistency &gt; Accuracy</a:t>
          </a:r>
        </a:p>
      </dsp:txBody>
      <dsp:txXfrm>
        <a:off x="0" y="4564927"/>
        <a:ext cx="10515600" cy="807975"/>
      </dsp:txXfrm>
    </dsp:sp>
    <dsp:sp modelId="{DB554E83-030D-4B72-B9D2-636E72710D4C}">
      <dsp:nvSpPr>
        <dsp:cNvPr id="0" name=""/>
        <dsp:cNvSpPr/>
      </dsp:nvSpPr>
      <dsp:spPr>
        <a:xfrm>
          <a:off x="525780" y="4284487"/>
          <a:ext cx="736092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44550">
            <a:lnSpc>
              <a:spcPct val="90000"/>
            </a:lnSpc>
            <a:spcBef>
              <a:spcPct val="0"/>
            </a:spcBef>
            <a:spcAft>
              <a:spcPct val="35000"/>
            </a:spcAft>
            <a:buNone/>
          </a:pPr>
          <a:r>
            <a:rPr lang="en-US" sz="1900" kern="1200" dirty="0"/>
            <a:t>Data ideals</a:t>
          </a:r>
        </a:p>
      </dsp:txBody>
      <dsp:txXfrm>
        <a:off x="553160" y="4311867"/>
        <a:ext cx="7306160"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2ACD3D-9CD9-4F1E-85DD-656263658976}">
      <dsp:nvSpPr>
        <dsp:cNvPr id="0" name=""/>
        <dsp:cNvSpPr/>
      </dsp:nvSpPr>
      <dsp:spPr>
        <a:xfrm>
          <a:off x="0" y="1207"/>
          <a:ext cx="11537696" cy="8599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Represent anthropogenic changes in load</a:t>
          </a:r>
        </a:p>
      </dsp:txBody>
      <dsp:txXfrm>
        <a:off x="41979" y="43186"/>
        <a:ext cx="11453738" cy="775991"/>
      </dsp:txXfrm>
    </dsp:sp>
    <dsp:sp modelId="{3676E4B7-9C7F-4D96-8BF8-25BF212E01C5}">
      <dsp:nvSpPr>
        <dsp:cNvPr id="0" name=""/>
        <dsp:cNvSpPr/>
      </dsp:nvSpPr>
      <dsp:spPr>
        <a:xfrm>
          <a:off x="0" y="961957"/>
          <a:ext cx="11537696" cy="8599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Set and track reduction goals</a:t>
          </a:r>
        </a:p>
      </dsp:txBody>
      <dsp:txXfrm>
        <a:off x="41979" y="1003936"/>
        <a:ext cx="11453738" cy="775991"/>
      </dsp:txXfrm>
    </dsp:sp>
    <dsp:sp modelId="{65A30D83-4C1A-44AB-BCFC-8D662DAA243E}">
      <dsp:nvSpPr>
        <dsp:cNvPr id="0" name=""/>
        <dsp:cNvSpPr/>
      </dsp:nvSpPr>
      <dsp:spPr>
        <a:xfrm>
          <a:off x="0" y="1922707"/>
          <a:ext cx="11537696" cy="8599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Ideally:</a:t>
          </a:r>
        </a:p>
      </dsp:txBody>
      <dsp:txXfrm>
        <a:off x="41979" y="1964686"/>
        <a:ext cx="11453738" cy="775991"/>
      </dsp:txXfrm>
    </dsp:sp>
    <dsp:sp modelId="{5B49F9F2-D469-4D85-AAD8-1F123DE54FC2}">
      <dsp:nvSpPr>
        <dsp:cNvPr id="0" name=""/>
        <dsp:cNvSpPr/>
      </dsp:nvSpPr>
      <dsp:spPr>
        <a:xfrm>
          <a:off x="0" y="2782657"/>
          <a:ext cx="11537696" cy="1883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6322"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Include all load sources</a:t>
          </a:r>
        </a:p>
        <a:p>
          <a:pPr marL="228600" lvl="1" indent="-228600" algn="l" defTabSz="1200150">
            <a:lnSpc>
              <a:spcPct val="90000"/>
            </a:lnSpc>
            <a:spcBef>
              <a:spcPct val="0"/>
            </a:spcBef>
            <a:spcAft>
              <a:spcPct val="20000"/>
            </a:spcAft>
            <a:buChar char="•"/>
          </a:pPr>
          <a:r>
            <a:rPr lang="en-US" sz="2700" kern="1200" dirty="0"/>
            <a:t>Treat all jurisdictions equally</a:t>
          </a:r>
        </a:p>
        <a:p>
          <a:pPr marL="228600" lvl="1" indent="-228600" algn="l" defTabSz="1200150">
            <a:lnSpc>
              <a:spcPct val="90000"/>
            </a:lnSpc>
            <a:spcBef>
              <a:spcPct val="0"/>
            </a:spcBef>
            <a:spcAft>
              <a:spcPct val="20000"/>
            </a:spcAft>
            <a:buChar char="•"/>
          </a:pPr>
          <a:r>
            <a:rPr lang="en-US" sz="2700" kern="1200" dirty="0"/>
            <a:t>Track management actions that change loads</a:t>
          </a:r>
        </a:p>
        <a:p>
          <a:pPr marL="228600" lvl="1" indent="-228600" algn="l" defTabSz="1200150">
            <a:lnSpc>
              <a:spcPct val="90000"/>
            </a:lnSpc>
            <a:spcBef>
              <a:spcPct val="0"/>
            </a:spcBef>
            <a:spcAft>
              <a:spcPct val="20000"/>
            </a:spcAft>
            <a:buChar char="•"/>
          </a:pPr>
          <a:r>
            <a:rPr lang="en-US" sz="2700" kern="1200" dirty="0"/>
            <a:t>Factor out the variability of weather over time</a:t>
          </a:r>
        </a:p>
      </dsp:txBody>
      <dsp:txXfrm>
        <a:off x="0" y="2782657"/>
        <a:ext cx="11537696" cy="18837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5BFB1-FBA3-4ACD-8A67-2245AB0B335C}">
      <dsp:nvSpPr>
        <dsp:cNvPr id="0" name=""/>
        <dsp:cNvSpPr/>
      </dsp:nvSpPr>
      <dsp:spPr>
        <a:xfrm>
          <a:off x="0" y="53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CAC5C6-3745-4D4C-98C2-262A17529FF4}">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Aerial Imagery</a:t>
          </a:r>
        </a:p>
      </dsp:txBody>
      <dsp:txXfrm>
        <a:off x="0" y="531"/>
        <a:ext cx="10515600" cy="870055"/>
      </dsp:txXfrm>
    </dsp:sp>
    <dsp:sp modelId="{3F966ED8-66D9-4507-A029-75325B85890C}">
      <dsp:nvSpPr>
        <dsp:cNvPr id="0" name=""/>
        <dsp:cNvSpPr/>
      </dsp:nvSpPr>
      <dsp:spPr>
        <a:xfrm>
          <a:off x="0" y="870586"/>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BA33C3-0F21-4EEB-9634-8C60EC6F772B}">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 Census of Agriculture </a:t>
          </a:r>
        </a:p>
      </dsp:txBody>
      <dsp:txXfrm>
        <a:off x="0" y="870586"/>
        <a:ext cx="10515600" cy="870055"/>
      </dsp:txXfrm>
    </dsp:sp>
    <dsp:sp modelId="{04DF0DE8-B5D4-49E0-9745-FAD27A7B2174}">
      <dsp:nvSpPr>
        <dsp:cNvPr id="0" name=""/>
        <dsp:cNvSpPr/>
      </dsp:nvSpPr>
      <dsp:spPr>
        <a:xfrm>
          <a:off x="0" y="174064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A541C2-0393-4362-B739-6C05F069CEA6}">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State reporting</a:t>
          </a:r>
        </a:p>
      </dsp:txBody>
      <dsp:txXfrm>
        <a:off x="0" y="1740641"/>
        <a:ext cx="10515600" cy="870055"/>
      </dsp:txXfrm>
    </dsp:sp>
    <dsp:sp modelId="{E5B67752-0DBD-4C15-90B7-41852CD6DE0C}">
      <dsp:nvSpPr>
        <dsp:cNvPr id="0" name=""/>
        <dsp:cNvSpPr/>
      </dsp:nvSpPr>
      <dsp:spPr>
        <a:xfrm>
          <a:off x="0" y="2610696"/>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A7C23E-375B-4D14-979E-B0D25CE72CB0}">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Industry</a:t>
          </a:r>
        </a:p>
      </dsp:txBody>
      <dsp:txXfrm>
        <a:off x="0" y="2610696"/>
        <a:ext cx="10515600" cy="870055"/>
      </dsp:txXfrm>
    </dsp:sp>
    <dsp:sp modelId="{097E30C2-DA5D-46E9-8B53-9DEAAE292B6E}">
      <dsp:nvSpPr>
        <dsp:cNvPr id="0" name=""/>
        <dsp:cNvSpPr/>
      </dsp:nvSpPr>
      <dsp:spPr>
        <a:xfrm>
          <a:off x="0" y="348075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D23213-64E8-4DEA-B401-8862D9B86E25}">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Research values</a:t>
          </a:r>
        </a:p>
      </dsp:txBody>
      <dsp:txXfrm>
        <a:off x="0" y="3480751"/>
        <a:ext cx="10515600" cy="8700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2D314-848C-406C-8A75-023912EF3EC2}">
      <dsp:nvSpPr>
        <dsp:cNvPr id="0" name=""/>
        <dsp:cNvSpPr/>
      </dsp:nvSpPr>
      <dsp:spPr>
        <a:xfrm>
          <a:off x="6292656" y="4980202"/>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61751" y="5017023"/>
        <a:ext cx="17799" cy="17799"/>
      </dsp:txXfrm>
    </dsp:sp>
    <dsp:sp modelId="{BFE33983-7930-4794-8071-64AF34B193FA}">
      <dsp:nvSpPr>
        <dsp:cNvPr id="0" name=""/>
        <dsp:cNvSpPr/>
      </dsp:nvSpPr>
      <dsp:spPr>
        <a:xfrm>
          <a:off x="4156723" y="4347590"/>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15566" y="4667604"/>
        <a:ext cx="38303" cy="38303"/>
      </dsp:txXfrm>
    </dsp:sp>
    <dsp:sp modelId="{11A98DCC-622A-4BC1-B51A-D5291FDFD1DF}">
      <dsp:nvSpPr>
        <dsp:cNvPr id="0" name=""/>
        <dsp:cNvSpPr/>
      </dsp:nvSpPr>
      <dsp:spPr>
        <a:xfrm>
          <a:off x="8428589" y="4347590"/>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87432" y="4667604"/>
        <a:ext cx="38303" cy="38303"/>
      </dsp:txXfrm>
    </dsp:sp>
    <dsp:sp modelId="{92614EE1-4C80-4344-A7F0-B6AD145AC43D}">
      <dsp:nvSpPr>
        <dsp:cNvPr id="0" name=""/>
        <dsp:cNvSpPr/>
      </dsp:nvSpPr>
      <dsp:spPr>
        <a:xfrm>
          <a:off x="8428589" y="4301870"/>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97684" y="4338690"/>
        <a:ext cx="17799" cy="17799"/>
      </dsp:txXfrm>
    </dsp:sp>
    <dsp:sp modelId="{B1AF4005-2A76-45A1-B8B3-46B653167616}">
      <dsp:nvSpPr>
        <dsp:cNvPr id="0" name=""/>
        <dsp:cNvSpPr/>
      </dsp:nvSpPr>
      <dsp:spPr>
        <a:xfrm>
          <a:off x="8428589" y="3669258"/>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87432" y="3989272"/>
        <a:ext cx="38303" cy="38303"/>
      </dsp:txXfrm>
    </dsp:sp>
    <dsp:sp modelId="{D036DD04-351F-494C-9785-5992542D2461}">
      <dsp:nvSpPr>
        <dsp:cNvPr id="0" name=""/>
        <dsp:cNvSpPr/>
      </dsp:nvSpPr>
      <dsp:spPr>
        <a:xfrm>
          <a:off x="6292656" y="3669258"/>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51499" y="3989272"/>
        <a:ext cx="38303" cy="38303"/>
      </dsp:txXfrm>
    </dsp:sp>
    <dsp:sp modelId="{403931B7-DBFE-40BF-BAAE-D9A57F1453DE}">
      <dsp:nvSpPr>
        <dsp:cNvPr id="0" name=""/>
        <dsp:cNvSpPr/>
      </dsp:nvSpPr>
      <dsp:spPr>
        <a:xfrm>
          <a:off x="8428589" y="2945205"/>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97684" y="2982025"/>
        <a:ext cx="17799" cy="17799"/>
      </dsp:txXfrm>
    </dsp:sp>
    <dsp:sp modelId="{474366C8-4CB9-45E3-9933-9D50A871213B}">
      <dsp:nvSpPr>
        <dsp:cNvPr id="0" name=""/>
        <dsp:cNvSpPr/>
      </dsp:nvSpPr>
      <dsp:spPr>
        <a:xfrm>
          <a:off x="6292656" y="2990925"/>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51499" y="3310940"/>
        <a:ext cx="38303" cy="38303"/>
      </dsp:txXfrm>
    </dsp:sp>
    <dsp:sp modelId="{E71AB7C1-27AB-4528-8F09-01E355FDFF12}">
      <dsp:nvSpPr>
        <dsp:cNvPr id="0" name=""/>
        <dsp:cNvSpPr/>
      </dsp:nvSpPr>
      <dsp:spPr>
        <a:xfrm>
          <a:off x="4156723" y="3669258"/>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15566" y="3989272"/>
        <a:ext cx="38303" cy="38303"/>
      </dsp:txXfrm>
    </dsp:sp>
    <dsp:sp modelId="{BDCE4957-E0D6-4C9F-B62C-802869B026CF}">
      <dsp:nvSpPr>
        <dsp:cNvPr id="0" name=""/>
        <dsp:cNvSpPr/>
      </dsp:nvSpPr>
      <dsp:spPr>
        <a:xfrm>
          <a:off x="2020791" y="2482176"/>
          <a:ext cx="355988" cy="1865414"/>
        </a:xfrm>
        <a:custGeom>
          <a:avLst/>
          <a:gdLst/>
          <a:ahLst/>
          <a:cxnLst/>
          <a:rect l="0" t="0" r="0" b="0"/>
          <a:pathLst>
            <a:path>
              <a:moveTo>
                <a:pt x="0" y="0"/>
              </a:moveTo>
              <a:lnTo>
                <a:pt x="177994" y="0"/>
              </a:lnTo>
              <a:lnTo>
                <a:pt x="177994" y="1865414"/>
              </a:lnTo>
              <a:lnTo>
                <a:pt x="355988" y="186541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151308" y="3367406"/>
        <a:ext cx="94953" cy="94953"/>
      </dsp:txXfrm>
    </dsp:sp>
    <dsp:sp modelId="{A903366E-109C-4436-AFAE-D720B21BC5A6}">
      <dsp:nvSpPr>
        <dsp:cNvPr id="0" name=""/>
        <dsp:cNvSpPr/>
      </dsp:nvSpPr>
      <dsp:spPr>
        <a:xfrm>
          <a:off x="4156723" y="1973427"/>
          <a:ext cx="355988" cy="339166"/>
        </a:xfrm>
        <a:custGeom>
          <a:avLst/>
          <a:gdLst/>
          <a:ahLst/>
          <a:cxnLst/>
          <a:rect l="0" t="0" r="0" b="0"/>
          <a:pathLst>
            <a:path>
              <a:moveTo>
                <a:pt x="0" y="0"/>
              </a:moveTo>
              <a:lnTo>
                <a:pt x="177994" y="0"/>
              </a:lnTo>
              <a:lnTo>
                <a:pt x="177994" y="339166"/>
              </a:lnTo>
              <a:lnTo>
                <a:pt x="355988" y="339166"/>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2130717"/>
        <a:ext cx="24584" cy="24584"/>
      </dsp:txXfrm>
    </dsp:sp>
    <dsp:sp modelId="{A6A87A2F-FCAB-4941-BF68-8484A00D5EA9}">
      <dsp:nvSpPr>
        <dsp:cNvPr id="0" name=""/>
        <dsp:cNvSpPr/>
      </dsp:nvSpPr>
      <dsp:spPr>
        <a:xfrm>
          <a:off x="4156723" y="1634260"/>
          <a:ext cx="355988" cy="339166"/>
        </a:xfrm>
        <a:custGeom>
          <a:avLst/>
          <a:gdLst/>
          <a:ahLst/>
          <a:cxnLst/>
          <a:rect l="0" t="0" r="0" b="0"/>
          <a:pathLst>
            <a:path>
              <a:moveTo>
                <a:pt x="0" y="339166"/>
              </a:moveTo>
              <a:lnTo>
                <a:pt x="177994" y="339166"/>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1791551"/>
        <a:ext cx="24584" cy="24584"/>
      </dsp:txXfrm>
    </dsp:sp>
    <dsp:sp modelId="{459C71A6-C35F-411C-9098-6E4646DEA804}">
      <dsp:nvSpPr>
        <dsp:cNvPr id="0" name=""/>
        <dsp:cNvSpPr/>
      </dsp:nvSpPr>
      <dsp:spPr>
        <a:xfrm>
          <a:off x="2020791" y="1973427"/>
          <a:ext cx="355988" cy="508749"/>
        </a:xfrm>
        <a:custGeom>
          <a:avLst/>
          <a:gdLst/>
          <a:ahLst/>
          <a:cxnLst/>
          <a:rect l="0" t="0" r="0" b="0"/>
          <a:pathLst>
            <a:path>
              <a:moveTo>
                <a:pt x="0" y="508749"/>
              </a:moveTo>
              <a:lnTo>
                <a:pt x="177994" y="508749"/>
              </a:lnTo>
              <a:lnTo>
                <a:pt x="177994" y="0"/>
              </a:lnTo>
              <a:lnTo>
                <a:pt x="355988"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183262" y="2212278"/>
        <a:ext cx="31046" cy="31046"/>
      </dsp:txXfrm>
    </dsp:sp>
    <dsp:sp modelId="{2D9C2825-A289-4B72-BF15-71BF7F3653AC}">
      <dsp:nvSpPr>
        <dsp:cNvPr id="0" name=""/>
        <dsp:cNvSpPr/>
      </dsp:nvSpPr>
      <dsp:spPr>
        <a:xfrm>
          <a:off x="4156723" y="616762"/>
          <a:ext cx="355988" cy="339166"/>
        </a:xfrm>
        <a:custGeom>
          <a:avLst/>
          <a:gdLst/>
          <a:ahLst/>
          <a:cxnLst/>
          <a:rect l="0" t="0" r="0" b="0"/>
          <a:pathLst>
            <a:path>
              <a:moveTo>
                <a:pt x="0" y="0"/>
              </a:moveTo>
              <a:lnTo>
                <a:pt x="177994" y="0"/>
              </a:lnTo>
              <a:lnTo>
                <a:pt x="177994" y="339166"/>
              </a:lnTo>
              <a:lnTo>
                <a:pt x="355988" y="339166"/>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774053"/>
        <a:ext cx="24584" cy="24584"/>
      </dsp:txXfrm>
    </dsp:sp>
    <dsp:sp modelId="{A9E11206-0F0E-4508-BFE1-C0D718B7A0CD}">
      <dsp:nvSpPr>
        <dsp:cNvPr id="0" name=""/>
        <dsp:cNvSpPr/>
      </dsp:nvSpPr>
      <dsp:spPr>
        <a:xfrm>
          <a:off x="4156723" y="277596"/>
          <a:ext cx="355988" cy="339166"/>
        </a:xfrm>
        <a:custGeom>
          <a:avLst/>
          <a:gdLst/>
          <a:ahLst/>
          <a:cxnLst/>
          <a:rect l="0" t="0" r="0" b="0"/>
          <a:pathLst>
            <a:path>
              <a:moveTo>
                <a:pt x="0" y="339166"/>
              </a:moveTo>
              <a:lnTo>
                <a:pt x="177994" y="339166"/>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434886"/>
        <a:ext cx="24584" cy="24584"/>
      </dsp:txXfrm>
    </dsp:sp>
    <dsp:sp modelId="{4A2D49FA-DFC0-44D3-92B8-82BB34568EA6}">
      <dsp:nvSpPr>
        <dsp:cNvPr id="0" name=""/>
        <dsp:cNvSpPr/>
      </dsp:nvSpPr>
      <dsp:spPr>
        <a:xfrm>
          <a:off x="2020791" y="616762"/>
          <a:ext cx="355988" cy="1865414"/>
        </a:xfrm>
        <a:custGeom>
          <a:avLst/>
          <a:gdLst/>
          <a:ahLst/>
          <a:cxnLst/>
          <a:rect l="0" t="0" r="0" b="0"/>
          <a:pathLst>
            <a:path>
              <a:moveTo>
                <a:pt x="0" y="1865414"/>
              </a:moveTo>
              <a:lnTo>
                <a:pt x="177994" y="1865414"/>
              </a:lnTo>
              <a:lnTo>
                <a:pt x="177994" y="0"/>
              </a:lnTo>
              <a:lnTo>
                <a:pt x="355988"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151308" y="1501992"/>
        <a:ext cx="94953" cy="94953"/>
      </dsp:txXfrm>
    </dsp:sp>
    <dsp:sp modelId="{6890EE3F-49BB-4C28-BD2B-38112EEECD88}">
      <dsp:nvSpPr>
        <dsp:cNvPr id="0" name=""/>
        <dsp:cNvSpPr/>
      </dsp:nvSpPr>
      <dsp:spPr>
        <a:xfrm rot="16200000">
          <a:off x="321389" y="2210843"/>
          <a:ext cx="2856136"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Ag inputs</a:t>
          </a:r>
        </a:p>
      </dsp:txBody>
      <dsp:txXfrm>
        <a:off x="321389" y="2210843"/>
        <a:ext cx="2856136" cy="542665"/>
      </dsp:txXfrm>
    </dsp:sp>
    <dsp:sp modelId="{899AC7CC-6A34-44E9-9B1C-9AB567DC9E01}">
      <dsp:nvSpPr>
        <dsp:cNvPr id="0" name=""/>
        <dsp:cNvSpPr/>
      </dsp:nvSpPr>
      <dsp:spPr>
        <a:xfrm>
          <a:off x="2376779" y="34542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Acres </a:t>
          </a:r>
        </a:p>
      </dsp:txBody>
      <dsp:txXfrm>
        <a:off x="2376779" y="345429"/>
        <a:ext cx="1779944" cy="542665"/>
      </dsp:txXfrm>
    </dsp:sp>
    <dsp:sp modelId="{56D1B2E0-014D-4AFE-8295-B78698380E15}">
      <dsp:nvSpPr>
        <dsp:cNvPr id="0" name=""/>
        <dsp:cNvSpPr/>
      </dsp:nvSpPr>
      <dsp:spPr>
        <a:xfrm>
          <a:off x="4512712" y="6263"/>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Aerial Imagery</a:t>
          </a:r>
        </a:p>
      </dsp:txBody>
      <dsp:txXfrm>
        <a:off x="4512712" y="6263"/>
        <a:ext cx="1779944" cy="542665"/>
      </dsp:txXfrm>
    </dsp:sp>
    <dsp:sp modelId="{10997F69-44E1-4802-9FF6-302940F167DE}">
      <dsp:nvSpPr>
        <dsp:cNvPr id="0" name=""/>
        <dsp:cNvSpPr/>
      </dsp:nvSpPr>
      <dsp:spPr>
        <a:xfrm>
          <a:off x="4512712" y="68459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Census of Agriculture </a:t>
          </a:r>
        </a:p>
      </dsp:txBody>
      <dsp:txXfrm>
        <a:off x="4512712" y="684595"/>
        <a:ext cx="1779944" cy="542665"/>
      </dsp:txXfrm>
    </dsp:sp>
    <dsp:sp modelId="{448BE69A-116C-408B-8274-2BAEA9624176}">
      <dsp:nvSpPr>
        <dsp:cNvPr id="0" name=""/>
        <dsp:cNvSpPr/>
      </dsp:nvSpPr>
      <dsp:spPr>
        <a:xfrm>
          <a:off x="2376779" y="1702094"/>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Crop Yields</a:t>
          </a:r>
        </a:p>
      </dsp:txBody>
      <dsp:txXfrm>
        <a:off x="2376779" y="1702094"/>
        <a:ext cx="1779944" cy="542665"/>
      </dsp:txXfrm>
    </dsp:sp>
    <dsp:sp modelId="{C046A0CB-18F5-4F5B-A140-540C16456729}">
      <dsp:nvSpPr>
        <dsp:cNvPr id="0" name=""/>
        <dsp:cNvSpPr/>
      </dsp:nvSpPr>
      <dsp:spPr>
        <a:xfrm>
          <a:off x="4512712" y="136292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USDA yields</a:t>
          </a:r>
        </a:p>
      </dsp:txBody>
      <dsp:txXfrm>
        <a:off x="4512712" y="1362927"/>
        <a:ext cx="1779944" cy="542665"/>
      </dsp:txXfrm>
    </dsp:sp>
    <dsp:sp modelId="{A9CB66B0-CBE1-40E8-8751-8665421D9BE7}">
      <dsp:nvSpPr>
        <dsp:cNvPr id="0" name=""/>
        <dsp:cNvSpPr/>
      </dsp:nvSpPr>
      <dsp:spPr>
        <a:xfrm>
          <a:off x="4512712" y="2041260"/>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Literature Values </a:t>
          </a:r>
        </a:p>
      </dsp:txBody>
      <dsp:txXfrm>
        <a:off x="4512712" y="2041260"/>
        <a:ext cx="1779944" cy="542665"/>
      </dsp:txXfrm>
    </dsp:sp>
    <dsp:sp modelId="{C5625A33-B3C1-4333-9223-64738C534FAF}">
      <dsp:nvSpPr>
        <dsp:cNvPr id="0" name=""/>
        <dsp:cNvSpPr/>
      </dsp:nvSpPr>
      <dsp:spPr>
        <a:xfrm>
          <a:off x="2376779"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Nutrients</a:t>
          </a:r>
        </a:p>
      </dsp:txBody>
      <dsp:txXfrm>
        <a:off x="2376779" y="4076257"/>
        <a:ext cx="1779944" cy="542665"/>
      </dsp:txXfrm>
    </dsp:sp>
    <dsp:sp modelId="{77A023F5-5714-4F16-A81A-B20EC678753F}">
      <dsp:nvSpPr>
        <dsp:cNvPr id="0" name=""/>
        <dsp:cNvSpPr/>
      </dsp:nvSpPr>
      <dsp:spPr>
        <a:xfrm>
          <a:off x="4512712" y="339792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Organic</a:t>
          </a:r>
        </a:p>
      </dsp:txBody>
      <dsp:txXfrm>
        <a:off x="4512712" y="3397925"/>
        <a:ext cx="1779944" cy="542665"/>
      </dsp:txXfrm>
    </dsp:sp>
    <dsp:sp modelId="{18F89250-5EE7-4A9D-86E0-A17D15A8F526}">
      <dsp:nvSpPr>
        <dsp:cNvPr id="0" name=""/>
        <dsp:cNvSpPr/>
      </dsp:nvSpPr>
      <dsp:spPr>
        <a:xfrm>
          <a:off x="6648645" y="2719592"/>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Biosolids</a:t>
          </a:r>
        </a:p>
      </dsp:txBody>
      <dsp:txXfrm>
        <a:off x="6648645" y="2719592"/>
        <a:ext cx="1779944" cy="542665"/>
      </dsp:txXfrm>
    </dsp:sp>
    <dsp:sp modelId="{79F8EA6F-1C07-481F-AC79-C7737AA1509E}">
      <dsp:nvSpPr>
        <dsp:cNvPr id="0" name=""/>
        <dsp:cNvSpPr/>
      </dsp:nvSpPr>
      <dsp:spPr>
        <a:xfrm>
          <a:off x="8784578" y="2719592"/>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State supplied</a:t>
          </a:r>
        </a:p>
      </dsp:txBody>
      <dsp:txXfrm>
        <a:off x="8784578" y="2719592"/>
        <a:ext cx="1779944" cy="542665"/>
      </dsp:txXfrm>
    </dsp:sp>
    <dsp:sp modelId="{08B5565E-4D98-47FB-880F-1345DFCA7B73}">
      <dsp:nvSpPr>
        <dsp:cNvPr id="0" name=""/>
        <dsp:cNvSpPr/>
      </dsp:nvSpPr>
      <dsp:spPr>
        <a:xfrm>
          <a:off x="6648645"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a:t>
          </a:r>
        </a:p>
      </dsp:txBody>
      <dsp:txXfrm>
        <a:off x="6648645" y="4076257"/>
        <a:ext cx="1779944" cy="542665"/>
      </dsp:txXfrm>
    </dsp:sp>
    <dsp:sp modelId="{F3BEA220-54EB-42C6-B360-455822A7B9E2}">
      <dsp:nvSpPr>
        <dsp:cNvPr id="0" name=""/>
        <dsp:cNvSpPr/>
      </dsp:nvSpPr>
      <dsp:spPr>
        <a:xfrm>
          <a:off x="8784578" y="339792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Animal population</a:t>
          </a:r>
        </a:p>
      </dsp:txBody>
      <dsp:txXfrm>
        <a:off x="8784578" y="3397925"/>
        <a:ext cx="1779944" cy="542665"/>
      </dsp:txXfrm>
    </dsp:sp>
    <dsp:sp modelId="{BAA26287-89CA-4090-8D97-E200E03B200A}">
      <dsp:nvSpPr>
        <dsp:cNvPr id="0" name=""/>
        <dsp:cNvSpPr/>
      </dsp:nvSpPr>
      <dsp:spPr>
        <a:xfrm>
          <a:off x="8784578"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 or litter generated</a:t>
          </a:r>
        </a:p>
      </dsp:txBody>
      <dsp:txXfrm>
        <a:off x="8784578" y="4076257"/>
        <a:ext cx="1779944" cy="542665"/>
      </dsp:txXfrm>
    </dsp:sp>
    <dsp:sp modelId="{A5F03FE0-2571-4233-80CD-0D4692F45969}">
      <dsp:nvSpPr>
        <dsp:cNvPr id="0" name=""/>
        <dsp:cNvSpPr/>
      </dsp:nvSpPr>
      <dsp:spPr>
        <a:xfrm>
          <a:off x="8784578"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 or litter nutrient concentration </a:t>
          </a:r>
        </a:p>
      </dsp:txBody>
      <dsp:txXfrm>
        <a:off x="8784578" y="4754589"/>
        <a:ext cx="1779944" cy="542665"/>
      </dsp:txXfrm>
    </dsp:sp>
    <dsp:sp modelId="{77FFE8A1-91C1-4366-8BAC-63B37C7AFB5A}">
      <dsp:nvSpPr>
        <dsp:cNvPr id="0" name=""/>
        <dsp:cNvSpPr/>
      </dsp:nvSpPr>
      <dsp:spPr>
        <a:xfrm>
          <a:off x="4512712"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Inorganic</a:t>
          </a:r>
        </a:p>
      </dsp:txBody>
      <dsp:txXfrm>
        <a:off x="4512712" y="4754589"/>
        <a:ext cx="1779944" cy="542665"/>
      </dsp:txXfrm>
    </dsp:sp>
    <dsp:sp modelId="{36756F0D-F3D3-4025-9649-F42B0EA83FEF}">
      <dsp:nvSpPr>
        <dsp:cNvPr id="0" name=""/>
        <dsp:cNvSpPr/>
      </dsp:nvSpPr>
      <dsp:spPr>
        <a:xfrm>
          <a:off x="6648645"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Sales Tonnage </a:t>
          </a:r>
        </a:p>
      </dsp:txBody>
      <dsp:txXfrm>
        <a:off x="6648645" y="4754589"/>
        <a:ext cx="1779944" cy="5426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2D314-848C-406C-8A75-023912EF3EC2}">
      <dsp:nvSpPr>
        <dsp:cNvPr id="0" name=""/>
        <dsp:cNvSpPr/>
      </dsp:nvSpPr>
      <dsp:spPr>
        <a:xfrm>
          <a:off x="6292656" y="4980202"/>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61751" y="5017023"/>
        <a:ext cx="17799" cy="17799"/>
      </dsp:txXfrm>
    </dsp:sp>
    <dsp:sp modelId="{BFE33983-7930-4794-8071-64AF34B193FA}">
      <dsp:nvSpPr>
        <dsp:cNvPr id="0" name=""/>
        <dsp:cNvSpPr/>
      </dsp:nvSpPr>
      <dsp:spPr>
        <a:xfrm>
          <a:off x="4156723" y="4347590"/>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15566" y="4667604"/>
        <a:ext cx="38303" cy="38303"/>
      </dsp:txXfrm>
    </dsp:sp>
    <dsp:sp modelId="{11A98DCC-622A-4BC1-B51A-D5291FDFD1DF}">
      <dsp:nvSpPr>
        <dsp:cNvPr id="0" name=""/>
        <dsp:cNvSpPr/>
      </dsp:nvSpPr>
      <dsp:spPr>
        <a:xfrm>
          <a:off x="8428589" y="4347590"/>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87432" y="4667604"/>
        <a:ext cx="38303" cy="38303"/>
      </dsp:txXfrm>
    </dsp:sp>
    <dsp:sp modelId="{92614EE1-4C80-4344-A7F0-B6AD145AC43D}">
      <dsp:nvSpPr>
        <dsp:cNvPr id="0" name=""/>
        <dsp:cNvSpPr/>
      </dsp:nvSpPr>
      <dsp:spPr>
        <a:xfrm>
          <a:off x="8428589" y="4301870"/>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97684" y="4338690"/>
        <a:ext cx="17799" cy="17799"/>
      </dsp:txXfrm>
    </dsp:sp>
    <dsp:sp modelId="{B1AF4005-2A76-45A1-B8B3-46B653167616}">
      <dsp:nvSpPr>
        <dsp:cNvPr id="0" name=""/>
        <dsp:cNvSpPr/>
      </dsp:nvSpPr>
      <dsp:spPr>
        <a:xfrm>
          <a:off x="8428589" y="3669258"/>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87432" y="3989272"/>
        <a:ext cx="38303" cy="38303"/>
      </dsp:txXfrm>
    </dsp:sp>
    <dsp:sp modelId="{D036DD04-351F-494C-9785-5992542D2461}">
      <dsp:nvSpPr>
        <dsp:cNvPr id="0" name=""/>
        <dsp:cNvSpPr/>
      </dsp:nvSpPr>
      <dsp:spPr>
        <a:xfrm>
          <a:off x="6292656" y="3669258"/>
          <a:ext cx="355988" cy="678332"/>
        </a:xfrm>
        <a:custGeom>
          <a:avLst/>
          <a:gdLst/>
          <a:ahLst/>
          <a:cxnLst/>
          <a:rect l="0" t="0" r="0" b="0"/>
          <a:pathLst>
            <a:path>
              <a:moveTo>
                <a:pt x="0" y="0"/>
              </a:moveTo>
              <a:lnTo>
                <a:pt x="177994" y="0"/>
              </a:lnTo>
              <a:lnTo>
                <a:pt x="177994" y="678332"/>
              </a:lnTo>
              <a:lnTo>
                <a:pt x="355988" y="678332"/>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51499" y="3989272"/>
        <a:ext cx="38303" cy="38303"/>
      </dsp:txXfrm>
    </dsp:sp>
    <dsp:sp modelId="{403931B7-DBFE-40BF-BAAE-D9A57F1453DE}">
      <dsp:nvSpPr>
        <dsp:cNvPr id="0" name=""/>
        <dsp:cNvSpPr/>
      </dsp:nvSpPr>
      <dsp:spPr>
        <a:xfrm>
          <a:off x="8428589" y="2945205"/>
          <a:ext cx="355988" cy="91440"/>
        </a:xfrm>
        <a:custGeom>
          <a:avLst/>
          <a:gdLst/>
          <a:ahLst/>
          <a:cxnLst/>
          <a:rect l="0" t="0" r="0" b="0"/>
          <a:pathLst>
            <a:path>
              <a:moveTo>
                <a:pt x="0" y="45720"/>
              </a:moveTo>
              <a:lnTo>
                <a:pt x="355988"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8597684" y="2982025"/>
        <a:ext cx="17799" cy="17799"/>
      </dsp:txXfrm>
    </dsp:sp>
    <dsp:sp modelId="{474366C8-4CB9-45E3-9933-9D50A871213B}">
      <dsp:nvSpPr>
        <dsp:cNvPr id="0" name=""/>
        <dsp:cNvSpPr/>
      </dsp:nvSpPr>
      <dsp:spPr>
        <a:xfrm>
          <a:off x="6292656" y="2990925"/>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51499" y="3310940"/>
        <a:ext cx="38303" cy="38303"/>
      </dsp:txXfrm>
    </dsp:sp>
    <dsp:sp modelId="{E71AB7C1-27AB-4528-8F09-01E355FDFF12}">
      <dsp:nvSpPr>
        <dsp:cNvPr id="0" name=""/>
        <dsp:cNvSpPr/>
      </dsp:nvSpPr>
      <dsp:spPr>
        <a:xfrm>
          <a:off x="4156723" y="3669258"/>
          <a:ext cx="355988" cy="678332"/>
        </a:xfrm>
        <a:custGeom>
          <a:avLst/>
          <a:gdLst/>
          <a:ahLst/>
          <a:cxnLst/>
          <a:rect l="0" t="0" r="0" b="0"/>
          <a:pathLst>
            <a:path>
              <a:moveTo>
                <a:pt x="0" y="678332"/>
              </a:moveTo>
              <a:lnTo>
                <a:pt x="177994" y="678332"/>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15566" y="3989272"/>
        <a:ext cx="38303" cy="38303"/>
      </dsp:txXfrm>
    </dsp:sp>
    <dsp:sp modelId="{BDCE4957-E0D6-4C9F-B62C-802869B026CF}">
      <dsp:nvSpPr>
        <dsp:cNvPr id="0" name=""/>
        <dsp:cNvSpPr/>
      </dsp:nvSpPr>
      <dsp:spPr>
        <a:xfrm>
          <a:off x="2020791" y="2482176"/>
          <a:ext cx="355988" cy="1865414"/>
        </a:xfrm>
        <a:custGeom>
          <a:avLst/>
          <a:gdLst/>
          <a:ahLst/>
          <a:cxnLst/>
          <a:rect l="0" t="0" r="0" b="0"/>
          <a:pathLst>
            <a:path>
              <a:moveTo>
                <a:pt x="0" y="0"/>
              </a:moveTo>
              <a:lnTo>
                <a:pt x="177994" y="0"/>
              </a:lnTo>
              <a:lnTo>
                <a:pt x="177994" y="1865414"/>
              </a:lnTo>
              <a:lnTo>
                <a:pt x="355988" y="186541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151308" y="3367406"/>
        <a:ext cx="94953" cy="94953"/>
      </dsp:txXfrm>
    </dsp:sp>
    <dsp:sp modelId="{A903366E-109C-4436-AFAE-D720B21BC5A6}">
      <dsp:nvSpPr>
        <dsp:cNvPr id="0" name=""/>
        <dsp:cNvSpPr/>
      </dsp:nvSpPr>
      <dsp:spPr>
        <a:xfrm>
          <a:off x="4156723" y="1973427"/>
          <a:ext cx="355988" cy="339166"/>
        </a:xfrm>
        <a:custGeom>
          <a:avLst/>
          <a:gdLst/>
          <a:ahLst/>
          <a:cxnLst/>
          <a:rect l="0" t="0" r="0" b="0"/>
          <a:pathLst>
            <a:path>
              <a:moveTo>
                <a:pt x="0" y="0"/>
              </a:moveTo>
              <a:lnTo>
                <a:pt x="177994" y="0"/>
              </a:lnTo>
              <a:lnTo>
                <a:pt x="177994" y="339166"/>
              </a:lnTo>
              <a:lnTo>
                <a:pt x="355988" y="339166"/>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2130717"/>
        <a:ext cx="24584" cy="24584"/>
      </dsp:txXfrm>
    </dsp:sp>
    <dsp:sp modelId="{A6A87A2F-FCAB-4941-BF68-8484A00D5EA9}">
      <dsp:nvSpPr>
        <dsp:cNvPr id="0" name=""/>
        <dsp:cNvSpPr/>
      </dsp:nvSpPr>
      <dsp:spPr>
        <a:xfrm>
          <a:off x="4156723" y="1634260"/>
          <a:ext cx="355988" cy="339166"/>
        </a:xfrm>
        <a:custGeom>
          <a:avLst/>
          <a:gdLst/>
          <a:ahLst/>
          <a:cxnLst/>
          <a:rect l="0" t="0" r="0" b="0"/>
          <a:pathLst>
            <a:path>
              <a:moveTo>
                <a:pt x="0" y="339166"/>
              </a:moveTo>
              <a:lnTo>
                <a:pt x="177994" y="339166"/>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1791551"/>
        <a:ext cx="24584" cy="24584"/>
      </dsp:txXfrm>
    </dsp:sp>
    <dsp:sp modelId="{459C71A6-C35F-411C-9098-6E4646DEA804}">
      <dsp:nvSpPr>
        <dsp:cNvPr id="0" name=""/>
        <dsp:cNvSpPr/>
      </dsp:nvSpPr>
      <dsp:spPr>
        <a:xfrm>
          <a:off x="2020791" y="1973427"/>
          <a:ext cx="355988" cy="508749"/>
        </a:xfrm>
        <a:custGeom>
          <a:avLst/>
          <a:gdLst/>
          <a:ahLst/>
          <a:cxnLst/>
          <a:rect l="0" t="0" r="0" b="0"/>
          <a:pathLst>
            <a:path>
              <a:moveTo>
                <a:pt x="0" y="508749"/>
              </a:moveTo>
              <a:lnTo>
                <a:pt x="177994" y="508749"/>
              </a:lnTo>
              <a:lnTo>
                <a:pt x="177994" y="0"/>
              </a:lnTo>
              <a:lnTo>
                <a:pt x="355988"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2183262" y="2212278"/>
        <a:ext cx="31046" cy="31046"/>
      </dsp:txXfrm>
    </dsp:sp>
    <dsp:sp modelId="{2D9C2825-A289-4B72-BF15-71BF7F3653AC}">
      <dsp:nvSpPr>
        <dsp:cNvPr id="0" name=""/>
        <dsp:cNvSpPr/>
      </dsp:nvSpPr>
      <dsp:spPr>
        <a:xfrm>
          <a:off x="4156723" y="616762"/>
          <a:ext cx="355988" cy="339166"/>
        </a:xfrm>
        <a:custGeom>
          <a:avLst/>
          <a:gdLst/>
          <a:ahLst/>
          <a:cxnLst/>
          <a:rect l="0" t="0" r="0" b="0"/>
          <a:pathLst>
            <a:path>
              <a:moveTo>
                <a:pt x="0" y="0"/>
              </a:moveTo>
              <a:lnTo>
                <a:pt x="177994" y="0"/>
              </a:lnTo>
              <a:lnTo>
                <a:pt x="177994" y="339166"/>
              </a:lnTo>
              <a:lnTo>
                <a:pt x="355988" y="339166"/>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774053"/>
        <a:ext cx="24584" cy="24584"/>
      </dsp:txXfrm>
    </dsp:sp>
    <dsp:sp modelId="{A9E11206-0F0E-4508-BFE1-C0D718B7A0CD}">
      <dsp:nvSpPr>
        <dsp:cNvPr id="0" name=""/>
        <dsp:cNvSpPr/>
      </dsp:nvSpPr>
      <dsp:spPr>
        <a:xfrm>
          <a:off x="4156723" y="277596"/>
          <a:ext cx="355988" cy="339166"/>
        </a:xfrm>
        <a:custGeom>
          <a:avLst/>
          <a:gdLst/>
          <a:ahLst/>
          <a:cxnLst/>
          <a:rect l="0" t="0" r="0" b="0"/>
          <a:pathLst>
            <a:path>
              <a:moveTo>
                <a:pt x="0" y="339166"/>
              </a:moveTo>
              <a:lnTo>
                <a:pt x="177994" y="339166"/>
              </a:lnTo>
              <a:lnTo>
                <a:pt x="177994" y="0"/>
              </a:lnTo>
              <a:lnTo>
                <a:pt x="355988"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322426" y="434886"/>
        <a:ext cx="24584" cy="24584"/>
      </dsp:txXfrm>
    </dsp:sp>
    <dsp:sp modelId="{4A2D49FA-DFC0-44D3-92B8-82BB34568EA6}">
      <dsp:nvSpPr>
        <dsp:cNvPr id="0" name=""/>
        <dsp:cNvSpPr/>
      </dsp:nvSpPr>
      <dsp:spPr>
        <a:xfrm>
          <a:off x="2020791" y="616762"/>
          <a:ext cx="355988" cy="1865414"/>
        </a:xfrm>
        <a:custGeom>
          <a:avLst/>
          <a:gdLst/>
          <a:ahLst/>
          <a:cxnLst/>
          <a:rect l="0" t="0" r="0" b="0"/>
          <a:pathLst>
            <a:path>
              <a:moveTo>
                <a:pt x="0" y="1865414"/>
              </a:moveTo>
              <a:lnTo>
                <a:pt x="177994" y="1865414"/>
              </a:lnTo>
              <a:lnTo>
                <a:pt x="177994" y="0"/>
              </a:lnTo>
              <a:lnTo>
                <a:pt x="355988"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151308" y="1501992"/>
        <a:ext cx="94953" cy="94953"/>
      </dsp:txXfrm>
    </dsp:sp>
    <dsp:sp modelId="{6890EE3F-49BB-4C28-BD2B-38112EEECD88}">
      <dsp:nvSpPr>
        <dsp:cNvPr id="0" name=""/>
        <dsp:cNvSpPr/>
      </dsp:nvSpPr>
      <dsp:spPr>
        <a:xfrm rot="16200000">
          <a:off x="321389" y="2210843"/>
          <a:ext cx="2856136"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Ag inputs</a:t>
          </a:r>
        </a:p>
      </dsp:txBody>
      <dsp:txXfrm>
        <a:off x="321389" y="2210843"/>
        <a:ext cx="2856136" cy="542665"/>
      </dsp:txXfrm>
    </dsp:sp>
    <dsp:sp modelId="{899AC7CC-6A34-44E9-9B1C-9AB567DC9E01}">
      <dsp:nvSpPr>
        <dsp:cNvPr id="0" name=""/>
        <dsp:cNvSpPr/>
      </dsp:nvSpPr>
      <dsp:spPr>
        <a:xfrm>
          <a:off x="2376779" y="34542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Acres </a:t>
          </a:r>
        </a:p>
      </dsp:txBody>
      <dsp:txXfrm>
        <a:off x="2376779" y="345429"/>
        <a:ext cx="1779944" cy="542665"/>
      </dsp:txXfrm>
    </dsp:sp>
    <dsp:sp modelId="{56D1B2E0-014D-4AFE-8295-B78698380E15}">
      <dsp:nvSpPr>
        <dsp:cNvPr id="0" name=""/>
        <dsp:cNvSpPr/>
      </dsp:nvSpPr>
      <dsp:spPr>
        <a:xfrm>
          <a:off x="4512712" y="6263"/>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Aerial Imagery</a:t>
          </a:r>
        </a:p>
      </dsp:txBody>
      <dsp:txXfrm>
        <a:off x="4512712" y="6263"/>
        <a:ext cx="1779944" cy="542665"/>
      </dsp:txXfrm>
    </dsp:sp>
    <dsp:sp modelId="{10997F69-44E1-4802-9FF6-302940F167DE}">
      <dsp:nvSpPr>
        <dsp:cNvPr id="0" name=""/>
        <dsp:cNvSpPr/>
      </dsp:nvSpPr>
      <dsp:spPr>
        <a:xfrm>
          <a:off x="4512712" y="68459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Census of Agriculture </a:t>
          </a:r>
        </a:p>
      </dsp:txBody>
      <dsp:txXfrm>
        <a:off x="4512712" y="684595"/>
        <a:ext cx="1779944" cy="542665"/>
      </dsp:txXfrm>
    </dsp:sp>
    <dsp:sp modelId="{448BE69A-116C-408B-8274-2BAEA9624176}">
      <dsp:nvSpPr>
        <dsp:cNvPr id="0" name=""/>
        <dsp:cNvSpPr/>
      </dsp:nvSpPr>
      <dsp:spPr>
        <a:xfrm>
          <a:off x="2376779" y="1702094"/>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Crop Yields</a:t>
          </a:r>
        </a:p>
      </dsp:txBody>
      <dsp:txXfrm>
        <a:off x="2376779" y="1702094"/>
        <a:ext cx="1779944" cy="542665"/>
      </dsp:txXfrm>
    </dsp:sp>
    <dsp:sp modelId="{C046A0CB-18F5-4F5B-A140-540C16456729}">
      <dsp:nvSpPr>
        <dsp:cNvPr id="0" name=""/>
        <dsp:cNvSpPr/>
      </dsp:nvSpPr>
      <dsp:spPr>
        <a:xfrm>
          <a:off x="4512712" y="136292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USDA yields</a:t>
          </a:r>
        </a:p>
      </dsp:txBody>
      <dsp:txXfrm>
        <a:off x="4512712" y="1362927"/>
        <a:ext cx="1779944" cy="542665"/>
      </dsp:txXfrm>
    </dsp:sp>
    <dsp:sp modelId="{A9CB66B0-CBE1-40E8-8751-8665421D9BE7}">
      <dsp:nvSpPr>
        <dsp:cNvPr id="0" name=""/>
        <dsp:cNvSpPr/>
      </dsp:nvSpPr>
      <dsp:spPr>
        <a:xfrm>
          <a:off x="4512712" y="2041260"/>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Literature Values </a:t>
          </a:r>
        </a:p>
      </dsp:txBody>
      <dsp:txXfrm>
        <a:off x="4512712" y="2041260"/>
        <a:ext cx="1779944" cy="542665"/>
      </dsp:txXfrm>
    </dsp:sp>
    <dsp:sp modelId="{C5625A33-B3C1-4333-9223-64738C534FAF}">
      <dsp:nvSpPr>
        <dsp:cNvPr id="0" name=""/>
        <dsp:cNvSpPr/>
      </dsp:nvSpPr>
      <dsp:spPr>
        <a:xfrm>
          <a:off x="2376779"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Nutrients</a:t>
          </a:r>
        </a:p>
      </dsp:txBody>
      <dsp:txXfrm>
        <a:off x="2376779" y="4076257"/>
        <a:ext cx="1779944" cy="542665"/>
      </dsp:txXfrm>
    </dsp:sp>
    <dsp:sp modelId="{77A023F5-5714-4F16-A81A-B20EC678753F}">
      <dsp:nvSpPr>
        <dsp:cNvPr id="0" name=""/>
        <dsp:cNvSpPr/>
      </dsp:nvSpPr>
      <dsp:spPr>
        <a:xfrm>
          <a:off x="4512712" y="339792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Organic</a:t>
          </a:r>
        </a:p>
      </dsp:txBody>
      <dsp:txXfrm>
        <a:off x="4512712" y="3397925"/>
        <a:ext cx="1779944" cy="542665"/>
      </dsp:txXfrm>
    </dsp:sp>
    <dsp:sp modelId="{18F89250-5EE7-4A9D-86E0-A17D15A8F526}">
      <dsp:nvSpPr>
        <dsp:cNvPr id="0" name=""/>
        <dsp:cNvSpPr/>
      </dsp:nvSpPr>
      <dsp:spPr>
        <a:xfrm>
          <a:off x="6648645" y="2719592"/>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Biosolids</a:t>
          </a:r>
        </a:p>
      </dsp:txBody>
      <dsp:txXfrm>
        <a:off x="6648645" y="2719592"/>
        <a:ext cx="1779944" cy="542665"/>
      </dsp:txXfrm>
    </dsp:sp>
    <dsp:sp modelId="{79F8EA6F-1C07-481F-AC79-C7737AA1509E}">
      <dsp:nvSpPr>
        <dsp:cNvPr id="0" name=""/>
        <dsp:cNvSpPr/>
      </dsp:nvSpPr>
      <dsp:spPr>
        <a:xfrm>
          <a:off x="8784578" y="2719592"/>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State supplied</a:t>
          </a:r>
        </a:p>
      </dsp:txBody>
      <dsp:txXfrm>
        <a:off x="8784578" y="2719592"/>
        <a:ext cx="1779944" cy="542665"/>
      </dsp:txXfrm>
    </dsp:sp>
    <dsp:sp modelId="{08B5565E-4D98-47FB-880F-1345DFCA7B73}">
      <dsp:nvSpPr>
        <dsp:cNvPr id="0" name=""/>
        <dsp:cNvSpPr/>
      </dsp:nvSpPr>
      <dsp:spPr>
        <a:xfrm>
          <a:off x="6648645"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a:t>
          </a:r>
        </a:p>
      </dsp:txBody>
      <dsp:txXfrm>
        <a:off x="6648645" y="4076257"/>
        <a:ext cx="1779944" cy="542665"/>
      </dsp:txXfrm>
    </dsp:sp>
    <dsp:sp modelId="{F3BEA220-54EB-42C6-B360-455822A7B9E2}">
      <dsp:nvSpPr>
        <dsp:cNvPr id="0" name=""/>
        <dsp:cNvSpPr/>
      </dsp:nvSpPr>
      <dsp:spPr>
        <a:xfrm>
          <a:off x="8784578" y="3397925"/>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Animal population</a:t>
          </a:r>
        </a:p>
      </dsp:txBody>
      <dsp:txXfrm>
        <a:off x="8784578" y="3397925"/>
        <a:ext cx="1779944" cy="542665"/>
      </dsp:txXfrm>
    </dsp:sp>
    <dsp:sp modelId="{BAA26287-89CA-4090-8D97-E200E03B200A}">
      <dsp:nvSpPr>
        <dsp:cNvPr id="0" name=""/>
        <dsp:cNvSpPr/>
      </dsp:nvSpPr>
      <dsp:spPr>
        <a:xfrm>
          <a:off x="8784578" y="4076257"/>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 or litter generated</a:t>
          </a:r>
        </a:p>
      </dsp:txBody>
      <dsp:txXfrm>
        <a:off x="8784578" y="4076257"/>
        <a:ext cx="1779944" cy="542665"/>
      </dsp:txXfrm>
    </dsp:sp>
    <dsp:sp modelId="{A5F03FE0-2571-4233-80CD-0D4692F45969}">
      <dsp:nvSpPr>
        <dsp:cNvPr id="0" name=""/>
        <dsp:cNvSpPr/>
      </dsp:nvSpPr>
      <dsp:spPr>
        <a:xfrm>
          <a:off x="8784578"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Manure or litter nutrient concentration </a:t>
          </a:r>
        </a:p>
      </dsp:txBody>
      <dsp:txXfrm>
        <a:off x="8784578" y="4754589"/>
        <a:ext cx="1779944" cy="542665"/>
      </dsp:txXfrm>
    </dsp:sp>
    <dsp:sp modelId="{77FFE8A1-91C1-4366-8BAC-63B37C7AFB5A}">
      <dsp:nvSpPr>
        <dsp:cNvPr id="0" name=""/>
        <dsp:cNvSpPr/>
      </dsp:nvSpPr>
      <dsp:spPr>
        <a:xfrm>
          <a:off x="4512712"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Inorganic</a:t>
          </a:r>
        </a:p>
      </dsp:txBody>
      <dsp:txXfrm>
        <a:off x="4512712" y="4754589"/>
        <a:ext cx="1779944" cy="542665"/>
      </dsp:txXfrm>
    </dsp:sp>
    <dsp:sp modelId="{36756F0D-F3D3-4025-9649-F42B0EA83FEF}">
      <dsp:nvSpPr>
        <dsp:cNvPr id="0" name=""/>
        <dsp:cNvSpPr/>
      </dsp:nvSpPr>
      <dsp:spPr>
        <a:xfrm>
          <a:off x="6648645" y="4754589"/>
          <a:ext cx="1779944" cy="5426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Sales Tonnage </a:t>
          </a:r>
        </a:p>
      </dsp:txBody>
      <dsp:txXfrm>
        <a:off x="6648645" y="4754589"/>
        <a:ext cx="1779944" cy="5426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CC04E-5D10-4EEE-9286-769776E77935}">
      <dsp:nvSpPr>
        <dsp:cNvPr id="0" name=""/>
        <dsp:cNvSpPr/>
      </dsp:nvSpPr>
      <dsp:spPr>
        <a:xfrm>
          <a:off x="0" y="48969"/>
          <a:ext cx="10515600" cy="13525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Expected Crop yield (best three of five) directs nutrient application</a:t>
          </a:r>
        </a:p>
      </dsp:txBody>
      <dsp:txXfrm>
        <a:off x="66025" y="114994"/>
        <a:ext cx="10383550" cy="1220470"/>
      </dsp:txXfrm>
    </dsp:sp>
    <dsp:sp modelId="{36F732FE-BBCE-4710-A943-2AFC8F61245A}">
      <dsp:nvSpPr>
        <dsp:cNvPr id="0" name=""/>
        <dsp:cNvSpPr/>
      </dsp:nvSpPr>
      <dsp:spPr>
        <a:xfrm>
          <a:off x="0" y="1499409"/>
          <a:ext cx="10515600" cy="13525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Inorganic nutrients are available for distribution across the entire watershed </a:t>
          </a:r>
        </a:p>
      </dsp:txBody>
      <dsp:txXfrm>
        <a:off x="66025" y="1565434"/>
        <a:ext cx="10383550" cy="1220470"/>
      </dsp:txXfrm>
    </dsp:sp>
    <dsp:sp modelId="{C1691B3F-500D-480A-91C6-178B9DEF9005}">
      <dsp:nvSpPr>
        <dsp:cNvPr id="0" name=""/>
        <dsp:cNvSpPr/>
      </dsp:nvSpPr>
      <dsp:spPr>
        <a:xfrm>
          <a:off x="0" y="2949848"/>
          <a:ext cx="10515600" cy="13525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Farmers will not sacrifice potential yields </a:t>
          </a:r>
        </a:p>
      </dsp:txBody>
      <dsp:txXfrm>
        <a:off x="66025" y="3015873"/>
        <a:ext cx="10383550" cy="122047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2FCD1-96B9-40B3-8FBC-A8EBBCC1857F}">
      <dsp:nvSpPr>
        <dsp:cNvPr id="0" name=""/>
        <dsp:cNvSpPr/>
      </dsp:nvSpPr>
      <dsp:spPr>
        <a:xfrm>
          <a:off x="11768" y="421685"/>
          <a:ext cx="5595042" cy="91040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Initial Land Use </a:t>
          </a:r>
        </a:p>
      </dsp:txBody>
      <dsp:txXfrm>
        <a:off x="11768" y="421685"/>
        <a:ext cx="5595042" cy="910405"/>
      </dsp:txXfrm>
    </dsp:sp>
    <dsp:sp modelId="{174C6395-5D93-4D87-A568-AA29F08CC7D3}">
      <dsp:nvSpPr>
        <dsp:cNvPr id="0" name=""/>
        <dsp:cNvSpPr/>
      </dsp:nvSpPr>
      <dsp:spPr>
        <a:xfrm>
          <a:off x="11768" y="1332091"/>
          <a:ext cx="5595042" cy="285480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High resolution Land Cover </a:t>
          </a:r>
        </a:p>
        <a:p>
          <a:pPr marL="457200" lvl="2" indent="-228600" algn="l" defTabSz="1066800">
            <a:lnSpc>
              <a:spcPct val="90000"/>
            </a:lnSpc>
            <a:spcBef>
              <a:spcPct val="0"/>
            </a:spcBef>
            <a:spcAft>
              <a:spcPct val="15000"/>
            </a:spcAft>
            <a:buChar char="•"/>
          </a:pPr>
          <a:r>
            <a:rPr lang="en-US" sz="2400" kern="1200" dirty="0"/>
            <a:t>2013-2014 USDA’s National Agricultural Imagery Program aerial imagery</a:t>
          </a:r>
        </a:p>
        <a:p>
          <a:pPr marL="457200" lvl="2" indent="-228600" algn="l" defTabSz="1066800">
            <a:lnSpc>
              <a:spcPct val="90000"/>
            </a:lnSpc>
            <a:spcBef>
              <a:spcPct val="0"/>
            </a:spcBef>
            <a:spcAft>
              <a:spcPct val="15000"/>
            </a:spcAft>
            <a:buChar char="•"/>
          </a:pPr>
          <a:r>
            <a:rPr lang="en-US" sz="2400" kern="1200" dirty="0"/>
            <a:t>State and county agency leaf‐off imagery </a:t>
          </a:r>
        </a:p>
        <a:p>
          <a:pPr marL="457200" lvl="2" indent="-228600" algn="l" defTabSz="1066800">
            <a:lnSpc>
              <a:spcPct val="90000"/>
            </a:lnSpc>
            <a:spcBef>
              <a:spcPct val="0"/>
            </a:spcBef>
            <a:spcAft>
              <a:spcPct val="15000"/>
            </a:spcAft>
            <a:buChar char="•"/>
          </a:pPr>
          <a:r>
            <a:rPr lang="en-US" sz="2400" kern="1200" dirty="0"/>
            <a:t>LiDAR imagery</a:t>
          </a:r>
        </a:p>
      </dsp:txBody>
      <dsp:txXfrm>
        <a:off x="11768" y="1332091"/>
        <a:ext cx="5595042" cy="2854800"/>
      </dsp:txXfrm>
    </dsp:sp>
    <dsp:sp modelId="{3C260A51-AC0D-40AF-81B5-1E0130FA5C16}">
      <dsp:nvSpPr>
        <dsp:cNvPr id="0" name=""/>
        <dsp:cNvSpPr/>
      </dsp:nvSpPr>
      <dsp:spPr>
        <a:xfrm>
          <a:off x="6390116" y="421685"/>
          <a:ext cx="5595042" cy="91040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Proportions of Initial Land Use are Revised </a:t>
          </a:r>
        </a:p>
      </dsp:txBody>
      <dsp:txXfrm>
        <a:off x="6390116" y="421685"/>
        <a:ext cx="5595042" cy="910405"/>
      </dsp:txXfrm>
    </dsp:sp>
    <dsp:sp modelId="{ED2352AD-A53D-45A1-9A99-3EB316C5D53F}">
      <dsp:nvSpPr>
        <dsp:cNvPr id="0" name=""/>
        <dsp:cNvSpPr/>
      </dsp:nvSpPr>
      <dsp:spPr>
        <a:xfrm>
          <a:off x="6390116" y="1332091"/>
          <a:ext cx="5595042" cy="285480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Census of Agriculture </a:t>
          </a:r>
        </a:p>
        <a:p>
          <a:pPr marL="457200" lvl="2" indent="-228600" algn="l" defTabSz="1066800">
            <a:lnSpc>
              <a:spcPct val="90000"/>
            </a:lnSpc>
            <a:spcBef>
              <a:spcPct val="0"/>
            </a:spcBef>
            <a:spcAft>
              <a:spcPct val="15000"/>
            </a:spcAft>
            <a:buChar char="•"/>
          </a:pPr>
          <a:r>
            <a:rPr lang="en-US" sz="2400" kern="1200" dirty="0"/>
            <a:t>Percentage of acres for each crop group </a:t>
          </a:r>
        </a:p>
      </dsp:txBody>
      <dsp:txXfrm>
        <a:off x="6390116" y="1332091"/>
        <a:ext cx="5595042" cy="28548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87F8FC-00BC-4A8C-A7E6-0CD6840E2734}">
      <dsp:nvSpPr>
        <dsp:cNvPr id="0" name=""/>
        <dsp:cNvSpPr/>
      </dsp:nvSpPr>
      <dsp:spPr>
        <a:xfrm>
          <a:off x="5388" y="3956"/>
          <a:ext cx="8408752" cy="161981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National Agricultural Statistics Service Information (NASS)</a:t>
          </a:r>
        </a:p>
      </dsp:txBody>
      <dsp:txXfrm>
        <a:off x="52831" y="51399"/>
        <a:ext cx="8313866" cy="1524928"/>
      </dsp:txXfrm>
    </dsp:sp>
    <dsp:sp modelId="{30F01027-A313-4B7C-BD8F-79C34CB92009}">
      <dsp:nvSpPr>
        <dsp:cNvPr id="0" name=""/>
        <dsp:cNvSpPr/>
      </dsp:nvSpPr>
      <dsp:spPr>
        <a:xfrm>
          <a:off x="5388" y="1822933"/>
          <a:ext cx="2689939" cy="161981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Five Year Census of Agriculture</a:t>
          </a:r>
        </a:p>
      </dsp:txBody>
      <dsp:txXfrm>
        <a:off x="52831" y="1870376"/>
        <a:ext cx="2595053" cy="1524928"/>
      </dsp:txXfrm>
    </dsp:sp>
    <dsp:sp modelId="{A4CF0BA6-B0A7-44D6-BF4A-D13CC1298035}">
      <dsp:nvSpPr>
        <dsp:cNvPr id="0" name=""/>
        <dsp:cNvSpPr/>
      </dsp:nvSpPr>
      <dsp:spPr>
        <a:xfrm>
          <a:off x="5388" y="3641910"/>
          <a:ext cx="2689939" cy="161981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County Scale</a:t>
          </a:r>
        </a:p>
      </dsp:txBody>
      <dsp:txXfrm>
        <a:off x="52831" y="3689353"/>
        <a:ext cx="2595053" cy="1524928"/>
      </dsp:txXfrm>
    </dsp:sp>
    <dsp:sp modelId="{44A48ECF-1DE3-4B8D-9C1F-64DB40717E89}">
      <dsp:nvSpPr>
        <dsp:cNvPr id="0" name=""/>
        <dsp:cNvSpPr/>
      </dsp:nvSpPr>
      <dsp:spPr>
        <a:xfrm>
          <a:off x="2921283" y="1822933"/>
          <a:ext cx="5492857" cy="1619814"/>
        </a:xfrm>
        <a:prstGeom prst="roundRect">
          <a:avLst>
            <a:gd name="adj" fmla="val 10000"/>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Annual Surveys</a:t>
          </a:r>
        </a:p>
      </dsp:txBody>
      <dsp:txXfrm>
        <a:off x="2968726" y="1870376"/>
        <a:ext cx="5397971" cy="1524928"/>
      </dsp:txXfrm>
    </dsp:sp>
    <dsp:sp modelId="{9A45F9C2-D62B-4C0E-A7F5-8056540E9A97}">
      <dsp:nvSpPr>
        <dsp:cNvPr id="0" name=""/>
        <dsp:cNvSpPr/>
      </dsp:nvSpPr>
      <dsp:spPr>
        <a:xfrm>
          <a:off x="2921283" y="3641910"/>
          <a:ext cx="2689939" cy="1619814"/>
        </a:xfrm>
        <a:prstGeom prst="roundRect">
          <a:avLst>
            <a:gd name="adj" fmla="val 10000"/>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County scale </a:t>
          </a:r>
        </a:p>
      </dsp:txBody>
      <dsp:txXfrm>
        <a:off x="2968726" y="3689353"/>
        <a:ext cx="2595053" cy="1524928"/>
      </dsp:txXfrm>
    </dsp:sp>
    <dsp:sp modelId="{3E9D3F80-0495-42D8-AEB6-F90D9EA740F1}">
      <dsp:nvSpPr>
        <dsp:cNvPr id="0" name=""/>
        <dsp:cNvSpPr/>
      </dsp:nvSpPr>
      <dsp:spPr>
        <a:xfrm>
          <a:off x="5724200" y="3641910"/>
          <a:ext cx="2689939" cy="1619814"/>
        </a:xfrm>
        <a:prstGeom prst="roundRect">
          <a:avLst>
            <a:gd name="adj" fmla="val 10000"/>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State  Scale</a:t>
          </a:r>
        </a:p>
      </dsp:txBody>
      <dsp:txXfrm>
        <a:off x="5771643" y="3689353"/>
        <a:ext cx="2595053" cy="1524928"/>
      </dsp:txXfrm>
    </dsp:sp>
    <dsp:sp modelId="{CA19ABF5-569A-48CF-964D-6AB5B878B40F}">
      <dsp:nvSpPr>
        <dsp:cNvPr id="0" name=""/>
        <dsp:cNvSpPr/>
      </dsp:nvSpPr>
      <dsp:spPr>
        <a:xfrm>
          <a:off x="8866050" y="3956"/>
          <a:ext cx="2689939" cy="1619814"/>
        </a:xfrm>
        <a:prstGeom prst="roundRect">
          <a:avLst>
            <a:gd name="adj" fmla="val 10000"/>
          </a:avLst>
        </a:prstGeom>
        <a:solidFill>
          <a:srgbClr val="7030A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Literature Values </a:t>
          </a:r>
        </a:p>
      </dsp:txBody>
      <dsp:txXfrm>
        <a:off x="8913493" y="51399"/>
        <a:ext cx="2595053" cy="1524928"/>
      </dsp:txXfrm>
    </dsp:sp>
    <dsp:sp modelId="{01F84F10-7F1C-4D6F-8A0D-A326A40E381E}">
      <dsp:nvSpPr>
        <dsp:cNvPr id="0" name=""/>
        <dsp:cNvSpPr/>
      </dsp:nvSpPr>
      <dsp:spPr>
        <a:xfrm>
          <a:off x="8866050" y="1822933"/>
          <a:ext cx="2689939" cy="1619814"/>
        </a:xfrm>
        <a:prstGeom prst="roundRect">
          <a:avLst>
            <a:gd name="adj" fmla="val 10000"/>
          </a:avLst>
        </a:prstGeom>
        <a:solidFill>
          <a:srgbClr val="7030A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Used if no yield data is supplied</a:t>
          </a:r>
        </a:p>
      </dsp:txBody>
      <dsp:txXfrm>
        <a:off x="8913493" y="1870376"/>
        <a:ext cx="2595053" cy="1524928"/>
      </dsp:txXfrm>
    </dsp:sp>
    <dsp:sp modelId="{1B110176-37B6-445C-8796-F8FC33080F16}">
      <dsp:nvSpPr>
        <dsp:cNvPr id="0" name=""/>
        <dsp:cNvSpPr/>
      </dsp:nvSpPr>
      <dsp:spPr>
        <a:xfrm>
          <a:off x="8866050" y="3641910"/>
          <a:ext cx="2689939" cy="1619814"/>
        </a:xfrm>
        <a:prstGeom prst="roundRect">
          <a:avLst>
            <a:gd name="adj" fmla="val 10000"/>
          </a:avLst>
        </a:prstGeom>
        <a:solidFill>
          <a:srgbClr val="7030A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small percentage of acres or nutrients</a:t>
          </a:r>
        </a:p>
      </dsp:txBody>
      <dsp:txXfrm>
        <a:off x="8913493" y="3689353"/>
        <a:ext cx="2595053" cy="152492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70283-513A-458E-95F6-CA1CBC9ED8B1}" type="datetimeFigureOut">
              <a:rPr lang="en-US" smtClean="0"/>
              <a:t>8/27/2025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ABBAA-1B1F-4451-A908-6A91DE212BB5}" type="slidenum">
              <a:rPr lang="en-US" smtClean="0"/>
              <a:t>‹#›</a:t>
            </a:fld>
            <a:endParaRPr lang="en-US" dirty="0"/>
          </a:p>
        </p:txBody>
      </p:sp>
    </p:spTree>
    <p:extLst>
      <p:ext uri="{BB962C8B-B14F-4D97-AF65-F5344CB8AC3E}">
        <p14:creationId xmlns:p14="http://schemas.microsoft.com/office/powerpoint/2010/main" val="31070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668512-6703-4B5C-98FA-3C9256E63942}" type="slidenum">
              <a:rPr lang="en-US" altLang="en-US"/>
              <a:pPr/>
              <a:t>5</a:t>
            </a:fld>
            <a:endParaRPr lang="en-US" altLang="en-US" dirty="0"/>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a:xfrm>
            <a:off x="701675" y="4416425"/>
            <a:ext cx="5608638" cy="4183063"/>
          </a:xfrm>
        </p:spPr>
        <p:txBody>
          <a:bodyPr/>
          <a:lstStyle/>
          <a:p>
            <a:endParaRPr lang="en-US" altLang="en-US" dirty="0"/>
          </a:p>
        </p:txBody>
      </p:sp>
    </p:spTree>
    <p:extLst>
      <p:ext uri="{BB962C8B-B14F-4D97-AF65-F5344CB8AC3E}">
        <p14:creationId xmlns:p14="http://schemas.microsoft.com/office/powerpoint/2010/main" val="3643408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22222"/>
                </a:solidFill>
                <a:effectLst/>
                <a:latin typeface="Arial" panose="020B0604020202020204" pitchFamily="34" charset="0"/>
              </a:rPr>
              <a:t>The initial land use is made from LRseg acreage of developed and natural from Peter and county acreage of ag from ag census, proportionally split into LRsegs based on the Peter’s fraction of county crop and pasture in each LRseg.</a:t>
            </a:r>
          </a:p>
          <a:p>
            <a:pPr algn="l"/>
            <a:r>
              <a:rPr lang="en-US" b="0" i="0" dirty="0">
                <a:solidFill>
                  <a:srgbClr val="222222"/>
                </a:solidFill>
                <a:effectLst/>
                <a:latin typeface="Arial" panose="020B0604020202020204" pitchFamily="34" charset="0"/>
              </a:rPr>
              <a:t>When you add up the initial land use, it never exactly matches the total available space in the LRseg.  That’s where the springs come in.</a:t>
            </a:r>
          </a:p>
          <a:p>
            <a:endParaRPr lang="en-US" dirty="0"/>
          </a:p>
          <a:p>
            <a:endParaRPr lang="en-US" dirty="0"/>
          </a:p>
        </p:txBody>
      </p:sp>
      <p:sp>
        <p:nvSpPr>
          <p:cNvPr id="4" name="Slide Number Placeholder 3"/>
          <p:cNvSpPr>
            <a:spLocks noGrp="1"/>
          </p:cNvSpPr>
          <p:nvPr>
            <p:ph type="sldNum" sz="quarter" idx="5"/>
          </p:nvPr>
        </p:nvSpPr>
        <p:spPr/>
        <p:txBody>
          <a:bodyPr/>
          <a:lstStyle/>
          <a:p>
            <a:fld id="{C65ABBAA-1B1F-4451-A908-6A91DE212BB5}" type="slidenum">
              <a:rPr lang="en-US" smtClean="0"/>
              <a:t>11</a:t>
            </a:fld>
            <a:endParaRPr lang="en-US" dirty="0"/>
          </a:p>
        </p:txBody>
      </p:sp>
    </p:spTree>
    <p:extLst>
      <p:ext uri="{BB962C8B-B14F-4D97-AF65-F5344CB8AC3E}">
        <p14:creationId xmlns:p14="http://schemas.microsoft.com/office/powerpoint/2010/main" val="1044125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Ag census = Over 100 crops</a:t>
            </a:r>
          </a:p>
          <a:p>
            <a:r>
              <a:rPr lang="en-US" dirty="0"/>
              <a:t>Annual Survey = 11 major crops</a:t>
            </a:r>
          </a:p>
        </p:txBody>
      </p:sp>
      <p:sp>
        <p:nvSpPr>
          <p:cNvPr id="4" name="Slide Number Placeholder 3"/>
          <p:cNvSpPr>
            <a:spLocks noGrp="1"/>
          </p:cNvSpPr>
          <p:nvPr>
            <p:ph type="sldNum" sz="quarter" idx="5"/>
          </p:nvPr>
        </p:nvSpPr>
        <p:spPr/>
        <p:txBody>
          <a:bodyPr/>
          <a:lstStyle/>
          <a:p>
            <a:fld id="{B3A04B09-B497-491F-92BC-D8B8DF090D91}" type="slidenum">
              <a:rPr lang="en-US" smtClean="0"/>
              <a:t>12</a:t>
            </a:fld>
            <a:endParaRPr lang="en-US" dirty="0"/>
          </a:p>
        </p:txBody>
      </p:sp>
    </p:spTree>
    <p:extLst>
      <p:ext uri="{BB962C8B-B14F-4D97-AF65-F5344CB8AC3E}">
        <p14:creationId xmlns:p14="http://schemas.microsoft.com/office/powerpoint/2010/main" val="3137224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Poultry –  new and more accurate sources of publicly available production data are required to more accurately represent commercial Brooder/Poultry production in the CBP partnership's decision support tools.</a:t>
            </a:r>
          </a:p>
          <a:p>
            <a:endParaRPr lang="en-US" dirty="0"/>
          </a:p>
          <a:p>
            <a:r>
              <a:rPr lang="en-US" dirty="0"/>
              <a:t>Swine –  report focuses on the mass generation rate and nutrient content of manure from commercial swine production systems in Pennsylvania and Virginia.</a:t>
            </a:r>
          </a:p>
        </p:txBody>
      </p:sp>
      <p:sp>
        <p:nvSpPr>
          <p:cNvPr id="4" name="Slide Number Placeholder 3"/>
          <p:cNvSpPr>
            <a:spLocks noGrp="1"/>
          </p:cNvSpPr>
          <p:nvPr>
            <p:ph type="sldNum" sz="quarter" idx="5"/>
          </p:nvPr>
        </p:nvSpPr>
        <p:spPr/>
        <p:txBody>
          <a:bodyPr/>
          <a:lstStyle/>
          <a:p>
            <a:fld id="{C65ABBAA-1B1F-4451-A908-6A91DE212BB5}" type="slidenum">
              <a:rPr lang="en-US" smtClean="0"/>
              <a:t>13</a:t>
            </a:fld>
            <a:endParaRPr lang="en-US" dirty="0"/>
          </a:p>
        </p:txBody>
      </p:sp>
    </p:spTree>
    <p:extLst>
      <p:ext uri="{BB962C8B-B14F-4D97-AF65-F5344CB8AC3E}">
        <p14:creationId xmlns:p14="http://schemas.microsoft.com/office/powerpoint/2010/main" val="2437194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FFD67-FEEF-D705-F52D-D48A329366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C42571-BC04-11BF-B57B-3EE826DF4A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66D98F-E376-4EA8-26E8-E61A2E9BC44E}"/>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C298970E-5FDB-B6EC-0274-E304264B945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127F2C-13C2-4884-8F8E-9968CB676479}"/>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2907852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57169-811C-C9EC-1095-F8B3343544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A7AC09-580C-2CCD-0133-6D07253021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77A731-645F-1335-8791-3F76A23B4529}"/>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44863BE1-26AD-9BF2-B537-C729E8AE26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F55C95-2AFB-42E4-4FC1-12248F4D43D8}"/>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234265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48007-C14D-2647-BFE6-B8899D87F9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1A7F50-0B00-DF2A-604C-6DA23D3817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64B72-39C1-13AF-A6EF-336C52208C67}"/>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9AE29312-1988-9B23-AEFE-4C77AE544A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EF3A8F-694D-DC6F-FD09-F5A80B308EF3}"/>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361763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567A-6791-46E1-8DD5-4BBF6E881A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0F73E7-9039-0154-92F0-C9F4BA35F0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406515-E488-9AAE-BF79-92EE07DFBAEE}"/>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4F779586-E546-8984-7C9B-C1604F9F0F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187A1-3DCE-C945-52D4-D232D807AFFD}"/>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4102338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0722F-B43B-C1FC-A235-8DC193AF8F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C943A4-2001-0865-C64F-273C31D715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CF9B79-E38F-33E4-7381-B427DBEF9A93}"/>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5784C0C9-0AD9-184D-341B-56E983825E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E23763-D4EB-94C3-46B7-BFB03C7EA199}"/>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3991937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DE1F3-4C7A-3A0D-BF67-26761703D5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BF83B-1BBB-85DC-0925-A70B789D00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8565DD-45B9-E7F1-B33E-65D4D22193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0C5DEB-840C-9FBE-3DDA-DE9F2F45287F}"/>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6" name="Footer Placeholder 5">
            <a:extLst>
              <a:ext uri="{FF2B5EF4-FFF2-40B4-BE49-F238E27FC236}">
                <a16:creationId xmlns:a16="http://schemas.microsoft.com/office/drawing/2014/main" id="{8B2BEAB4-DE1C-8C8A-07A7-C0F9CE4370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51EB150-5155-6D55-01BF-BC8453FB8A62}"/>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168937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378F2-8F4C-CE6C-72E3-C6F9CBCCFA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4AE710-32DD-3E4C-02FE-7483550499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335432-8CB9-69DB-F292-50879E16A0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9C0599-3CCB-752F-34A3-D3D7D8F39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7AD321-E184-F5C0-4ED7-2AB15F1C85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C3C9E1-296D-C514-841C-D680F01F30AF}"/>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8" name="Footer Placeholder 7">
            <a:extLst>
              <a:ext uri="{FF2B5EF4-FFF2-40B4-BE49-F238E27FC236}">
                <a16:creationId xmlns:a16="http://schemas.microsoft.com/office/drawing/2014/main" id="{6DD9D4D6-2D74-2E23-3215-603CC9404F6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17395FB-E1DE-9B53-3FD4-6F70A1BD9DA7}"/>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290223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4A59E-768A-6700-116B-7BAD113D57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ACBC28-0388-D5EE-30BD-A18D94DACFAE}"/>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4" name="Footer Placeholder 3">
            <a:extLst>
              <a:ext uri="{FF2B5EF4-FFF2-40B4-BE49-F238E27FC236}">
                <a16:creationId xmlns:a16="http://schemas.microsoft.com/office/drawing/2014/main" id="{B2B5B7A7-8C9B-3F9E-5A38-27CFB734E88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6970E74-6DE6-645D-CA81-0D6EC7600FCA}"/>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2617966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1B52A2-D8B2-9FB2-7BC1-F2C3C427C770}"/>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3" name="Footer Placeholder 2">
            <a:extLst>
              <a:ext uri="{FF2B5EF4-FFF2-40B4-BE49-F238E27FC236}">
                <a16:creationId xmlns:a16="http://schemas.microsoft.com/office/drawing/2014/main" id="{CBB98AAE-0916-A148-C80A-1B2C4EC0B67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8991D2B-3076-FC35-B455-CBDD18D38484}"/>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43383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4F1EE-7516-CB93-D084-EB8B3CBD6F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C898F3-EBDB-B778-9870-A450F072B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46F19E-E52B-5B54-0DDC-957A4E484D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4EE35D-00B5-4043-DBB5-4A61828FCB34}"/>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6" name="Footer Placeholder 5">
            <a:extLst>
              <a:ext uri="{FF2B5EF4-FFF2-40B4-BE49-F238E27FC236}">
                <a16:creationId xmlns:a16="http://schemas.microsoft.com/office/drawing/2014/main" id="{9BF95DF2-6F90-A67D-6E8A-F7BDB44926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A28F9B-02B5-6B7F-E493-33411DE1C64E}"/>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1956306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E774A-34DA-61B7-4AB1-E7D52942E9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B17AA-A8CE-C151-3751-58BD0DD802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FC8CE4A-CD1C-5979-66DA-2AD835C9E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E672D0-46CD-92FA-1F9A-E271A8510054}"/>
              </a:ext>
            </a:extLst>
          </p:cNvPr>
          <p:cNvSpPr>
            <a:spLocks noGrp="1"/>
          </p:cNvSpPr>
          <p:nvPr>
            <p:ph type="dt" sz="half" idx="10"/>
          </p:nvPr>
        </p:nvSpPr>
        <p:spPr/>
        <p:txBody>
          <a:bodyPr/>
          <a:lstStyle/>
          <a:p>
            <a:fld id="{47A8791E-EFCA-4095-883B-F1731BBF6895}" type="datetimeFigureOut">
              <a:rPr lang="en-US" smtClean="0"/>
              <a:t>8/27/2025</a:t>
            </a:fld>
            <a:endParaRPr lang="en-US" dirty="0"/>
          </a:p>
        </p:txBody>
      </p:sp>
      <p:sp>
        <p:nvSpPr>
          <p:cNvPr id="6" name="Footer Placeholder 5">
            <a:extLst>
              <a:ext uri="{FF2B5EF4-FFF2-40B4-BE49-F238E27FC236}">
                <a16:creationId xmlns:a16="http://schemas.microsoft.com/office/drawing/2014/main" id="{ED798B8A-6DD0-1D56-FAAD-0753C6FE6EC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530EF80-FB71-E876-502C-5E33D419839D}"/>
              </a:ext>
            </a:extLst>
          </p:cNvPr>
          <p:cNvSpPr>
            <a:spLocks noGrp="1"/>
          </p:cNvSpPr>
          <p:nvPr>
            <p:ph type="sldNum" sz="quarter" idx="12"/>
          </p:nvPr>
        </p:nvSpPr>
        <p:spPr/>
        <p:txBody>
          <a:bodyPr/>
          <a:lstStyle/>
          <a:p>
            <a:fld id="{61186630-513F-40FF-8838-1484AD379955}" type="slidenum">
              <a:rPr lang="en-US" smtClean="0"/>
              <a:t>‹#›</a:t>
            </a:fld>
            <a:endParaRPr lang="en-US" dirty="0"/>
          </a:p>
        </p:txBody>
      </p:sp>
    </p:spTree>
    <p:extLst>
      <p:ext uri="{BB962C8B-B14F-4D97-AF65-F5344CB8AC3E}">
        <p14:creationId xmlns:p14="http://schemas.microsoft.com/office/powerpoint/2010/main" val="2877911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9BCE74-FC70-E0C7-4705-D5149DE50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C0F0DC-D5E1-549D-017E-1D094ACA5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B13E5F-2E6F-94ED-86CA-D818AB3F1E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A8791E-EFCA-4095-883B-F1731BBF6895}" type="datetimeFigureOut">
              <a:rPr lang="en-US" smtClean="0"/>
              <a:t>8/27/2025</a:t>
            </a:fld>
            <a:endParaRPr lang="en-US" dirty="0"/>
          </a:p>
        </p:txBody>
      </p:sp>
      <p:sp>
        <p:nvSpPr>
          <p:cNvPr id="5" name="Footer Placeholder 4">
            <a:extLst>
              <a:ext uri="{FF2B5EF4-FFF2-40B4-BE49-F238E27FC236}">
                <a16:creationId xmlns:a16="http://schemas.microsoft.com/office/drawing/2014/main" id="{5647AFF2-29DB-034B-0C5C-AD70ACEEB5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81667C76-9532-0783-420E-9B595D1778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1186630-513F-40FF-8838-1484AD379955}" type="slidenum">
              <a:rPr lang="en-US" smtClean="0"/>
              <a:t>‹#›</a:t>
            </a:fld>
            <a:endParaRPr lang="en-US" dirty="0"/>
          </a:p>
        </p:txBody>
      </p:sp>
    </p:spTree>
    <p:extLst>
      <p:ext uri="{BB962C8B-B14F-4D97-AF65-F5344CB8AC3E}">
        <p14:creationId xmlns:p14="http://schemas.microsoft.com/office/powerpoint/2010/main" val="196786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1C5CB-5B41-3AF2-E0D7-F30CA482A86E}"/>
              </a:ext>
            </a:extLst>
          </p:cNvPr>
          <p:cNvSpPr>
            <a:spLocks noGrp="1"/>
          </p:cNvSpPr>
          <p:nvPr>
            <p:ph type="ctrTitle"/>
          </p:nvPr>
        </p:nvSpPr>
        <p:spPr>
          <a:xfrm>
            <a:off x="1524000" y="1122362"/>
            <a:ext cx="9144000" cy="3144837"/>
          </a:xfrm>
        </p:spPr>
        <p:txBody>
          <a:bodyPr>
            <a:normAutofit fontScale="90000"/>
          </a:bodyPr>
          <a:lstStyle/>
          <a:p>
            <a:r>
              <a:rPr lang="en-US" b="1" dirty="0"/>
              <a:t>Accounting for Agricultural Nutrients - Overview of Current Methods and Data Sources</a:t>
            </a:r>
            <a:endParaRPr lang="en-US" dirty="0"/>
          </a:p>
        </p:txBody>
      </p:sp>
      <p:sp>
        <p:nvSpPr>
          <p:cNvPr id="3" name="Subtitle 2">
            <a:extLst>
              <a:ext uri="{FF2B5EF4-FFF2-40B4-BE49-F238E27FC236}">
                <a16:creationId xmlns:a16="http://schemas.microsoft.com/office/drawing/2014/main" id="{3BCFB8CD-4C01-C57A-C61D-F28BA5951FE7}"/>
              </a:ext>
            </a:extLst>
          </p:cNvPr>
          <p:cNvSpPr>
            <a:spLocks noGrp="1"/>
          </p:cNvSpPr>
          <p:nvPr>
            <p:ph type="subTitle" idx="1"/>
          </p:nvPr>
        </p:nvSpPr>
        <p:spPr>
          <a:xfrm>
            <a:off x="1524000" y="4516438"/>
            <a:ext cx="9144000" cy="1655762"/>
          </a:xfrm>
        </p:spPr>
        <p:txBody>
          <a:bodyPr/>
          <a:lstStyle/>
          <a:p>
            <a:r>
              <a:rPr lang="en-US" dirty="0"/>
              <a:t>Tom Butler, EPA</a:t>
            </a:r>
          </a:p>
          <a:p>
            <a:r>
              <a:rPr lang="en-US" dirty="0"/>
              <a:t>8/28/2025</a:t>
            </a:r>
          </a:p>
        </p:txBody>
      </p:sp>
    </p:spTree>
    <p:extLst>
      <p:ext uri="{BB962C8B-B14F-4D97-AF65-F5344CB8AC3E}">
        <p14:creationId xmlns:p14="http://schemas.microsoft.com/office/powerpoint/2010/main" val="385755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00A53-9F9D-0EE0-916A-C57B5FF28683}"/>
              </a:ext>
            </a:extLst>
          </p:cNvPr>
          <p:cNvSpPr>
            <a:spLocks noGrp="1"/>
          </p:cNvSpPr>
          <p:nvPr>
            <p:ph type="title"/>
          </p:nvPr>
        </p:nvSpPr>
        <p:spPr/>
        <p:txBody>
          <a:bodyPr/>
          <a:lstStyle/>
          <a:p>
            <a:r>
              <a:rPr lang="en-US" dirty="0"/>
              <a:t>Assumptions </a:t>
            </a:r>
          </a:p>
        </p:txBody>
      </p:sp>
      <p:graphicFrame>
        <p:nvGraphicFramePr>
          <p:cNvPr id="4" name="Content Placeholder 3">
            <a:extLst>
              <a:ext uri="{FF2B5EF4-FFF2-40B4-BE49-F238E27FC236}">
                <a16:creationId xmlns:a16="http://schemas.microsoft.com/office/drawing/2014/main" id="{8C8F34E8-359C-82BD-4106-F94CD72A79E0}"/>
              </a:ext>
            </a:extLst>
          </p:cNvPr>
          <p:cNvGraphicFramePr>
            <a:graphicFrameLocks noGrp="1"/>
          </p:cNvGraphicFramePr>
          <p:nvPr>
            <p:ph idx="1"/>
            <p:extLst>
              <p:ext uri="{D42A27DB-BD31-4B8C-83A1-F6EECF244321}">
                <p14:modId xmlns:p14="http://schemas.microsoft.com/office/powerpoint/2010/main" val="4106543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97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12A7-12DE-F8C8-5DB0-2468D8899E37}"/>
              </a:ext>
            </a:extLst>
          </p:cNvPr>
          <p:cNvSpPr>
            <a:spLocks noGrp="1"/>
          </p:cNvSpPr>
          <p:nvPr>
            <p:ph type="title"/>
          </p:nvPr>
        </p:nvSpPr>
        <p:spPr>
          <a:xfrm>
            <a:off x="838200" y="149861"/>
            <a:ext cx="10515600" cy="1325563"/>
          </a:xfrm>
        </p:spPr>
        <p:txBody>
          <a:bodyPr/>
          <a:lstStyle/>
          <a:p>
            <a:r>
              <a:rPr lang="en-US" dirty="0"/>
              <a:t>Agricultural acres</a:t>
            </a:r>
          </a:p>
        </p:txBody>
      </p:sp>
      <p:graphicFrame>
        <p:nvGraphicFramePr>
          <p:cNvPr id="40" name="Content Placeholder 39">
            <a:extLst>
              <a:ext uri="{FF2B5EF4-FFF2-40B4-BE49-F238E27FC236}">
                <a16:creationId xmlns:a16="http://schemas.microsoft.com/office/drawing/2014/main" id="{CE223588-6F90-1368-ED0F-00AE6D889E44}"/>
              </a:ext>
            </a:extLst>
          </p:cNvPr>
          <p:cNvGraphicFramePr>
            <a:graphicFrameLocks noGrp="1"/>
          </p:cNvGraphicFramePr>
          <p:nvPr>
            <p:ph idx="1"/>
            <p:extLst>
              <p:ext uri="{D42A27DB-BD31-4B8C-83A1-F6EECF244321}">
                <p14:modId xmlns:p14="http://schemas.microsoft.com/office/powerpoint/2010/main" val="1683318535"/>
              </p:ext>
            </p:extLst>
          </p:nvPr>
        </p:nvGraphicFramePr>
        <p:xfrm>
          <a:off x="128016" y="1856231"/>
          <a:ext cx="11996928" cy="46085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9823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5687A-3814-21CB-0AAC-9FF6BB28D4A6}"/>
              </a:ext>
            </a:extLst>
          </p:cNvPr>
          <p:cNvSpPr>
            <a:spLocks noGrp="1"/>
          </p:cNvSpPr>
          <p:nvPr>
            <p:ph type="title"/>
          </p:nvPr>
        </p:nvSpPr>
        <p:spPr/>
        <p:txBody>
          <a:bodyPr/>
          <a:lstStyle/>
          <a:p>
            <a:r>
              <a:rPr lang="en-US" dirty="0"/>
              <a:t>Crop Yields </a:t>
            </a:r>
          </a:p>
        </p:txBody>
      </p:sp>
      <p:graphicFrame>
        <p:nvGraphicFramePr>
          <p:cNvPr id="4" name="Content Placeholder 3">
            <a:extLst>
              <a:ext uri="{FF2B5EF4-FFF2-40B4-BE49-F238E27FC236}">
                <a16:creationId xmlns:a16="http://schemas.microsoft.com/office/drawing/2014/main" id="{05C31B4C-5AD2-E7DC-C114-E36D9F0EA3F9}"/>
              </a:ext>
            </a:extLst>
          </p:cNvPr>
          <p:cNvGraphicFramePr>
            <a:graphicFrameLocks noGrp="1"/>
          </p:cNvGraphicFramePr>
          <p:nvPr>
            <p:ph idx="1"/>
            <p:extLst>
              <p:ext uri="{D42A27DB-BD31-4B8C-83A1-F6EECF244321}">
                <p14:modId xmlns:p14="http://schemas.microsoft.com/office/powerpoint/2010/main" val="2062004090"/>
              </p:ext>
            </p:extLst>
          </p:nvPr>
        </p:nvGraphicFramePr>
        <p:xfrm>
          <a:off x="283779" y="1492470"/>
          <a:ext cx="11561379" cy="52656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3429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E709F-29F4-27CF-CABF-A6B0BC6510A2}"/>
              </a:ext>
            </a:extLst>
          </p:cNvPr>
          <p:cNvSpPr>
            <a:spLocks noGrp="1"/>
          </p:cNvSpPr>
          <p:nvPr>
            <p:ph type="title"/>
          </p:nvPr>
        </p:nvSpPr>
        <p:spPr/>
        <p:txBody>
          <a:bodyPr/>
          <a:lstStyle/>
          <a:p>
            <a:r>
              <a:rPr lang="en-US" dirty="0"/>
              <a:t>Organic Nutrients </a:t>
            </a:r>
          </a:p>
        </p:txBody>
      </p:sp>
      <p:graphicFrame>
        <p:nvGraphicFramePr>
          <p:cNvPr id="6" name="Content Placeholder 5">
            <a:extLst>
              <a:ext uri="{FF2B5EF4-FFF2-40B4-BE49-F238E27FC236}">
                <a16:creationId xmlns:a16="http://schemas.microsoft.com/office/drawing/2014/main" id="{4BA60440-E775-2B03-189E-F6693EC312D9}"/>
              </a:ext>
            </a:extLst>
          </p:cNvPr>
          <p:cNvGraphicFramePr>
            <a:graphicFrameLocks noGrp="1"/>
          </p:cNvGraphicFramePr>
          <p:nvPr>
            <p:ph idx="1"/>
            <p:extLst>
              <p:ext uri="{D42A27DB-BD31-4B8C-83A1-F6EECF244321}">
                <p14:modId xmlns:p14="http://schemas.microsoft.com/office/powerpoint/2010/main" val="3595618113"/>
              </p:ext>
            </p:extLst>
          </p:nvPr>
        </p:nvGraphicFramePr>
        <p:xfrm>
          <a:off x="838200" y="1825625"/>
          <a:ext cx="10515600" cy="4756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6283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2105-FF79-00FC-EA76-9D29A6AB4849}"/>
              </a:ext>
            </a:extLst>
          </p:cNvPr>
          <p:cNvSpPr>
            <a:spLocks noGrp="1"/>
          </p:cNvSpPr>
          <p:nvPr>
            <p:ph type="title"/>
          </p:nvPr>
        </p:nvSpPr>
        <p:spPr/>
        <p:txBody>
          <a:bodyPr/>
          <a:lstStyle/>
          <a:p>
            <a:r>
              <a:rPr lang="en-US" dirty="0"/>
              <a:t>Inorganic Nutrients</a:t>
            </a:r>
          </a:p>
        </p:txBody>
      </p:sp>
      <p:graphicFrame>
        <p:nvGraphicFramePr>
          <p:cNvPr id="4" name="Content Placeholder 3">
            <a:extLst>
              <a:ext uri="{FF2B5EF4-FFF2-40B4-BE49-F238E27FC236}">
                <a16:creationId xmlns:a16="http://schemas.microsoft.com/office/drawing/2014/main" id="{52B39737-FEAC-E7ED-8695-10D2E8CC81B1}"/>
              </a:ext>
            </a:extLst>
          </p:cNvPr>
          <p:cNvGraphicFramePr>
            <a:graphicFrameLocks noGrp="1"/>
          </p:cNvGraphicFramePr>
          <p:nvPr>
            <p:ph idx="1"/>
            <p:extLst>
              <p:ext uri="{D42A27DB-BD31-4B8C-83A1-F6EECF244321}">
                <p14:modId xmlns:p14="http://schemas.microsoft.com/office/powerpoint/2010/main" val="27147205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2093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6493F-9DDA-E21A-AE22-06CF88027F3E}"/>
              </a:ext>
            </a:extLst>
          </p:cNvPr>
          <p:cNvSpPr>
            <a:spLocks noGrp="1"/>
          </p:cNvSpPr>
          <p:nvPr>
            <p:ph type="title"/>
          </p:nvPr>
        </p:nvSpPr>
        <p:spPr>
          <a:xfrm>
            <a:off x="838200" y="126780"/>
            <a:ext cx="10515600" cy="1325563"/>
          </a:xfrm>
        </p:spPr>
        <p:txBody>
          <a:bodyPr/>
          <a:lstStyle/>
          <a:p>
            <a:r>
              <a:rPr lang="en-US" dirty="0"/>
              <a:t>Example application</a:t>
            </a:r>
          </a:p>
        </p:txBody>
      </p:sp>
      <p:sp>
        <p:nvSpPr>
          <p:cNvPr id="4" name="Rectangle 3">
            <a:extLst>
              <a:ext uri="{FF2B5EF4-FFF2-40B4-BE49-F238E27FC236}">
                <a16:creationId xmlns:a16="http://schemas.microsoft.com/office/drawing/2014/main" id="{B72A2CF0-AC78-1C4B-91CD-A99808E0046D}"/>
              </a:ext>
            </a:extLst>
          </p:cNvPr>
          <p:cNvSpPr/>
          <p:nvPr/>
        </p:nvSpPr>
        <p:spPr>
          <a:xfrm>
            <a:off x="10327549" y="2519619"/>
            <a:ext cx="1292150" cy="377540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a:t>
            </a:r>
          </a:p>
        </p:txBody>
      </p:sp>
      <p:sp>
        <p:nvSpPr>
          <p:cNvPr id="5" name="Rectangle 4">
            <a:extLst>
              <a:ext uri="{FF2B5EF4-FFF2-40B4-BE49-F238E27FC236}">
                <a16:creationId xmlns:a16="http://schemas.microsoft.com/office/drawing/2014/main" id="{5DC5150C-265E-0292-30B8-BBD4A3BC75A7}"/>
              </a:ext>
            </a:extLst>
          </p:cNvPr>
          <p:cNvSpPr/>
          <p:nvPr/>
        </p:nvSpPr>
        <p:spPr>
          <a:xfrm>
            <a:off x="2951386" y="2547194"/>
            <a:ext cx="1292150" cy="377540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a:t>
            </a:r>
          </a:p>
        </p:txBody>
      </p:sp>
      <p:sp>
        <p:nvSpPr>
          <p:cNvPr id="6" name="TextBox 5">
            <a:extLst>
              <a:ext uri="{FF2B5EF4-FFF2-40B4-BE49-F238E27FC236}">
                <a16:creationId xmlns:a16="http://schemas.microsoft.com/office/drawing/2014/main" id="{45A1D8A6-B946-B379-D1AA-8D1020585592}"/>
              </a:ext>
            </a:extLst>
          </p:cNvPr>
          <p:cNvSpPr txBox="1"/>
          <p:nvPr/>
        </p:nvSpPr>
        <p:spPr>
          <a:xfrm>
            <a:off x="2588003" y="1632519"/>
            <a:ext cx="1934215"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All available manure nutrients are </a:t>
            </a:r>
            <a:r>
              <a:rPr lang="en-US" dirty="0">
                <a:solidFill>
                  <a:prstClr val="black"/>
                </a:solidFill>
                <a:latin typeface="Calibri" panose="020F0502020204030204"/>
              </a:rPr>
              <a:t>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pplied </a:t>
            </a:r>
          </a:p>
        </p:txBody>
      </p:sp>
      <p:grpSp>
        <p:nvGrpSpPr>
          <p:cNvPr id="7" name="Group 6">
            <a:extLst>
              <a:ext uri="{FF2B5EF4-FFF2-40B4-BE49-F238E27FC236}">
                <a16:creationId xmlns:a16="http://schemas.microsoft.com/office/drawing/2014/main" id="{12F61CB7-48D3-7D82-4BD8-3D3409AAD7AC}"/>
              </a:ext>
            </a:extLst>
          </p:cNvPr>
          <p:cNvGrpSpPr/>
          <p:nvPr/>
        </p:nvGrpSpPr>
        <p:grpSpPr>
          <a:xfrm>
            <a:off x="7668016" y="2544588"/>
            <a:ext cx="1370881" cy="3775403"/>
            <a:chOff x="9363666" y="3162497"/>
            <a:chExt cx="1044902" cy="2550045"/>
          </a:xfrm>
        </p:grpSpPr>
        <p:sp>
          <p:nvSpPr>
            <p:cNvPr id="8" name="Rectangle 7">
              <a:extLst>
                <a:ext uri="{FF2B5EF4-FFF2-40B4-BE49-F238E27FC236}">
                  <a16:creationId xmlns:a16="http://schemas.microsoft.com/office/drawing/2014/main" id="{FD2DBF6D-6E55-6916-7B01-0C1106572B29}"/>
                </a:ext>
              </a:extLst>
            </p:cNvPr>
            <p:cNvSpPr/>
            <p:nvPr/>
          </p:nvSpPr>
          <p:spPr>
            <a:xfrm>
              <a:off x="9370142" y="3162497"/>
              <a:ext cx="1038426" cy="255004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a:t>
              </a:r>
            </a:p>
          </p:txBody>
        </p:sp>
        <p:sp>
          <p:nvSpPr>
            <p:cNvPr id="9" name="Rectangle 8">
              <a:extLst>
                <a:ext uri="{FF2B5EF4-FFF2-40B4-BE49-F238E27FC236}">
                  <a16:creationId xmlns:a16="http://schemas.microsoft.com/office/drawing/2014/main" id="{1B611445-C64B-908E-456D-87DE2B0265AD}"/>
                </a:ext>
              </a:extLst>
            </p:cNvPr>
            <p:cNvSpPr/>
            <p:nvPr/>
          </p:nvSpPr>
          <p:spPr>
            <a:xfrm>
              <a:off x="9363666" y="3814878"/>
              <a:ext cx="1038425" cy="1888200"/>
            </a:xfrm>
            <a:prstGeom prst="rect">
              <a:avLst/>
            </a:prstGeom>
            <a:solidFill>
              <a:srgbClr val="00B05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75% manure</a:t>
              </a:r>
            </a:p>
          </p:txBody>
        </p:sp>
      </p:grpSp>
      <p:sp>
        <p:nvSpPr>
          <p:cNvPr id="10" name="Rectangle 9">
            <a:extLst>
              <a:ext uri="{FF2B5EF4-FFF2-40B4-BE49-F238E27FC236}">
                <a16:creationId xmlns:a16="http://schemas.microsoft.com/office/drawing/2014/main" id="{B3582FEA-D0E9-77A7-ABED-20744DD3002B}"/>
              </a:ext>
            </a:extLst>
          </p:cNvPr>
          <p:cNvSpPr/>
          <p:nvPr/>
        </p:nvSpPr>
        <p:spPr>
          <a:xfrm>
            <a:off x="10313225" y="4419714"/>
            <a:ext cx="1292146" cy="1890326"/>
          </a:xfrm>
          <a:prstGeom prst="rect">
            <a:avLst/>
          </a:prstGeom>
          <a:solidFill>
            <a:srgbClr val="00B05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50% organic</a:t>
            </a:r>
          </a:p>
        </p:txBody>
      </p:sp>
      <p:sp>
        <p:nvSpPr>
          <p:cNvPr id="11" name="Rectangle 10">
            <a:extLst>
              <a:ext uri="{FF2B5EF4-FFF2-40B4-BE49-F238E27FC236}">
                <a16:creationId xmlns:a16="http://schemas.microsoft.com/office/drawing/2014/main" id="{3B79A2B8-8D30-E03D-04F7-4DDA1E8254E4}"/>
              </a:ext>
            </a:extLst>
          </p:cNvPr>
          <p:cNvSpPr/>
          <p:nvPr/>
        </p:nvSpPr>
        <p:spPr>
          <a:xfrm>
            <a:off x="2959793" y="3502054"/>
            <a:ext cx="1292140" cy="2813367"/>
          </a:xfrm>
          <a:prstGeom prst="rect">
            <a:avLst/>
          </a:prstGeom>
          <a:solidFill>
            <a:srgbClr val="00B05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75% manure</a:t>
            </a:r>
          </a:p>
        </p:txBody>
      </p:sp>
      <p:sp>
        <p:nvSpPr>
          <p:cNvPr id="12" name="Rectangle 11">
            <a:extLst>
              <a:ext uri="{FF2B5EF4-FFF2-40B4-BE49-F238E27FC236}">
                <a16:creationId xmlns:a16="http://schemas.microsoft.com/office/drawing/2014/main" id="{FB15146D-1AF9-1D6E-09CA-71DDF1C404DC}"/>
              </a:ext>
            </a:extLst>
          </p:cNvPr>
          <p:cNvSpPr/>
          <p:nvPr/>
        </p:nvSpPr>
        <p:spPr>
          <a:xfrm>
            <a:off x="7690116" y="2544778"/>
            <a:ext cx="1292145" cy="952634"/>
          </a:xfrm>
          <a:prstGeom prst="rect">
            <a:avLst/>
          </a:prstGeom>
          <a:solidFill>
            <a:srgbClr val="FF000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black"/>
                </a:solidFill>
                <a:effectLst/>
                <a:uLnTx/>
                <a:uFillTx/>
                <a:latin typeface="Calibri" panose="020F0502020204030204"/>
                <a:ea typeface="+mn-ea"/>
                <a:cs typeface="+mn-cs"/>
              </a:rPr>
              <a:t>25% inorganic</a:t>
            </a:r>
          </a:p>
        </p:txBody>
      </p:sp>
      <p:sp>
        <p:nvSpPr>
          <p:cNvPr id="13" name="Rectangle 12">
            <a:extLst>
              <a:ext uri="{FF2B5EF4-FFF2-40B4-BE49-F238E27FC236}">
                <a16:creationId xmlns:a16="http://schemas.microsoft.com/office/drawing/2014/main" id="{DA507FE2-705D-51D2-EBAE-580DC49419E1}"/>
              </a:ext>
            </a:extLst>
          </p:cNvPr>
          <p:cNvSpPr/>
          <p:nvPr/>
        </p:nvSpPr>
        <p:spPr>
          <a:xfrm>
            <a:off x="7676074" y="3530997"/>
            <a:ext cx="1332516" cy="928129"/>
          </a:xfrm>
          <a:prstGeom prst="rect">
            <a:avLst/>
          </a:prstGeom>
          <a:solidFill>
            <a:srgbClr val="00B050">
              <a:alpha val="50196"/>
            </a:srgbClr>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manure Transported</a:t>
            </a:r>
          </a:p>
        </p:txBody>
      </p:sp>
      <p:sp>
        <p:nvSpPr>
          <p:cNvPr id="14" name="Rectangle 13">
            <a:extLst>
              <a:ext uri="{FF2B5EF4-FFF2-40B4-BE49-F238E27FC236}">
                <a16:creationId xmlns:a16="http://schemas.microsoft.com/office/drawing/2014/main" id="{8A80AFBC-8AC1-D870-9727-918DEEBD47C5}"/>
              </a:ext>
            </a:extLst>
          </p:cNvPr>
          <p:cNvSpPr/>
          <p:nvPr/>
        </p:nvSpPr>
        <p:spPr>
          <a:xfrm>
            <a:off x="764058" y="2571425"/>
            <a:ext cx="1292150" cy="377540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a:t>
            </a:r>
          </a:p>
        </p:txBody>
      </p:sp>
      <p:sp>
        <p:nvSpPr>
          <p:cNvPr id="15" name="TextBox 14">
            <a:extLst>
              <a:ext uri="{FF2B5EF4-FFF2-40B4-BE49-F238E27FC236}">
                <a16:creationId xmlns:a16="http://schemas.microsoft.com/office/drawing/2014/main" id="{3F9EE277-A9DA-A0E4-5064-E826DC298EDF}"/>
              </a:ext>
            </a:extLst>
          </p:cNvPr>
          <p:cNvSpPr txBox="1"/>
          <p:nvPr/>
        </p:nvSpPr>
        <p:spPr>
          <a:xfrm>
            <a:off x="683744" y="1643451"/>
            <a:ext cx="1629272"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 has calculated nutrient need</a:t>
            </a:r>
          </a:p>
        </p:txBody>
      </p:sp>
      <p:sp>
        <p:nvSpPr>
          <p:cNvPr id="16" name="Rectangle 15">
            <a:extLst>
              <a:ext uri="{FF2B5EF4-FFF2-40B4-BE49-F238E27FC236}">
                <a16:creationId xmlns:a16="http://schemas.microsoft.com/office/drawing/2014/main" id="{30B1D71E-4C99-A9E2-DE9E-883836E8DB55}"/>
              </a:ext>
            </a:extLst>
          </p:cNvPr>
          <p:cNvSpPr/>
          <p:nvPr/>
        </p:nvSpPr>
        <p:spPr>
          <a:xfrm>
            <a:off x="5166403" y="2555849"/>
            <a:ext cx="1292150" cy="377540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Crop A</a:t>
            </a:r>
          </a:p>
        </p:txBody>
      </p:sp>
      <p:sp>
        <p:nvSpPr>
          <p:cNvPr id="17" name="Rectangle 16">
            <a:extLst>
              <a:ext uri="{FF2B5EF4-FFF2-40B4-BE49-F238E27FC236}">
                <a16:creationId xmlns:a16="http://schemas.microsoft.com/office/drawing/2014/main" id="{BF60E08B-ABF6-A75E-95D2-9289C747B69F}"/>
              </a:ext>
            </a:extLst>
          </p:cNvPr>
          <p:cNvSpPr/>
          <p:nvPr/>
        </p:nvSpPr>
        <p:spPr>
          <a:xfrm>
            <a:off x="5176918" y="3508550"/>
            <a:ext cx="1292140" cy="2813367"/>
          </a:xfrm>
          <a:prstGeom prst="rect">
            <a:avLst/>
          </a:prstGeom>
          <a:solidFill>
            <a:srgbClr val="00B05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75% manure</a:t>
            </a:r>
          </a:p>
        </p:txBody>
      </p:sp>
      <p:sp>
        <p:nvSpPr>
          <p:cNvPr id="18" name="TextBox 17">
            <a:extLst>
              <a:ext uri="{FF2B5EF4-FFF2-40B4-BE49-F238E27FC236}">
                <a16:creationId xmlns:a16="http://schemas.microsoft.com/office/drawing/2014/main" id="{351B707F-A9FA-3EDD-F4FB-A916CBA138D0}"/>
              </a:ext>
            </a:extLst>
          </p:cNvPr>
          <p:cNvSpPr txBox="1"/>
          <p:nvPr/>
        </p:nvSpPr>
        <p:spPr>
          <a:xfrm>
            <a:off x="4370417" y="1181786"/>
            <a:ext cx="2905142"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Inorganic nutrients are calculated and applied – may be more or less than need</a:t>
            </a:r>
          </a:p>
        </p:txBody>
      </p:sp>
      <p:sp>
        <p:nvSpPr>
          <p:cNvPr id="19" name="TextBox 18">
            <a:extLst>
              <a:ext uri="{FF2B5EF4-FFF2-40B4-BE49-F238E27FC236}">
                <a16:creationId xmlns:a16="http://schemas.microsoft.com/office/drawing/2014/main" id="{98B85B3E-D41A-860C-35F9-AB43E1F6350C}"/>
              </a:ext>
            </a:extLst>
          </p:cNvPr>
          <p:cNvSpPr txBox="1"/>
          <p:nvPr/>
        </p:nvSpPr>
        <p:spPr>
          <a:xfrm>
            <a:off x="7406888" y="1222478"/>
            <a:ext cx="2032195"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Manure transport removes manure nutrients  </a:t>
            </a:r>
          </a:p>
        </p:txBody>
      </p:sp>
      <p:sp>
        <p:nvSpPr>
          <p:cNvPr id="20" name="TextBox 19">
            <a:extLst>
              <a:ext uri="{FF2B5EF4-FFF2-40B4-BE49-F238E27FC236}">
                <a16:creationId xmlns:a16="http://schemas.microsoft.com/office/drawing/2014/main" id="{5D4FA5EA-D0F5-01A8-ED5D-BADE2ED5FFDF}"/>
              </a:ext>
            </a:extLst>
          </p:cNvPr>
          <p:cNvSpPr txBox="1"/>
          <p:nvPr/>
        </p:nvSpPr>
        <p:spPr>
          <a:xfrm>
            <a:off x="9915315" y="1181786"/>
            <a:ext cx="227376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Inorganic nutrients are used to replace transported manure</a:t>
            </a:r>
          </a:p>
        </p:txBody>
      </p:sp>
      <p:sp>
        <p:nvSpPr>
          <p:cNvPr id="21" name="Arrow: Right 20">
            <a:extLst>
              <a:ext uri="{FF2B5EF4-FFF2-40B4-BE49-F238E27FC236}">
                <a16:creationId xmlns:a16="http://schemas.microsoft.com/office/drawing/2014/main" id="{B36A1719-08E8-1EC3-9423-41921E8BB8E7}"/>
              </a:ext>
            </a:extLst>
          </p:cNvPr>
          <p:cNvSpPr/>
          <p:nvPr/>
        </p:nvSpPr>
        <p:spPr>
          <a:xfrm>
            <a:off x="2045856" y="4164836"/>
            <a:ext cx="875160" cy="5885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Arrow: Right 21">
            <a:extLst>
              <a:ext uri="{FF2B5EF4-FFF2-40B4-BE49-F238E27FC236}">
                <a16:creationId xmlns:a16="http://schemas.microsoft.com/office/drawing/2014/main" id="{5518968A-3565-1F65-1390-A87FE17BB78F}"/>
              </a:ext>
            </a:extLst>
          </p:cNvPr>
          <p:cNvSpPr/>
          <p:nvPr/>
        </p:nvSpPr>
        <p:spPr>
          <a:xfrm>
            <a:off x="6512322" y="4164835"/>
            <a:ext cx="1120635" cy="617371"/>
          </a:xfrm>
          <a:prstGeom prst="right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BMP</a:t>
            </a:r>
          </a:p>
        </p:txBody>
      </p:sp>
      <p:sp>
        <p:nvSpPr>
          <p:cNvPr id="23" name="Arrow: Right 22">
            <a:extLst>
              <a:ext uri="{FF2B5EF4-FFF2-40B4-BE49-F238E27FC236}">
                <a16:creationId xmlns:a16="http://schemas.microsoft.com/office/drawing/2014/main" id="{505C4490-1065-E16D-5A8C-2470121C2D48}"/>
              </a:ext>
            </a:extLst>
          </p:cNvPr>
          <p:cNvSpPr/>
          <p:nvPr/>
        </p:nvSpPr>
        <p:spPr>
          <a:xfrm>
            <a:off x="9082994" y="4193627"/>
            <a:ext cx="1170151" cy="588580"/>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RESULT</a:t>
            </a:r>
          </a:p>
        </p:txBody>
      </p:sp>
      <p:sp>
        <p:nvSpPr>
          <p:cNvPr id="24" name="Arrow: Right 23">
            <a:extLst>
              <a:ext uri="{FF2B5EF4-FFF2-40B4-BE49-F238E27FC236}">
                <a16:creationId xmlns:a16="http://schemas.microsoft.com/office/drawing/2014/main" id="{1C3D56C1-EAB0-4395-29D2-EACB12A523D2}"/>
              </a:ext>
            </a:extLst>
          </p:cNvPr>
          <p:cNvSpPr/>
          <p:nvPr/>
        </p:nvSpPr>
        <p:spPr>
          <a:xfrm>
            <a:off x="4268660" y="4193627"/>
            <a:ext cx="875160" cy="5885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Slide Number Placeholder 2">
            <a:extLst>
              <a:ext uri="{FF2B5EF4-FFF2-40B4-BE49-F238E27FC236}">
                <a16:creationId xmlns:a16="http://schemas.microsoft.com/office/drawing/2014/main" id="{48B2E032-4E79-0734-899D-721956A66D26}"/>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1E7AA28-9F1E-4EF2-B877-D2F67E5191A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6BD56050-DB3D-D6EE-6966-863D3783A19A}"/>
              </a:ext>
            </a:extLst>
          </p:cNvPr>
          <p:cNvSpPr/>
          <p:nvPr/>
        </p:nvSpPr>
        <p:spPr>
          <a:xfrm>
            <a:off x="5165767" y="2145807"/>
            <a:ext cx="1280911" cy="13574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35%</a:t>
            </a:r>
          </a:p>
          <a:p>
            <a:pPr algn="ctr"/>
            <a:r>
              <a:rPr lang="en-US" dirty="0"/>
              <a:t>inorganic</a:t>
            </a:r>
          </a:p>
        </p:txBody>
      </p:sp>
      <p:sp>
        <p:nvSpPr>
          <p:cNvPr id="30" name="Rectangle 29">
            <a:extLst>
              <a:ext uri="{FF2B5EF4-FFF2-40B4-BE49-F238E27FC236}">
                <a16:creationId xmlns:a16="http://schemas.microsoft.com/office/drawing/2014/main" id="{1BDADEC7-0A9A-6CAA-768B-1F4197CBC526}"/>
              </a:ext>
            </a:extLst>
          </p:cNvPr>
          <p:cNvSpPr/>
          <p:nvPr/>
        </p:nvSpPr>
        <p:spPr>
          <a:xfrm>
            <a:off x="7664638" y="2143591"/>
            <a:ext cx="1374260" cy="13574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35%</a:t>
            </a:r>
          </a:p>
          <a:p>
            <a:pPr algn="ctr"/>
            <a:r>
              <a:rPr lang="en-US" dirty="0"/>
              <a:t>inorganic</a:t>
            </a:r>
          </a:p>
        </p:txBody>
      </p:sp>
      <p:sp>
        <p:nvSpPr>
          <p:cNvPr id="31" name="Rectangle 30">
            <a:extLst>
              <a:ext uri="{FF2B5EF4-FFF2-40B4-BE49-F238E27FC236}">
                <a16:creationId xmlns:a16="http://schemas.microsoft.com/office/drawing/2014/main" id="{F41CCB66-D786-C64A-537B-64C284DF4063}"/>
              </a:ext>
            </a:extLst>
          </p:cNvPr>
          <p:cNvSpPr/>
          <p:nvPr/>
        </p:nvSpPr>
        <p:spPr>
          <a:xfrm>
            <a:off x="10297241" y="2151427"/>
            <a:ext cx="1330163" cy="225010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60%</a:t>
            </a:r>
          </a:p>
          <a:p>
            <a:pPr algn="ctr"/>
            <a:r>
              <a:rPr lang="en-US" dirty="0"/>
              <a:t>inorganic</a:t>
            </a:r>
          </a:p>
        </p:txBody>
      </p:sp>
    </p:spTree>
    <p:extLst>
      <p:ext uri="{BB962C8B-B14F-4D97-AF65-F5344CB8AC3E}">
        <p14:creationId xmlns:p14="http://schemas.microsoft.com/office/powerpoint/2010/main" val="1596282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20B9A-077B-BA52-1854-0B77B9626B9E}"/>
              </a:ext>
            </a:extLst>
          </p:cNvPr>
          <p:cNvSpPr>
            <a:spLocks noGrp="1"/>
          </p:cNvSpPr>
          <p:nvPr>
            <p:ph type="title"/>
          </p:nvPr>
        </p:nvSpPr>
        <p:spPr>
          <a:xfrm>
            <a:off x="164275" y="136525"/>
            <a:ext cx="11863449" cy="1440620"/>
          </a:xfrm>
        </p:spPr>
        <p:txBody>
          <a:bodyPr>
            <a:normAutofit fontScale="90000"/>
          </a:bodyPr>
          <a:lstStyle/>
          <a:p>
            <a:r>
              <a:rPr lang="en-US" sz="9600" b="1" dirty="0"/>
              <a:t>Consistency &gt; Accuracy</a:t>
            </a:r>
          </a:p>
        </p:txBody>
      </p:sp>
      <p:sp>
        <p:nvSpPr>
          <p:cNvPr id="3" name="Title 1">
            <a:extLst>
              <a:ext uri="{FF2B5EF4-FFF2-40B4-BE49-F238E27FC236}">
                <a16:creationId xmlns:a16="http://schemas.microsoft.com/office/drawing/2014/main" id="{DAD4672F-8168-8B5F-0CC4-BCBC061BBAA6}"/>
              </a:ext>
            </a:extLst>
          </p:cNvPr>
          <p:cNvSpPr txBox="1">
            <a:spLocks/>
          </p:cNvSpPr>
          <p:nvPr/>
        </p:nvSpPr>
        <p:spPr>
          <a:xfrm>
            <a:off x="325120" y="1634555"/>
            <a:ext cx="11122694" cy="129729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u="sng" dirty="0">
                <a:solidFill>
                  <a:schemeClr val="accent1">
                    <a:lumMod val="75000"/>
                  </a:schemeClr>
                </a:solidFill>
              </a:rPr>
              <a:t>Space</a:t>
            </a:r>
            <a:r>
              <a:rPr lang="en-US" dirty="0"/>
              <a:t> and </a:t>
            </a:r>
            <a:r>
              <a:rPr lang="en-US" u="sng" dirty="0">
                <a:solidFill>
                  <a:schemeClr val="accent2">
                    <a:lumMod val="75000"/>
                  </a:schemeClr>
                </a:solidFill>
              </a:rPr>
              <a:t>time</a:t>
            </a:r>
            <a:r>
              <a:rPr lang="en-US" dirty="0"/>
              <a:t> trends are more important than the absolute value</a:t>
            </a:r>
          </a:p>
        </p:txBody>
      </p:sp>
      <p:sp>
        <p:nvSpPr>
          <p:cNvPr id="5" name="Title 1">
            <a:extLst>
              <a:ext uri="{FF2B5EF4-FFF2-40B4-BE49-F238E27FC236}">
                <a16:creationId xmlns:a16="http://schemas.microsoft.com/office/drawing/2014/main" id="{D1621F27-3ED4-EAED-7518-76FFC1DAA3EC}"/>
              </a:ext>
            </a:extLst>
          </p:cNvPr>
          <p:cNvSpPr txBox="1">
            <a:spLocks/>
          </p:cNvSpPr>
          <p:nvPr/>
        </p:nvSpPr>
        <p:spPr>
          <a:xfrm>
            <a:off x="1956816" y="2885096"/>
            <a:ext cx="10235184" cy="15525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1">
                    <a:lumMod val="75000"/>
                  </a:schemeClr>
                </a:solidFill>
              </a:rPr>
              <a:t>Space - Model used to allocate responsibility between jurisdictions</a:t>
            </a:r>
          </a:p>
        </p:txBody>
      </p:sp>
      <p:sp>
        <p:nvSpPr>
          <p:cNvPr id="6" name="Title 1">
            <a:extLst>
              <a:ext uri="{FF2B5EF4-FFF2-40B4-BE49-F238E27FC236}">
                <a16:creationId xmlns:a16="http://schemas.microsoft.com/office/drawing/2014/main" id="{917B7C13-4316-DFD8-5077-8871FBAE66BE}"/>
              </a:ext>
            </a:extLst>
          </p:cNvPr>
          <p:cNvSpPr txBox="1">
            <a:spLocks/>
          </p:cNvSpPr>
          <p:nvPr/>
        </p:nvSpPr>
        <p:spPr>
          <a:xfrm>
            <a:off x="3374136" y="4437666"/>
            <a:ext cx="8740108" cy="23383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2">
                    <a:lumMod val="75000"/>
                  </a:schemeClr>
                </a:solidFill>
              </a:rPr>
              <a:t>Time - Model used to track TMDL, based on changes since 1995</a:t>
            </a:r>
          </a:p>
        </p:txBody>
      </p:sp>
      <p:pic>
        <p:nvPicPr>
          <p:cNvPr id="11" name="Content Placeholder 8" descr="Chart, bar chart&#10;&#10;Description automatically generated">
            <a:extLst>
              <a:ext uri="{FF2B5EF4-FFF2-40B4-BE49-F238E27FC236}">
                <a16:creationId xmlns:a16="http://schemas.microsoft.com/office/drawing/2014/main" id="{FFD953B2-5892-140A-C4B0-A8E04600B78C}"/>
              </a:ext>
            </a:extLst>
          </p:cNvPr>
          <p:cNvPicPr>
            <a:picLocks noChangeAspect="1"/>
          </p:cNvPicPr>
          <p:nvPr/>
        </p:nvPicPr>
        <p:blipFill rotWithShape="1">
          <a:blip r:embed="rId2">
            <a:extLst>
              <a:ext uri="{28A0092B-C50C-407E-A947-70E740481C1C}">
                <a14:useLocalDpi xmlns:a14="http://schemas.microsoft.com/office/drawing/2010/main" val="0"/>
              </a:ext>
            </a:extLst>
          </a:blip>
          <a:srcRect r="23467"/>
          <a:stretch/>
        </p:blipFill>
        <p:spPr>
          <a:xfrm>
            <a:off x="1171007" y="4552644"/>
            <a:ext cx="2128961" cy="2223372"/>
          </a:xfrm>
          <a:prstGeom prst="rect">
            <a:avLst/>
          </a:prstGeom>
        </p:spPr>
      </p:pic>
      <p:pic>
        <p:nvPicPr>
          <p:cNvPr id="7" name="Picture 6">
            <a:extLst>
              <a:ext uri="{FF2B5EF4-FFF2-40B4-BE49-F238E27FC236}">
                <a16:creationId xmlns:a16="http://schemas.microsoft.com/office/drawing/2014/main" id="{CD04F493-972D-92A8-DC58-C6F638915AC9}"/>
              </a:ext>
            </a:extLst>
          </p:cNvPr>
          <p:cNvPicPr>
            <a:picLocks noChangeAspect="1"/>
          </p:cNvPicPr>
          <p:nvPr/>
        </p:nvPicPr>
        <p:blipFill>
          <a:blip r:embed="rId3"/>
          <a:stretch>
            <a:fillRect/>
          </a:stretch>
        </p:blipFill>
        <p:spPr>
          <a:xfrm>
            <a:off x="0" y="2686718"/>
            <a:ext cx="1473742" cy="1996081"/>
          </a:xfrm>
          <a:prstGeom prst="rect">
            <a:avLst/>
          </a:prstGeom>
        </p:spPr>
      </p:pic>
    </p:spTree>
    <p:extLst>
      <p:ext uri="{BB962C8B-B14F-4D97-AF65-F5344CB8AC3E}">
        <p14:creationId xmlns:p14="http://schemas.microsoft.com/office/powerpoint/2010/main" val="655040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6AAA2-63C6-692C-40B0-CBC8ADE4DBB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6EC63B1-1131-B2BF-8642-55BECAF509EC}"/>
              </a:ext>
            </a:extLst>
          </p:cNvPr>
          <p:cNvPicPr>
            <a:picLocks noChangeAspect="1"/>
          </p:cNvPicPr>
          <p:nvPr/>
        </p:nvPicPr>
        <p:blipFill>
          <a:blip r:embed="rId2"/>
          <a:stretch>
            <a:fillRect/>
          </a:stretch>
        </p:blipFill>
        <p:spPr>
          <a:xfrm>
            <a:off x="1520190" y="1363980"/>
            <a:ext cx="9151620" cy="5494020"/>
          </a:xfrm>
          <a:prstGeom prst="rect">
            <a:avLst/>
          </a:prstGeom>
        </p:spPr>
      </p:pic>
      <p:sp>
        <p:nvSpPr>
          <p:cNvPr id="2" name="Title 1">
            <a:extLst>
              <a:ext uri="{FF2B5EF4-FFF2-40B4-BE49-F238E27FC236}">
                <a16:creationId xmlns:a16="http://schemas.microsoft.com/office/drawing/2014/main" id="{B25EFDF8-0271-9AEA-A306-9B970051AE69}"/>
              </a:ext>
            </a:extLst>
          </p:cNvPr>
          <p:cNvSpPr>
            <a:spLocks noGrp="1"/>
          </p:cNvSpPr>
          <p:nvPr>
            <p:ph type="title"/>
          </p:nvPr>
        </p:nvSpPr>
        <p:spPr/>
        <p:txBody>
          <a:bodyPr/>
          <a:lstStyle/>
          <a:p>
            <a:r>
              <a:rPr lang="en-US" dirty="0"/>
              <a:t>Consistency example</a:t>
            </a:r>
          </a:p>
        </p:txBody>
      </p:sp>
      <p:sp>
        <p:nvSpPr>
          <p:cNvPr id="8" name="TextBox 7">
            <a:extLst>
              <a:ext uri="{FF2B5EF4-FFF2-40B4-BE49-F238E27FC236}">
                <a16:creationId xmlns:a16="http://schemas.microsoft.com/office/drawing/2014/main" id="{239ABAFF-8AA3-20F8-7B25-7328C2A32D9B}"/>
              </a:ext>
            </a:extLst>
          </p:cNvPr>
          <p:cNvSpPr txBox="1"/>
          <p:nvPr/>
        </p:nvSpPr>
        <p:spPr>
          <a:xfrm>
            <a:off x="2776986" y="4717173"/>
            <a:ext cx="2617974" cy="461665"/>
          </a:xfrm>
          <a:prstGeom prst="rect">
            <a:avLst/>
          </a:prstGeom>
          <a:solidFill>
            <a:schemeClr val="bg1"/>
          </a:solidFill>
          <a:ln>
            <a:solidFill>
              <a:schemeClr val="accent1"/>
            </a:solidFill>
          </a:ln>
        </p:spPr>
        <p:txBody>
          <a:bodyPr wrap="square" rtlCol="0">
            <a:spAutoFit/>
          </a:bodyPr>
          <a:lstStyle/>
          <a:p>
            <a:r>
              <a:rPr lang="en-US" sz="2400" b="1" dirty="0"/>
              <a:t>Current Phase 6</a:t>
            </a:r>
          </a:p>
        </p:txBody>
      </p:sp>
      <p:sp>
        <p:nvSpPr>
          <p:cNvPr id="3" name="Rectangle 2">
            <a:extLst>
              <a:ext uri="{FF2B5EF4-FFF2-40B4-BE49-F238E27FC236}">
                <a16:creationId xmlns:a16="http://schemas.microsoft.com/office/drawing/2014/main" id="{8597BD9A-1A67-E63B-A7E2-BAB100C7E1A3}"/>
              </a:ext>
            </a:extLst>
          </p:cNvPr>
          <p:cNvSpPr/>
          <p:nvPr/>
        </p:nvSpPr>
        <p:spPr>
          <a:xfrm>
            <a:off x="7726680" y="4096512"/>
            <a:ext cx="886968" cy="46634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0520CC0C-3780-47F9-AE8A-5AFF1DAF0F64}"/>
              </a:ext>
            </a:extLst>
          </p:cNvPr>
          <p:cNvSpPr/>
          <p:nvPr/>
        </p:nvSpPr>
        <p:spPr>
          <a:xfrm>
            <a:off x="7879080" y="4248912"/>
            <a:ext cx="886968" cy="466344"/>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687557CB-1EC2-4368-0B95-2FEECD1BE3D2}"/>
              </a:ext>
            </a:extLst>
          </p:cNvPr>
          <p:cNvSpPr/>
          <p:nvPr/>
        </p:nvSpPr>
        <p:spPr>
          <a:xfrm>
            <a:off x="8822817" y="4634484"/>
            <a:ext cx="886968" cy="46634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9918B48-3C4E-EE26-0785-CFAC2C6F751C}"/>
              </a:ext>
            </a:extLst>
          </p:cNvPr>
          <p:cNvSpPr/>
          <p:nvPr/>
        </p:nvSpPr>
        <p:spPr>
          <a:xfrm>
            <a:off x="7831455" y="4599009"/>
            <a:ext cx="886968" cy="46634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F7E474B-1867-3946-81D0-8F8559DC957E}"/>
              </a:ext>
            </a:extLst>
          </p:cNvPr>
          <p:cNvSpPr/>
          <p:nvPr/>
        </p:nvSpPr>
        <p:spPr>
          <a:xfrm>
            <a:off x="7699248" y="4096301"/>
            <a:ext cx="986790" cy="46634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51BC819-EB56-8573-4E61-B3297D62EC2B}"/>
              </a:ext>
            </a:extLst>
          </p:cNvPr>
          <p:cNvSpPr/>
          <p:nvPr/>
        </p:nvSpPr>
        <p:spPr>
          <a:xfrm>
            <a:off x="8795576" y="4597803"/>
            <a:ext cx="886968" cy="46634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127C975D-2688-FE09-3625-83E0A5F917D7}"/>
              </a:ext>
            </a:extLst>
          </p:cNvPr>
          <p:cNvSpPr txBox="1"/>
          <p:nvPr/>
        </p:nvSpPr>
        <p:spPr>
          <a:xfrm>
            <a:off x="8322564" y="364914"/>
            <a:ext cx="3637788" cy="369332"/>
          </a:xfrm>
          <a:prstGeom prst="rect">
            <a:avLst/>
          </a:prstGeom>
          <a:noFill/>
        </p:spPr>
        <p:txBody>
          <a:bodyPr wrap="square">
            <a:spAutoFit/>
          </a:bodyPr>
          <a:lstStyle/>
          <a:p>
            <a:r>
              <a:rPr lang="en-US" dirty="0"/>
              <a:t>NOTE* This is an example only </a:t>
            </a:r>
          </a:p>
        </p:txBody>
      </p:sp>
    </p:spTree>
    <p:extLst>
      <p:ext uri="{BB962C8B-B14F-4D97-AF65-F5344CB8AC3E}">
        <p14:creationId xmlns:p14="http://schemas.microsoft.com/office/powerpoint/2010/main" val="2589352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72FD283-84EA-4D29-AAF8-BFB902CFD937}"/>
              </a:ext>
            </a:extLst>
          </p:cNvPr>
          <p:cNvPicPr>
            <a:picLocks noChangeAspect="1"/>
          </p:cNvPicPr>
          <p:nvPr/>
        </p:nvPicPr>
        <p:blipFill>
          <a:blip r:embed="rId2"/>
          <a:stretch>
            <a:fillRect/>
          </a:stretch>
        </p:blipFill>
        <p:spPr>
          <a:xfrm>
            <a:off x="1520190" y="1344930"/>
            <a:ext cx="9151620" cy="5494020"/>
          </a:xfrm>
          <a:prstGeom prst="rect">
            <a:avLst/>
          </a:prstGeom>
        </p:spPr>
      </p:pic>
      <p:sp>
        <p:nvSpPr>
          <p:cNvPr id="2" name="Title 1">
            <a:extLst>
              <a:ext uri="{FF2B5EF4-FFF2-40B4-BE49-F238E27FC236}">
                <a16:creationId xmlns:a16="http://schemas.microsoft.com/office/drawing/2014/main" id="{2767BD1F-0CA3-4EB3-BFEC-400650058A11}"/>
              </a:ext>
            </a:extLst>
          </p:cNvPr>
          <p:cNvSpPr>
            <a:spLocks noGrp="1"/>
          </p:cNvSpPr>
          <p:nvPr>
            <p:ph type="title"/>
          </p:nvPr>
        </p:nvSpPr>
        <p:spPr/>
        <p:txBody>
          <a:bodyPr/>
          <a:lstStyle/>
          <a:p>
            <a:r>
              <a:rPr lang="en-US" dirty="0"/>
              <a:t>Consistency example</a:t>
            </a:r>
          </a:p>
        </p:txBody>
      </p:sp>
      <p:sp>
        <p:nvSpPr>
          <p:cNvPr id="6" name="TextBox 5">
            <a:extLst>
              <a:ext uri="{FF2B5EF4-FFF2-40B4-BE49-F238E27FC236}">
                <a16:creationId xmlns:a16="http://schemas.microsoft.com/office/drawing/2014/main" id="{F7EEDACA-5944-437A-B925-8C452202DFE2}"/>
              </a:ext>
            </a:extLst>
          </p:cNvPr>
          <p:cNvSpPr txBox="1"/>
          <p:nvPr/>
        </p:nvSpPr>
        <p:spPr>
          <a:xfrm>
            <a:off x="2662686" y="2443196"/>
            <a:ext cx="4122162" cy="461665"/>
          </a:xfrm>
          <a:prstGeom prst="rect">
            <a:avLst/>
          </a:prstGeom>
          <a:solidFill>
            <a:schemeClr val="bg1"/>
          </a:solidFill>
          <a:ln>
            <a:solidFill>
              <a:schemeClr val="accent1"/>
            </a:solidFill>
          </a:ln>
        </p:spPr>
        <p:txBody>
          <a:bodyPr wrap="square" rtlCol="0">
            <a:spAutoFit/>
          </a:bodyPr>
          <a:lstStyle/>
          <a:p>
            <a:r>
              <a:rPr lang="en-US" sz="2400" b="1" dirty="0"/>
              <a:t>Incorporate hi-res land use</a:t>
            </a:r>
          </a:p>
        </p:txBody>
      </p:sp>
      <p:sp>
        <p:nvSpPr>
          <p:cNvPr id="9" name="TextBox 8">
            <a:extLst>
              <a:ext uri="{FF2B5EF4-FFF2-40B4-BE49-F238E27FC236}">
                <a16:creationId xmlns:a16="http://schemas.microsoft.com/office/drawing/2014/main" id="{022EC755-FA79-47EA-9ADE-166BF1DFDB18}"/>
              </a:ext>
            </a:extLst>
          </p:cNvPr>
          <p:cNvSpPr txBox="1"/>
          <p:nvPr/>
        </p:nvSpPr>
        <p:spPr>
          <a:xfrm>
            <a:off x="2662685" y="4531945"/>
            <a:ext cx="4053457" cy="830997"/>
          </a:xfrm>
          <a:prstGeom prst="rect">
            <a:avLst/>
          </a:prstGeom>
          <a:solidFill>
            <a:schemeClr val="bg1"/>
          </a:solidFill>
          <a:ln>
            <a:solidFill>
              <a:schemeClr val="accent1"/>
            </a:solidFill>
          </a:ln>
        </p:spPr>
        <p:txBody>
          <a:bodyPr wrap="square" rtlCol="0">
            <a:spAutoFit/>
          </a:bodyPr>
          <a:lstStyle/>
          <a:p>
            <a:r>
              <a:rPr lang="en-US" sz="2400" b="1" dirty="0"/>
              <a:t>Not likely that ag increased between 2012 and 2013</a:t>
            </a:r>
          </a:p>
        </p:txBody>
      </p:sp>
      <p:sp>
        <p:nvSpPr>
          <p:cNvPr id="11" name="TextBox 10">
            <a:extLst>
              <a:ext uri="{FF2B5EF4-FFF2-40B4-BE49-F238E27FC236}">
                <a16:creationId xmlns:a16="http://schemas.microsoft.com/office/drawing/2014/main" id="{47D968EF-4247-4306-A820-543606744E5E}"/>
              </a:ext>
            </a:extLst>
          </p:cNvPr>
          <p:cNvSpPr txBox="1"/>
          <p:nvPr/>
        </p:nvSpPr>
        <p:spPr>
          <a:xfrm>
            <a:off x="6789295" y="4857699"/>
            <a:ext cx="3788914" cy="830997"/>
          </a:xfrm>
          <a:prstGeom prst="rect">
            <a:avLst/>
          </a:prstGeom>
          <a:solidFill>
            <a:schemeClr val="bg1"/>
          </a:solidFill>
          <a:ln>
            <a:solidFill>
              <a:schemeClr val="accent1"/>
            </a:solidFill>
          </a:ln>
        </p:spPr>
        <p:txBody>
          <a:bodyPr wrap="square" rtlCol="0">
            <a:spAutoFit/>
          </a:bodyPr>
          <a:lstStyle/>
          <a:p>
            <a:r>
              <a:rPr lang="en-US" sz="2400" b="1" dirty="0"/>
              <a:t>Not likely that ag increased relative to 1995</a:t>
            </a:r>
          </a:p>
        </p:txBody>
      </p:sp>
      <p:sp>
        <p:nvSpPr>
          <p:cNvPr id="7" name="TextBox 6">
            <a:extLst>
              <a:ext uri="{FF2B5EF4-FFF2-40B4-BE49-F238E27FC236}">
                <a16:creationId xmlns:a16="http://schemas.microsoft.com/office/drawing/2014/main" id="{DD6B29B1-695A-4B4B-8278-9B3786D4FDF8}"/>
              </a:ext>
            </a:extLst>
          </p:cNvPr>
          <p:cNvSpPr txBox="1"/>
          <p:nvPr/>
        </p:nvSpPr>
        <p:spPr>
          <a:xfrm>
            <a:off x="0" y="6334780"/>
            <a:ext cx="2948371" cy="523220"/>
          </a:xfrm>
          <a:prstGeom prst="rect">
            <a:avLst/>
          </a:prstGeom>
          <a:noFill/>
        </p:spPr>
        <p:txBody>
          <a:bodyPr wrap="none" rtlCol="0">
            <a:spAutoFit/>
          </a:bodyPr>
          <a:lstStyle/>
          <a:p>
            <a:r>
              <a:rPr lang="en-US" sz="1400" b="1" dirty="0"/>
              <a:t>2013 is current development number</a:t>
            </a:r>
          </a:p>
          <a:p>
            <a:r>
              <a:rPr lang="en-US" sz="1400" b="1" dirty="0"/>
              <a:t>2017 and 2025 just for illustration</a:t>
            </a:r>
          </a:p>
        </p:txBody>
      </p:sp>
    </p:spTree>
    <p:extLst>
      <p:ext uri="{BB962C8B-B14F-4D97-AF65-F5344CB8AC3E}">
        <p14:creationId xmlns:p14="http://schemas.microsoft.com/office/powerpoint/2010/main" val="3983823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82EE000-D0E4-4105-A661-7158DBF939F3}"/>
              </a:ext>
            </a:extLst>
          </p:cNvPr>
          <p:cNvPicPr>
            <a:picLocks noChangeAspect="1"/>
          </p:cNvPicPr>
          <p:nvPr/>
        </p:nvPicPr>
        <p:blipFill>
          <a:blip r:embed="rId2"/>
          <a:stretch>
            <a:fillRect/>
          </a:stretch>
        </p:blipFill>
        <p:spPr>
          <a:xfrm>
            <a:off x="1520190" y="1363980"/>
            <a:ext cx="9151620" cy="5494020"/>
          </a:xfrm>
          <a:prstGeom prst="rect">
            <a:avLst/>
          </a:prstGeom>
        </p:spPr>
      </p:pic>
      <p:sp>
        <p:nvSpPr>
          <p:cNvPr id="2" name="Title 1">
            <a:extLst>
              <a:ext uri="{FF2B5EF4-FFF2-40B4-BE49-F238E27FC236}">
                <a16:creationId xmlns:a16="http://schemas.microsoft.com/office/drawing/2014/main" id="{2767BD1F-0CA3-4EB3-BFEC-400650058A11}"/>
              </a:ext>
            </a:extLst>
          </p:cNvPr>
          <p:cNvSpPr>
            <a:spLocks noGrp="1"/>
          </p:cNvSpPr>
          <p:nvPr>
            <p:ph type="title"/>
          </p:nvPr>
        </p:nvSpPr>
        <p:spPr/>
        <p:txBody>
          <a:bodyPr/>
          <a:lstStyle/>
          <a:p>
            <a:r>
              <a:rPr lang="en-US" dirty="0"/>
              <a:t>Consistency example</a:t>
            </a:r>
          </a:p>
        </p:txBody>
      </p:sp>
      <p:sp>
        <p:nvSpPr>
          <p:cNvPr id="8" name="TextBox 7">
            <a:extLst>
              <a:ext uri="{FF2B5EF4-FFF2-40B4-BE49-F238E27FC236}">
                <a16:creationId xmlns:a16="http://schemas.microsoft.com/office/drawing/2014/main" id="{9AF1249A-2BF8-47C5-A3E0-9EDB8DE2245A}"/>
              </a:ext>
            </a:extLst>
          </p:cNvPr>
          <p:cNvSpPr txBox="1"/>
          <p:nvPr/>
        </p:nvSpPr>
        <p:spPr>
          <a:xfrm>
            <a:off x="2776986" y="4598301"/>
            <a:ext cx="2617974" cy="1200329"/>
          </a:xfrm>
          <a:prstGeom prst="rect">
            <a:avLst/>
          </a:prstGeom>
          <a:solidFill>
            <a:schemeClr val="bg1"/>
          </a:solidFill>
          <a:ln>
            <a:solidFill>
              <a:schemeClr val="accent1"/>
            </a:solidFill>
          </a:ln>
        </p:spPr>
        <p:txBody>
          <a:bodyPr wrap="square" rtlCol="0">
            <a:spAutoFit/>
          </a:bodyPr>
          <a:lstStyle/>
          <a:p>
            <a:r>
              <a:rPr lang="en-US" sz="2400" b="1" dirty="0"/>
              <a:t>Current Phase 6 with “Change Product”</a:t>
            </a:r>
          </a:p>
        </p:txBody>
      </p:sp>
    </p:spTree>
    <p:extLst>
      <p:ext uri="{BB962C8B-B14F-4D97-AF65-F5344CB8AC3E}">
        <p14:creationId xmlns:p14="http://schemas.microsoft.com/office/powerpoint/2010/main" val="65816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894AD-46B6-D86D-3242-D42734ACFC89}"/>
              </a:ext>
            </a:extLst>
          </p:cNvPr>
          <p:cNvSpPr>
            <a:spLocks noGrp="1"/>
          </p:cNvSpPr>
          <p:nvPr>
            <p:ph type="title"/>
          </p:nvPr>
        </p:nvSpPr>
        <p:spPr/>
        <p:txBody>
          <a:bodyPr>
            <a:normAutofit/>
          </a:bodyPr>
          <a:lstStyle/>
          <a:p>
            <a:r>
              <a:rPr lang="en-US" dirty="0"/>
              <a:t>Todays Objective:</a:t>
            </a:r>
          </a:p>
        </p:txBody>
      </p:sp>
      <p:graphicFrame>
        <p:nvGraphicFramePr>
          <p:cNvPr id="4" name="Content Placeholder 3">
            <a:extLst>
              <a:ext uri="{FF2B5EF4-FFF2-40B4-BE49-F238E27FC236}">
                <a16:creationId xmlns:a16="http://schemas.microsoft.com/office/drawing/2014/main" id="{4D72C47F-B97F-9950-01BE-0EACF6490026}"/>
              </a:ext>
            </a:extLst>
          </p:cNvPr>
          <p:cNvGraphicFramePr>
            <a:graphicFrameLocks noGrp="1"/>
          </p:cNvGraphicFramePr>
          <p:nvPr>
            <p:ph idx="1"/>
            <p:extLst>
              <p:ext uri="{D42A27DB-BD31-4B8C-83A1-F6EECF244321}">
                <p14:modId xmlns:p14="http://schemas.microsoft.com/office/powerpoint/2010/main" val="19999594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4331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8F8F-5880-A22C-56D8-5025CA79A638}"/>
              </a:ext>
            </a:extLst>
          </p:cNvPr>
          <p:cNvSpPr>
            <a:spLocks noGrp="1"/>
          </p:cNvSpPr>
          <p:nvPr>
            <p:ph type="title"/>
          </p:nvPr>
        </p:nvSpPr>
        <p:spPr/>
        <p:txBody>
          <a:bodyPr/>
          <a:lstStyle/>
          <a:p>
            <a:r>
              <a:rPr lang="en-US" dirty="0"/>
              <a:t>A few additional notes</a:t>
            </a:r>
          </a:p>
        </p:txBody>
      </p:sp>
      <p:sp>
        <p:nvSpPr>
          <p:cNvPr id="3" name="Content Placeholder 2">
            <a:extLst>
              <a:ext uri="{FF2B5EF4-FFF2-40B4-BE49-F238E27FC236}">
                <a16:creationId xmlns:a16="http://schemas.microsoft.com/office/drawing/2014/main" id="{5B2CC6DA-C17E-4428-5391-42187A800D82}"/>
              </a:ext>
            </a:extLst>
          </p:cNvPr>
          <p:cNvSpPr>
            <a:spLocks noGrp="1"/>
          </p:cNvSpPr>
          <p:nvPr>
            <p:ph idx="1"/>
          </p:nvPr>
        </p:nvSpPr>
        <p:spPr>
          <a:xfrm>
            <a:off x="838200" y="1854200"/>
            <a:ext cx="4809273" cy="4351338"/>
          </a:xfrm>
        </p:spPr>
        <p:txBody>
          <a:bodyPr/>
          <a:lstStyle/>
          <a:p>
            <a:r>
              <a:rPr lang="en-US" dirty="0"/>
              <a:t>Models have historically been updated at intervals</a:t>
            </a:r>
          </a:p>
          <a:p>
            <a:pPr lvl="1"/>
            <a:r>
              <a:rPr lang="en-US" dirty="0"/>
              <a:t>New data can be accommodated during these periodic updates</a:t>
            </a:r>
          </a:p>
          <a:p>
            <a:pPr lvl="1"/>
            <a:r>
              <a:rPr lang="en-US" dirty="0"/>
              <a:t>Process referred to as a change product (see previous example)</a:t>
            </a:r>
          </a:p>
          <a:p>
            <a:r>
              <a:rPr lang="en-US" dirty="0"/>
              <a:t>Cannot move the goal posts when people are planning based off a set expectation</a:t>
            </a:r>
          </a:p>
        </p:txBody>
      </p:sp>
      <p:pic>
        <p:nvPicPr>
          <p:cNvPr id="15" name="Picture 14">
            <a:extLst>
              <a:ext uri="{FF2B5EF4-FFF2-40B4-BE49-F238E27FC236}">
                <a16:creationId xmlns:a16="http://schemas.microsoft.com/office/drawing/2014/main" id="{56689A81-B90E-BF25-350C-DFBFA91EE284}"/>
              </a:ext>
            </a:extLst>
          </p:cNvPr>
          <p:cNvPicPr>
            <a:picLocks noChangeAspect="1"/>
          </p:cNvPicPr>
          <p:nvPr/>
        </p:nvPicPr>
        <p:blipFill>
          <a:blip r:embed="rId2"/>
          <a:stretch>
            <a:fillRect/>
          </a:stretch>
        </p:blipFill>
        <p:spPr>
          <a:xfrm>
            <a:off x="6203172" y="1871661"/>
            <a:ext cx="5660111" cy="3623419"/>
          </a:xfrm>
          <a:prstGeom prst="rect">
            <a:avLst/>
          </a:prstGeom>
        </p:spPr>
      </p:pic>
      <p:sp>
        <p:nvSpPr>
          <p:cNvPr id="17" name="TextBox 16">
            <a:extLst>
              <a:ext uri="{FF2B5EF4-FFF2-40B4-BE49-F238E27FC236}">
                <a16:creationId xmlns:a16="http://schemas.microsoft.com/office/drawing/2014/main" id="{94D8181A-29B9-4201-7C6E-81894D77D0B5}"/>
              </a:ext>
            </a:extLst>
          </p:cNvPr>
          <p:cNvSpPr txBox="1"/>
          <p:nvPr/>
        </p:nvSpPr>
        <p:spPr>
          <a:xfrm>
            <a:off x="8814481" y="6596390"/>
            <a:ext cx="6097604" cy="261610"/>
          </a:xfrm>
          <a:prstGeom prst="rect">
            <a:avLst/>
          </a:prstGeom>
          <a:noFill/>
        </p:spPr>
        <p:txBody>
          <a:bodyPr wrap="square">
            <a:spAutoFit/>
          </a:bodyPr>
          <a:lstStyle/>
          <a:p>
            <a:r>
              <a:rPr lang="en-US" sz="1050" dirty="0"/>
              <a:t>https://www.flickr.com/photos/niallkennedy/74353767</a:t>
            </a:r>
          </a:p>
        </p:txBody>
      </p:sp>
    </p:spTree>
    <p:extLst>
      <p:ext uri="{BB962C8B-B14F-4D97-AF65-F5344CB8AC3E}">
        <p14:creationId xmlns:p14="http://schemas.microsoft.com/office/powerpoint/2010/main" val="811489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24FD-2B04-BB98-56C6-A946E22DFE14}"/>
              </a:ext>
            </a:extLst>
          </p:cNvPr>
          <p:cNvSpPr>
            <a:spLocks noGrp="1"/>
          </p:cNvSpPr>
          <p:nvPr>
            <p:ph type="title"/>
          </p:nvPr>
        </p:nvSpPr>
        <p:spPr/>
        <p:txBody>
          <a:bodyPr/>
          <a:lstStyle/>
          <a:p>
            <a:r>
              <a:rPr lang="en-US" dirty="0"/>
              <a:t>Summary</a:t>
            </a:r>
          </a:p>
        </p:txBody>
      </p:sp>
      <p:graphicFrame>
        <p:nvGraphicFramePr>
          <p:cNvPr id="4" name="Content Placeholder 3">
            <a:extLst>
              <a:ext uri="{FF2B5EF4-FFF2-40B4-BE49-F238E27FC236}">
                <a16:creationId xmlns:a16="http://schemas.microsoft.com/office/drawing/2014/main" id="{C45DEC7F-FDFC-118A-B406-E7933E6E4853}"/>
              </a:ext>
            </a:extLst>
          </p:cNvPr>
          <p:cNvGraphicFramePr>
            <a:graphicFrameLocks noGrp="1"/>
          </p:cNvGraphicFramePr>
          <p:nvPr>
            <p:ph idx="1"/>
            <p:extLst>
              <p:ext uri="{D42A27DB-BD31-4B8C-83A1-F6EECF244321}">
                <p14:modId xmlns:p14="http://schemas.microsoft.com/office/powerpoint/2010/main" val="24610711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44802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016BF-81AC-1DB9-975C-F0E05A2D589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C6EE4763-F2E2-63F2-310D-255FFA8CBAA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46424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ADD8F-A045-8C66-6529-F96CA61B17B7}"/>
              </a:ext>
            </a:extLst>
          </p:cNvPr>
          <p:cNvSpPr>
            <a:spLocks noGrp="1"/>
          </p:cNvSpPr>
          <p:nvPr>
            <p:ph type="title"/>
          </p:nvPr>
        </p:nvSpPr>
        <p:spPr/>
        <p:txBody>
          <a:bodyPr/>
          <a:lstStyle/>
          <a:p>
            <a:r>
              <a:rPr lang="en-US" dirty="0"/>
              <a:t>Outline</a:t>
            </a:r>
          </a:p>
        </p:txBody>
      </p:sp>
      <p:graphicFrame>
        <p:nvGraphicFramePr>
          <p:cNvPr id="5" name="Content Placeholder 4">
            <a:extLst>
              <a:ext uri="{FF2B5EF4-FFF2-40B4-BE49-F238E27FC236}">
                <a16:creationId xmlns:a16="http://schemas.microsoft.com/office/drawing/2014/main" id="{E3F33D9D-2566-1763-6E38-93AC1970F255}"/>
              </a:ext>
            </a:extLst>
          </p:cNvPr>
          <p:cNvGraphicFramePr>
            <a:graphicFrameLocks noGrp="1"/>
          </p:cNvGraphicFramePr>
          <p:nvPr>
            <p:ph idx="1"/>
            <p:extLst>
              <p:ext uri="{D42A27DB-BD31-4B8C-83A1-F6EECF244321}">
                <p14:modId xmlns:p14="http://schemas.microsoft.com/office/powerpoint/2010/main" val="1562556144"/>
              </p:ext>
            </p:extLst>
          </p:nvPr>
        </p:nvGraphicFramePr>
        <p:xfrm>
          <a:off x="838200" y="1402080"/>
          <a:ext cx="10515600" cy="5455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449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8D128-DBD7-4A21-8CA5-3C0713AF5506}"/>
              </a:ext>
            </a:extLst>
          </p:cNvPr>
          <p:cNvSpPr txBox="1"/>
          <p:nvPr/>
        </p:nvSpPr>
        <p:spPr>
          <a:xfrm>
            <a:off x="4643021" y="2768982"/>
            <a:ext cx="5848786" cy="2677656"/>
          </a:xfrm>
          <a:prstGeom prst="rect">
            <a:avLst/>
          </a:prstGeom>
          <a:noFill/>
        </p:spPr>
        <p:txBody>
          <a:bodyPr wrap="square" rtlCol="0">
            <a:spAutoFit/>
          </a:bodyPr>
          <a:lstStyle/>
          <a:p>
            <a:r>
              <a:rPr lang="en-US" sz="2400" dirty="0"/>
              <a:t>What management practices…</a:t>
            </a:r>
          </a:p>
          <a:p>
            <a:endParaRPr lang="en-US" sz="2400" dirty="0"/>
          </a:p>
          <a:p>
            <a:r>
              <a:rPr lang="en-US" sz="2400" dirty="0"/>
              <a:t>…. will reduce nitrogen and phosphorus to levels …</a:t>
            </a:r>
          </a:p>
          <a:p>
            <a:endParaRPr lang="en-US" sz="2400" dirty="0"/>
          </a:p>
          <a:p>
            <a:r>
              <a:rPr lang="en-US" sz="2400" dirty="0"/>
              <a:t>   …. that will achieve appropriate dissolved oxygen, clarity, and chlorophyll in the Bay?</a:t>
            </a:r>
          </a:p>
        </p:txBody>
      </p:sp>
      <p:sp>
        <p:nvSpPr>
          <p:cNvPr id="7" name="TextBox 6">
            <a:extLst>
              <a:ext uri="{FF2B5EF4-FFF2-40B4-BE49-F238E27FC236}">
                <a16:creationId xmlns:a16="http://schemas.microsoft.com/office/drawing/2014/main" id="{A6293914-B087-4CDC-9777-003F4671FEB0}"/>
              </a:ext>
            </a:extLst>
          </p:cNvPr>
          <p:cNvSpPr txBox="1"/>
          <p:nvPr/>
        </p:nvSpPr>
        <p:spPr>
          <a:xfrm>
            <a:off x="4643021" y="962471"/>
            <a:ext cx="7113294" cy="1569660"/>
          </a:xfrm>
          <a:prstGeom prst="rect">
            <a:avLst/>
          </a:prstGeom>
          <a:noFill/>
        </p:spPr>
        <p:txBody>
          <a:bodyPr wrap="none" rtlCol="0">
            <a:spAutoFit/>
          </a:bodyPr>
          <a:lstStyle/>
          <a:p>
            <a:r>
              <a:rPr lang="en-US" sz="4800" dirty="0"/>
              <a:t>Total Maximum Daily Load</a:t>
            </a:r>
          </a:p>
          <a:p>
            <a:r>
              <a:rPr lang="en-US" sz="4800" dirty="0"/>
              <a:t>(TMDL) summary</a:t>
            </a:r>
          </a:p>
        </p:txBody>
      </p:sp>
      <p:sp>
        <p:nvSpPr>
          <p:cNvPr id="3" name="Rectangle 2">
            <a:extLst>
              <a:ext uri="{FF2B5EF4-FFF2-40B4-BE49-F238E27FC236}">
                <a16:creationId xmlns:a16="http://schemas.microsoft.com/office/drawing/2014/main" id="{AEDFF423-A184-4A24-BE8B-85F8B5EF6EBE}"/>
              </a:ext>
            </a:extLst>
          </p:cNvPr>
          <p:cNvSpPr/>
          <p:nvPr/>
        </p:nvSpPr>
        <p:spPr>
          <a:xfrm>
            <a:off x="1673697" y="4812344"/>
            <a:ext cx="2969324" cy="11057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8AE35359-30D1-4CBA-A49B-536D0FABCD7A}"/>
              </a:ext>
            </a:extLst>
          </p:cNvPr>
          <p:cNvPicPr>
            <a:picLocks noChangeAspect="1"/>
          </p:cNvPicPr>
          <p:nvPr/>
        </p:nvPicPr>
        <p:blipFill>
          <a:blip r:embed="rId2"/>
          <a:stretch>
            <a:fillRect/>
          </a:stretch>
        </p:blipFill>
        <p:spPr>
          <a:xfrm>
            <a:off x="1673697" y="1363700"/>
            <a:ext cx="2910840" cy="4175760"/>
          </a:xfrm>
          <a:prstGeom prst="rect">
            <a:avLst/>
          </a:prstGeom>
        </p:spPr>
      </p:pic>
    </p:spTree>
    <p:extLst>
      <p:ext uri="{BB962C8B-B14F-4D97-AF65-F5344CB8AC3E}">
        <p14:creationId xmlns:p14="http://schemas.microsoft.com/office/powerpoint/2010/main" val="296159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274320" y="38895"/>
            <a:ext cx="11740896" cy="1325563"/>
          </a:xfrm>
        </p:spPr>
        <p:txBody>
          <a:bodyPr/>
          <a:lstStyle/>
          <a:p>
            <a:r>
              <a:rPr lang="en-US" altLang="en-US" dirty="0"/>
              <a:t>Chesapeake Bay Program (CBP) Decision Support System</a:t>
            </a:r>
          </a:p>
        </p:txBody>
      </p:sp>
      <p:sp>
        <p:nvSpPr>
          <p:cNvPr id="232457" name="Text Box 9"/>
          <p:cNvSpPr txBox="1">
            <a:spLocks noChangeArrowheads="1"/>
          </p:cNvSpPr>
          <p:nvPr/>
        </p:nvSpPr>
        <p:spPr bwMode="auto">
          <a:xfrm>
            <a:off x="4993922" y="2551283"/>
            <a:ext cx="125810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Watershed </a:t>
            </a:r>
          </a:p>
          <a:p>
            <a:r>
              <a:rPr lang="en-US" altLang="en-US" dirty="0"/>
              <a:t>Model</a:t>
            </a:r>
          </a:p>
        </p:txBody>
      </p:sp>
      <p:sp>
        <p:nvSpPr>
          <p:cNvPr id="232458" name="Text Box 10"/>
          <p:cNvSpPr txBox="1">
            <a:spLocks noChangeArrowheads="1"/>
          </p:cNvSpPr>
          <p:nvPr/>
        </p:nvSpPr>
        <p:spPr bwMode="auto">
          <a:xfrm>
            <a:off x="7315200" y="2435352"/>
            <a:ext cx="806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Bay </a:t>
            </a:r>
          </a:p>
          <a:p>
            <a:r>
              <a:rPr lang="en-US" altLang="en-US" dirty="0"/>
              <a:t>Model</a:t>
            </a:r>
          </a:p>
        </p:txBody>
      </p:sp>
      <p:sp>
        <p:nvSpPr>
          <p:cNvPr id="232459" name="Text Box 11"/>
          <p:cNvSpPr txBox="1">
            <a:spLocks noChangeArrowheads="1"/>
          </p:cNvSpPr>
          <p:nvPr/>
        </p:nvSpPr>
        <p:spPr bwMode="auto">
          <a:xfrm>
            <a:off x="8610601" y="2359152"/>
            <a:ext cx="128862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Criteria</a:t>
            </a:r>
          </a:p>
          <a:p>
            <a:r>
              <a:rPr lang="en-US" altLang="en-US" dirty="0"/>
              <a:t>Assessment</a:t>
            </a:r>
          </a:p>
          <a:p>
            <a:r>
              <a:rPr lang="en-US" altLang="en-US" dirty="0"/>
              <a:t>Procedures</a:t>
            </a:r>
          </a:p>
        </p:txBody>
      </p:sp>
      <p:grpSp>
        <p:nvGrpSpPr>
          <p:cNvPr id="3" name="Group 2"/>
          <p:cNvGrpSpPr/>
          <p:nvPr/>
        </p:nvGrpSpPr>
        <p:grpSpPr>
          <a:xfrm>
            <a:off x="482918" y="2334371"/>
            <a:ext cx="10185082" cy="4414231"/>
            <a:chOff x="-1041082" y="1346818"/>
            <a:chExt cx="10185082" cy="4414231"/>
          </a:xfrm>
        </p:grpSpPr>
        <p:pic>
          <p:nvPicPr>
            <p:cNvPr id="4" name="Picture 3"/>
            <p:cNvPicPr>
              <a:picLocks noChangeAspect="1"/>
            </p:cNvPicPr>
            <p:nvPr/>
          </p:nvPicPr>
          <p:blipFill>
            <a:blip r:embed="rId3"/>
            <a:stretch>
              <a:fillRect/>
            </a:stretch>
          </p:blipFill>
          <p:spPr>
            <a:xfrm>
              <a:off x="3032387" y="2181514"/>
              <a:ext cx="1927860" cy="2613660"/>
            </a:xfrm>
            <a:prstGeom prst="rect">
              <a:avLst/>
            </a:prstGeom>
          </p:spPr>
        </p:pic>
        <p:pic>
          <p:nvPicPr>
            <p:cNvPr id="232451" name="Picture 3" descr="chesp_se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3810000"/>
              <a:ext cx="1095375"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324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57800" y="2209800"/>
              <a:ext cx="1341438"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2454"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65988" y="2667000"/>
              <a:ext cx="1878012" cy="178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2455" name="Oval 7"/>
            <p:cNvSpPr>
              <a:spLocks noChangeArrowheads="1"/>
            </p:cNvSpPr>
            <p:nvPr/>
          </p:nvSpPr>
          <p:spPr bwMode="auto">
            <a:xfrm>
              <a:off x="-1041082" y="2654083"/>
              <a:ext cx="1219200" cy="304800"/>
            </a:xfrm>
            <a:prstGeom prst="ellipse">
              <a:avLst/>
            </a:prstGeom>
            <a:solidFill>
              <a:srgbClr val="FEEC02"/>
            </a:solidFill>
            <a:ln w="9525">
              <a:round/>
              <a:headEnd/>
              <a:tailEnd/>
            </a:ln>
            <a:effectLst/>
            <a:scene3d>
              <a:camera prst="legacyObliqueBottom">
                <a:rot lat="20999999" lon="0" rev="0"/>
              </a:camera>
              <a:lightRig rig="legacyFlat3" dir="t"/>
            </a:scene3d>
            <a:sp3d extrusionH="430200" prstMaterial="legacyMatte">
              <a:bevelT w="13500" h="13500" prst="angle"/>
              <a:bevelB w="13500" h="13500" prst="angle"/>
              <a:extrusionClr>
                <a:srgbClr val="FEEC02"/>
              </a:extrusionClr>
              <a:contourClr>
                <a:srgbClr val="FEEC0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dirty="0"/>
            </a:p>
          </p:txBody>
        </p:sp>
        <p:sp>
          <p:nvSpPr>
            <p:cNvPr id="232456" name="Text Box 8"/>
            <p:cNvSpPr txBox="1">
              <a:spLocks noChangeArrowheads="1"/>
            </p:cNvSpPr>
            <p:nvPr/>
          </p:nvSpPr>
          <p:spPr bwMode="auto">
            <a:xfrm>
              <a:off x="-762000" y="2623126"/>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Data</a:t>
              </a:r>
            </a:p>
          </p:txBody>
        </p:sp>
        <p:sp>
          <p:nvSpPr>
            <p:cNvPr id="232460" name="AutoShape 12"/>
            <p:cNvSpPr>
              <a:spLocks noChangeArrowheads="1"/>
            </p:cNvSpPr>
            <p:nvPr/>
          </p:nvSpPr>
          <p:spPr bwMode="auto">
            <a:xfrm rot="20366298">
              <a:off x="2039553" y="4092610"/>
              <a:ext cx="1169881" cy="3048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61" name="AutoShape 13"/>
            <p:cNvSpPr>
              <a:spLocks noChangeArrowheads="1"/>
            </p:cNvSpPr>
            <p:nvPr/>
          </p:nvSpPr>
          <p:spPr bwMode="auto">
            <a:xfrm>
              <a:off x="4876800" y="3505200"/>
              <a:ext cx="609600" cy="3048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62" name="AutoShape 14"/>
            <p:cNvSpPr>
              <a:spLocks noChangeArrowheads="1"/>
            </p:cNvSpPr>
            <p:nvPr/>
          </p:nvSpPr>
          <p:spPr bwMode="auto">
            <a:xfrm>
              <a:off x="6636124" y="3505200"/>
              <a:ext cx="609600" cy="3048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232465" name="Picture 1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8864" y="1346818"/>
              <a:ext cx="1095375" cy="1416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2466" name="AutoShape 18"/>
            <p:cNvSpPr>
              <a:spLocks noChangeArrowheads="1"/>
            </p:cNvSpPr>
            <p:nvPr/>
          </p:nvSpPr>
          <p:spPr bwMode="auto">
            <a:xfrm rot="1882380">
              <a:off x="2045480" y="1948378"/>
              <a:ext cx="1241669" cy="3048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67" name="AutoShape 19"/>
            <p:cNvSpPr>
              <a:spLocks noChangeArrowheads="1"/>
            </p:cNvSpPr>
            <p:nvPr/>
          </p:nvSpPr>
          <p:spPr bwMode="auto">
            <a:xfrm rot="20066905">
              <a:off x="127445" y="2400075"/>
              <a:ext cx="855354" cy="3048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68" name="AutoShape 20"/>
            <p:cNvSpPr>
              <a:spLocks noChangeArrowheads="1"/>
            </p:cNvSpPr>
            <p:nvPr/>
          </p:nvSpPr>
          <p:spPr bwMode="auto">
            <a:xfrm>
              <a:off x="247294" y="2818669"/>
              <a:ext cx="2885690" cy="304800"/>
            </a:xfrm>
            <a:prstGeom prst="rightArrow">
              <a:avLst>
                <a:gd name="adj1" fmla="val 50000"/>
                <a:gd name="adj2" fmla="val 137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69" name="AutoShape 21"/>
            <p:cNvSpPr>
              <a:spLocks noChangeArrowheads="1"/>
            </p:cNvSpPr>
            <p:nvPr/>
          </p:nvSpPr>
          <p:spPr bwMode="auto">
            <a:xfrm rot="2715118">
              <a:off x="-7495" y="3388922"/>
              <a:ext cx="1006124" cy="304800"/>
            </a:xfrm>
            <a:prstGeom prst="rightArrow">
              <a:avLst>
                <a:gd name="adj1" fmla="val 50000"/>
                <a:gd name="adj2" fmla="val 312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2470" name="Text Box 22"/>
            <p:cNvSpPr txBox="1">
              <a:spLocks noChangeArrowheads="1"/>
            </p:cNvSpPr>
            <p:nvPr/>
          </p:nvSpPr>
          <p:spPr bwMode="auto">
            <a:xfrm>
              <a:off x="966995" y="5119699"/>
              <a:ext cx="99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Airshed</a:t>
              </a:r>
            </a:p>
            <a:p>
              <a:r>
                <a:rPr lang="en-US" altLang="en-US" dirty="0"/>
                <a:t> Model</a:t>
              </a:r>
            </a:p>
          </p:txBody>
        </p:sp>
      </p:grpSp>
      <p:sp>
        <p:nvSpPr>
          <p:cNvPr id="232471" name="Text Box 23"/>
          <p:cNvSpPr txBox="1">
            <a:spLocks noChangeArrowheads="1"/>
          </p:cNvSpPr>
          <p:nvPr/>
        </p:nvSpPr>
        <p:spPr bwMode="auto">
          <a:xfrm>
            <a:off x="2292776" y="1756929"/>
            <a:ext cx="1752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Land Use</a:t>
            </a:r>
          </a:p>
          <a:p>
            <a:r>
              <a:rPr lang="en-US" altLang="en-US" dirty="0"/>
              <a:t>Change Model</a:t>
            </a:r>
          </a:p>
        </p:txBody>
      </p:sp>
      <p:sp>
        <p:nvSpPr>
          <p:cNvPr id="12" name="Rectangle 11">
            <a:extLst>
              <a:ext uri="{FF2B5EF4-FFF2-40B4-BE49-F238E27FC236}">
                <a16:creationId xmlns:a16="http://schemas.microsoft.com/office/drawing/2014/main" id="{B7CB6A09-0F0E-4380-9C76-6E915CA6B404}"/>
              </a:ext>
            </a:extLst>
          </p:cNvPr>
          <p:cNvSpPr/>
          <p:nvPr/>
        </p:nvSpPr>
        <p:spPr>
          <a:xfrm>
            <a:off x="322784" y="2793693"/>
            <a:ext cx="1573597" cy="1558852"/>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1DB974F1-813C-9840-C20F-3575B46D999A}"/>
              </a:ext>
            </a:extLst>
          </p:cNvPr>
          <p:cNvSpPr txBox="1"/>
          <p:nvPr/>
        </p:nvSpPr>
        <p:spPr>
          <a:xfrm>
            <a:off x="285899" y="2875452"/>
            <a:ext cx="1610482" cy="369332"/>
          </a:xfrm>
          <a:prstGeom prst="rect">
            <a:avLst/>
          </a:prstGeom>
          <a:noFill/>
        </p:spPr>
        <p:txBody>
          <a:bodyPr wrap="square" rtlCol="0">
            <a:spAutoFit/>
          </a:bodyPr>
          <a:lstStyle/>
          <a:p>
            <a:r>
              <a:rPr lang="en-US" dirty="0"/>
              <a:t>*You are here*</a:t>
            </a:r>
          </a:p>
        </p:txBody>
      </p:sp>
    </p:spTree>
    <p:extLst>
      <p:ext uri="{BB962C8B-B14F-4D97-AF65-F5344CB8AC3E}">
        <p14:creationId xmlns:p14="http://schemas.microsoft.com/office/powerpoint/2010/main" val="4027500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46BF-716D-10EE-99BB-B0D287C59623}"/>
              </a:ext>
            </a:extLst>
          </p:cNvPr>
          <p:cNvSpPr>
            <a:spLocks noGrp="1"/>
          </p:cNvSpPr>
          <p:nvPr>
            <p:ph type="title"/>
          </p:nvPr>
        </p:nvSpPr>
        <p:spPr/>
        <p:txBody>
          <a:bodyPr/>
          <a:lstStyle/>
          <a:p>
            <a:r>
              <a:rPr lang="en-US" dirty="0"/>
              <a:t>Primary use of the CBP Watershed Model</a:t>
            </a:r>
          </a:p>
        </p:txBody>
      </p:sp>
      <p:graphicFrame>
        <p:nvGraphicFramePr>
          <p:cNvPr id="4" name="Content Placeholder 3">
            <a:extLst>
              <a:ext uri="{FF2B5EF4-FFF2-40B4-BE49-F238E27FC236}">
                <a16:creationId xmlns:a16="http://schemas.microsoft.com/office/drawing/2014/main" id="{4281040A-2F55-2A98-7703-F712209CE74D}"/>
              </a:ext>
            </a:extLst>
          </p:cNvPr>
          <p:cNvGraphicFramePr>
            <a:graphicFrameLocks noGrp="1"/>
          </p:cNvGraphicFramePr>
          <p:nvPr>
            <p:ph idx="1"/>
            <p:extLst>
              <p:ext uri="{D42A27DB-BD31-4B8C-83A1-F6EECF244321}">
                <p14:modId xmlns:p14="http://schemas.microsoft.com/office/powerpoint/2010/main" val="3311298696"/>
              </p:ext>
            </p:extLst>
          </p:nvPr>
        </p:nvGraphicFramePr>
        <p:xfrm>
          <a:off x="248920" y="1509714"/>
          <a:ext cx="11537696" cy="4667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0249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61091-B4BC-067C-E6A3-5C22FB02790B}"/>
              </a:ext>
            </a:extLst>
          </p:cNvPr>
          <p:cNvSpPr>
            <a:spLocks noGrp="1"/>
          </p:cNvSpPr>
          <p:nvPr>
            <p:ph type="title"/>
          </p:nvPr>
        </p:nvSpPr>
        <p:spPr/>
        <p:txBody>
          <a:bodyPr/>
          <a:lstStyle/>
          <a:p>
            <a:r>
              <a:rPr lang="en-US" dirty="0"/>
              <a:t>Data sources</a:t>
            </a:r>
          </a:p>
        </p:txBody>
      </p:sp>
      <p:graphicFrame>
        <p:nvGraphicFramePr>
          <p:cNvPr id="4" name="Content Placeholder 3">
            <a:extLst>
              <a:ext uri="{FF2B5EF4-FFF2-40B4-BE49-F238E27FC236}">
                <a16:creationId xmlns:a16="http://schemas.microsoft.com/office/drawing/2014/main" id="{998AA011-FFA7-BF25-31CD-C291483259F2}"/>
              </a:ext>
            </a:extLst>
          </p:cNvPr>
          <p:cNvGraphicFramePr>
            <a:graphicFrameLocks noGrp="1"/>
          </p:cNvGraphicFramePr>
          <p:nvPr>
            <p:ph idx="1"/>
            <p:extLst>
              <p:ext uri="{D42A27DB-BD31-4B8C-83A1-F6EECF244321}">
                <p14:modId xmlns:p14="http://schemas.microsoft.com/office/powerpoint/2010/main" val="6863999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0282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BE4D8-5FFA-FAB9-C85F-782FA0E39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35D871-5A75-53E1-12A0-B668DC9B912D}"/>
              </a:ext>
            </a:extLst>
          </p:cNvPr>
          <p:cNvSpPr>
            <a:spLocks noGrp="1"/>
          </p:cNvSpPr>
          <p:nvPr>
            <p:ph type="title"/>
          </p:nvPr>
        </p:nvSpPr>
        <p:spPr/>
        <p:txBody>
          <a:bodyPr/>
          <a:lstStyle/>
          <a:p>
            <a:r>
              <a:rPr lang="en-US" dirty="0"/>
              <a:t>Data source tree</a:t>
            </a:r>
          </a:p>
        </p:txBody>
      </p:sp>
      <p:graphicFrame>
        <p:nvGraphicFramePr>
          <p:cNvPr id="4" name="Content Placeholder 3">
            <a:extLst>
              <a:ext uri="{FF2B5EF4-FFF2-40B4-BE49-F238E27FC236}">
                <a16:creationId xmlns:a16="http://schemas.microsoft.com/office/drawing/2014/main" id="{CF5C62D8-18BA-551B-3505-BA79EB6F9477}"/>
              </a:ext>
            </a:extLst>
          </p:cNvPr>
          <p:cNvGraphicFramePr>
            <a:graphicFrameLocks noGrp="1"/>
          </p:cNvGraphicFramePr>
          <p:nvPr>
            <p:ph idx="1"/>
            <p:extLst>
              <p:ext uri="{D42A27DB-BD31-4B8C-83A1-F6EECF244321}">
                <p14:modId xmlns:p14="http://schemas.microsoft.com/office/powerpoint/2010/main" val="1544476001"/>
              </p:ext>
            </p:extLst>
          </p:nvPr>
        </p:nvGraphicFramePr>
        <p:xfrm>
          <a:off x="0" y="1453896"/>
          <a:ext cx="12042648" cy="5303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6222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522AD-C40D-F8A5-F756-18E5F48A8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5F1C7D-8462-8A5E-0D72-57C3282288ED}"/>
              </a:ext>
            </a:extLst>
          </p:cNvPr>
          <p:cNvSpPr>
            <a:spLocks noGrp="1"/>
          </p:cNvSpPr>
          <p:nvPr>
            <p:ph type="title"/>
          </p:nvPr>
        </p:nvSpPr>
        <p:spPr/>
        <p:txBody>
          <a:bodyPr/>
          <a:lstStyle/>
          <a:p>
            <a:r>
              <a:rPr lang="en-US" dirty="0"/>
              <a:t>Data source tree</a:t>
            </a:r>
          </a:p>
        </p:txBody>
      </p:sp>
      <p:graphicFrame>
        <p:nvGraphicFramePr>
          <p:cNvPr id="4" name="Content Placeholder 3">
            <a:extLst>
              <a:ext uri="{FF2B5EF4-FFF2-40B4-BE49-F238E27FC236}">
                <a16:creationId xmlns:a16="http://schemas.microsoft.com/office/drawing/2014/main" id="{B3C688B9-A5E8-F9C8-3182-3B748473C861}"/>
              </a:ext>
            </a:extLst>
          </p:cNvPr>
          <p:cNvGraphicFramePr>
            <a:graphicFrameLocks noGrp="1"/>
          </p:cNvGraphicFramePr>
          <p:nvPr>
            <p:ph idx="1"/>
          </p:nvPr>
        </p:nvGraphicFramePr>
        <p:xfrm>
          <a:off x="0" y="1453896"/>
          <a:ext cx="12042648" cy="5303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DEA6CF7E-38F2-8956-D045-0B12E24AA9F1}"/>
              </a:ext>
            </a:extLst>
          </p:cNvPr>
          <p:cNvSpPr txBox="1"/>
          <p:nvPr/>
        </p:nvSpPr>
        <p:spPr>
          <a:xfrm>
            <a:off x="6412230" y="1825625"/>
            <a:ext cx="5200650" cy="1938992"/>
          </a:xfrm>
          <a:prstGeom prst="rect">
            <a:avLst/>
          </a:prstGeom>
          <a:noFill/>
        </p:spPr>
        <p:txBody>
          <a:bodyPr wrap="square">
            <a:spAutoFit/>
          </a:bodyPr>
          <a:lstStyle/>
          <a:p>
            <a:pPr marL="285750" indent="-285750">
              <a:buFont typeface="Arial" panose="020B0604020202020204" pitchFamily="34" charset="0"/>
              <a:buChar char="•"/>
            </a:pPr>
            <a:r>
              <a:rPr lang="en-US" sz="2000" dirty="0"/>
              <a:t>Not all data sources provide the full picture </a:t>
            </a:r>
          </a:p>
          <a:p>
            <a:pPr marL="285750" indent="-285750">
              <a:buFont typeface="Arial" panose="020B0604020202020204" pitchFamily="34" charset="0"/>
              <a:buChar char="•"/>
            </a:pPr>
            <a:r>
              <a:rPr lang="en-US" sz="2000" dirty="0"/>
              <a:t>Calculations are required to get model inputs</a:t>
            </a:r>
          </a:p>
          <a:p>
            <a:pPr marL="742950" lvl="1" indent="-285750">
              <a:buFont typeface="Arial" panose="020B0604020202020204" pitchFamily="34" charset="0"/>
              <a:buChar char="•"/>
            </a:pPr>
            <a:r>
              <a:rPr lang="en-US" sz="2000" dirty="0"/>
              <a:t>Ex. Manure nutrients = Animal populations (X) Waste generation (X) Waste concentration</a:t>
            </a:r>
          </a:p>
        </p:txBody>
      </p:sp>
      <p:sp>
        <p:nvSpPr>
          <p:cNvPr id="5" name="Rectangle 4">
            <a:extLst>
              <a:ext uri="{FF2B5EF4-FFF2-40B4-BE49-F238E27FC236}">
                <a16:creationId xmlns:a16="http://schemas.microsoft.com/office/drawing/2014/main" id="{F8115F05-3935-81AF-172C-268CFD438C40}"/>
              </a:ext>
            </a:extLst>
          </p:cNvPr>
          <p:cNvSpPr/>
          <p:nvPr/>
        </p:nvSpPr>
        <p:spPr>
          <a:xfrm>
            <a:off x="8723376" y="4818887"/>
            <a:ext cx="1920240" cy="1975103"/>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5973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07aff07-d242-4cb8-903e-5abae2a5a1dd" xsi:nil="true"/>
    <lcf76f155ced4ddcb4097134ff3c332f xmlns="2b689816-bc14-495d-a264-cee5bf1e7f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EFE572D6380B349966F46CCB5FCB703" ma:contentTypeVersion="15" ma:contentTypeDescription="Create a new document." ma:contentTypeScope="" ma:versionID="72cfa31210213cfc64c21712a99c122e">
  <xsd:schema xmlns:xsd="http://www.w3.org/2001/XMLSchema" xmlns:xs="http://www.w3.org/2001/XMLSchema" xmlns:p="http://schemas.microsoft.com/office/2006/metadata/properties" xmlns:ns2="2b689816-bc14-495d-a264-cee5bf1e7f25" xmlns:ns3="207aff07-d242-4cb8-903e-5abae2a5a1dd" targetNamespace="http://schemas.microsoft.com/office/2006/metadata/properties" ma:root="true" ma:fieldsID="d0e6d1cc051d7213fddd9b813ca974aa" ns2:_="" ns3:_="">
    <xsd:import namespace="2b689816-bc14-495d-a264-cee5bf1e7f25"/>
    <xsd:import namespace="207aff07-d242-4cb8-903e-5abae2a5a1d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3:TaxCatchAll" minOccurs="0"/>
                <xsd:element ref="ns2:MediaServiceDateTaken" minOccurs="0"/>
                <xsd:element ref="ns2:MediaServiceOCR" minOccurs="0"/>
                <xsd:element ref="ns2:MediaServiceGenerationTime" minOccurs="0"/>
                <xsd:element ref="ns2:MediaServiceEventHashCode"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689816-bc14-495d-a264-cee5bf1e7f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9f62856-1543-49d4-a736-4569d363f53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7aff07-d242-4cb8-903e-5abae2a5a1d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2" nillable="true" ma:displayName="Taxonomy Catch All Column" ma:hidden="true" ma:list="{bf1d06c5-a234-40d0-9236-731efb6eda1d}" ma:internalName="TaxCatchAll" ma:showField="CatchAllData" ma:web="207aff07-d242-4cb8-903e-5abae2a5a1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0C6250-E26C-42A3-819C-7755625CB2CF}">
  <ds:schemaRefs>
    <ds:schemaRef ds:uri="http://schemas.microsoft.com/office/2006/metadata/properties"/>
    <ds:schemaRef ds:uri="http://schemas.microsoft.com/office/infopath/2007/PartnerControls"/>
    <ds:schemaRef ds:uri="207aff07-d242-4cb8-903e-5abae2a5a1dd"/>
    <ds:schemaRef ds:uri="2b689816-bc14-495d-a264-cee5bf1e7f25"/>
  </ds:schemaRefs>
</ds:datastoreItem>
</file>

<file path=customXml/itemProps2.xml><?xml version="1.0" encoding="utf-8"?>
<ds:datastoreItem xmlns:ds="http://schemas.openxmlformats.org/officeDocument/2006/customXml" ds:itemID="{2F3E3503-2DF1-49CE-9966-E62EF2F4D3C1}">
  <ds:schemaRefs>
    <ds:schemaRef ds:uri="http://schemas.microsoft.com/sharepoint/v3/contenttype/forms"/>
  </ds:schemaRefs>
</ds:datastoreItem>
</file>

<file path=customXml/itemProps3.xml><?xml version="1.0" encoding="utf-8"?>
<ds:datastoreItem xmlns:ds="http://schemas.openxmlformats.org/officeDocument/2006/customXml" ds:itemID="{8A2B9558-75E3-47D7-B555-41948BB121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689816-bc14-495d-a264-cee5bf1e7f25"/>
    <ds:schemaRef ds:uri="207aff07-d242-4cb8-903e-5abae2a5a1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1979</TotalTime>
  <Words>940</Words>
  <Application>Microsoft Office PowerPoint</Application>
  <PresentationFormat>Widescreen</PresentationFormat>
  <Paragraphs>258</Paragraphs>
  <Slides>22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Calibri</vt:lpstr>
      <vt:lpstr>Office Theme</vt:lpstr>
      <vt:lpstr>Accounting for Agricultural Nutrients - Overview of Current Methods and Data Sources</vt:lpstr>
      <vt:lpstr>Todays Objective:</vt:lpstr>
      <vt:lpstr>Outline</vt:lpstr>
      <vt:lpstr>PowerPoint Presentation</vt:lpstr>
      <vt:lpstr>Chesapeake Bay Program (CBP) Decision Support System</vt:lpstr>
      <vt:lpstr>Primary use of the CBP Watershed Model</vt:lpstr>
      <vt:lpstr>Data sources</vt:lpstr>
      <vt:lpstr>Data source tree</vt:lpstr>
      <vt:lpstr>Data source tree</vt:lpstr>
      <vt:lpstr>Assumptions </vt:lpstr>
      <vt:lpstr>Agricultural acres</vt:lpstr>
      <vt:lpstr>Crop Yields </vt:lpstr>
      <vt:lpstr>Organic Nutrients </vt:lpstr>
      <vt:lpstr>Inorganic Nutrients</vt:lpstr>
      <vt:lpstr>Example application</vt:lpstr>
      <vt:lpstr>Consistency &gt; Accuracy</vt:lpstr>
      <vt:lpstr>Consistency example</vt:lpstr>
      <vt:lpstr>Consistency example</vt:lpstr>
      <vt:lpstr>Consistency example</vt:lpstr>
      <vt:lpstr>A few additional notes</vt:lpstr>
      <vt:lpstr>Summary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Butler, Thomas</dc:creator>
  <cp:lastModifiedBy>Butler, Thomas</cp:lastModifiedBy>
  <cp:revision>1</cp:revision>
  <dcterms:created xsi:type="dcterms:W3CDTF">2025-08-15T15:30:09Z</dcterms:created>
  <dcterms:modified xsi:type="dcterms:W3CDTF">2025-08-27T17:40:34Z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0x0101004EFE572D6380B349966F46CCB5FCB703</vt:lpwstr>
  </property>
  <property fmtid="{D5CDD505-2E9C-101B-9397-08002B2CF9AE}" pid="3" name="MediaServiceImageTags">
    <vt:lpwstr/>
  </property>
</Properties>
</file>