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2.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comment1.xml" ContentType="application/vnd.openxmlformats-officedocument.presentationml.comments+xml"/>
  <Override PartName="/ppt/notesSlides/notesSlide12.xml" ContentType="application/vnd.openxmlformats-officedocument.presentationml.notesSlide+xml"/>
  <Override PartName="/ppt/comments/comment2.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3.xml" ContentType="application/vnd.openxmlformats-officedocument.presentationml.comments+xml"/>
  <Override PartName="/ppt/notesSlides/notesSlide15.xml" ContentType="application/vnd.openxmlformats-officedocument.presentationml.notesSlide+xml"/>
  <Override PartName="/ppt/comments/comment4.xml" ContentType="application/vnd.openxmlformats-officedocument.presentationml.comments+xml"/>
  <Override PartName="/ppt/notesSlides/notesSlide16.xml" ContentType="application/vnd.openxmlformats-officedocument.presentationml.notesSlide+xml"/>
  <Override PartName="/ppt/comments/comment5.xml" ContentType="application/vnd.openxmlformats-officedocument.presentationml.comment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23" r:id="rId1"/>
    <p:sldMasterId id="2147483724" r:id="rId2"/>
    <p:sldMasterId id="2147483725" r:id="rId3"/>
  </p:sldMasterIdLst>
  <p:notesMasterIdLst>
    <p:notesMasterId r:id="rId21"/>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Lst>
  <p:sldSz cx="9144000" cy="5143500" type="screen16x9"/>
  <p:notesSz cx="6858000" cy="9144000"/>
  <p:embeddedFontLst>
    <p:embeddedFont>
      <p:font typeface="Crimson Pro" panose="020B0604020202020204" charset="0"/>
      <p:regular r:id="rId22"/>
      <p:bold r:id="rId23"/>
      <p:italic r:id="rId24"/>
      <p:boldItalic r:id="rId25"/>
    </p:embeddedFont>
    <p:embeddedFont>
      <p:font typeface="Crimson Pro Medium" panose="020B0604020202020204" charset="0"/>
      <p:regular r:id="rId26"/>
      <p:bold r:id="rId27"/>
      <p:italic r:id="rId28"/>
      <p:boldItalic r:id="rId29"/>
    </p:embeddedFont>
    <p:embeddedFont>
      <p:font typeface="Georgia" panose="02040502050405020303" pitchFamily="18" charset="0"/>
      <p:regular r:id="rId30"/>
      <p:bold r:id="rId31"/>
      <p:italic r:id="rId32"/>
      <p:boldItalic r:id="rId33"/>
    </p:embeddedFont>
    <p:embeddedFont>
      <p:font typeface="Nixie One" panose="020B0604020202020204" charset="0"/>
      <p:regular r:id="rId34"/>
    </p:embeddedFont>
    <p:embeddedFont>
      <p:font typeface="Roboto" panose="02000000000000000000" pitchFamily="2" charset="0"/>
      <p:regular r:id="rId35"/>
      <p:bold r:id="rId36"/>
      <p:italic r:id="rId37"/>
      <p:boldItalic r:id="rId38"/>
    </p:embeddedFont>
    <p:embeddedFont>
      <p:font typeface="Roboto Slab" panose="020F0502020204030204" pitchFamily="2" charset="0"/>
      <p:regular r:id="rId39"/>
      <p:bold r:id="rId40"/>
    </p:embeddedFont>
    <p:embeddedFont>
      <p:font typeface="Space Grotesk" panose="020B0604020202020204" charset="0"/>
      <p:regular r:id="rId41"/>
      <p:bold r:id="rId42"/>
    </p:embeddedFont>
    <p:embeddedFont>
      <p:font typeface="Space Grotesk Medium" panose="020B0604020202020204" charset="0"/>
      <p:regular r:id="rId43"/>
      <p:bold r:id="rId44"/>
    </p:embeddedFont>
    <p:embeddedFont>
      <p:font typeface="Space Grotesk SemiBold" panose="020B0604020202020204" charset="0"/>
      <p:regular r:id="rId45"/>
      <p:bold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mily Heller" initials="" lastIdx="5" clrIdx="0"/>
  <p:cmAuthor id="1" name="Meredith Lemke" initials=""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53DB2A-5F7F-4A42-998B-682B29974B64}">
  <a:tblStyle styleId="{9053DB2A-5F7F-4A42-998B-682B29974B6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38" d="100"/>
          <a:sy n="138" d="100"/>
        </p:scale>
        <p:origin x="834" y="12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5.fntdata"/><Relationship Id="rId39" Type="http://schemas.openxmlformats.org/officeDocument/2006/relationships/font" Target="fonts/font18.fntdata"/><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font" Target="fonts/font21.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8.fntdata"/><Relationship Id="rId11" Type="http://schemas.openxmlformats.org/officeDocument/2006/relationships/slide" Target="slides/slide8.xml"/><Relationship Id="rId24" Type="http://schemas.openxmlformats.org/officeDocument/2006/relationships/font" Target="fonts/font3.fntdata"/><Relationship Id="rId32" Type="http://schemas.openxmlformats.org/officeDocument/2006/relationships/font" Target="fonts/font11.fntdata"/><Relationship Id="rId37" Type="http://schemas.openxmlformats.org/officeDocument/2006/relationships/font" Target="fonts/font16.fntdata"/><Relationship Id="rId40" Type="http://schemas.openxmlformats.org/officeDocument/2006/relationships/font" Target="fonts/font19.fntdata"/><Relationship Id="rId45" Type="http://schemas.openxmlformats.org/officeDocument/2006/relationships/font" Target="fonts/font24.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font" Target="fonts/font15.fntdata"/><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10.fntdata"/><Relationship Id="rId44" Type="http://schemas.openxmlformats.org/officeDocument/2006/relationships/font" Target="fonts/font23.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font" Target="fonts/font14.fntdata"/><Relationship Id="rId43" Type="http://schemas.openxmlformats.org/officeDocument/2006/relationships/font" Target="fonts/font22.fntdata"/><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4.fntdata"/><Relationship Id="rId33" Type="http://schemas.openxmlformats.org/officeDocument/2006/relationships/font" Target="fonts/font12.fntdata"/><Relationship Id="rId38" Type="http://schemas.openxmlformats.org/officeDocument/2006/relationships/font" Target="fonts/font17.fntdata"/><Relationship Id="rId46" Type="http://schemas.openxmlformats.org/officeDocument/2006/relationships/font" Target="fonts/font25.fntdata"/><Relationship Id="rId20" Type="http://schemas.openxmlformats.org/officeDocument/2006/relationships/slide" Target="slides/slide17.xml"/><Relationship Id="rId41"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5-08-20T18:12:44.608" idx="1">
    <p:pos x="202" y="580"/>
    <p:text>Do we have contacts in mind? Just curious/for my knowledge?</p:text>
  </p:cm>
  <p:cm authorId="1" dt="2025-08-20T18:12:44.608" idx="1">
    <p:pos x="202" y="580"/>
    <p:text>Nothing has been set. This was a slide Britt wrote in May. These points are moreso ideas for discussion than a firm plan.</p:text>
  </p:cm>
</p:cmLst>
</file>

<file path=ppt/comments/comment2.xml><?xml version="1.0" encoding="utf-8"?>
<p:cmLst xmlns:a="http://schemas.openxmlformats.org/drawingml/2006/main" xmlns:r="http://schemas.openxmlformats.org/officeDocument/2006/relationships" xmlns:p="http://schemas.openxmlformats.org/presentationml/2006/main">
  <p:cm authorId="1" dt="2025-08-20T18:10:19.929" idx="2">
    <p:pos x="153" y="380"/>
    <p:text>This is somewhat of a structure question. How will the workgroup function going forward? Will it serve as a community of practice for other workgroups to approach with stewardship related needs? Will our members proactively approach other WGs to identify their needs and create action teams or projects to address them?</p:text>
  </p:cm>
  <p:cm authorId="0" dt="2025-08-20T18:11:10.249" idx="2">
    <p:pos x="153" y="380"/>
    <p:text>Sounds great! How would we do that exactly (e.g., do we already have resources for that? contracts?)?</p:text>
  </p:cm>
  <p:cm authorId="1" dt="2025-08-20T18:11:10.249" idx="3">
    <p:pos x="153" y="380"/>
    <p:text>The answers to these questions will be codesigned with the workgroup in response to the way CBP restructures through/after B25</p:text>
  </p:cm>
</p:cmLst>
</file>

<file path=ppt/comments/comment3.xml><?xml version="1.0" encoding="utf-8"?>
<p:cmLst xmlns:a="http://schemas.openxmlformats.org/drawingml/2006/main" xmlns:r="http://schemas.openxmlformats.org/officeDocument/2006/relationships" xmlns:p="http://schemas.openxmlformats.org/presentationml/2006/main">
  <p:cm authorId="0" dt="2025-08-20T18:08:25.498" idx="3">
    <p:pos x="3946" y="1380"/>
    <p:text>Can you remind me, this has yet to happen yet (e.g., different than Chesapeake Behavior change?)?</p:text>
  </p:cm>
  <p:cm authorId="1" dt="2025-08-20T18:08:25.498" idx="4">
    <p:pos x="3946" y="1380"/>
    <p:text>It has not happened yet. The action team is working on defining community stewardship before we can plan how it could potentially be measured</p:text>
  </p:cm>
</p:cmLst>
</file>

<file path=ppt/comments/comment4.xml><?xml version="1.0" encoding="utf-8"?>
<p:cmLst xmlns:a="http://schemas.openxmlformats.org/drawingml/2006/main" xmlns:r="http://schemas.openxmlformats.org/officeDocument/2006/relationships" xmlns:p="http://schemas.openxmlformats.org/presentationml/2006/main">
  <p:cm authorId="0" dt="2025-08-20T18:13:36.487" idx="4">
    <p:pos x="173" y="683"/>
    <p:text>Awesome and fun tool; just thinking out loud as Stewardship leaders, is there a way we an model using this tool more?</p:text>
  </p:cm>
  <p:cm authorId="1" dt="2025-08-20T18:13:36.487" idx="5">
    <p:pos x="173" y="683"/>
    <p:text>Last year we did a mini Map demo during most of our quarterly workgroup meetings. We could bring that back going forward</p:text>
  </p:cm>
</p:cmLst>
</file>

<file path=ppt/comments/comment5.xml><?xml version="1.0" encoding="utf-8"?>
<p:cmLst xmlns:a="http://schemas.openxmlformats.org/drawingml/2006/main" xmlns:r="http://schemas.openxmlformats.org/officeDocument/2006/relationships" xmlns:p="http://schemas.openxmlformats.org/presentationml/2006/main">
  <p:cm authorId="0" dt="2025-08-19T20:29:41.321" idx="5">
    <p:pos x="3071" y="1174"/>
    <p:text>Thanks for plugging this! Does it make sense to write up a definition of the role, e.g., like Daniel did for PA?</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embed.kumu.io/8bee687ffdbfb36e078453bbe61838bd#home/involvement"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32b885f28da_0_120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32b885f28da_0_12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2"/>
        <p:cNvGrpSpPr/>
        <p:nvPr/>
      </p:nvGrpSpPr>
      <p:grpSpPr>
        <a:xfrm>
          <a:off x="0" y="0"/>
          <a:ext cx="0" cy="0"/>
          <a:chOff x="0" y="0"/>
          <a:chExt cx="0" cy="0"/>
        </a:xfrm>
      </p:grpSpPr>
      <p:sp>
        <p:nvSpPr>
          <p:cNvPr id="893" name="Google Shape;893;g37622ac5b44_0_10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4" name="Google Shape;894;g37622ac5b44_0_10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3579df02587_0_33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99" name="Google Shape;899;g3579df02587_0_33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4"/>
        <p:cNvGrpSpPr/>
        <p:nvPr/>
      </p:nvGrpSpPr>
      <p:grpSpPr>
        <a:xfrm>
          <a:off x="0" y="0"/>
          <a:ext cx="0" cy="0"/>
          <a:chOff x="0" y="0"/>
          <a:chExt cx="0" cy="0"/>
        </a:xfrm>
      </p:grpSpPr>
      <p:sp>
        <p:nvSpPr>
          <p:cNvPr id="905" name="Google Shape;905;g3579df02587_0_1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06" name="Google Shape;906;g3579df02587_0_1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3"/>
        <p:cNvGrpSpPr/>
        <p:nvPr/>
      </p:nvGrpSpPr>
      <p:grpSpPr>
        <a:xfrm>
          <a:off x="0" y="0"/>
          <a:ext cx="0" cy="0"/>
          <a:chOff x="0" y="0"/>
          <a:chExt cx="0" cy="0"/>
        </a:xfrm>
      </p:grpSpPr>
      <p:sp>
        <p:nvSpPr>
          <p:cNvPr id="914" name="Google Shape;914;g32b885f28da_0_19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5" name="Google Shape;915;g32b885f28da_0_19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9"/>
        <p:cNvGrpSpPr/>
        <p:nvPr/>
      </p:nvGrpSpPr>
      <p:grpSpPr>
        <a:xfrm>
          <a:off x="0" y="0"/>
          <a:ext cx="0" cy="0"/>
          <a:chOff x="0" y="0"/>
          <a:chExt cx="0" cy="0"/>
        </a:xfrm>
      </p:grpSpPr>
      <p:sp>
        <p:nvSpPr>
          <p:cNvPr id="920" name="Google Shape;920;g32b885f28da_0_148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1" name="Google Shape;921;g32b885f28da_0_14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0"/>
        <p:cNvGrpSpPr/>
        <p:nvPr/>
      </p:nvGrpSpPr>
      <p:grpSpPr>
        <a:xfrm>
          <a:off x="0" y="0"/>
          <a:ext cx="0" cy="0"/>
          <a:chOff x="0" y="0"/>
          <a:chExt cx="0" cy="0"/>
        </a:xfrm>
      </p:grpSpPr>
      <p:sp>
        <p:nvSpPr>
          <p:cNvPr id="931" name="Google Shape;931;g32b885f28da_0_19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2" name="Google Shape;932;g32b885f28da_0_19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https://embed.kumu.io/8bee687ffdbfb36e078453bbe61838bd#home/involvement</a:t>
            </a:r>
            <a:r>
              <a:rPr lang="en"/>
              <a:t>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7"/>
        <p:cNvGrpSpPr/>
        <p:nvPr/>
      </p:nvGrpSpPr>
      <p:grpSpPr>
        <a:xfrm>
          <a:off x="0" y="0"/>
          <a:ext cx="0" cy="0"/>
          <a:chOff x="0" y="0"/>
          <a:chExt cx="0" cy="0"/>
        </a:xfrm>
      </p:grpSpPr>
      <p:sp>
        <p:nvSpPr>
          <p:cNvPr id="938" name="Google Shape;938;g32b885f28da_0_19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9" name="Google Shape;939;g32b885f28da_0_19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7"/>
        <p:cNvGrpSpPr/>
        <p:nvPr/>
      </p:nvGrpSpPr>
      <p:grpSpPr>
        <a:xfrm>
          <a:off x="0" y="0"/>
          <a:ext cx="0" cy="0"/>
          <a:chOff x="0" y="0"/>
          <a:chExt cx="0" cy="0"/>
        </a:xfrm>
      </p:grpSpPr>
      <p:sp>
        <p:nvSpPr>
          <p:cNvPr id="948" name="Google Shape;948;g32b885f28da_0_18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9" name="Google Shape;949;g32b885f28da_0_18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g32b885f28da_0_16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6" name="Google Shape;826;g32b885f28da_0_16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32b885f28da_0_123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32b885f28da_0_12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37622ac5b44_0_2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52" name="Google Shape;852;g37622ac5b44_0_2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g37622ac5b44_0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8" name="Google Shape;858;g37622ac5b44_0_80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3"/>
        <p:cNvGrpSpPr/>
        <p:nvPr/>
      </p:nvGrpSpPr>
      <p:grpSpPr>
        <a:xfrm>
          <a:off x="0" y="0"/>
          <a:ext cx="0" cy="0"/>
          <a:chOff x="0" y="0"/>
          <a:chExt cx="0" cy="0"/>
        </a:xfrm>
      </p:grpSpPr>
      <p:sp>
        <p:nvSpPr>
          <p:cNvPr id="864" name="Google Shape;864;g37622ac5b44_0_8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65" name="Google Shape;865;g37622ac5b44_0_8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100"/>
              <a:buFont typeface="Arial"/>
              <a:buNone/>
            </a:pPr>
            <a:r>
              <a:rPr lang="en">
                <a:latin typeface="Arial"/>
                <a:ea typeface="Arial"/>
                <a:cs typeface="Arial"/>
                <a:sym typeface="Arial"/>
              </a:rPr>
              <a:t>How did your outcome need to be revised? Did language need to be deleted because of new science or policy? Did new targets need to be set? Why are these changes happening? What was the process to change—with your workgroup, MB and PSC? (Use as many slides as needed)</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1"/>
        <p:cNvGrpSpPr/>
        <p:nvPr/>
      </p:nvGrpSpPr>
      <p:grpSpPr>
        <a:xfrm>
          <a:off x="0" y="0"/>
          <a:ext cx="0" cy="0"/>
          <a:chOff x="0" y="0"/>
          <a:chExt cx="0" cy="0"/>
        </a:xfrm>
      </p:grpSpPr>
      <p:sp>
        <p:nvSpPr>
          <p:cNvPr id="872" name="Google Shape;872;g37622ac5b44_0_8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3" name="Google Shape;873;g37622ac5b44_0_8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37622ac5b44_0_8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79" name="Google Shape;879;g37622ac5b44_0_8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4"/>
        <p:cNvGrpSpPr/>
        <p:nvPr/>
      </p:nvGrpSpPr>
      <p:grpSpPr>
        <a:xfrm>
          <a:off x="0" y="0"/>
          <a:ext cx="0" cy="0"/>
          <a:chOff x="0" y="0"/>
          <a:chExt cx="0" cy="0"/>
        </a:xfrm>
      </p:grpSpPr>
      <p:sp>
        <p:nvSpPr>
          <p:cNvPr id="885" name="Google Shape;885;g37622ac5b44_0_8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6" name="Google Shape;886;g37622ac5b44_0_8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type="title">
  <p:cSld name="TITLE">
    <p:bg>
      <p:bgPr>
        <a:solidFill>
          <a:schemeClr val="lt2"/>
        </a:solidFill>
        <a:effectLst/>
      </p:bgPr>
    </p:bg>
    <p:spTree>
      <p:nvGrpSpPr>
        <p:cNvPr id="1" name="Shape 8"/>
        <p:cNvGrpSpPr/>
        <p:nvPr/>
      </p:nvGrpSpPr>
      <p:grpSpPr>
        <a:xfrm>
          <a:off x="0" y="0"/>
          <a:ext cx="0" cy="0"/>
          <a:chOff x="0" y="0"/>
          <a:chExt cx="0" cy="0"/>
        </a:xfrm>
      </p:grpSpPr>
      <p:sp>
        <p:nvSpPr>
          <p:cNvPr id="9" name="Google Shape;9;p2"/>
          <p:cNvSpPr>
            <a:spLocks noGrp="1"/>
          </p:cNvSpPr>
          <p:nvPr>
            <p:ph type="pic" idx="2"/>
          </p:nvPr>
        </p:nvSpPr>
        <p:spPr>
          <a:xfrm>
            <a:off x="0" y="0"/>
            <a:ext cx="9144000" cy="5143500"/>
          </a:xfrm>
          <a:prstGeom prst="rect">
            <a:avLst/>
          </a:prstGeom>
          <a:noFill/>
          <a:ln>
            <a:noFill/>
          </a:ln>
        </p:spPr>
      </p:sp>
      <p:sp>
        <p:nvSpPr>
          <p:cNvPr id="10" name="Google Shape;10;p2"/>
          <p:cNvSpPr txBox="1">
            <a:spLocks noGrp="1"/>
          </p:cNvSpPr>
          <p:nvPr>
            <p:ph type="title"/>
          </p:nvPr>
        </p:nvSpPr>
        <p:spPr>
          <a:xfrm>
            <a:off x="285750" y="1639500"/>
            <a:ext cx="8572500" cy="18645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7200"/>
              <a:buNone/>
              <a:defRPr sz="7200"/>
            </a:lvl1pPr>
            <a:lvl2pPr lvl="1">
              <a:lnSpc>
                <a:spcPct val="80000"/>
              </a:lnSpc>
              <a:spcBef>
                <a:spcPts val="0"/>
              </a:spcBef>
              <a:spcAft>
                <a:spcPts val="0"/>
              </a:spcAft>
              <a:buClr>
                <a:schemeClr val="dk1"/>
              </a:buClr>
              <a:buSzPts val="7200"/>
              <a:buNone/>
              <a:defRPr sz="7200"/>
            </a:lvl2pPr>
            <a:lvl3pPr lvl="2">
              <a:lnSpc>
                <a:spcPct val="80000"/>
              </a:lnSpc>
              <a:spcBef>
                <a:spcPts val="0"/>
              </a:spcBef>
              <a:spcAft>
                <a:spcPts val="0"/>
              </a:spcAft>
              <a:buClr>
                <a:schemeClr val="dk1"/>
              </a:buClr>
              <a:buSzPts val="7200"/>
              <a:buNone/>
              <a:defRPr sz="7200"/>
            </a:lvl3pPr>
            <a:lvl4pPr lvl="3">
              <a:lnSpc>
                <a:spcPct val="80000"/>
              </a:lnSpc>
              <a:spcBef>
                <a:spcPts val="0"/>
              </a:spcBef>
              <a:spcAft>
                <a:spcPts val="0"/>
              </a:spcAft>
              <a:buClr>
                <a:schemeClr val="dk1"/>
              </a:buClr>
              <a:buSzPts val="7200"/>
              <a:buNone/>
              <a:defRPr sz="7200"/>
            </a:lvl4pPr>
            <a:lvl5pPr lvl="4">
              <a:lnSpc>
                <a:spcPct val="80000"/>
              </a:lnSpc>
              <a:spcBef>
                <a:spcPts val="0"/>
              </a:spcBef>
              <a:spcAft>
                <a:spcPts val="0"/>
              </a:spcAft>
              <a:buClr>
                <a:schemeClr val="dk1"/>
              </a:buClr>
              <a:buSzPts val="7200"/>
              <a:buNone/>
              <a:defRPr sz="7200"/>
            </a:lvl5pPr>
            <a:lvl6pPr lvl="5">
              <a:lnSpc>
                <a:spcPct val="80000"/>
              </a:lnSpc>
              <a:spcBef>
                <a:spcPts val="0"/>
              </a:spcBef>
              <a:spcAft>
                <a:spcPts val="0"/>
              </a:spcAft>
              <a:buClr>
                <a:schemeClr val="dk1"/>
              </a:buClr>
              <a:buSzPts val="7200"/>
              <a:buNone/>
              <a:defRPr sz="7200"/>
            </a:lvl6pPr>
            <a:lvl7pPr lvl="6">
              <a:lnSpc>
                <a:spcPct val="80000"/>
              </a:lnSpc>
              <a:spcBef>
                <a:spcPts val="0"/>
              </a:spcBef>
              <a:spcAft>
                <a:spcPts val="0"/>
              </a:spcAft>
              <a:buClr>
                <a:schemeClr val="dk1"/>
              </a:buClr>
              <a:buSzPts val="7200"/>
              <a:buNone/>
              <a:defRPr sz="7200"/>
            </a:lvl7pPr>
            <a:lvl8pPr lvl="7">
              <a:lnSpc>
                <a:spcPct val="80000"/>
              </a:lnSpc>
              <a:spcBef>
                <a:spcPts val="0"/>
              </a:spcBef>
              <a:spcAft>
                <a:spcPts val="0"/>
              </a:spcAft>
              <a:buClr>
                <a:schemeClr val="dk1"/>
              </a:buClr>
              <a:buSzPts val="7200"/>
              <a:buNone/>
              <a:defRPr sz="7200"/>
            </a:lvl8pPr>
            <a:lvl9pPr lvl="8">
              <a:lnSpc>
                <a:spcPct val="80000"/>
              </a:lnSpc>
              <a:spcBef>
                <a:spcPts val="0"/>
              </a:spcBef>
              <a:spcAft>
                <a:spcPts val="0"/>
              </a:spcAft>
              <a:buClr>
                <a:schemeClr val="dk1"/>
              </a:buClr>
              <a:buSzPts val="7200"/>
              <a:buNone/>
              <a:defRPr sz="7200"/>
            </a:lvl9pPr>
          </a:lstStyle>
          <a:p>
            <a:endParaRPr/>
          </a:p>
        </p:txBody>
      </p:sp>
      <p:sp>
        <p:nvSpPr>
          <p:cNvPr id="11" name="Google Shape;11;p2"/>
          <p:cNvSpPr txBox="1">
            <a:spLocks noGrp="1"/>
          </p:cNvSpPr>
          <p:nvPr>
            <p:ph type="subTitle" idx="1"/>
          </p:nvPr>
        </p:nvSpPr>
        <p:spPr>
          <a:xfrm>
            <a:off x="342750" y="3820125"/>
            <a:ext cx="2148300" cy="553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12" name="Google Shape;12;p2"/>
          <p:cNvSpPr txBox="1">
            <a:spLocks noGrp="1"/>
          </p:cNvSpPr>
          <p:nvPr>
            <p:ph type="subTitle" idx="3"/>
          </p:nvPr>
        </p:nvSpPr>
        <p:spPr>
          <a:xfrm>
            <a:off x="6652800" y="3820125"/>
            <a:ext cx="2148300" cy="5532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Objectives &amp; Key Results">
  <p:cSld name="CUSTOM_8">
    <p:spTree>
      <p:nvGrpSpPr>
        <p:cNvPr id="1" name="Shape 98"/>
        <p:cNvGrpSpPr/>
        <p:nvPr/>
      </p:nvGrpSpPr>
      <p:grpSpPr>
        <a:xfrm>
          <a:off x="0" y="0"/>
          <a:ext cx="0" cy="0"/>
          <a:chOff x="0" y="0"/>
          <a:chExt cx="0" cy="0"/>
        </a:xfrm>
      </p:grpSpPr>
      <p:sp>
        <p:nvSpPr>
          <p:cNvPr id="99" name="Google Shape;99;p11"/>
          <p:cNvSpPr txBox="1">
            <a:spLocks noGrp="1"/>
          </p:cNvSpPr>
          <p:nvPr>
            <p:ph type="title"/>
          </p:nvPr>
        </p:nvSpPr>
        <p:spPr>
          <a:xfrm>
            <a:off x="230900" y="457200"/>
            <a:ext cx="72618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100" name="Google Shape;100;p11"/>
          <p:cNvSpPr/>
          <p:nvPr/>
        </p:nvSpPr>
        <p:spPr>
          <a:xfrm>
            <a:off x="230900" y="1552700"/>
            <a:ext cx="8684400" cy="783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101" name="Google Shape;101;p11"/>
          <p:cNvSpPr/>
          <p:nvPr/>
        </p:nvSpPr>
        <p:spPr>
          <a:xfrm>
            <a:off x="229800" y="2414133"/>
            <a:ext cx="8684400" cy="783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102" name="Google Shape;102;p11"/>
          <p:cNvSpPr/>
          <p:nvPr/>
        </p:nvSpPr>
        <p:spPr>
          <a:xfrm>
            <a:off x="229800" y="3275567"/>
            <a:ext cx="8684400" cy="783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103" name="Google Shape;103;p11"/>
          <p:cNvSpPr/>
          <p:nvPr/>
        </p:nvSpPr>
        <p:spPr>
          <a:xfrm>
            <a:off x="229800" y="4137000"/>
            <a:ext cx="8684400" cy="783000"/>
          </a:xfrm>
          <a:prstGeom prst="rect">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104" name="Google Shape;104;p11"/>
          <p:cNvSpPr txBox="1">
            <a:spLocks noGrp="1"/>
          </p:cNvSpPr>
          <p:nvPr>
            <p:ph type="subTitle" idx="1"/>
          </p:nvPr>
        </p:nvSpPr>
        <p:spPr>
          <a:xfrm>
            <a:off x="228600" y="1552700"/>
            <a:ext cx="17823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105" name="Google Shape;105;p11"/>
          <p:cNvSpPr txBox="1">
            <a:spLocks noGrp="1"/>
          </p:cNvSpPr>
          <p:nvPr>
            <p:ph type="subTitle" idx="2"/>
          </p:nvPr>
        </p:nvSpPr>
        <p:spPr>
          <a:xfrm>
            <a:off x="228600" y="2414138"/>
            <a:ext cx="17823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106" name="Google Shape;106;p11"/>
          <p:cNvSpPr txBox="1">
            <a:spLocks noGrp="1"/>
          </p:cNvSpPr>
          <p:nvPr>
            <p:ph type="subTitle" idx="3"/>
          </p:nvPr>
        </p:nvSpPr>
        <p:spPr>
          <a:xfrm>
            <a:off x="228600" y="3275563"/>
            <a:ext cx="17823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107" name="Google Shape;107;p11"/>
          <p:cNvSpPr txBox="1">
            <a:spLocks noGrp="1"/>
          </p:cNvSpPr>
          <p:nvPr>
            <p:ph type="subTitle" idx="4"/>
          </p:nvPr>
        </p:nvSpPr>
        <p:spPr>
          <a:xfrm>
            <a:off x="228600" y="4136988"/>
            <a:ext cx="17823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108" name="Google Shape;108;p11"/>
          <p:cNvSpPr txBox="1">
            <a:spLocks noGrp="1"/>
          </p:cNvSpPr>
          <p:nvPr>
            <p:ph type="body" idx="5"/>
          </p:nvPr>
        </p:nvSpPr>
        <p:spPr>
          <a:xfrm>
            <a:off x="3940475" y="1552850"/>
            <a:ext cx="4973700" cy="7830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109" name="Google Shape;109;p11"/>
          <p:cNvSpPr txBox="1">
            <a:spLocks noGrp="1"/>
          </p:cNvSpPr>
          <p:nvPr>
            <p:ph type="body" idx="6"/>
          </p:nvPr>
        </p:nvSpPr>
        <p:spPr>
          <a:xfrm>
            <a:off x="3940475" y="2414213"/>
            <a:ext cx="4973700" cy="7830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110" name="Google Shape;110;p11"/>
          <p:cNvSpPr txBox="1">
            <a:spLocks noGrp="1"/>
          </p:cNvSpPr>
          <p:nvPr>
            <p:ph type="body" idx="7"/>
          </p:nvPr>
        </p:nvSpPr>
        <p:spPr>
          <a:xfrm>
            <a:off x="3940475" y="3275613"/>
            <a:ext cx="4973700" cy="7830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111" name="Google Shape;111;p11"/>
          <p:cNvSpPr txBox="1">
            <a:spLocks noGrp="1"/>
          </p:cNvSpPr>
          <p:nvPr>
            <p:ph type="body" idx="8"/>
          </p:nvPr>
        </p:nvSpPr>
        <p:spPr>
          <a:xfrm>
            <a:off x="3940475" y="4137013"/>
            <a:ext cx="4973700" cy="7830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112" name="Google Shape;112;p11"/>
          <p:cNvSpPr txBox="1">
            <a:spLocks noGrp="1"/>
          </p:cNvSpPr>
          <p:nvPr>
            <p:ph type="subTitle" idx="9"/>
          </p:nvPr>
        </p:nvSpPr>
        <p:spPr>
          <a:xfrm>
            <a:off x="3205625" y="1552850"/>
            <a:ext cx="7146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113" name="Google Shape;113;p11"/>
          <p:cNvSpPr txBox="1">
            <a:spLocks noGrp="1"/>
          </p:cNvSpPr>
          <p:nvPr>
            <p:ph type="subTitle" idx="13"/>
          </p:nvPr>
        </p:nvSpPr>
        <p:spPr>
          <a:xfrm>
            <a:off x="3205625" y="2414292"/>
            <a:ext cx="7146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114" name="Google Shape;114;p11"/>
          <p:cNvSpPr txBox="1">
            <a:spLocks noGrp="1"/>
          </p:cNvSpPr>
          <p:nvPr>
            <p:ph type="subTitle" idx="14"/>
          </p:nvPr>
        </p:nvSpPr>
        <p:spPr>
          <a:xfrm>
            <a:off x="3205625" y="3275721"/>
            <a:ext cx="7146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115" name="Google Shape;115;p11"/>
          <p:cNvSpPr txBox="1">
            <a:spLocks noGrp="1"/>
          </p:cNvSpPr>
          <p:nvPr>
            <p:ph type="subTitle" idx="15"/>
          </p:nvPr>
        </p:nvSpPr>
        <p:spPr>
          <a:xfrm>
            <a:off x="3205625" y="4137150"/>
            <a:ext cx="714600" cy="783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1pPr>
            <a:lvl2pPr lvl="1">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2pPr>
            <a:lvl3pPr lvl="2">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3pPr>
            <a:lvl4pPr lvl="3">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4pPr>
            <a:lvl5pPr lvl="4">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5pPr>
            <a:lvl6pPr lvl="5">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6pPr>
            <a:lvl7pPr lvl="6">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7pPr>
            <a:lvl8pPr lvl="7">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8pPr>
            <a:lvl9pPr lvl="8">
              <a:spcBef>
                <a:spcPts val="0"/>
              </a:spcBef>
              <a:spcAft>
                <a:spcPts val="0"/>
              </a:spcAft>
              <a:buClr>
                <a:schemeClr val="dk2"/>
              </a:buClr>
              <a:buSzPts val="1800"/>
              <a:buFont typeface="Crimson Pro Medium"/>
              <a:buNone/>
              <a:defRPr sz="1800">
                <a:solidFill>
                  <a:schemeClr val="dk2"/>
                </a:solidFill>
                <a:latin typeface="Crimson Pro Medium"/>
                <a:ea typeface="Crimson Pro Medium"/>
                <a:cs typeface="Crimson Pro Medium"/>
                <a:sym typeface="Crimson Pro Medium"/>
              </a:defRPr>
            </a:lvl9pPr>
          </a:lstStyle>
          <a:p>
            <a:endParaRPr/>
          </a:p>
        </p:txBody>
      </p:sp>
      <p:sp>
        <p:nvSpPr>
          <p:cNvPr id="116" name="Google Shape;116;p1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Key Takeaway">
  <p:cSld name="CUSTOM_9">
    <p:bg>
      <p:bgPr>
        <a:solidFill>
          <a:schemeClr val="lt1"/>
        </a:solidFill>
        <a:effectLst/>
      </p:bgPr>
    </p:bg>
    <p:spTree>
      <p:nvGrpSpPr>
        <p:cNvPr id="1" name="Shape 117"/>
        <p:cNvGrpSpPr/>
        <p:nvPr/>
      </p:nvGrpSpPr>
      <p:grpSpPr>
        <a:xfrm>
          <a:off x="0" y="0"/>
          <a:ext cx="0" cy="0"/>
          <a:chOff x="0" y="0"/>
          <a:chExt cx="0" cy="0"/>
        </a:xfrm>
      </p:grpSpPr>
      <p:sp>
        <p:nvSpPr>
          <p:cNvPr id="118" name="Google Shape;118;p12"/>
          <p:cNvSpPr txBox="1">
            <a:spLocks noGrp="1"/>
          </p:cNvSpPr>
          <p:nvPr>
            <p:ph type="title"/>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119" name="Google Shape;119;p1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rketing Channel Activation">
  <p:cSld name="CUSTOM_9_1">
    <p:bg>
      <p:bgPr>
        <a:solidFill>
          <a:schemeClr val="lt1"/>
        </a:solidFill>
        <a:effectLst/>
      </p:bgPr>
    </p:bg>
    <p:spTree>
      <p:nvGrpSpPr>
        <p:cNvPr id="1" name="Shape 120"/>
        <p:cNvGrpSpPr/>
        <p:nvPr/>
      </p:nvGrpSpPr>
      <p:grpSpPr>
        <a:xfrm>
          <a:off x="0" y="0"/>
          <a:ext cx="0" cy="0"/>
          <a:chOff x="0" y="0"/>
          <a:chExt cx="0" cy="0"/>
        </a:xfrm>
      </p:grpSpPr>
      <p:grpSp>
        <p:nvGrpSpPr>
          <p:cNvPr id="121" name="Google Shape;121;p13"/>
          <p:cNvGrpSpPr/>
          <p:nvPr/>
        </p:nvGrpSpPr>
        <p:grpSpPr>
          <a:xfrm>
            <a:off x="4637287" y="1494264"/>
            <a:ext cx="4163582" cy="3311923"/>
            <a:chOff x="376350" y="1494264"/>
            <a:chExt cx="6291300" cy="3311923"/>
          </a:xfrm>
        </p:grpSpPr>
        <p:cxnSp>
          <p:nvCxnSpPr>
            <p:cNvPr id="122" name="Google Shape;122;p13"/>
            <p:cNvCxnSpPr/>
            <p:nvPr/>
          </p:nvCxnSpPr>
          <p:spPr>
            <a:xfrm>
              <a:off x="376350" y="1494264"/>
              <a:ext cx="6291300" cy="0"/>
            </a:xfrm>
            <a:prstGeom prst="straightConnector1">
              <a:avLst/>
            </a:prstGeom>
            <a:noFill/>
            <a:ln w="19050" cap="flat" cmpd="sng">
              <a:solidFill>
                <a:schemeClr val="dk1"/>
              </a:solidFill>
              <a:prstDash val="solid"/>
              <a:round/>
              <a:headEnd type="none" w="med" len="med"/>
              <a:tailEnd type="none" w="med" len="med"/>
            </a:ln>
          </p:spPr>
        </p:cxnSp>
        <p:cxnSp>
          <p:nvCxnSpPr>
            <p:cNvPr id="123" name="Google Shape;123;p13"/>
            <p:cNvCxnSpPr/>
            <p:nvPr/>
          </p:nvCxnSpPr>
          <p:spPr>
            <a:xfrm>
              <a:off x="376350" y="2317875"/>
              <a:ext cx="6291300" cy="0"/>
            </a:xfrm>
            <a:prstGeom prst="straightConnector1">
              <a:avLst/>
            </a:prstGeom>
            <a:noFill/>
            <a:ln w="19050" cap="flat" cmpd="sng">
              <a:solidFill>
                <a:schemeClr val="dk1"/>
              </a:solidFill>
              <a:prstDash val="solid"/>
              <a:round/>
              <a:headEnd type="none" w="med" len="med"/>
              <a:tailEnd type="none" w="med" len="med"/>
            </a:ln>
          </p:spPr>
        </p:cxnSp>
        <p:cxnSp>
          <p:nvCxnSpPr>
            <p:cNvPr id="124" name="Google Shape;124;p13"/>
            <p:cNvCxnSpPr/>
            <p:nvPr/>
          </p:nvCxnSpPr>
          <p:spPr>
            <a:xfrm>
              <a:off x="376350" y="3150225"/>
              <a:ext cx="6291300" cy="0"/>
            </a:xfrm>
            <a:prstGeom prst="straightConnector1">
              <a:avLst/>
            </a:prstGeom>
            <a:noFill/>
            <a:ln w="19050" cap="flat" cmpd="sng">
              <a:solidFill>
                <a:schemeClr val="dk1"/>
              </a:solidFill>
              <a:prstDash val="solid"/>
              <a:round/>
              <a:headEnd type="none" w="med" len="med"/>
              <a:tailEnd type="none" w="med" len="med"/>
            </a:ln>
          </p:spPr>
        </p:cxnSp>
        <p:cxnSp>
          <p:nvCxnSpPr>
            <p:cNvPr id="125" name="Google Shape;125;p13"/>
            <p:cNvCxnSpPr/>
            <p:nvPr/>
          </p:nvCxnSpPr>
          <p:spPr>
            <a:xfrm>
              <a:off x="376350" y="3982575"/>
              <a:ext cx="6291300" cy="0"/>
            </a:xfrm>
            <a:prstGeom prst="straightConnector1">
              <a:avLst/>
            </a:prstGeom>
            <a:noFill/>
            <a:ln w="19050" cap="flat" cmpd="sng">
              <a:solidFill>
                <a:schemeClr val="dk1"/>
              </a:solidFill>
              <a:prstDash val="solid"/>
              <a:round/>
              <a:headEnd type="none" w="med" len="med"/>
              <a:tailEnd type="none" w="med" len="med"/>
            </a:ln>
          </p:spPr>
        </p:cxnSp>
        <p:cxnSp>
          <p:nvCxnSpPr>
            <p:cNvPr id="126" name="Google Shape;126;p13"/>
            <p:cNvCxnSpPr/>
            <p:nvPr/>
          </p:nvCxnSpPr>
          <p:spPr>
            <a:xfrm>
              <a:off x="376350" y="4806186"/>
              <a:ext cx="6291300" cy="0"/>
            </a:xfrm>
            <a:prstGeom prst="straightConnector1">
              <a:avLst/>
            </a:prstGeom>
            <a:noFill/>
            <a:ln w="19050" cap="flat" cmpd="sng">
              <a:solidFill>
                <a:schemeClr val="dk1"/>
              </a:solidFill>
              <a:prstDash val="solid"/>
              <a:round/>
              <a:headEnd type="none" w="med" len="med"/>
              <a:tailEnd type="none" w="med" len="med"/>
            </a:ln>
          </p:spPr>
        </p:cxnSp>
      </p:grpSp>
      <p:sp>
        <p:nvSpPr>
          <p:cNvPr id="127" name="Google Shape;127;p13"/>
          <p:cNvSpPr/>
          <p:nvPr/>
        </p:nvSpPr>
        <p:spPr>
          <a:xfrm rot="10800000">
            <a:off x="342900" y="1485525"/>
            <a:ext cx="6358200" cy="3329400"/>
          </a:xfrm>
          <a:prstGeom prst="trapezoid">
            <a:avLst>
              <a:gd name="adj" fmla="val 57745"/>
            </a:avLst>
          </a:prstGeom>
          <a:solidFill>
            <a:schemeClr val="dk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128" name="Google Shape;128;p13"/>
          <p:cNvSpPr txBox="1">
            <a:spLocks noGrp="1"/>
          </p:cNvSpPr>
          <p:nvPr>
            <p:ph type="title"/>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grpSp>
        <p:nvGrpSpPr>
          <p:cNvPr id="129" name="Google Shape;129;p13"/>
          <p:cNvGrpSpPr/>
          <p:nvPr/>
        </p:nvGrpSpPr>
        <p:grpSpPr>
          <a:xfrm>
            <a:off x="342887" y="2317875"/>
            <a:ext cx="5878660" cy="1664700"/>
            <a:chOff x="376350" y="2317875"/>
            <a:chExt cx="5817000" cy="1664700"/>
          </a:xfrm>
        </p:grpSpPr>
        <p:cxnSp>
          <p:nvCxnSpPr>
            <p:cNvPr id="130" name="Google Shape;130;p13"/>
            <p:cNvCxnSpPr/>
            <p:nvPr/>
          </p:nvCxnSpPr>
          <p:spPr>
            <a:xfrm>
              <a:off x="376350" y="2317875"/>
              <a:ext cx="5817000" cy="0"/>
            </a:xfrm>
            <a:prstGeom prst="straightConnector1">
              <a:avLst/>
            </a:prstGeom>
            <a:noFill/>
            <a:ln w="19050" cap="flat" cmpd="sng">
              <a:solidFill>
                <a:schemeClr val="lt1"/>
              </a:solidFill>
              <a:prstDash val="solid"/>
              <a:round/>
              <a:headEnd type="none" w="med" len="med"/>
              <a:tailEnd type="none" w="med" len="med"/>
            </a:ln>
          </p:spPr>
        </p:cxnSp>
        <p:cxnSp>
          <p:nvCxnSpPr>
            <p:cNvPr id="131" name="Google Shape;131;p13"/>
            <p:cNvCxnSpPr>
              <a:endCxn id="127" idx="1"/>
            </p:cNvCxnSpPr>
            <p:nvPr/>
          </p:nvCxnSpPr>
          <p:spPr>
            <a:xfrm>
              <a:off x="376374" y="3150225"/>
              <a:ext cx="5340300" cy="0"/>
            </a:xfrm>
            <a:prstGeom prst="straightConnector1">
              <a:avLst/>
            </a:prstGeom>
            <a:noFill/>
            <a:ln w="19050" cap="flat" cmpd="sng">
              <a:solidFill>
                <a:schemeClr val="lt1"/>
              </a:solidFill>
              <a:prstDash val="solid"/>
              <a:round/>
              <a:headEnd type="none" w="med" len="med"/>
              <a:tailEnd type="none" w="med" len="med"/>
            </a:ln>
          </p:spPr>
        </p:cxnSp>
        <p:cxnSp>
          <p:nvCxnSpPr>
            <p:cNvPr id="132" name="Google Shape;132;p13"/>
            <p:cNvCxnSpPr/>
            <p:nvPr/>
          </p:nvCxnSpPr>
          <p:spPr>
            <a:xfrm>
              <a:off x="376350" y="3982575"/>
              <a:ext cx="4865700" cy="0"/>
            </a:xfrm>
            <a:prstGeom prst="straightConnector1">
              <a:avLst/>
            </a:prstGeom>
            <a:noFill/>
            <a:ln w="19050" cap="flat" cmpd="sng">
              <a:solidFill>
                <a:schemeClr val="lt1"/>
              </a:solidFill>
              <a:prstDash val="solid"/>
              <a:round/>
              <a:headEnd type="none" w="med" len="med"/>
              <a:tailEnd type="none" w="med" len="med"/>
            </a:ln>
          </p:spPr>
        </p:cxnSp>
      </p:grpSp>
      <p:sp>
        <p:nvSpPr>
          <p:cNvPr id="133" name="Google Shape;133;p13"/>
          <p:cNvSpPr txBox="1">
            <a:spLocks noGrp="1"/>
          </p:cNvSpPr>
          <p:nvPr>
            <p:ph type="subTitle" idx="1"/>
          </p:nvPr>
        </p:nvSpPr>
        <p:spPr>
          <a:xfrm>
            <a:off x="2630850" y="1503002"/>
            <a:ext cx="1782300" cy="783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1pPr>
            <a:lvl2pPr lvl="1"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2pPr>
            <a:lvl3pPr lvl="2"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3pPr>
            <a:lvl4pPr lvl="3"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4pPr>
            <a:lvl5pPr lvl="4"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5pPr>
            <a:lvl6pPr lvl="5"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6pPr>
            <a:lvl7pPr lvl="6"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7pPr>
            <a:lvl8pPr lvl="7"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8pPr>
            <a:lvl9pPr lvl="8"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9pPr>
          </a:lstStyle>
          <a:p>
            <a:endParaRPr/>
          </a:p>
        </p:txBody>
      </p:sp>
      <p:sp>
        <p:nvSpPr>
          <p:cNvPr id="134" name="Google Shape;134;p13"/>
          <p:cNvSpPr txBox="1">
            <a:spLocks noGrp="1"/>
          </p:cNvSpPr>
          <p:nvPr>
            <p:ph type="subTitle" idx="2"/>
          </p:nvPr>
        </p:nvSpPr>
        <p:spPr>
          <a:xfrm>
            <a:off x="2630850" y="2359377"/>
            <a:ext cx="1782300" cy="783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1pPr>
            <a:lvl2pPr lvl="1"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2pPr>
            <a:lvl3pPr lvl="2"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3pPr>
            <a:lvl4pPr lvl="3"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4pPr>
            <a:lvl5pPr lvl="4"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5pPr>
            <a:lvl6pPr lvl="5"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6pPr>
            <a:lvl7pPr lvl="6"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7pPr>
            <a:lvl8pPr lvl="7"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8pPr>
            <a:lvl9pPr lvl="8"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9pPr>
          </a:lstStyle>
          <a:p>
            <a:endParaRPr/>
          </a:p>
        </p:txBody>
      </p:sp>
      <p:sp>
        <p:nvSpPr>
          <p:cNvPr id="135" name="Google Shape;135;p13"/>
          <p:cNvSpPr txBox="1">
            <a:spLocks noGrp="1"/>
          </p:cNvSpPr>
          <p:nvPr>
            <p:ph type="subTitle" idx="3"/>
          </p:nvPr>
        </p:nvSpPr>
        <p:spPr>
          <a:xfrm>
            <a:off x="2630850" y="3142377"/>
            <a:ext cx="1782300" cy="783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1pPr>
            <a:lvl2pPr lvl="1"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2pPr>
            <a:lvl3pPr lvl="2"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3pPr>
            <a:lvl4pPr lvl="3"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4pPr>
            <a:lvl5pPr lvl="4"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5pPr>
            <a:lvl6pPr lvl="5"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6pPr>
            <a:lvl7pPr lvl="6"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7pPr>
            <a:lvl8pPr lvl="7"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8pPr>
            <a:lvl9pPr lvl="8"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9pPr>
          </a:lstStyle>
          <a:p>
            <a:endParaRPr/>
          </a:p>
        </p:txBody>
      </p:sp>
      <p:sp>
        <p:nvSpPr>
          <p:cNvPr id="136" name="Google Shape;136;p13"/>
          <p:cNvSpPr txBox="1">
            <a:spLocks noGrp="1"/>
          </p:cNvSpPr>
          <p:nvPr>
            <p:ph type="subTitle" idx="4"/>
          </p:nvPr>
        </p:nvSpPr>
        <p:spPr>
          <a:xfrm>
            <a:off x="2630850" y="3998752"/>
            <a:ext cx="1782300" cy="783000"/>
          </a:xfrm>
          <a:prstGeom prst="rect">
            <a:avLst/>
          </a:prstGeom>
        </p:spPr>
        <p:txBody>
          <a:bodyPr spcFirstLastPara="1" wrap="square" lIns="91425" tIns="91425" rIns="91425" bIns="91425" anchor="ctr" anchorCtr="0">
            <a:noAutofit/>
          </a:bodyPr>
          <a:lstStyle>
            <a:lvl1pPr lvl="0"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1pPr>
            <a:lvl2pPr lvl="1"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2pPr>
            <a:lvl3pPr lvl="2"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3pPr>
            <a:lvl4pPr lvl="3"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4pPr>
            <a:lvl5pPr lvl="4"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5pPr>
            <a:lvl6pPr lvl="5"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6pPr>
            <a:lvl7pPr lvl="6"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7pPr>
            <a:lvl8pPr lvl="7"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8pPr>
            <a:lvl9pPr lvl="8" algn="ctr">
              <a:spcBef>
                <a:spcPts val="0"/>
              </a:spcBef>
              <a:spcAft>
                <a:spcPts val="0"/>
              </a:spcAft>
              <a:buClr>
                <a:schemeClr val="lt1"/>
              </a:buClr>
              <a:buSzPts val="1800"/>
              <a:buFont typeface="Crimson Pro Medium"/>
              <a:buNone/>
              <a:defRPr sz="1800">
                <a:solidFill>
                  <a:schemeClr val="lt1"/>
                </a:solidFill>
                <a:latin typeface="Crimson Pro Medium"/>
                <a:ea typeface="Crimson Pro Medium"/>
                <a:cs typeface="Crimson Pro Medium"/>
                <a:sym typeface="Crimson Pro Medium"/>
              </a:defRPr>
            </a:lvl9pPr>
          </a:lstStyle>
          <a:p>
            <a:endParaRPr/>
          </a:p>
        </p:txBody>
      </p:sp>
      <p:sp>
        <p:nvSpPr>
          <p:cNvPr id="137" name="Google Shape;137;p13"/>
          <p:cNvSpPr txBox="1">
            <a:spLocks noGrp="1"/>
          </p:cNvSpPr>
          <p:nvPr>
            <p:ph type="title" idx="5"/>
          </p:nvPr>
        </p:nvSpPr>
        <p:spPr>
          <a:xfrm>
            <a:off x="6658275" y="1539825"/>
            <a:ext cx="2142600" cy="678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38" name="Google Shape;138;p13"/>
          <p:cNvSpPr txBox="1">
            <a:spLocks noGrp="1"/>
          </p:cNvSpPr>
          <p:nvPr>
            <p:ph type="title" idx="6"/>
          </p:nvPr>
        </p:nvSpPr>
        <p:spPr>
          <a:xfrm>
            <a:off x="6156125" y="2372675"/>
            <a:ext cx="2644500" cy="678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39" name="Google Shape;139;p13"/>
          <p:cNvSpPr txBox="1">
            <a:spLocks noGrp="1"/>
          </p:cNvSpPr>
          <p:nvPr>
            <p:ph type="title" idx="7"/>
          </p:nvPr>
        </p:nvSpPr>
        <p:spPr>
          <a:xfrm>
            <a:off x="5724800" y="3197675"/>
            <a:ext cx="3075900" cy="678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40" name="Google Shape;140;p13"/>
          <p:cNvSpPr txBox="1">
            <a:spLocks noGrp="1"/>
          </p:cNvSpPr>
          <p:nvPr>
            <p:ph type="title" idx="8"/>
          </p:nvPr>
        </p:nvSpPr>
        <p:spPr>
          <a:xfrm>
            <a:off x="5229250" y="4051250"/>
            <a:ext cx="3571500" cy="6780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8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41" name="Google Shape;141;p1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hank You">
  <p:cSld name="SECTION_TITLE_AND_DESCRIPTION">
    <p:spTree>
      <p:nvGrpSpPr>
        <p:cNvPr id="1" name="Shape 142"/>
        <p:cNvGrpSpPr/>
        <p:nvPr/>
      </p:nvGrpSpPr>
      <p:grpSpPr>
        <a:xfrm>
          <a:off x="0" y="0"/>
          <a:ext cx="0" cy="0"/>
          <a:chOff x="0" y="0"/>
          <a:chExt cx="0" cy="0"/>
        </a:xfrm>
      </p:grpSpPr>
      <p:sp>
        <p:nvSpPr>
          <p:cNvPr id="143" name="Google Shape;143;p14"/>
          <p:cNvSpPr>
            <a:spLocks noGrp="1"/>
          </p:cNvSpPr>
          <p:nvPr>
            <p:ph type="pic" idx="2"/>
          </p:nvPr>
        </p:nvSpPr>
        <p:spPr>
          <a:xfrm>
            <a:off x="0" y="0"/>
            <a:ext cx="9144000" cy="5143500"/>
          </a:xfrm>
          <a:prstGeom prst="rect">
            <a:avLst/>
          </a:prstGeom>
          <a:noFill/>
          <a:ln>
            <a:noFill/>
          </a:ln>
        </p:spPr>
      </p:sp>
      <p:sp>
        <p:nvSpPr>
          <p:cNvPr id="144" name="Google Shape;144;p14"/>
          <p:cNvSpPr txBox="1">
            <a:spLocks noGrp="1"/>
          </p:cNvSpPr>
          <p:nvPr>
            <p:ph type="title"/>
          </p:nvPr>
        </p:nvSpPr>
        <p:spPr>
          <a:xfrm>
            <a:off x="4634650" y="0"/>
            <a:ext cx="4280700" cy="19548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7200"/>
              <a:buNone/>
              <a:defRPr sz="7200"/>
            </a:lvl1pPr>
            <a:lvl2pPr lvl="1">
              <a:spcBef>
                <a:spcPts val="0"/>
              </a:spcBef>
              <a:spcAft>
                <a:spcPts val="0"/>
              </a:spcAft>
              <a:buClr>
                <a:schemeClr val="dk1"/>
              </a:buClr>
              <a:buSzPts val="7200"/>
              <a:buNone/>
              <a:defRPr sz="7200"/>
            </a:lvl2pPr>
            <a:lvl3pPr lvl="2">
              <a:spcBef>
                <a:spcPts val="0"/>
              </a:spcBef>
              <a:spcAft>
                <a:spcPts val="0"/>
              </a:spcAft>
              <a:buClr>
                <a:schemeClr val="dk1"/>
              </a:buClr>
              <a:buSzPts val="7200"/>
              <a:buNone/>
              <a:defRPr sz="7200"/>
            </a:lvl3pPr>
            <a:lvl4pPr lvl="3">
              <a:spcBef>
                <a:spcPts val="0"/>
              </a:spcBef>
              <a:spcAft>
                <a:spcPts val="0"/>
              </a:spcAft>
              <a:buClr>
                <a:schemeClr val="dk1"/>
              </a:buClr>
              <a:buSzPts val="7200"/>
              <a:buNone/>
              <a:defRPr sz="7200"/>
            </a:lvl4pPr>
            <a:lvl5pPr lvl="4">
              <a:spcBef>
                <a:spcPts val="0"/>
              </a:spcBef>
              <a:spcAft>
                <a:spcPts val="0"/>
              </a:spcAft>
              <a:buClr>
                <a:schemeClr val="dk1"/>
              </a:buClr>
              <a:buSzPts val="7200"/>
              <a:buNone/>
              <a:defRPr sz="7200"/>
            </a:lvl5pPr>
            <a:lvl6pPr lvl="5">
              <a:spcBef>
                <a:spcPts val="0"/>
              </a:spcBef>
              <a:spcAft>
                <a:spcPts val="0"/>
              </a:spcAft>
              <a:buClr>
                <a:schemeClr val="dk1"/>
              </a:buClr>
              <a:buSzPts val="7200"/>
              <a:buNone/>
              <a:defRPr sz="7200"/>
            </a:lvl6pPr>
            <a:lvl7pPr lvl="6">
              <a:spcBef>
                <a:spcPts val="0"/>
              </a:spcBef>
              <a:spcAft>
                <a:spcPts val="0"/>
              </a:spcAft>
              <a:buClr>
                <a:schemeClr val="dk1"/>
              </a:buClr>
              <a:buSzPts val="7200"/>
              <a:buNone/>
              <a:defRPr sz="7200"/>
            </a:lvl7pPr>
            <a:lvl8pPr lvl="7">
              <a:spcBef>
                <a:spcPts val="0"/>
              </a:spcBef>
              <a:spcAft>
                <a:spcPts val="0"/>
              </a:spcAft>
              <a:buClr>
                <a:schemeClr val="dk1"/>
              </a:buClr>
              <a:buSzPts val="7200"/>
              <a:buNone/>
              <a:defRPr sz="7200"/>
            </a:lvl8pPr>
            <a:lvl9pPr lvl="8">
              <a:spcBef>
                <a:spcPts val="0"/>
              </a:spcBef>
              <a:spcAft>
                <a:spcPts val="0"/>
              </a:spcAft>
              <a:buClr>
                <a:schemeClr val="dk1"/>
              </a:buClr>
              <a:buSzPts val="7200"/>
              <a:buNone/>
              <a:defRPr sz="7200"/>
            </a:lvl9pPr>
          </a:lstStyle>
          <a:p>
            <a:endParaRPr/>
          </a:p>
        </p:txBody>
      </p:sp>
      <p:sp>
        <p:nvSpPr>
          <p:cNvPr id="145" name="Google Shape;145;p14"/>
          <p:cNvSpPr txBox="1">
            <a:spLocks noGrp="1"/>
          </p:cNvSpPr>
          <p:nvPr>
            <p:ph type="title" idx="3"/>
          </p:nvPr>
        </p:nvSpPr>
        <p:spPr>
          <a:xfrm>
            <a:off x="0" y="3677475"/>
            <a:ext cx="2491200" cy="1385700"/>
          </a:xfrm>
          <a:prstGeom prst="rect">
            <a:avLst/>
          </a:prstGeom>
        </p:spPr>
        <p:txBody>
          <a:bodyPr spcFirstLastPara="1" wrap="square" lIns="91425" tIns="91425" rIns="91425" bIns="91425" anchor="t" anchorCtr="0">
            <a:noAutofit/>
          </a:bodyPr>
          <a:lstStyle>
            <a:lvl1pPr lvl="0" algn="ctr">
              <a:spcBef>
                <a:spcPts val="0"/>
              </a:spcBef>
              <a:spcAft>
                <a:spcPts val="0"/>
              </a:spcAft>
              <a:buClr>
                <a:schemeClr val="dk1"/>
              </a:buClr>
              <a:buSzPts val="7200"/>
              <a:buNone/>
              <a:defRPr sz="7200"/>
            </a:lvl1pPr>
            <a:lvl2pPr lvl="1" algn="ctr">
              <a:spcBef>
                <a:spcPts val="0"/>
              </a:spcBef>
              <a:spcAft>
                <a:spcPts val="0"/>
              </a:spcAft>
              <a:buClr>
                <a:schemeClr val="dk1"/>
              </a:buClr>
              <a:buSzPts val="7200"/>
              <a:buNone/>
              <a:defRPr sz="7200"/>
            </a:lvl2pPr>
            <a:lvl3pPr lvl="2" algn="ctr">
              <a:spcBef>
                <a:spcPts val="0"/>
              </a:spcBef>
              <a:spcAft>
                <a:spcPts val="0"/>
              </a:spcAft>
              <a:buClr>
                <a:schemeClr val="dk1"/>
              </a:buClr>
              <a:buSzPts val="7200"/>
              <a:buNone/>
              <a:defRPr sz="7200"/>
            </a:lvl3pPr>
            <a:lvl4pPr lvl="3" algn="ctr">
              <a:spcBef>
                <a:spcPts val="0"/>
              </a:spcBef>
              <a:spcAft>
                <a:spcPts val="0"/>
              </a:spcAft>
              <a:buClr>
                <a:schemeClr val="dk1"/>
              </a:buClr>
              <a:buSzPts val="7200"/>
              <a:buNone/>
              <a:defRPr sz="7200"/>
            </a:lvl4pPr>
            <a:lvl5pPr lvl="4" algn="ctr">
              <a:spcBef>
                <a:spcPts val="0"/>
              </a:spcBef>
              <a:spcAft>
                <a:spcPts val="0"/>
              </a:spcAft>
              <a:buClr>
                <a:schemeClr val="dk1"/>
              </a:buClr>
              <a:buSzPts val="7200"/>
              <a:buNone/>
              <a:defRPr sz="7200"/>
            </a:lvl5pPr>
            <a:lvl6pPr lvl="5" algn="ctr">
              <a:spcBef>
                <a:spcPts val="0"/>
              </a:spcBef>
              <a:spcAft>
                <a:spcPts val="0"/>
              </a:spcAft>
              <a:buClr>
                <a:schemeClr val="dk1"/>
              </a:buClr>
              <a:buSzPts val="7200"/>
              <a:buNone/>
              <a:defRPr sz="7200"/>
            </a:lvl6pPr>
            <a:lvl7pPr lvl="6" algn="ctr">
              <a:spcBef>
                <a:spcPts val="0"/>
              </a:spcBef>
              <a:spcAft>
                <a:spcPts val="0"/>
              </a:spcAft>
              <a:buClr>
                <a:schemeClr val="dk1"/>
              </a:buClr>
              <a:buSzPts val="7200"/>
              <a:buNone/>
              <a:defRPr sz="7200"/>
            </a:lvl7pPr>
            <a:lvl8pPr lvl="7" algn="ctr">
              <a:spcBef>
                <a:spcPts val="0"/>
              </a:spcBef>
              <a:spcAft>
                <a:spcPts val="0"/>
              </a:spcAft>
              <a:buClr>
                <a:schemeClr val="dk1"/>
              </a:buClr>
              <a:buSzPts val="7200"/>
              <a:buNone/>
              <a:defRPr sz="7200"/>
            </a:lvl8pPr>
            <a:lvl9pPr lvl="8" algn="ctr">
              <a:spcBef>
                <a:spcPts val="0"/>
              </a:spcBef>
              <a:spcAft>
                <a:spcPts val="0"/>
              </a:spcAft>
              <a:buClr>
                <a:schemeClr val="dk1"/>
              </a:buClr>
              <a:buSzPts val="7200"/>
              <a:buNone/>
              <a:defRPr sz="7200"/>
            </a:lvl9pPr>
          </a:lstStyle>
          <a:p>
            <a:endParaRPr/>
          </a:p>
        </p:txBody>
      </p:sp>
      <p:sp>
        <p:nvSpPr>
          <p:cNvPr id="146" name="Google Shape;146;p1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ig Photo">
  <p:cSld name="CAPTION_ONLY">
    <p:spTree>
      <p:nvGrpSpPr>
        <p:cNvPr id="1" name="Shape 147"/>
        <p:cNvGrpSpPr/>
        <p:nvPr/>
      </p:nvGrpSpPr>
      <p:grpSpPr>
        <a:xfrm>
          <a:off x="0" y="0"/>
          <a:ext cx="0" cy="0"/>
          <a:chOff x="0" y="0"/>
          <a:chExt cx="0" cy="0"/>
        </a:xfrm>
      </p:grpSpPr>
      <p:sp>
        <p:nvSpPr>
          <p:cNvPr id="148" name="Google Shape;148;p15"/>
          <p:cNvSpPr>
            <a:spLocks noGrp="1"/>
          </p:cNvSpPr>
          <p:nvPr>
            <p:ph type="pic" idx="2"/>
          </p:nvPr>
        </p:nvSpPr>
        <p:spPr>
          <a:xfrm>
            <a:off x="0" y="0"/>
            <a:ext cx="9144000" cy="5143500"/>
          </a:xfrm>
          <a:prstGeom prst="rect">
            <a:avLst/>
          </a:prstGeom>
          <a:noFill/>
          <a:ln>
            <a:noFill/>
          </a:ln>
        </p:spPr>
      </p:sp>
      <p:sp>
        <p:nvSpPr>
          <p:cNvPr id="149" name="Google Shape;149;p15"/>
          <p:cNvSpPr txBox="1">
            <a:spLocks noGrp="1"/>
          </p:cNvSpPr>
          <p:nvPr>
            <p:ph type="subTitle" idx="1"/>
          </p:nvPr>
        </p:nvSpPr>
        <p:spPr>
          <a:xfrm>
            <a:off x="6079775" y="3835075"/>
            <a:ext cx="2835600" cy="1231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Font typeface="Crimson Pro"/>
              <a:buNone/>
              <a:defRPr>
                <a:latin typeface="Crimson Pro"/>
                <a:ea typeface="Crimson Pro"/>
                <a:cs typeface="Crimson Pro"/>
                <a:sym typeface="Crimson Pro"/>
              </a:defRPr>
            </a:lvl1pPr>
            <a:lvl2pPr lvl="1">
              <a:spcBef>
                <a:spcPts val="0"/>
              </a:spcBef>
              <a:spcAft>
                <a:spcPts val="0"/>
              </a:spcAft>
              <a:buSzPts val="2400"/>
              <a:buFont typeface="Crimson Pro"/>
              <a:buNone/>
              <a:defRPr>
                <a:latin typeface="Crimson Pro"/>
                <a:ea typeface="Crimson Pro"/>
                <a:cs typeface="Crimson Pro"/>
                <a:sym typeface="Crimson Pro"/>
              </a:defRPr>
            </a:lvl2pPr>
            <a:lvl3pPr lvl="2">
              <a:spcBef>
                <a:spcPts val="0"/>
              </a:spcBef>
              <a:spcAft>
                <a:spcPts val="0"/>
              </a:spcAft>
              <a:buSzPts val="2400"/>
              <a:buFont typeface="Crimson Pro"/>
              <a:buNone/>
              <a:defRPr>
                <a:latin typeface="Crimson Pro"/>
                <a:ea typeface="Crimson Pro"/>
                <a:cs typeface="Crimson Pro"/>
                <a:sym typeface="Crimson Pro"/>
              </a:defRPr>
            </a:lvl3pPr>
            <a:lvl4pPr lvl="3">
              <a:spcBef>
                <a:spcPts val="0"/>
              </a:spcBef>
              <a:spcAft>
                <a:spcPts val="0"/>
              </a:spcAft>
              <a:buSzPts val="2400"/>
              <a:buFont typeface="Crimson Pro"/>
              <a:buNone/>
              <a:defRPr>
                <a:latin typeface="Crimson Pro"/>
                <a:ea typeface="Crimson Pro"/>
                <a:cs typeface="Crimson Pro"/>
                <a:sym typeface="Crimson Pro"/>
              </a:defRPr>
            </a:lvl4pPr>
            <a:lvl5pPr lvl="4">
              <a:spcBef>
                <a:spcPts val="0"/>
              </a:spcBef>
              <a:spcAft>
                <a:spcPts val="0"/>
              </a:spcAft>
              <a:buSzPts val="2400"/>
              <a:buFont typeface="Crimson Pro"/>
              <a:buNone/>
              <a:defRPr>
                <a:latin typeface="Crimson Pro"/>
                <a:ea typeface="Crimson Pro"/>
                <a:cs typeface="Crimson Pro"/>
                <a:sym typeface="Crimson Pro"/>
              </a:defRPr>
            </a:lvl5pPr>
            <a:lvl6pPr lvl="5">
              <a:spcBef>
                <a:spcPts val="0"/>
              </a:spcBef>
              <a:spcAft>
                <a:spcPts val="0"/>
              </a:spcAft>
              <a:buSzPts val="2400"/>
              <a:buFont typeface="Crimson Pro"/>
              <a:buNone/>
              <a:defRPr>
                <a:latin typeface="Crimson Pro"/>
                <a:ea typeface="Crimson Pro"/>
                <a:cs typeface="Crimson Pro"/>
                <a:sym typeface="Crimson Pro"/>
              </a:defRPr>
            </a:lvl6pPr>
            <a:lvl7pPr lvl="6">
              <a:spcBef>
                <a:spcPts val="0"/>
              </a:spcBef>
              <a:spcAft>
                <a:spcPts val="0"/>
              </a:spcAft>
              <a:buSzPts val="2400"/>
              <a:buFont typeface="Crimson Pro"/>
              <a:buNone/>
              <a:defRPr>
                <a:latin typeface="Crimson Pro"/>
                <a:ea typeface="Crimson Pro"/>
                <a:cs typeface="Crimson Pro"/>
                <a:sym typeface="Crimson Pro"/>
              </a:defRPr>
            </a:lvl7pPr>
            <a:lvl8pPr lvl="7">
              <a:spcBef>
                <a:spcPts val="0"/>
              </a:spcBef>
              <a:spcAft>
                <a:spcPts val="0"/>
              </a:spcAft>
              <a:buSzPts val="2400"/>
              <a:buFont typeface="Crimson Pro"/>
              <a:buNone/>
              <a:defRPr>
                <a:latin typeface="Crimson Pro"/>
                <a:ea typeface="Crimson Pro"/>
                <a:cs typeface="Crimson Pro"/>
                <a:sym typeface="Crimson Pro"/>
              </a:defRPr>
            </a:lvl8pPr>
            <a:lvl9pPr lvl="8">
              <a:spcBef>
                <a:spcPts val="0"/>
              </a:spcBef>
              <a:spcAft>
                <a:spcPts val="0"/>
              </a:spcAft>
              <a:buSzPts val="2400"/>
              <a:buFont typeface="Crimson Pro"/>
              <a:buNone/>
              <a:defRPr>
                <a:latin typeface="Crimson Pro"/>
                <a:ea typeface="Crimson Pro"/>
                <a:cs typeface="Crimson Pro"/>
                <a:sym typeface="Crimson Pro"/>
              </a:defRPr>
            </a:lvl9pPr>
          </a:lstStyle>
          <a:p>
            <a:endParaRPr/>
          </a:p>
        </p:txBody>
      </p:sp>
      <p:sp>
        <p:nvSpPr>
          <p:cNvPr id="150" name="Google Shape;150;p1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roduct slide 2">
  <p:cSld name="BIG_NUMBER">
    <p:spTree>
      <p:nvGrpSpPr>
        <p:cNvPr id="1" name="Shape 151"/>
        <p:cNvGrpSpPr/>
        <p:nvPr/>
      </p:nvGrpSpPr>
      <p:grpSpPr>
        <a:xfrm>
          <a:off x="0" y="0"/>
          <a:ext cx="0" cy="0"/>
          <a:chOff x="0" y="0"/>
          <a:chExt cx="0" cy="0"/>
        </a:xfrm>
      </p:grpSpPr>
      <p:sp>
        <p:nvSpPr>
          <p:cNvPr id="152" name="Google Shape;152;p16"/>
          <p:cNvSpPr>
            <a:spLocks noGrp="1"/>
          </p:cNvSpPr>
          <p:nvPr>
            <p:ph type="pic" idx="2"/>
          </p:nvPr>
        </p:nvSpPr>
        <p:spPr>
          <a:xfrm>
            <a:off x="0" y="0"/>
            <a:ext cx="9144000" cy="5143500"/>
          </a:xfrm>
          <a:prstGeom prst="rect">
            <a:avLst/>
          </a:prstGeom>
          <a:noFill/>
          <a:ln>
            <a:noFill/>
          </a:ln>
        </p:spPr>
      </p:sp>
      <p:sp>
        <p:nvSpPr>
          <p:cNvPr id="153" name="Google Shape;153;p16"/>
          <p:cNvSpPr txBox="1">
            <a:spLocks noGrp="1"/>
          </p:cNvSpPr>
          <p:nvPr>
            <p:ph type="title"/>
          </p:nvPr>
        </p:nvSpPr>
        <p:spPr>
          <a:xfrm>
            <a:off x="230900" y="457200"/>
            <a:ext cx="6427500" cy="1560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7200"/>
              <a:buNone/>
              <a:defRPr sz="7200"/>
            </a:lvl1pPr>
            <a:lvl2pPr lvl="1">
              <a:lnSpc>
                <a:spcPct val="80000"/>
              </a:lnSpc>
              <a:spcBef>
                <a:spcPts val="0"/>
              </a:spcBef>
              <a:spcAft>
                <a:spcPts val="0"/>
              </a:spcAft>
              <a:buClr>
                <a:schemeClr val="dk1"/>
              </a:buClr>
              <a:buSzPts val="7200"/>
              <a:buNone/>
              <a:defRPr sz="7200"/>
            </a:lvl2pPr>
            <a:lvl3pPr lvl="2">
              <a:lnSpc>
                <a:spcPct val="80000"/>
              </a:lnSpc>
              <a:spcBef>
                <a:spcPts val="0"/>
              </a:spcBef>
              <a:spcAft>
                <a:spcPts val="0"/>
              </a:spcAft>
              <a:buClr>
                <a:schemeClr val="dk1"/>
              </a:buClr>
              <a:buSzPts val="7200"/>
              <a:buNone/>
              <a:defRPr sz="7200"/>
            </a:lvl3pPr>
            <a:lvl4pPr lvl="3">
              <a:lnSpc>
                <a:spcPct val="80000"/>
              </a:lnSpc>
              <a:spcBef>
                <a:spcPts val="0"/>
              </a:spcBef>
              <a:spcAft>
                <a:spcPts val="0"/>
              </a:spcAft>
              <a:buClr>
                <a:schemeClr val="dk1"/>
              </a:buClr>
              <a:buSzPts val="7200"/>
              <a:buNone/>
              <a:defRPr sz="7200"/>
            </a:lvl4pPr>
            <a:lvl5pPr lvl="4">
              <a:lnSpc>
                <a:spcPct val="80000"/>
              </a:lnSpc>
              <a:spcBef>
                <a:spcPts val="0"/>
              </a:spcBef>
              <a:spcAft>
                <a:spcPts val="0"/>
              </a:spcAft>
              <a:buClr>
                <a:schemeClr val="dk1"/>
              </a:buClr>
              <a:buSzPts val="7200"/>
              <a:buNone/>
              <a:defRPr sz="7200"/>
            </a:lvl5pPr>
            <a:lvl6pPr lvl="5">
              <a:lnSpc>
                <a:spcPct val="80000"/>
              </a:lnSpc>
              <a:spcBef>
                <a:spcPts val="0"/>
              </a:spcBef>
              <a:spcAft>
                <a:spcPts val="0"/>
              </a:spcAft>
              <a:buClr>
                <a:schemeClr val="dk1"/>
              </a:buClr>
              <a:buSzPts val="7200"/>
              <a:buNone/>
              <a:defRPr sz="7200"/>
            </a:lvl6pPr>
            <a:lvl7pPr lvl="6">
              <a:lnSpc>
                <a:spcPct val="80000"/>
              </a:lnSpc>
              <a:spcBef>
                <a:spcPts val="0"/>
              </a:spcBef>
              <a:spcAft>
                <a:spcPts val="0"/>
              </a:spcAft>
              <a:buClr>
                <a:schemeClr val="dk1"/>
              </a:buClr>
              <a:buSzPts val="7200"/>
              <a:buNone/>
              <a:defRPr sz="7200"/>
            </a:lvl7pPr>
            <a:lvl8pPr lvl="7">
              <a:lnSpc>
                <a:spcPct val="80000"/>
              </a:lnSpc>
              <a:spcBef>
                <a:spcPts val="0"/>
              </a:spcBef>
              <a:spcAft>
                <a:spcPts val="0"/>
              </a:spcAft>
              <a:buClr>
                <a:schemeClr val="dk1"/>
              </a:buClr>
              <a:buSzPts val="7200"/>
              <a:buNone/>
              <a:defRPr sz="7200"/>
            </a:lvl8pPr>
            <a:lvl9pPr lvl="8">
              <a:lnSpc>
                <a:spcPct val="80000"/>
              </a:lnSpc>
              <a:spcBef>
                <a:spcPts val="0"/>
              </a:spcBef>
              <a:spcAft>
                <a:spcPts val="0"/>
              </a:spcAft>
              <a:buClr>
                <a:schemeClr val="dk1"/>
              </a:buClr>
              <a:buSzPts val="7200"/>
              <a:buNone/>
              <a:defRPr sz="7200"/>
            </a:lvl9pPr>
          </a:lstStyle>
          <a:p>
            <a:endParaRPr/>
          </a:p>
        </p:txBody>
      </p:sp>
      <p:sp>
        <p:nvSpPr>
          <p:cNvPr id="154" name="Google Shape;154;p16"/>
          <p:cNvSpPr txBox="1">
            <a:spLocks noGrp="1"/>
          </p:cNvSpPr>
          <p:nvPr>
            <p:ph type="body" idx="1"/>
          </p:nvPr>
        </p:nvSpPr>
        <p:spPr>
          <a:xfrm>
            <a:off x="5349150" y="2957175"/>
            <a:ext cx="3452100" cy="19632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Clr>
                <a:schemeClr val="dk1"/>
              </a:buClr>
              <a:buSzPts val="1200"/>
              <a:buChar char="●"/>
              <a:defRPr/>
            </a:lvl1pPr>
            <a:lvl2pPr marL="914400" lvl="1" indent="-304800">
              <a:spcBef>
                <a:spcPts val="0"/>
              </a:spcBef>
              <a:spcAft>
                <a:spcPts val="0"/>
              </a:spcAft>
              <a:buClr>
                <a:schemeClr val="dk1"/>
              </a:buClr>
              <a:buSzPts val="1200"/>
              <a:buChar char="○"/>
              <a:defRPr/>
            </a:lvl2pPr>
            <a:lvl3pPr marL="1371600" lvl="2" indent="-304800">
              <a:spcBef>
                <a:spcPts val="0"/>
              </a:spcBef>
              <a:spcAft>
                <a:spcPts val="0"/>
              </a:spcAft>
              <a:buClr>
                <a:schemeClr val="dk1"/>
              </a:buClr>
              <a:buSzPts val="1200"/>
              <a:buChar char="■"/>
              <a:defRPr/>
            </a:lvl3pPr>
            <a:lvl4pPr marL="1828800" lvl="3" indent="-304800">
              <a:spcBef>
                <a:spcPts val="0"/>
              </a:spcBef>
              <a:spcAft>
                <a:spcPts val="0"/>
              </a:spcAft>
              <a:buClr>
                <a:schemeClr val="dk1"/>
              </a:buClr>
              <a:buSzPts val="1200"/>
              <a:buChar char="●"/>
              <a:defRPr/>
            </a:lvl4pPr>
            <a:lvl5pPr marL="2286000" lvl="4" indent="-304800">
              <a:spcBef>
                <a:spcPts val="0"/>
              </a:spcBef>
              <a:spcAft>
                <a:spcPts val="0"/>
              </a:spcAft>
              <a:buClr>
                <a:schemeClr val="dk1"/>
              </a:buClr>
              <a:buSzPts val="1200"/>
              <a:buChar char="○"/>
              <a:defRPr/>
            </a:lvl5pPr>
            <a:lvl6pPr marL="2743200" lvl="5" indent="-304800">
              <a:spcBef>
                <a:spcPts val="0"/>
              </a:spcBef>
              <a:spcAft>
                <a:spcPts val="0"/>
              </a:spcAft>
              <a:buClr>
                <a:schemeClr val="dk1"/>
              </a:buClr>
              <a:buSzPts val="1200"/>
              <a:buChar char="■"/>
              <a:defRPr/>
            </a:lvl6pPr>
            <a:lvl7pPr marL="3200400" lvl="6" indent="-304800">
              <a:spcBef>
                <a:spcPts val="0"/>
              </a:spcBef>
              <a:spcAft>
                <a:spcPts val="0"/>
              </a:spcAft>
              <a:buClr>
                <a:schemeClr val="dk1"/>
              </a:buClr>
              <a:buSzPts val="1200"/>
              <a:buChar char="●"/>
              <a:defRPr/>
            </a:lvl7pPr>
            <a:lvl8pPr marL="3657600" lvl="7" indent="-304800">
              <a:spcBef>
                <a:spcPts val="0"/>
              </a:spcBef>
              <a:spcAft>
                <a:spcPts val="0"/>
              </a:spcAft>
              <a:buClr>
                <a:schemeClr val="dk1"/>
              </a:buClr>
              <a:buSzPts val="1200"/>
              <a:buChar char="○"/>
              <a:defRPr/>
            </a:lvl8pPr>
            <a:lvl9pPr marL="4114800" lvl="8" indent="-304800">
              <a:spcBef>
                <a:spcPts val="0"/>
              </a:spcBef>
              <a:spcAft>
                <a:spcPts val="0"/>
              </a:spcAft>
              <a:buClr>
                <a:schemeClr val="dk1"/>
              </a:buClr>
              <a:buSzPts val="1200"/>
              <a:buChar char="■"/>
              <a:defRPr/>
            </a:lvl9pPr>
          </a:lstStyle>
          <a:p>
            <a:endParaRPr/>
          </a:p>
        </p:txBody>
      </p:sp>
      <p:sp>
        <p:nvSpPr>
          <p:cNvPr id="155" name="Google Shape;155;p16"/>
          <p:cNvSpPr txBox="1">
            <a:spLocks noGrp="1"/>
          </p:cNvSpPr>
          <p:nvPr>
            <p:ph type="subTitle" idx="3"/>
          </p:nvPr>
        </p:nvSpPr>
        <p:spPr>
          <a:xfrm>
            <a:off x="235575" y="3861200"/>
            <a:ext cx="2857500" cy="1058700"/>
          </a:xfrm>
          <a:prstGeom prst="rect">
            <a:avLst/>
          </a:prstGeom>
        </p:spPr>
        <p:txBody>
          <a:bodyPr spcFirstLastPara="1" wrap="square" lIns="91425" tIns="91425" rIns="91425" bIns="91425" anchor="b"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156" name="Google Shape;156;p1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Product slide 3">
  <p:cSld name="CUSTOM_4">
    <p:bg>
      <p:bgPr>
        <a:solidFill>
          <a:schemeClr val="lt2"/>
        </a:solidFill>
        <a:effectLst/>
      </p:bgPr>
    </p:bg>
    <p:spTree>
      <p:nvGrpSpPr>
        <p:cNvPr id="1" name="Shape 157"/>
        <p:cNvGrpSpPr/>
        <p:nvPr/>
      </p:nvGrpSpPr>
      <p:grpSpPr>
        <a:xfrm>
          <a:off x="0" y="0"/>
          <a:ext cx="0" cy="0"/>
          <a:chOff x="0" y="0"/>
          <a:chExt cx="0" cy="0"/>
        </a:xfrm>
      </p:grpSpPr>
      <p:sp>
        <p:nvSpPr>
          <p:cNvPr id="158" name="Google Shape;158;p17"/>
          <p:cNvSpPr>
            <a:spLocks noGrp="1"/>
          </p:cNvSpPr>
          <p:nvPr>
            <p:ph type="pic" idx="2"/>
          </p:nvPr>
        </p:nvSpPr>
        <p:spPr>
          <a:xfrm>
            <a:off x="0" y="0"/>
            <a:ext cx="9144000" cy="5143500"/>
          </a:xfrm>
          <a:prstGeom prst="rect">
            <a:avLst/>
          </a:prstGeom>
          <a:noFill/>
          <a:ln>
            <a:noFill/>
          </a:ln>
        </p:spPr>
      </p:sp>
      <p:sp>
        <p:nvSpPr>
          <p:cNvPr id="159" name="Google Shape;159;p17"/>
          <p:cNvSpPr txBox="1">
            <a:spLocks noGrp="1"/>
          </p:cNvSpPr>
          <p:nvPr>
            <p:ph type="title"/>
          </p:nvPr>
        </p:nvSpPr>
        <p:spPr>
          <a:xfrm>
            <a:off x="230900" y="457200"/>
            <a:ext cx="6427500" cy="15606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7200"/>
              <a:buNone/>
              <a:defRPr sz="7200"/>
            </a:lvl1pPr>
            <a:lvl2pPr lvl="1">
              <a:lnSpc>
                <a:spcPct val="80000"/>
              </a:lnSpc>
              <a:spcBef>
                <a:spcPts val="0"/>
              </a:spcBef>
              <a:spcAft>
                <a:spcPts val="0"/>
              </a:spcAft>
              <a:buClr>
                <a:schemeClr val="dk1"/>
              </a:buClr>
              <a:buSzPts val="7200"/>
              <a:buNone/>
              <a:defRPr sz="7200"/>
            </a:lvl2pPr>
            <a:lvl3pPr lvl="2">
              <a:lnSpc>
                <a:spcPct val="80000"/>
              </a:lnSpc>
              <a:spcBef>
                <a:spcPts val="0"/>
              </a:spcBef>
              <a:spcAft>
                <a:spcPts val="0"/>
              </a:spcAft>
              <a:buClr>
                <a:schemeClr val="dk1"/>
              </a:buClr>
              <a:buSzPts val="7200"/>
              <a:buNone/>
              <a:defRPr sz="7200"/>
            </a:lvl3pPr>
            <a:lvl4pPr lvl="3">
              <a:lnSpc>
                <a:spcPct val="80000"/>
              </a:lnSpc>
              <a:spcBef>
                <a:spcPts val="0"/>
              </a:spcBef>
              <a:spcAft>
                <a:spcPts val="0"/>
              </a:spcAft>
              <a:buClr>
                <a:schemeClr val="dk1"/>
              </a:buClr>
              <a:buSzPts val="7200"/>
              <a:buNone/>
              <a:defRPr sz="7200"/>
            </a:lvl4pPr>
            <a:lvl5pPr lvl="4">
              <a:lnSpc>
                <a:spcPct val="80000"/>
              </a:lnSpc>
              <a:spcBef>
                <a:spcPts val="0"/>
              </a:spcBef>
              <a:spcAft>
                <a:spcPts val="0"/>
              </a:spcAft>
              <a:buClr>
                <a:schemeClr val="dk1"/>
              </a:buClr>
              <a:buSzPts val="7200"/>
              <a:buNone/>
              <a:defRPr sz="7200"/>
            </a:lvl5pPr>
            <a:lvl6pPr lvl="5">
              <a:lnSpc>
                <a:spcPct val="80000"/>
              </a:lnSpc>
              <a:spcBef>
                <a:spcPts val="0"/>
              </a:spcBef>
              <a:spcAft>
                <a:spcPts val="0"/>
              </a:spcAft>
              <a:buClr>
                <a:schemeClr val="dk1"/>
              </a:buClr>
              <a:buSzPts val="7200"/>
              <a:buNone/>
              <a:defRPr sz="7200"/>
            </a:lvl6pPr>
            <a:lvl7pPr lvl="6">
              <a:lnSpc>
                <a:spcPct val="80000"/>
              </a:lnSpc>
              <a:spcBef>
                <a:spcPts val="0"/>
              </a:spcBef>
              <a:spcAft>
                <a:spcPts val="0"/>
              </a:spcAft>
              <a:buClr>
                <a:schemeClr val="dk1"/>
              </a:buClr>
              <a:buSzPts val="7200"/>
              <a:buNone/>
              <a:defRPr sz="7200"/>
            </a:lvl7pPr>
            <a:lvl8pPr lvl="7">
              <a:lnSpc>
                <a:spcPct val="80000"/>
              </a:lnSpc>
              <a:spcBef>
                <a:spcPts val="0"/>
              </a:spcBef>
              <a:spcAft>
                <a:spcPts val="0"/>
              </a:spcAft>
              <a:buClr>
                <a:schemeClr val="dk1"/>
              </a:buClr>
              <a:buSzPts val="7200"/>
              <a:buNone/>
              <a:defRPr sz="7200"/>
            </a:lvl8pPr>
            <a:lvl9pPr lvl="8">
              <a:lnSpc>
                <a:spcPct val="80000"/>
              </a:lnSpc>
              <a:spcBef>
                <a:spcPts val="0"/>
              </a:spcBef>
              <a:spcAft>
                <a:spcPts val="0"/>
              </a:spcAft>
              <a:buClr>
                <a:schemeClr val="dk1"/>
              </a:buClr>
              <a:buSzPts val="7200"/>
              <a:buNone/>
              <a:defRPr sz="7200"/>
            </a:lvl9pPr>
          </a:lstStyle>
          <a:p>
            <a:endParaRPr/>
          </a:p>
        </p:txBody>
      </p:sp>
      <p:sp>
        <p:nvSpPr>
          <p:cNvPr id="160" name="Google Shape;160;p17"/>
          <p:cNvSpPr txBox="1">
            <a:spLocks noGrp="1"/>
          </p:cNvSpPr>
          <p:nvPr>
            <p:ph type="body" idx="1"/>
          </p:nvPr>
        </p:nvSpPr>
        <p:spPr>
          <a:xfrm>
            <a:off x="230900" y="2957175"/>
            <a:ext cx="3452100" cy="19632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Clr>
                <a:schemeClr val="dk1"/>
              </a:buClr>
              <a:buSzPts val="1200"/>
              <a:buChar char="●"/>
              <a:defRPr/>
            </a:lvl1pPr>
            <a:lvl2pPr marL="914400" lvl="1" indent="-304800">
              <a:spcBef>
                <a:spcPts val="0"/>
              </a:spcBef>
              <a:spcAft>
                <a:spcPts val="0"/>
              </a:spcAft>
              <a:buClr>
                <a:schemeClr val="dk1"/>
              </a:buClr>
              <a:buSzPts val="1200"/>
              <a:buChar char="○"/>
              <a:defRPr/>
            </a:lvl2pPr>
            <a:lvl3pPr marL="1371600" lvl="2" indent="-304800">
              <a:spcBef>
                <a:spcPts val="0"/>
              </a:spcBef>
              <a:spcAft>
                <a:spcPts val="0"/>
              </a:spcAft>
              <a:buClr>
                <a:schemeClr val="dk1"/>
              </a:buClr>
              <a:buSzPts val="1200"/>
              <a:buChar char="■"/>
              <a:defRPr/>
            </a:lvl3pPr>
            <a:lvl4pPr marL="1828800" lvl="3" indent="-304800">
              <a:spcBef>
                <a:spcPts val="0"/>
              </a:spcBef>
              <a:spcAft>
                <a:spcPts val="0"/>
              </a:spcAft>
              <a:buClr>
                <a:schemeClr val="dk1"/>
              </a:buClr>
              <a:buSzPts val="1200"/>
              <a:buChar char="●"/>
              <a:defRPr/>
            </a:lvl4pPr>
            <a:lvl5pPr marL="2286000" lvl="4" indent="-304800">
              <a:spcBef>
                <a:spcPts val="0"/>
              </a:spcBef>
              <a:spcAft>
                <a:spcPts val="0"/>
              </a:spcAft>
              <a:buClr>
                <a:schemeClr val="dk1"/>
              </a:buClr>
              <a:buSzPts val="1200"/>
              <a:buChar char="○"/>
              <a:defRPr/>
            </a:lvl5pPr>
            <a:lvl6pPr marL="2743200" lvl="5" indent="-304800">
              <a:spcBef>
                <a:spcPts val="0"/>
              </a:spcBef>
              <a:spcAft>
                <a:spcPts val="0"/>
              </a:spcAft>
              <a:buClr>
                <a:schemeClr val="dk1"/>
              </a:buClr>
              <a:buSzPts val="1200"/>
              <a:buChar char="■"/>
              <a:defRPr/>
            </a:lvl6pPr>
            <a:lvl7pPr marL="3200400" lvl="6" indent="-304800">
              <a:spcBef>
                <a:spcPts val="0"/>
              </a:spcBef>
              <a:spcAft>
                <a:spcPts val="0"/>
              </a:spcAft>
              <a:buClr>
                <a:schemeClr val="dk1"/>
              </a:buClr>
              <a:buSzPts val="1200"/>
              <a:buChar char="●"/>
              <a:defRPr/>
            </a:lvl7pPr>
            <a:lvl8pPr marL="3657600" lvl="7" indent="-304800">
              <a:spcBef>
                <a:spcPts val="0"/>
              </a:spcBef>
              <a:spcAft>
                <a:spcPts val="0"/>
              </a:spcAft>
              <a:buClr>
                <a:schemeClr val="dk1"/>
              </a:buClr>
              <a:buSzPts val="1200"/>
              <a:buChar char="○"/>
              <a:defRPr/>
            </a:lvl8pPr>
            <a:lvl9pPr marL="4114800" lvl="8" indent="-304800">
              <a:spcBef>
                <a:spcPts val="0"/>
              </a:spcBef>
              <a:spcAft>
                <a:spcPts val="0"/>
              </a:spcAft>
              <a:buClr>
                <a:schemeClr val="dk1"/>
              </a:buClr>
              <a:buSzPts val="1200"/>
              <a:buChar char="■"/>
              <a:defRPr/>
            </a:lvl9pPr>
          </a:lstStyle>
          <a:p>
            <a:endParaRPr/>
          </a:p>
        </p:txBody>
      </p:sp>
      <p:sp>
        <p:nvSpPr>
          <p:cNvPr id="161" name="Google Shape;161;p17"/>
          <p:cNvSpPr txBox="1">
            <a:spLocks noGrp="1"/>
          </p:cNvSpPr>
          <p:nvPr>
            <p:ph type="subTitle" idx="3"/>
          </p:nvPr>
        </p:nvSpPr>
        <p:spPr>
          <a:xfrm>
            <a:off x="6063950" y="3083100"/>
            <a:ext cx="2857500" cy="1836900"/>
          </a:xfrm>
          <a:prstGeom prst="rect">
            <a:avLst/>
          </a:prstGeom>
        </p:spPr>
        <p:txBody>
          <a:bodyPr spcFirstLastPara="1" wrap="square" lIns="91425" tIns="91425" rIns="91425" bIns="91425" anchor="b" anchorCtr="0">
            <a:noAutofit/>
          </a:bodyPr>
          <a:lstStyle>
            <a:lvl1pPr lvl="0">
              <a:spcBef>
                <a:spcPts val="0"/>
              </a:spcBef>
              <a:spcAft>
                <a:spcPts val="0"/>
              </a:spcAft>
              <a:buClr>
                <a:schemeClr val="dk1"/>
              </a:buClr>
              <a:buSzPts val="3200"/>
              <a:buNone/>
              <a:defRPr sz="3200"/>
            </a:lvl1pPr>
            <a:lvl2pPr lvl="1">
              <a:spcBef>
                <a:spcPts val="0"/>
              </a:spcBef>
              <a:spcAft>
                <a:spcPts val="0"/>
              </a:spcAft>
              <a:buClr>
                <a:schemeClr val="dk1"/>
              </a:buClr>
              <a:buSzPts val="3200"/>
              <a:buNone/>
              <a:defRPr sz="3200"/>
            </a:lvl2pPr>
            <a:lvl3pPr lvl="2">
              <a:spcBef>
                <a:spcPts val="0"/>
              </a:spcBef>
              <a:spcAft>
                <a:spcPts val="0"/>
              </a:spcAft>
              <a:buClr>
                <a:schemeClr val="dk1"/>
              </a:buClr>
              <a:buSzPts val="3200"/>
              <a:buNone/>
              <a:defRPr sz="3200"/>
            </a:lvl3pPr>
            <a:lvl4pPr lvl="3">
              <a:spcBef>
                <a:spcPts val="0"/>
              </a:spcBef>
              <a:spcAft>
                <a:spcPts val="0"/>
              </a:spcAft>
              <a:buClr>
                <a:schemeClr val="dk1"/>
              </a:buClr>
              <a:buSzPts val="3200"/>
              <a:buNone/>
              <a:defRPr sz="3200"/>
            </a:lvl4pPr>
            <a:lvl5pPr lvl="4">
              <a:spcBef>
                <a:spcPts val="0"/>
              </a:spcBef>
              <a:spcAft>
                <a:spcPts val="0"/>
              </a:spcAft>
              <a:buClr>
                <a:schemeClr val="dk1"/>
              </a:buClr>
              <a:buSzPts val="3200"/>
              <a:buNone/>
              <a:defRPr sz="3200"/>
            </a:lvl5pPr>
            <a:lvl6pPr lvl="5">
              <a:spcBef>
                <a:spcPts val="0"/>
              </a:spcBef>
              <a:spcAft>
                <a:spcPts val="0"/>
              </a:spcAft>
              <a:buClr>
                <a:schemeClr val="dk1"/>
              </a:buClr>
              <a:buSzPts val="3200"/>
              <a:buNone/>
              <a:defRPr sz="3200"/>
            </a:lvl6pPr>
            <a:lvl7pPr lvl="6">
              <a:spcBef>
                <a:spcPts val="0"/>
              </a:spcBef>
              <a:spcAft>
                <a:spcPts val="0"/>
              </a:spcAft>
              <a:buClr>
                <a:schemeClr val="dk1"/>
              </a:buClr>
              <a:buSzPts val="3200"/>
              <a:buNone/>
              <a:defRPr sz="3200"/>
            </a:lvl7pPr>
            <a:lvl8pPr lvl="7">
              <a:spcBef>
                <a:spcPts val="0"/>
              </a:spcBef>
              <a:spcAft>
                <a:spcPts val="0"/>
              </a:spcAft>
              <a:buClr>
                <a:schemeClr val="dk1"/>
              </a:buClr>
              <a:buSzPts val="3200"/>
              <a:buNone/>
              <a:defRPr sz="3200"/>
            </a:lvl8pPr>
            <a:lvl9pPr lvl="8">
              <a:spcBef>
                <a:spcPts val="0"/>
              </a:spcBef>
              <a:spcAft>
                <a:spcPts val="0"/>
              </a:spcAft>
              <a:buClr>
                <a:schemeClr val="dk1"/>
              </a:buClr>
              <a:buSzPts val="3200"/>
              <a:buNone/>
              <a:defRPr sz="3200"/>
            </a:lvl9pPr>
          </a:lstStyle>
          <a:p>
            <a:endParaRPr/>
          </a:p>
        </p:txBody>
      </p:sp>
      <p:sp>
        <p:nvSpPr>
          <p:cNvPr id="162" name="Google Shape;162;p1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Financial Snapshot">
  <p:cSld name="CUSTOM_17">
    <p:bg>
      <p:bgPr>
        <a:solidFill>
          <a:schemeClr val="lt1"/>
        </a:solidFill>
        <a:effectLst/>
      </p:bgPr>
    </p:bg>
    <p:spTree>
      <p:nvGrpSpPr>
        <p:cNvPr id="1" name="Shape 163"/>
        <p:cNvGrpSpPr/>
        <p:nvPr/>
      </p:nvGrpSpPr>
      <p:grpSpPr>
        <a:xfrm>
          <a:off x="0" y="0"/>
          <a:ext cx="0" cy="0"/>
          <a:chOff x="0" y="0"/>
          <a:chExt cx="0" cy="0"/>
        </a:xfrm>
      </p:grpSpPr>
      <p:sp>
        <p:nvSpPr>
          <p:cNvPr id="164" name="Google Shape;164;p18"/>
          <p:cNvSpPr txBox="1">
            <a:spLocks noGrp="1"/>
          </p:cNvSpPr>
          <p:nvPr>
            <p:ph type="title"/>
          </p:nvPr>
        </p:nvSpPr>
        <p:spPr>
          <a:xfrm>
            <a:off x="230900" y="457200"/>
            <a:ext cx="4406400" cy="1107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165" name="Google Shape;165;p18"/>
          <p:cNvSpPr txBox="1">
            <a:spLocks noGrp="1"/>
          </p:cNvSpPr>
          <p:nvPr>
            <p:ph type="title" idx="2"/>
          </p:nvPr>
        </p:nvSpPr>
        <p:spPr>
          <a:xfrm>
            <a:off x="4514725" y="457200"/>
            <a:ext cx="4400700" cy="12009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3600"/>
              <a:buNone/>
              <a:defRPr/>
            </a:lvl1pPr>
            <a:lvl2pPr lvl="1" algn="r">
              <a:spcBef>
                <a:spcPts val="0"/>
              </a:spcBef>
              <a:spcAft>
                <a:spcPts val="0"/>
              </a:spcAft>
              <a:buClr>
                <a:schemeClr val="dk1"/>
              </a:buClr>
              <a:buSzPts val="3600"/>
              <a:buNone/>
              <a:defRPr sz="3600"/>
            </a:lvl2pPr>
            <a:lvl3pPr lvl="2" algn="r">
              <a:spcBef>
                <a:spcPts val="0"/>
              </a:spcBef>
              <a:spcAft>
                <a:spcPts val="0"/>
              </a:spcAft>
              <a:buClr>
                <a:schemeClr val="dk1"/>
              </a:buClr>
              <a:buSzPts val="3600"/>
              <a:buNone/>
              <a:defRPr sz="3600"/>
            </a:lvl3pPr>
            <a:lvl4pPr lvl="3" algn="r">
              <a:spcBef>
                <a:spcPts val="0"/>
              </a:spcBef>
              <a:spcAft>
                <a:spcPts val="0"/>
              </a:spcAft>
              <a:buClr>
                <a:schemeClr val="dk1"/>
              </a:buClr>
              <a:buSzPts val="3600"/>
              <a:buNone/>
              <a:defRPr sz="3600"/>
            </a:lvl4pPr>
            <a:lvl5pPr lvl="4" algn="r">
              <a:spcBef>
                <a:spcPts val="0"/>
              </a:spcBef>
              <a:spcAft>
                <a:spcPts val="0"/>
              </a:spcAft>
              <a:buClr>
                <a:schemeClr val="dk1"/>
              </a:buClr>
              <a:buSzPts val="3600"/>
              <a:buNone/>
              <a:defRPr sz="3600"/>
            </a:lvl5pPr>
            <a:lvl6pPr lvl="5" algn="r">
              <a:spcBef>
                <a:spcPts val="0"/>
              </a:spcBef>
              <a:spcAft>
                <a:spcPts val="0"/>
              </a:spcAft>
              <a:buClr>
                <a:schemeClr val="dk1"/>
              </a:buClr>
              <a:buSzPts val="3600"/>
              <a:buNone/>
              <a:defRPr sz="3600"/>
            </a:lvl6pPr>
            <a:lvl7pPr lvl="6" algn="r">
              <a:spcBef>
                <a:spcPts val="0"/>
              </a:spcBef>
              <a:spcAft>
                <a:spcPts val="0"/>
              </a:spcAft>
              <a:buClr>
                <a:schemeClr val="dk1"/>
              </a:buClr>
              <a:buSzPts val="3600"/>
              <a:buNone/>
              <a:defRPr sz="3600"/>
            </a:lvl7pPr>
            <a:lvl8pPr lvl="7" algn="r">
              <a:spcBef>
                <a:spcPts val="0"/>
              </a:spcBef>
              <a:spcAft>
                <a:spcPts val="0"/>
              </a:spcAft>
              <a:buClr>
                <a:schemeClr val="dk1"/>
              </a:buClr>
              <a:buSzPts val="3600"/>
              <a:buNone/>
              <a:defRPr sz="3600"/>
            </a:lvl8pPr>
            <a:lvl9pPr lvl="8" algn="r">
              <a:spcBef>
                <a:spcPts val="0"/>
              </a:spcBef>
              <a:spcAft>
                <a:spcPts val="0"/>
              </a:spcAft>
              <a:buClr>
                <a:schemeClr val="dk1"/>
              </a:buClr>
              <a:buSzPts val="3600"/>
              <a:buNone/>
              <a:defRPr sz="3600"/>
            </a:lvl9pPr>
          </a:lstStyle>
          <a:p>
            <a:endParaRPr/>
          </a:p>
        </p:txBody>
      </p:sp>
      <p:cxnSp>
        <p:nvCxnSpPr>
          <p:cNvPr id="166" name="Google Shape;166;p18"/>
          <p:cNvCxnSpPr/>
          <p:nvPr/>
        </p:nvCxnSpPr>
        <p:spPr>
          <a:xfrm>
            <a:off x="228593" y="2547947"/>
            <a:ext cx="4130400" cy="0"/>
          </a:xfrm>
          <a:prstGeom prst="straightConnector1">
            <a:avLst/>
          </a:prstGeom>
          <a:noFill/>
          <a:ln w="28575" cap="flat" cmpd="sng">
            <a:solidFill>
              <a:schemeClr val="dk1"/>
            </a:solidFill>
            <a:prstDash val="solid"/>
            <a:round/>
            <a:headEnd type="none" w="med" len="med"/>
            <a:tailEnd type="none" w="med" len="med"/>
          </a:ln>
        </p:spPr>
      </p:cxnSp>
      <p:cxnSp>
        <p:nvCxnSpPr>
          <p:cNvPr id="167" name="Google Shape;167;p18"/>
          <p:cNvCxnSpPr/>
          <p:nvPr/>
        </p:nvCxnSpPr>
        <p:spPr>
          <a:xfrm>
            <a:off x="228593" y="3141710"/>
            <a:ext cx="4130400" cy="0"/>
          </a:xfrm>
          <a:prstGeom prst="straightConnector1">
            <a:avLst/>
          </a:prstGeom>
          <a:noFill/>
          <a:ln w="76200" cap="flat" cmpd="sng">
            <a:solidFill>
              <a:schemeClr val="dk1"/>
            </a:solidFill>
            <a:prstDash val="solid"/>
            <a:round/>
            <a:headEnd type="none" w="med" len="med"/>
            <a:tailEnd type="none" w="med" len="med"/>
          </a:ln>
        </p:spPr>
      </p:cxnSp>
      <p:cxnSp>
        <p:nvCxnSpPr>
          <p:cNvPr id="168" name="Google Shape;168;p18"/>
          <p:cNvCxnSpPr/>
          <p:nvPr/>
        </p:nvCxnSpPr>
        <p:spPr>
          <a:xfrm>
            <a:off x="4787401" y="3156573"/>
            <a:ext cx="4128000" cy="0"/>
          </a:xfrm>
          <a:prstGeom prst="straightConnector1">
            <a:avLst/>
          </a:prstGeom>
          <a:noFill/>
          <a:ln w="28575" cap="flat" cmpd="sng">
            <a:solidFill>
              <a:schemeClr val="dk1"/>
            </a:solidFill>
            <a:prstDash val="solid"/>
            <a:round/>
            <a:headEnd type="none" w="med" len="med"/>
            <a:tailEnd type="none" w="med" len="med"/>
          </a:ln>
        </p:spPr>
      </p:cxnSp>
      <p:cxnSp>
        <p:nvCxnSpPr>
          <p:cNvPr id="169" name="Google Shape;169;p18"/>
          <p:cNvCxnSpPr/>
          <p:nvPr/>
        </p:nvCxnSpPr>
        <p:spPr>
          <a:xfrm>
            <a:off x="4787401" y="4383431"/>
            <a:ext cx="4128000" cy="0"/>
          </a:xfrm>
          <a:prstGeom prst="straightConnector1">
            <a:avLst/>
          </a:prstGeom>
          <a:noFill/>
          <a:ln w="76200" cap="flat" cmpd="sng">
            <a:solidFill>
              <a:schemeClr val="dk1"/>
            </a:solidFill>
            <a:prstDash val="solid"/>
            <a:round/>
            <a:headEnd type="none" w="med" len="med"/>
            <a:tailEnd type="none" w="med" len="med"/>
          </a:ln>
        </p:spPr>
      </p:cxnSp>
      <p:cxnSp>
        <p:nvCxnSpPr>
          <p:cNvPr id="170" name="Google Shape;170;p18"/>
          <p:cNvCxnSpPr/>
          <p:nvPr/>
        </p:nvCxnSpPr>
        <p:spPr>
          <a:xfrm>
            <a:off x="4787401" y="2541925"/>
            <a:ext cx="4128000" cy="0"/>
          </a:xfrm>
          <a:prstGeom prst="straightConnector1">
            <a:avLst/>
          </a:prstGeom>
          <a:noFill/>
          <a:ln w="28575" cap="flat" cmpd="sng">
            <a:solidFill>
              <a:schemeClr val="dk1"/>
            </a:solidFill>
            <a:prstDash val="solid"/>
            <a:round/>
            <a:headEnd type="none" w="med" len="med"/>
            <a:tailEnd type="none" w="med" len="med"/>
          </a:ln>
        </p:spPr>
      </p:cxnSp>
      <p:cxnSp>
        <p:nvCxnSpPr>
          <p:cNvPr id="171" name="Google Shape;171;p18"/>
          <p:cNvCxnSpPr/>
          <p:nvPr/>
        </p:nvCxnSpPr>
        <p:spPr>
          <a:xfrm>
            <a:off x="4787401" y="3789668"/>
            <a:ext cx="4128000" cy="0"/>
          </a:xfrm>
          <a:prstGeom prst="straightConnector1">
            <a:avLst/>
          </a:prstGeom>
          <a:noFill/>
          <a:ln w="28575" cap="flat" cmpd="sng">
            <a:solidFill>
              <a:schemeClr val="dk1"/>
            </a:solidFill>
            <a:prstDash val="solid"/>
            <a:round/>
            <a:headEnd type="none" w="med" len="med"/>
            <a:tailEnd type="none" w="med" len="med"/>
          </a:ln>
        </p:spPr>
      </p:cxnSp>
      <p:cxnSp>
        <p:nvCxnSpPr>
          <p:cNvPr id="172" name="Google Shape;172;p18"/>
          <p:cNvCxnSpPr/>
          <p:nvPr/>
        </p:nvCxnSpPr>
        <p:spPr>
          <a:xfrm>
            <a:off x="4787387" y="1954430"/>
            <a:ext cx="4128000" cy="0"/>
          </a:xfrm>
          <a:prstGeom prst="straightConnector1">
            <a:avLst/>
          </a:prstGeom>
          <a:noFill/>
          <a:ln w="28575" cap="flat" cmpd="sng">
            <a:solidFill>
              <a:schemeClr val="dk1"/>
            </a:solidFill>
            <a:prstDash val="solid"/>
            <a:round/>
            <a:headEnd type="none" w="med" len="med"/>
            <a:tailEnd type="none" w="med" len="med"/>
          </a:ln>
        </p:spPr>
      </p:cxnSp>
      <p:cxnSp>
        <p:nvCxnSpPr>
          <p:cNvPr id="173" name="Google Shape;173;p18"/>
          <p:cNvCxnSpPr/>
          <p:nvPr/>
        </p:nvCxnSpPr>
        <p:spPr>
          <a:xfrm>
            <a:off x="229798" y="1954430"/>
            <a:ext cx="4128000" cy="0"/>
          </a:xfrm>
          <a:prstGeom prst="straightConnector1">
            <a:avLst/>
          </a:prstGeom>
          <a:noFill/>
          <a:ln w="28575" cap="flat" cmpd="sng">
            <a:solidFill>
              <a:schemeClr val="dk1"/>
            </a:solidFill>
            <a:prstDash val="solid"/>
            <a:round/>
            <a:headEnd type="none" w="med" len="med"/>
            <a:tailEnd type="none" w="med" len="med"/>
          </a:ln>
        </p:spPr>
      </p:cxnSp>
      <p:sp>
        <p:nvSpPr>
          <p:cNvPr id="174" name="Google Shape;174;p18"/>
          <p:cNvSpPr txBox="1">
            <a:spLocks noGrp="1"/>
          </p:cNvSpPr>
          <p:nvPr>
            <p:ph type="subTitle" idx="1"/>
          </p:nvPr>
        </p:nvSpPr>
        <p:spPr>
          <a:xfrm>
            <a:off x="228600" y="1384300"/>
            <a:ext cx="3060600" cy="5589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175" name="Google Shape;175;p18"/>
          <p:cNvSpPr txBox="1">
            <a:spLocks noGrp="1"/>
          </p:cNvSpPr>
          <p:nvPr>
            <p:ph type="subTitle" idx="3"/>
          </p:nvPr>
        </p:nvSpPr>
        <p:spPr>
          <a:xfrm>
            <a:off x="4787400" y="1384300"/>
            <a:ext cx="3060600" cy="5589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176" name="Google Shape;176;p18"/>
          <p:cNvSpPr txBox="1">
            <a:spLocks noGrp="1"/>
          </p:cNvSpPr>
          <p:nvPr>
            <p:ph type="subTitle" idx="4"/>
          </p:nvPr>
        </p:nvSpPr>
        <p:spPr>
          <a:xfrm>
            <a:off x="228600" y="1971750"/>
            <a:ext cx="15981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177" name="Google Shape;177;p18"/>
          <p:cNvSpPr txBox="1">
            <a:spLocks noGrp="1"/>
          </p:cNvSpPr>
          <p:nvPr>
            <p:ph type="subTitle" idx="5"/>
          </p:nvPr>
        </p:nvSpPr>
        <p:spPr>
          <a:xfrm>
            <a:off x="236041" y="2565375"/>
            <a:ext cx="15981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178" name="Google Shape;178;p18"/>
          <p:cNvSpPr txBox="1">
            <a:spLocks noGrp="1"/>
          </p:cNvSpPr>
          <p:nvPr>
            <p:ph type="title" idx="6"/>
          </p:nvPr>
        </p:nvSpPr>
        <p:spPr>
          <a:xfrm>
            <a:off x="2438400" y="1981200"/>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179" name="Google Shape;179;p18"/>
          <p:cNvSpPr txBox="1">
            <a:spLocks noGrp="1"/>
          </p:cNvSpPr>
          <p:nvPr>
            <p:ph type="title" idx="7"/>
          </p:nvPr>
        </p:nvSpPr>
        <p:spPr>
          <a:xfrm>
            <a:off x="2438400" y="2565375"/>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180" name="Google Shape;180;p18"/>
          <p:cNvSpPr txBox="1">
            <a:spLocks noGrp="1"/>
          </p:cNvSpPr>
          <p:nvPr>
            <p:ph type="subTitle" idx="8"/>
          </p:nvPr>
        </p:nvSpPr>
        <p:spPr>
          <a:xfrm>
            <a:off x="243403" y="3159125"/>
            <a:ext cx="15981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Font typeface="Crimson Pro"/>
              <a:buNone/>
              <a:defRPr sz="1600" b="1">
                <a:latin typeface="Crimson Pro"/>
                <a:ea typeface="Crimson Pro"/>
                <a:cs typeface="Crimson Pro"/>
                <a:sym typeface="Crimson Pro"/>
              </a:defRPr>
            </a:lvl1pPr>
            <a:lvl2pPr lvl="1">
              <a:spcBef>
                <a:spcPts val="0"/>
              </a:spcBef>
              <a:spcAft>
                <a:spcPts val="0"/>
              </a:spcAft>
              <a:buSzPts val="1600"/>
              <a:buFont typeface="Crimson Pro"/>
              <a:buNone/>
              <a:defRPr sz="1600" b="1">
                <a:latin typeface="Crimson Pro"/>
                <a:ea typeface="Crimson Pro"/>
                <a:cs typeface="Crimson Pro"/>
                <a:sym typeface="Crimson Pro"/>
              </a:defRPr>
            </a:lvl2pPr>
            <a:lvl3pPr lvl="2">
              <a:spcBef>
                <a:spcPts val="0"/>
              </a:spcBef>
              <a:spcAft>
                <a:spcPts val="0"/>
              </a:spcAft>
              <a:buSzPts val="1600"/>
              <a:buFont typeface="Crimson Pro"/>
              <a:buNone/>
              <a:defRPr sz="1600" b="1">
                <a:latin typeface="Crimson Pro"/>
                <a:ea typeface="Crimson Pro"/>
                <a:cs typeface="Crimson Pro"/>
                <a:sym typeface="Crimson Pro"/>
              </a:defRPr>
            </a:lvl3pPr>
            <a:lvl4pPr lvl="3">
              <a:spcBef>
                <a:spcPts val="0"/>
              </a:spcBef>
              <a:spcAft>
                <a:spcPts val="0"/>
              </a:spcAft>
              <a:buSzPts val="1600"/>
              <a:buFont typeface="Crimson Pro"/>
              <a:buNone/>
              <a:defRPr sz="1600" b="1">
                <a:latin typeface="Crimson Pro"/>
                <a:ea typeface="Crimson Pro"/>
                <a:cs typeface="Crimson Pro"/>
                <a:sym typeface="Crimson Pro"/>
              </a:defRPr>
            </a:lvl4pPr>
            <a:lvl5pPr lvl="4">
              <a:spcBef>
                <a:spcPts val="0"/>
              </a:spcBef>
              <a:spcAft>
                <a:spcPts val="0"/>
              </a:spcAft>
              <a:buSzPts val="1600"/>
              <a:buFont typeface="Crimson Pro"/>
              <a:buNone/>
              <a:defRPr sz="1600" b="1">
                <a:latin typeface="Crimson Pro"/>
                <a:ea typeface="Crimson Pro"/>
                <a:cs typeface="Crimson Pro"/>
                <a:sym typeface="Crimson Pro"/>
              </a:defRPr>
            </a:lvl5pPr>
            <a:lvl6pPr lvl="5">
              <a:spcBef>
                <a:spcPts val="0"/>
              </a:spcBef>
              <a:spcAft>
                <a:spcPts val="0"/>
              </a:spcAft>
              <a:buSzPts val="1600"/>
              <a:buFont typeface="Crimson Pro"/>
              <a:buNone/>
              <a:defRPr sz="1600" b="1">
                <a:latin typeface="Crimson Pro"/>
                <a:ea typeface="Crimson Pro"/>
                <a:cs typeface="Crimson Pro"/>
                <a:sym typeface="Crimson Pro"/>
              </a:defRPr>
            </a:lvl6pPr>
            <a:lvl7pPr lvl="6">
              <a:spcBef>
                <a:spcPts val="0"/>
              </a:spcBef>
              <a:spcAft>
                <a:spcPts val="0"/>
              </a:spcAft>
              <a:buSzPts val="1600"/>
              <a:buFont typeface="Crimson Pro"/>
              <a:buNone/>
              <a:defRPr sz="1600" b="1">
                <a:latin typeface="Crimson Pro"/>
                <a:ea typeface="Crimson Pro"/>
                <a:cs typeface="Crimson Pro"/>
                <a:sym typeface="Crimson Pro"/>
              </a:defRPr>
            </a:lvl7pPr>
            <a:lvl8pPr lvl="7">
              <a:spcBef>
                <a:spcPts val="0"/>
              </a:spcBef>
              <a:spcAft>
                <a:spcPts val="0"/>
              </a:spcAft>
              <a:buSzPts val="1600"/>
              <a:buFont typeface="Crimson Pro"/>
              <a:buNone/>
              <a:defRPr sz="1600" b="1">
                <a:latin typeface="Crimson Pro"/>
                <a:ea typeface="Crimson Pro"/>
                <a:cs typeface="Crimson Pro"/>
                <a:sym typeface="Crimson Pro"/>
              </a:defRPr>
            </a:lvl8pPr>
            <a:lvl9pPr lvl="8">
              <a:spcBef>
                <a:spcPts val="0"/>
              </a:spcBef>
              <a:spcAft>
                <a:spcPts val="0"/>
              </a:spcAft>
              <a:buSzPts val="1600"/>
              <a:buFont typeface="Crimson Pro"/>
              <a:buNone/>
              <a:defRPr sz="1600" b="1">
                <a:latin typeface="Crimson Pro"/>
                <a:ea typeface="Crimson Pro"/>
                <a:cs typeface="Crimson Pro"/>
                <a:sym typeface="Crimson Pro"/>
              </a:defRPr>
            </a:lvl9pPr>
          </a:lstStyle>
          <a:p>
            <a:endParaRPr/>
          </a:p>
        </p:txBody>
      </p:sp>
      <p:sp>
        <p:nvSpPr>
          <p:cNvPr id="181" name="Google Shape;181;p18"/>
          <p:cNvSpPr txBox="1">
            <a:spLocks noGrp="1"/>
          </p:cNvSpPr>
          <p:nvPr>
            <p:ph type="title" idx="9"/>
          </p:nvPr>
        </p:nvSpPr>
        <p:spPr>
          <a:xfrm>
            <a:off x="2445532" y="3159125"/>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182" name="Google Shape;182;p18"/>
          <p:cNvSpPr txBox="1">
            <a:spLocks noGrp="1"/>
          </p:cNvSpPr>
          <p:nvPr>
            <p:ph type="subTitle" idx="13"/>
          </p:nvPr>
        </p:nvSpPr>
        <p:spPr>
          <a:xfrm>
            <a:off x="4781550" y="1958400"/>
            <a:ext cx="18768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183" name="Google Shape;183;p18"/>
          <p:cNvSpPr txBox="1">
            <a:spLocks noGrp="1"/>
          </p:cNvSpPr>
          <p:nvPr>
            <p:ph type="title" idx="14"/>
          </p:nvPr>
        </p:nvSpPr>
        <p:spPr>
          <a:xfrm>
            <a:off x="6991350" y="1967838"/>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184" name="Google Shape;184;p18"/>
          <p:cNvSpPr txBox="1">
            <a:spLocks noGrp="1"/>
          </p:cNvSpPr>
          <p:nvPr>
            <p:ph type="subTitle" idx="15"/>
          </p:nvPr>
        </p:nvSpPr>
        <p:spPr>
          <a:xfrm>
            <a:off x="4781550" y="2552763"/>
            <a:ext cx="18768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185" name="Google Shape;185;p18"/>
          <p:cNvSpPr txBox="1">
            <a:spLocks noGrp="1"/>
          </p:cNvSpPr>
          <p:nvPr>
            <p:ph type="title" idx="16"/>
          </p:nvPr>
        </p:nvSpPr>
        <p:spPr>
          <a:xfrm>
            <a:off x="6991350" y="2562200"/>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186" name="Google Shape;186;p18"/>
          <p:cNvSpPr txBox="1">
            <a:spLocks noGrp="1"/>
          </p:cNvSpPr>
          <p:nvPr>
            <p:ph type="subTitle" idx="17"/>
          </p:nvPr>
        </p:nvSpPr>
        <p:spPr>
          <a:xfrm>
            <a:off x="4781550" y="3188950"/>
            <a:ext cx="18768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187" name="Google Shape;187;p18"/>
          <p:cNvSpPr txBox="1">
            <a:spLocks noGrp="1"/>
          </p:cNvSpPr>
          <p:nvPr>
            <p:ph type="title" idx="18"/>
          </p:nvPr>
        </p:nvSpPr>
        <p:spPr>
          <a:xfrm>
            <a:off x="6991350" y="3198388"/>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188" name="Google Shape;188;p18"/>
          <p:cNvSpPr txBox="1">
            <a:spLocks noGrp="1"/>
          </p:cNvSpPr>
          <p:nvPr>
            <p:ph type="subTitle" idx="19"/>
          </p:nvPr>
        </p:nvSpPr>
        <p:spPr>
          <a:xfrm>
            <a:off x="4781550" y="3802375"/>
            <a:ext cx="18768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None/>
              <a:defRPr sz="1600"/>
            </a:lvl1pPr>
            <a:lvl2pPr lvl="1">
              <a:spcBef>
                <a:spcPts val="0"/>
              </a:spcBef>
              <a:spcAft>
                <a:spcPts val="0"/>
              </a:spcAft>
              <a:buSzPts val="1600"/>
              <a:buNone/>
              <a:defRPr sz="1600"/>
            </a:lvl2pPr>
            <a:lvl3pPr lvl="2">
              <a:spcBef>
                <a:spcPts val="0"/>
              </a:spcBef>
              <a:spcAft>
                <a:spcPts val="0"/>
              </a:spcAft>
              <a:buSzPts val="1600"/>
              <a:buNone/>
              <a:defRPr sz="1600"/>
            </a:lvl3pPr>
            <a:lvl4pPr lvl="3">
              <a:spcBef>
                <a:spcPts val="0"/>
              </a:spcBef>
              <a:spcAft>
                <a:spcPts val="0"/>
              </a:spcAft>
              <a:buSzPts val="1600"/>
              <a:buNone/>
              <a:defRPr sz="1600"/>
            </a:lvl4pPr>
            <a:lvl5pPr lvl="4">
              <a:spcBef>
                <a:spcPts val="0"/>
              </a:spcBef>
              <a:spcAft>
                <a:spcPts val="0"/>
              </a:spcAft>
              <a:buSzPts val="1600"/>
              <a:buNone/>
              <a:defRPr sz="1600"/>
            </a:lvl5pPr>
            <a:lvl6pPr lvl="5">
              <a:spcBef>
                <a:spcPts val="0"/>
              </a:spcBef>
              <a:spcAft>
                <a:spcPts val="0"/>
              </a:spcAft>
              <a:buSzPts val="1600"/>
              <a:buNone/>
              <a:defRPr sz="1600"/>
            </a:lvl6pPr>
            <a:lvl7pPr lvl="6">
              <a:spcBef>
                <a:spcPts val="0"/>
              </a:spcBef>
              <a:spcAft>
                <a:spcPts val="0"/>
              </a:spcAft>
              <a:buSzPts val="1600"/>
              <a:buNone/>
              <a:defRPr sz="1600"/>
            </a:lvl7pPr>
            <a:lvl8pPr lvl="7">
              <a:spcBef>
                <a:spcPts val="0"/>
              </a:spcBef>
              <a:spcAft>
                <a:spcPts val="0"/>
              </a:spcAft>
              <a:buSzPts val="1600"/>
              <a:buNone/>
              <a:defRPr sz="1600"/>
            </a:lvl8pPr>
            <a:lvl9pPr lvl="8">
              <a:spcBef>
                <a:spcPts val="0"/>
              </a:spcBef>
              <a:spcAft>
                <a:spcPts val="0"/>
              </a:spcAft>
              <a:buSzPts val="1600"/>
              <a:buNone/>
              <a:defRPr sz="1600"/>
            </a:lvl9pPr>
          </a:lstStyle>
          <a:p>
            <a:endParaRPr/>
          </a:p>
        </p:txBody>
      </p:sp>
      <p:sp>
        <p:nvSpPr>
          <p:cNvPr id="189" name="Google Shape;189;p18"/>
          <p:cNvSpPr txBox="1">
            <a:spLocks noGrp="1"/>
          </p:cNvSpPr>
          <p:nvPr>
            <p:ph type="title" idx="20"/>
          </p:nvPr>
        </p:nvSpPr>
        <p:spPr>
          <a:xfrm>
            <a:off x="6991350" y="3811813"/>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190" name="Google Shape;190;p18"/>
          <p:cNvSpPr txBox="1">
            <a:spLocks noGrp="1"/>
          </p:cNvSpPr>
          <p:nvPr>
            <p:ph type="subTitle" idx="21"/>
          </p:nvPr>
        </p:nvSpPr>
        <p:spPr>
          <a:xfrm>
            <a:off x="4781550" y="4405575"/>
            <a:ext cx="1876800" cy="558900"/>
          </a:xfrm>
          <a:prstGeom prst="rect">
            <a:avLst/>
          </a:prstGeom>
        </p:spPr>
        <p:txBody>
          <a:bodyPr spcFirstLastPara="1" wrap="square" lIns="91425" tIns="91425" rIns="91425" bIns="91425" anchor="ctr" anchorCtr="0">
            <a:noAutofit/>
          </a:bodyPr>
          <a:lstStyle>
            <a:lvl1pPr lvl="0">
              <a:spcBef>
                <a:spcPts val="0"/>
              </a:spcBef>
              <a:spcAft>
                <a:spcPts val="0"/>
              </a:spcAft>
              <a:buSzPts val="1600"/>
              <a:buFont typeface="Crimson Pro"/>
              <a:buNone/>
              <a:defRPr sz="1600" b="1">
                <a:latin typeface="Crimson Pro"/>
                <a:ea typeface="Crimson Pro"/>
                <a:cs typeface="Crimson Pro"/>
                <a:sym typeface="Crimson Pro"/>
              </a:defRPr>
            </a:lvl1pPr>
            <a:lvl2pPr lvl="1">
              <a:spcBef>
                <a:spcPts val="0"/>
              </a:spcBef>
              <a:spcAft>
                <a:spcPts val="0"/>
              </a:spcAft>
              <a:buSzPts val="1600"/>
              <a:buFont typeface="Crimson Pro"/>
              <a:buNone/>
              <a:defRPr sz="1600" b="1">
                <a:latin typeface="Crimson Pro"/>
                <a:ea typeface="Crimson Pro"/>
                <a:cs typeface="Crimson Pro"/>
                <a:sym typeface="Crimson Pro"/>
              </a:defRPr>
            </a:lvl2pPr>
            <a:lvl3pPr lvl="2">
              <a:spcBef>
                <a:spcPts val="0"/>
              </a:spcBef>
              <a:spcAft>
                <a:spcPts val="0"/>
              </a:spcAft>
              <a:buSzPts val="1600"/>
              <a:buFont typeface="Crimson Pro"/>
              <a:buNone/>
              <a:defRPr sz="1600" b="1">
                <a:latin typeface="Crimson Pro"/>
                <a:ea typeface="Crimson Pro"/>
                <a:cs typeface="Crimson Pro"/>
                <a:sym typeface="Crimson Pro"/>
              </a:defRPr>
            </a:lvl3pPr>
            <a:lvl4pPr lvl="3">
              <a:spcBef>
                <a:spcPts val="0"/>
              </a:spcBef>
              <a:spcAft>
                <a:spcPts val="0"/>
              </a:spcAft>
              <a:buSzPts val="1600"/>
              <a:buFont typeface="Crimson Pro"/>
              <a:buNone/>
              <a:defRPr sz="1600" b="1">
                <a:latin typeface="Crimson Pro"/>
                <a:ea typeface="Crimson Pro"/>
                <a:cs typeface="Crimson Pro"/>
                <a:sym typeface="Crimson Pro"/>
              </a:defRPr>
            </a:lvl4pPr>
            <a:lvl5pPr lvl="4">
              <a:spcBef>
                <a:spcPts val="0"/>
              </a:spcBef>
              <a:spcAft>
                <a:spcPts val="0"/>
              </a:spcAft>
              <a:buSzPts val="1600"/>
              <a:buFont typeface="Crimson Pro"/>
              <a:buNone/>
              <a:defRPr sz="1600" b="1">
                <a:latin typeface="Crimson Pro"/>
                <a:ea typeface="Crimson Pro"/>
                <a:cs typeface="Crimson Pro"/>
                <a:sym typeface="Crimson Pro"/>
              </a:defRPr>
            </a:lvl5pPr>
            <a:lvl6pPr lvl="5">
              <a:spcBef>
                <a:spcPts val="0"/>
              </a:spcBef>
              <a:spcAft>
                <a:spcPts val="0"/>
              </a:spcAft>
              <a:buSzPts val="1600"/>
              <a:buFont typeface="Crimson Pro"/>
              <a:buNone/>
              <a:defRPr sz="1600" b="1">
                <a:latin typeface="Crimson Pro"/>
                <a:ea typeface="Crimson Pro"/>
                <a:cs typeface="Crimson Pro"/>
                <a:sym typeface="Crimson Pro"/>
              </a:defRPr>
            </a:lvl6pPr>
            <a:lvl7pPr lvl="6">
              <a:spcBef>
                <a:spcPts val="0"/>
              </a:spcBef>
              <a:spcAft>
                <a:spcPts val="0"/>
              </a:spcAft>
              <a:buSzPts val="1600"/>
              <a:buFont typeface="Crimson Pro"/>
              <a:buNone/>
              <a:defRPr sz="1600" b="1">
                <a:latin typeface="Crimson Pro"/>
                <a:ea typeface="Crimson Pro"/>
                <a:cs typeface="Crimson Pro"/>
                <a:sym typeface="Crimson Pro"/>
              </a:defRPr>
            </a:lvl7pPr>
            <a:lvl8pPr lvl="7">
              <a:spcBef>
                <a:spcPts val="0"/>
              </a:spcBef>
              <a:spcAft>
                <a:spcPts val="0"/>
              </a:spcAft>
              <a:buSzPts val="1600"/>
              <a:buFont typeface="Crimson Pro"/>
              <a:buNone/>
              <a:defRPr sz="1600" b="1">
                <a:latin typeface="Crimson Pro"/>
                <a:ea typeface="Crimson Pro"/>
                <a:cs typeface="Crimson Pro"/>
                <a:sym typeface="Crimson Pro"/>
              </a:defRPr>
            </a:lvl8pPr>
            <a:lvl9pPr lvl="8">
              <a:spcBef>
                <a:spcPts val="0"/>
              </a:spcBef>
              <a:spcAft>
                <a:spcPts val="0"/>
              </a:spcAft>
              <a:buSzPts val="1600"/>
              <a:buFont typeface="Crimson Pro"/>
              <a:buNone/>
              <a:defRPr sz="1600" b="1">
                <a:latin typeface="Crimson Pro"/>
                <a:ea typeface="Crimson Pro"/>
                <a:cs typeface="Crimson Pro"/>
                <a:sym typeface="Crimson Pro"/>
              </a:defRPr>
            </a:lvl9pPr>
          </a:lstStyle>
          <a:p>
            <a:endParaRPr/>
          </a:p>
        </p:txBody>
      </p:sp>
      <p:sp>
        <p:nvSpPr>
          <p:cNvPr id="191" name="Google Shape;191;p18"/>
          <p:cNvSpPr txBox="1">
            <a:spLocks noGrp="1"/>
          </p:cNvSpPr>
          <p:nvPr>
            <p:ph type="title" idx="22"/>
          </p:nvPr>
        </p:nvSpPr>
        <p:spPr>
          <a:xfrm>
            <a:off x="6991350" y="4415013"/>
            <a:ext cx="1929900" cy="558900"/>
          </a:xfrm>
          <a:prstGeom prst="rect">
            <a:avLst/>
          </a:prstGeom>
        </p:spPr>
        <p:txBody>
          <a:bodyPr spcFirstLastPara="1" wrap="square" lIns="91425" tIns="91425" rIns="91425" bIns="91425" anchor="ctr" anchorCtr="0">
            <a:noAutofit/>
          </a:bodyPr>
          <a:lstStyle>
            <a:lvl1pPr lvl="0">
              <a:spcBef>
                <a:spcPts val="0"/>
              </a:spcBef>
              <a:spcAft>
                <a:spcPts val="0"/>
              </a:spcAft>
              <a:buSzPts val="2400"/>
              <a:buNone/>
              <a:defRPr sz="24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192" name="Google Shape;192;p1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Financials" type="blank">
  <p:cSld name="BLANK">
    <p:spTree>
      <p:nvGrpSpPr>
        <p:cNvPr id="1" name="Shape 193"/>
        <p:cNvGrpSpPr/>
        <p:nvPr/>
      </p:nvGrpSpPr>
      <p:grpSpPr>
        <a:xfrm>
          <a:off x="0" y="0"/>
          <a:ext cx="0" cy="0"/>
          <a:chOff x="0" y="0"/>
          <a:chExt cx="0" cy="0"/>
        </a:xfrm>
      </p:grpSpPr>
      <p:cxnSp>
        <p:nvCxnSpPr>
          <p:cNvPr id="194" name="Google Shape;194;p19"/>
          <p:cNvCxnSpPr/>
          <p:nvPr/>
        </p:nvCxnSpPr>
        <p:spPr>
          <a:xfrm>
            <a:off x="230900" y="1913425"/>
            <a:ext cx="8684700" cy="0"/>
          </a:xfrm>
          <a:prstGeom prst="straightConnector1">
            <a:avLst/>
          </a:prstGeom>
          <a:noFill/>
          <a:ln w="28575" cap="flat" cmpd="sng">
            <a:solidFill>
              <a:schemeClr val="dk1"/>
            </a:solidFill>
            <a:prstDash val="solid"/>
            <a:round/>
            <a:headEnd type="none" w="med" len="med"/>
            <a:tailEnd type="none" w="med" len="med"/>
          </a:ln>
        </p:spPr>
      </p:cxnSp>
      <p:cxnSp>
        <p:nvCxnSpPr>
          <p:cNvPr id="195" name="Google Shape;195;p19"/>
          <p:cNvCxnSpPr/>
          <p:nvPr/>
        </p:nvCxnSpPr>
        <p:spPr>
          <a:xfrm>
            <a:off x="230900" y="2646088"/>
            <a:ext cx="8684700" cy="0"/>
          </a:xfrm>
          <a:prstGeom prst="straightConnector1">
            <a:avLst/>
          </a:prstGeom>
          <a:noFill/>
          <a:ln w="28575" cap="flat" cmpd="sng">
            <a:solidFill>
              <a:schemeClr val="dk1"/>
            </a:solidFill>
            <a:prstDash val="solid"/>
            <a:round/>
            <a:headEnd type="none" w="med" len="med"/>
            <a:tailEnd type="none" w="med" len="med"/>
          </a:ln>
        </p:spPr>
      </p:cxnSp>
      <p:cxnSp>
        <p:nvCxnSpPr>
          <p:cNvPr id="196" name="Google Shape;196;p19"/>
          <p:cNvCxnSpPr/>
          <p:nvPr/>
        </p:nvCxnSpPr>
        <p:spPr>
          <a:xfrm>
            <a:off x="230900" y="3378750"/>
            <a:ext cx="8684700" cy="0"/>
          </a:xfrm>
          <a:prstGeom prst="straightConnector1">
            <a:avLst/>
          </a:prstGeom>
          <a:noFill/>
          <a:ln w="28575" cap="flat" cmpd="sng">
            <a:solidFill>
              <a:schemeClr val="dk1"/>
            </a:solidFill>
            <a:prstDash val="solid"/>
            <a:round/>
            <a:headEnd type="none" w="med" len="med"/>
            <a:tailEnd type="none" w="med" len="med"/>
          </a:ln>
        </p:spPr>
      </p:cxnSp>
      <p:cxnSp>
        <p:nvCxnSpPr>
          <p:cNvPr id="197" name="Google Shape;197;p19"/>
          <p:cNvCxnSpPr/>
          <p:nvPr/>
        </p:nvCxnSpPr>
        <p:spPr>
          <a:xfrm>
            <a:off x="230900" y="4111413"/>
            <a:ext cx="8684700" cy="0"/>
          </a:xfrm>
          <a:prstGeom prst="straightConnector1">
            <a:avLst/>
          </a:prstGeom>
          <a:noFill/>
          <a:ln w="28575" cap="flat" cmpd="sng">
            <a:solidFill>
              <a:schemeClr val="dk1"/>
            </a:solidFill>
            <a:prstDash val="solid"/>
            <a:round/>
            <a:headEnd type="none" w="med" len="med"/>
            <a:tailEnd type="none" w="med" len="med"/>
          </a:ln>
        </p:spPr>
      </p:cxnSp>
      <p:cxnSp>
        <p:nvCxnSpPr>
          <p:cNvPr id="198" name="Google Shape;198;p19"/>
          <p:cNvCxnSpPr/>
          <p:nvPr/>
        </p:nvCxnSpPr>
        <p:spPr>
          <a:xfrm>
            <a:off x="230900" y="4844075"/>
            <a:ext cx="8684700" cy="0"/>
          </a:xfrm>
          <a:prstGeom prst="straightConnector1">
            <a:avLst/>
          </a:prstGeom>
          <a:noFill/>
          <a:ln w="76200" cap="flat" cmpd="sng">
            <a:solidFill>
              <a:schemeClr val="dk1"/>
            </a:solidFill>
            <a:prstDash val="solid"/>
            <a:round/>
            <a:headEnd type="none" w="med" len="med"/>
            <a:tailEnd type="none" w="med" len="med"/>
          </a:ln>
        </p:spPr>
      </p:cxnSp>
      <p:sp>
        <p:nvSpPr>
          <p:cNvPr id="199" name="Google Shape;199;p19"/>
          <p:cNvSpPr txBox="1">
            <a:spLocks noGrp="1"/>
          </p:cNvSpPr>
          <p:nvPr>
            <p:ph type="title"/>
          </p:nvPr>
        </p:nvSpPr>
        <p:spPr>
          <a:xfrm>
            <a:off x="230900" y="457200"/>
            <a:ext cx="4406400" cy="1107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4800"/>
              <a:buNone/>
              <a:defRPr/>
            </a:lvl2pPr>
            <a:lvl3pPr lvl="2">
              <a:spcBef>
                <a:spcPts val="0"/>
              </a:spcBef>
              <a:spcAft>
                <a:spcPts val="0"/>
              </a:spcAft>
              <a:buClr>
                <a:schemeClr val="dk1"/>
              </a:buClr>
              <a:buSzPts val="4800"/>
              <a:buNone/>
              <a:defRPr/>
            </a:lvl3pPr>
            <a:lvl4pPr lvl="3">
              <a:spcBef>
                <a:spcPts val="0"/>
              </a:spcBef>
              <a:spcAft>
                <a:spcPts val="0"/>
              </a:spcAft>
              <a:buClr>
                <a:schemeClr val="dk1"/>
              </a:buClr>
              <a:buSzPts val="4800"/>
              <a:buNone/>
              <a:defRPr/>
            </a:lvl4pPr>
            <a:lvl5pPr lvl="4">
              <a:spcBef>
                <a:spcPts val="0"/>
              </a:spcBef>
              <a:spcAft>
                <a:spcPts val="0"/>
              </a:spcAft>
              <a:buClr>
                <a:schemeClr val="dk1"/>
              </a:buClr>
              <a:buSzPts val="4800"/>
              <a:buNone/>
              <a:defRPr/>
            </a:lvl5pPr>
            <a:lvl6pPr lvl="5">
              <a:spcBef>
                <a:spcPts val="0"/>
              </a:spcBef>
              <a:spcAft>
                <a:spcPts val="0"/>
              </a:spcAft>
              <a:buClr>
                <a:schemeClr val="dk1"/>
              </a:buClr>
              <a:buSzPts val="4800"/>
              <a:buNone/>
              <a:defRPr/>
            </a:lvl6pPr>
            <a:lvl7pPr lvl="6">
              <a:spcBef>
                <a:spcPts val="0"/>
              </a:spcBef>
              <a:spcAft>
                <a:spcPts val="0"/>
              </a:spcAft>
              <a:buClr>
                <a:schemeClr val="dk1"/>
              </a:buClr>
              <a:buSzPts val="4800"/>
              <a:buNone/>
              <a:defRPr/>
            </a:lvl7pPr>
            <a:lvl8pPr lvl="7">
              <a:spcBef>
                <a:spcPts val="0"/>
              </a:spcBef>
              <a:spcAft>
                <a:spcPts val="0"/>
              </a:spcAft>
              <a:buClr>
                <a:schemeClr val="dk1"/>
              </a:buClr>
              <a:buSzPts val="4800"/>
              <a:buNone/>
              <a:defRPr/>
            </a:lvl8pPr>
            <a:lvl9pPr lvl="8">
              <a:spcBef>
                <a:spcPts val="0"/>
              </a:spcBef>
              <a:spcAft>
                <a:spcPts val="0"/>
              </a:spcAft>
              <a:buClr>
                <a:schemeClr val="dk1"/>
              </a:buClr>
              <a:buSzPts val="4800"/>
              <a:buNone/>
              <a:defRPr/>
            </a:lvl9pPr>
          </a:lstStyle>
          <a:p>
            <a:endParaRPr/>
          </a:p>
        </p:txBody>
      </p:sp>
      <p:sp>
        <p:nvSpPr>
          <p:cNvPr id="200" name="Google Shape;200;p19"/>
          <p:cNvSpPr txBox="1">
            <a:spLocks noGrp="1"/>
          </p:cNvSpPr>
          <p:nvPr>
            <p:ph type="title" idx="2"/>
          </p:nvPr>
        </p:nvSpPr>
        <p:spPr>
          <a:xfrm>
            <a:off x="4514725" y="457200"/>
            <a:ext cx="4400700" cy="11070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3600"/>
              <a:buNone/>
              <a:defRPr/>
            </a:lvl1pPr>
            <a:lvl2pPr lvl="1" algn="r">
              <a:spcBef>
                <a:spcPts val="0"/>
              </a:spcBef>
              <a:spcAft>
                <a:spcPts val="0"/>
              </a:spcAft>
              <a:buClr>
                <a:schemeClr val="dk1"/>
              </a:buClr>
              <a:buSzPts val="4800"/>
              <a:buNone/>
              <a:defRPr/>
            </a:lvl2pPr>
            <a:lvl3pPr lvl="2" algn="r">
              <a:spcBef>
                <a:spcPts val="0"/>
              </a:spcBef>
              <a:spcAft>
                <a:spcPts val="0"/>
              </a:spcAft>
              <a:buClr>
                <a:schemeClr val="dk1"/>
              </a:buClr>
              <a:buSzPts val="4800"/>
              <a:buNone/>
              <a:defRPr/>
            </a:lvl3pPr>
            <a:lvl4pPr lvl="3" algn="r">
              <a:spcBef>
                <a:spcPts val="0"/>
              </a:spcBef>
              <a:spcAft>
                <a:spcPts val="0"/>
              </a:spcAft>
              <a:buClr>
                <a:schemeClr val="dk1"/>
              </a:buClr>
              <a:buSzPts val="4800"/>
              <a:buNone/>
              <a:defRPr/>
            </a:lvl4pPr>
            <a:lvl5pPr lvl="4" algn="r">
              <a:spcBef>
                <a:spcPts val="0"/>
              </a:spcBef>
              <a:spcAft>
                <a:spcPts val="0"/>
              </a:spcAft>
              <a:buClr>
                <a:schemeClr val="dk1"/>
              </a:buClr>
              <a:buSzPts val="4800"/>
              <a:buNone/>
              <a:defRPr/>
            </a:lvl5pPr>
            <a:lvl6pPr lvl="5" algn="r">
              <a:spcBef>
                <a:spcPts val="0"/>
              </a:spcBef>
              <a:spcAft>
                <a:spcPts val="0"/>
              </a:spcAft>
              <a:buClr>
                <a:schemeClr val="dk1"/>
              </a:buClr>
              <a:buSzPts val="4800"/>
              <a:buNone/>
              <a:defRPr/>
            </a:lvl6pPr>
            <a:lvl7pPr lvl="6" algn="r">
              <a:spcBef>
                <a:spcPts val="0"/>
              </a:spcBef>
              <a:spcAft>
                <a:spcPts val="0"/>
              </a:spcAft>
              <a:buClr>
                <a:schemeClr val="dk1"/>
              </a:buClr>
              <a:buSzPts val="4800"/>
              <a:buNone/>
              <a:defRPr/>
            </a:lvl7pPr>
            <a:lvl8pPr lvl="7" algn="r">
              <a:spcBef>
                <a:spcPts val="0"/>
              </a:spcBef>
              <a:spcAft>
                <a:spcPts val="0"/>
              </a:spcAft>
              <a:buClr>
                <a:schemeClr val="dk1"/>
              </a:buClr>
              <a:buSzPts val="4800"/>
              <a:buNone/>
              <a:defRPr/>
            </a:lvl8pPr>
            <a:lvl9pPr lvl="8" algn="r">
              <a:spcBef>
                <a:spcPts val="0"/>
              </a:spcBef>
              <a:spcAft>
                <a:spcPts val="0"/>
              </a:spcAft>
              <a:buClr>
                <a:schemeClr val="dk1"/>
              </a:buClr>
              <a:buSzPts val="4800"/>
              <a:buNone/>
              <a:defRPr/>
            </a:lvl9pPr>
          </a:lstStyle>
          <a:p>
            <a:endParaRPr/>
          </a:p>
        </p:txBody>
      </p:sp>
      <p:sp>
        <p:nvSpPr>
          <p:cNvPr id="201" name="Google Shape;201;p19"/>
          <p:cNvSpPr txBox="1">
            <a:spLocks noGrp="1"/>
          </p:cNvSpPr>
          <p:nvPr>
            <p:ph type="subTitle" idx="1"/>
          </p:nvPr>
        </p:nvSpPr>
        <p:spPr>
          <a:xfrm>
            <a:off x="230900" y="4111523"/>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02" name="Google Shape;202;p19"/>
          <p:cNvSpPr txBox="1">
            <a:spLocks noGrp="1"/>
          </p:cNvSpPr>
          <p:nvPr>
            <p:ph type="subTitle" idx="3"/>
          </p:nvPr>
        </p:nvSpPr>
        <p:spPr>
          <a:xfrm>
            <a:off x="2532658" y="4111500"/>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03" name="Google Shape;203;p19"/>
          <p:cNvSpPr txBox="1">
            <a:spLocks noGrp="1"/>
          </p:cNvSpPr>
          <p:nvPr>
            <p:ph type="subTitle" idx="4"/>
          </p:nvPr>
        </p:nvSpPr>
        <p:spPr>
          <a:xfrm>
            <a:off x="7138846" y="4111500"/>
            <a:ext cx="1779600" cy="73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04" name="Google Shape;204;p19"/>
          <p:cNvSpPr txBox="1">
            <a:spLocks noGrp="1"/>
          </p:cNvSpPr>
          <p:nvPr>
            <p:ph type="subTitle" idx="5"/>
          </p:nvPr>
        </p:nvSpPr>
        <p:spPr>
          <a:xfrm>
            <a:off x="4834417" y="4111500"/>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05" name="Google Shape;205;p19"/>
          <p:cNvSpPr txBox="1">
            <a:spLocks noGrp="1"/>
          </p:cNvSpPr>
          <p:nvPr>
            <p:ph type="subTitle" idx="6"/>
          </p:nvPr>
        </p:nvSpPr>
        <p:spPr>
          <a:xfrm>
            <a:off x="228225" y="3378773"/>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06" name="Google Shape;206;p19"/>
          <p:cNvSpPr txBox="1">
            <a:spLocks noGrp="1"/>
          </p:cNvSpPr>
          <p:nvPr>
            <p:ph type="subTitle" idx="7"/>
          </p:nvPr>
        </p:nvSpPr>
        <p:spPr>
          <a:xfrm>
            <a:off x="2529983" y="3378750"/>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07" name="Google Shape;207;p19"/>
          <p:cNvSpPr txBox="1">
            <a:spLocks noGrp="1"/>
          </p:cNvSpPr>
          <p:nvPr>
            <p:ph type="subTitle" idx="8"/>
          </p:nvPr>
        </p:nvSpPr>
        <p:spPr>
          <a:xfrm>
            <a:off x="7136175" y="3378750"/>
            <a:ext cx="1779600" cy="73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08" name="Google Shape;208;p19"/>
          <p:cNvSpPr txBox="1">
            <a:spLocks noGrp="1"/>
          </p:cNvSpPr>
          <p:nvPr>
            <p:ph type="subTitle" idx="9"/>
          </p:nvPr>
        </p:nvSpPr>
        <p:spPr>
          <a:xfrm>
            <a:off x="4831742" y="3378750"/>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09" name="Google Shape;209;p19"/>
          <p:cNvSpPr txBox="1">
            <a:spLocks noGrp="1"/>
          </p:cNvSpPr>
          <p:nvPr>
            <p:ph type="subTitle" idx="13"/>
          </p:nvPr>
        </p:nvSpPr>
        <p:spPr>
          <a:xfrm>
            <a:off x="228225" y="2646123"/>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10" name="Google Shape;210;p19"/>
          <p:cNvSpPr txBox="1">
            <a:spLocks noGrp="1"/>
          </p:cNvSpPr>
          <p:nvPr>
            <p:ph type="subTitle" idx="14"/>
          </p:nvPr>
        </p:nvSpPr>
        <p:spPr>
          <a:xfrm>
            <a:off x="2529983" y="2646100"/>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11" name="Google Shape;211;p19"/>
          <p:cNvSpPr txBox="1">
            <a:spLocks noGrp="1"/>
          </p:cNvSpPr>
          <p:nvPr>
            <p:ph type="subTitle" idx="15"/>
          </p:nvPr>
        </p:nvSpPr>
        <p:spPr>
          <a:xfrm>
            <a:off x="7136175" y="2646100"/>
            <a:ext cx="1779600" cy="73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12" name="Google Shape;212;p19"/>
          <p:cNvSpPr txBox="1">
            <a:spLocks noGrp="1"/>
          </p:cNvSpPr>
          <p:nvPr>
            <p:ph type="subTitle" idx="16"/>
          </p:nvPr>
        </p:nvSpPr>
        <p:spPr>
          <a:xfrm>
            <a:off x="4831742" y="2646100"/>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13" name="Google Shape;213;p19"/>
          <p:cNvSpPr txBox="1">
            <a:spLocks noGrp="1"/>
          </p:cNvSpPr>
          <p:nvPr>
            <p:ph type="subTitle" idx="17"/>
          </p:nvPr>
        </p:nvSpPr>
        <p:spPr>
          <a:xfrm>
            <a:off x="228225" y="1913448"/>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14" name="Google Shape;214;p19"/>
          <p:cNvSpPr txBox="1">
            <a:spLocks noGrp="1"/>
          </p:cNvSpPr>
          <p:nvPr>
            <p:ph type="subTitle" idx="18"/>
          </p:nvPr>
        </p:nvSpPr>
        <p:spPr>
          <a:xfrm>
            <a:off x="2529983" y="1913425"/>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15" name="Google Shape;215;p19"/>
          <p:cNvSpPr txBox="1">
            <a:spLocks noGrp="1"/>
          </p:cNvSpPr>
          <p:nvPr>
            <p:ph type="subTitle" idx="19"/>
          </p:nvPr>
        </p:nvSpPr>
        <p:spPr>
          <a:xfrm>
            <a:off x="7136175" y="1913425"/>
            <a:ext cx="1779600" cy="7326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lgn="r">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16" name="Google Shape;216;p19"/>
          <p:cNvSpPr txBox="1">
            <a:spLocks noGrp="1"/>
          </p:cNvSpPr>
          <p:nvPr>
            <p:ph type="subTitle" idx="20"/>
          </p:nvPr>
        </p:nvSpPr>
        <p:spPr>
          <a:xfrm>
            <a:off x="4831742" y="1913425"/>
            <a:ext cx="1782300" cy="7326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1pPr>
            <a:lvl2pPr lvl="1">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2pPr>
            <a:lvl3pPr lvl="2">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3pPr>
            <a:lvl4pPr lvl="3">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4pPr>
            <a:lvl5pPr lvl="4">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5pPr>
            <a:lvl6pPr lvl="5">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6pPr>
            <a:lvl7pPr lvl="6">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7pPr>
            <a:lvl8pPr lvl="7">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8pPr>
            <a:lvl9pPr lvl="8">
              <a:spcBef>
                <a:spcPts val="0"/>
              </a:spcBef>
              <a:spcAft>
                <a:spcPts val="0"/>
              </a:spcAft>
              <a:buClr>
                <a:schemeClr val="dk1"/>
              </a:buClr>
              <a:buSzPts val="1600"/>
              <a:buFont typeface="Crimson Pro Medium"/>
              <a:buNone/>
              <a:defRPr sz="1600">
                <a:latin typeface="Crimson Pro Medium"/>
                <a:ea typeface="Crimson Pro Medium"/>
                <a:cs typeface="Crimson Pro Medium"/>
                <a:sym typeface="Crimson Pro Medium"/>
              </a:defRPr>
            </a:lvl9pPr>
          </a:lstStyle>
          <a:p>
            <a:endParaRPr/>
          </a:p>
        </p:txBody>
      </p:sp>
      <p:sp>
        <p:nvSpPr>
          <p:cNvPr id="217" name="Google Shape;217;p1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estions &amp; Answers">
  <p:cSld name="CUSTOM_5">
    <p:bg>
      <p:bgPr>
        <a:solidFill>
          <a:schemeClr val="lt1"/>
        </a:solidFill>
        <a:effectLst/>
      </p:bgPr>
    </p:bg>
    <p:spTree>
      <p:nvGrpSpPr>
        <p:cNvPr id="1" name="Shape 218"/>
        <p:cNvGrpSpPr/>
        <p:nvPr/>
      </p:nvGrpSpPr>
      <p:grpSpPr>
        <a:xfrm>
          <a:off x="0" y="0"/>
          <a:ext cx="0" cy="0"/>
          <a:chOff x="0" y="0"/>
          <a:chExt cx="0" cy="0"/>
        </a:xfrm>
      </p:grpSpPr>
      <p:cxnSp>
        <p:nvCxnSpPr>
          <p:cNvPr id="219" name="Google Shape;219;p20"/>
          <p:cNvCxnSpPr/>
          <p:nvPr/>
        </p:nvCxnSpPr>
        <p:spPr>
          <a:xfrm>
            <a:off x="230900" y="2446575"/>
            <a:ext cx="4283700" cy="0"/>
          </a:xfrm>
          <a:prstGeom prst="straightConnector1">
            <a:avLst/>
          </a:prstGeom>
          <a:noFill/>
          <a:ln w="28575" cap="flat" cmpd="sng">
            <a:solidFill>
              <a:schemeClr val="dk1"/>
            </a:solidFill>
            <a:prstDash val="solid"/>
            <a:round/>
            <a:headEnd type="none" w="med" len="med"/>
            <a:tailEnd type="none" w="med" len="med"/>
          </a:ln>
        </p:spPr>
      </p:cxnSp>
      <p:cxnSp>
        <p:nvCxnSpPr>
          <p:cNvPr id="220" name="Google Shape;220;p20"/>
          <p:cNvCxnSpPr/>
          <p:nvPr/>
        </p:nvCxnSpPr>
        <p:spPr>
          <a:xfrm>
            <a:off x="230900" y="3234225"/>
            <a:ext cx="4283700" cy="0"/>
          </a:xfrm>
          <a:prstGeom prst="straightConnector1">
            <a:avLst/>
          </a:prstGeom>
          <a:noFill/>
          <a:ln w="28575" cap="flat" cmpd="sng">
            <a:solidFill>
              <a:schemeClr val="dk1"/>
            </a:solidFill>
            <a:prstDash val="solid"/>
            <a:round/>
            <a:headEnd type="none" w="med" len="med"/>
            <a:tailEnd type="none" w="med" len="med"/>
          </a:ln>
        </p:spPr>
      </p:cxnSp>
      <p:cxnSp>
        <p:nvCxnSpPr>
          <p:cNvPr id="221" name="Google Shape;221;p20"/>
          <p:cNvCxnSpPr/>
          <p:nvPr/>
        </p:nvCxnSpPr>
        <p:spPr>
          <a:xfrm>
            <a:off x="230900" y="4920000"/>
            <a:ext cx="8684400" cy="0"/>
          </a:xfrm>
          <a:prstGeom prst="straightConnector1">
            <a:avLst/>
          </a:prstGeom>
          <a:noFill/>
          <a:ln w="76200" cap="flat" cmpd="sng">
            <a:solidFill>
              <a:schemeClr val="dk1"/>
            </a:solidFill>
            <a:prstDash val="solid"/>
            <a:round/>
            <a:headEnd type="none" w="med" len="med"/>
            <a:tailEnd type="none" w="med" len="med"/>
          </a:ln>
        </p:spPr>
      </p:cxnSp>
      <p:cxnSp>
        <p:nvCxnSpPr>
          <p:cNvPr id="222" name="Google Shape;222;p20"/>
          <p:cNvCxnSpPr/>
          <p:nvPr/>
        </p:nvCxnSpPr>
        <p:spPr>
          <a:xfrm>
            <a:off x="230900" y="4021850"/>
            <a:ext cx="4283700" cy="0"/>
          </a:xfrm>
          <a:prstGeom prst="straightConnector1">
            <a:avLst/>
          </a:prstGeom>
          <a:noFill/>
          <a:ln w="28575" cap="flat" cmpd="sng">
            <a:solidFill>
              <a:schemeClr val="dk1"/>
            </a:solidFill>
            <a:prstDash val="solid"/>
            <a:round/>
            <a:headEnd type="none" w="med" len="med"/>
            <a:tailEnd type="none" w="med" len="med"/>
          </a:ln>
        </p:spPr>
      </p:cxnSp>
      <p:cxnSp>
        <p:nvCxnSpPr>
          <p:cNvPr id="223" name="Google Shape;223;p20"/>
          <p:cNvCxnSpPr/>
          <p:nvPr/>
        </p:nvCxnSpPr>
        <p:spPr>
          <a:xfrm>
            <a:off x="4637300" y="2446575"/>
            <a:ext cx="4283700" cy="0"/>
          </a:xfrm>
          <a:prstGeom prst="straightConnector1">
            <a:avLst/>
          </a:prstGeom>
          <a:noFill/>
          <a:ln w="28575" cap="flat" cmpd="sng">
            <a:solidFill>
              <a:schemeClr val="dk1"/>
            </a:solidFill>
            <a:prstDash val="solid"/>
            <a:round/>
            <a:headEnd type="none" w="med" len="med"/>
            <a:tailEnd type="none" w="med" len="med"/>
          </a:ln>
        </p:spPr>
      </p:cxnSp>
      <p:cxnSp>
        <p:nvCxnSpPr>
          <p:cNvPr id="224" name="Google Shape;224;p20"/>
          <p:cNvCxnSpPr/>
          <p:nvPr/>
        </p:nvCxnSpPr>
        <p:spPr>
          <a:xfrm>
            <a:off x="4637300" y="3234225"/>
            <a:ext cx="4283700" cy="0"/>
          </a:xfrm>
          <a:prstGeom prst="straightConnector1">
            <a:avLst/>
          </a:prstGeom>
          <a:noFill/>
          <a:ln w="28575" cap="flat" cmpd="sng">
            <a:solidFill>
              <a:schemeClr val="dk1"/>
            </a:solidFill>
            <a:prstDash val="solid"/>
            <a:round/>
            <a:headEnd type="none" w="med" len="med"/>
            <a:tailEnd type="none" w="med" len="med"/>
          </a:ln>
        </p:spPr>
      </p:cxnSp>
      <p:cxnSp>
        <p:nvCxnSpPr>
          <p:cNvPr id="225" name="Google Shape;225;p20"/>
          <p:cNvCxnSpPr/>
          <p:nvPr/>
        </p:nvCxnSpPr>
        <p:spPr>
          <a:xfrm>
            <a:off x="4637300" y="4021850"/>
            <a:ext cx="4283700" cy="0"/>
          </a:xfrm>
          <a:prstGeom prst="straightConnector1">
            <a:avLst/>
          </a:prstGeom>
          <a:noFill/>
          <a:ln w="28575" cap="flat" cmpd="sng">
            <a:solidFill>
              <a:schemeClr val="dk1"/>
            </a:solidFill>
            <a:prstDash val="solid"/>
            <a:round/>
            <a:headEnd type="none" w="med" len="med"/>
            <a:tailEnd type="none" w="med" len="med"/>
          </a:ln>
        </p:spPr>
      </p:cxnSp>
      <p:sp>
        <p:nvSpPr>
          <p:cNvPr id="226" name="Google Shape;226;p20"/>
          <p:cNvSpPr txBox="1">
            <a:spLocks noGrp="1"/>
          </p:cNvSpPr>
          <p:nvPr>
            <p:ph type="title"/>
          </p:nvPr>
        </p:nvSpPr>
        <p:spPr>
          <a:xfrm>
            <a:off x="230900" y="457200"/>
            <a:ext cx="4280700" cy="16773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3600"/>
              <a:buNone/>
              <a:defRPr/>
            </a:lvl1pPr>
            <a:lvl2pPr lvl="1">
              <a:lnSpc>
                <a:spcPct val="80000"/>
              </a:lnSpc>
              <a:spcBef>
                <a:spcPts val="0"/>
              </a:spcBef>
              <a:spcAft>
                <a:spcPts val="0"/>
              </a:spcAft>
              <a:buClr>
                <a:schemeClr val="dk1"/>
              </a:buClr>
              <a:buSzPts val="3600"/>
              <a:buNone/>
              <a:defRPr sz="3600"/>
            </a:lvl2pPr>
            <a:lvl3pPr lvl="2">
              <a:lnSpc>
                <a:spcPct val="80000"/>
              </a:lnSpc>
              <a:spcBef>
                <a:spcPts val="0"/>
              </a:spcBef>
              <a:spcAft>
                <a:spcPts val="0"/>
              </a:spcAft>
              <a:buClr>
                <a:schemeClr val="dk1"/>
              </a:buClr>
              <a:buSzPts val="3600"/>
              <a:buNone/>
              <a:defRPr sz="3600"/>
            </a:lvl3pPr>
            <a:lvl4pPr lvl="3">
              <a:lnSpc>
                <a:spcPct val="80000"/>
              </a:lnSpc>
              <a:spcBef>
                <a:spcPts val="0"/>
              </a:spcBef>
              <a:spcAft>
                <a:spcPts val="0"/>
              </a:spcAft>
              <a:buClr>
                <a:schemeClr val="dk1"/>
              </a:buClr>
              <a:buSzPts val="3600"/>
              <a:buNone/>
              <a:defRPr sz="3600"/>
            </a:lvl4pPr>
            <a:lvl5pPr lvl="4">
              <a:lnSpc>
                <a:spcPct val="80000"/>
              </a:lnSpc>
              <a:spcBef>
                <a:spcPts val="0"/>
              </a:spcBef>
              <a:spcAft>
                <a:spcPts val="0"/>
              </a:spcAft>
              <a:buClr>
                <a:schemeClr val="dk1"/>
              </a:buClr>
              <a:buSzPts val="3600"/>
              <a:buNone/>
              <a:defRPr sz="3600"/>
            </a:lvl5pPr>
            <a:lvl6pPr lvl="5">
              <a:lnSpc>
                <a:spcPct val="80000"/>
              </a:lnSpc>
              <a:spcBef>
                <a:spcPts val="0"/>
              </a:spcBef>
              <a:spcAft>
                <a:spcPts val="0"/>
              </a:spcAft>
              <a:buClr>
                <a:schemeClr val="dk1"/>
              </a:buClr>
              <a:buSzPts val="3600"/>
              <a:buNone/>
              <a:defRPr sz="3600"/>
            </a:lvl6pPr>
            <a:lvl7pPr lvl="6">
              <a:lnSpc>
                <a:spcPct val="80000"/>
              </a:lnSpc>
              <a:spcBef>
                <a:spcPts val="0"/>
              </a:spcBef>
              <a:spcAft>
                <a:spcPts val="0"/>
              </a:spcAft>
              <a:buClr>
                <a:schemeClr val="dk1"/>
              </a:buClr>
              <a:buSzPts val="3600"/>
              <a:buNone/>
              <a:defRPr sz="3600"/>
            </a:lvl7pPr>
            <a:lvl8pPr lvl="7">
              <a:lnSpc>
                <a:spcPct val="80000"/>
              </a:lnSpc>
              <a:spcBef>
                <a:spcPts val="0"/>
              </a:spcBef>
              <a:spcAft>
                <a:spcPts val="0"/>
              </a:spcAft>
              <a:buClr>
                <a:schemeClr val="dk1"/>
              </a:buClr>
              <a:buSzPts val="3600"/>
              <a:buNone/>
              <a:defRPr sz="3600"/>
            </a:lvl8pPr>
            <a:lvl9pPr lvl="8">
              <a:lnSpc>
                <a:spcPct val="80000"/>
              </a:lnSpc>
              <a:spcBef>
                <a:spcPts val="0"/>
              </a:spcBef>
              <a:spcAft>
                <a:spcPts val="0"/>
              </a:spcAft>
              <a:buClr>
                <a:schemeClr val="dk1"/>
              </a:buClr>
              <a:buSzPts val="3600"/>
              <a:buNone/>
              <a:defRPr sz="3600"/>
            </a:lvl9pPr>
          </a:lstStyle>
          <a:p>
            <a:endParaRPr/>
          </a:p>
        </p:txBody>
      </p:sp>
      <p:sp>
        <p:nvSpPr>
          <p:cNvPr id="227" name="Google Shape;227;p20"/>
          <p:cNvSpPr txBox="1">
            <a:spLocks noGrp="1"/>
          </p:cNvSpPr>
          <p:nvPr>
            <p:ph type="subTitle" idx="1"/>
          </p:nvPr>
        </p:nvSpPr>
        <p:spPr>
          <a:xfrm>
            <a:off x="239450" y="2568800"/>
            <a:ext cx="4283700" cy="353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28" name="Google Shape;228;p20"/>
          <p:cNvSpPr txBox="1">
            <a:spLocks noGrp="1"/>
          </p:cNvSpPr>
          <p:nvPr>
            <p:ph type="subTitle" idx="2"/>
          </p:nvPr>
        </p:nvSpPr>
        <p:spPr>
          <a:xfrm>
            <a:off x="239450" y="2825198"/>
            <a:ext cx="4283700" cy="2868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Space Grotesk"/>
              <a:buNone/>
              <a:defRPr sz="1200"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a:endParaRPr/>
          </a:p>
        </p:txBody>
      </p:sp>
      <p:sp>
        <p:nvSpPr>
          <p:cNvPr id="229" name="Google Shape;229;p20"/>
          <p:cNvSpPr txBox="1">
            <a:spLocks noGrp="1"/>
          </p:cNvSpPr>
          <p:nvPr>
            <p:ph type="subTitle" idx="3"/>
          </p:nvPr>
        </p:nvSpPr>
        <p:spPr>
          <a:xfrm>
            <a:off x="228600" y="3356450"/>
            <a:ext cx="4294500" cy="353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30" name="Google Shape;230;p20"/>
          <p:cNvSpPr txBox="1">
            <a:spLocks noGrp="1"/>
          </p:cNvSpPr>
          <p:nvPr>
            <p:ph type="subTitle" idx="4"/>
          </p:nvPr>
        </p:nvSpPr>
        <p:spPr>
          <a:xfrm>
            <a:off x="228600" y="3612828"/>
            <a:ext cx="4294500" cy="2868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Space Grotesk"/>
              <a:buNone/>
              <a:defRPr sz="1200"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a:endParaRPr/>
          </a:p>
        </p:txBody>
      </p:sp>
      <p:sp>
        <p:nvSpPr>
          <p:cNvPr id="231" name="Google Shape;231;p20"/>
          <p:cNvSpPr txBox="1">
            <a:spLocks noGrp="1"/>
          </p:cNvSpPr>
          <p:nvPr>
            <p:ph type="subTitle" idx="5"/>
          </p:nvPr>
        </p:nvSpPr>
        <p:spPr>
          <a:xfrm>
            <a:off x="228600" y="4199325"/>
            <a:ext cx="4283700" cy="353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32" name="Google Shape;232;p20"/>
          <p:cNvSpPr txBox="1">
            <a:spLocks noGrp="1"/>
          </p:cNvSpPr>
          <p:nvPr>
            <p:ph type="subTitle" idx="6"/>
          </p:nvPr>
        </p:nvSpPr>
        <p:spPr>
          <a:xfrm>
            <a:off x="228600" y="4455723"/>
            <a:ext cx="4283700" cy="2868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Space Grotesk"/>
              <a:buNone/>
              <a:defRPr sz="1200"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a:endParaRPr/>
          </a:p>
        </p:txBody>
      </p:sp>
      <p:sp>
        <p:nvSpPr>
          <p:cNvPr id="233" name="Google Shape;233;p20"/>
          <p:cNvSpPr txBox="1">
            <a:spLocks noGrp="1"/>
          </p:cNvSpPr>
          <p:nvPr>
            <p:ph type="subTitle" idx="7"/>
          </p:nvPr>
        </p:nvSpPr>
        <p:spPr>
          <a:xfrm>
            <a:off x="4637606" y="2568800"/>
            <a:ext cx="4280700" cy="353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34" name="Google Shape;234;p20"/>
          <p:cNvSpPr txBox="1">
            <a:spLocks noGrp="1"/>
          </p:cNvSpPr>
          <p:nvPr>
            <p:ph type="subTitle" idx="8"/>
          </p:nvPr>
        </p:nvSpPr>
        <p:spPr>
          <a:xfrm>
            <a:off x="4637606" y="2825193"/>
            <a:ext cx="4280700" cy="2868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Space Grotesk"/>
              <a:buNone/>
              <a:defRPr sz="1200"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a:endParaRPr/>
          </a:p>
        </p:txBody>
      </p:sp>
      <p:sp>
        <p:nvSpPr>
          <p:cNvPr id="235" name="Google Shape;235;p20"/>
          <p:cNvSpPr txBox="1">
            <a:spLocks noGrp="1"/>
          </p:cNvSpPr>
          <p:nvPr>
            <p:ph type="subTitle" idx="9"/>
          </p:nvPr>
        </p:nvSpPr>
        <p:spPr>
          <a:xfrm>
            <a:off x="4634650" y="3356440"/>
            <a:ext cx="4280700" cy="353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36" name="Google Shape;236;p20"/>
          <p:cNvSpPr txBox="1">
            <a:spLocks noGrp="1"/>
          </p:cNvSpPr>
          <p:nvPr>
            <p:ph type="subTitle" idx="13"/>
          </p:nvPr>
        </p:nvSpPr>
        <p:spPr>
          <a:xfrm>
            <a:off x="4634650" y="3612833"/>
            <a:ext cx="4280700" cy="2868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Space Grotesk"/>
              <a:buNone/>
              <a:defRPr sz="1200"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a:endParaRPr/>
          </a:p>
        </p:txBody>
      </p:sp>
      <p:sp>
        <p:nvSpPr>
          <p:cNvPr id="237" name="Google Shape;237;p20"/>
          <p:cNvSpPr txBox="1">
            <a:spLocks noGrp="1"/>
          </p:cNvSpPr>
          <p:nvPr>
            <p:ph type="subTitle" idx="14"/>
          </p:nvPr>
        </p:nvSpPr>
        <p:spPr>
          <a:xfrm>
            <a:off x="4634650" y="4199331"/>
            <a:ext cx="4280700" cy="353400"/>
          </a:xfrm>
          <a:prstGeom prst="rect">
            <a:avLst/>
          </a:prstGeom>
        </p:spPr>
        <p:txBody>
          <a:bodyPr spcFirstLastPara="1" wrap="square" lIns="91425" tIns="91425" rIns="91425" bIns="91425" anchor="t" anchorCtr="0">
            <a:noAutofit/>
          </a:bodyPr>
          <a:lstStyle>
            <a:lvl1pPr lvl="0">
              <a:spcBef>
                <a:spcPts val="0"/>
              </a:spcBef>
              <a:spcAft>
                <a:spcPts val="0"/>
              </a:spcAft>
              <a:buSzPts val="1200"/>
              <a:buNone/>
              <a:defRPr sz="1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38" name="Google Shape;238;p20"/>
          <p:cNvSpPr txBox="1">
            <a:spLocks noGrp="1"/>
          </p:cNvSpPr>
          <p:nvPr>
            <p:ph type="subTitle" idx="15"/>
          </p:nvPr>
        </p:nvSpPr>
        <p:spPr>
          <a:xfrm>
            <a:off x="4634650" y="4455724"/>
            <a:ext cx="4280700" cy="286800"/>
          </a:xfrm>
          <a:prstGeom prst="rect">
            <a:avLst/>
          </a:prstGeom>
        </p:spPr>
        <p:txBody>
          <a:bodyPr spcFirstLastPara="1" wrap="square" lIns="91425" tIns="91425" rIns="91425" bIns="91425" anchor="t" anchorCtr="0">
            <a:noAutofit/>
          </a:bodyPr>
          <a:lstStyle>
            <a:lvl1pPr lvl="0">
              <a:spcBef>
                <a:spcPts val="0"/>
              </a:spcBef>
              <a:spcAft>
                <a:spcPts val="0"/>
              </a:spcAft>
              <a:buSzPts val="1200"/>
              <a:buFont typeface="Space Grotesk"/>
              <a:buNone/>
              <a:defRPr sz="1200"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a:endParaRPr/>
          </a:p>
        </p:txBody>
      </p:sp>
      <p:sp>
        <p:nvSpPr>
          <p:cNvPr id="239" name="Google Shape;239;p2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l" rtl="0">
              <a:spcBef>
                <a:spcPts val="0"/>
              </a:spcBef>
              <a:spcAft>
                <a:spcPts val="0"/>
              </a:spcAft>
              <a:buNone/>
            </a:pPr>
            <a:fld id="{00000000-1234-1234-1234-123412341234}" type="slidenum">
              <a:rPr lang="en"/>
              <a:t>‹#›</a:t>
            </a:fld>
            <a:endParaRPr/>
          </a:p>
        </p:txBody>
      </p:sp>
      <p:grpSp>
        <p:nvGrpSpPr>
          <p:cNvPr id="240" name="Google Shape;240;p20"/>
          <p:cNvGrpSpPr/>
          <p:nvPr/>
        </p:nvGrpSpPr>
        <p:grpSpPr>
          <a:xfrm>
            <a:off x="227875" y="223475"/>
            <a:ext cx="1214500" cy="170400"/>
            <a:chOff x="304025" y="203375"/>
            <a:chExt cx="1214500" cy="170400"/>
          </a:xfrm>
        </p:grpSpPr>
        <p:sp>
          <p:nvSpPr>
            <p:cNvPr id="241" name="Google Shape;241;p20"/>
            <p:cNvSpPr txBox="1"/>
            <p:nvPr/>
          </p:nvSpPr>
          <p:spPr>
            <a:xfrm>
              <a:off x="304025" y="203650"/>
              <a:ext cx="578700" cy="16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chemeClr val="lt1"/>
                  </a:solidFill>
                </a:rPr>
                <a:t>Section</a:t>
              </a:r>
              <a:endParaRPr sz="800">
                <a:solidFill>
                  <a:schemeClr val="lt1"/>
                </a:solidFill>
              </a:endParaRPr>
            </a:p>
          </p:txBody>
        </p:sp>
        <p:sp>
          <p:nvSpPr>
            <p:cNvPr id="242" name="Google Shape;242;p20"/>
            <p:cNvSpPr txBox="1"/>
            <p:nvPr/>
          </p:nvSpPr>
          <p:spPr>
            <a:xfrm>
              <a:off x="1194225" y="203650"/>
              <a:ext cx="324300" cy="169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800">
                  <a:solidFill>
                    <a:schemeClr val="lt1"/>
                  </a:solidFill>
                </a:rPr>
                <a:t>12</a:t>
              </a:r>
              <a:endParaRPr sz="800">
                <a:solidFill>
                  <a:schemeClr val="lt1"/>
                </a:solidFill>
              </a:endParaRPr>
            </a:p>
          </p:txBody>
        </p:sp>
        <p:cxnSp>
          <p:nvCxnSpPr>
            <p:cNvPr id="243" name="Google Shape;243;p20"/>
            <p:cNvCxnSpPr/>
            <p:nvPr/>
          </p:nvCxnSpPr>
          <p:spPr>
            <a:xfrm>
              <a:off x="1181225" y="203375"/>
              <a:ext cx="600" cy="170400"/>
            </a:xfrm>
            <a:prstGeom prst="straightConnector1">
              <a:avLst/>
            </a:prstGeom>
            <a:noFill/>
            <a:ln w="9525" cap="flat" cmpd="sng">
              <a:solidFill>
                <a:schemeClr val="lt1"/>
              </a:solidFill>
              <a:prstDash val="solid"/>
              <a:round/>
              <a:headEnd type="none" w="med" len="med"/>
              <a:tailEnd type="none" w="med" len="med"/>
            </a:ln>
          </p:spPr>
        </p:cxnSp>
      </p:grpSp>
      <p:grpSp>
        <p:nvGrpSpPr>
          <p:cNvPr id="244" name="Google Shape;244;p20"/>
          <p:cNvGrpSpPr/>
          <p:nvPr/>
        </p:nvGrpSpPr>
        <p:grpSpPr>
          <a:xfrm>
            <a:off x="227875" y="223475"/>
            <a:ext cx="1214400" cy="170400"/>
            <a:chOff x="304025" y="203375"/>
            <a:chExt cx="1214400" cy="170400"/>
          </a:xfrm>
        </p:grpSpPr>
        <p:sp>
          <p:nvSpPr>
            <p:cNvPr id="245" name="Google Shape;245;p20"/>
            <p:cNvSpPr/>
            <p:nvPr/>
          </p:nvSpPr>
          <p:spPr>
            <a:xfrm>
              <a:off x="304025" y="203650"/>
              <a:ext cx="1214400" cy="169500"/>
            </a:xfrm>
            <a:prstGeom prst="roundRect">
              <a:avLst>
                <a:gd name="adj" fmla="val 50000"/>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cxnSp>
          <p:nvCxnSpPr>
            <p:cNvPr id="246" name="Google Shape;246;p20"/>
            <p:cNvCxnSpPr/>
            <p:nvPr/>
          </p:nvCxnSpPr>
          <p:spPr>
            <a:xfrm>
              <a:off x="1181225" y="203375"/>
              <a:ext cx="600" cy="170400"/>
            </a:xfrm>
            <a:prstGeom prst="straightConnector1">
              <a:avLst/>
            </a:prstGeom>
            <a:noFill/>
            <a:ln w="9525" cap="flat" cmpd="sng">
              <a:solidFill>
                <a:schemeClr val="dk2"/>
              </a:solidFill>
              <a:prstDash val="solid"/>
              <a:round/>
              <a:headEnd type="none" w="med" len="med"/>
              <a:tailEnd type="none" w="med" len="med"/>
            </a:ln>
          </p:spPr>
        </p:cxnSp>
      </p:grpSp>
      <p:sp>
        <p:nvSpPr>
          <p:cNvPr id="247" name="Google Shape;247;p20"/>
          <p:cNvSpPr txBox="1">
            <a:spLocks noGrp="1"/>
          </p:cNvSpPr>
          <p:nvPr>
            <p:ph type="subTitle" idx="16"/>
          </p:nvPr>
        </p:nvSpPr>
        <p:spPr>
          <a:xfrm>
            <a:off x="227875" y="223475"/>
            <a:ext cx="8832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1pPr>
            <a:lvl2pPr lvl="1">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2pPr>
            <a:lvl3pPr lvl="2">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3pPr>
            <a:lvl4pPr lvl="3">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4pPr>
            <a:lvl5pPr lvl="4">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5pPr>
            <a:lvl6pPr lvl="5">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6pPr>
            <a:lvl7pPr lvl="6">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7pPr>
            <a:lvl8pPr lvl="7">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8pPr>
            <a:lvl9pPr lvl="8">
              <a:spcBef>
                <a:spcPts val="0"/>
              </a:spcBef>
              <a:spcAft>
                <a:spcPts val="0"/>
              </a:spcAft>
              <a:buClr>
                <a:schemeClr val="dk2"/>
              </a:buClr>
              <a:buSzPts val="800"/>
              <a:buFont typeface="Space Grotesk"/>
              <a:buNone/>
              <a:defRPr sz="800">
                <a:solidFill>
                  <a:schemeClr val="dk2"/>
                </a:solidFill>
                <a:latin typeface="Space Grotesk"/>
                <a:ea typeface="Space Grotesk"/>
                <a:cs typeface="Space Grotesk"/>
                <a:sym typeface="Space Grotesk"/>
              </a:defRPr>
            </a:lvl9pPr>
          </a:lstStyle>
          <a:p>
            <a:endParaRPr/>
          </a:p>
        </p:txBody>
      </p:sp>
      <p:sp>
        <p:nvSpPr>
          <p:cNvPr id="248" name="Google Shape;248;p20"/>
          <p:cNvSpPr txBox="1">
            <a:spLocks noGrp="1"/>
          </p:cNvSpPr>
          <p:nvPr>
            <p:ph type="sldNum" idx="17"/>
          </p:nvPr>
        </p:nvSpPr>
        <p:spPr>
          <a:xfrm>
            <a:off x="1105700" y="223000"/>
            <a:ext cx="336600" cy="170400"/>
          </a:xfrm>
          <a:prstGeom prst="rect">
            <a:avLst/>
          </a:prstGeom>
          <a:noFill/>
          <a:ln>
            <a:noFill/>
          </a:ln>
        </p:spPr>
        <p:txBody>
          <a:bodyPr spcFirstLastPara="1" wrap="square" lIns="91425" tIns="91425" rIns="91425" bIns="91425" anchor="ctr" anchorCtr="0">
            <a:noAutofit/>
          </a:bodyPr>
          <a:lstStyle>
            <a:lvl1pPr lvl="0" algn="r" rtl="0">
              <a:buNone/>
              <a:defRPr sz="800">
                <a:solidFill>
                  <a:schemeClr val="dk2"/>
                </a:solidFill>
                <a:latin typeface="Space Grotesk"/>
                <a:ea typeface="Space Grotesk"/>
                <a:cs typeface="Space Grotesk"/>
                <a:sym typeface="Space Grotesk"/>
              </a:defRPr>
            </a:lvl1pPr>
            <a:lvl2pPr lvl="1" algn="r" rtl="0">
              <a:buNone/>
              <a:defRPr sz="800">
                <a:solidFill>
                  <a:schemeClr val="dk2"/>
                </a:solidFill>
                <a:latin typeface="Space Grotesk"/>
                <a:ea typeface="Space Grotesk"/>
                <a:cs typeface="Space Grotesk"/>
                <a:sym typeface="Space Grotesk"/>
              </a:defRPr>
            </a:lvl2pPr>
            <a:lvl3pPr lvl="2" algn="r" rtl="0">
              <a:buNone/>
              <a:defRPr sz="800">
                <a:solidFill>
                  <a:schemeClr val="dk2"/>
                </a:solidFill>
                <a:latin typeface="Space Grotesk"/>
                <a:ea typeface="Space Grotesk"/>
                <a:cs typeface="Space Grotesk"/>
                <a:sym typeface="Space Grotesk"/>
              </a:defRPr>
            </a:lvl3pPr>
            <a:lvl4pPr lvl="3" algn="r" rtl="0">
              <a:buNone/>
              <a:defRPr sz="800">
                <a:solidFill>
                  <a:schemeClr val="dk2"/>
                </a:solidFill>
                <a:latin typeface="Space Grotesk"/>
                <a:ea typeface="Space Grotesk"/>
                <a:cs typeface="Space Grotesk"/>
                <a:sym typeface="Space Grotesk"/>
              </a:defRPr>
            </a:lvl4pPr>
            <a:lvl5pPr lvl="4" algn="r" rtl="0">
              <a:buNone/>
              <a:defRPr sz="800">
                <a:solidFill>
                  <a:schemeClr val="dk2"/>
                </a:solidFill>
                <a:latin typeface="Space Grotesk"/>
                <a:ea typeface="Space Grotesk"/>
                <a:cs typeface="Space Grotesk"/>
                <a:sym typeface="Space Grotesk"/>
              </a:defRPr>
            </a:lvl5pPr>
            <a:lvl6pPr lvl="5" algn="r" rtl="0">
              <a:buNone/>
              <a:defRPr sz="800">
                <a:solidFill>
                  <a:schemeClr val="dk2"/>
                </a:solidFill>
                <a:latin typeface="Space Grotesk"/>
                <a:ea typeface="Space Grotesk"/>
                <a:cs typeface="Space Grotesk"/>
                <a:sym typeface="Space Grotesk"/>
              </a:defRPr>
            </a:lvl6pPr>
            <a:lvl7pPr lvl="6" algn="r" rtl="0">
              <a:buNone/>
              <a:defRPr sz="800">
                <a:solidFill>
                  <a:schemeClr val="dk2"/>
                </a:solidFill>
                <a:latin typeface="Space Grotesk"/>
                <a:ea typeface="Space Grotesk"/>
                <a:cs typeface="Space Grotesk"/>
                <a:sym typeface="Space Grotesk"/>
              </a:defRPr>
            </a:lvl7pPr>
            <a:lvl8pPr lvl="7" algn="r" rtl="0">
              <a:buNone/>
              <a:defRPr sz="800">
                <a:solidFill>
                  <a:schemeClr val="dk2"/>
                </a:solidFill>
                <a:latin typeface="Space Grotesk"/>
                <a:ea typeface="Space Grotesk"/>
                <a:cs typeface="Space Grotesk"/>
                <a:sym typeface="Space Grotesk"/>
              </a:defRPr>
            </a:lvl8pPr>
            <a:lvl9pPr lvl="8" algn="r" rtl="0">
              <a:buNone/>
              <a:defRPr sz="800">
                <a:solidFill>
                  <a:schemeClr val="dk2"/>
                </a:solidFill>
                <a:latin typeface="Space Grotesk"/>
                <a:ea typeface="Space Grotesk"/>
                <a:cs typeface="Space Grotesk"/>
                <a:sym typeface="Space Grotesk"/>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lide Divider" type="secHead">
  <p:cSld name="SECTION_HEADER">
    <p:spTree>
      <p:nvGrpSpPr>
        <p:cNvPr id="1" name="Shape 13"/>
        <p:cNvGrpSpPr/>
        <p:nvPr/>
      </p:nvGrpSpPr>
      <p:grpSpPr>
        <a:xfrm>
          <a:off x="0" y="0"/>
          <a:ext cx="0" cy="0"/>
          <a:chOff x="0" y="0"/>
          <a:chExt cx="0" cy="0"/>
        </a:xfrm>
      </p:grpSpPr>
      <p:sp>
        <p:nvSpPr>
          <p:cNvPr id="14" name="Google Shape;14;p3"/>
          <p:cNvSpPr>
            <a:spLocks noGrp="1"/>
          </p:cNvSpPr>
          <p:nvPr>
            <p:ph type="pic" idx="2"/>
          </p:nvPr>
        </p:nvSpPr>
        <p:spPr>
          <a:xfrm>
            <a:off x="0" y="0"/>
            <a:ext cx="9144000" cy="5143500"/>
          </a:xfrm>
          <a:prstGeom prst="rect">
            <a:avLst/>
          </a:prstGeom>
          <a:noFill/>
          <a:ln>
            <a:noFill/>
          </a:ln>
        </p:spPr>
      </p:sp>
      <p:sp>
        <p:nvSpPr>
          <p:cNvPr id="15" name="Google Shape;15;p3"/>
          <p:cNvSpPr txBox="1">
            <a:spLocks noGrp="1"/>
          </p:cNvSpPr>
          <p:nvPr>
            <p:ph type="title"/>
          </p:nvPr>
        </p:nvSpPr>
        <p:spPr>
          <a:xfrm>
            <a:off x="4634650" y="223475"/>
            <a:ext cx="4280700" cy="1731300"/>
          </a:xfrm>
          <a:prstGeom prst="rect">
            <a:avLst/>
          </a:prstGeom>
        </p:spPr>
        <p:txBody>
          <a:bodyPr spcFirstLastPara="1" wrap="square" lIns="91425" tIns="91425" rIns="91425" bIns="91425" anchor="t" anchorCtr="0">
            <a:normAutofit/>
          </a:bodyPr>
          <a:lstStyle>
            <a:lvl1pPr lvl="0">
              <a:spcBef>
                <a:spcPts val="0"/>
              </a:spcBef>
              <a:spcAft>
                <a:spcPts val="0"/>
              </a:spcAft>
              <a:buClr>
                <a:schemeClr val="dk1"/>
              </a:buClr>
              <a:buSzPts val="7200"/>
              <a:buNone/>
              <a:defRPr sz="7200"/>
            </a:lvl1pPr>
            <a:lvl2pPr lvl="1">
              <a:spcBef>
                <a:spcPts val="0"/>
              </a:spcBef>
              <a:spcAft>
                <a:spcPts val="0"/>
              </a:spcAft>
              <a:buClr>
                <a:schemeClr val="dk1"/>
              </a:buClr>
              <a:buSzPts val="7200"/>
              <a:buNone/>
              <a:defRPr sz="7200"/>
            </a:lvl2pPr>
            <a:lvl3pPr lvl="2">
              <a:spcBef>
                <a:spcPts val="0"/>
              </a:spcBef>
              <a:spcAft>
                <a:spcPts val="0"/>
              </a:spcAft>
              <a:buClr>
                <a:schemeClr val="dk1"/>
              </a:buClr>
              <a:buSzPts val="7200"/>
              <a:buNone/>
              <a:defRPr sz="7200"/>
            </a:lvl3pPr>
            <a:lvl4pPr lvl="3">
              <a:spcBef>
                <a:spcPts val="0"/>
              </a:spcBef>
              <a:spcAft>
                <a:spcPts val="0"/>
              </a:spcAft>
              <a:buClr>
                <a:schemeClr val="dk1"/>
              </a:buClr>
              <a:buSzPts val="7200"/>
              <a:buNone/>
              <a:defRPr sz="7200"/>
            </a:lvl4pPr>
            <a:lvl5pPr lvl="4">
              <a:spcBef>
                <a:spcPts val="0"/>
              </a:spcBef>
              <a:spcAft>
                <a:spcPts val="0"/>
              </a:spcAft>
              <a:buClr>
                <a:schemeClr val="dk1"/>
              </a:buClr>
              <a:buSzPts val="7200"/>
              <a:buNone/>
              <a:defRPr sz="7200"/>
            </a:lvl5pPr>
            <a:lvl6pPr lvl="5">
              <a:spcBef>
                <a:spcPts val="0"/>
              </a:spcBef>
              <a:spcAft>
                <a:spcPts val="0"/>
              </a:spcAft>
              <a:buClr>
                <a:schemeClr val="dk1"/>
              </a:buClr>
              <a:buSzPts val="7200"/>
              <a:buNone/>
              <a:defRPr sz="7200"/>
            </a:lvl6pPr>
            <a:lvl7pPr lvl="6">
              <a:spcBef>
                <a:spcPts val="0"/>
              </a:spcBef>
              <a:spcAft>
                <a:spcPts val="0"/>
              </a:spcAft>
              <a:buClr>
                <a:schemeClr val="dk1"/>
              </a:buClr>
              <a:buSzPts val="7200"/>
              <a:buNone/>
              <a:defRPr sz="7200"/>
            </a:lvl7pPr>
            <a:lvl8pPr lvl="7">
              <a:spcBef>
                <a:spcPts val="0"/>
              </a:spcBef>
              <a:spcAft>
                <a:spcPts val="0"/>
              </a:spcAft>
              <a:buClr>
                <a:schemeClr val="dk1"/>
              </a:buClr>
              <a:buSzPts val="7200"/>
              <a:buNone/>
              <a:defRPr sz="7200"/>
            </a:lvl8pPr>
            <a:lvl9pPr lvl="8">
              <a:spcBef>
                <a:spcPts val="0"/>
              </a:spcBef>
              <a:spcAft>
                <a:spcPts val="0"/>
              </a:spcAft>
              <a:buClr>
                <a:schemeClr val="dk1"/>
              </a:buClr>
              <a:buSzPts val="7200"/>
              <a:buNone/>
              <a:defRPr sz="7200"/>
            </a:lvl9pPr>
          </a:lstStyle>
          <a:p>
            <a:endParaRPr/>
          </a:p>
        </p:txBody>
      </p:sp>
      <p:sp>
        <p:nvSpPr>
          <p:cNvPr id="16" name="Google Shape;16;p3"/>
          <p:cNvSpPr txBox="1">
            <a:spLocks noGrp="1"/>
          </p:cNvSpPr>
          <p:nvPr>
            <p:ph type="title" idx="3"/>
          </p:nvPr>
        </p:nvSpPr>
        <p:spPr>
          <a:xfrm>
            <a:off x="0" y="3677475"/>
            <a:ext cx="2491200" cy="1242600"/>
          </a:xfrm>
          <a:prstGeom prst="rect">
            <a:avLst/>
          </a:prstGeom>
        </p:spPr>
        <p:txBody>
          <a:bodyPr spcFirstLastPara="1" wrap="square" lIns="91425" tIns="91425" rIns="91425" bIns="91425" anchor="ctr" anchorCtr="0">
            <a:normAutofit/>
          </a:bodyPr>
          <a:lstStyle>
            <a:lvl1pPr lvl="0" algn="ctr">
              <a:spcBef>
                <a:spcPts val="0"/>
              </a:spcBef>
              <a:spcAft>
                <a:spcPts val="0"/>
              </a:spcAft>
              <a:buClr>
                <a:schemeClr val="dk1"/>
              </a:buClr>
              <a:buSzPts val="6000"/>
              <a:buNone/>
              <a:defRPr sz="6000"/>
            </a:lvl1pPr>
            <a:lvl2pPr lvl="1" algn="ctr">
              <a:spcBef>
                <a:spcPts val="0"/>
              </a:spcBef>
              <a:spcAft>
                <a:spcPts val="0"/>
              </a:spcAft>
              <a:buClr>
                <a:schemeClr val="dk1"/>
              </a:buClr>
              <a:buSzPts val="6000"/>
              <a:buNone/>
              <a:defRPr sz="6000"/>
            </a:lvl2pPr>
            <a:lvl3pPr lvl="2" algn="ctr">
              <a:spcBef>
                <a:spcPts val="0"/>
              </a:spcBef>
              <a:spcAft>
                <a:spcPts val="0"/>
              </a:spcAft>
              <a:buClr>
                <a:schemeClr val="dk1"/>
              </a:buClr>
              <a:buSzPts val="6000"/>
              <a:buNone/>
              <a:defRPr sz="6000"/>
            </a:lvl3pPr>
            <a:lvl4pPr lvl="3" algn="ctr">
              <a:spcBef>
                <a:spcPts val="0"/>
              </a:spcBef>
              <a:spcAft>
                <a:spcPts val="0"/>
              </a:spcAft>
              <a:buClr>
                <a:schemeClr val="dk1"/>
              </a:buClr>
              <a:buSzPts val="6000"/>
              <a:buNone/>
              <a:defRPr sz="6000"/>
            </a:lvl4pPr>
            <a:lvl5pPr lvl="4" algn="ctr">
              <a:spcBef>
                <a:spcPts val="0"/>
              </a:spcBef>
              <a:spcAft>
                <a:spcPts val="0"/>
              </a:spcAft>
              <a:buClr>
                <a:schemeClr val="dk1"/>
              </a:buClr>
              <a:buSzPts val="6000"/>
              <a:buNone/>
              <a:defRPr sz="6000"/>
            </a:lvl5pPr>
            <a:lvl6pPr lvl="5" algn="ctr">
              <a:spcBef>
                <a:spcPts val="0"/>
              </a:spcBef>
              <a:spcAft>
                <a:spcPts val="0"/>
              </a:spcAft>
              <a:buClr>
                <a:schemeClr val="dk1"/>
              </a:buClr>
              <a:buSzPts val="6000"/>
              <a:buNone/>
              <a:defRPr sz="6000"/>
            </a:lvl6pPr>
            <a:lvl7pPr lvl="6" algn="ctr">
              <a:spcBef>
                <a:spcPts val="0"/>
              </a:spcBef>
              <a:spcAft>
                <a:spcPts val="0"/>
              </a:spcAft>
              <a:buClr>
                <a:schemeClr val="dk1"/>
              </a:buClr>
              <a:buSzPts val="6000"/>
              <a:buNone/>
              <a:defRPr sz="6000"/>
            </a:lvl7pPr>
            <a:lvl8pPr lvl="7" algn="ctr">
              <a:spcBef>
                <a:spcPts val="0"/>
              </a:spcBef>
              <a:spcAft>
                <a:spcPts val="0"/>
              </a:spcAft>
              <a:buClr>
                <a:schemeClr val="dk1"/>
              </a:buClr>
              <a:buSzPts val="6000"/>
              <a:buNone/>
              <a:defRPr sz="6000"/>
            </a:lvl8pPr>
            <a:lvl9pPr lvl="8" algn="ctr">
              <a:spcBef>
                <a:spcPts val="0"/>
              </a:spcBef>
              <a:spcAft>
                <a:spcPts val="0"/>
              </a:spcAft>
              <a:buClr>
                <a:schemeClr val="dk1"/>
              </a:buClr>
              <a:buSzPts val="6000"/>
              <a:buNone/>
              <a:defRPr sz="60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Questions &amp; Answers">
  <p:cSld name="CUSTOM_18">
    <p:bg>
      <p:bgPr>
        <a:solidFill>
          <a:schemeClr val="lt1"/>
        </a:solidFill>
        <a:effectLst/>
      </p:bgPr>
    </p:bg>
    <p:spTree>
      <p:nvGrpSpPr>
        <p:cNvPr id="1" name="Shape 249"/>
        <p:cNvGrpSpPr/>
        <p:nvPr/>
      </p:nvGrpSpPr>
      <p:grpSpPr>
        <a:xfrm>
          <a:off x="0" y="0"/>
          <a:ext cx="0" cy="0"/>
          <a:chOff x="0" y="0"/>
          <a:chExt cx="0" cy="0"/>
        </a:xfrm>
      </p:grpSpPr>
      <p:cxnSp>
        <p:nvCxnSpPr>
          <p:cNvPr id="250" name="Google Shape;250;p21"/>
          <p:cNvCxnSpPr/>
          <p:nvPr/>
        </p:nvCxnSpPr>
        <p:spPr>
          <a:xfrm>
            <a:off x="230900" y="3460000"/>
            <a:ext cx="8690400" cy="0"/>
          </a:xfrm>
          <a:prstGeom prst="straightConnector1">
            <a:avLst/>
          </a:prstGeom>
          <a:noFill/>
          <a:ln w="28575" cap="flat" cmpd="sng">
            <a:solidFill>
              <a:schemeClr val="dk1"/>
            </a:solidFill>
            <a:prstDash val="solid"/>
            <a:round/>
            <a:headEnd type="none" w="med" len="med"/>
            <a:tailEnd type="none" w="med" len="med"/>
          </a:ln>
        </p:spPr>
      </p:cxnSp>
      <p:cxnSp>
        <p:nvCxnSpPr>
          <p:cNvPr id="251" name="Google Shape;251;p21"/>
          <p:cNvCxnSpPr/>
          <p:nvPr/>
        </p:nvCxnSpPr>
        <p:spPr>
          <a:xfrm>
            <a:off x="230900" y="4920000"/>
            <a:ext cx="8684400" cy="0"/>
          </a:xfrm>
          <a:prstGeom prst="straightConnector1">
            <a:avLst/>
          </a:prstGeom>
          <a:noFill/>
          <a:ln w="76200" cap="flat" cmpd="sng">
            <a:solidFill>
              <a:schemeClr val="dk1"/>
            </a:solidFill>
            <a:prstDash val="solid"/>
            <a:round/>
            <a:headEnd type="none" w="med" len="med"/>
            <a:tailEnd type="none" w="med" len="med"/>
          </a:ln>
        </p:spPr>
      </p:cxnSp>
      <p:sp>
        <p:nvSpPr>
          <p:cNvPr id="252" name="Google Shape;252;p21"/>
          <p:cNvSpPr txBox="1">
            <a:spLocks noGrp="1"/>
          </p:cNvSpPr>
          <p:nvPr>
            <p:ph type="title"/>
          </p:nvPr>
        </p:nvSpPr>
        <p:spPr>
          <a:xfrm>
            <a:off x="230900" y="457200"/>
            <a:ext cx="4280700" cy="16773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3600"/>
              <a:buNone/>
              <a:defRPr/>
            </a:lvl1pPr>
            <a:lvl2pPr lvl="1">
              <a:lnSpc>
                <a:spcPct val="80000"/>
              </a:lnSpc>
              <a:spcBef>
                <a:spcPts val="0"/>
              </a:spcBef>
              <a:spcAft>
                <a:spcPts val="0"/>
              </a:spcAft>
              <a:buClr>
                <a:schemeClr val="dk1"/>
              </a:buClr>
              <a:buSzPts val="3600"/>
              <a:buNone/>
              <a:defRPr sz="3600"/>
            </a:lvl2pPr>
            <a:lvl3pPr lvl="2">
              <a:lnSpc>
                <a:spcPct val="80000"/>
              </a:lnSpc>
              <a:spcBef>
                <a:spcPts val="0"/>
              </a:spcBef>
              <a:spcAft>
                <a:spcPts val="0"/>
              </a:spcAft>
              <a:buClr>
                <a:schemeClr val="dk1"/>
              </a:buClr>
              <a:buSzPts val="3600"/>
              <a:buNone/>
              <a:defRPr sz="3600"/>
            </a:lvl3pPr>
            <a:lvl4pPr lvl="3">
              <a:lnSpc>
                <a:spcPct val="80000"/>
              </a:lnSpc>
              <a:spcBef>
                <a:spcPts val="0"/>
              </a:spcBef>
              <a:spcAft>
                <a:spcPts val="0"/>
              </a:spcAft>
              <a:buClr>
                <a:schemeClr val="dk1"/>
              </a:buClr>
              <a:buSzPts val="3600"/>
              <a:buNone/>
              <a:defRPr sz="3600"/>
            </a:lvl4pPr>
            <a:lvl5pPr lvl="4">
              <a:lnSpc>
                <a:spcPct val="80000"/>
              </a:lnSpc>
              <a:spcBef>
                <a:spcPts val="0"/>
              </a:spcBef>
              <a:spcAft>
                <a:spcPts val="0"/>
              </a:spcAft>
              <a:buClr>
                <a:schemeClr val="dk1"/>
              </a:buClr>
              <a:buSzPts val="3600"/>
              <a:buNone/>
              <a:defRPr sz="3600"/>
            </a:lvl5pPr>
            <a:lvl6pPr lvl="5">
              <a:lnSpc>
                <a:spcPct val="80000"/>
              </a:lnSpc>
              <a:spcBef>
                <a:spcPts val="0"/>
              </a:spcBef>
              <a:spcAft>
                <a:spcPts val="0"/>
              </a:spcAft>
              <a:buClr>
                <a:schemeClr val="dk1"/>
              </a:buClr>
              <a:buSzPts val="3600"/>
              <a:buNone/>
              <a:defRPr sz="3600"/>
            </a:lvl6pPr>
            <a:lvl7pPr lvl="6">
              <a:lnSpc>
                <a:spcPct val="80000"/>
              </a:lnSpc>
              <a:spcBef>
                <a:spcPts val="0"/>
              </a:spcBef>
              <a:spcAft>
                <a:spcPts val="0"/>
              </a:spcAft>
              <a:buClr>
                <a:schemeClr val="dk1"/>
              </a:buClr>
              <a:buSzPts val="3600"/>
              <a:buNone/>
              <a:defRPr sz="3600"/>
            </a:lvl7pPr>
            <a:lvl8pPr lvl="7">
              <a:lnSpc>
                <a:spcPct val="80000"/>
              </a:lnSpc>
              <a:spcBef>
                <a:spcPts val="0"/>
              </a:spcBef>
              <a:spcAft>
                <a:spcPts val="0"/>
              </a:spcAft>
              <a:buClr>
                <a:schemeClr val="dk1"/>
              </a:buClr>
              <a:buSzPts val="3600"/>
              <a:buNone/>
              <a:defRPr sz="3600"/>
            </a:lvl8pPr>
            <a:lvl9pPr lvl="8">
              <a:lnSpc>
                <a:spcPct val="80000"/>
              </a:lnSpc>
              <a:spcBef>
                <a:spcPts val="0"/>
              </a:spcBef>
              <a:spcAft>
                <a:spcPts val="0"/>
              </a:spcAft>
              <a:buClr>
                <a:schemeClr val="dk1"/>
              </a:buClr>
              <a:buSzPts val="3600"/>
              <a:buNone/>
              <a:defRPr sz="3600"/>
            </a:lvl9pPr>
          </a:lstStyle>
          <a:p>
            <a:endParaRPr/>
          </a:p>
        </p:txBody>
      </p:sp>
      <p:sp>
        <p:nvSpPr>
          <p:cNvPr id="253" name="Google Shape;253;p21"/>
          <p:cNvSpPr txBox="1">
            <a:spLocks noGrp="1"/>
          </p:cNvSpPr>
          <p:nvPr>
            <p:ph type="subTitle" idx="1"/>
          </p:nvPr>
        </p:nvSpPr>
        <p:spPr>
          <a:xfrm>
            <a:off x="1062075" y="2551350"/>
            <a:ext cx="7853100" cy="748200"/>
          </a:xfrm>
          <a:prstGeom prst="rect">
            <a:avLst/>
          </a:prstGeom>
        </p:spPr>
        <p:txBody>
          <a:bodyPr spcFirstLastPara="1" wrap="square" lIns="91425" tIns="91425" rIns="91425" bIns="91425" anchor="ctr" anchorCtr="0">
            <a:noAutofit/>
          </a:bodyPr>
          <a:lstStyle>
            <a:lvl1pPr lvl="0">
              <a:spcBef>
                <a:spcPts val="0"/>
              </a:spcBef>
              <a:spcAft>
                <a:spcPts val="0"/>
              </a:spcAft>
              <a:buSzPts val="3200"/>
              <a:buNone/>
              <a:defRPr sz="32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254" name="Google Shape;254;p21"/>
          <p:cNvSpPr txBox="1">
            <a:spLocks noGrp="1"/>
          </p:cNvSpPr>
          <p:nvPr>
            <p:ph type="subTitle" idx="2"/>
          </p:nvPr>
        </p:nvSpPr>
        <p:spPr>
          <a:xfrm>
            <a:off x="1062075" y="3891925"/>
            <a:ext cx="7853100" cy="831600"/>
          </a:xfrm>
          <a:prstGeom prst="rect">
            <a:avLst/>
          </a:prstGeom>
        </p:spPr>
        <p:txBody>
          <a:bodyPr spcFirstLastPara="1" wrap="square" lIns="91425" tIns="91425" rIns="91425" bIns="91425" anchor="ctr" anchorCtr="0">
            <a:noAutofit/>
          </a:bodyPr>
          <a:lstStyle>
            <a:lvl1pPr lvl="0">
              <a:spcBef>
                <a:spcPts val="0"/>
              </a:spcBef>
              <a:spcAft>
                <a:spcPts val="0"/>
              </a:spcAft>
              <a:buSzPts val="2400"/>
              <a:buFont typeface="Space Grotesk"/>
              <a:buNone/>
              <a:defRPr b="1">
                <a:latin typeface="Space Grotesk"/>
                <a:ea typeface="Space Grotesk"/>
                <a:cs typeface="Space Grotesk"/>
                <a:sym typeface="Space Grotesk"/>
              </a:defRPr>
            </a:lvl1pPr>
            <a:lvl2pPr lvl="1">
              <a:spcBef>
                <a:spcPts val="0"/>
              </a:spcBef>
              <a:spcAft>
                <a:spcPts val="0"/>
              </a:spcAft>
              <a:buSzPts val="2400"/>
              <a:buFont typeface="Space Grotesk"/>
              <a:buNone/>
              <a:defRPr b="1">
                <a:latin typeface="Space Grotesk"/>
                <a:ea typeface="Space Grotesk"/>
                <a:cs typeface="Space Grotesk"/>
                <a:sym typeface="Space Grotesk"/>
              </a:defRPr>
            </a:lvl2pPr>
            <a:lvl3pPr lvl="2">
              <a:spcBef>
                <a:spcPts val="0"/>
              </a:spcBef>
              <a:spcAft>
                <a:spcPts val="0"/>
              </a:spcAft>
              <a:buSzPts val="2400"/>
              <a:buFont typeface="Space Grotesk"/>
              <a:buNone/>
              <a:defRPr b="1">
                <a:latin typeface="Space Grotesk"/>
                <a:ea typeface="Space Grotesk"/>
                <a:cs typeface="Space Grotesk"/>
                <a:sym typeface="Space Grotesk"/>
              </a:defRPr>
            </a:lvl3pPr>
            <a:lvl4pPr lvl="3">
              <a:spcBef>
                <a:spcPts val="0"/>
              </a:spcBef>
              <a:spcAft>
                <a:spcPts val="0"/>
              </a:spcAft>
              <a:buSzPts val="2400"/>
              <a:buFont typeface="Space Grotesk"/>
              <a:buNone/>
              <a:defRPr b="1">
                <a:latin typeface="Space Grotesk"/>
                <a:ea typeface="Space Grotesk"/>
                <a:cs typeface="Space Grotesk"/>
                <a:sym typeface="Space Grotesk"/>
              </a:defRPr>
            </a:lvl4pPr>
            <a:lvl5pPr lvl="4">
              <a:spcBef>
                <a:spcPts val="0"/>
              </a:spcBef>
              <a:spcAft>
                <a:spcPts val="0"/>
              </a:spcAft>
              <a:buSzPts val="2400"/>
              <a:buFont typeface="Space Grotesk"/>
              <a:buNone/>
              <a:defRPr b="1">
                <a:latin typeface="Space Grotesk"/>
                <a:ea typeface="Space Grotesk"/>
                <a:cs typeface="Space Grotesk"/>
                <a:sym typeface="Space Grotesk"/>
              </a:defRPr>
            </a:lvl5pPr>
            <a:lvl6pPr lvl="5">
              <a:spcBef>
                <a:spcPts val="0"/>
              </a:spcBef>
              <a:spcAft>
                <a:spcPts val="0"/>
              </a:spcAft>
              <a:buSzPts val="2400"/>
              <a:buFont typeface="Space Grotesk"/>
              <a:buNone/>
              <a:defRPr b="1">
                <a:latin typeface="Space Grotesk"/>
                <a:ea typeface="Space Grotesk"/>
                <a:cs typeface="Space Grotesk"/>
                <a:sym typeface="Space Grotesk"/>
              </a:defRPr>
            </a:lvl6pPr>
            <a:lvl7pPr lvl="6">
              <a:spcBef>
                <a:spcPts val="0"/>
              </a:spcBef>
              <a:spcAft>
                <a:spcPts val="0"/>
              </a:spcAft>
              <a:buSzPts val="2400"/>
              <a:buFont typeface="Space Grotesk"/>
              <a:buNone/>
              <a:defRPr b="1">
                <a:latin typeface="Space Grotesk"/>
                <a:ea typeface="Space Grotesk"/>
                <a:cs typeface="Space Grotesk"/>
                <a:sym typeface="Space Grotesk"/>
              </a:defRPr>
            </a:lvl7pPr>
            <a:lvl8pPr lvl="7">
              <a:spcBef>
                <a:spcPts val="0"/>
              </a:spcBef>
              <a:spcAft>
                <a:spcPts val="0"/>
              </a:spcAft>
              <a:buSzPts val="2400"/>
              <a:buFont typeface="Space Grotesk"/>
              <a:buNone/>
              <a:defRPr b="1">
                <a:latin typeface="Space Grotesk"/>
                <a:ea typeface="Space Grotesk"/>
                <a:cs typeface="Space Grotesk"/>
                <a:sym typeface="Space Grotesk"/>
              </a:defRPr>
            </a:lvl8pPr>
            <a:lvl9pPr lvl="8">
              <a:spcBef>
                <a:spcPts val="0"/>
              </a:spcBef>
              <a:spcAft>
                <a:spcPts val="0"/>
              </a:spcAft>
              <a:buSzPts val="2400"/>
              <a:buFont typeface="Space Grotesk"/>
              <a:buNone/>
              <a:defRPr b="1">
                <a:latin typeface="Space Grotesk"/>
                <a:ea typeface="Space Grotesk"/>
                <a:cs typeface="Space Grotesk"/>
                <a:sym typeface="Space Grotesk"/>
              </a:defRPr>
            </a:lvl9pPr>
          </a:lstStyle>
          <a:p>
            <a:endParaRPr/>
          </a:p>
        </p:txBody>
      </p:sp>
      <p:sp>
        <p:nvSpPr>
          <p:cNvPr id="255" name="Google Shape;255;p2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roject Summaries">
  <p:cSld name="CUSTOM">
    <p:bg>
      <p:bgPr>
        <a:solidFill>
          <a:schemeClr val="lt1"/>
        </a:solidFill>
        <a:effectLst/>
      </p:bgPr>
    </p:bg>
    <p:spTree>
      <p:nvGrpSpPr>
        <p:cNvPr id="1" name="Shape 256"/>
        <p:cNvGrpSpPr/>
        <p:nvPr/>
      </p:nvGrpSpPr>
      <p:grpSpPr>
        <a:xfrm>
          <a:off x="0" y="0"/>
          <a:ext cx="0" cy="0"/>
          <a:chOff x="0" y="0"/>
          <a:chExt cx="0" cy="0"/>
        </a:xfrm>
      </p:grpSpPr>
      <p:graphicFrame>
        <p:nvGraphicFramePr>
          <p:cNvPr id="257" name="Google Shape;257;p22"/>
          <p:cNvGraphicFramePr/>
          <p:nvPr/>
        </p:nvGraphicFramePr>
        <p:xfrm>
          <a:off x="226300" y="3067900"/>
          <a:ext cx="3000000" cy="3000000"/>
        </p:xfrm>
        <a:graphic>
          <a:graphicData uri="http://schemas.openxmlformats.org/drawingml/2006/table">
            <a:tbl>
              <a:tblPr>
                <a:noFill/>
                <a:tableStyleId>{9053DB2A-5F7F-4A42-998B-682B29974B64}</a:tableStyleId>
              </a:tblPr>
              <a:tblGrid>
                <a:gridCol w="8691375">
                  <a:extLst>
                    <a:ext uri="{9D8B030D-6E8A-4147-A177-3AD203B41FA5}">
                      <a16:colId xmlns:a16="http://schemas.microsoft.com/office/drawing/2014/main" val="20000"/>
                    </a:ext>
                  </a:extLst>
                </a:gridCol>
              </a:tblGrid>
              <a:tr h="49930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58" name="Google Shape;258;p22"/>
          <p:cNvGraphicFramePr/>
          <p:nvPr/>
        </p:nvGraphicFramePr>
        <p:xfrm>
          <a:off x="226300" y="3744175"/>
          <a:ext cx="3000000" cy="3000000"/>
        </p:xfrm>
        <a:graphic>
          <a:graphicData uri="http://schemas.openxmlformats.org/drawingml/2006/table">
            <a:tbl>
              <a:tblPr>
                <a:noFill/>
                <a:tableStyleId>{9053DB2A-5F7F-4A42-998B-682B29974B64}</a:tableStyleId>
              </a:tblPr>
              <a:tblGrid>
                <a:gridCol w="8691375">
                  <a:extLst>
                    <a:ext uri="{9D8B030D-6E8A-4147-A177-3AD203B41FA5}">
                      <a16:colId xmlns:a16="http://schemas.microsoft.com/office/drawing/2014/main" val="20000"/>
                    </a:ext>
                  </a:extLst>
                </a:gridCol>
              </a:tblGrid>
              <a:tr h="49930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59" name="Google Shape;259;p22"/>
          <p:cNvGraphicFramePr/>
          <p:nvPr/>
        </p:nvGraphicFramePr>
        <p:xfrm>
          <a:off x="226300" y="4420450"/>
          <a:ext cx="3000000" cy="3000000"/>
        </p:xfrm>
        <a:graphic>
          <a:graphicData uri="http://schemas.openxmlformats.org/drawingml/2006/table">
            <a:tbl>
              <a:tblPr>
                <a:noFill/>
                <a:tableStyleId>{9053DB2A-5F7F-4A42-998B-682B29974B64}</a:tableStyleId>
              </a:tblPr>
              <a:tblGrid>
                <a:gridCol w="8691375">
                  <a:extLst>
                    <a:ext uri="{9D8B030D-6E8A-4147-A177-3AD203B41FA5}">
                      <a16:colId xmlns:a16="http://schemas.microsoft.com/office/drawing/2014/main" val="20000"/>
                    </a:ext>
                  </a:extLst>
                </a:gridCol>
              </a:tblGrid>
              <a:tr h="49930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60" name="Google Shape;260;p22"/>
          <p:cNvGraphicFramePr/>
          <p:nvPr/>
        </p:nvGraphicFramePr>
        <p:xfrm>
          <a:off x="226313" y="2391625"/>
          <a:ext cx="3000000" cy="3000000"/>
        </p:xfrm>
        <a:graphic>
          <a:graphicData uri="http://schemas.openxmlformats.org/drawingml/2006/table">
            <a:tbl>
              <a:tblPr>
                <a:noFill/>
                <a:tableStyleId>{9053DB2A-5F7F-4A42-998B-682B29974B64}</a:tableStyleId>
              </a:tblPr>
              <a:tblGrid>
                <a:gridCol w="8691375">
                  <a:extLst>
                    <a:ext uri="{9D8B030D-6E8A-4147-A177-3AD203B41FA5}">
                      <a16:colId xmlns:a16="http://schemas.microsoft.com/office/drawing/2014/main" val="20000"/>
                    </a:ext>
                  </a:extLst>
                </a:gridCol>
              </a:tblGrid>
              <a:tr h="49930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261" name="Google Shape;261;p22"/>
          <p:cNvGraphicFramePr/>
          <p:nvPr/>
        </p:nvGraphicFramePr>
        <p:xfrm>
          <a:off x="226288" y="1715350"/>
          <a:ext cx="3000000" cy="3000000"/>
        </p:xfrm>
        <a:graphic>
          <a:graphicData uri="http://schemas.openxmlformats.org/drawingml/2006/table">
            <a:tbl>
              <a:tblPr>
                <a:noFill/>
                <a:tableStyleId>{9053DB2A-5F7F-4A42-998B-682B29974B64}</a:tableStyleId>
              </a:tblPr>
              <a:tblGrid>
                <a:gridCol w="8691375">
                  <a:extLst>
                    <a:ext uri="{9D8B030D-6E8A-4147-A177-3AD203B41FA5}">
                      <a16:colId xmlns:a16="http://schemas.microsoft.com/office/drawing/2014/main" val="20000"/>
                    </a:ext>
                  </a:extLst>
                </a:gridCol>
              </a:tblGrid>
              <a:tr h="49930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alpha val="0"/>
                        </a:schemeClr>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262" name="Google Shape;262;p22"/>
          <p:cNvSpPr txBox="1">
            <a:spLocks noGrp="1"/>
          </p:cNvSpPr>
          <p:nvPr>
            <p:ph type="subTitle" idx="1"/>
          </p:nvPr>
        </p:nvSpPr>
        <p:spPr>
          <a:xfrm>
            <a:off x="228600" y="1715350"/>
            <a:ext cx="1782300" cy="49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263" name="Google Shape;263;p22"/>
          <p:cNvSpPr txBox="1">
            <a:spLocks noGrp="1"/>
          </p:cNvSpPr>
          <p:nvPr>
            <p:ph type="title"/>
          </p:nvPr>
        </p:nvSpPr>
        <p:spPr>
          <a:xfrm>
            <a:off x="3921508" y="1715350"/>
            <a:ext cx="4996200" cy="4992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2400"/>
              <a:buNone/>
              <a:defRPr sz="2400"/>
            </a:lvl1pPr>
            <a:lvl2pPr lvl="1" algn="r">
              <a:spcBef>
                <a:spcPts val="0"/>
              </a:spcBef>
              <a:spcAft>
                <a:spcPts val="0"/>
              </a:spcAft>
              <a:buClr>
                <a:schemeClr val="dk1"/>
              </a:buClr>
              <a:buSzPts val="2400"/>
              <a:buNone/>
              <a:defRPr sz="2400"/>
            </a:lvl2pPr>
            <a:lvl3pPr lvl="2" algn="r">
              <a:spcBef>
                <a:spcPts val="0"/>
              </a:spcBef>
              <a:spcAft>
                <a:spcPts val="0"/>
              </a:spcAft>
              <a:buClr>
                <a:schemeClr val="dk1"/>
              </a:buClr>
              <a:buSzPts val="2400"/>
              <a:buNone/>
              <a:defRPr sz="2400"/>
            </a:lvl3pPr>
            <a:lvl4pPr lvl="3" algn="r">
              <a:spcBef>
                <a:spcPts val="0"/>
              </a:spcBef>
              <a:spcAft>
                <a:spcPts val="0"/>
              </a:spcAft>
              <a:buClr>
                <a:schemeClr val="dk1"/>
              </a:buClr>
              <a:buSzPts val="2400"/>
              <a:buNone/>
              <a:defRPr sz="2400"/>
            </a:lvl4pPr>
            <a:lvl5pPr lvl="4" algn="r">
              <a:spcBef>
                <a:spcPts val="0"/>
              </a:spcBef>
              <a:spcAft>
                <a:spcPts val="0"/>
              </a:spcAft>
              <a:buClr>
                <a:schemeClr val="dk1"/>
              </a:buClr>
              <a:buSzPts val="2400"/>
              <a:buNone/>
              <a:defRPr sz="2400"/>
            </a:lvl5pPr>
            <a:lvl6pPr lvl="5" algn="r">
              <a:spcBef>
                <a:spcPts val="0"/>
              </a:spcBef>
              <a:spcAft>
                <a:spcPts val="0"/>
              </a:spcAft>
              <a:buClr>
                <a:schemeClr val="dk1"/>
              </a:buClr>
              <a:buSzPts val="2400"/>
              <a:buNone/>
              <a:defRPr sz="2400"/>
            </a:lvl6pPr>
            <a:lvl7pPr lvl="6" algn="r">
              <a:spcBef>
                <a:spcPts val="0"/>
              </a:spcBef>
              <a:spcAft>
                <a:spcPts val="0"/>
              </a:spcAft>
              <a:buClr>
                <a:schemeClr val="dk1"/>
              </a:buClr>
              <a:buSzPts val="2400"/>
              <a:buNone/>
              <a:defRPr sz="2400"/>
            </a:lvl7pPr>
            <a:lvl8pPr lvl="7" algn="r">
              <a:spcBef>
                <a:spcPts val="0"/>
              </a:spcBef>
              <a:spcAft>
                <a:spcPts val="0"/>
              </a:spcAft>
              <a:buClr>
                <a:schemeClr val="dk1"/>
              </a:buClr>
              <a:buSzPts val="2400"/>
              <a:buNone/>
              <a:defRPr sz="2400"/>
            </a:lvl8pPr>
            <a:lvl9pPr lvl="8" algn="r">
              <a:spcBef>
                <a:spcPts val="0"/>
              </a:spcBef>
              <a:spcAft>
                <a:spcPts val="0"/>
              </a:spcAft>
              <a:buClr>
                <a:schemeClr val="dk1"/>
              </a:buClr>
              <a:buSzPts val="2400"/>
              <a:buNone/>
              <a:defRPr sz="2400"/>
            </a:lvl9pPr>
          </a:lstStyle>
          <a:p>
            <a:endParaRPr/>
          </a:p>
        </p:txBody>
      </p:sp>
      <p:sp>
        <p:nvSpPr>
          <p:cNvPr id="264" name="Google Shape;264;p22"/>
          <p:cNvSpPr txBox="1">
            <a:spLocks noGrp="1"/>
          </p:cNvSpPr>
          <p:nvPr>
            <p:ph type="subTitle" idx="2"/>
          </p:nvPr>
        </p:nvSpPr>
        <p:spPr>
          <a:xfrm>
            <a:off x="227388" y="2391625"/>
            <a:ext cx="1782300" cy="49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265" name="Google Shape;265;p22"/>
          <p:cNvSpPr txBox="1">
            <a:spLocks noGrp="1"/>
          </p:cNvSpPr>
          <p:nvPr>
            <p:ph type="title" idx="3"/>
          </p:nvPr>
        </p:nvSpPr>
        <p:spPr>
          <a:xfrm>
            <a:off x="3920125" y="2391625"/>
            <a:ext cx="4996200" cy="4992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2400"/>
              <a:buNone/>
              <a:defRPr sz="2400"/>
            </a:lvl1pPr>
            <a:lvl2pPr lvl="1" algn="r">
              <a:spcBef>
                <a:spcPts val="0"/>
              </a:spcBef>
              <a:spcAft>
                <a:spcPts val="0"/>
              </a:spcAft>
              <a:buClr>
                <a:schemeClr val="dk1"/>
              </a:buClr>
              <a:buSzPts val="2400"/>
              <a:buNone/>
              <a:defRPr sz="2400"/>
            </a:lvl2pPr>
            <a:lvl3pPr lvl="2" algn="r">
              <a:spcBef>
                <a:spcPts val="0"/>
              </a:spcBef>
              <a:spcAft>
                <a:spcPts val="0"/>
              </a:spcAft>
              <a:buClr>
                <a:schemeClr val="dk1"/>
              </a:buClr>
              <a:buSzPts val="2400"/>
              <a:buNone/>
              <a:defRPr sz="2400"/>
            </a:lvl3pPr>
            <a:lvl4pPr lvl="3" algn="r">
              <a:spcBef>
                <a:spcPts val="0"/>
              </a:spcBef>
              <a:spcAft>
                <a:spcPts val="0"/>
              </a:spcAft>
              <a:buClr>
                <a:schemeClr val="dk1"/>
              </a:buClr>
              <a:buSzPts val="2400"/>
              <a:buNone/>
              <a:defRPr sz="2400"/>
            </a:lvl4pPr>
            <a:lvl5pPr lvl="4" algn="r">
              <a:spcBef>
                <a:spcPts val="0"/>
              </a:spcBef>
              <a:spcAft>
                <a:spcPts val="0"/>
              </a:spcAft>
              <a:buClr>
                <a:schemeClr val="dk1"/>
              </a:buClr>
              <a:buSzPts val="2400"/>
              <a:buNone/>
              <a:defRPr sz="2400"/>
            </a:lvl5pPr>
            <a:lvl6pPr lvl="5" algn="r">
              <a:spcBef>
                <a:spcPts val="0"/>
              </a:spcBef>
              <a:spcAft>
                <a:spcPts val="0"/>
              </a:spcAft>
              <a:buClr>
                <a:schemeClr val="dk1"/>
              </a:buClr>
              <a:buSzPts val="2400"/>
              <a:buNone/>
              <a:defRPr sz="2400"/>
            </a:lvl6pPr>
            <a:lvl7pPr lvl="6" algn="r">
              <a:spcBef>
                <a:spcPts val="0"/>
              </a:spcBef>
              <a:spcAft>
                <a:spcPts val="0"/>
              </a:spcAft>
              <a:buClr>
                <a:schemeClr val="dk1"/>
              </a:buClr>
              <a:buSzPts val="2400"/>
              <a:buNone/>
              <a:defRPr sz="2400"/>
            </a:lvl7pPr>
            <a:lvl8pPr lvl="7" algn="r">
              <a:spcBef>
                <a:spcPts val="0"/>
              </a:spcBef>
              <a:spcAft>
                <a:spcPts val="0"/>
              </a:spcAft>
              <a:buClr>
                <a:schemeClr val="dk1"/>
              </a:buClr>
              <a:buSzPts val="2400"/>
              <a:buNone/>
              <a:defRPr sz="2400"/>
            </a:lvl8pPr>
            <a:lvl9pPr lvl="8" algn="r">
              <a:spcBef>
                <a:spcPts val="0"/>
              </a:spcBef>
              <a:spcAft>
                <a:spcPts val="0"/>
              </a:spcAft>
              <a:buClr>
                <a:schemeClr val="dk1"/>
              </a:buClr>
              <a:buSzPts val="2400"/>
              <a:buNone/>
              <a:defRPr sz="2400"/>
            </a:lvl9pPr>
          </a:lstStyle>
          <a:p>
            <a:endParaRPr/>
          </a:p>
        </p:txBody>
      </p:sp>
      <p:sp>
        <p:nvSpPr>
          <p:cNvPr id="266" name="Google Shape;266;p22"/>
          <p:cNvSpPr txBox="1">
            <a:spLocks noGrp="1"/>
          </p:cNvSpPr>
          <p:nvPr>
            <p:ph type="subTitle" idx="4"/>
          </p:nvPr>
        </p:nvSpPr>
        <p:spPr>
          <a:xfrm>
            <a:off x="227388" y="3067900"/>
            <a:ext cx="1782300" cy="49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267" name="Google Shape;267;p22"/>
          <p:cNvSpPr txBox="1">
            <a:spLocks noGrp="1"/>
          </p:cNvSpPr>
          <p:nvPr>
            <p:ph type="title" idx="5"/>
          </p:nvPr>
        </p:nvSpPr>
        <p:spPr>
          <a:xfrm>
            <a:off x="3920125" y="3067900"/>
            <a:ext cx="4996200" cy="4992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2400"/>
              <a:buNone/>
              <a:defRPr sz="2400"/>
            </a:lvl1pPr>
            <a:lvl2pPr lvl="1" algn="r">
              <a:spcBef>
                <a:spcPts val="0"/>
              </a:spcBef>
              <a:spcAft>
                <a:spcPts val="0"/>
              </a:spcAft>
              <a:buClr>
                <a:schemeClr val="dk1"/>
              </a:buClr>
              <a:buSzPts val="2400"/>
              <a:buNone/>
              <a:defRPr sz="2400"/>
            </a:lvl2pPr>
            <a:lvl3pPr lvl="2" algn="r">
              <a:spcBef>
                <a:spcPts val="0"/>
              </a:spcBef>
              <a:spcAft>
                <a:spcPts val="0"/>
              </a:spcAft>
              <a:buClr>
                <a:schemeClr val="dk1"/>
              </a:buClr>
              <a:buSzPts val="2400"/>
              <a:buNone/>
              <a:defRPr sz="2400"/>
            </a:lvl3pPr>
            <a:lvl4pPr lvl="3" algn="r">
              <a:spcBef>
                <a:spcPts val="0"/>
              </a:spcBef>
              <a:spcAft>
                <a:spcPts val="0"/>
              </a:spcAft>
              <a:buClr>
                <a:schemeClr val="dk1"/>
              </a:buClr>
              <a:buSzPts val="2400"/>
              <a:buNone/>
              <a:defRPr sz="2400"/>
            </a:lvl4pPr>
            <a:lvl5pPr lvl="4" algn="r">
              <a:spcBef>
                <a:spcPts val="0"/>
              </a:spcBef>
              <a:spcAft>
                <a:spcPts val="0"/>
              </a:spcAft>
              <a:buClr>
                <a:schemeClr val="dk1"/>
              </a:buClr>
              <a:buSzPts val="2400"/>
              <a:buNone/>
              <a:defRPr sz="2400"/>
            </a:lvl5pPr>
            <a:lvl6pPr lvl="5" algn="r">
              <a:spcBef>
                <a:spcPts val="0"/>
              </a:spcBef>
              <a:spcAft>
                <a:spcPts val="0"/>
              </a:spcAft>
              <a:buClr>
                <a:schemeClr val="dk1"/>
              </a:buClr>
              <a:buSzPts val="2400"/>
              <a:buNone/>
              <a:defRPr sz="2400"/>
            </a:lvl6pPr>
            <a:lvl7pPr lvl="6" algn="r">
              <a:spcBef>
                <a:spcPts val="0"/>
              </a:spcBef>
              <a:spcAft>
                <a:spcPts val="0"/>
              </a:spcAft>
              <a:buClr>
                <a:schemeClr val="dk1"/>
              </a:buClr>
              <a:buSzPts val="2400"/>
              <a:buNone/>
              <a:defRPr sz="2400"/>
            </a:lvl7pPr>
            <a:lvl8pPr lvl="7" algn="r">
              <a:spcBef>
                <a:spcPts val="0"/>
              </a:spcBef>
              <a:spcAft>
                <a:spcPts val="0"/>
              </a:spcAft>
              <a:buClr>
                <a:schemeClr val="dk1"/>
              </a:buClr>
              <a:buSzPts val="2400"/>
              <a:buNone/>
              <a:defRPr sz="2400"/>
            </a:lvl8pPr>
            <a:lvl9pPr lvl="8" algn="r">
              <a:spcBef>
                <a:spcPts val="0"/>
              </a:spcBef>
              <a:spcAft>
                <a:spcPts val="0"/>
              </a:spcAft>
              <a:buClr>
                <a:schemeClr val="dk1"/>
              </a:buClr>
              <a:buSzPts val="2400"/>
              <a:buNone/>
              <a:defRPr sz="2400"/>
            </a:lvl9pPr>
          </a:lstStyle>
          <a:p>
            <a:endParaRPr/>
          </a:p>
        </p:txBody>
      </p:sp>
      <p:sp>
        <p:nvSpPr>
          <p:cNvPr id="268" name="Google Shape;268;p22"/>
          <p:cNvSpPr txBox="1">
            <a:spLocks noGrp="1"/>
          </p:cNvSpPr>
          <p:nvPr>
            <p:ph type="subTitle" idx="6"/>
          </p:nvPr>
        </p:nvSpPr>
        <p:spPr>
          <a:xfrm>
            <a:off x="227388" y="3744225"/>
            <a:ext cx="1782300" cy="49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269" name="Google Shape;269;p22"/>
          <p:cNvSpPr txBox="1">
            <a:spLocks noGrp="1"/>
          </p:cNvSpPr>
          <p:nvPr>
            <p:ph type="title" idx="7"/>
          </p:nvPr>
        </p:nvSpPr>
        <p:spPr>
          <a:xfrm>
            <a:off x="3920125" y="3744225"/>
            <a:ext cx="4996200" cy="4992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2400"/>
              <a:buNone/>
              <a:defRPr sz="2400"/>
            </a:lvl1pPr>
            <a:lvl2pPr lvl="1" algn="r">
              <a:spcBef>
                <a:spcPts val="0"/>
              </a:spcBef>
              <a:spcAft>
                <a:spcPts val="0"/>
              </a:spcAft>
              <a:buClr>
                <a:schemeClr val="dk1"/>
              </a:buClr>
              <a:buSzPts val="2400"/>
              <a:buNone/>
              <a:defRPr sz="2400"/>
            </a:lvl2pPr>
            <a:lvl3pPr lvl="2" algn="r">
              <a:spcBef>
                <a:spcPts val="0"/>
              </a:spcBef>
              <a:spcAft>
                <a:spcPts val="0"/>
              </a:spcAft>
              <a:buClr>
                <a:schemeClr val="dk1"/>
              </a:buClr>
              <a:buSzPts val="2400"/>
              <a:buNone/>
              <a:defRPr sz="2400"/>
            </a:lvl3pPr>
            <a:lvl4pPr lvl="3" algn="r">
              <a:spcBef>
                <a:spcPts val="0"/>
              </a:spcBef>
              <a:spcAft>
                <a:spcPts val="0"/>
              </a:spcAft>
              <a:buClr>
                <a:schemeClr val="dk1"/>
              </a:buClr>
              <a:buSzPts val="2400"/>
              <a:buNone/>
              <a:defRPr sz="2400"/>
            </a:lvl4pPr>
            <a:lvl5pPr lvl="4" algn="r">
              <a:spcBef>
                <a:spcPts val="0"/>
              </a:spcBef>
              <a:spcAft>
                <a:spcPts val="0"/>
              </a:spcAft>
              <a:buClr>
                <a:schemeClr val="dk1"/>
              </a:buClr>
              <a:buSzPts val="2400"/>
              <a:buNone/>
              <a:defRPr sz="2400"/>
            </a:lvl5pPr>
            <a:lvl6pPr lvl="5" algn="r">
              <a:spcBef>
                <a:spcPts val="0"/>
              </a:spcBef>
              <a:spcAft>
                <a:spcPts val="0"/>
              </a:spcAft>
              <a:buClr>
                <a:schemeClr val="dk1"/>
              </a:buClr>
              <a:buSzPts val="2400"/>
              <a:buNone/>
              <a:defRPr sz="2400"/>
            </a:lvl6pPr>
            <a:lvl7pPr lvl="6" algn="r">
              <a:spcBef>
                <a:spcPts val="0"/>
              </a:spcBef>
              <a:spcAft>
                <a:spcPts val="0"/>
              </a:spcAft>
              <a:buClr>
                <a:schemeClr val="dk1"/>
              </a:buClr>
              <a:buSzPts val="2400"/>
              <a:buNone/>
              <a:defRPr sz="2400"/>
            </a:lvl7pPr>
            <a:lvl8pPr lvl="7" algn="r">
              <a:spcBef>
                <a:spcPts val="0"/>
              </a:spcBef>
              <a:spcAft>
                <a:spcPts val="0"/>
              </a:spcAft>
              <a:buClr>
                <a:schemeClr val="dk1"/>
              </a:buClr>
              <a:buSzPts val="2400"/>
              <a:buNone/>
              <a:defRPr sz="2400"/>
            </a:lvl8pPr>
            <a:lvl9pPr lvl="8" algn="r">
              <a:spcBef>
                <a:spcPts val="0"/>
              </a:spcBef>
              <a:spcAft>
                <a:spcPts val="0"/>
              </a:spcAft>
              <a:buClr>
                <a:schemeClr val="dk1"/>
              </a:buClr>
              <a:buSzPts val="2400"/>
              <a:buNone/>
              <a:defRPr sz="2400"/>
            </a:lvl9pPr>
          </a:lstStyle>
          <a:p>
            <a:endParaRPr/>
          </a:p>
        </p:txBody>
      </p:sp>
      <p:sp>
        <p:nvSpPr>
          <p:cNvPr id="270" name="Google Shape;270;p22"/>
          <p:cNvSpPr txBox="1">
            <a:spLocks noGrp="1"/>
          </p:cNvSpPr>
          <p:nvPr>
            <p:ph type="subTitle" idx="8"/>
          </p:nvPr>
        </p:nvSpPr>
        <p:spPr>
          <a:xfrm>
            <a:off x="227413" y="4420450"/>
            <a:ext cx="1782300" cy="4992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Clr>
                <a:schemeClr val="dk1"/>
              </a:buClr>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271" name="Google Shape;271;p22"/>
          <p:cNvSpPr txBox="1">
            <a:spLocks noGrp="1"/>
          </p:cNvSpPr>
          <p:nvPr>
            <p:ph type="title" idx="9"/>
          </p:nvPr>
        </p:nvSpPr>
        <p:spPr>
          <a:xfrm>
            <a:off x="3920154" y="4420450"/>
            <a:ext cx="4996200" cy="499200"/>
          </a:xfrm>
          <a:prstGeom prst="rect">
            <a:avLst/>
          </a:prstGeom>
        </p:spPr>
        <p:txBody>
          <a:bodyPr spcFirstLastPara="1" wrap="square" lIns="91425" tIns="91425" rIns="91425" bIns="91425" anchor="ctr" anchorCtr="0">
            <a:noAutofit/>
          </a:bodyPr>
          <a:lstStyle>
            <a:lvl1pPr lvl="0" algn="r">
              <a:spcBef>
                <a:spcPts val="0"/>
              </a:spcBef>
              <a:spcAft>
                <a:spcPts val="0"/>
              </a:spcAft>
              <a:buClr>
                <a:schemeClr val="dk1"/>
              </a:buClr>
              <a:buSzPts val="2400"/>
              <a:buNone/>
              <a:defRPr sz="2400"/>
            </a:lvl1pPr>
            <a:lvl2pPr lvl="1" algn="r">
              <a:spcBef>
                <a:spcPts val="0"/>
              </a:spcBef>
              <a:spcAft>
                <a:spcPts val="0"/>
              </a:spcAft>
              <a:buClr>
                <a:schemeClr val="dk1"/>
              </a:buClr>
              <a:buSzPts val="2400"/>
              <a:buNone/>
              <a:defRPr sz="2400"/>
            </a:lvl2pPr>
            <a:lvl3pPr lvl="2" algn="r">
              <a:spcBef>
                <a:spcPts val="0"/>
              </a:spcBef>
              <a:spcAft>
                <a:spcPts val="0"/>
              </a:spcAft>
              <a:buClr>
                <a:schemeClr val="dk1"/>
              </a:buClr>
              <a:buSzPts val="2400"/>
              <a:buNone/>
              <a:defRPr sz="2400"/>
            </a:lvl3pPr>
            <a:lvl4pPr lvl="3" algn="r">
              <a:spcBef>
                <a:spcPts val="0"/>
              </a:spcBef>
              <a:spcAft>
                <a:spcPts val="0"/>
              </a:spcAft>
              <a:buClr>
                <a:schemeClr val="dk1"/>
              </a:buClr>
              <a:buSzPts val="2400"/>
              <a:buNone/>
              <a:defRPr sz="2400"/>
            </a:lvl4pPr>
            <a:lvl5pPr lvl="4" algn="r">
              <a:spcBef>
                <a:spcPts val="0"/>
              </a:spcBef>
              <a:spcAft>
                <a:spcPts val="0"/>
              </a:spcAft>
              <a:buClr>
                <a:schemeClr val="dk1"/>
              </a:buClr>
              <a:buSzPts val="2400"/>
              <a:buNone/>
              <a:defRPr sz="2400"/>
            </a:lvl5pPr>
            <a:lvl6pPr lvl="5" algn="r">
              <a:spcBef>
                <a:spcPts val="0"/>
              </a:spcBef>
              <a:spcAft>
                <a:spcPts val="0"/>
              </a:spcAft>
              <a:buClr>
                <a:schemeClr val="dk1"/>
              </a:buClr>
              <a:buSzPts val="2400"/>
              <a:buNone/>
              <a:defRPr sz="2400"/>
            </a:lvl6pPr>
            <a:lvl7pPr lvl="6" algn="r">
              <a:spcBef>
                <a:spcPts val="0"/>
              </a:spcBef>
              <a:spcAft>
                <a:spcPts val="0"/>
              </a:spcAft>
              <a:buClr>
                <a:schemeClr val="dk1"/>
              </a:buClr>
              <a:buSzPts val="2400"/>
              <a:buNone/>
              <a:defRPr sz="2400"/>
            </a:lvl7pPr>
            <a:lvl8pPr lvl="7" algn="r">
              <a:spcBef>
                <a:spcPts val="0"/>
              </a:spcBef>
              <a:spcAft>
                <a:spcPts val="0"/>
              </a:spcAft>
              <a:buClr>
                <a:schemeClr val="dk1"/>
              </a:buClr>
              <a:buSzPts val="2400"/>
              <a:buNone/>
              <a:defRPr sz="2400"/>
            </a:lvl8pPr>
            <a:lvl9pPr lvl="8" algn="r">
              <a:spcBef>
                <a:spcPts val="0"/>
              </a:spcBef>
              <a:spcAft>
                <a:spcPts val="0"/>
              </a:spcAft>
              <a:buClr>
                <a:schemeClr val="dk1"/>
              </a:buClr>
              <a:buSzPts val="2400"/>
              <a:buNone/>
              <a:defRPr sz="2400"/>
            </a:lvl9pPr>
          </a:lstStyle>
          <a:p>
            <a:endParaRPr/>
          </a:p>
        </p:txBody>
      </p:sp>
      <p:sp>
        <p:nvSpPr>
          <p:cNvPr id="272" name="Google Shape;272;p22"/>
          <p:cNvSpPr txBox="1">
            <a:spLocks noGrp="1"/>
          </p:cNvSpPr>
          <p:nvPr>
            <p:ph type="title" idx="13"/>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273" name="Google Shape;273;p2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rketing campaign">
  <p:cSld name="CUSTOM_1">
    <p:bg>
      <p:bgPr>
        <a:solidFill>
          <a:schemeClr val="dk1"/>
        </a:solidFill>
        <a:effectLst/>
      </p:bgPr>
    </p:bg>
    <p:spTree>
      <p:nvGrpSpPr>
        <p:cNvPr id="1" name="Shape 274"/>
        <p:cNvGrpSpPr/>
        <p:nvPr/>
      </p:nvGrpSpPr>
      <p:grpSpPr>
        <a:xfrm>
          <a:off x="0" y="0"/>
          <a:ext cx="0" cy="0"/>
          <a:chOff x="0" y="0"/>
          <a:chExt cx="0" cy="0"/>
        </a:xfrm>
      </p:grpSpPr>
      <p:sp>
        <p:nvSpPr>
          <p:cNvPr id="275" name="Google Shape;275;p23"/>
          <p:cNvSpPr txBox="1">
            <a:spLocks noGrp="1"/>
          </p:cNvSpPr>
          <p:nvPr>
            <p:ph type="title"/>
          </p:nvPr>
        </p:nvSpPr>
        <p:spPr>
          <a:xfrm>
            <a:off x="230900" y="457200"/>
            <a:ext cx="57129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a:endParaRPr/>
          </a:p>
        </p:txBody>
      </p:sp>
      <p:sp>
        <p:nvSpPr>
          <p:cNvPr id="276" name="Google Shape;276;p23"/>
          <p:cNvSpPr/>
          <p:nvPr/>
        </p:nvSpPr>
        <p:spPr>
          <a:xfrm>
            <a:off x="230900" y="2574574"/>
            <a:ext cx="8684400" cy="54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277" name="Google Shape;277;p23"/>
          <p:cNvSpPr/>
          <p:nvPr/>
        </p:nvSpPr>
        <p:spPr>
          <a:xfrm>
            <a:off x="229800" y="3174585"/>
            <a:ext cx="8684400" cy="54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278" name="Google Shape;278;p23"/>
          <p:cNvSpPr/>
          <p:nvPr/>
        </p:nvSpPr>
        <p:spPr>
          <a:xfrm>
            <a:off x="229800" y="3774596"/>
            <a:ext cx="8684400" cy="54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279" name="Google Shape;279;p23"/>
          <p:cNvSpPr/>
          <p:nvPr/>
        </p:nvSpPr>
        <p:spPr>
          <a:xfrm>
            <a:off x="229800" y="4374607"/>
            <a:ext cx="8684400" cy="54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280" name="Google Shape;280;p23"/>
          <p:cNvSpPr txBox="1">
            <a:spLocks noGrp="1"/>
          </p:cNvSpPr>
          <p:nvPr>
            <p:ph type="subTitle" idx="1"/>
          </p:nvPr>
        </p:nvSpPr>
        <p:spPr>
          <a:xfrm>
            <a:off x="228600" y="2574574"/>
            <a:ext cx="1782300" cy="545400"/>
          </a:xfrm>
          <a:prstGeom prst="rect">
            <a:avLst/>
          </a:prstGeom>
        </p:spPr>
        <p:txBody>
          <a:bodyPr spcFirstLastPara="1" wrap="square" lIns="91425" tIns="91425" rIns="91425" bIns="91425" anchor="ctr" anchorCtr="0">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281" name="Google Shape;281;p23"/>
          <p:cNvSpPr txBox="1">
            <a:spLocks noGrp="1"/>
          </p:cNvSpPr>
          <p:nvPr>
            <p:ph type="subTitle" idx="2"/>
          </p:nvPr>
        </p:nvSpPr>
        <p:spPr>
          <a:xfrm>
            <a:off x="228600" y="3174588"/>
            <a:ext cx="1782300" cy="545400"/>
          </a:xfrm>
          <a:prstGeom prst="rect">
            <a:avLst/>
          </a:prstGeom>
        </p:spPr>
        <p:txBody>
          <a:bodyPr spcFirstLastPara="1" wrap="square" lIns="91425" tIns="91425" rIns="91425" bIns="91425" anchor="ctr" anchorCtr="0">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282" name="Google Shape;282;p23"/>
          <p:cNvSpPr txBox="1">
            <a:spLocks noGrp="1"/>
          </p:cNvSpPr>
          <p:nvPr>
            <p:ph type="subTitle" idx="3"/>
          </p:nvPr>
        </p:nvSpPr>
        <p:spPr>
          <a:xfrm>
            <a:off x="228600" y="3774593"/>
            <a:ext cx="1782300" cy="545400"/>
          </a:xfrm>
          <a:prstGeom prst="rect">
            <a:avLst/>
          </a:prstGeom>
        </p:spPr>
        <p:txBody>
          <a:bodyPr spcFirstLastPara="1" wrap="square" lIns="91425" tIns="91425" rIns="91425" bIns="91425" anchor="ctr" anchorCtr="0">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283" name="Google Shape;283;p23"/>
          <p:cNvSpPr txBox="1">
            <a:spLocks noGrp="1"/>
          </p:cNvSpPr>
          <p:nvPr>
            <p:ph type="subTitle" idx="4"/>
          </p:nvPr>
        </p:nvSpPr>
        <p:spPr>
          <a:xfrm>
            <a:off x="228600" y="4374598"/>
            <a:ext cx="1782300" cy="545400"/>
          </a:xfrm>
          <a:prstGeom prst="rect">
            <a:avLst/>
          </a:prstGeom>
        </p:spPr>
        <p:txBody>
          <a:bodyPr spcFirstLastPara="1" wrap="square" lIns="91425" tIns="91425" rIns="91425" bIns="91425" anchor="ctr" anchorCtr="0">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284" name="Google Shape;284;p23"/>
          <p:cNvSpPr txBox="1">
            <a:spLocks noGrp="1"/>
          </p:cNvSpPr>
          <p:nvPr>
            <p:ph type="body" idx="5"/>
          </p:nvPr>
        </p:nvSpPr>
        <p:spPr>
          <a:xfrm>
            <a:off x="4514725" y="2574680"/>
            <a:ext cx="4399800" cy="545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85" name="Google Shape;285;p23"/>
          <p:cNvSpPr txBox="1">
            <a:spLocks noGrp="1"/>
          </p:cNvSpPr>
          <p:nvPr>
            <p:ph type="body" idx="6"/>
          </p:nvPr>
        </p:nvSpPr>
        <p:spPr>
          <a:xfrm>
            <a:off x="4514725" y="3174644"/>
            <a:ext cx="4399800" cy="545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86" name="Google Shape;286;p23"/>
          <p:cNvSpPr txBox="1">
            <a:spLocks noGrp="1"/>
          </p:cNvSpPr>
          <p:nvPr>
            <p:ph type="body" idx="7"/>
          </p:nvPr>
        </p:nvSpPr>
        <p:spPr>
          <a:xfrm>
            <a:off x="4514725" y="3774634"/>
            <a:ext cx="4399800" cy="545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87" name="Google Shape;287;p23"/>
          <p:cNvSpPr txBox="1">
            <a:spLocks noGrp="1"/>
          </p:cNvSpPr>
          <p:nvPr>
            <p:ph type="body" idx="8"/>
          </p:nvPr>
        </p:nvSpPr>
        <p:spPr>
          <a:xfrm>
            <a:off x="4514725" y="4374625"/>
            <a:ext cx="4399800" cy="545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88" name="Google Shape;288;p23"/>
          <p:cNvSpPr/>
          <p:nvPr/>
        </p:nvSpPr>
        <p:spPr>
          <a:xfrm>
            <a:off x="232050" y="1374499"/>
            <a:ext cx="8684400" cy="54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289" name="Google Shape;289;p23"/>
          <p:cNvSpPr/>
          <p:nvPr/>
        </p:nvSpPr>
        <p:spPr>
          <a:xfrm>
            <a:off x="230950" y="1974510"/>
            <a:ext cx="8684400" cy="5454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290" name="Google Shape;290;p23"/>
          <p:cNvSpPr txBox="1">
            <a:spLocks noGrp="1"/>
          </p:cNvSpPr>
          <p:nvPr>
            <p:ph type="subTitle" idx="9"/>
          </p:nvPr>
        </p:nvSpPr>
        <p:spPr>
          <a:xfrm>
            <a:off x="229750" y="1374499"/>
            <a:ext cx="1782300" cy="545400"/>
          </a:xfrm>
          <a:prstGeom prst="rect">
            <a:avLst/>
          </a:prstGeom>
        </p:spPr>
        <p:txBody>
          <a:bodyPr spcFirstLastPara="1" wrap="square" lIns="91425" tIns="91425" rIns="91425" bIns="91425" anchor="ctr" anchorCtr="0">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291" name="Google Shape;291;p23"/>
          <p:cNvSpPr txBox="1">
            <a:spLocks noGrp="1"/>
          </p:cNvSpPr>
          <p:nvPr>
            <p:ph type="subTitle" idx="13"/>
          </p:nvPr>
        </p:nvSpPr>
        <p:spPr>
          <a:xfrm>
            <a:off x="229750" y="1974513"/>
            <a:ext cx="1782300" cy="545400"/>
          </a:xfrm>
          <a:prstGeom prst="rect">
            <a:avLst/>
          </a:prstGeom>
        </p:spPr>
        <p:txBody>
          <a:bodyPr spcFirstLastPara="1" wrap="square" lIns="91425" tIns="91425" rIns="91425" bIns="91425" anchor="ctr" anchorCtr="0">
            <a:noAutofit/>
          </a:bodyPr>
          <a:lstStyle>
            <a:lvl1pPr lvl="0">
              <a:spcBef>
                <a:spcPts val="0"/>
              </a:spcBef>
              <a:spcAft>
                <a:spcPts val="0"/>
              </a:spcAft>
              <a:buSzPts val="1800"/>
              <a:buFont typeface="Crimson Pro Medium"/>
              <a:buNone/>
              <a:defRPr sz="1800">
                <a:latin typeface="Crimson Pro Medium"/>
                <a:ea typeface="Crimson Pro Medium"/>
                <a:cs typeface="Crimson Pro Medium"/>
                <a:sym typeface="Crimson Pro Medium"/>
              </a:defRPr>
            </a:lvl1pPr>
            <a:lvl2pPr lvl="1">
              <a:spcBef>
                <a:spcPts val="0"/>
              </a:spcBef>
              <a:spcAft>
                <a:spcPts val="0"/>
              </a:spcAft>
              <a:buSzPts val="1800"/>
              <a:buFont typeface="Crimson Pro Medium"/>
              <a:buNone/>
              <a:defRPr sz="1800">
                <a:latin typeface="Crimson Pro Medium"/>
                <a:ea typeface="Crimson Pro Medium"/>
                <a:cs typeface="Crimson Pro Medium"/>
                <a:sym typeface="Crimson Pro Medium"/>
              </a:defRPr>
            </a:lvl2pPr>
            <a:lvl3pPr lvl="2">
              <a:spcBef>
                <a:spcPts val="0"/>
              </a:spcBef>
              <a:spcAft>
                <a:spcPts val="0"/>
              </a:spcAft>
              <a:buSzPts val="1800"/>
              <a:buFont typeface="Crimson Pro Medium"/>
              <a:buNone/>
              <a:defRPr sz="1800">
                <a:latin typeface="Crimson Pro Medium"/>
                <a:ea typeface="Crimson Pro Medium"/>
                <a:cs typeface="Crimson Pro Medium"/>
                <a:sym typeface="Crimson Pro Medium"/>
              </a:defRPr>
            </a:lvl3pPr>
            <a:lvl4pPr lvl="3">
              <a:spcBef>
                <a:spcPts val="0"/>
              </a:spcBef>
              <a:spcAft>
                <a:spcPts val="0"/>
              </a:spcAft>
              <a:buSzPts val="1800"/>
              <a:buFont typeface="Crimson Pro Medium"/>
              <a:buNone/>
              <a:defRPr sz="1800">
                <a:latin typeface="Crimson Pro Medium"/>
                <a:ea typeface="Crimson Pro Medium"/>
                <a:cs typeface="Crimson Pro Medium"/>
                <a:sym typeface="Crimson Pro Medium"/>
              </a:defRPr>
            </a:lvl4pPr>
            <a:lvl5pPr lvl="4">
              <a:spcBef>
                <a:spcPts val="0"/>
              </a:spcBef>
              <a:spcAft>
                <a:spcPts val="0"/>
              </a:spcAft>
              <a:buSzPts val="1800"/>
              <a:buFont typeface="Crimson Pro Medium"/>
              <a:buNone/>
              <a:defRPr sz="1800">
                <a:latin typeface="Crimson Pro Medium"/>
                <a:ea typeface="Crimson Pro Medium"/>
                <a:cs typeface="Crimson Pro Medium"/>
                <a:sym typeface="Crimson Pro Medium"/>
              </a:defRPr>
            </a:lvl5pPr>
            <a:lvl6pPr lvl="5">
              <a:spcBef>
                <a:spcPts val="0"/>
              </a:spcBef>
              <a:spcAft>
                <a:spcPts val="0"/>
              </a:spcAft>
              <a:buSzPts val="1800"/>
              <a:buFont typeface="Crimson Pro Medium"/>
              <a:buNone/>
              <a:defRPr sz="1800">
                <a:latin typeface="Crimson Pro Medium"/>
                <a:ea typeface="Crimson Pro Medium"/>
                <a:cs typeface="Crimson Pro Medium"/>
                <a:sym typeface="Crimson Pro Medium"/>
              </a:defRPr>
            </a:lvl6pPr>
            <a:lvl7pPr lvl="6">
              <a:spcBef>
                <a:spcPts val="0"/>
              </a:spcBef>
              <a:spcAft>
                <a:spcPts val="0"/>
              </a:spcAft>
              <a:buSzPts val="1800"/>
              <a:buFont typeface="Crimson Pro Medium"/>
              <a:buNone/>
              <a:defRPr sz="1800">
                <a:latin typeface="Crimson Pro Medium"/>
                <a:ea typeface="Crimson Pro Medium"/>
                <a:cs typeface="Crimson Pro Medium"/>
                <a:sym typeface="Crimson Pro Medium"/>
              </a:defRPr>
            </a:lvl7pPr>
            <a:lvl8pPr lvl="7">
              <a:spcBef>
                <a:spcPts val="0"/>
              </a:spcBef>
              <a:spcAft>
                <a:spcPts val="0"/>
              </a:spcAft>
              <a:buSzPts val="1800"/>
              <a:buFont typeface="Crimson Pro Medium"/>
              <a:buNone/>
              <a:defRPr sz="1800">
                <a:latin typeface="Crimson Pro Medium"/>
                <a:ea typeface="Crimson Pro Medium"/>
                <a:cs typeface="Crimson Pro Medium"/>
                <a:sym typeface="Crimson Pro Medium"/>
              </a:defRPr>
            </a:lvl8pPr>
            <a:lvl9pPr lvl="8">
              <a:spcBef>
                <a:spcPts val="0"/>
              </a:spcBef>
              <a:spcAft>
                <a:spcPts val="0"/>
              </a:spcAft>
              <a:buSzPts val="1800"/>
              <a:buFont typeface="Crimson Pro Medium"/>
              <a:buNone/>
              <a:defRPr sz="1800">
                <a:latin typeface="Crimson Pro Medium"/>
                <a:ea typeface="Crimson Pro Medium"/>
                <a:cs typeface="Crimson Pro Medium"/>
                <a:sym typeface="Crimson Pro Medium"/>
              </a:defRPr>
            </a:lvl9pPr>
          </a:lstStyle>
          <a:p>
            <a:endParaRPr/>
          </a:p>
        </p:txBody>
      </p:sp>
      <p:sp>
        <p:nvSpPr>
          <p:cNvPr id="292" name="Google Shape;292;p23"/>
          <p:cNvSpPr txBox="1">
            <a:spLocks noGrp="1"/>
          </p:cNvSpPr>
          <p:nvPr>
            <p:ph type="body" idx="14"/>
          </p:nvPr>
        </p:nvSpPr>
        <p:spPr>
          <a:xfrm>
            <a:off x="4515742" y="1374600"/>
            <a:ext cx="4399800" cy="545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93" name="Google Shape;293;p23"/>
          <p:cNvSpPr txBox="1">
            <a:spLocks noGrp="1"/>
          </p:cNvSpPr>
          <p:nvPr>
            <p:ph type="body" idx="15"/>
          </p:nvPr>
        </p:nvSpPr>
        <p:spPr>
          <a:xfrm>
            <a:off x="4515742" y="1974564"/>
            <a:ext cx="4399800" cy="5454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294" name="Google Shape;294;p2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ar Charts">
  <p:cSld name="CUSTOM_14">
    <p:bg>
      <p:bgPr>
        <a:solidFill>
          <a:schemeClr val="dk1"/>
        </a:solidFill>
        <a:effectLst/>
      </p:bgPr>
    </p:bg>
    <p:spTree>
      <p:nvGrpSpPr>
        <p:cNvPr id="1" name="Shape 295"/>
        <p:cNvGrpSpPr/>
        <p:nvPr/>
      </p:nvGrpSpPr>
      <p:grpSpPr>
        <a:xfrm>
          <a:off x="0" y="0"/>
          <a:ext cx="0" cy="0"/>
          <a:chOff x="0" y="0"/>
          <a:chExt cx="0" cy="0"/>
        </a:xfrm>
      </p:grpSpPr>
      <p:sp>
        <p:nvSpPr>
          <p:cNvPr id="296" name="Google Shape;296;p24"/>
          <p:cNvSpPr txBox="1">
            <a:spLocks noGrp="1"/>
          </p:cNvSpPr>
          <p:nvPr>
            <p:ph type="title"/>
          </p:nvPr>
        </p:nvSpPr>
        <p:spPr>
          <a:xfrm>
            <a:off x="230900" y="457200"/>
            <a:ext cx="57129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a:endParaRPr/>
          </a:p>
        </p:txBody>
      </p:sp>
      <p:sp>
        <p:nvSpPr>
          <p:cNvPr id="297" name="Google Shape;297;p2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l" rtl="0">
              <a:spcBef>
                <a:spcPts val="0"/>
              </a:spcBef>
              <a:spcAft>
                <a:spcPts val="0"/>
              </a:spcAft>
              <a:buNone/>
            </a:pPr>
            <a:fld id="{00000000-1234-1234-1234-123412341234}" type="slidenum">
              <a:rPr lang="en"/>
              <a:t>‹#›</a:t>
            </a:fld>
            <a:endParaRPr/>
          </a:p>
        </p:txBody>
      </p:sp>
      <p:grpSp>
        <p:nvGrpSpPr>
          <p:cNvPr id="298" name="Google Shape;298;p24"/>
          <p:cNvGrpSpPr/>
          <p:nvPr/>
        </p:nvGrpSpPr>
        <p:grpSpPr>
          <a:xfrm>
            <a:off x="228600" y="223475"/>
            <a:ext cx="1214500" cy="170400"/>
            <a:chOff x="304025" y="203375"/>
            <a:chExt cx="1214500" cy="170400"/>
          </a:xfrm>
        </p:grpSpPr>
        <p:sp>
          <p:nvSpPr>
            <p:cNvPr id="299" name="Google Shape;299;p24"/>
            <p:cNvSpPr txBox="1"/>
            <p:nvPr/>
          </p:nvSpPr>
          <p:spPr>
            <a:xfrm>
              <a:off x="304025" y="203650"/>
              <a:ext cx="578700" cy="169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800">
                  <a:solidFill>
                    <a:schemeClr val="lt1"/>
                  </a:solidFill>
                </a:rPr>
                <a:t>Section</a:t>
              </a:r>
              <a:endParaRPr sz="800">
                <a:solidFill>
                  <a:schemeClr val="lt1"/>
                </a:solidFill>
              </a:endParaRPr>
            </a:p>
          </p:txBody>
        </p:sp>
        <p:sp>
          <p:nvSpPr>
            <p:cNvPr id="300" name="Google Shape;300;p24"/>
            <p:cNvSpPr txBox="1"/>
            <p:nvPr/>
          </p:nvSpPr>
          <p:spPr>
            <a:xfrm>
              <a:off x="1194225" y="203650"/>
              <a:ext cx="324300" cy="1695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800">
                  <a:solidFill>
                    <a:schemeClr val="lt1"/>
                  </a:solidFill>
                </a:rPr>
                <a:t>12</a:t>
              </a:r>
              <a:endParaRPr sz="800">
                <a:solidFill>
                  <a:schemeClr val="lt1"/>
                </a:solidFill>
              </a:endParaRPr>
            </a:p>
          </p:txBody>
        </p:sp>
        <p:cxnSp>
          <p:nvCxnSpPr>
            <p:cNvPr id="301" name="Google Shape;301;p24"/>
            <p:cNvCxnSpPr/>
            <p:nvPr/>
          </p:nvCxnSpPr>
          <p:spPr>
            <a:xfrm>
              <a:off x="1181225" y="203375"/>
              <a:ext cx="600" cy="170400"/>
            </a:xfrm>
            <a:prstGeom prst="straightConnector1">
              <a:avLst/>
            </a:prstGeom>
            <a:noFill/>
            <a:ln w="9525" cap="flat" cmpd="sng">
              <a:solidFill>
                <a:schemeClr val="lt1"/>
              </a:solidFill>
              <a:prstDash val="solid"/>
              <a:round/>
              <a:headEnd type="none" w="med" len="med"/>
              <a:tailEnd type="none" w="med" len="med"/>
            </a:ln>
          </p:spPr>
        </p:cxnSp>
      </p:grpSp>
      <p:sp>
        <p:nvSpPr>
          <p:cNvPr id="302" name="Google Shape;302;p24"/>
          <p:cNvSpPr/>
          <p:nvPr/>
        </p:nvSpPr>
        <p:spPr>
          <a:xfrm>
            <a:off x="228600" y="223750"/>
            <a:ext cx="1214400" cy="169500"/>
          </a:xfrm>
          <a:prstGeom prst="roundRect">
            <a:avLst>
              <a:gd name="adj" fmla="val 50000"/>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accent1"/>
              </a:solidFill>
            </a:endParaRPr>
          </a:p>
        </p:txBody>
      </p:sp>
      <p:cxnSp>
        <p:nvCxnSpPr>
          <p:cNvPr id="303" name="Google Shape;303;p24"/>
          <p:cNvCxnSpPr/>
          <p:nvPr/>
        </p:nvCxnSpPr>
        <p:spPr>
          <a:xfrm>
            <a:off x="1105800" y="223475"/>
            <a:ext cx="600" cy="170400"/>
          </a:xfrm>
          <a:prstGeom prst="straightConnector1">
            <a:avLst/>
          </a:prstGeom>
          <a:noFill/>
          <a:ln w="9525" cap="flat" cmpd="sng">
            <a:solidFill>
              <a:schemeClr val="dk1"/>
            </a:solidFill>
            <a:prstDash val="solid"/>
            <a:round/>
            <a:headEnd type="none" w="med" len="med"/>
            <a:tailEnd type="none" w="med" len="med"/>
          </a:ln>
        </p:spPr>
      </p:cxnSp>
      <p:sp>
        <p:nvSpPr>
          <p:cNvPr id="304" name="Google Shape;304;p24"/>
          <p:cNvSpPr txBox="1">
            <a:spLocks noGrp="1"/>
          </p:cNvSpPr>
          <p:nvPr>
            <p:ph type="subTitle" idx="1"/>
          </p:nvPr>
        </p:nvSpPr>
        <p:spPr>
          <a:xfrm>
            <a:off x="228600" y="223475"/>
            <a:ext cx="877200" cy="170400"/>
          </a:xfrm>
          <a:prstGeom prst="rect">
            <a:avLst/>
          </a:prstGeom>
        </p:spPr>
        <p:txBody>
          <a:bodyPr spcFirstLastPara="1" wrap="square" lIns="91425" tIns="91425" rIns="91425" bIns="91425" anchor="ctr" anchorCtr="0">
            <a:noAutofit/>
          </a:bodyPr>
          <a:lstStyle>
            <a:lvl1pPr lvl="0">
              <a:spcBef>
                <a:spcPts val="0"/>
              </a:spcBef>
              <a:spcAft>
                <a:spcPts val="0"/>
              </a:spcAft>
              <a:buSzPts val="800"/>
              <a:buFont typeface="Space Grotesk"/>
              <a:buNone/>
              <a:defRPr sz="800">
                <a:latin typeface="Space Grotesk"/>
                <a:ea typeface="Space Grotesk"/>
                <a:cs typeface="Space Grotesk"/>
                <a:sym typeface="Space Grotesk"/>
              </a:defRPr>
            </a:lvl1pPr>
            <a:lvl2pPr lvl="1">
              <a:spcBef>
                <a:spcPts val="0"/>
              </a:spcBef>
              <a:spcAft>
                <a:spcPts val="0"/>
              </a:spcAft>
              <a:buSzPts val="800"/>
              <a:buFont typeface="Space Grotesk"/>
              <a:buNone/>
              <a:defRPr sz="800">
                <a:latin typeface="Space Grotesk"/>
                <a:ea typeface="Space Grotesk"/>
                <a:cs typeface="Space Grotesk"/>
                <a:sym typeface="Space Grotesk"/>
              </a:defRPr>
            </a:lvl2pPr>
            <a:lvl3pPr lvl="2">
              <a:spcBef>
                <a:spcPts val="0"/>
              </a:spcBef>
              <a:spcAft>
                <a:spcPts val="0"/>
              </a:spcAft>
              <a:buSzPts val="800"/>
              <a:buFont typeface="Space Grotesk"/>
              <a:buNone/>
              <a:defRPr sz="800">
                <a:latin typeface="Space Grotesk"/>
                <a:ea typeface="Space Grotesk"/>
                <a:cs typeface="Space Grotesk"/>
                <a:sym typeface="Space Grotesk"/>
              </a:defRPr>
            </a:lvl3pPr>
            <a:lvl4pPr lvl="3">
              <a:spcBef>
                <a:spcPts val="0"/>
              </a:spcBef>
              <a:spcAft>
                <a:spcPts val="0"/>
              </a:spcAft>
              <a:buSzPts val="800"/>
              <a:buFont typeface="Space Grotesk"/>
              <a:buNone/>
              <a:defRPr sz="800">
                <a:latin typeface="Space Grotesk"/>
                <a:ea typeface="Space Grotesk"/>
                <a:cs typeface="Space Grotesk"/>
                <a:sym typeface="Space Grotesk"/>
              </a:defRPr>
            </a:lvl4pPr>
            <a:lvl5pPr lvl="4">
              <a:spcBef>
                <a:spcPts val="0"/>
              </a:spcBef>
              <a:spcAft>
                <a:spcPts val="0"/>
              </a:spcAft>
              <a:buSzPts val="800"/>
              <a:buFont typeface="Space Grotesk"/>
              <a:buNone/>
              <a:defRPr sz="800">
                <a:latin typeface="Space Grotesk"/>
                <a:ea typeface="Space Grotesk"/>
                <a:cs typeface="Space Grotesk"/>
                <a:sym typeface="Space Grotesk"/>
              </a:defRPr>
            </a:lvl5pPr>
            <a:lvl6pPr lvl="5">
              <a:spcBef>
                <a:spcPts val="0"/>
              </a:spcBef>
              <a:spcAft>
                <a:spcPts val="0"/>
              </a:spcAft>
              <a:buSzPts val="800"/>
              <a:buFont typeface="Space Grotesk"/>
              <a:buNone/>
              <a:defRPr sz="800">
                <a:latin typeface="Space Grotesk"/>
                <a:ea typeface="Space Grotesk"/>
                <a:cs typeface="Space Grotesk"/>
                <a:sym typeface="Space Grotesk"/>
              </a:defRPr>
            </a:lvl6pPr>
            <a:lvl7pPr lvl="6">
              <a:spcBef>
                <a:spcPts val="0"/>
              </a:spcBef>
              <a:spcAft>
                <a:spcPts val="0"/>
              </a:spcAft>
              <a:buSzPts val="800"/>
              <a:buFont typeface="Space Grotesk"/>
              <a:buNone/>
              <a:defRPr sz="800">
                <a:latin typeface="Space Grotesk"/>
                <a:ea typeface="Space Grotesk"/>
                <a:cs typeface="Space Grotesk"/>
                <a:sym typeface="Space Grotesk"/>
              </a:defRPr>
            </a:lvl7pPr>
            <a:lvl8pPr lvl="7">
              <a:spcBef>
                <a:spcPts val="0"/>
              </a:spcBef>
              <a:spcAft>
                <a:spcPts val="0"/>
              </a:spcAft>
              <a:buSzPts val="800"/>
              <a:buFont typeface="Space Grotesk"/>
              <a:buNone/>
              <a:defRPr sz="800">
                <a:latin typeface="Space Grotesk"/>
                <a:ea typeface="Space Grotesk"/>
                <a:cs typeface="Space Grotesk"/>
                <a:sym typeface="Space Grotesk"/>
              </a:defRPr>
            </a:lvl8pPr>
            <a:lvl9pPr lvl="8">
              <a:spcBef>
                <a:spcPts val="0"/>
              </a:spcBef>
              <a:spcAft>
                <a:spcPts val="0"/>
              </a:spcAft>
              <a:buSzPts val="800"/>
              <a:buFont typeface="Space Grotesk"/>
              <a:buNone/>
              <a:defRPr sz="800">
                <a:latin typeface="Space Grotesk"/>
                <a:ea typeface="Space Grotesk"/>
                <a:cs typeface="Space Grotesk"/>
                <a:sym typeface="Space Grotesk"/>
              </a:defRPr>
            </a:lvl9pPr>
          </a:lstStyle>
          <a:p>
            <a:endParaRPr/>
          </a:p>
        </p:txBody>
      </p:sp>
      <p:sp>
        <p:nvSpPr>
          <p:cNvPr id="305" name="Google Shape;305;p24"/>
          <p:cNvSpPr txBox="1">
            <a:spLocks noGrp="1"/>
          </p:cNvSpPr>
          <p:nvPr>
            <p:ph type="sldNum" idx="2"/>
          </p:nvPr>
        </p:nvSpPr>
        <p:spPr>
          <a:xfrm>
            <a:off x="1105700" y="223000"/>
            <a:ext cx="336600" cy="170400"/>
          </a:xfrm>
          <a:prstGeom prst="rect">
            <a:avLst/>
          </a:prstGeom>
          <a:noFill/>
          <a:ln>
            <a:noFill/>
          </a:ln>
        </p:spPr>
        <p:txBody>
          <a:bodyPr spcFirstLastPara="1" wrap="square" lIns="91425" tIns="91425" rIns="91425" bIns="91425" anchor="ctr" anchorCtr="0">
            <a:noAutofit/>
          </a:bodyPr>
          <a:lstStyle>
            <a:lvl1pPr lvl="0" algn="r" rtl="0">
              <a:buNone/>
              <a:defRPr sz="900">
                <a:solidFill>
                  <a:schemeClr val="dk1"/>
                </a:solidFill>
                <a:latin typeface="Space Grotesk"/>
                <a:ea typeface="Space Grotesk"/>
                <a:cs typeface="Space Grotesk"/>
                <a:sym typeface="Space Grotesk"/>
              </a:defRPr>
            </a:lvl1pPr>
            <a:lvl2pPr lvl="1" algn="r" rtl="0">
              <a:buNone/>
              <a:defRPr sz="900">
                <a:solidFill>
                  <a:schemeClr val="dk1"/>
                </a:solidFill>
                <a:latin typeface="Space Grotesk"/>
                <a:ea typeface="Space Grotesk"/>
                <a:cs typeface="Space Grotesk"/>
                <a:sym typeface="Space Grotesk"/>
              </a:defRPr>
            </a:lvl2pPr>
            <a:lvl3pPr lvl="2" algn="r" rtl="0">
              <a:buNone/>
              <a:defRPr sz="900">
                <a:solidFill>
                  <a:schemeClr val="dk1"/>
                </a:solidFill>
                <a:latin typeface="Space Grotesk"/>
                <a:ea typeface="Space Grotesk"/>
                <a:cs typeface="Space Grotesk"/>
                <a:sym typeface="Space Grotesk"/>
              </a:defRPr>
            </a:lvl3pPr>
            <a:lvl4pPr lvl="3" algn="r" rtl="0">
              <a:buNone/>
              <a:defRPr sz="900">
                <a:solidFill>
                  <a:schemeClr val="dk1"/>
                </a:solidFill>
                <a:latin typeface="Space Grotesk"/>
                <a:ea typeface="Space Grotesk"/>
                <a:cs typeface="Space Grotesk"/>
                <a:sym typeface="Space Grotesk"/>
              </a:defRPr>
            </a:lvl4pPr>
            <a:lvl5pPr lvl="4" algn="r" rtl="0">
              <a:buNone/>
              <a:defRPr sz="900">
                <a:solidFill>
                  <a:schemeClr val="dk1"/>
                </a:solidFill>
                <a:latin typeface="Space Grotesk"/>
                <a:ea typeface="Space Grotesk"/>
                <a:cs typeface="Space Grotesk"/>
                <a:sym typeface="Space Grotesk"/>
              </a:defRPr>
            </a:lvl5pPr>
            <a:lvl6pPr lvl="5" algn="r" rtl="0">
              <a:buNone/>
              <a:defRPr sz="900">
                <a:solidFill>
                  <a:schemeClr val="dk1"/>
                </a:solidFill>
                <a:latin typeface="Space Grotesk"/>
                <a:ea typeface="Space Grotesk"/>
                <a:cs typeface="Space Grotesk"/>
                <a:sym typeface="Space Grotesk"/>
              </a:defRPr>
            </a:lvl6pPr>
            <a:lvl7pPr lvl="6" algn="r" rtl="0">
              <a:buNone/>
              <a:defRPr sz="900">
                <a:solidFill>
                  <a:schemeClr val="dk1"/>
                </a:solidFill>
                <a:latin typeface="Space Grotesk"/>
                <a:ea typeface="Space Grotesk"/>
                <a:cs typeface="Space Grotesk"/>
                <a:sym typeface="Space Grotesk"/>
              </a:defRPr>
            </a:lvl7pPr>
            <a:lvl8pPr lvl="7" algn="r" rtl="0">
              <a:buNone/>
              <a:defRPr sz="900">
                <a:solidFill>
                  <a:schemeClr val="dk1"/>
                </a:solidFill>
                <a:latin typeface="Space Grotesk"/>
                <a:ea typeface="Space Grotesk"/>
                <a:cs typeface="Space Grotesk"/>
                <a:sym typeface="Space Grotesk"/>
              </a:defRPr>
            </a:lvl8pPr>
            <a:lvl9pPr lvl="8" algn="r" rtl="0">
              <a:buNone/>
              <a:defRPr sz="900">
                <a:solidFill>
                  <a:schemeClr val="dk1"/>
                </a:solidFill>
                <a:latin typeface="Space Grotesk"/>
                <a:ea typeface="Space Grotesk"/>
                <a:cs typeface="Space Grotesk"/>
                <a:sym typeface="Space Grotesk"/>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Project Updates">
  <p:cSld name="CUSTOM_2">
    <p:bg>
      <p:bgPr>
        <a:solidFill>
          <a:schemeClr val="lt1"/>
        </a:solidFill>
        <a:effectLst/>
      </p:bgPr>
    </p:bg>
    <p:spTree>
      <p:nvGrpSpPr>
        <p:cNvPr id="1" name="Shape 306"/>
        <p:cNvGrpSpPr/>
        <p:nvPr/>
      </p:nvGrpSpPr>
      <p:grpSpPr>
        <a:xfrm>
          <a:off x="0" y="0"/>
          <a:ext cx="0" cy="0"/>
          <a:chOff x="0" y="0"/>
          <a:chExt cx="0" cy="0"/>
        </a:xfrm>
      </p:grpSpPr>
      <p:sp>
        <p:nvSpPr>
          <p:cNvPr id="307" name="Google Shape;307;p25"/>
          <p:cNvSpPr/>
          <p:nvPr/>
        </p:nvSpPr>
        <p:spPr>
          <a:xfrm>
            <a:off x="228601" y="2289551"/>
            <a:ext cx="161400" cy="17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5"/>
          <p:cNvSpPr/>
          <p:nvPr/>
        </p:nvSpPr>
        <p:spPr>
          <a:xfrm>
            <a:off x="228601" y="3368687"/>
            <a:ext cx="161400" cy="17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9" name="Google Shape;309;p25"/>
          <p:cNvSpPr/>
          <p:nvPr/>
        </p:nvSpPr>
        <p:spPr>
          <a:xfrm>
            <a:off x="228601" y="4447824"/>
            <a:ext cx="161400" cy="17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0" name="Google Shape;310;p25"/>
          <p:cNvSpPr txBox="1">
            <a:spLocks noGrp="1"/>
          </p:cNvSpPr>
          <p:nvPr>
            <p:ph type="subTitle" idx="1"/>
          </p:nvPr>
        </p:nvSpPr>
        <p:spPr>
          <a:xfrm>
            <a:off x="473450" y="2289475"/>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11" name="Google Shape;311;p25"/>
          <p:cNvSpPr txBox="1">
            <a:spLocks noGrp="1"/>
          </p:cNvSpPr>
          <p:nvPr>
            <p:ph type="body" idx="2"/>
          </p:nvPr>
        </p:nvSpPr>
        <p:spPr>
          <a:xfrm>
            <a:off x="473450" y="2523625"/>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312" name="Google Shape;312;p25"/>
          <p:cNvSpPr txBox="1">
            <a:spLocks noGrp="1"/>
          </p:cNvSpPr>
          <p:nvPr>
            <p:ph type="subTitle" idx="3"/>
          </p:nvPr>
        </p:nvSpPr>
        <p:spPr>
          <a:xfrm>
            <a:off x="473450" y="3368675"/>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13" name="Google Shape;313;p25"/>
          <p:cNvSpPr txBox="1">
            <a:spLocks noGrp="1"/>
          </p:cNvSpPr>
          <p:nvPr>
            <p:ph type="body" idx="4"/>
          </p:nvPr>
        </p:nvSpPr>
        <p:spPr>
          <a:xfrm>
            <a:off x="473450" y="3602825"/>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314" name="Google Shape;314;p25"/>
          <p:cNvSpPr txBox="1">
            <a:spLocks noGrp="1"/>
          </p:cNvSpPr>
          <p:nvPr>
            <p:ph type="subTitle" idx="5"/>
          </p:nvPr>
        </p:nvSpPr>
        <p:spPr>
          <a:xfrm>
            <a:off x="473450" y="4447875"/>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15" name="Google Shape;315;p25"/>
          <p:cNvSpPr txBox="1">
            <a:spLocks noGrp="1"/>
          </p:cNvSpPr>
          <p:nvPr>
            <p:ph type="body" idx="6"/>
          </p:nvPr>
        </p:nvSpPr>
        <p:spPr>
          <a:xfrm>
            <a:off x="473450" y="4682025"/>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316" name="Google Shape;316;p25"/>
          <p:cNvSpPr/>
          <p:nvPr/>
        </p:nvSpPr>
        <p:spPr>
          <a:xfrm>
            <a:off x="4514726" y="2289626"/>
            <a:ext cx="161400" cy="17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7" name="Google Shape;317;p25"/>
          <p:cNvSpPr/>
          <p:nvPr/>
        </p:nvSpPr>
        <p:spPr>
          <a:xfrm>
            <a:off x="4514726" y="3368762"/>
            <a:ext cx="161400" cy="17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8" name="Google Shape;318;p25"/>
          <p:cNvSpPr/>
          <p:nvPr/>
        </p:nvSpPr>
        <p:spPr>
          <a:xfrm>
            <a:off x="4514726" y="4447899"/>
            <a:ext cx="161400" cy="170400"/>
          </a:xfrm>
          <a:prstGeom prst="ellipse">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9" name="Google Shape;319;p25"/>
          <p:cNvSpPr txBox="1">
            <a:spLocks noGrp="1"/>
          </p:cNvSpPr>
          <p:nvPr>
            <p:ph type="subTitle" idx="7"/>
          </p:nvPr>
        </p:nvSpPr>
        <p:spPr>
          <a:xfrm>
            <a:off x="4759575" y="2289550"/>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20" name="Google Shape;320;p25"/>
          <p:cNvSpPr txBox="1">
            <a:spLocks noGrp="1"/>
          </p:cNvSpPr>
          <p:nvPr>
            <p:ph type="body" idx="8"/>
          </p:nvPr>
        </p:nvSpPr>
        <p:spPr>
          <a:xfrm>
            <a:off x="4759575" y="2523700"/>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321" name="Google Shape;321;p25"/>
          <p:cNvSpPr txBox="1">
            <a:spLocks noGrp="1"/>
          </p:cNvSpPr>
          <p:nvPr>
            <p:ph type="subTitle" idx="9"/>
          </p:nvPr>
        </p:nvSpPr>
        <p:spPr>
          <a:xfrm>
            <a:off x="4759575" y="3368750"/>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22" name="Google Shape;322;p25"/>
          <p:cNvSpPr txBox="1">
            <a:spLocks noGrp="1"/>
          </p:cNvSpPr>
          <p:nvPr>
            <p:ph type="body" idx="13"/>
          </p:nvPr>
        </p:nvSpPr>
        <p:spPr>
          <a:xfrm>
            <a:off x="4759575" y="3602900"/>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323" name="Google Shape;323;p25"/>
          <p:cNvSpPr txBox="1">
            <a:spLocks noGrp="1"/>
          </p:cNvSpPr>
          <p:nvPr>
            <p:ph type="subTitle" idx="14"/>
          </p:nvPr>
        </p:nvSpPr>
        <p:spPr>
          <a:xfrm>
            <a:off x="4759575" y="4447950"/>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1600"/>
              <a:buNone/>
              <a:defRPr sz="1600"/>
            </a:lvl1pPr>
            <a:lvl2pPr lvl="1">
              <a:spcBef>
                <a:spcPts val="0"/>
              </a:spcBef>
              <a:spcAft>
                <a:spcPts val="0"/>
              </a:spcAft>
              <a:buSzPts val="2400"/>
              <a:buNone/>
              <a:defRPr/>
            </a:lvl2pPr>
            <a:lvl3pPr lvl="2">
              <a:spcBef>
                <a:spcPts val="0"/>
              </a:spcBef>
              <a:spcAft>
                <a:spcPts val="0"/>
              </a:spcAft>
              <a:buSzPts val="2400"/>
              <a:buNone/>
              <a:defRPr/>
            </a:lvl3pPr>
            <a:lvl4pPr lvl="3">
              <a:spcBef>
                <a:spcPts val="0"/>
              </a:spcBef>
              <a:spcAft>
                <a:spcPts val="0"/>
              </a:spcAft>
              <a:buSzPts val="2400"/>
              <a:buNone/>
              <a:defRPr/>
            </a:lvl4pPr>
            <a:lvl5pPr lvl="4">
              <a:spcBef>
                <a:spcPts val="0"/>
              </a:spcBef>
              <a:spcAft>
                <a:spcPts val="0"/>
              </a:spcAft>
              <a:buSzPts val="2400"/>
              <a:buNone/>
              <a:defRPr/>
            </a:lvl5pPr>
            <a:lvl6pPr lvl="5">
              <a:spcBef>
                <a:spcPts val="0"/>
              </a:spcBef>
              <a:spcAft>
                <a:spcPts val="0"/>
              </a:spcAft>
              <a:buSzPts val="2400"/>
              <a:buNone/>
              <a:defRPr/>
            </a:lvl6pPr>
            <a:lvl7pPr lvl="6">
              <a:spcBef>
                <a:spcPts val="0"/>
              </a:spcBef>
              <a:spcAft>
                <a:spcPts val="0"/>
              </a:spcAft>
              <a:buSzPts val="2400"/>
              <a:buNone/>
              <a:defRPr/>
            </a:lvl7pPr>
            <a:lvl8pPr lvl="7">
              <a:spcBef>
                <a:spcPts val="0"/>
              </a:spcBef>
              <a:spcAft>
                <a:spcPts val="0"/>
              </a:spcAft>
              <a:buSzPts val="2400"/>
              <a:buNone/>
              <a:defRPr/>
            </a:lvl8pPr>
            <a:lvl9pPr lvl="8">
              <a:spcBef>
                <a:spcPts val="0"/>
              </a:spcBef>
              <a:spcAft>
                <a:spcPts val="0"/>
              </a:spcAft>
              <a:buSzPts val="2400"/>
              <a:buNone/>
              <a:defRPr/>
            </a:lvl9pPr>
          </a:lstStyle>
          <a:p>
            <a:endParaRPr/>
          </a:p>
        </p:txBody>
      </p:sp>
      <p:sp>
        <p:nvSpPr>
          <p:cNvPr id="324" name="Google Shape;324;p25"/>
          <p:cNvSpPr txBox="1">
            <a:spLocks noGrp="1"/>
          </p:cNvSpPr>
          <p:nvPr>
            <p:ph type="body" idx="15"/>
          </p:nvPr>
        </p:nvSpPr>
        <p:spPr>
          <a:xfrm>
            <a:off x="4759575" y="4682100"/>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325" name="Google Shape;325;p25"/>
          <p:cNvSpPr txBox="1">
            <a:spLocks noGrp="1"/>
          </p:cNvSpPr>
          <p:nvPr>
            <p:ph type="title"/>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326" name="Google Shape;326;p2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Line Graph">
  <p:cSld name="CUSTOM_12">
    <p:bg>
      <p:bgPr>
        <a:solidFill>
          <a:schemeClr val="lt1"/>
        </a:solidFill>
        <a:effectLst/>
      </p:bgPr>
    </p:bg>
    <p:spTree>
      <p:nvGrpSpPr>
        <p:cNvPr id="1" name="Shape 327"/>
        <p:cNvGrpSpPr/>
        <p:nvPr/>
      </p:nvGrpSpPr>
      <p:grpSpPr>
        <a:xfrm>
          <a:off x="0" y="0"/>
          <a:ext cx="0" cy="0"/>
          <a:chOff x="0" y="0"/>
          <a:chExt cx="0" cy="0"/>
        </a:xfrm>
      </p:grpSpPr>
      <p:sp>
        <p:nvSpPr>
          <p:cNvPr id="328" name="Google Shape;328;p26"/>
          <p:cNvSpPr txBox="1">
            <a:spLocks noGrp="1"/>
          </p:cNvSpPr>
          <p:nvPr>
            <p:ph type="title"/>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329" name="Google Shape;329;p2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Objectives / Key Takeaways">
  <p:cSld name="CUSTOM_12_1">
    <p:bg>
      <p:bgPr>
        <a:solidFill>
          <a:schemeClr val="lt1"/>
        </a:solidFill>
        <a:effectLst/>
      </p:bgPr>
    </p:bg>
    <p:spTree>
      <p:nvGrpSpPr>
        <p:cNvPr id="1" name="Shape 330"/>
        <p:cNvGrpSpPr/>
        <p:nvPr/>
      </p:nvGrpSpPr>
      <p:grpSpPr>
        <a:xfrm>
          <a:off x="0" y="0"/>
          <a:ext cx="0" cy="0"/>
          <a:chOff x="0" y="0"/>
          <a:chExt cx="0" cy="0"/>
        </a:xfrm>
      </p:grpSpPr>
      <p:graphicFrame>
        <p:nvGraphicFramePr>
          <p:cNvPr id="331" name="Google Shape;331;p27"/>
          <p:cNvGraphicFramePr/>
          <p:nvPr/>
        </p:nvGraphicFramePr>
        <p:xfrm>
          <a:off x="228588" y="1424250"/>
          <a:ext cx="3000000" cy="3000000"/>
        </p:xfrm>
        <a:graphic>
          <a:graphicData uri="http://schemas.openxmlformats.org/drawingml/2006/table">
            <a:tbl>
              <a:tblPr>
                <a:noFill/>
                <a:tableStyleId>{9053DB2A-5F7F-4A42-998B-682B29974B64}</a:tableStyleId>
              </a:tblPr>
              <a:tblGrid>
                <a:gridCol w="2711825">
                  <a:extLst>
                    <a:ext uri="{9D8B030D-6E8A-4147-A177-3AD203B41FA5}">
                      <a16:colId xmlns:a16="http://schemas.microsoft.com/office/drawing/2014/main" val="20000"/>
                    </a:ext>
                  </a:extLst>
                </a:gridCol>
              </a:tblGrid>
              <a:tr h="3817025">
                <a:tc>
                  <a:txBody>
                    <a:bodyPr/>
                    <a:lstStyle/>
                    <a:p>
                      <a:pPr marL="0" lvl="0" indent="0" algn="l" rtl="0">
                        <a:spcBef>
                          <a:spcPts val="0"/>
                        </a:spcBef>
                        <a:spcAft>
                          <a:spcPts val="0"/>
                        </a:spcAft>
                        <a:buNone/>
                      </a:pPr>
                      <a:endParaRPr>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332" name="Google Shape;332;p27"/>
          <p:cNvGraphicFramePr/>
          <p:nvPr/>
        </p:nvGraphicFramePr>
        <p:xfrm>
          <a:off x="3216075" y="1424250"/>
          <a:ext cx="3000000" cy="3000000"/>
        </p:xfrm>
        <a:graphic>
          <a:graphicData uri="http://schemas.openxmlformats.org/drawingml/2006/table">
            <a:tbl>
              <a:tblPr>
                <a:noFill/>
                <a:tableStyleId>{9053DB2A-5F7F-4A42-998B-682B29974B64}</a:tableStyleId>
              </a:tblPr>
              <a:tblGrid>
                <a:gridCol w="2711825">
                  <a:extLst>
                    <a:ext uri="{9D8B030D-6E8A-4147-A177-3AD203B41FA5}">
                      <a16:colId xmlns:a16="http://schemas.microsoft.com/office/drawing/2014/main" val="20000"/>
                    </a:ext>
                  </a:extLst>
                </a:gridCol>
              </a:tblGrid>
              <a:tr h="3817025">
                <a:tc>
                  <a:txBody>
                    <a:bodyPr/>
                    <a:lstStyle/>
                    <a:p>
                      <a:pPr marL="0" lvl="0" indent="0" algn="l" rtl="0">
                        <a:spcBef>
                          <a:spcPts val="0"/>
                        </a:spcBef>
                        <a:spcAft>
                          <a:spcPts val="0"/>
                        </a:spcAft>
                        <a:buNone/>
                      </a:pPr>
                      <a:endParaRPr>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333" name="Google Shape;333;p27"/>
          <p:cNvGraphicFramePr/>
          <p:nvPr/>
        </p:nvGraphicFramePr>
        <p:xfrm>
          <a:off x="6203563" y="1424250"/>
          <a:ext cx="3000000" cy="3000000"/>
        </p:xfrm>
        <a:graphic>
          <a:graphicData uri="http://schemas.openxmlformats.org/drawingml/2006/table">
            <a:tbl>
              <a:tblPr>
                <a:noFill/>
                <a:tableStyleId>{9053DB2A-5F7F-4A42-998B-682B29974B64}</a:tableStyleId>
              </a:tblPr>
              <a:tblGrid>
                <a:gridCol w="2711825">
                  <a:extLst>
                    <a:ext uri="{9D8B030D-6E8A-4147-A177-3AD203B41FA5}">
                      <a16:colId xmlns:a16="http://schemas.microsoft.com/office/drawing/2014/main" val="20000"/>
                    </a:ext>
                  </a:extLst>
                </a:gridCol>
              </a:tblGrid>
              <a:tr h="3817025">
                <a:tc>
                  <a:txBody>
                    <a:bodyPr/>
                    <a:lstStyle/>
                    <a:p>
                      <a:pPr marL="0" lvl="0" indent="0" algn="l" rtl="0">
                        <a:spcBef>
                          <a:spcPts val="0"/>
                        </a:spcBef>
                        <a:spcAft>
                          <a:spcPts val="0"/>
                        </a:spcAft>
                        <a:buNone/>
                      </a:pPr>
                      <a:endParaRPr>
                        <a:solidFill>
                          <a:schemeClr val="dk1"/>
                        </a:solidFill>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34" name="Google Shape;334;p27"/>
          <p:cNvSpPr txBox="1">
            <a:spLocks noGrp="1"/>
          </p:cNvSpPr>
          <p:nvPr>
            <p:ph type="body" idx="1"/>
          </p:nvPr>
        </p:nvSpPr>
        <p:spPr>
          <a:xfrm>
            <a:off x="356300" y="2437750"/>
            <a:ext cx="2456400" cy="24624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35" name="Google Shape;335;p27"/>
          <p:cNvSpPr txBox="1">
            <a:spLocks noGrp="1"/>
          </p:cNvSpPr>
          <p:nvPr>
            <p:ph type="body" idx="2"/>
          </p:nvPr>
        </p:nvSpPr>
        <p:spPr>
          <a:xfrm>
            <a:off x="3343788" y="2437750"/>
            <a:ext cx="2456400" cy="24624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36" name="Google Shape;336;p27"/>
          <p:cNvSpPr txBox="1">
            <a:spLocks noGrp="1"/>
          </p:cNvSpPr>
          <p:nvPr>
            <p:ph type="body" idx="3"/>
          </p:nvPr>
        </p:nvSpPr>
        <p:spPr>
          <a:xfrm>
            <a:off x="6331275" y="2437750"/>
            <a:ext cx="2456400" cy="24624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337" name="Google Shape;337;p27"/>
          <p:cNvSpPr txBox="1">
            <a:spLocks noGrp="1"/>
          </p:cNvSpPr>
          <p:nvPr>
            <p:ph type="title"/>
          </p:nvPr>
        </p:nvSpPr>
        <p:spPr>
          <a:xfrm>
            <a:off x="333350" y="1565975"/>
            <a:ext cx="2502300" cy="678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38" name="Google Shape;338;p27"/>
          <p:cNvSpPr txBox="1">
            <a:spLocks noGrp="1"/>
          </p:cNvSpPr>
          <p:nvPr>
            <p:ph type="title" idx="4"/>
          </p:nvPr>
        </p:nvSpPr>
        <p:spPr>
          <a:xfrm>
            <a:off x="3320850" y="1565975"/>
            <a:ext cx="2502300" cy="678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39" name="Google Shape;339;p27"/>
          <p:cNvSpPr txBox="1">
            <a:spLocks noGrp="1"/>
          </p:cNvSpPr>
          <p:nvPr>
            <p:ph type="title" idx="5"/>
          </p:nvPr>
        </p:nvSpPr>
        <p:spPr>
          <a:xfrm>
            <a:off x="6308325" y="1565975"/>
            <a:ext cx="2502300" cy="6780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340" name="Google Shape;340;p27"/>
          <p:cNvSpPr txBox="1">
            <a:spLocks noGrp="1"/>
          </p:cNvSpPr>
          <p:nvPr>
            <p:ph type="title" idx="6"/>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341" name="Google Shape;341;p27"/>
          <p:cNvSpPr txBox="1">
            <a:spLocks noGrp="1"/>
          </p:cNvSpPr>
          <p:nvPr>
            <p:ph type="title" idx="7"/>
          </p:nvPr>
        </p:nvSpPr>
        <p:spPr>
          <a:xfrm>
            <a:off x="316303" y="1833564"/>
            <a:ext cx="2502300" cy="1358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342" name="Google Shape;342;p27"/>
          <p:cNvSpPr txBox="1">
            <a:spLocks noGrp="1"/>
          </p:cNvSpPr>
          <p:nvPr>
            <p:ph type="title" idx="8"/>
          </p:nvPr>
        </p:nvSpPr>
        <p:spPr>
          <a:xfrm>
            <a:off x="3320853" y="1833564"/>
            <a:ext cx="2502300" cy="1358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343" name="Google Shape;343;p27"/>
          <p:cNvSpPr txBox="1">
            <a:spLocks noGrp="1"/>
          </p:cNvSpPr>
          <p:nvPr>
            <p:ph type="title" idx="9"/>
          </p:nvPr>
        </p:nvSpPr>
        <p:spPr>
          <a:xfrm>
            <a:off x="6308328" y="1833564"/>
            <a:ext cx="2502300" cy="13581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344" name="Google Shape;344;p27"/>
          <p:cNvSpPr txBox="1">
            <a:spLocks noGrp="1"/>
          </p:cNvSpPr>
          <p:nvPr>
            <p:ph type="title" idx="13"/>
          </p:nvPr>
        </p:nvSpPr>
        <p:spPr>
          <a:xfrm>
            <a:off x="5552275" y="457200"/>
            <a:ext cx="3368700" cy="5622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3600"/>
              <a:buNone/>
              <a:defRPr/>
            </a:lvl1pPr>
            <a:lvl2pPr lvl="1" algn="r">
              <a:spcBef>
                <a:spcPts val="0"/>
              </a:spcBef>
              <a:spcAft>
                <a:spcPts val="0"/>
              </a:spcAft>
              <a:buClr>
                <a:schemeClr val="dk1"/>
              </a:buClr>
              <a:buSzPts val="3600"/>
              <a:buNone/>
              <a:defRPr sz="3600"/>
            </a:lvl2pPr>
            <a:lvl3pPr lvl="2" algn="r">
              <a:spcBef>
                <a:spcPts val="0"/>
              </a:spcBef>
              <a:spcAft>
                <a:spcPts val="0"/>
              </a:spcAft>
              <a:buClr>
                <a:schemeClr val="dk1"/>
              </a:buClr>
              <a:buSzPts val="3600"/>
              <a:buNone/>
              <a:defRPr sz="3600"/>
            </a:lvl3pPr>
            <a:lvl4pPr lvl="3" algn="r">
              <a:spcBef>
                <a:spcPts val="0"/>
              </a:spcBef>
              <a:spcAft>
                <a:spcPts val="0"/>
              </a:spcAft>
              <a:buClr>
                <a:schemeClr val="dk1"/>
              </a:buClr>
              <a:buSzPts val="3600"/>
              <a:buNone/>
              <a:defRPr sz="3600"/>
            </a:lvl4pPr>
            <a:lvl5pPr lvl="4" algn="r">
              <a:spcBef>
                <a:spcPts val="0"/>
              </a:spcBef>
              <a:spcAft>
                <a:spcPts val="0"/>
              </a:spcAft>
              <a:buClr>
                <a:schemeClr val="dk1"/>
              </a:buClr>
              <a:buSzPts val="3600"/>
              <a:buNone/>
              <a:defRPr sz="3600"/>
            </a:lvl5pPr>
            <a:lvl6pPr lvl="5" algn="r">
              <a:spcBef>
                <a:spcPts val="0"/>
              </a:spcBef>
              <a:spcAft>
                <a:spcPts val="0"/>
              </a:spcAft>
              <a:buClr>
                <a:schemeClr val="dk1"/>
              </a:buClr>
              <a:buSzPts val="3600"/>
              <a:buNone/>
              <a:defRPr sz="3600"/>
            </a:lvl6pPr>
            <a:lvl7pPr lvl="6" algn="r">
              <a:spcBef>
                <a:spcPts val="0"/>
              </a:spcBef>
              <a:spcAft>
                <a:spcPts val="0"/>
              </a:spcAft>
              <a:buClr>
                <a:schemeClr val="dk1"/>
              </a:buClr>
              <a:buSzPts val="3600"/>
              <a:buNone/>
              <a:defRPr sz="3600"/>
            </a:lvl7pPr>
            <a:lvl8pPr lvl="7" algn="r">
              <a:spcBef>
                <a:spcPts val="0"/>
              </a:spcBef>
              <a:spcAft>
                <a:spcPts val="0"/>
              </a:spcAft>
              <a:buClr>
                <a:schemeClr val="dk1"/>
              </a:buClr>
              <a:buSzPts val="3600"/>
              <a:buNone/>
              <a:defRPr sz="3600"/>
            </a:lvl8pPr>
            <a:lvl9pPr lvl="8" algn="r">
              <a:spcBef>
                <a:spcPts val="0"/>
              </a:spcBef>
              <a:spcAft>
                <a:spcPts val="0"/>
              </a:spcAft>
              <a:buClr>
                <a:schemeClr val="dk1"/>
              </a:buClr>
              <a:buSzPts val="3600"/>
              <a:buNone/>
              <a:defRPr sz="3600"/>
            </a:lvl9pPr>
          </a:lstStyle>
          <a:p>
            <a:endParaRPr/>
          </a:p>
        </p:txBody>
      </p:sp>
      <p:sp>
        <p:nvSpPr>
          <p:cNvPr id="345" name="Google Shape;345;p2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Upcoming Events">
  <p:cSld name="CUSTOM_3">
    <p:bg>
      <p:bgPr>
        <a:solidFill>
          <a:schemeClr val="dk1"/>
        </a:solidFill>
        <a:effectLst/>
      </p:bgPr>
    </p:bg>
    <p:spTree>
      <p:nvGrpSpPr>
        <p:cNvPr id="1" name="Shape 346"/>
        <p:cNvGrpSpPr/>
        <p:nvPr/>
      </p:nvGrpSpPr>
      <p:grpSpPr>
        <a:xfrm>
          <a:off x="0" y="0"/>
          <a:ext cx="0" cy="0"/>
          <a:chOff x="0" y="0"/>
          <a:chExt cx="0" cy="0"/>
        </a:xfrm>
      </p:grpSpPr>
      <p:sp>
        <p:nvSpPr>
          <p:cNvPr id="347" name="Google Shape;347;p28"/>
          <p:cNvSpPr txBox="1">
            <a:spLocks noGrp="1"/>
          </p:cNvSpPr>
          <p:nvPr>
            <p:ph type="title"/>
          </p:nvPr>
        </p:nvSpPr>
        <p:spPr>
          <a:xfrm>
            <a:off x="230900" y="697875"/>
            <a:ext cx="4406400" cy="801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a:endParaRPr/>
          </a:p>
        </p:txBody>
      </p:sp>
      <p:sp>
        <p:nvSpPr>
          <p:cNvPr id="348" name="Google Shape;348;p28"/>
          <p:cNvSpPr txBox="1">
            <a:spLocks noGrp="1"/>
          </p:cNvSpPr>
          <p:nvPr>
            <p:ph type="subTitle" idx="1"/>
          </p:nvPr>
        </p:nvSpPr>
        <p:spPr>
          <a:xfrm>
            <a:off x="5943750" y="973900"/>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349" name="Google Shape;349;p28"/>
          <p:cNvSpPr txBox="1">
            <a:spLocks noGrp="1"/>
          </p:cNvSpPr>
          <p:nvPr>
            <p:ph type="body" idx="2"/>
          </p:nvPr>
        </p:nvSpPr>
        <p:spPr>
          <a:xfrm>
            <a:off x="5943750" y="1208050"/>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2"/>
              </a:buClr>
              <a:buSzPts val="1000"/>
              <a:buChar char="●"/>
              <a:defRPr sz="1000">
                <a:solidFill>
                  <a:schemeClr val="dk2"/>
                </a:solidFill>
              </a:defRPr>
            </a:lvl1pPr>
            <a:lvl2pPr marL="914400" lvl="1" indent="-292100">
              <a:spcBef>
                <a:spcPts val="0"/>
              </a:spcBef>
              <a:spcAft>
                <a:spcPts val="0"/>
              </a:spcAft>
              <a:buClr>
                <a:schemeClr val="dk2"/>
              </a:buClr>
              <a:buSzPts val="1000"/>
              <a:buChar char="○"/>
              <a:defRPr sz="1000">
                <a:solidFill>
                  <a:schemeClr val="dk2"/>
                </a:solidFill>
              </a:defRPr>
            </a:lvl2pPr>
            <a:lvl3pPr marL="1371600" lvl="2" indent="-292100">
              <a:spcBef>
                <a:spcPts val="0"/>
              </a:spcBef>
              <a:spcAft>
                <a:spcPts val="0"/>
              </a:spcAft>
              <a:buClr>
                <a:schemeClr val="dk2"/>
              </a:buClr>
              <a:buSzPts val="1000"/>
              <a:buChar char="■"/>
              <a:defRPr sz="1000">
                <a:solidFill>
                  <a:schemeClr val="dk2"/>
                </a:solidFill>
              </a:defRPr>
            </a:lvl3pPr>
            <a:lvl4pPr marL="1828800" lvl="3" indent="-292100">
              <a:spcBef>
                <a:spcPts val="0"/>
              </a:spcBef>
              <a:spcAft>
                <a:spcPts val="0"/>
              </a:spcAft>
              <a:buClr>
                <a:schemeClr val="dk2"/>
              </a:buClr>
              <a:buSzPts val="1000"/>
              <a:buChar char="●"/>
              <a:defRPr sz="1000">
                <a:solidFill>
                  <a:schemeClr val="dk2"/>
                </a:solidFill>
              </a:defRPr>
            </a:lvl4pPr>
            <a:lvl5pPr marL="2286000" lvl="4" indent="-292100">
              <a:spcBef>
                <a:spcPts val="0"/>
              </a:spcBef>
              <a:spcAft>
                <a:spcPts val="0"/>
              </a:spcAft>
              <a:buClr>
                <a:schemeClr val="dk2"/>
              </a:buClr>
              <a:buSzPts val="1000"/>
              <a:buChar char="○"/>
              <a:defRPr sz="1000">
                <a:solidFill>
                  <a:schemeClr val="dk2"/>
                </a:solidFill>
              </a:defRPr>
            </a:lvl5pPr>
            <a:lvl6pPr marL="2743200" lvl="5" indent="-292100">
              <a:spcBef>
                <a:spcPts val="0"/>
              </a:spcBef>
              <a:spcAft>
                <a:spcPts val="0"/>
              </a:spcAft>
              <a:buClr>
                <a:schemeClr val="dk2"/>
              </a:buClr>
              <a:buSzPts val="1000"/>
              <a:buChar char="■"/>
              <a:defRPr sz="1000">
                <a:solidFill>
                  <a:schemeClr val="dk2"/>
                </a:solidFill>
              </a:defRPr>
            </a:lvl6pPr>
            <a:lvl7pPr marL="3200400" lvl="6" indent="-292100">
              <a:spcBef>
                <a:spcPts val="0"/>
              </a:spcBef>
              <a:spcAft>
                <a:spcPts val="0"/>
              </a:spcAft>
              <a:buClr>
                <a:schemeClr val="dk2"/>
              </a:buClr>
              <a:buSzPts val="1000"/>
              <a:buChar char="●"/>
              <a:defRPr sz="1000">
                <a:solidFill>
                  <a:schemeClr val="dk2"/>
                </a:solidFill>
              </a:defRPr>
            </a:lvl7pPr>
            <a:lvl8pPr marL="3657600" lvl="7" indent="-292100">
              <a:spcBef>
                <a:spcPts val="0"/>
              </a:spcBef>
              <a:spcAft>
                <a:spcPts val="0"/>
              </a:spcAft>
              <a:buClr>
                <a:schemeClr val="dk2"/>
              </a:buClr>
              <a:buSzPts val="1000"/>
              <a:buChar char="○"/>
              <a:defRPr sz="1000">
                <a:solidFill>
                  <a:schemeClr val="dk2"/>
                </a:solidFill>
              </a:defRPr>
            </a:lvl8pPr>
            <a:lvl9pPr marL="4114800" lvl="8" indent="-292100">
              <a:spcBef>
                <a:spcPts val="0"/>
              </a:spcBef>
              <a:spcAft>
                <a:spcPts val="0"/>
              </a:spcAft>
              <a:buClr>
                <a:schemeClr val="dk2"/>
              </a:buClr>
              <a:buSzPts val="1000"/>
              <a:buChar char="■"/>
              <a:defRPr sz="1000">
                <a:solidFill>
                  <a:schemeClr val="dk2"/>
                </a:solidFill>
              </a:defRPr>
            </a:lvl9pPr>
          </a:lstStyle>
          <a:p>
            <a:endParaRPr/>
          </a:p>
        </p:txBody>
      </p:sp>
      <p:sp>
        <p:nvSpPr>
          <p:cNvPr id="350" name="Google Shape;350;p28"/>
          <p:cNvSpPr txBox="1">
            <a:spLocks noGrp="1"/>
          </p:cNvSpPr>
          <p:nvPr>
            <p:ph type="subTitle" idx="3"/>
          </p:nvPr>
        </p:nvSpPr>
        <p:spPr>
          <a:xfrm>
            <a:off x="5943750" y="2053025"/>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351" name="Google Shape;351;p28"/>
          <p:cNvSpPr txBox="1">
            <a:spLocks noGrp="1"/>
          </p:cNvSpPr>
          <p:nvPr>
            <p:ph type="body" idx="4"/>
          </p:nvPr>
        </p:nvSpPr>
        <p:spPr>
          <a:xfrm>
            <a:off x="5943750" y="2287175"/>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2"/>
              </a:buClr>
              <a:buSzPts val="1000"/>
              <a:buChar char="●"/>
              <a:defRPr sz="1000">
                <a:solidFill>
                  <a:schemeClr val="dk2"/>
                </a:solidFill>
              </a:defRPr>
            </a:lvl1pPr>
            <a:lvl2pPr marL="914400" lvl="1" indent="-292100">
              <a:spcBef>
                <a:spcPts val="0"/>
              </a:spcBef>
              <a:spcAft>
                <a:spcPts val="0"/>
              </a:spcAft>
              <a:buClr>
                <a:schemeClr val="dk2"/>
              </a:buClr>
              <a:buSzPts val="1000"/>
              <a:buChar char="○"/>
              <a:defRPr sz="1000">
                <a:solidFill>
                  <a:schemeClr val="dk2"/>
                </a:solidFill>
              </a:defRPr>
            </a:lvl2pPr>
            <a:lvl3pPr marL="1371600" lvl="2" indent="-292100">
              <a:spcBef>
                <a:spcPts val="0"/>
              </a:spcBef>
              <a:spcAft>
                <a:spcPts val="0"/>
              </a:spcAft>
              <a:buClr>
                <a:schemeClr val="dk2"/>
              </a:buClr>
              <a:buSzPts val="1000"/>
              <a:buChar char="■"/>
              <a:defRPr sz="1000">
                <a:solidFill>
                  <a:schemeClr val="dk2"/>
                </a:solidFill>
              </a:defRPr>
            </a:lvl3pPr>
            <a:lvl4pPr marL="1828800" lvl="3" indent="-292100">
              <a:spcBef>
                <a:spcPts val="0"/>
              </a:spcBef>
              <a:spcAft>
                <a:spcPts val="0"/>
              </a:spcAft>
              <a:buClr>
                <a:schemeClr val="dk2"/>
              </a:buClr>
              <a:buSzPts val="1000"/>
              <a:buChar char="●"/>
              <a:defRPr sz="1000">
                <a:solidFill>
                  <a:schemeClr val="dk2"/>
                </a:solidFill>
              </a:defRPr>
            </a:lvl4pPr>
            <a:lvl5pPr marL="2286000" lvl="4" indent="-292100">
              <a:spcBef>
                <a:spcPts val="0"/>
              </a:spcBef>
              <a:spcAft>
                <a:spcPts val="0"/>
              </a:spcAft>
              <a:buClr>
                <a:schemeClr val="dk2"/>
              </a:buClr>
              <a:buSzPts val="1000"/>
              <a:buChar char="○"/>
              <a:defRPr sz="1000">
                <a:solidFill>
                  <a:schemeClr val="dk2"/>
                </a:solidFill>
              </a:defRPr>
            </a:lvl5pPr>
            <a:lvl6pPr marL="2743200" lvl="5" indent="-292100">
              <a:spcBef>
                <a:spcPts val="0"/>
              </a:spcBef>
              <a:spcAft>
                <a:spcPts val="0"/>
              </a:spcAft>
              <a:buClr>
                <a:schemeClr val="dk2"/>
              </a:buClr>
              <a:buSzPts val="1000"/>
              <a:buChar char="■"/>
              <a:defRPr sz="1000">
                <a:solidFill>
                  <a:schemeClr val="dk2"/>
                </a:solidFill>
              </a:defRPr>
            </a:lvl6pPr>
            <a:lvl7pPr marL="3200400" lvl="6" indent="-292100">
              <a:spcBef>
                <a:spcPts val="0"/>
              </a:spcBef>
              <a:spcAft>
                <a:spcPts val="0"/>
              </a:spcAft>
              <a:buClr>
                <a:schemeClr val="dk2"/>
              </a:buClr>
              <a:buSzPts val="1000"/>
              <a:buChar char="●"/>
              <a:defRPr sz="1000">
                <a:solidFill>
                  <a:schemeClr val="dk2"/>
                </a:solidFill>
              </a:defRPr>
            </a:lvl7pPr>
            <a:lvl8pPr marL="3657600" lvl="7" indent="-292100">
              <a:spcBef>
                <a:spcPts val="0"/>
              </a:spcBef>
              <a:spcAft>
                <a:spcPts val="0"/>
              </a:spcAft>
              <a:buClr>
                <a:schemeClr val="dk2"/>
              </a:buClr>
              <a:buSzPts val="1000"/>
              <a:buChar char="○"/>
              <a:defRPr sz="1000">
                <a:solidFill>
                  <a:schemeClr val="dk2"/>
                </a:solidFill>
              </a:defRPr>
            </a:lvl8pPr>
            <a:lvl9pPr marL="4114800" lvl="8" indent="-292100">
              <a:spcBef>
                <a:spcPts val="0"/>
              </a:spcBef>
              <a:spcAft>
                <a:spcPts val="0"/>
              </a:spcAft>
              <a:buClr>
                <a:schemeClr val="dk2"/>
              </a:buClr>
              <a:buSzPts val="1000"/>
              <a:buChar char="■"/>
              <a:defRPr sz="1000">
                <a:solidFill>
                  <a:schemeClr val="dk2"/>
                </a:solidFill>
              </a:defRPr>
            </a:lvl9pPr>
          </a:lstStyle>
          <a:p>
            <a:endParaRPr/>
          </a:p>
        </p:txBody>
      </p:sp>
      <p:sp>
        <p:nvSpPr>
          <p:cNvPr id="352" name="Google Shape;352;p28"/>
          <p:cNvSpPr txBox="1">
            <a:spLocks noGrp="1"/>
          </p:cNvSpPr>
          <p:nvPr>
            <p:ph type="subTitle" idx="5"/>
          </p:nvPr>
        </p:nvSpPr>
        <p:spPr>
          <a:xfrm>
            <a:off x="5943750" y="3132150"/>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353" name="Google Shape;353;p28"/>
          <p:cNvSpPr txBox="1">
            <a:spLocks noGrp="1"/>
          </p:cNvSpPr>
          <p:nvPr>
            <p:ph type="body" idx="6"/>
          </p:nvPr>
        </p:nvSpPr>
        <p:spPr>
          <a:xfrm>
            <a:off x="5943750" y="3366300"/>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2"/>
              </a:buClr>
              <a:buSzPts val="1000"/>
              <a:buChar char="●"/>
              <a:defRPr sz="1000">
                <a:solidFill>
                  <a:schemeClr val="dk2"/>
                </a:solidFill>
              </a:defRPr>
            </a:lvl1pPr>
            <a:lvl2pPr marL="914400" lvl="1" indent="-292100">
              <a:spcBef>
                <a:spcPts val="0"/>
              </a:spcBef>
              <a:spcAft>
                <a:spcPts val="0"/>
              </a:spcAft>
              <a:buClr>
                <a:schemeClr val="dk2"/>
              </a:buClr>
              <a:buSzPts val="1000"/>
              <a:buChar char="○"/>
              <a:defRPr sz="1000">
                <a:solidFill>
                  <a:schemeClr val="dk2"/>
                </a:solidFill>
              </a:defRPr>
            </a:lvl2pPr>
            <a:lvl3pPr marL="1371600" lvl="2" indent="-292100">
              <a:spcBef>
                <a:spcPts val="0"/>
              </a:spcBef>
              <a:spcAft>
                <a:spcPts val="0"/>
              </a:spcAft>
              <a:buClr>
                <a:schemeClr val="dk2"/>
              </a:buClr>
              <a:buSzPts val="1000"/>
              <a:buChar char="■"/>
              <a:defRPr sz="1000">
                <a:solidFill>
                  <a:schemeClr val="dk2"/>
                </a:solidFill>
              </a:defRPr>
            </a:lvl3pPr>
            <a:lvl4pPr marL="1828800" lvl="3" indent="-292100">
              <a:spcBef>
                <a:spcPts val="0"/>
              </a:spcBef>
              <a:spcAft>
                <a:spcPts val="0"/>
              </a:spcAft>
              <a:buClr>
                <a:schemeClr val="dk2"/>
              </a:buClr>
              <a:buSzPts val="1000"/>
              <a:buChar char="●"/>
              <a:defRPr sz="1000">
                <a:solidFill>
                  <a:schemeClr val="dk2"/>
                </a:solidFill>
              </a:defRPr>
            </a:lvl4pPr>
            <a:lvl5pPr marL="2286000" lvl="4" indent="-292100">
              <a:spcBef>
                <a:spcPts val="0"/>
              </a:spcBef>
              <a:spcAft>
                <a:spcPts val="0"/>
              </a:spcAft>
              <a:buClr>
                <a:schemeClr val="dk2"/>
              </a:buClr>
              <a:buSzPts val="1000"/>
              <a:buChar char="○"/>
              <a:defRPr sz="1000">
                <a:solidFill>
                  <a:schemeClr val="dk2"/>
                </a:solidFill>
              </a:defRPr>
            </a:lvl5pPr>
            <a:lvl6pPr marL="2743200" lvl="5" indent="-292100">
              <a:spcBef>
                <a:spcPts val="0"/>
              </a:spcBef>
              <a:spcAft>
                <a:spcPts val="0"/>
              </a:spcAft>
              <a:buClr>
                <a:schemeClr val="dk2"/>
              </a:buClr>
              <a:buSzPts val="1000"/>
              <a:buChar char="■"/>
              <a:defRPr sz="1000">
                <a:solidFill>
                  <a:schemeClr val="dk2"/>
                </a:solidFill>
              </a:defRPr>
            </a:lvl6pPr>
            <a:lvl7pPr marL="3200400" lvl="6" indent="-292100">
              <a:spcBef>
                <a:spcPts val="0"/>
              </a:spcBef>
              <a:spcAft>
                <a:spcPts val="0"/>
              </a:spcAft>
              <a:buClr>
                <a:schemeClr val="dk2"/>
              </a:buClr>
              <a:buSzPts val="1000"/>
              <a:buChar char="●"/>
              <a:defRPr sz="1000">
                <a:solidFill>
                  <a:schemeClr val="dk2"/>
                </a:solidFill>
              </a:defRPr>
            </a:lvl7pPr>
            <a:lvl8pPr marL="3657600" lvl="7" indent="-292100">
              <a:spcBef>
                <a:spcPts val="0"/>
              </a:spcBef>
              <a:spcAft>
                <a:spcPts val="0"/>
              </a:spcAft>
              <a:buClr>
                <a:schemeClr val="dk2"/>
              </a:buClr>
              <a:buSzPts val="1000"/>
              <a:buChar char="○"/>
              <a:defRPr sz="1000">
                <a:solidFill>
                  <a:schemeClr val="dk2"/>
                </a:solidFill>
              </a:defRPr>
            </a:lvl8pPr>
            <a:lvl9pPr marL="4114800" lvl="8" indent="-292100">
              <a:spcBef>
                <a:spcPts val="0"/>
              </a:spcBef>
              <a:spcAft>
                <a:spcPts val="0"/>
              </a:spcAft>
              <a:buClr>
                <a:schemeClr val="dk2"/>
              </a:buClr>
              <a:buSzPts val="1000"/>
              <a:buChar char="■"/>
              <a:defRPr sz="1000">
                <a:solidFill>
                  <a:schemeClr val="dk2"/>
                </a:solidFill>
              </a:defRPr>
            </a:lvl9pPr>
          </a:lstStyle>
          <a:p>
            <a:endParaRPr/>
          </a:p>
        </p:txBody>
      </p:sp>
      <p:sp>
        <p:nvSpPr>
          <p:cNvPr id="354" name="Google Shape;354;p28"/>
          <p:cNvSpPr txBox="1">
            <a:spLocks noGrp="1"/>
          </p:cNvSpPr>
          <p:nvPr>
            <p:ph type="subTitle" idx="7"/>
          </p:nvPr>
        </p:nvSpPr>
        <p:spPr>
          <a:xfrm>
            <a:off x="5943750" y="4211275"/>
            <a:ext cx="2996100" cy="1704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355" name="Google Shape;355;p28"/>
          <p:cNvSpPr txBox="1">
            <a:spLocks noGrp="1"/>
          </p:cNvSpPr>
          <p:nvPr>
            <p:ph type="body" idx="8"/>
          </p:nvPr>
        </p:nvSpPr>
        <p:spPr>
          <a:xfrm>
            <a:off x="5943750" y="4445425"/>
            <a:ext cx="2819100" cy="1704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2"/>
              </a:buClr>
              <a:buSzPts val="1000"/>
              <a:buChar char="●"/>
              <a:defRPr sz="1000">
                <a:solidFill>
                  <a:schemeClr val="dk2"/>
                </a:solidFill>
              </a:defRPr>
            </a:lvl1pPr>
            <a:lvl2pPr marL="914400" lvl="1" indent="-292100">
              <a:spcBef>
                <a:spcPts val="0"/>
              </a:spcBef>
              <a:spcAft>
                <a:spcPts val="0"/>
              </a:spcAft>
              <a:buClr>
                <a:schemeClr val="dk2"/>
              </a:buClr>
              <a:buSzPts val="1000"/>
              <a:buChar char="○"/>
              <a:defRPr sz="1000">
                <a:solidFill>
                  <a:schemeClr val="dk2"/>
                </a:solidFill>
              </a:defRPr>
            </a:lvl2pPr>
            <a:lvl3pPr marL="1371600" lvl="2" indent="-292100">
              <a:spcBef>
                <a:spcPts val="0"/>
              </a:spcBef>
              <a:spcAft>
                <a:spcPts val="0"/>
              </a:spcAft>
              <a:buClr>
                <a:schemeClr val="dk2"/>
              </a:buClr>
              <a:buSzPts val="1000"/>
              <a:buChar char="■"/>
              <a:defRPr sz="1000">
                <a:solidFill>
                  <a:schemeClr val="dk2"/>
                </a:solidFill>
              </a:defRPr>
            </a:lvl3pPr>
            <a:lvl4pPr marL="1828800" lvl="3" indent="-292100">
              <a:spcBef>
                <a:spcPts val="0"/>
              </a:spcBef>
              <a:spcAft>
                <a:spcPts val="0"/>
              </a:spcAft>
              <a:buClr>
                <a:schemeClr val="dk2"/>
              </a:buClr>
              <a:buSzPts val="1000"/>
              <a:buChar char="●"/>
              <a:defRPr sz="1000">
                <a:solidFill>
                  <a:schemeClr val="dk2"/>
                </a:solidFill>
              </a:defRPr>
            </a:lvl4pPr>
            <a:lvl5pPr marL="2286000" lvl="4" indent="-292100">
              <a:spcBef>
                <a:spcPts val="0"/>
              </a:spcBef>
              <a:spcAft>
                <a:spcPts val="0"/>
              </a:spcAft>
              <a:buClr>
                <a:schemeClr val="dk2"/>
              </a:buClr>
              <a:buSzPts val="1000"/>
              <a:buChar char="○"/>
              <a:defRPr sz="1000">
                <a:solidFill>
                  <a:schemeClr val="dk2"/>
                </a:solidFill>
              </a:defRPr>
            </a:lvl5pPr>
            <a:lvl6pPr marL="2743200" lvl="5" indent="-292100">
              <a:spcBef>
                <a:spcPts val="0"/>
              </a:spcBef>
              <a:spcAft>
                <a:spcPts val="0"/>
              </a:spcAft>
              <a:buClr>
                <a:schemeClr val="dk2"/>
              </a:buClr>
              <a:buSzPts val="1000"/>
              <a:buChar char="■"/>
              <a:defRPr sz="1000">
                <a:solidFill>
                  <a:schemeClr val="dk2"/>
                </a:solidFill>
              </a:defRPr>
            </a:lvl6pPr>
            <a:lvl7pPr marL="3200400" lvl="6" indent="-292100">
              <a:spcBef>
                <a:spcPts val="0"/>
              </a:spcBef>
              <a:spcAft>
                <a:spcPts val="0"/>
              </a:spcAft>
              <a:buClr>
                <a:schemeClr val="dk2"/>
              </a:buClr>
              <a:buSzPts val="1000"/>
              <a:buChar char="●"/>
              <a:defRPr sz="1000">
                <a:solidFill>
                  <a:schemeClr val="dk2"/>
                </a:solidFill>
              </a:defRPr>
            </a:lvl7pPr>
            <a:lvl8pPr marL="3657600" lvl="7" indent="-292100">
              <a:spcBef>
                <a:spcPts val="0"/>
              </a:spcBef>
              <a:spcAft>
                <a:spcPts val="0"/>
              </a:spcAft>
              <a:buClr>
                <a:schemeClr val="dk2"/>
              </a:buClr>
              <a:buSzPts val="1000"/>
              <a:buChar char="○"/>
              <a:defRPr sz="1000">
                <a:solidFill>
                  <a:schemeClr val="dk2"/>
                </a:solidFill>
              </a:defRPr>
            </a:lvl8pPr>
            <a:lvl9pPr marL="4114800" lvl="8" indent="-292100">
              <a:spcBef>
                <a:spcPts val="0"/>
              </a:spcBef>
              <a:spcAft>
                <a:spcPts val="0"/>
              </a:spcAft>
              <a:buClr>
                <a:schemeClr val="dk2"/>
              </a:buClr>
              <a:buSzPts val="1000"/>
              <a:buChar char="■"/>
              <a:defRPr sz="1000">
                <a:solidFill>
                  <a:schemeClr val="dk2"/>
                </a:solidFill>
              </a:defRPr>
            </a:lvl9pPr>
          </a:lstStyle>
          <a:p>
            <a:endParaRPr/>
          </a:p>
        </p:txBody>
      </p:sp>
      <p:sp>
        <p:nvSpPr>
          <p:cNvPr id="356" name="Google Shape;356;p28"/>
          <p:cNvSpPr txBox="1">
            <a:spLocks noGrp="1"/>
          </p:cNvSpPr>
          <p:nvPr>
            <p:ph type="subTitle" idx="9"/>
          </p:nvPr>
        </p:nvSpPr>
        <p:spPr>
          <a:xfrm>
            <a:off x="227975" y="2744325"/>
            <a:ext cx="3572100" cy="3879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400"/>
              <a:buNone/>
              <a:defRPr>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357" name="Google Shape;357;p28"/>
          <p:cNvSpPr txBox="1">
            <a:spLocks noGrp="1"/>
          </p:cNvSpPr>
          <p:nvPr>
            <p:ph type="body" idx="13"/>
          </p:nvPr>
        </p:nvSpPr>
        <p:spPr>
          <a:xfrm>
            <a:off x="227875" y="3458750"/>
            <a:ext cx="4287000" cy="14613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358" name="Google Shape;358;p2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Milestones">
  <p:cSld name="CUSTOM_3_1">
    <p:bg>
      <p:bgPr>
        <a:solidFill>
          <a:schemeClr val="dk1"/>
        </a:solidFill>
        <a:effectLst/>
      </p:bgPr>
    </p:bg>
    <p:spTree>
      <p:nvGrpSpPr>
        <p:cNvPr id="1" name="Shape 359"/>
        <p:cNvGrpSpPr/>
        <p:nvPr/>
      </p:nvGrpSpPr>
      <p:grpSpPr>
        <a:xfrm>
          <a:off x="0" y="0"/>
          <a:ext cx="0" cy="0"/>
          <a:chOff x="0" y="0"/>
          <a:chExt cx="0" cy="0"/>
        </a:xfrm>
      </p:grpSpPr>
      <p:sp>
        <p:nvSpPr>
          <p:cNvPr id="360" name="Google Shape;360;p29"/>
          <p:cNvSpPr txBox="1">
            <a:spLocks noGrp="1"/>
          </p:cNvSpPr>
          <p:nvPr>
            <p:ph type="subTitle" idx="1"/>
          </p:nvPr>
        </p:nvSpPr>
        <p:spPr>
          <a:xfrm>
            <a:off x="852075" y="2128039"/>
            <a:ext cx="2088900" cy="170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361" name="Google Shape;361;p29"/>
          <p:cNvSpPr txBox="1">
            <a:spLocks noGrp="1"/>
          </p:cNvSpPr>
          <p:nvPr>
            <p:ph type="title"/>
          </p:nvPr>
        </p:nvSpPr>
        <p:spPr>
          <a:xfrm>
            <a:off x="230900" y="457200"/>
            <a:ext cx="71877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a:endParaRPr/>
          </a:p>
        </p:txBody>
      </p:sp>
      <p:sp>
        <p:nvSpPr>
          <p:cNvPr id="362" name="Google Shape;362;p29"/>
          <p:cNvSpPr txBox="1">
            <a:spLocks noGrp="1"/>
          </p:cNvSpPr>
          <p:nvPr>
            <p:ph type="subTitle" idx="2"/>
          </p:nvPr>
        </p:nvSpPr>
        <p:spPr>
          <a:xfrm>
            <a:off x="3046825" y="2128039"/>
            <a:ext cx="2088900" cy="170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363" name="Google Shape;363;p29"/>
          <p:cNvSpPr txBox="1">
            <a:spLocks noGrp="1"/>
          </p:cNvSpPr>
          <p:nvPr>
            <p:ph type="subTitle" idx="3"/>
          </p:nvPr>
        </p:nvSpPr>
        <p:spPr>
          <a:xfrm>
            <a:off x="5169875" y="2128039"/>
            <a:ext cx="2088900" cy="170400"/>
          </a:xfrm>
          <a:prstGeom prst="rect">
            <a:avLst/>
          </a:prstGeom>
        </p:spPr>
        <p:txBody>
          <a:bodyPr spcFirstLastPara="1" wrap="square" lIns="91425" tIns="91425" rIns="91425" bIns="91425" anchor="b" anchorCtr="0">
            <a:noAutofit/>
          </a:bodyPr>
          <a:lstStyle>
            <a:lvl1pPr lvl="0" algn="ctr">
              <a:spcBef>
                <a:spcPts val="0"/>
              </a:spcBef>
              <a:spcAft>
                <a:spcPts val="0"/>
              </a:spcAft>
              <a:buClr>
                <a:schemeClr val="dk2"/>
              </a:buClr>
              <a:buSzPts val="1600"/>
              <a:buNone/>
              <a:defRPr sz="1600">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364" name="Google Shape;364;p29"/>
          <p:cNvSpPr txBox="1">
            <a:spLocks noGrp="1"/>
          </p:cNvSpPr>
          <p:nvPr>
            <p:ph type="subTitle" idx="4"/>
          </p:nvPr>
        </p:nvSpPr>
        <p:spPr>
          <a:xfrm>
            <a:off x="852075" y="1819034"/>
            <a:ext cx="2088900" cy="170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9pPr>
          </a:lstStyle>
          <a:p>
            <a:endParaRPr/>
          </a:p>
        </p:txBody>
      </p:sp>
      <p:sp>
        <p:nvSpPr>
          <p:cNvPr id="365" name="Google Shape;365;p29"/>
          <p:cNvSpPr txBox="1">
            <a:spLocks noGrp="1"/>
          </p:cNvSpPr>
          <p:nvPr>
            <p:ph type="subTitle" idx="5"/>
          </p:nvPr>
        </p:nvSpPr>
        <p:spPr>
          <a:xfrm>
            <a:off x="3046825" y="1819034"/>
            <a:ext cx="2088900" cy="170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9pPr>
          </a:lstStyle>
          <a:p>
            <a:endParaRPr/>
          </a:p>
        </p:txBody>
      </p:sp>
      <p:sp>
        <p:nvSpPr>
          <p:cNvPr id="366" name="Google Shape;366;p29"/>
          <p:cNvSpPr txBox="1">
            <a:spLocks noGrp="1"/>
          </p:cNvSpPr>
          <p:nvPr>
            <p:ph type="subTitle" idx="6"/>
          </p:nvPr>
        </p:nvSpPr>
        <p:spPr>
          <a:xfrm>
            <a:off x="5169875" y="1819034"/>
            <a:ext cx="2088900" cy="170400"/>
          </a:xfrm>
          <a:prstGeom prst="rect">
            <a:avLst/>
          </a:prstGeom>
        </p:spPr>
        <p:txBody>
          <a:bodyPr spcFirstLastPara="1" wrap="square" lIns="91425" tIns="91425" rIns="91425" bIns="91425" anchor="b" anchorCtr="0">
            <a:noAutofit/>
          </a:bodyPr>
          <a:lstStyle>
            <a:lvl1pPr lvl="0" algn="ctr">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9pPr>
          </a:lstStyle>
          <a:p>
            <a:endParaRPr/>
          </a:p>
        </p:txBody>
      </p:sp>
      <p:sp>
        <p:nvSpPr>
          <p:cNvPr id="367" name="Google Shape;367;p29"/>
          <p:cNvSpPr txBox="1">
            <a:spLocks noGrp="1"/>
          </p:cNvSpPr>
          <p:nvPr>
            <p:ph type="subTitle" idx="7"/>
          </p:nvPr>
        </p:nvSpPr>
        <p:spPr>
          <a:xfrm>
            <a:off x="1961425" y="3735616"/>
            <a:ext cx="2088900" cy="1704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9pPr>
          </a:lstStyle>
          <a:p>
            <a:endParaRPr/>
          </a:p>
        </p:txBody>
      </p:sp>
      <p:sp>
        <p:nvSpPr>
          <p:cNvPr id="368" name="Google Shape;368;p29"/>
          <p:cNvSpPr txBox="1">
            <a:spLocks noGrp="1"/>
          </p:cNvSpPr>
          <p:nvPr>
            <p:ph type="subTitle" idx="8"/>
          </p:nvPr>
        </p:nvSpPr>
        <p:spPr>
          <a:xfrm>
            <a:off x="4156175" y="3735616"/>
            <a:ext cx="2088900" cy="1704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9pPr>
          </a:lstStyle>
          <a:p>
            <a:endParaRPr/>
          </a:p>
        </p:txBody>
      </p:sp>
      <p:sp>
        <p:nvSpPr>
          <p:cNvPr id="369" name="Google Shape;369;p29"/>
          <p:cNvSpPr txBox="1">
            <a:spLocks noGrp="1"/>
          </p:cNvSpPr>
          <p:nvPr>
            <p:ph type="subTitle" idx="9"/>
          </p:nvPr>
        </p:nvSpPr>
        <p:spPr>
          <a:xfrm>
            <a:off x="6279225" y="3735616"/>
            <a:ext cx="2088900" cy="170400"/>
          </a:xfrm>
          <a:prstGeom prst="rect">
            <a:avLst/>
          </a:prstGeom>
        </p:spPr>
        <p:txBody>
          <a:bodyPr spcFirstLastPara="1" wrap="square" lIns="91425" tIns="91425" rIns="91425" bIns="91425" anchor="t" anchorCtr="0">
            <a:noAutofit/>
          </a:bodyPr>
          <a:lstStyle>
            <a:lvl1pPr lvl="0" algn="ctr">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1pPr>
            <a:lvl2pPr lvl="1">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2pPr>
            <a:lvl3pPr lvl="2">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3pPr>
            <a:lvl4pPr lvl="3">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4pPr>
            <a:lvl5pPr lvl="4">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5pPr>
            <a:lvl6pPr lvl="5">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6pPr>
            <a:lvl7pPr lvl="6">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7pPr>
            <a:lvl8pPr lvl="7">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8pPr>
            <a:lvl9pPr lvl="8">
              <a:lnSpc>
                <a:spcPct val="80000"/>
              </a:lnSpc>
              <a:spcBef>
                <a:spcPts val="0"/>
              </a:spcBef>
              <a:spcAft>
                <a:spcPts val="0"/>
              </a:spcAft>
              <a:buClr>
                <a:schemeClr val="dk2"/>
              </a:buClr>
              <a:buSzPts val="3600"/>
              <a:buFont typeface="Space Grotesk"/>
              <a:buNone/>
              <a:defRPr sz="3600" b="1">
                <a:solidFill>
                  <a:schemeClr val="dk2"/>
                </a:solidFill>
                <a:latin typeface="Space Grotesk"/>
                <a:ea typeface="Space Grotesk"/>
                <a:cs typeface="Space Grotesk"/>
                <a:sym typeface="Space Grotesk"/>
              </a:defRPr>
            </a:lvl9pPr>
          </a:lstStyle>
          <a:p>
            <a:endParaRPr/>
          </a:p>
        </p:txBody>
      </p:sp>
      <p:sp>
        <p:nvSpPr>
          <p:cNvPr id="370" name="Google Shape;370;p2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Product Plan Roadmap">
  <p:cSld name="CUSTOM_10">
    <p:spTree>
      <p:nvGrpSpPr>
        <p:cNvPr id="1" name="Shape 371"/>
        <p:cNvGrpSpPr/>
        <p:nvPr/>
      </p:nvGrpSpPr>
      <p:grpSpPr>
        <a:xfrm>
          <a:off x="0" y="0"/>
          <a:ext cx="0" cy="0"/>
          <a:chOff x="0" y="0"/>
          <a:chExt cx="0" cy="0"/>
        </a:xfrm>
      </p:grpSpPr>
      <p:sp>
        <p:nvSpPr>
          <p:cNvPr id="372" name="Google Shape;372;p30"/>
          <p:cNvSpPr txBox="1">
            <a:spLocks noGrp="1"/>
          </p:cNvSpPr>
          <p:nvPr>
            <p:ph type="title"/>
          </p:nvPr>
        </p:nvSpPr>
        <p:spPr>
          <a:xfrm>
            <a:off x="230900" y="457200"/>
            <a:ext cx="7141800" cy="596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373" name="Google Shape;373;p3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eam" type="tx">
  <p:cSld name="TITLE_AND_BODY">
    <p:bg>
      <p:bgPr>
        <a:solidFill>
          <a:schemeClr val="dk1"/>
        </a:solidFill>
        <a:effectLst/>
      </p:bgPr>
    </p:bg>
    <p:spTree>
      <p:nvGrpSpPr>
        <p:cNvPr id="1" name="Shape 17"/>
        <p:cNvGrpSpPr/>
        <p:nvPr/>
      </p:nvGrpSpPr>
      <p:grpSpPr>
        <a:xfrm>
          <a:off x="0" y="0"/>
          <a:ext cx="0" cy="0"/>
          <a:chOff x="0" y="0"/>
          <a:chExt cx="0" cy="0"/>
        </a:xfrm>
      </p:grpSpPr>
      <p:sp>
        <p:nvSpPr>
          <p:cNvPr id="18" name="Google Shape;18;p4"/>
          <p:cNvSpPr>
            <a:spLocks noGrp="1"/>
          </p:cNvSpPr>
          <p:nvPr>
            <p:ph type="pic" idx="2"/>
          </p:nvPr>
        </p:nvSpPr>
        <p:spPr>
          <a:xfrm rot="10800000" flipH="1">
            <a:off x="226950" y="1218789"/>
            <a:ext cx="2086200" cy="1883100"/>
          </a:xfrm>
          <a:prstGeom prst="corner">
            <a:avLst>
              <a:gd name="adj1" fmla="val 83590"/>
              <a:gd name="adj2" fmla="val 81097"/>
            </a:avLst>
          </a:prstGeom>
          <a:noFill/>
          <a:ln>
            <a:noFill/>
          </a:ln>
        </p:spPr>
      </p:sp>
      <p:sp>
        <p:nvSpPr>
          <p:cNvPr id="19" name="Google Shape;19;p4"/>
          <p:cNvSpPr>
            <a:spLocks noGrp="1"/>
          </p:cNvSpPr>
          <p:nvPr>
            <p:ph type="pic" idx="3"/>
          </p:nvPr>
        </p:nvSpPr>
        <p:spPr>
          <a:xfrm flipH="1">
            <a:off x="2428286" y="1218789"/>
            <a:ext cx="2086200" cy="1883100"/>
          </a:xfrm>
          <a:prstGeom prst="corner">
            <a:avLst>
              <a:gd name="adj1" fmla="val 83590"/>
              <a:gd name="adj2" fmla="val 81097"/>
            </a:avLst>
          </a:prstGeom>
          <a:noFill/>
          <a:ln>
            <a:noFill/>
          </a:ln>
        </p:spPr>
      </p:sp>
      <p:sp>
        <p:nvSpPr>
          <p:cNvPr id="20" name="Google Shape;20;p4"/>
          <p:cNvSpPr>
            <a:spLocks noGrp="1"/>
          </p:cNvSpPr>
          <p:nvPr>
            <p:ph type="pic" idx="4"/>
          </p:nvPr>
        </p:nvSpPr>
        <p:spPr>
          <a:xfrm rot="10800000">
            <a:off x="4629568" y="1218789"/>
            <a:ext cx="2086200" cy="1883100"/>
          </a:xfrm>
          <a:prstGeom prst="corner">
            <a:avLst>
              <a:gd name="adj1" fmla="val 83590"/>
              <a:gd name="adj2" fmla="val 81097"/>
            </a:avLst>
          </a:prstGeom>
          <a:noFill/>
          <a:ln>
            <a:noFill/>
          </a:ln>
        </p:spPr>
      </p:sp>
      <p:sp>
        <p:nvSpPr>
          <p:cNvPr id="21" name="Google Shape;21;p4"/>
          <p:cNvSpPr>
            <a:spLocks noGrp="1"/>
          </p:cNvSpPr>
          <p:nvPr>
            <p:ph type="pic" idx="5"/>
          </p:nvPr>
        </p:nvSpPr>
        <p:spPr>
          <a:xfrm flipH="1">
            <a:off x="6830850" y="1218789"/>
            <a:ext cx="2086200" cy="1883100"/>
          </a:xfrm>
          <a:prstGeom prst="corner">
            <a:avLst>
              <a:gd name="adj1" fmla="val 83590"/>
              <a:gd name="adj2" fmla="val 81097"/>
            </a:avLst>
          </a:prstGeom>
          <a:noFill/>
          <a:ln>
            <a:noFill/>
          </a:ln>
        </p:spPr>
      </p:sp>
      <p:sp>
        <p:nvSpPr>
          <p:cNvPr id="22" name="Google Shape;22;p4"/>
          <p:cNvSpPr txBox="1">
            <a:spLocks noGrp="1"/>
          </p:cNvSpPr>
          <p:nvPr>
            <p:ph type="title"/>
          </p:nvPr>
        </p:nvSpPr>
        <p:spPr>
          <a:xfrm>
            <a:off x="211675" y="3093025"/>
            <a:ext cx="2101500" cy="44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4800"/>
              <a:buNone/>
              <a:defRPr>
                <a:solidFill>
                  <a:schemeClr val="dk2"/>
                </a:solidFill>
              </a:defRPr>
            </a:lvl2pPr>
            <a:lvl3pPr lvl="2">
              <a:spcBef>
                <a:spcPts val="0"/>
              </a:spcBef>
              <a:spcAft>
                <a:spcPts val="0"/>
              </a:spcAft>
              <a:buClr>
                <a:schemeClr val="dk2"/>
              </a:buClr>
              <a:buSzPts val="4800"/>
              <a:buNone/>
              <a:defRPr>
                <a:solidFill>
                  <a:schemeClr val="dk2"/>
                </a:solidFill>
              </a:defRPr>
            </a:lvl3pPr>
            <a:lvl4pPr lvl="3">
              <a:spcBef>
                <a:spcPts val="0"/>
              </a:spcBef>
              <a:spcAft>
                <a:spcPts val="0"/>
              </a:spcAft>
              <a:buClr>
                <a:schemeClr val="dk2"/>
              </a:buClr>
              <a:buSzPts val="4800"/>
              <a:buNone/>
              <a:defRPr>
                <a:solidFill>
                  <a:schemeClr val="dk2"/>
                </a:solidFill>
              </a:defRPr>
            </a:lvl4pPr>
            <a:lvl5pPr lvl="4">
              <a:spcBef>
                <a:spcPts val="0"/>
              </a:spcBef>
              <a:spcAft>
                <a:spcPts val="0"/>
              </a:spcAft>
              <a:buClr>
                <a:schemeClr val="dk2"/>
              </a:buClr>
              <a:buSzPts val="4800"/>
              <a:buNone/>
              <a:defRPr>
                <a:solidFill>
                  <a:schemeClr val="dk2"/>
                </a:solidFill>
              </a:defRPr>
            </a:lvl5pPr>
            <a:lvl6pPr lvl="5">
              <a:spcBef>
                <a:spcPts val="0"/>
              </a:spcBef>
              <a:spcAft>
                <a:spcPts val="0"/>
              </a:spcAft>
              <a:buClr>
                <a:schemeClr val="dk2"/>
              </a:buClr>
              <a:buSzPts val="4800"/>
              <a:buNone/>
              <a:defRPr>
                <a:solidFill>
                  <a:schemeClr val="dk2"/>
                </a:solidFill>
              </a:defRPr>
            </a:lvl6pPr>
            <a:lvl7pPr lvl="6">
              <a:spcBef>
                <a:spcPts val="0"/>
              </a:spcBef>
              <a:spcAft>
                <a:spcPts val="0"/>
              </a:spcAft>
              <a:buClr>
                <a:schemeClr val="dk2"/>
              </a:buClr>
              <a:buSzPts val="4800"/>
              <a:buNone/>
              <a:defRPr>
                <a:solidFill>
                  <a:schemeClr val="dk2"/>
                </a:solidFill>
              </a:defRPr>
            </a:lvl7pPr>
            <a:lvl8pPr lvl="7">
              <a:spcBef>
                <a:spcPts val="0"/>
              </a:spcBef>
              <a:spcAft>
                <a:spcPts val="0"/>
              </a:spcAft>
              <a:buClr>
                <a:schemeClr val="dk2"/>
              </a:buClr>
              <a:buSzPts val="4800"/>
              <a:buNone/>
              <a:defRPr>
                <a:solidFill>
                  <a:schemeClr val="dk2"/>
                </a:solidFill>
              </a:defRPr>
            </a:lvl8pPr>
            <a:lvl9pPr lvl="8">
              <a:spcBef>
                <a:spcPts val="0"/>
              </a:spcBef>
              <a:spcAft>
                <a:spcPts val="0"/>
              </a:spcAft>
              <a:buClr>
                <a:schemeClr val="dk2"/>
              </a:buClr>
              <a:buSzPts val="4800"/>
              <a:buNone/>
              <a:defRPr>
                <a:solidFill>
                  <a:schemeClr val="dk2"/>
                </a:solidFill>
              </a:defRPr>
            </a:lvl9pPr>
          </a:lstStyle>
          <a:p>
            <a:endParaRPr/>
          </a:p>
        </p:txBody>
      </p:sp>
      <p:sp>
        <p:nvSpPr>
          <p:cNvPr id="23" name="Google Shape;23;p4"/>
          <p:cNvSpPr txBox="1">
            <a:spLocks noGrp="1"/>
          </p:cNvSpPr>
          <p:nvPr>
            <p:ph type="title" idx="6"/>
          </p:nvPr>
        </p:nvSpPr>
        <p:spPr>
          <a:xfrm>
            <a:off x="2420625" y="3093025"/>
            <a:ext cx="2101500" cy="44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4800"/>
              <a:buNone/>
              <a:defRPr>
                <a:solidFill>
                  <a:schemeClr val="dk2"/>
                </a:solidFill>
              </a:defRPr>
            </a:lvl2pPr>
            <a:lvl3pPr lvl="2">
              <a:spcBef>
                <a:spcPts val="0"/>
              </a:spcBef>
              <a:spcAft>
                <a:spcPts val="0"/>
              </a:spcAft>
              <a:buClr>
                <a:schemeClr val="dk2"/>
              </a:buClr>
              <a:buSzPts val="4800"/>
              <a:buNone/>
              <a:defRPr>
                <a:solidFill>
                  <a:schemeClr val="dk2"/>
                </a:solidFill>
              </a:defRPr>
            </a:lvl3pPr>
            <a:lvl4pPr lvl="3">
              <a:spcBef>
                <a:spcPts val="0"/>
              </a:spcBef>
              <a:spcAft>
                <a:spcPts val="0"/>
              </a:spcAft>
              <a:buClr>
                <a:schemeClr val="dk2"/>
              </a:buClr>
              <a:buSzPts val="4800"/>
              <a:buNone/>
              <a:defRPr>
                <a:solidFill>
                  <a:schemeClr val="dk2"/>
                </a:solidFill>
              </a:defRPr>
            </a:lvl4pPr>
            <a:lvl5pPr lvl="4">
              <a:spcBef>
                <a:spcPts val="0"/>
              </a:spcBef>
              <a:spcAft>
                <a:spcPts val="0"/>
              </a:spcAft>
              <a:buClr>
                <a:schemeClr val="dk2"/>
              </a:buClr>
              <a:buSzPts val="4800"/>
              <a:buNone/>
              <a:defRPr>
                <a:solidFill>
                  <a:schemeClr val="dk2"/>
                </a:solidFill>
              </a:defRPr>
            </a:lvl5pPr>
            <a:lvl6pPr lvl="5">
              <a:spcBef>
                <a:spcPts val="0"/>
              </a:spcBef>
              <a:spcAft>
                <a:spcPts val="0"/>
              </a:spcAft>
              <a:buClr>
                <a:schemeClr val="dk2"/>
              </a:buClr>
              <a:buSzPts val="4800"/>
              <a:buNone/>
              <a:defRPr>
                <a:solidFill>
                  <a:schemeClr val="dk2"/>
                </a:solidFill>
              </a:defRPr>
            </a:lvl6pPr>
            <a:lvl7pPr lvl="6">
              <a:spcBef>
                <a:spcPts val="0"/>
              </a:spcBef>
              <a:spcAft>
                <a:spcPts val="0"/>
              </a:spcAft>
              <a:buClr>
                <a:schemeClr val="dk2"/>
              </a:buClr>
              <a:buSzPts val="4800"/>
              <a:buNone/>
              <a:defRPr>
                <a:solidFill>
                  <a:schemeClr val="dk2"/>
                </a:solidFill>
              </a:defRPr>
            </a:lvl7pPr>
            <a:lvl8pPr lvl="7">
              <a:spcBef>
                <a:spcPts val="0"/>
              </a:spcBef>
              <a:spcAft>
                <a:spcPts val="0"/>
              </a:spcAft>
              <a:buClr>
                <a:schemeClr val="dk2"/>
              </a:buClr>
              <a:buSzPts val="4800"/>
              <a:buNone/>
              <a:defRPr>
                <a:solidFill>
                  <a:schemeClr val="dk2"/>
                </a:solidFill>
              </a:defRPr>
            </a:lvl8pPr>
            <a:lvl9pPr lvl="8">
              <a:spcBef>
                <a:spcPts val="0"/>
              </a:spcBef>
              <a:spcAft>
                <a:spcPts val="0"/>
              </a:spcAft>
              <a:buClr>
                <a:schemeClr val="dk2"/>
              </a:buClr>
              <a:buSzPts val="4800"/>
              <a:buNone/>
              <a:defRPr>
                <a:solidFill>
                  <a:schemeClr val="dk2"/>
                </a:solidFill>
              </a:defRPr>
            </a:lvl9pPr>
          </a:lstStyle>
          <a:p>
            <a:endParaRPr/>
          </a:p>
        </p:txBody>
      </p:sp>
      <p:sp>
        <p:nvSpPr>
          <p:cNvPr id="24" name="Google Shape;24;p4"/>
          <p:cNvSpPr txBox="1">
            <a:spLocks noGrp="1"/>
          </p:cNvSpPr>
          <p:nvPr>
            <p:ph type="title" idx="7"/>
          </p:nvPr>
        </p:nvSpPr>
        <p:spPr>
          <a:xfrm>
            <a:off x="4629575" y="3093025"/>
            <a:ext cx="2101500" cy="44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4800"/>
              <a:buNone/>
              <a:defRPr>
                <a:solidFill>
                  <a:schemeClr val="dk2"/>
                </a:solidFill>
              </a:defRPr>
            </a:lvl2pPr>
            <a:lvl3pPr lvl="2">
              <a:spcBef>
                <a:spcPts val="0"/>
              </a:spcBef>
              <a:spcAft>
                <a:spcPts val="0"/>
              </a:spcAft>
              <a:buClr>
                <a:schemeClr val="dk2"/>
              </a:buClr>
              <a:buSzPts val="4800"/>
              <a:buNone/>
              <a:defRPr>
                <a:solidFill>
                  <a:schemeClr val="dk2"/>
                </a:solidFill>
              </a:defRPr>
            </a:lvl3pPr>
            <a:lvl4pPr lvl="3">
              <a:spcBef>
                <a:spcPts val="0"/>
              </a:spcBef>
              <a:spcAft>
                <a:spcPts val="0"/>
              </a:spcAft>
              <a:buClr>
                <a:schemeClr val="dk2"/>
              </a:buClr>
              <a:buSzPts val="4800"/>
              <a:buNone/>
              <a:defRPr>
                <a:solidFill>
                  <a:schemeClr val="dk2"/>
                </a:solidFill>
              </a:defRPr>
            </a:lvl4pPr>
            <a:lvl5pPr lvl="4">
              <a:spcBef>
                <a:spcPts val="0"/>
              </a:spcBef>
              <a:spcAft>
                <a:spcPts val="0"/>
              </a:spcAft>
              <a:buClr>
                <a:schemeClr val="dk2"/>
              </a:buClr>
              <a:buSzPts val="4800"/>
              <a:buNone/>
              <a:defRPr>
                <a:solidFill>
                  <a:schemeClr val="dk2"/>
                </a:solidFill>
              </a:defRPr>
            </a:lvl5pPr>
            <a:lvl6pPr lvl="5">
              <a:spcBef>
                <a:spcPts val="0"/>
              </a:spcBef>
              <a:spcAft>
                <a:spcPts val="0"/>
              </a:spcAft>
              <a:buClr>
                <a:schemeClr val="dk2"/>
              </a:buClr>
              <a:buSzPts val="4800"/>
              <a:buNone/>
              <a:defRPr>
                <a:solidFill>
                  <a:schemeClr val="dk2"/>
                </a:solidFill>
              </a:defRPr>
            </a:lvl6pPr>
            <a:lvl7pPr lvl="6">
              <a:spcBef>
                <a:spcPts val="0"/>
              </a:spcBef>
              <a:spcAft>
                <a:spcPts val="0"/>
              </a:spcAft>
              <a:buClr>
                <a:schemeClr val="dk2"/>
              </a:buClr>
              <a:buSzPts val="4800"/>
              <a:buNone/>
              <a:defRPr>
                <a:solidFill>
                  <a:schemeClr val="dk2"/>
                </a:solidFill>
              </a:defRPr>
            </a:lvl7pPr>
            <a:lvl8pPr lvl="7">
              <a:spcBef>
                <a:spcPts val="0"/>
              </a:spcBef>
              <a:spcAft>
                <a:spcPts val="0"/>
              </a:spcAft>
              <a:buClr>
                <a:schemeClr val="dk2"/>
              </a:buClr>
              <a:buSzPts val="4800"/>
              <a:buNone/>
              <a:defRPr>
                <a:solidFill>
                  <a:schemeClr val="dk2"/>
                </a:solidFill>
              </a:defRPr>
            </a:lvl8pPr>
            <a:lvl9pPr lvl="8">
              <a:spcBef>
                <a:spcPts val="0"/>
              </a:spcBef>
              <a:spcAft>
                <a:spcPts val="0"/>
              </a:spcAft>
              <a:buClr>
                <a:schemeClr val="dk2"/>
              </a:buClr>
              <a:buSzPts val="4800"/>
              <a:buNone/>
              <a:defRPr>
                <a:solidFill>
                  <a:schemeClr val="dk2"/>
                </a:solidFill>
              </a:defRPr>
            </a:lvl9pPr>
          </a:lstStyle>
          <a:p>
            <a:endParaRPr/>
          </a:p>
        </p:txBody>
      </p:sp>
      <p:sp>
        <p:nvSpPr>
          <p:cNvPr id="25" name="Google Shape;25;p4"/>
          <p:cNvSpPr txBox="1">
            <a:spLocks noGrp="1"/>
          </p:cNvSpPr>
          <p:nvPr>
            <p:ph type="title" idx="8"/>
          </p:nvPr>
        </p:nvSpPr>
        <p:spPr>
          <a:xfrm>
            <a:off x="6823200" y="3093025"/>
            <a:ext cx="2101500" cy="44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Clr>
                <a:schemeClr val="dk2"/>
              </a:buClr>
              <a:buSzPts val="4800"/>
              <a:buNone/>
              <a:defRPr>
                <a:solidFill>
                  <a:schemeClr val="dk2"/>
                </a:solidFill>
              </a:defRPr>
            </a:lvl2pPr>
            <a:lvl3pPr lvl="2">
              <a:spcBef>
                <a:spcPts val="0"/>
              </a:spcBef>
              <a:spcAft>
                <a:spcPts val="0"/>
              </a:spcAft>
              <a:buClr>
                <a:schemeClr val="dk2"/>
              </a:buClr>
              <a:buSzPts val="4800"/>
              <a:buNone/>
              <a:defRPr>
                <a:solidFill>
                  <a:schemeClr val="dk2"/>
                </a:solidFill>
              </a:defRPr>
            </a:lvl3pPr>
            <a:lvl4pPr lvl="3">
              <a:spcBef>
                <a:spcPts val="0"/>
              </a:spcBef>
              <a:spcAft>
                <a:spcPts val="0"/>
              </a:spcAft>
              <a:buClr>
                <a:schemeClr val="dk2"/>
              </a:buClr>
              <a:buSzPts val="4800"/>
              <a:buNone/>
              <a:defRPr>
                <a:solidFill>
                  <a:schemeClr val="dk2"/>
                </a:solidFill>
              </a:defRPr>
            </a:lvl4pPr>
            <a:lvl5pPr lvl="4">
              <a:spcBef>
                <a:spcPts val="0"/>
              </a:spcBef>
              <a:spcAft>
                <a:spcPts val="0"/>
              </a:spcAft>
              <a:buClr>
                <a:schemeClr val="dk2"/>
              </a:buClr>
              <a:buSzPts val="4800"/>
              <a:buNone/>
              <a:defRPr>
                <a:solidFill>
                  <a:schemeClr val="dk2"/>
                </a:solidFill>
              </a:defRPr>
            </a:lvl5pPr>
            <a:lvl6pPr lvl="5">
              <a:spcBef>
                <a:spcPts val="0"/>
              </a:spcBef>
              <a:spcAft>
                <a:spcPts val="0"/>
              </a:spcAft>
              <a:buClr>
                <a:schemeClr val="dk2"/>
              </a:buClr>
              <a:buSzPts val="4800"/>
              <a:buNone/>
              <a:defRPr>
                <a:solidFill>
                  <a:schemeClr val="dk2"/>
                </a:solidFill>
              </a:defRPr>
            </a:lvl6pPr>
            <a:lvl7pPr lvl="6">
              <a:spcBef>
                <a:spcPts val="0"/>
              </a:spcBef>
              <a:spcAft>
                <a:spcPts val="0"/>
              </a:spcAft>
              <a:buClr>
                <a:schemeClr val="dk2"/>
              </a:buClr>
              <a:buSzPts val="4800"/>
              <a:buNone/>
              <a:defRPr>
                <a:solidFill>
                  <a:schemeClr val="dk2"/>
                </a:solidFill>
              </a:defRPr>
            </a:lvl7pPr>
            <a:lvl8pPr lvl="7">
              <a:spcBef>
                <a:spcPts val="0"/>
              </a:spcBef>
              <a:spcAft>
                <a:spcPts val="0"/>
              </a:spcAft>
              <a:buClr>
                <a:schemeClr val="dk2"/>
              </a:buClr>
              <a:buSzPts val="4800"/>
              <a:buNone/>
              <a:defRPr>
                <a:solidFill>
                  <a:schemeClr val="dk2"/>
                </a:solidFill>
              </a:defRPr>
            </a:lvl8pPr>
            <a:lvl9pPr lvl="8">
              <a:spcBef>
                <a:spcPts val="0"/>
              </a:spcBef>
              <a:spcAft>
                <a:spcPts val="0"/>
              </a:spcAft>
              <a:buClr>
                <a:schemeClr val="dk2"/>
              </a:buClr>
              <a:buSzPts val="4800"/>
              <a:buNone/>
              <a:defRPr>
                <a:solidFill>
                  <a:schemeClr val="dk2"/>
                </a:solidFill>
              </a:defRPr>
            </a:lvl9pPr>
          </a:lstStyle>
          <a:p>
            <a:endParaRPr/>
          </a:p>
        </p:txBody>
      </p:sp>
      <p:sp>
        <p:nvSpPr>
          <p:cNvPr id="26" name="Google Shape;26;p4"/>
          <p:cNvSpPr txBox="1">
            <a:spLocks noGrp="1"/>
          </p:cNvSpPr>
          <p:nvPr>
            <p:ph type="subTitle" idx="1"/>
          </p:nvPr>
        </p:nvSpPr>
        <p:spPr>
          <a:xfrm>
            <a:off x="230900" y="3518675"/>
            <a:ext cx="2086200" cy="346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27" name="Google Shape;27;p4"/>
          <p:cNvSpPr txBox="1">
            <a:spLocks noGrp="1"/>
          </p:cNvSpPr>
          <p:nvPr>
            <p:ph type="subTitle" idx="9"/>
          </p:nvPr>
        </p:nvSpPr>
        <p:spPr>
          <a:xfrm>
            <a:off x="2428275" y="3518675"/>
            <a:ext cx="2086200" cy="346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28" name="Google Shape;28;p4"/>
          <p:cNvSpPr txBox="1">
            <a:spLocks noGrp="1"/>
          </p:cNvSpPr>
          <p:nvPr>
            <p:ph type="subTitle" idx="13"/>
          </p:nvPr>
        </p:nvSpPr>
        <p:spPr>
          <a:xfrm>
            <a:off x="4625650" y="3518675"/>
            <a:ext cx="2086200" cy="346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29" name="Google Shape;29;p4"/>
          <p:cNvSpPr txBox="1">
            <a:spLocks noGrp="1"/>
          </p:cNvSpPr>
          <p:nvPr>
            <p:ph type="subTitle" idx="14"/>
          </p:nvPr>
        </p:nvSpPr>
        <p:spPr>
          <a:xfrm>
            <a:off x="6823025" y="3518675"/>
            <a:ext cx="2086200" cy="346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1800"/>
              <a:buFont typeface="Crimson Pro"/>
              <a:buNone/>
              <a:defRPr sz="1800">
                <a:solidFill>
                  <a:schemeClr val="dk2"/>
                </a:solidFill>
                <a:latin typeface="Crimson Pro"/>
                <a:ea typeface="Crimson Pro"/>
                <a:cs typeface="Crimson Pro"/>
                <a:sym typeface="Crimson Pro"/>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30" name="Google Shape;30;p4"/>
          <p:cNvSpPr txBox="1">
            <a:spLocks noGrp="1"/>
          </p:cNvSpPr>
          <p:nvPr>
            <p:ph type="body" idx="15"/>
          </p:nvPr>
        </p:nvSpPr>
        <p:spPr>
          <a:xfrm>
            <a:off x="219325" y="3935075"/>
            <a:ext cx="2086200" cy="9849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2"/>
              </a:buClr>
              <a:buSzPts val="800"/>
              <a:buChar char="●"/>
              <a:defRPr sz="800">
                <a:solidFill>
                  <a:schemeClr val="dk2"/>
                </a:solidFill>
              </a:defRPr>
            </a:lvl1pPr>
            <a:lvl2pPr marL="914400" lvl="1" indent="-279400">
              <a:spcBef>
                <a:spcPts val="0"/>
              </a:spcBef>
              <a:spcAft>
                <a:spcPts val="0"/>
              </a:spcAft>
              <a:buClr>
                <a:schemeClr val="dk2"/>
              </a:buClr>
              <a:buSzPts val="800"/>
              <a:buChar char="○"/>
              <a:defRPr sz="800">
                <a:solidFill>
                  <a:schemeClr val="dk2"/>
                </a:solidFill>
              </a:defRPr>
            </a:lvl2pPr>
            <a:lvl3pPr marL="1371600" lvl="2" indent="-279400">
              <a:spcBef>
                <a:spcPts val="0"/>
              </a:spcBef>
              <a:spcAft>
                <a:spcPts val="0"/>
              </a:spcAft>
              <a:buClr>
                <a:schemeClr val="dk2"/>
              </a:buClr>
              <a:buSzPts val="800"/>
              <a:buChar char="■"/>
              <a:defRPr sz="800">
                <a:solidFill>
                  <a:schemeClr val="dk2"/>
                </a:solidFill>
              </a:defRPr>
            </a:lvl3pPr>
            <a:lvl4pPr marL="1828800" lvl="3" indent="-279400">
              <a:spcBef>
                <a:spcPts val="0"/>
              </a:spcBef>
              <a:spcAft>
                <a:spcPts val="0"/>
              </a:spcAft>
              <a:buClr>
                <a:schemeClr val="dk2"/>
              </a:buClr>
              <a:buSzPts val="800"/>
              <a:buChar char="●"/>
              <a:defRPr sz="800">
                <a:solidFill>
                  <a:schemeClr val="dk2"/>
                </a:solidFill>
              </a:defRPr>
            </a:lvl4pPr>
            <a:lvl5pPr marL="2286000" lvl="4" indent="-279400">
              <a:spcBef>
                <a:spcPts val="0"/>
              </a:spcBef>
              <a:spcAft>
                <a:spcPts val="0"/>
              </a:spcAft>
              <a:buClr>
                <a:schemeClr val="dk2"/>
              </a:buClr>
              <a:buSzPts val="800"/>
              <a:buChar char="○"/>
              <a:defRPr sz="800">
                <a:solidFill>
                  <a:schemeClr val="dk2"/>
                </a:solidFill>
              </a:defRPr>
            </a:lvl5pPr>
            <a:lvl6pPr marL="2743200" lvl="5" indent="-279400">
              <a:spcBef>
                <a:spcPts val="0"/>
              </a:spcBef>
              <a:spcAft>
                <a:spcPts val="0"/>
              </a:spcAft>
              <a:buClr>
                <a:schemeClr val="dk2"/>
              </a:buClr>
              <a:buSzPts val="800"/>
              <a:buChar char="■"/>
              <a:defRPr sz="800">
                <a:solidFill>
                  <a:schemeClr val="dk2"/>
                </a:solidFill>
              </a:defRPr>
            </a:lvl6pPr>
            <a:lvl7pPr marL="3200400" lvl="6" indent="-279400">
              <a:spcBef>
                <a:spcPts val="0"/>
              </a:spcBef>
              <a:spcAft>
                <a:spcPts val="0"/>
              </a:spcAft>
              <a:buClr>
                <a:schemeClr val="dk2"/>
              </a:buClr>
              <a:buSzPts val="800"/>
              <a:buChar char="●"/>
              <a:defRPr sz="800">
                <a:solidFill>
                  <a:schemeClr val="dk2"/>
                </a:solidFill>
              </a:defRPr>
            </a:lvl7pPr>
            <a:lvl8pPr marL="3657600" lvl="7" indent="-279400">
              <a:spcBef>
                <a:spcPts val="0"/>
              </a:spcBef>
              <a:spcAft>
                <a:spcPts val="0"/>
              </a:spcAft>
              <a:buClr>
                <a:schemeClr val="dk2"/>
              </a:buClr>
              <a:buSzPts val="800"/>
              <a:buChar char="○"/>
              <a:defRPr sz="800">
                <a:solidFill>
                  <a:schemeClr val="dk2"/>
                </a:solidFill>
              </a:defRPr>
            </a:lvl8pPr>
            <a:lvl9pPr marL="4114800" lvl="8" indent="-279400">
              <a:spcBef>
                <a:spcPts val="0"/>
              </a:spcBef>
              <a:spcAft>
                <a:spcPts val="0"/>
              </a:spcAft>
              <a:buClr>
                <a:schemeClr val="dk2"/>
              </a:buClr>
              <a:buSzPts val="800"/>
              <a:buChar char="■"/>
              <a:defRPr sz="800">
                <a:solidFill>
                  <a:schemeClr val="dk2"/>
                </a:solidFill>
              </a:defRPr>
            </a:lvl9pPr>
          </a:lstStyle>
          <a:p>
            <a:endParaRPr/>
          </a:p>
        </p:txBody>
      </p:sp>
      <p:sp>
        <p:nvSpPr>
          <p:cNvPr id="31" name="Google Shape;31;p4"/>
          <p:cNvSpPr txBox="1">
            <a:spLocks noGrp="1"/>
          </p:cNvSpPr>
          <p:nvPr>
            <p:ph type="body" idx="16"/>
          </p:nvPr>
        </p:nvSpPr>
        <p:spPr>
          <a:xfrm>
            <a:off x="2428275" y="3935075"/>
            <a:ext cx="2086200" cy="9849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2"/>
              </a:buClr>
              <a:buSzPts val="800"/>
              <a:buChar char="●"/>
              <a:defRPr sz="800">
                <a:solidFill>
                  <a:schemeClr val="dk2"/>
                </a:solidFill>
              </a:defRPr>
            </a:lvl1pPr>
            <a:lvl2pPr marL="914400" lvl="1" indent="-279400">
              <a:spcBef>
                <a:spcPts val="0"/>
              </a:spcBef>
              <a:spcAft>
                <a:spcPts val="0"/>
              </a:spcAft>
              <a:buClr>
                <a:schemeClr val="dk2"/>
              </a:buClr>
              <a:buSzPts val="800"/>
              <a:buChar char="○"/>
              <a:defRPr sz="800">
                <a:solidFill>
                  <a:schemeClr val="dk2"/>
                </a:solidFill>
              </a:defRPr>
            </a:lvl2pPr>
            <a:lvl3pPr marL="1371600" lvl="2" indent="-279400">
              <a:spcBef>
                <a:spcPts val="0"/>
              </a:spcBef>
              <a:spcAft>
                <a:spcPts val="0"/>
              </a:spcAft>
              <a:buClr>
                <a:schemeClr val="dk2"/>
              </a:buClr>
              <a:buSzPts val="800"/>
              <a:buChar char="■"/>
              <a:defRPr sz="800">
                <a:solidFill>
                  <a:schemeClr val="dk2"/>
                </a:solidFill>
              </a:defRPr>
            </a:lvl3pPr>
            <a:lvl4pPr marL="1828800" lvl="3" indent="-279400">
              <a:spcBef>
                <a:spcPts val="0"/>
              </a:spcBef>
              <a:spcAft>
                <a:spcPts val="0"/>
              </a:spcAft>
              <a:buClr>
                <a:schemeClr val="dk2"/>
              </a:buClr>
              <a:buSzPts val="800"/>
              <a:buChar char="●"/>
              <a:defRPr sz="800">
                <a:solidFill>
                  <a:schemeClr val="dk2"/>
                </a:solidFill>
              </a:defRPr>
            </a:lvl4pPr>
            <a:lvl5pPr marL="2286000" lvl="4" indent="-279400">
              <a:spcBef>
                <a:spcPts val="0"/>
              </a:spcBef>
              <a:spcAft>
                <a:spcPts val="0"/>
              </a:spcAft>
              <a:buClr>
                <a:schemeClr val="dk2"/>
              </a:buClr>
              <a:buSzPts val="800"/>
              <a:buChar char="○"/>
              <a:defRPr sz="800">
                <a:solidFill>
                  <a:schemeClr val="dk2"/>
                </a:solidFill>
              </a:defRPr>
            </a:lvl5pPr>
            <a:lvl6pPr marL="2743200" lvl="5" indent="-279400">
              <a:spcBef>
                <a:spcPts val="0"/>
              </a:spcBef>
              <a:spcAft>
                <a:spcPts val="0"/>
              </a:spcAft>
              <a:buClr>
                <a:schemeClr val="dk2"/>
              </a:buClr>
              <a:buSzPts val="800"/>
              <a:buChar char="■"/>
              <a:defRPr sz="800">
                <a:solidFill>
                  <a:schemeClr val="dk2"/>
                </a:solidFill>
              </a:defRPr>
            </a:lvl6pPr>
            <a:lvl7pPr marL="3200400" lvl="6" indent="-279400">
              <a:spcBef>
                <a:spcPts val="0"/>
              </a:spcBef>
              <a:spcAft>
                <a:spcPts val="0"/>
              </a:spcAft>
              <a:buClr>
                <a:schemeClr val="dk2"/>
              </a:buClr>
              <a:buSzPts val="800"/>
              <a:buChar char="●"/>
              <a:defRPr sz="800">
                <a:solidFill>
                  <a:schemeClr val="dk2"/>
                </a:solidFill>
              </a:defRPr>
            </a:lvl7pPr>
            <a:lvl8pPr marL="3657600" lvl="7" indent="-279400">
              <a:spcBef>
                <a:spcPts val="0"/>
              </a:spcBef>
              <a:spcAft>
                <a:spcPts val="0"/>
              </a:spcAft>
              <a:buClr>
                <a:schemeClr val="dk2"/>
              </a:buClr>
              <a:buSzPts val="800"/>
              <a:buChar char="○"/>
              <a:defRPr sz="800">
                <a:solidFill>
                  <a:schemeClr val="dk2"/>
                </a:solidFill>
              </a:defRPr>
            </a:lvl8pPr>
            <a:lvl9pPr marL="4114800" lvl="8" indent="-279400">
              <a:spcBef>
                <a:spcPts val="0"/>
              </a:spcBef>
              <a:spcAft>
                <a:spcPts val="0"/>
              </a:spcAft>
              <a:buClr>
                <a:schemeClr val="dk2"/>
              </a:buClr>
              <a:buSzPts val="800"/>
              <a:buChar char="■"/>
              <a:defRPr sz="800">
                <a:solidFill>
                  <a:schemeClr val="dk2"/>
                </a:solidFill>
              </a:defRPr>
            </a:lvl9pPr>
          </a:lstStyle>
          <a:p>
            <a:endParaRPr/>
          </a:p>
        </p:txBody>
      </p:sp>
      <p:sp>
        <p:nvSpPr>
          <p:cNvPr id="32" name="Google Shape;32;p4"/>
          <p:cNvSpPr txBox="1">
            <a:spLocks noGrp="1"/>
          </p:cNvSpPr>
          <p:nvPr>
            <p:ph type="body" idx="17"/>
          </p:nvPr>
        </p:nvSpPr>
        <p:spPr>
          <a:xfrm>
            <a:off x="4637225" y="3935075"/>
            <a:ext cx="2086200" cy="9849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2"/>
              </a:buClr>
              <a:buSzPts val="800"/>
              <a:buChar char="●"/>
              <a:defRPr sz="800">
                <a:solidFill>
                  <a:schemeClr val="dk2"/>
                </a:solidFill>
              </a:defRPr>
            </a:lvl1pPr>
            <a:lvl2pPr marL="914400" lvl="1" indent="-279400">
              <a:spcBef>
                <a:spcPts val="0"/>
              </a:spcBef>
              <a:spcAft>
                <a:spcPts val="0"/>
              </a:spcAft>
              <a:buClr>
                <a:schemeClr val="dk2"/>
              </a:buClr>
              <a:buSzPts val="800"/>
              <a:buChar char="○"/>
              <a:defRPr sz="800">
                <a:solidFill>
                  <a:schemeClr val="dk2"/>
                </a:solidFill>
              </a:defRPr>
            </a:lvl2pPr>
            <a:lvl3pPr marL="1371600" lvl="2" indent="-279400">
              <a:spcBef>
                <a:spcPts val="0"/>
              </a:spcBef>
              <a:spcAft>
                <a:spcPts val="0"/>
              </a:spcAft>
              <a:buClr>
                <a:schemeClr val="dk2"/>
              </a:buClr>
              <a:buSzPts val="800"/>
              <a:buChar char="■"/>
              <a:defRPr sz="800">
                <a:solidFill>
                  <a:schemeClr val="dk2"/>
                </a:solidFill>
              </a:defRPr>
            </a:lvl3pPr>
            <a:lvl4pPr marL="1828800" lvl="3" indent="-279400">
              <a:spcBef>
                <a:spcPts val="0"/>
              </a:spcBef>
              <a:spcAft>
                <a:spcPts val="0"/>
              </a:spcAft>
              <a:buClr>
                <a:schemeClr val="dk2"/>
              </a:buClr>
              <a:buSzPts val="800"/>
              <a:buChar char="●"/>
              <a:defRPr sz="800">
                <a:solidFill>
                  <a:schemeClr val="dk2"/>
                </a:solidFill>
              </a:defRPr>
            </a:lvl4pPr>
            <a:lvl5pPr marL="2286000" lvl="4" indent="-279400">
              <a:spcBef>
                <a:spcPts val="0"/>
              </a:spcBef>
              <a:spcAft>
                <a:spcPts val="0"/>
              </a:spcAft>
              <a:buClr>
                <a:schemeClr val="dk2"/>
              </a:buClr>
              <a:buSzPts val="800"/>
              <a:buChar char="○"/>
              <a:defRPr sz="800">
                <a:solidFill>
                  <a:schemeClr val="dk2"/>
                </a:solidFill>
              </a:defRPr>
            </a:lvl5pPr>
            <a:lvl6pPr marL="2743200" lvl="5" indent="-279400">
              <a:spcBef>
                <a:spcPts val="0"/>
              </a:spcBef>
              <a:spcAft>
                <a:spcPts val="0"/>
              </a:spcAft>
              <a:buClr>
                <a:schemeClr val="dk2"/>
              </a:buClr>
              <a:buSzPts val="800"/>
              <a:buChar char="■"/>
              <a:defRPr sz="800">
                <a:solidFill>
                  <a:schemeClr val="dk2"/>
                </a:solidFill>
              </a:defRPr>
            </a:lvl6pPr>
            <a:lvl7pPr marL="3200400" lvl="6" indent="-279400">
              <a:spcBef>
                <a:spcPts val="0"/>
              </a:spcBef>
              <a:spcAft>
                <a:spcPts val="0"/>
              </a:spcAft>
              <a:buClr>
                <a:schemeClr val="dk2"/>
              </a:buClr>
              <a:buSzPts val="800"/>
              <a:buChar char="●"/>
              <a:defRPr sz="800">
                <a:solidFill>
                  <a:schemeClr val="dk2"/>
                </a:solidFill>
              </a:defRPr>
            </a:lvl7pPr>
            <a:lvl8pPr marL="3657600" lvl="7" indent="-279400">
              <a:spcBef>
                <a:spcPts val="0"/>
              </a:spcBef>
              <a:spcAft>
                <a:spcPts val="0"/>
              </a:spcAft>
              <a:buClr>
                <a:schemeClr val="dk2"/>
              </a:buClr>
              <a:buSzPts val="800"/>
              <a:buChar char="○"/>
              <a:defRPr sz="800">
                <a:solidFill>
                  <a:schemeClr val="dk2"/>
                </a:solidFill>
              </a:defRPr>
            </a:lvl8pPr>
            <a:lvl9pPr marL="4114800" lvl="8" indent="-279400">
              <a:spcBef>
                <a:spcPts val="0"/>
              </a:spcBef>
              <a:spcAft>
                <a:spcPts val="0"/>
              </a:spcAft>
              <a:buClr>
                <a:schemeClr val="dk2"/>
              </a:buClr>
              <a:buSzPts val="800"/>
              <a:buChar char="■"/>
              <a:defRPr sz="800">
                <a:solidFill>
                  <a:schemeClr val="dk2"/>
                </a:solidFill>
              </a:defRPr>
            </a:lvl9pPr>
          </a:lstStyle>
          <a:p>
            <a:endParaRPr/>
          </a:p>
        </p:txBody>
      </p:sp>
      <p:sp>
        <p:nvSpPr>
          <p:cNvPr id="33" name="Google Shape;33;p4"/>
          <p:cNvSpPr txBox="1">
            <a:spLocks noGrp="1"/>
          </p:cNvSpPr>
          <p:nvPr>
            <p:ph type="body" idx="18"/>
          </p:nvPr>
        </p:nvSpPr>
        <p:spPr>
          <a:xfrm>
            <a:off x="6846175" y="3935075"/>
            <a:ext cx="2086200" cy="984900"/>
          </a:xfrm>
          <a:prstGeom prst="rect">
            <a:avLst/>
          </a:prstGeom>
        </p:spPr>
        <p:txBody>
          <a:bodyPr spcFirstLastPara="1" wrap="square" lIns="91425" tIns="91425" rIns="91425" bIns="91425" anchor="t" anchorCtr="0">
            <a:noAutofit/>
          </a:bodyPr>
          <a:lstStyle>
            <a:lvl1pPr marL="457200" lvl="0" indent="-279400">
              <a:spcBef>
                <a:spcPts val="0"/>
              </a:spcBef>
              <a:spcAft>
                <a:spcPts val="0"/>
              </a:spcAft>
              <a:buClr>
                <a:schemeClr val="dk2"/>
              </a:buClr>
              <a:buSzPts val="800"/>
              <a:buChar char="●"/>
              <a:defRPr sz="800">
                <a:solidFill>
                  <a:schemeClr val="dk2"/>
                </a:solidFill>
              </a:defRPr>
            </a:lvl1pPr>
            <a:lvl2pPr marL="914400" lvl="1" indent="-279400">
              <a:spcBef>
                <a:spcPts val="0"/>
              </a:spcBef>
              <a:spcAft>
                <a:spcPts val="0"/>
              </a:spcAft>
              <a:buClr>
                <a:schemeClr val="dk2"/>
              </a:buClr>
              <a:buSzPts val="800"/>
              <a:buChar char="○"/>
              <a:defRPr sz="800">
                <a:solidFill>
                  <a:schemeClr val="dk2"/>
                </a:solidFill>
              </a:defRPr>
            </a:lvl2pPr>
            <a:lvl3pPr marL="1371600" lvl="2" indent="-279400">
              <a:spcBef>
                <a:spcPts val="0"/>
              </a:spcBef>
              <a:spcAft>
                <a:spcPts val="0"/>
              </a:spcAft>
              <a:buClr>
                <a:schemeClr val="dk2"/>
              </a:buClr>
              <a:buSzPts val="800"/>
              <a:buChar char="■"/>
              <a:defRPr sz="800">
                <a:solidFill>
                  <a:schemeClr val="dk2"/>
                </a:solidFill>
              </a:defRPr>
            </a:lvl3pPr>
            <a:lvl4pPr marL="1828800" lvl="3" indent="-279400">
              <a:spcBef>
                <a:spcPts val="0"/>
              </a:spcBef>
              <a:spcAft>
                <a:spcPts val="0"/>
              </a:spcAft>
              <a:buClr>
                <a:schemeClr val="dk2"/>
              </a:buClr>
              <a:buSzPts val="800"/>
              <a:buChar char="●"/>
              <a:defRPr sz="800">
                <a:solidFill>
                  <a:schemeClr val="dk2"/>
                </a:solidFill>
              </a:defRPr>
            </a:lvl4pPr>
            <a:lvl5pPr marL="2286000" lvl="4" indent="-279400">
              <a:spcBef>
                <a:spcPts val="0"/>
              </a:spcBef>
              <a:spcAft>
                <a:spcPts val="0"/>
              </a:spcAft>
              <a:buClr>
                <a:schemeClr val="dk2"/>
              </a:buClr>
              <a:buSzPts val="800"/>
              <a:buChar char="○"/>
              <a:defRPr sz="800">
                <a:solidFill>
                  <a:schemeClr val="dk2"/>
                </a:solidFill>
              </a:defRPr>
            </a:lvl5pPr>
            <a:lvl6pPr marL="2743200" lvl="5" indent="-279400">
              <a:spcBef>
                <a:spcPts val="0"/>
              </a:spcBef>
              <a:spcAft>
                <a:spcPts val="0"/>
              </a:spcAft>
              <a:buClr>
                <a:schemeClr val="dk2"/>
              </a:buClr>
              <a:buSzPts val="800"/>
              <a:buChar char="■"/>
              <a:defRPr sz="800">
                <a:solidFill>
                  <a:schemeClr val="dk2"/>
                </a:solidFill>
              </a:defRPr>
            </a:lvl6pPr>
            <a:lvl7pPr marL="3200400" lvl="6" indent="-279400">
              <a:spcBef>
                <a:spcPts val="0"/>
              </a:spcBef>
              <a:spcAft>
                <a:spcPts val="0"/>
              </a:spcAft>
              <a:buClr>
                <a:schemeClr val="dk2"/>
              </a:buClr>
              <a:buSzPts val="800"/>
              <a:buChar char="●"/>
              <a:defRPr sz="800">
                <a:solidFill>
                  <a:schemeClr val="dk2"/>
                </a:solidFill>
              </a:defRPr>
            </a:lvl7pPr>
            <a:lvl8pPr marL="3657600" lvl="7" indent="-279400">
              <a:spcBef>
                <a:spcPts val="0"/>
              </a:spcBef>
              <a:spcAft>
                <a:spcPts val="0"/>
              </a:spcAft>
              <a:buClr>
                <a:schemeClr val="dk2"/>
              </a:buClr>
              <a:buSzPts val="800"/>
              <a:buChar char="○"/>
              <a:defRPr sz="800">
                <a:solidFill>
                  <a:schemeClr val="dk2"/>
                </a:solidFill>
              </a:defRPr>
            </a:lvl8pPr>
            <a:lvl9pPr marL="4114800" lvl="8" indent="-279400">
              <a:spcBef>
                <a:spcPts val="0"/>
              </a:spcBef>
              <a:spcAft>
                <a:spcPts val="0"/>
              </a:spcAft>
              <a:buClr>
                <a:schemeClr val="dk2"/>
              </a:buClr>
              <a:buSzPts val="800"/>
              <a:buChar char="■"/>
              <a:defRPr sz="800">
                <a:solidFill>
                  <a:schemeClr val="dk2"/>
                </a:solidFill>
              </a:defRPr>
            </a:lvl9pPr>
          </a:lstStyle>
          <a:p>
            <a:endParaRPr/>
          </a:p>
        </p:txBody>
      </p:sp>
      <p:sp>
        <p:nvSpPr>
          <p:cNvPr id="34" name="Google Shape;34;p4"/>
          <p:cNvSpPr txBox="1">
            <a:spLocks noGrp="1"/>
          </p:cNvSpPr>
          <p:nvPr>
            <p:ph type="title" idx="19"/>
          </p:nvPr>
        </p:nvSpPr>
        <p:spPr>
          <a:xfrm>
            <a:off x="230900" y="454775"/>
            <a:ext cx="4406400" cy="44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Risk &amp; Opportunity">
  <p:cSld name="CUSTOM_15">
    <p:spTree>
      <p:nvGrpSpPr>
        <p:cNvPr id="1" name="Shape 374"/>
        <p:cNvGrpSpPr/>
        <p:nvPr/>
      </p:nvGrpSpPr>
      <p:grpSpPr>
        <a:xfrm>
          <a:off x="0" y="0"/>
          <a:ext cx="0" cy="0"/>
          <a:chOff x="0" y="0"/>
          <a:chExt cx="0" cy="0"/>
        </a:xfrm>
      </p:grpSpPr>
      <p:sp>
        <p:nvSpPr>
          <p:cNvPr id="375" name="Google Shape;375;p31"/>
          <p:cNvSpPr txBox="1">
            <a:spLocks noGrp="1"/>
          </p:cNvSpPr>
          <p:nvPr>
            <p:ph type="title"/>
          </p:nvPr>
        </p:nvSpPr>
        <p:spPr>
          <a:xfrm>
            <a:off x="230900" y="457200"/>
            <a:ext cx="4406400" cy="1107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4800"/>
              <a:buNone/>
              <a:defRPr/>
            </a:lvl2pPr>
            <a:lvl3pPr lvl="2">
              <a:spcBef>
                <a:spcPts val="0"/>
              </a:spcBef>
              <a:spcAft>
                <a:spcPts val="0"/>
              </a:spcAft>
              <a:buClr>
                <a:schemeClr val="dk1"/>
              </a:buClr>
              <a:buSzPts val="4800"/>
              <a:buNone/>
              <a:defRPr/>
            </a:lvl3pPr>
            <a:lvl4pPr lvl="3">
              <a:spcBef>
                <a:spcPts val="0"/>
              </a:spcBef>
              <a:spcAft>
                <a:spcPts val="0"/>
              </a:spcAft>
              <a:buClr>
                <a:schemeClr val="dk1"/>
              </a:buClr>
              <a:buSzPts val="4800"/>
              <a:buNone/>
              <a:defRPr/>
            </a:lvl4pPr>
            <a:lvl5pPr lvl="4">
              <a:spcBef>
                <a:spcPts val="0"/>
              </a:spcBef>
              <a:spcAft>
                <a:spcPts val="0"/>
              </a:spcAft>
              <a:buClr>
                <a:schemeClr val="dk1"/>
              </a:buClr>
              <a:buSzPts val="4800"/>
              <a:buNone/>
              <a:defRPr/>
            </a:lvl5pPr>
            <a:lvl6pPr lvl="5">
              <a:spcBef>
                <a:spcPts val="0"/>
              </a:spcBef>
              <a:spcAft>
                <a:spcPts val="0"/>
              </a:spcAft>
              <a:buClr>
                <a:schemeClr val="dk1"/>
              </a:buClr>
              <a:buSzPts val="4800"/>
              <a:buNone/>
              <a:defRPr/>
            </a:lvl6pPr>
            <a:lvl7pPr lvl="6">
              <a:spcBef>
                <a:spcPts val="0"/>
              </a:spcBef>
              <a:spcAft>
                <a:spcPts val="0"/>
              </a:spcAft>
              <a:buClr>
                <a:schemeClr val="dk1"/>
              </a:buClr>
              <a:buSzPts val="4800"/>
              <a:buNone/>
              <a:defRPr/>
            </a:lvl7pPr>
            <a:lvl8pPr lvl="7">
              <a:spcBef>
                <a:spcPts val="0"/>
              </a:spcBef>
              <a:spcAft>
                <a:spcPts val="0"/>
              </a:spcAft>
              <a:buClr>
                <a:schemeClr val="dk1"/>
              </a:buClr>
              <a:buSzPts val="4800"/>
              <a:buNone/>
              <a:defRPr/>
            </a:lvl8pPr>
            <a:lvl9pPr lvl="8">
              <a:spcBef>
                <a:spcPts val="0"/>
              </a:spcBef>
              <a:spcAft>
                <a:spcPts val="0"/>
              </a:spcAft>
              <a:buClr>
                <a:schemeClr val="dk1"/>
              </a:buClr>
              <a:buSzPts val="4800"/>
              <a:buNone/>
              <a:defRPr/>
            </a:lvl9pPr>
          </a:lstStyle>
          <a:p>
            <a:endParaRPr/>
          </a:p>
        </p:txBody>
      </p:sp>
      <p:sp>
        <p:nvSpPr>
          <p:cNvPr id="376" name="Google Shape;376;p31"/>
          <p:cNvSpPr txBox="1">
            <a:spLocks noGrp="1"/>
          </p:cNvSpPr>
          <p:nvPr>
            <p:ph type="title" idx="2"/>
          </p:nvPr>
        </p:nvSpPr>
        <p:spPr>
          <a:xfrm>
            <a:off x="4514725" y="457200"/>
            <a:ext cx="4400700" cy="12009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dk1"/>
              </a:buClr>
              <a:buSzPts val="3600"/>
              <a:buNone/>
              <a:defRPr/>
            </a:lvl1pPr>
            <a:lvl2pPr lvl="1" algn="r">
              <a:spcBef>
                <a:spcPts val="0"/>
              </a:spcBef>
              <a:spcAft>
                <a:spcPts val="0"/>
              </a:spcAft>
              <a:buClr>
                <a:schemeClr val="dk1"/>
              </a:buClr>
              <a:buSzPts val="4800"/>
              <a:buNone/>
              <a:defRPr/>
            </a:lvl2pPr>
            <a:lvl3pPr lvl="2" algn="r">
              <a:spcBef>
                <a:spcPts val="0"/>
              </a:spcBef>
              <a:spcAft>
                <a:spcPts val="0"/>
              </a:spcAft>
              <a:buClr>
                <a:schemeClr val="dk1"/>
              </a:buClr>
              <a:buSzPts val="4800"/>
              <a:buNone/>
              <a:defRPr/>
            </a:lvl3pPr>
            <a:lvl4pPr lvl="3" algn="r">
              <a:spcBef>
                <a:spcPts val="0"/>
              </a:spcBef>
              <a:spcAft>
                <a:spcPts val="0"/>
              </a:spcAft>
              <a:buClr>
                <a:schemeClr val="dk1"/>
              </a:buClr>
              <a:buSzPts val="4800"/>
              <a:buNone/>
              <a:defRPr/>
            </a:lvl4pPr>
            <a:lvl5pPr lvl="4" algn="r">
              <a:spcBef>
                <a:spcPts val="0"/>
              </a:spcBef>
              <a:spcAft>
                <a:spcPts val="0"/>
              </a:spcAft>
              <a:buClr>
                <a:schemeClr val="dk1"/>
              </a:buClr>
              <a:buSzPts val="4800"/>
              <a:buNone/>
              <a:defRPr/>
            </a:lvl5pPr>
            <a:lvl6pPr lvl="5" algn="r">
              <a:spcBef>
                <a:spcPts val="0"/>
              </a:spcBef>
              <a:spcAft>
                <a:spcPts val="0"/>
              </a:spcAft>
              <a:buClr>
                <a:schemeClr val="dk1"/>
              </a:buClr>
              <a:buSzPts val="4800"/>
              <a:buNone/>
              <a:defRPr/>
            </a:lvl6pPr>
            <a:lvl7pPr lvl="6" algn="r">
              <a:spcBef>
                <a:spcPts val="0"/>
              </a:spcBef>
              <a:spcAft>
                <a:spcPts val="0"/>
              </a:spcAft>
              <a:buClr>
                <a:schemeClr val="dk1"/>
              </a:buClr>
              <a:buSzPts val="4800"/>
              <a:buNone/>
              <a:defRPr/>
            </a:lvl7pPr>
            <a:lvl8pPr lvl="7" algn="r">
              <a:spcBef>
                <a:spcPts val="0"/>
              </a:spcBef>
              <a:spcAft>
                <a:spcPts val="0"/>
              </a:spcAft>
              <a:buClr>
                <a:schemeClr val="dk1"/>
              </a:buClr>
              <a:buSzPts val="4800"/>
              <a:buNone/>
              <a:defRPr/>
            </a:lvl8pPr>
            <a:lvl9pPr lvl="8" algn="r">
              <a:spcBef>
                <a:spcPts val="0"/>
              </a:spcBef>
              <a:spcAft>
                <a:spcPts val="0"/>
              </a:spcAft>
              <a:buClr>
                <a:schemeClr val="dk1"/>
              </a:buClr>
              <a:buSzPts val="4800"/>
              <a:buNone/>
              <a:defRPr/>
            </a:lvl9pPr>
          </a:lstStyle>
          <a:p>
            <a:endParaRPr/>
          </a:p>
        </p:txBody>
      </p:sp>
      <p:cxnSp>
        <p:nvCxnSpPr>
          <p:cNvPr id="377" name="Google Shape;377;p31"/>
          <p:cNvCxnSpPr/>
          <p:nvPr/>
        </p:nvCxnSpPr>
        <p:spPr>
          <a:xfrm>
            <a:off x="230900" y="4920000"/>
            <a:ext cx="8684400" cy="0"/>
          </a:xfrm>
          <a:prstGeom prst="straightConnector1">
            <a:avLst/>
          </a:prstGeom>
          <a:noFill/>
          <a:ln w="76200" cap="flat" cmpd="sng">
            <a:solidFill>
              <a:schemeClr val="dk1"/>
            </a:solidFill>
            <a:prstDash val="solid"/>
            <a:round/>
            <a:headEnd type="none" w="med" len="med"/>
            <a:tailEnd type="none" w="med" len="med"/>
          </a:ln>
        </p:spPr>
      </p:cxnSp>
      <p:sp>
        <p:nvSpPr>
          <p:cNvPr id="378" name="Google Shape;378;p31"/>
          <p:cNvSpPr txBox="1">
            <a:spLocks noGrp="1"/>
          </p:cNvSpPr>
          <p:nvPr>
            <p:ph type="subTitle" idx="1"/>
          </p:nvPr>
        </p:nvSpPr>
        <p:spPr>
          <a:xfrm>
            <a:off x="1422025" y="1658925"/>
            <a:ext cx="30336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379" name="Google Shape;379;p31"/>
          <p:cNvSpPr txBox="1">
            <a:spLocks noGrp="1"/>
          </p:cNvSpPr>
          <p:nvPr>
            <p:ph type="subTitle" idx="3"/>
          </p:nvPr>
        </p:nvSpPr>
        <p:spPr>
          <a:xfrm>
            <a:off x="227092" y="1658925"/>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380" name="Google Shape;380;p31"/>
          <p:cNvSpPr txBox="1">
            <a:spLocks noGrp="1"/>
          </p:cNvSpPr>
          <p:nvPr>
            <p:ph type="subTitle" idx="4"/>
          </p:nvPr>
        </p:nvSpPr>
        <p:spPr>
          <a:xfrm>
            <a:off x="1420700" y="2446500"/>
            <a:ext cx="30336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381" name="Google Shape;381;p31"/>
          <p:cNvSpPr txBox="1">
            <a:spLocks noGrp="1"/>
          </p:cNvSpPr>
          <p:nvPr>
            <p:ph type="subTitle" idx="5"/>
          </p:nvPr>
        </p:nvSpPr>
        <p:spPr>
          <a:xfrm>
            <a:off x="225780" y="2446488"/>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382" name="Google Shape;382;p31"/>
          <p:cNvSpPr txBox="1">
            <a:spLocks noGrp="1"/>
          </p:cNvSpPr>
          <p:nvPr>
            <p:ph type="subTitle" idx="6"/>
          </p:nvPr>
        </p:nvSpPr>
        <p:spPr>
          <a:xfrm>
            <a:off x="1417850" y="3234225"/>
            <a:ext cx="30699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383" name="Google Shape;383;p31"/>
          <p:cNvSpPr txBox="1">
            <a:spLocks noGrp="1"/>
          </p:cNvSpPr>
          <p:nvPr>
            <p:ph type="subTitle" idx="7"/>
          </p:nvPr>
        </p:nvSpPr>
        <p:spPr>
          <a:xfrm>
            <a:off x="222930" y="3234225"/>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384" name="Google Shape;384;p31"/>
          <p:cNvSpPr txBox="1">
            <a:spLocks noGrp="1"/>
          </p:cNvSpPr>
          <p:nvPr>
            <p:ph type="subTitle" idx="8"/>
          </p:nvPr>
        </p:nvSpPr>
        <p:spPr>
          <a:xfrm>
            <a:off x="1417850" y="4077025"/>
            <a:ext cx="30336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385" name="Google Shape;385;p31"/>
          <p:cNvSpPr txBox="1">
            <a:spLocks noGrp="1"/>
          </p:cNvSpPr>
          <p:nvPr>
            <p:ph type="subTitle" idx="9"/>
          </p:nvPr>
        </p:nvSpPr>
        <p:spPr>
          <a:xfrm>
            <a:off x="222930" y="4077025"/>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386" name="Google Shape;386;p31"/>
          <p:cNvSpPr txBox="1">
            <a:spLocks noGrp="1"/>
          </p:cNvSpPr>
          <p:nvPr>
            <p:ph type="subTitle" idx="13"/>
          </p:nvPr>
        </p:nvSpPr>
        <p:spPr>
          <a:xfrm>
            <a:off x="5832225" y="1659800"/>
            <a:ext cx="30336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387" name="Google Shape;387;p31"/>
          <p:cNvSpPr txBox="1">
            <a:spLocks noGrp="1"/>
          </p:cNvSpPr>
          <p:nvPr>
            <p:ph type="subTitle" idx="14"/>
          </p:nvPr>
        </p:nvSpPr>
        <p:spPr>
          <a:xfrm>
            <a:off x="4637292" y="1659800"/>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388" name="Google Shape;388;p31"/>
          <p:cNvSpPr txBox="1">
            <a:spLocks noGrp="1"/>
          </p:cNvSpPr>
          <p:nvPr>
            <p:ph type="subTitle" idx="15"/>
          </p:nvPr>
        </p:nvSpPr>
        <p:spPr>
          <a:xfrm>
            <a:off x="5832225" y="2446050"/>
            <a:ext cx="30336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389" name="Google Shape;389;p31"/>
          <p:cNvSpPr txBox="1">
            <a:spLocks noGrp="1"/>
          </p:cNvSpPr>
          <p:nvPr>
            <p:ph type="subTitle" idx="16"/>
          </p:nvPr>
        </p:nvSpPr>
        <p:spPr>
          <a:xfrm>
            <a:off x="4637292" y="2446050"/>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390" name="Google Shape;390;p31"/>
          <p:cNvSpPr txBox="1">
            <a:spLocks noGrp="1"/>
          </p:cNvSpPr>
          <p:nvPr>
            <p:ph type="subTitle" idx="17"/>
          </p:nvPr>
        </p:nvSpPr>
        <p:spPr>
          <a:xfrm>
            <a:off x="5824250" y="3234225"/>
            <a:ext cx="30336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391" name="Google Shape;391;p31"/>
          <p:cNvSpPr txBox="1">
            <a:spLocks noGrp="1"/>
          </p:cNvSpPr>
          <p:nvPr>
            <p:ph type="subTitle" idx="18"/>
          </p:nvPr>
        </p:nvSpPr>
        <p:spPr>
          <a:xfrm>
            <a:off x="4629330" y="3234225"/>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392" name="Google Shape;392;p31"/>
          <p:cNvSpPr txBox="1">
            <a:spLocks noGrp="1"/>
          </p:cNvSpPr>
          <p:nvPr>
            <p:ph type="subTitle" idx="19"/>
          </p:nvPr>
        </p:nvSpPr>
        <p:spPr>
          <a:xfrm>
            <a:off x="5824250" y="4077025"/>
            <a:ext cx="30336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000"/>
              <a:buFont typeface="Space Grotesk"/>
              <a:buNone/>
              <a:defRPr sz="1000" b="1">
                <a:latin typeface="Space Grotesk"/>
                <a:ea typeface="Space Grotesk"/>
                <a:cs typeface="Space Grotesk"/>
                <a:sym typeface="Space Grotesk"/>
              </a:defRPr>
            </a:lvl1pPr>
            <a:lvl2pPr lvl="1">
              <a:spcBef>
                <a:spcPts val="0"/>
              </a:spcBef>
              <a:spcAft>
                <a:spcPts val="0"/>
              </a:spcAft>
              <a:buSzPts val="1000"/>
              <a:buFont typeface="Space Grotesk"/>
              <a:buNone/>
              <a:defRPr sz="1000" b="1">
                <a:latin typeface="Space Grotesk"/>
                <a:ea typeface="Space Grotesk"/>
                <a:cs typeface="Space Grotesk"/>
                <a:sym typeface="Space Grotesk"/>
              </a:defRPr>
            </a:lvl2pPr>
            <a:lvl3pPr lvl="2">
              <a:spcBef>
                <a:spcPts val="0"/>
              </a:spcBef>
              <a:spcAft>
                <a:spcPts val="0"/>
              </a:spcAft>
              <a:buSzPts val="1000"/>
              <a:buFont typeface="Space Grotesk"/>
              <a:buNone/>
              <a:defRPr sz="1000" b="1">
                <a:latin typeface="Space Grotesk"/>
                <a:ea typeface="Space Grotesk"/>
                <a:cs typeface="Space Grotesk"/>
                <a:sym typeface="Space Grotesk"/>
              </a:defRPr>
            </a:lvl3pPr>
            <a:lvl4pPr lvl="3">
              <a:spcBef>
                <a:spcPts val="0"/>
              </a:spcBef>
              <a:spcAft>
                <a:spcPts val="0"/>
              </a:spcAft>
              <a:buSzPts val="1000"/>
              <a:buFont typeface="Space Grotesk"/>
              <a:buNone/>
              <a:defRPr sz="1000" b="1">
                <a:latin typeface="Space Grotesk"/>
                <a:ea typeface="Space Grotesk"/>
                <a:cs typeface="Space Grotesk"/>
                <a:sym typeface="Space Grotesk"/>
              </a:defRPr>
            </a:lvl4pPr>
            <a:lvl5pPr lvl="4">
              <a:spcBef>
                <a:spcPts val="0"/>
              </a:spcBef>
              <a:spcAft>
                <a:spcPts val="0"/>
              </a:spcAft>
              <a:buSzPts val="1000"/>
              <a:buFont typeface="Space Grotesk"/>
              <a:buNone/>
              <a:defRPr sz="1000" b="1">
                <a:latin typeface="Space Grotesk"/>
                <a:ea typeface="Space Grotesk"/>
                <a:cs typeface="Space Grotesk"/>
                <a:sym typeface="Space Grotesk"/>
              </a:defRPr>
            </a:lvl5pPr>
            <a:lvl6pPr lvl="5">
              <a:spcBef>
                <a:spcPts val="0"/>
              </a:spcBef>
              <a:spcAft>
                <a:spcPts val="0"/>
              </a:spcAft>
              <a:buSzPts val="1000"/>
              <a:buFont typeface="Space Grotesk"/>
              <a:buNone/>
              <a:defRPr sz="1000" b="1">
                <a:latin typeface="Space Grotesk"/>
                <a:ea typeface="Space Grotesk"/>
                <a:cs typeface="Space Grotesk"/>
                <a:sym typeface="Space Grotesk"/>
              </a:defRPr>
            </a:lvl6pPr>
            <a:lvl7pPr lvl="6">
              <a:spcBef>
                <a:spcPts val="0"/>
              </a:spcBef>
              <a:spcAft>
                <a:spcPts val="0"/>
              </a:spcAft>
              <a:buSzPts val="1000"/>
              <a:buFont typeface="Space Grotesk"/>
              <a:buNone/>
              <a:defRPr sz="1000" b="1">
                <a:latin typeface="Space Grotesk"/>
                <a:ea typeface="Space Grotesk"/>
                <a:cs typeface="Space Grotesk"/>
                <a:sym typeface="Space Grotesk"/>
              </a:defRPr>
            </a:lvl7pPr>
            <a:lvl8pPr lvl="7">
              <a:spcBef>
                <a:spcPts val="0"/>
              </a:spcBef>
              <a:spcAft>
                <a:spcPts val="0"/>
              </a:spcAft>
              <a:buSzPts val="1000"/>
              <a:buFont typeface="Space Grotesk"/>
              <a:buNone/>
              <a:defRPr sz="1000" b="1">
                <a:latin typeface="Space Grotesk"/>
                <a:ea typeface="Space Grotesk"/>
                <a:cs typeface="Space Grotesk"/>
                <a:sym typeface="Space Grotesk"/>
              </a:defRPr>
            </a:lvl8pPr>
            <a:lvl9pPr lvl="8">
              <a:spcBef>
                <a:spcPts val="0"/>
              </a:spcBef>
              <a:spcAft>
                <a:spcPts val="0"/>
              </a:spcAft>
              <a:buSzPts val="1000"/>
              <a:buFont typeface="Space Grotesk"/>
              <a:buNone/>
              <a:defRPr sz="1000" b="1">
                <a:latin typeface="Space Grotesk"/>
                <a:ea typeface="Space Grotesk"/>
                <a:cs typeface="Space Grotesk"/>
                <a:sym typeface="Space Grotesk"/>
              </a:defRPr>
            </a:lvl9pPr>
          </a:lstStyle>
          <a:p>
            <a:endParaRPr/>
          </a:p>
        </p:txBody>
      </p:sp>
      <p:sp>
        <p:nvSpPr>
          <p:cNvPr id="393" name="Google Shape;393;p31"/>
          <p:cNvSpPr txBox="1">
            <a:spLocks noGrp="1"/>
          </p:cNvSpPr>
          <p:nvPr>
            <p:ph type="subTitle" idx="20"/>
          </p:nvPr>
        </p:nvSpPr>
        <p:spPr>
          <a:xfrm>
            <a:off x="4629330" y="4077025"/>
            <a:ext cx="1197000" cy="787800"/>
          </a:xfrm>
          <a:prstGeom prst="rect">
            <a:avLst/>
          </a:prstGeom>
        </p:spPr>
        <p:txBody>
          <a:bodyPr spcFirstLastPara="1" wrap="square" lIns="91425" tIns="91425" rIns="91425" bIns="91425" anchor="ctr" anchorCtr="0">
            <a:noAutofit/>
          </a:bodyPr>
          <a:lstStyle>
            <a:lvl1pPr lvl="0">
              <a:spcBef>
                <a:spcPts val="0"/>
              </a:spcBef>
              <a:spcAft>
                <a:spcPts val="0"/>
              </a:spcAft>
              <a:buSzPts val="1200"/>
              <a:buNone/>
              <a:defRPr sz="1200"/>
            </a:lvl1pPr>
            <a:lvl2pPr lvl="1">
              <a:spcBef>
                <a:spcPts val="0"/>
              </a:spcBef>
              <a:spcAft>
                <a:spcPts val="0"/>
              </a:spcAft>
              <a:buSzPts val="1200"/>
              <a:buNone/>
              <a:defRPr sz="1200"/>
            </a:lvl2pPr>
            <a:lvl3pPr lvl="2">
              <a:spcBef>
                <a:spcPts val="0"/>
              </a:spcBef>
              <a:spcAft>
                <a:spcPts val="0"/>
              </a:spcAft>
              <a:buSzPts val="1200"/>
              <a:buNone/>
              <a:defRPr sz="1200"/>
            </a:lvl3pPr>
            <a:lvl4pPr lvl="3">
              <a:spcBef>
                <a:spcPts val="0"/>
              </a:spcBef>
              <a:spcAft>
                <a:spcPts val="0"/>
              </a:spcAft>
              <a:buSzPts val="1200"/>
              <a:buNone/>
              <a:defRPr sz="1200"/>
            </a:lvl4pPr>
            <a:lvl5pPr lvl="4">
              <a:spcBef>
                <a:spcPts val="0"/>
              </a:spcBef>
              <a:spcAft>
                <a:spcPts val="0"/>
              </a:spcAft>
              <a:buSzPts val="1200"/>
              <a:buNone/>
              <a:defRPr sz="1200"/>
            </a:lvl5pPr>
            <a:lvl6pPr lvl="5">
              <a:spcBef>
                <a:spcPts val="0"/>
              </a:spcBef>
              <a:spcAft>
                <a:spcPts val="0"/>
              </a:spcAft>
              <a:buSzPts val="1200"/>
              <a:buNone/>
              <a:defRPr sz="1200"/>
            </a:lvl6pPr>
            <a:lvl7pPr lvl="6">
              <a:spcBef>
                <a:spcPts val="0"/>
              </a:spcBef>
              <a:spcAft>
                <a:spcPts val="0"/>
              </a:spcAft>
              <a:buSzPts val="1200"/>
              <a:buNone/>
              <a:defRPr sz="1200"/>
            </a:lvl7pPr>
            <a:lvl8pPr lvl="7">
              <a:spcBef>
                <a:spcPts val="0"/>
              </a:spcBef>
              <a:spcAft>
                <a:spcPts val="0"/>
              </a:spcAft>
              <a:buSzPts val="1200"/>
              <a:buNone/>
              <a:defRPr sz="1200"/>
            </a:lvl8pPr>
            <a:lvl9pPr lvl="8">
              <a:spcBef>
                <a:spcPts val="0"/>
              </a:spcBef>
              <a:spcAft>
                <a:spcPts val="0"/>
              </a:spcAft>
              <a:buSzPts val="1200"/>
              <a:buNone/>
              <a:defRPr sz="1200"/>
            </a:lvl9pPr>
          </a:lstStyle>
          <a:p>
            <a:endParaRPr/>
          </a:p>
        </p:txBody>
      </p:sp>
      <p:sp>
        <p:nvSpPr>
          <p:cNvPr id="394" name="Google Shape;394;p31"/>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Project Updates / Weekly">
  <p:cSld name="CUSTOM_16">
    <p:spTree>
      <p:nvGrpSpPr>
        <p:cNvPr id="1" name="Shape 395"/>
        <p:cNvGrpSpPr/>
        <p:nvPr/>
      </p:nvGrpSpPr>
      <p:grpSpPr>
        <a:xfrm>
          <a:off x="0" y="0"/>
          <a:ext cx="0" cy="0"/>
          <a:chOff x="0" y="0"/>
          <a:chExt cx="0" cy="0"/>
        </a:xfrm>
      </p:grpSpPr>
      <p:graphicFrame>
        <p:nvGraphicFramePr>
          <p:cNvPr id="396" name="Google Shape;396;p32"/>
          <p:cNvGraphicFramePr/>
          <p:nvPr/>
        </p:nvGraphicFramePr>
        <p:xfrm>
          <a:off x="226313" y="1420925"/>
          <a:ext cx="3000000" cy="3000000"/>
        </p:xfrm>
        <a:graphic>
          <a:graphicData uri="http://schemas.openxmlformats.org/drawingml/2006/table">
            <a:tbl>
              <a:tblPr>
                <a:noFill/>
                <a:tableStyleId>{9053DB2A-5F7F-4A42-998B-682B29974B64}</a:tableStyleId>
              </a:tblPr>
              <a:tblGrid>
                <a:gridCol w="8691375">
                  <a:extLst>
                    <a:ext uri="{9D8B030D-6E8A-4147-A177-3AD203B41FA5}">
                      <a16:colId xmlns:a16="http://schemas.microsoft.com/office/drawing/2014/main" val="20000"/>
                    </a:ext>
                  </a:extLst>
                </a:gridCol>
              </a:tblGrid>
              <a:tr h="987150">
                <a:tc>
                  <a:txBody>
                    <a:bodyPr/>
                    <a:lstStyle/>
                    <a:p>
                      <a:pPr marL="0" lvl="0" indent="0" algn="l" rtl="0">
                        <a:spcBef>
                          <a:spcPts val="0"/>
                        </a:spcBef>
                        <a:spcAft>
                          <a:spcPts val="0"/>
                        </a:spcAft>
                        <a:buNone/>
                      </a:pPr>
                      <a:endParaRPr/>
                    </a:p>
                  </a:txBody>
                  <a:tcPr marL="91425" marR="91425" marT="91425" marB="91425">
                    <a:lnL w="28575" cap="flat" cmpd="sng">
                      <a:solidFill>
                        <a:schemeClr val="dk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397" name="Google Shape;397;p32"/>
          <p:cNvGraphicFramePr/>
          <p:nvPr/>
        </p:nvGraphicFramePr>
        <p:xfrm>
          <a:off x="226300" y="2657563"/>
          <a:ext cx="3000000" cy="3000000"/>
        </p:xfrm>
        <a:graphic>
          <a:graphicData uri="http://schemas.openxmlformats.org/drawingml/2006/table">
            <a:tbl>
              <a:tblPr>
                <a:noFill/>
                <a:tableStyleId>{9053DB2A-5F7F-4A42-998B-682B29974B64}</a:tableStyleId>
              </a:tblPr>
              <a:tblGrid>
                <a:gridCol w="8691375">
                  <a:extLst>
                    <a:ext uri="{9D8B030D-6E8A-4147-A177-3AD203B41FA5}">
                      <a16:colId xmlns:a16="http://schemas.microsoft.com/office/drawing/2014/main" val="20000"/>
                    </a:ext>
                  </a:extLst>
                </a:gridCol>
              </a:tblGrid>
              <a:tr h="987150">
                <a:tc>
                  <a:txBody>
                    <a:bodyPr/>
                    <a:lstStyle/>
                    <a:p>
                      <a:pPr marL="0" lvl="0" indent="0" algn="l" rtl="0">
                        <a:spcBef>
                          <a:spcPts val="0"/>
                        </a:spcBef>
                        <a:spcAft>
                          <a:spcPts val="0"/>
                        </a:spcAft>
                        <a:buNone/>
                      </a:pPr>
                      <a:endParaRPr/>
                    </a:p>
                  </a:txBody>
                  <a:tcPr marL="91425" marR="91425" marT="91425" marB="91425">
                    <a:lnL w="28575" cap="flat" cmpd="sng">
                      <a:solidFill>
                        <a:schemeClr val="dk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398" name="Google Shape;398;p32"/>
          <p:cNvGraphicFramePr/>
          <p:nvPr/>
        </p:nvGraphicFramePr>
        <p:xfrm>
          <a:off x="226300" y="3894500"/>
          <a:ext cx="3000000" cy="3000000"/>
        </p:xfrm>
        <a:graphic>
          <a:graphicData uri="http://schemas.openxmlformats.org/drawingml/2006/table">
            <a:tbl>
              <a:tblPr>
                <a:noFill/>
                <a:tableStyleId>{9053DB2A-5F7F-4A42-998B-682B29974B64}</a:tableStyleId>
              </a:tblPr>
              <a:tblGrid>
                <a:gridCol w="8691375">
                  <a:extLst>
                    <a:ext uri="{9D8B030D-6E8A-4147-A177-3AD203B41FA5}">
                      <a16:colId xmlns:a16="http://schemas.microsoft.com/office/drawing/2014/main" val="20000"/>
                    </a:ext>
                  </a:extLst>
                </a:gridCol>
              </a:tblGrid>
              <a:tr h="987150">
                <a:tc>
                  <a:txBody>
                    <a:bodyPr/>
                    <a:lstStyle/>
                    <a:p>
                      <a:pPr marL="0" lvl="0" indent="0" algn="l" rtl="0">
                        <a:spcBef>
                          <a:spcPts val="0"/>
                        </a:spcBef>
                        <a:spcAft>
                          <a:spcPts val="0"/>
                        </a:spcAft>
                        <a:buNone/>
                      </a:pPr>
                      <a:endParaRPr/>
                    </a:p>
                  </a:txBody>
                  <a:tcPr marL="91425" marR="91425" marT="91425" marB="91425">
                    <a:lnL w="28575" cap="flat" cmpd="sng">
                      <a:solidFill>
                        <a:schemeClr val="dk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399" name="Google Shape;399;p32"/>
          <p:cNvSpPr txBox="1">
            <a:spLocks noGrp="1"/>
          </p:cNvSpPr>
          <p:nvPr>
            <p:ph type="title"/>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400" name="Google Shape;400;p32"/>
          <p:cNvSpPr txBox="1">
            <a:spLocks noGrp="1"/>
          </p:cNvSpPr>
          <p:nvPr>
            <p:ph type="subTitle" idx="1"/>
          </p:nvPr>
        </p:nvSpPr>
        <p:spPr>
          <a:xfrm>
            <a:off x="230900" y="1420775"/>
            <a:ext cx="2140200" cy="987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401" name="Google Shape;401;p32"/>
          <p:cNvSpPr txBox="1">
            <a:spLocks noGrp="1"/>
          </p:cNvSpPr>
          <p:nvPr>
            <p:ph type="subTitle" idx="2"/>
          </p:nvPr>
        </p:nvSpPr>
        <p:spPr>
          <a:xfrm>
            <a:off x="230900" y="2657638"/>
            <a:ext cx="2140200" cy="987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402" name="Google Shape;402;p32"/>
          <p:cNvSpPr txBox="1">
            <a:spLocks noGrp="1"/>
          </p:cNvSpPr>
          <p:nvPr>
            <p:ph type="subTitle" idx="3"/>
          </p:nvPr>
        </p:nvSpPr>
        <p:spPr>
          <a:xfrm>
            <a:off x="230900" y="3894525"/>
            <a:ext cx="2140200" cy="987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403" name="Google Shape;403;p32"/>
          <p:cNvSpPr txBox="1">
            <a:spLocks noGrp="1"/>
          </p:cNvSpPr>
          <p:nvPr>
            <p:ph type="body" idx="4"/>
          </p:nvPr>
        </p:nvSpPr>
        <p:spPr>
          <a:xfrm>
            <a:off x="3376187" y="1420975"/>
            <a:ext cx="5424900" cy="9870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404" name="Google Shape;404;p32"/>
          <p:cNvSpPr txBox="1">
            <a:spLocks noGrp="1"/>
          </p:cNvSpPr>
          <p:nvPr>
            <p:ph type="body" idx="5"/>
          </p:nvPr>
        </p:nvSpPr>
        <p:spPr>
          <a:xfrm>
            <a:off x="3376187" y="2657788"/>
            <a:ext cx="5424900" cy="9870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405" name="Google Shape;405;p32"/>
          <p:cNvSpPr txBox="1">
            <a:spLocks noGrp="1"/>
          </p:cNvSpPr>
          <p:nvPr>
            <p:ph type="body" idx="6"/>
          </p:nvPr>
        </p:nvSpPr>
        <p:spPr>
          <a:xfrm>
            <a:off x="3375950" y="3894525"/>
            <a:ext cx="5424900" cy="9870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406" name="Google Shape;406;p32"/>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Product Release">
  <p:cSld name="CUSTOM_13">
    <p:bg>
      <p:bgPr>
        <a:solidFill>
          <a:schemeClr val="dk1"/>
        </a:solidFill>
        <a:effectLst/>
      </p:bgPr>
    </p:bg>
    <p:spTree>
      <p:nvGrpSpPr>
        <p:cNvPr id="1" name="Shape 407"/>
        <p:cNvGrpSpPr/>
        <p:nvPr/>
      </p:nvGrpSpPr>
      <p:grpSpPr>
        <a:xfrm>
          <a:off x="0" y="0"/>
          <a:ext cx="0" cy="0"/>
          <a:chOff x="0" y="0"/>
          <a:chExt cx="0" cy="0"/>
        </a:xfrm>
      </p:grpSpPr>
      <p:sp>
        <p:nvSpPr>
          <p:cNvPr id="408" name="Google Shape;408;p33"/>
          <p:cNvSpPr txBox="1">
            <a:spLocks noGrp="1"/>
          </p:cNvSpPr>
          <p:nvPr>
            <p:ph type="title"/>
          </p:nvPr>
        </p:nvSpPr>
        <p:spPr>
          <a:xfrm>
            <a:off x="230900" y="457200"/>
            <a:ext cx="4998300" cy="7263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a:endParaRPr/>
          </a:p>
        </p:txBody>
      </p:sp>
      <p:sp>
        <p:nvSpPr>
          <p:cNvPr id="409" name="Google Shape;409;p33"/>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Shape Appendix">
  <p:cSld name="CUSTOM_11">
    <p:spTree>
      <p:nvGrpSpPr>
        <p:cNvPr id="1" name="Shape 410"/>
        <p:cNvGrpSpPr/>
        <p:nvPr/>
      </p:nvGrpSpPr>
      <p:grpSpPr>
        <a:xfrm>
          <a:off x="0" y="0"/>
          <a:ext cx="0" cy="0"/>
          <a:chOff x="0" y="0"/>
          <a:chExt cx="0" cy="0"/>
        </a:xfrm>
      </p:grpSpPr>
      <p:sp>
        <p:nvSpPr>
          <p:cNvPr id="411" name="Google Shape;411;p34"/>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slide">
  <p:cSld name="TITLE_4">
    <p:spTree>
      <p:nvGrpSpPr>
        <p:cNvPr id="1" name="Shape 412"/>
        <p:cNvGrpSpPr/>
        <p:nvPr/>
      </p:nvGrpSpPr>
      <p:grpSpPr>
        <a:xfrm>
          <a:off x="0" y="0"/>
          <a:ext cx="0" cy="0"/>
          <a:chOff x="0" y="0"/>
          <a:chExt cx="0" cy="0"/>
        </a:xfrm>
      </p:grpSpPr>
      <p:sp>
        <p:nvSpPr>
          <p:cNvPr id="413" name="Google Shape;413;p35"/>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414" name="Google Shape;414;p35"/>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spcBef>
                <a:spcPts val="0"/>
              </a:spcBef>
              <a:spcAft>
                <a:spcPts val="0"/>
              </a:spcAft>
              <a:buSzPts val="2800"/>
              <a:buNone/>
              <a:defRPr sz="2800"/>
            </a:lvl1pPr>
            <a:lvl2pPr lvl="1" algn="ctr">
              <a:spcBef>
                <a:spcPts val="0"/>
              </a:spcBef>
              <a:spcAft>
                <a:spcPts val="0"/>
              </a:spcAft>
              <a:buSzPts val="2800"/>
              <a:buNone/>
              <a:defRPr sz="2800"/>
            </a:lvl2pPr>
            <a:lvl3pPr lvl="2" algn="ctr">
              <a:spcBef>
                <a:spcPts val="0"/>
              </a:spcBef>
              <a:spcAft>
                <a:spcPts val="0"/>
              </a:spcAft>
              <a:buSzPts val="2800"/>
              <a:buNone/>
              <a:defRPr sz="2800"/>
            </a:lvl3pPr>
            <a:lvl4pPr lvl="3" algn="ctr">
              <a:spcBef>
                <a:spcPts val="0"/>
              </a:spcBef>
              <a:spcAft>
                <a:spcPts val="0"/>
              </a:spcAft>
              <a:buSzPts val="2800"/>
              <a:buNone/>
              <a:defRPr sz="2800"/>
            </a:lvl4pPr>
            <a:lvl5pPr lvl="4" algn="ctr">
              <a:spcBef>
                <a:spcPts val="0"/>
              </a:spcBef>
              <a:spcAft>
                <a:spcPts val="0"/>
              </a:spcAft>
              <a:buSzPts val="2800"/>
              <a:buNone/>
              <a:defRPr sz="2800"/>
            </a:lvl5pPr>
            <a:lvl6pPr lvl="5" algn="ctr">
              <a:spcBef>
                <a:spcPts val="0"/>
              </a:spcBef>
              <a:spcAft>
                <a:spcPts val="0"/>
              </a:spcAft>
              <a:buSzPts val="2800"/>
              <a:buNone/>
              <a:defRPr sz="2800"/>
            </a:lvl6pPr>
            <a:lvl7pPr lvl="6" algn="ctr">
              <a:spcBef>
                <a:spcPts val="0"/>
              </a:spcBef>
              <a:spcAft>
                <a:spcPts val="0"/>
              </a:spcAft>
              <a:buSzPts val="2800"/>
              <a:buNone/>
              <a:defRPr sz="2800"/>
            </a:lvl7pPr>
            <a:lvl8pPr lvl="7" algn="ctr">
              <a:spcBef>
                <a:spcPts val="0"/>
              </a:spcBef>
              <a:spcAft>
                <a:spcPts val="0"/>
              </a:spcAft>
              <a:buSzPts val="2800"/>
              <a:buNone/>
              <a:defRPr sz="2800"/>
            </a:lvl8pPr>
            <a:lvl9pPr lvl="8" algn="ctr">
              <a:spcBef>
                <a:spcPts val="0"/>
              </a:spcBef>
              <a:spcAft>
                <a:spcPts val="0"/>
              </a:spcAft>
              <a:buSzPts val="2800"/>
              <a:buNone/>
              <a:defRPr sz="2800"/>
            </a:lvl9pPr>
          </a:lstStyle>
          <a:p>
            <a:endParaRPr/>
          </a:p>
        </p:txBody>
      </p:sp>
      <p:sp>
        <p:nvSpPr>
          <p:cNvPr id="415" name="Google Shape;415;p3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416"/>
        <p:cNvGrpSpPr/>
        <p:nvPr/>
      </p:nvGrpSpPr>
      <p:grpSpPr>
        <a:xfrm>
          <a:off x="0" y="0"/>
          <a:ext cx="0" cy="0"/>
          <a:chOff x="0" y="0"/>
          <a:chExt cx="0" cy="0"/>
        </a:xfrm>
      </p:grpSpPr>
      <p:sp>
        <p:nvSpPr>
          <p:cNvPr id="417" name="Google Shape;417;p36"/>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418" name="Google Shape;418;p3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p:cSld name="TITLE_AND_BODY_1">
    <p:spTree>
      <p:nvGrpSpPr>
        <p:cNvPr id="1" name="Shape 419"/>
        <p:cNvGrpSpPr/>
        <p:nvPr/>
      </p:nvGrpSpPr>
      <p:grpSpPr>
        <a:xfrm>
          <a:off x="0" y="0"/>
          <a:ext cx="0" cy="0"/>
          <a:chOff x="0" y="0"/>
          <a:chExt cx="0" cy="0"/>
        </a:xfrm>
      </p:grpSpPr>
      <p:sp>
        <p:nvSpPr>
          <p:cNvPr id="420" name="Google Shape;420;p3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21" name="Google Shape;421;p3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2" name="Google Shape;422;p3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
    <p:spTree>
      <p:nvGrpSpPr>
        <p:cNvPr id="1" name="Shape 423"/>
        <p:cNvGrpSpPr/>
        <p:nvPr/>
      </p:nvGrpSpPr>
      <p:grpSpPr>
        <a:xfrm>
          <a:off x="0" y="0"/>
          <a:ext cx="0" cy="0"/>
          <a:chOff x="0" y="0"/>
          <a:chExt cx="0" cy="0"/>
        </a:xfrm>
      </p:grpSpPr>
      <p:sp>
        <p:nvSpPr>
          <p:cNvPr id="424" name="Google Shape;424;p3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25" name="Google Shape;425;p38"/>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6" name="Google Shape;426;p38"/>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27" name="Google Shape;427;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428"/>
        <p:cNvGrpSpPr/>
        <p:nvPr/>
      </p:nvGrpSpPr>
      <p:grpSpPr>
        <a:xfrm>
          <a:off x="0" y="0"/>
          <a:ext cx="0" cy="0"/>
          <a:chOff x="0" y="0"/>
          <a:chExt cx="0" cy="0"/>
        </a:xfrm>
      </p:grpSpPr>
      <p:sp>
        <p:nvSpPr>
          <p:cNvPr id="429" name="Google Shape;429;p3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30" name="Google Shape;430;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431"/>
        <p:cNvGrpSpPr/>
        <p:nvPr/>
      </p:nvGrpSpPr>
      <p:grpSpPr>
        <a:xfrm>
          <a:off x="0" y="0"/>
          <a:ext cx="0" cy="0"/>
          <a:chOff x="0" y="0"/>
          <a:chExt cx="0" cy="0"/>
        </a:xfrm>
      </p:grpSpPr>
      <p:sp>
        <p:nvSpPr>
          <p:cNvPr id="432" name="Google Shape;432;p40"/>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433" name="Google Shape;433;p4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34" name="Google Shape;434;p4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ables of contents" type="twoColTx">
  <p:cSld name="TITLE_AND_TWO_COLUMNS">
    <p:spTree>
      <p:nvGrpSpPr>
        <p:cNvPr id="1" name="Shape 35"/>
        <p:cNvGrpSpPr/>
        <p:nvPr/>
      </p:nvGrpSpPr>
      <p:grpSpPr>
        <a:xfrm>
          <a:off x="0" y="0"/>
          <a:ext cx="0" cy="0"/>
          <a:chOff x="0" y="0"/>
          <a:chExt cx="0" cy="0"/>
        </a:xfrm>
      </p:grpSpPr>
      <p:sp>
        <p:nvSpPr>
          <p:cNvPr id="36" name="Google Shape;36;p5"/>
          <p:cNvSpPr>
            <a:spLocks noGrp="1"/>
          </p:cNvSpPr>
          <p:nvPr>
            <p:ph type="pic" idx="2"/>
          </p:nvPr>
        </p:nvSpPr>
        <p:spPr>
          <a:xfrm>
            <a:off x="0" y="0"/>
            <a:ext cx="9144000" cy="5143500"/>
          </a:xfrm>
          <a:prstGeom prst="rect">
            <a:avLst/>
          </a:prstGeom>
          <a:noFill/>
          <a:ln>
            <a:noFill/>
          </a:ln>
        </p:spPr>
      </p:sp>
      <p:grpSp>
        <p:nvGrpSpPr>
          <p:cNvPr id="37" name="Google Shape;37;p5"/>
          <p:cNvGrpSpPr/>
          <p:nvPr/>
        </p:nvGrpSpPr>
        <p:grpSpPr>
          <a:xfrm>
            <a:off x="162" y="98"/>
            <a:ext cx="9143669" cy="5143312"/>
            <a:chOff x="238125" y="848375"/>
            <a:chExt cx="7144050" cy="4018527"/>
          </a:xfrm>
        </p:grpSpPr>
        <p:sp>
          <p:nvSpPr>
            <p:cNvPr id="38" name="Google Shape;38;p5"/>
            <p:cNvSpPr/>
            <p:nvPr/>
          </p:nvSpPr>
          <p:spPr>
            <a:xfrm>
              <a:off x="238125" y="848377"/>
              <a:ext cx="5017377" cy="4018525"/>
            </a:xfrm>
            <a:custGeom>
              <a:avLst/>
              <a:gdLst/>
              <a:ahLst/>
              <a:cxnLst/>
              <a:rect l="l" t="t" r="r" b="b"/>
              <a:pathLst>
                <a:path w="191211" h="160741" extrusionOk="0">
                  <a:moveTo>
                    <a:pt x="0" y="0"/>
                  </a:moveTo>
                  <a:lnTo>
                    <a:pt x="0" y="160741"/>
                  </a:lnTo>
                  <a:lnTo>
                    <a:pt x="118091" y="160741"/>
                  </a:lnTo>
                  <a:lnTo>
                    <a:pt x="117329" y="160729"/>
                  </a:lnTo>
                  <a:lnTo>
                    <a:pt x="115829" y="160574"/>
                  </a:lnTo>
                  <a:lnTo>
                    <a:pt x="114376" y="160277"/>
                  </a:lnTo>
                  <a:lnTo>
                    <a:pt x="112971" y="159848"/>
                  </a:lnTo>
                  <a:lnTo>
                    <a:pt x="111638" y="159276"/>
                  </a:lnTo>
                  <a:lnTo>
                    <a:pt x="110376" y="158586"/>
                  </a:lnTo>
                  <a:lnTo>
                    <a:pt x="109185" y="157788"/>
                  </a:lnTo>
                  <a:lnTo>
                    <a:pt x="108078" y="156883"/>
                  </a:lnTo>
                  <a:lnTo>
                    <a:pt x="107077" y="155871"/>
                  </a:lnTo>
                  <a:lnTo>
                    <a:pt x="106161" y="154764"/>
                  </a:lnTo>
                  <a:lnTo>
                    <a:pt x="105363" y="153573"/>
                  </a:lnTo>
                  <a:lnTo>
                    <a:pt x="104672" y="152311"/>
                  </a:lnTo>
                  <a:lnTo>
                    <a:pt x="104113" y="150977"/>
                  </a:lnTo>
                  <a:lnTo>
                    <a:pt x="103672" y="149584"/>
                  </a:lnTo>
                  <a:lnTo>
                    <a:pt x="103374" y="148132"/>
                  </a:lnTo>
                  <a:lnTo>
                    <a:pt x="103220" y="146620"/>
                  </a:lnTo>
                  <a:lnTo>
                    <a:pt x="103208" y="145857"/>
                  </a:lnTo>
                  <a:lnTo>
                    <a:pt x="103208" y="77846"/>
                  </a:lnTo>
                  <a:lnTo>
                    <a:pt x="103220" y="77072"/>
                  </a:lnTo>
                  <a:lnTo>
                    <a:pt x="103374" y="75572"/>
                  </a:lnTo>
                  <a:lnTo>
                    <a:pt x="103672" y="74119"/>
                  </a:lnTo>
                  <a:lnTo>
                    <a:pt x="104113" y="72714"/>
                  </a:lnTo>
                  <a:lnTo>
                    <a:pt x="104672" y="71381"/>
                  </a:lnTo>
                  <a:lnTo>
                    <a:pt x="105363" y="70119"/>
                  </a:lnTo>
                  <a:lnTo>
                    <a:pt x="106161" y="68928"/>
                  </a:lnTo>
                  <a:lnTo>
                    <a:pt x="107077" y="67833"/>
                  </a:lnTo>
                  <a:lnTo>
                    <a:pt x="108078" y="66821"/>
                  </a:lnTo>
                  <a:lnTo>
                    <a:pt x="109185" y="65904"/>
                  </a:lnTo>
                  <a:lnTo>
                    <a:pt x="110376" y="65106"/>
                  </a:lnTo>
                  <a:lnTo>
                    <a:pt x="111638" y="64415"/>
                  </a:lnTo>
                  <a:lnTo>
                    <a:pt x="112971" y="63856"/>
                  </a:lnTo>
                  <a:lnTo>
                    <a:pt x="114376" y="63415"/>
                  </a:lnTo>
                  <a:lnTo>
                    <a:pt x="115829" y="63118"/>
                  </a:lnTo>
                  <a:lnTo>
                    <a:pt x="117329" y="62975"/>
                  </a:lnTo>
                  <a:lnTo>
                    <a:pt x="118091" y="62963"/>
                  </a:lnTo>
                  <a:lnTo>
                    <a:pt x="161444" y="62963"/>
                  </a:lnTo>
                  <a:lnTo>
                    <a:pt x="162206" y="62939"/>
                  </a:lnTo>
                  <a:lnTo>
                    <a:pt x="163718" y="62796"/>
                  </a:lnTo>
                  <a:lnTo>
                    <a:pt x="165170" y="62498"/>
                  </a:lnTo>
                  <a:lnTo>
                    <a:pt x="166563" y="62058"/>
                  </a:lnTo>
                  <a:lnTo>
                    <a:pt x="167897" y="61498"/>
                  </a:lnTo>
                  <a:lnTo>
                    <a:pt x="169159" y="60808"/>
                  </a:lnTo>
                  <a:lnTo>
                    <a:pt x="170350" y="60010"/>
                  </a:lnTo>
                  <a:lnTo>
                    <a:pt x="171457" y="59093"/>
                  </a:lnTo>
                  <a:lnTo>
                    <a:pt x="172469" y="58081"/>
                  </a:lnTo>
                  <a:lnTo>
                    <a:pt x="173374" y="56986"/>
                  </a:lnTo>
                  <a:lnTo>
                    <a:pt x="174172" y="55795"/>
                  </a:lnTo>
                  <a:lnTo>
                    <a:pt x="174862" y="54533"/>
                  </a:lnTo>
                  <a:lnTo>
                    <a:pt x="175434" y="53199"/>
                  </a:lnTo>
                  <a:lnTo>
                    <a:pt x="175863" y="51794"/>
                  </a:lnTo>
                  <a:lnTo>
                    <a:pt x="176160" y="50342"/>
                  </a:lnTo>
                  <a:lnTo>
                    <a:pt x="176315" y="48841"/>
                  </a:lnTo>
                  <a:lnTo>
                    <a:pt x="176327" y="48079"/>
                  </a:lnTo>
                  <a:lnTo>
                    <a:pt x="176327" y="14883"/>
                  </a:lnTo>
                  <a:lnTo>
                    <a:pt x="176339" y="14121"/>
                  </a:lnTo>
                  <a:lnTo>
                    <a:pt x="176494" y="12609"/>
                  </a:lnTo>
                  <a:lnTo>
                    <a:pt x="176791" y="11157"/>
                  </a:lnTo>
                  <a:lnTo>
                    <a:pt x="177220" y="9764"/>
                  </a:lnTo>
                  <a:lnTo>
                    <a:pt x="177792" y="8430"/>
                  </a:lnTo>
                  <a:lnTo>
                    <a:pt x="178482" y="7168"/>
                  </a:lnTo>
                  <a:lnTo>
                    <a:pt x="179280" y="5977"/>
                  </a:lnTo>
                  <a:lnTo>
                    <a:pt x="180185" y="4870"/>
                  </a:lnTo>
                  <a:lnTo>
                    <a:pt x="181197" y="3858"/>
                  </a:lnTo>
                  <a:lnTo>
                    <a:pt x="182304" y="2953"/>
                  </a:lnTo>
                  <a:lnTo>
                    <a:pt x="183495" y="2155"/>
                  </a:lnTo>
                  <a:lnTo>
                    <a:pt x="184757" y="1465"/>
                  </a:lnTo>
                  <a:lnTo>
                    <a:pt x="186091" y="893"/>
                  </a:lnTo>
                  <a:lnTo>
                    <a:pt x="187484" y="464"/>
                  </a:lnTo>
                  <a:lnTo>
                    <a:pt x="188936" y="167"/>
                  </a:lnTo>
                  <a:lnTo>
                    <a:pt x="190448" y="12"/>
                  </a:lnTo>
                  <a:lnTo>
                    <a:pt x="191210"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39" name="Google Shape;39;p5"/>
            <p:cNvSpPr/>
            <p:nvPr/>
          </p:nvSpPr>
          <p:spPr>
            <a:xfrm>
              <a:off x="7010075" y="848375"/>
              <a:ext cx="372100" cy="372100"/>
            </a:xfrm>
            <a:custGeom>
              <a:avLst/>
              <a:gdLst/>
              <a:ahLst/>
              <a:cxnLst/>
              <a:rect l="l" t="t" r="r" b="b"/>
              <a:pathLst>
                <a:path w="14884" h="14884" extrusionOk="0">
                  <a:moveTo>
                    <a:pt x="0" y="0"/>
                  </a:moveTo>
                  <a:lnTo>
                    <a:pt x="763" y="12"/>
                  </a:lnTo>
                  <a:lnTo>
                    <a:pt x="2275" y="167"/>
                  </a:lnTo>
                  <a:lnTo>
                    <a:pt x="3727" y="464"/>
                  </a:lnTo>
                  <a:lnTo>
                    <a:pt x="5120" y="893"/>
                  </a:lnTo>
                  <a:lnTo>
                    <a:pt x="6454" y="1465"/>
                  </a:lnTo>
                  <a:lnTo>
                    <a:pt x="7716" y="2155"/>
                  </a:lnTo>
                  <a:lnTo>
                    <a:pt x="8907" y="2953"/>
                  </a:lnTo>
                  <a:lnTo>
                    <a:pt x="10014" y="3858"/>
                  </a:lnTo>
                  <a:lnTo>
                    <a:pt x="11026" y="4870"/>
                  </a:lnTo>
                  <a:lnTo>
                    <a:pt x="11931" y="5977"/>
                  </a:lnTo>
                  <a:lnTo>
                    <a:pt x="12729" y="7168"/>
                  </a:lnTo>
                  <a:lnTo>
                    <a:pt x="13419" y="8430"/>
                  </a:lnTo>
                  <a:lnTo>
                    <a:pt x="13991" y="9764"/>
                  </a:lnTo>
                  <a:lnTo>
                    <a:pt x="14420" y="11157"/>
                  </a:lnTo>
                  <a:lnTo>
                    <a:pt x="14717" y="12609"/>
                  </a:lnTo>
                  <a:lnTo>
                    <a:pt x="14872" y="14121"/>
                  </a:lnTo>
                  <a:lnTo>
                    <a:pt x="14884" y="14883"/>
                  </a:lnTo>
                  <a:lnTo>
                    <a:pt x="1488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sp>
          <p:nvSpPr>
            <p:cNvPr id="40" name="Google Shape;40;p5"/>
            <p:cNvSpPr/>
            <p:nvPr/>
          </p:nvSpPr>
          <p:spPr>
            <a:xfrm>
              <a:off x="5182100" y="2921025"/>
              <a:ext cx="2200075" cy="1945875"/>
            </a:xfrm>
            <a:custGeom>
              <a:avLst/>
              <a:gdLst/>
              <a:ahLst/>
              <a:cxnLst/>
              <a:rect l="l" t="t" r="r" b="b"/>
              <a:pathLst>
                <a:path w="88003" h="77835" extrusionOk="0">
                  <a:moveTo>
                    <a:pt x="88003" y="1"/>
                  </a:moveTo>
                  <a:lnTo>
                    <a:pt x="87991" y="763"/>
                  </a:lnTo>
                  <a:lnTo>
                    <a:pt x="87836" y="2263"/>
                  </a:lnTo>
                  <a:lnTo>
                    <a:pt x="87539" y="3715"/>
                  </a:lnTo>
                  <a:lnTo>
                    <a:pt x="87110" y="5120"/>
                  </a:lnTo>
                  <a:lnTo>
                    <a:pt x="86538" y="6454"/>
                  </a:lnTo>
                  <a:lnTo>
                    <a:pt x="85848" y="7716"/>
                  </a:lnTo>
                  <a:lnTo>
                    <a:pt x="85050" y="8907"/>
                  </a:lnTo>
                  <a:lnTo>
                    <a:pt x="84145" y="10002"/>
                  </a:lnTo>
                  <a:lnTo>
                    <a:pt x="83133" y="11014"/>
                  </a:lnTo>
                  <a:lnTo>
                    <a:pt x="82026" y="11931"/>
                  </a:lnTo>
                  <a:lnTo>
                    <a:pt x="80835" y="12729"/>
                  </a:lnTo>
                  <a:lnTo>
                    <a:pt x="79573" y="13419"/>
                  </a:lnTo>
                  <a:lnTo>
                    <a:pt x="78239" y="13979"/>
                  </a:lnTo>
                  <a:lnTo>
                    <a:pt x="76846" y="14420"/>
                  </a:lnTo>
                  <a:lnTo>
                    <a:pt x="75394" y="14717"/>
                  </a:lnTo>
                  <a:lnTo>
                    <a:pt x="73882" y="14860"/>
                  </a:lnTo>
                  <a:lnTo>
                    <a:pt x="73119" y="14884"/>
                  </a:lnTo>
                  <a:lnTo>
                    <a:pt x="29767" y="14884"/>
                  </a:lnTo>
                  <a:lnTo>
                    <a:pt x="29005" y="14896"/>
                  </a:lnTo>
                  <a:lnTo>
                    <a:pt x="27505" y="15039"/>
                  </a:lnTo>
                  <a:lnTo>
                    <a:pt x="26052" y="15336"/>
                  </a:lnTo>
                  <a:lnTo>
                    <a:pt x="24647" y="15777"/>
                  </a:lnTo>
                  <a:lnTo>
                    <a:pt x="23314" y="16337"/>
                  </a:lnTo>
                  <a:lnTo>
                    <a:pt x="22051" y="17027"/>
                  </a:lnTo>
                  <a:lnTo>
                    <a:pt x="20861" y="17825"/>
                  </a:lnTo>
                  <a:lnTo>
                    <a:pt x="19765" y="18742"/>
                  </a:lnTo>
                  <a:lnTo>
                    <a:pt x="18753" y="19754"/>
                  </a:lnTo>
                  <a:lnTo>
                    <a:pt x="17836" y="20849"/>
                  </a:lnTo>
                  <a:lnTo>
                    <a:pt x="17039" y="22040"/>
                  </a:lnTo>
                  <a:lnTo>
                    <a:pt x="16348" y="23302"/>
                  </a:lnTo>
                  <a:lnTo>
                    <a:pt x="15788" y="24636"/>
                  </a:lnTo>
                  <a:lnTo>
                    <a:pt x="15348" y="26041"/>
                  </a:lnTo>
                  <a:lnTo>
                    <a:pt x="15050" y="27493"/>
                  </a:lnTo>
                  <a:lnTo>
                    <a:pt x="14895" y="28993"/>
                  </a:lnTo>
                  <a:lnTo>
                    <a:pt x="14884" y="29767"/>
                  </a:lnTo>
                  <a:lnTo>
                    <a:pt x="14884" y="62951"/>
                  </a:lnTo>
                  <a:lnTo>
                    <a:pt x="14872" y="63714"/>
                  </a:lnTo>
                  <a:lnTo>
                    <a:pt x="14717" y="65226"/>
                  </a:lnTo>
                  <a:lnTo>
                    <a:pt x="14431" y="66678"/>
                  </a:lnTo>
                  <a:lnTo>
                    <a:pt x="13991" y="68071"/>
                  </a:lnTo>
                  <a:lnTo>
                    <a:pt x="13431" y="69405"/>
                  </a:lnTo>
                  <a:lnTo>
                    <a:pt x="12740" y="70667"/>
                  </a:lnTo>
                  <a:lnTo>
                    <a:pt x="11931" y="71858"/>
                  </a:lnTo>
                  <a:lnTo>
                    <a:pt x="11026" y="72965"/>
                  </a:lnTo>
                  <a:lnTo>
                    <a:pt x="10014" y="73977"/>
                  </a:lnTo>
                  <a:lnTo>
                    <a:pt x="8918" y="74882"/>
                  </a:lnTo>
                  <a:lnTo>
                    <a:pt x="7728" y="75680"/>
                  </a:lnTo>
                  <a:lnTo>
                    <a:pt x="6466" y="76370"/>
                  </a:lnTo>
                  <a:lnTo>
                    <a:pt x="5120" y="76942"/>
                  </a:lnTo>
                  <a:lnTo>
                    <a:pt x="3727" y="77371"/>
                  </a:lnTo>
                  <a:lnTo>
                    <a:pt x="2274" y="77668"/>
                  </a:lnTo>
                  <a:lnTo>
                    <a:pt x="774" y="77823"/>
                  </a:lnTo>
                  <a:lnTo>
                    <a:pt x="0" y="77835"/>
                  </a:lnTo>
                  <a:lnTo>
                    <a:pt x="88003" y="77835"/>
                  </a:lnTo>
                  <a:lnTo>
                    <a:pt x="8800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2"/>
                </a:solidFill>
              </a:endParaRPr>
            </a:p>
          </p:txBody>
        </p:sp>
      </p:grpSp>
      <p:sp>
        <p:nvSpPr>
          <p:cNvPr id="41" name="Google Shape;41;p5"/>
          <p:cNvSpPr txBox="1">
            <a:spLocks noGrp="1"/>
          </p:cNvSpPr>
          <p:nvPr>
            <p:ph type="title"/>
          </p:nvPr>
        </p:nvSpPr>
        <p:spPr>
          <a:xfrm>
            <a:off x="230900" y="457200"/>
            <a:ext cx="4406400" cy="15606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4800"/>
              <a:buNone/>
              <a:defRPr/>
            </a:lvl2pPr>
            <a:lvl3pPr lvl="2">
              <a:spcBef>
                <a:spcPts val="0"/>
              </a:spcBef>
              <a:spcAft>
                <a:spcPts val="0"/>
              </a:spcAft>
              <a:buClr>
                <a:schemeClr val="dk1"/>
              </a:buClr>
              <a:buSzPts val="4800"/>
              <a:buNone/>
              <a:defRPr/>
            </a:lvl3pPr>
            <a:lvl4pPr lvl="3">
              <a:spcBef>
                <a:spcPts val="0"/>
              </a:spcBef>
              <a:spcAft>
                <a:spcPts val="0"/>
              </a:spcAft>
              <a:buClr>
                <a:schemeClr val="dk1"/>
              </a:buClr>
              <a:buSzPts val="4800"/>
              <a:buNone/>
              <a:defRPr/>
            </a:lvl4pPr>
            <a:lvl5pPr lvl="4">
              <a:spcBef>
                <a:spcPts val="0"/>
              </a:spcBef>
              <a:spcAft>
                <a:spcPts val="0"/>
              </a:spcAft>
              <a:buClr>
                <a:schemeClr val="dk1"/>
              </a:buClr>
              <a:buSzPts val="4800"/>
              <a:buNone/>
              <a:defRPr/>
            </a:lvl5pPr>
            <a:lvl6pPr lvl="5">
              <a:spcBef>
                <a:spcPts val="0"/>
              </a:spcBef>
              <a:spcAft>
                <a:spcPts val="0"/>
              </a:spcAft>
              <a:buClr>
                <a:schemeClr val="dk1"/>
              </a:buClr>
              <a:buSzPts val="4800"/>
              <a:buNone/>
              <a:defRPr/>
            </a:lvl6pPr>
            <a:lvl7pPr lvl="6">
              <a:spcBef>
                <a:spcPts val="0"/>
              </a:spcBef>
              <a:spcAft>
                <a:spcPts val="0"/>
              </a:spcAft>
              <a:buClr>
                <a:schemeClr val="dk1"/>
              </a:buClr>
              <a:buSzPts val="4800"/>
              <a:buNone/>
              <a:defRPr/>
            </a:lvl7pPr>
            <a:lvl8pPr lvl="7">
              <a:spcBef>
                <a:spcPts val="0"/>
              </a:spcBef>
              <a:spcAft>
                <a:spcPts val="0"/>
              </a:spcAft>
              <a:buClr>
                <a:schemeClr val="dk1"/>
              </a:buClr>
              <a:buSzPts val="4800"/>
              <a:buNone/>
              <a:defRPr/>
            </a:lvl8pPr>
            <a:lvl9pPr lvl="8">
              <a:spcBef>
                <a:spcPts val="0"/>
              </a:spcBef>
              <a:spcAft>
                <a:spcPts val="0"/>
              </a:spcAft>
              <a:buClr>
                <a:schemeClr val="dk1"/>
              </a:buClr>
              <a:buSzPts val="4800"/>
              <a:buNone/>
              <a:defRPr/>
            </a:lvl9pPr>
          </a:lstStyle>
          <a:p>
            <a:endParaRPr/>
          </a:p>
        </p:txBody>
      </p:sp>
      <p:sp>
        <p:nvSpPr>
          <p:cNvPr id="42" name="Google Shape;42;p5"/>
          <p:cNvSpPr txBox="1">
            <a:spLocks noGrp="1"/>
          </p:cNvSpPr>
          <p:nvPr>
            <p:ph type="body" idx="1"/>
          </p:nvPr>
        </p:nvSpPr>
        <p:spPr>
          <a:xfrm>
            <a:off x="230900" y="2356825"/>
            <a:ext cx="2974800" cy="2563500"/>
          </a:xfrm>
          <a:prstGeom prst="rect">
            <a:avLst/>
          </a:prstGeom>
        </p:spPr>
        <p:txBody>
          <a:bodyPr spcFirstLastPara="1" wrap="square" lIns="91425" tIns="91425" rIns="91425" bIns="91425" anchor="b" anchorCtr="0">
            <a:noAutofit/>
          </a:bodyPr>
          <a:lstStyle>
            <a:lvl1pPr marL="457200" lvl="0" indent="-342900">
              <a:spcBef>
                <a:spcPts val="0"/>
              </a:spcBef>
              <a:spcAft>
                <a:spcPts val="0"/>
              </a:spcAft>
              <a:buClr>
                <a:schemeClr val="dk1"/>
              </a:buClr>
              <a:buSzPts val="1800"/>
              <a:buChar char="●"/>
              <a:defRPr sz="1800"/>
            </a:lvl1pPr>
            <a:lvl2pPr marL="914400" lvl="1" indent="-342900">
              <a:spcBef>
                <a:spcPts val="0"/>
              </a:spcBef>
              <a:spcAft>
                <a:spcPts val="0"/>
              </a:spcAft>
              <a:buClr>
                <a:schemeClr val="dk1"/>
              </a:buClr>
              <a:buSzPts val="1800"/>
              <a:buChar char="○"/>
              <a:defRPr sz="1800"/>
            </a:lvl2pPr>
            <a:lvl3pPr marL="1371600" lvl="2" indent="-342900">
              <a:spcBef>
                <a:spcPts val="0"/>
              </a:spcBef>
              <a:spcAft>
                <a:spcPts val="0"/>
              </a:spcAft>
              <a:buClr>
                <a:schemeClr val="dk1"/>
              </a:buClr>
              <a:buSzPts val="1800"/>
              <a:buChar char="■"/>
              <a:defRPr sz="1800"/>
            </a:lvl3pPr>
            <a:lvl4pPr marL="1828800" lvl="3" indent="-342900">
              <a:spcBef>
                <a:spcPts val="0"/>
              </a:spcBef>
              <a:spcAft>
                <a:spcPts val="0"/>
              </a:spcAft>
              <a:buClr>
                <a:schemeClr val="dk1"/>
              </a:buClr>
              <a:buSzPts val="1800"/>
              <a:buChar char="●"/>
              <a:defRPr sz="1800"/>
            </a:lvl4pPr>
            <a:lvl5pPr marL="2286000" lvl="4" indent="-342900">
              <a:spcBef>
                <a:spcPts val="0"/>
              </a:spcBef>
              <a:spcAft>
                <a:spcPts val="0"/>
              </a:spcAft>
              <a:buClr>
                <a:schemeClr val="dk1"/>
              </a:buClr>
              <a:buSzPts val="1800"/>
              <a:buChar char="○"/>
              <a:defRPr sz="1800"/>
            </a:lvl5pPr>
            <a:lvl6pPr marL="2743200" lvl="5" indent="-342900">
              <a:spcBef>
                <a:spcPts val="0"/>
              </a:spcBef>
              <a:spcAft>
                <a:spcPts val="0"/>
              </a:spcAft>
              <a:buClr>
                <a:schemeClr val="dk1"/>
              </a:buClr>
              <a:buSzPts val="1800"/>
              <a:buChar char="■"/>
              <a:defRPr sz="1800"/>
            </a:lvl6pPr>
            <a:lvl7pPr marL="3200400" lvl="6" indent="-342900">
              <a:spcBef>
                <a:spcPts val="0"/>
              </a:spcBef>
              <a:spcAft>
                <a:spcPts val="0"/>
              </a:spcAft>
              <a:buClr>
                <a:schemeClr val="dk1"/>
              </a:buClr>
              <a:buSzPts val="1800"/>
              <a:buChar char="●"/>
              <a:defRPr sz="1800"/>
            </a:lvl7pPr>
            <a:lvl8pPr marL="3657600" lvl="7" indent="-342900">
              <a:spcBef>
                <a:spcPts val="0"/>
              </a:spcBef>
              <a:spcAft>
                <a:spcPts val="0"/>
              </a:spcAft>
              <a:buClr>
                <a:schemeClr val="dk1"/>
              </a:buClr>
              <a:buSzPts val="1800"/>
              <a:buChar char="○"/>
              <a:defRPr sz="1800"/>
            </a:lvl8pPr>
            <a:lvl9pPr marL="4114800" lvl="8" indent="-342900">
              <a:spcBef>
                <a:spcPts val="0"/>
              </a:spcBef>
              <a:spcAft>
                <a:spcPts val="0"/>
              </a:spcAft>
              <a:buClr>
                <a:schemeClr val="dk1"/>
              </a:buClr>
              <a:buSzPts val="1800"/>
              <a:buChar char="■"/>
              <a:defRPr sz="1800"/>
            </a:lvl9pPr>
          </a:lstStyle>
          <a:p>
            <a:endParaRPr/>
          </a:p>
        </p:txBody>
      </p:sp>
      <p:sp>
        <p:nvSpPr>
          <p:cNvPr id="43" name="Google Shape;43;p5"/>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435"/>
        <p:cNvGrpSpPr/>
        <p:nvPr/>
      </p:nvGrpSpPr>
      <p:grpSpPr>
        <a:xfrm>
          <a:off x="0" y="0"/>
          <a:ext cx="0" cy="0"/>
          <a:chOff x="0" y="0"/>
          <a:chExt cx="0" cy="0"/>
        </a:xfrm>
      </p:grpSpPr>
      <p:sp>
        <p:nvSpPr>
          <p:cNvPr id="436" name="Google Shape;436;p41"/>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37" name="Google Shape;437;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438"/>
        <p:cNvGrpSpPr/>
        <p:nvPr/>
      </p:nvGrpSpPr>
      <p:grpSpPr>
        <a:xfrm>
          <a:off x="0" y="0"/>
          <a:ext cx="0" cy="0"/>
          <a:chOff x="0" y="0"/>
          <a:chExt cx="0" cy="0"/>
        </a:xfrm>
      </p:grpSpPr>
      <p:sp>
        <p:nvSpPr>
          <p:cNvPr id="439" name="Google Shape;439;p42"/>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0" name="Google Shape;440;p42"/>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441" name="Google Shape;441;p42"/>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spcBef>
                <a:spcPts val="0"/>
              </a:spcBef>
              <a:spcAft>
                <a:spcPts val="0"/>
              </a:spcAft>
              <a:buSzPts val="2100"/>
              <a:buNone/>
              <a:defRPr sz="2100"/>
            </a:lvl1pPr>
            <a:lvl2pPr lvl="1" algn="ctr">
              <a:spcBef>
                <a:spcPts val="0"/>
              </a:spcBef>
              <a:spcAft>
                <a:spcPts val="0"/>
              </a:spcAft>
              <a:buSzPts val="2100"/>
              <a:buNone/>
              <a:defRPr sz="2100"/>
            </a:lvl2pPr>
            <a:lvl3pPr lvl="2" algn="ctr">
              <a:spcBef>
                <a:spcPts val="0"/>
              </a:spcBef>
              <a:spcAft>
                <a:spcPts val="0"/>
              </a:spcAft>
              <a:buSzPts val="2100"/>
              <a:buNone/>
              <a:defRPr sz="2100"/>
            </a:lvl3pPr>
            <a:lvl4pPr lvl="3" algn="ctr">
              <a:spcBef>
                <a:spcPts val="0"/>
              </a:spcBef>
              <a:spcAft>
                <a:spcPts val="0"/>
              </a:spcAft>
              <a:buSzPts val="2100"/>
              <a:buNone/>
              <a:defRPr sz="2100"/>
            </a:lvl4pPr>
            <a:lvl5pPr lvl="4" algn="ctr">
              <a:spcBef>
                <a:spcPts val="0"/>
              </a:spcBef>
              <a:spcAft>
                <a:spcPts val="0"/>
              </a:spcAft>
              <a:buSzPts val="2100"/>
              <a:buNone/>
              <a:defRPr sz="2100"/>
            </a:lvl5pPr>
            <a:lvl6pPr lvl="5" algn="ctr">
              <a:spcBef>
                <a:spcPts val="0"/>
              </a:spcBef>
              <a:spcAft>
                <a:spcPts val="0"/>
              </a:spcAft>
              <a:buSzPts val="2100"/>
              <a:buNone/>
              <a:defRPr sz="2100"/>
            </a:lvl6pPr>
            <a:lvl7pPr lvl="6" algn="ctr">
              <a:spcBef>
                <a:spcPts val="0"/>
              </a:spcBef>
              <a:spcAft>
                <a:spcPts val="0"/>
              </a:spcAft>
              <a:buSzPts val="2100"/>
              <a:buNone/>
              <a:defRPr sz="2100"/>
            </a:lvl7pPr>
            <a:lvl8pPr lvl="7" algn="ctr">
              <a:spcBef>
                <a:spcPts val="0"/>
              </a:spcBef>
              <a:spcAft>
                <a:spcPts val="0"/>
              </a:spcAft>
              <a:buSzPts val="2100"/>
              <a:buNone/>
              <a:defRPr sz="2100"/>
            </a:lvl8pPr>
            <a:lvl9pPr lvl="8" algn="ctr">
              <a:spcBef>
                <a:spcPts val="0"/>
              </a:spcBef>
              <a:spcAft>
                <a:spcPts val="0"/>
              </a:spcAft>
              <a:buSzPts val="2100"/>
              <a:buNone/>
              <a:defRPr sz="2100"/>
            </a:lvl9pPr>
          </a:lstStyle>
          <a:p>
            <a:endParaRPr/>
          </a:p>
        </p:txBody>
      </p:sp>
      <p:sp>
        <p:nvSpPr>
          <p:cNvPr id="442" name="Google Shape;442;p42"/>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443" name="Google Shape;443;p4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aption">
  <p:cSld name="CAPTION_ONLY_1">
    <p:spTree>
      <p:nvGrpSpPr>
        <p:cNvPr id="1" name="Shape 444"/>
        <p:cNvGrpSpPr/>
        <p:nvPr/>
      </p:nvGrpSpPr>
      <p:grpSpPr>
        <a:xfrm>
          <a:off x="0" y="0"/>
          <a:ext cx="0" cy="0"/>
          <a:chOff x="0" y="0"/>
          <a:chExt cx="0" cy="0"/>
        </a:xfrm>
      </p:grpSpPr>
      <p:sp>
        <p:nvSpPr>
          <p:cNvPr id="445" name="Google Shape;445;p43"/>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spcBef>
                <a:spcPts val="0"/>
              </a:spcBef>
              <a:spcAft>
                <a:spcPts val="0"/>
              </a:spcAft>
              <a:buSzPts val="1200"/>
              <a:buNone/>
              <a:defRPr/>
            </a:lvl1pPr>
          </a:lstStyle>
          <a:p>
            <a:endParaRPr/>
          </a:p>
        </p:txBody>
      </p:sp>
      <p:sp>
        <p:nvSpPr>
          <p:cNvPr id="446" name="Google Shape;446;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447"/>
        <p:cNvGrpSpPr/>
        <p:nvPr/>
      </p:nvGrpSpPr>
      <p:grpSpPr>
        <a:xfrm>
          <a:off x="0" y="0"/>
          <a:ext cx="0" cy="0"/>
          <a:chOff x="0" y="0"/>
          <a:chExt cx="0" cy="0"/>
        </a:xfrm>
      </p:grpSpPr>
      <p:sp>
        <p:nvSpPr>
          <p:cNvPr id="448" name="Google Shape;448;p44"/>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49" name="Google Shape;449;p44"/>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04800" algn="ctr">
              <a:spcBef>
                <a:spcPts val="0"/>
              </a:spcBef>
              <a:spcAft>
                <a:spcPts val="0"/>
              </a:spcAft>
              <a:buSzPts val="1200"/>
              <a:buChar char="●"/>
              <a:defRPr/>
            </a:lvl1pPr>
            <a:lvl2pPr marL="914400" lvl="1" indent="-304800" algn="ctr">
              <a:spcBef>
                <a:spcPts val="0"/>
              </a:spcBef>
              <a:spcAft>
                <a:spcPts val="0"/>
              </a:spcAft>
              <a:buSzPts val="1200"/>
              <a:buChar char="○"/>
              <a:defRPr/>
            </a:lvl2pPr>
            <a:lvl3pPr marL="1371600" lvl="2" indent="-304800" algn="ctr">
              <a:spcBef>
                <a:spcPts val="0"/>
              </a:spcBef>
              <a:spcAft>
                <a:spcPts val="0"/>
              </a:spcAft>
              <a:buSzPts val="1200"/>
              <a:buChar char="■"/>
              <a:defRPr/>
            </a:lvl3pPr>
            <a:lvl4pPr marL="1828800" lvl="3" indent="-304800" algn="ctr">
              <a:spcBef>
                <a:spcPts val="0"/>
              </a:spcBef>
              <a:spcAft>
                <a:spcPts val="0"/>
              </a:spcAft>
              <a:buSzPts val="1200"/>
              <a:buChar char="●"/>
              <a:defRPr/>
            </a:lvl4pPr>
            <a:lvl5pPr marL="2286000" lvl="4" indent="-304800" algn="ctr">
              <a:spcBef>
                <a:spcPts val="0"/>
              </a:spcBef>
              <a:spcAft>
                <a:spcPts val="0"/>
              </a:spcAft>
              <a:buSzPts val="1200"/>
              <a:buChar char="○"/>
              <a:defRPr/>
            </a:lvl5pPr>
            <a:lvl6pPr marL="2743200" lvl="5" indent="-304800" algn="ctr">
              <a:spcBef>
                <a:spcPts val="0"/>
              </a:spcBef>
              <a:spcAft>
                <a:spcPts val="0"/>
              </a:spcAft>
              <a:buSzPts val="1200"/>
              <a:buChar char="■"/>
              <a:defRPr/>
            </a:lvl6pPr>
            <a:lvl7pPr marL="3200400" lvl="6" indent="-304800" algn="ctr">
              <a:spcBef>
                <a:spcPts val="0"/>
              </a:spcBef>
              <a:spcAft>
                <a:spcPts val="0"/>
              </a:spcAft>
              <a:buSzPts val="1200"/>
              <a:buChar char="●"/>
              <a:defRPr/>
            </a:lvl7pPr>
            <a:lvl8pPr marL="3657600" lvl="7" indent="-304800" algn="ctr">
              <a:spcBef>
                <a:spcPts val="0"/>
              </a:spcBef>
              <a:spcAft>
                <a:spcPts val="0"/>
              </a:spcAft>
              <a:buSzPts val="1200"/>
              <a:buChar char="○"/>
              <a:defRPr/>
            </a:lvl8pPr>
            <a:lvl9pPr marL="4114800" lvl="8" indent="-304800" algn="ctr">
              <a:spcBef>
                <a:spcPts val="0"/>
              </a:spcBef>
              <a:spcAft>
                <a:spcPts val="0"/>
              </a:spcAft>
              <a:buSzPts val="1200"/>
              <a:buChar char="■"/>
              <a:defRPr/>
            </a:lvl9pPr>
          </a:lstStyle>
          <a:p>
            <a:endParaRPr/>
          </a:p>
        </p:txBody>
      </p:sp>
      <p:sp>
        <p:nvSpPr>
          <p:cNvPr id="450" name="Google Shape;450;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Blank">
  <p:cSld name="BLANK_1">
    <p:spTree>
      <p:nvGrpSpPr>
        <p:cNvPr id="1" name="Shape 451"/>
        <p:cNvGrpSpPr/>
        <p:nvPr/>
      </p:nvGrpSpPr>
      <p:grpSpPr>
        <a:xfrm>
          <a:off x="0" y="0"/>
          <a:ext cx="0" cy="0"/>
          <a:chOff x="0" y="0"/>
          <a:chExt cx="0" cy="0"/>
        </a:xfrm>
      </p:grpSpPr>
      <p:sp>
        <p:nvSpPr>
          <p:cNvPr id="452" name="Google Shape;452;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453"/>
        <p:cNvGrpSpPr/>
        <p:nvPr/>
      </p:nvGrpSpPr>
      <p:grpSpPr>
        <a:xfrm>
          <a:off x="0" y="0"/>
          <a:ext cx="0" cy="0"/>
          <a:chOff x="0" y="0"/>
          <a:chExt cx="0" cy="0"/>
        </a:xfrm>
      </p:grpSpPr>
      <p:sp>
        <p:nvSpPr>
          <p:cNvPr id="454" name="Google Shape;454;p46"/>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Autofit/>
          </a:bodyPr>
          <a:lstStyle>
            <a:lvl1pPr lvl="0">
              <a:spcBef>
                <a:spcPts val="0"/>
              </a:spcBef>
              <a:spcAft>
                <a:spcPts val="0"/>
              </a:spcAft>
              <a:buSzPts val="4200"/>
              <a:buNone/>
              <a:defRPr sz="42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55" name="Google Shape;455;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456" name="Google Shape;456;p46"/>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57" name="Google Shape;457;p46"/>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58" name="Google Shape;458;p46"/>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59" name="Google Shape;459;p46"/>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60" name="Google Shape;460;p46"/>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61" name="Google Shape;461;p46"/>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462"/>
        <p:cNvGrpSpPr/>
        <p:nvPr/>
      </p:nvGrpSpPr>
      <p:grpSpPr>
        <a:xfrm>
          <a:off x="0" y="0"/>
          <a:ext cx="0" cy="0"/>
          <a:chOff x="0" y="0"/>
          <a:chExt cx="0" cy="0"/>
        </a:xfrm>
      </p:grpSpPr>
      <p:sp>
        <p:nvSpPr>
          <p:cNvPr id="463" name="Google Shape;463;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64" name="Google Shape;464;p47"/>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65" name="Google Shape;465;p47"/>
          <p:cNvSpPr>
            <a:spLocks noGrp="1"/>
          </p:cNvSpPr>
          <p:nvPr>
            <p:ph type="pic" idx="2"/>
          </p:nvPr>
        </p:nvSpPr>
        <p:spPr>
          <a:xfrm>
            <a:off x="4992024" y="1152775"/>
            <a:ext cx="3840300" cy="3416400"/>
          </a:xfrm>
          <a:prstGeom prst="rect">
            <a:avLst/>
          </a:prstGeom>
          <a:noFill/>
          <a:ln>
            <a:noFill/>
          </a:ln>
        </p:spPr>
      </p:sp>
      <p:sp>
        <p:nvSpPr>
          <p:cNvPr id="466" name="Google Shape;466;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big ideas">
  <p:cSld name="CUSTOM_1_1">
    <p:spTree>
      <p:nvGrpSpPr>
        <p:cNvPr id="1" name="Shape 467"/>
        <p:cNvGrpSpPr/>
        <p:nvPr/>
      </p:nvGrpSpPr>
      <p:grpSpPr>
        <a:xfrm>
          <a:off x="0" y="0"/>
          <a:ext cx="0" cy="0"/>
          <a:chOff x="0" y="0"/>
          <a:chExt cx="0" cy="0"/>
        </a:xfrm>
      </p:grpSpPr>
      <p:sp>
        <p:nvSpPr>
          <p:cNvPr id="468" name="Google Shape;468;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469" name="Google Shape;469;p48"/>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70" name="Google Shape;470;p48"/>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71" name="Google Shape;471;p48"/>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72" name="Google Shape;472;p48"/>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73" name="Google Shape;473;p48"/>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474"/>
        <p:cNvGrpSpPr/>
        <p:nvPr/>
      </p:nvGrpSpPr>
      <p:grpSpPr>
        <a:xfrm>
          <a:off x="0" y="0"/>
          <a:ext cx="0" cy="0"/>
          <a:chOff x="0" y="0"/>
          <a:chExt cx="0" cy="0"/>
        </a:xfrm>
      </p:grpSpPr>
      <p:sp>
        <p:nvSpPr>
          <p:cNvPr id="475" name="Google Shape;475;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476" name="Google Shape;476;p49"/>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77" name="Google Shape;477;p49"/>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78" name="Google Shape;478;p49"/>
          <p:cNvSpPr txBox="1">
            <a:spLocks noGrp="1"/>
          </p:cNvSpPr>
          <p:nvPr>
            <p:ph type="body" idx="3"/>
          </p:nvPr>
        </p:nvSpPr>
        <p:spPr>
          <a:xfrm>
            <a:off x="6212275" y="2417500"/>
            <a:ext cx="2455500" cy="23736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79" name="Google Shape;479;p49"/>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80" name="Google Shape;480;p49"/>
          <p:cNvSpPr txBox="1">
            <a:spLocks noGrp="1"/>
          </p:cNvSpPr>
          <p:nvPr>
            <p:ph type="subTitle" idx="4"/>
          </p:nvPr>
        </p:nvSpPr>
        <p:spPr>
          <a:xfrm>
            <a:off x="4831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81" name="Google Shape;481;p49"/>
          <p:cNvSpPr txBox="1">
            <a:spLocks noGrp="1"/>
          </p:cNvSpPr>
          <p:nvPr>
            <p:ph type="subTitle" idx="5"/>
          </p:nvPr>
        </p:nvSpPr>
        <p:spPr>
          <a:xfrm>
            <a:off x="334772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82" name="Google Shape;482;p49"/>
          <p:cNvSpPr txBox="1">
            <a:spLocks noGrp="1"/>
          </p:cNvSpPr>
          <p:nvPr>
            <p:ph type="subTitle" idx="6"/>
          </p:nvPr>
        </p:nvSpPr>
        <p:spPr>
          <a:xfrm>
            <a:off x="6212275" y="1336150"/>
            <a:ext cx="2455500" cy="778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Four big ideas">
  <p:cSld name="CUSTOM_3_1_1">
    <p:spTree>
      <p:nvGrpSpPr>
        <p:cNvPr id="1" name="Shape 483"/>
        <p:cNvGrpSpPr/>
        <p:nvPr/>
      </p:nvGrpSpPr>
      <p:grpSpPr>
        <a:xfrm>
          <a:off x="0" y="0"/>
          <a:ext cx="0" cy="0"/>
          <a:chOff x="0" y="0"/>
          <a:chExt cx="0" cy="0"/>
        </a:xfrm>
      </p:grpSpPr>
      <p:sp>
        <p:nvSpPr>
          <p:cNvPr id="484" name="Google Shape;484;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485" name="Google Shape;485;p50"/>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86" name="Google Shape;486;p50"/>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87" name="Google Shape;487;p50"/>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88" name="Google Shape;488;p50"/>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489" name="Google Shape;489;p50"/>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490" name="Google Shape;490;p50"/>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91" name="Google Shape;491;p50"/>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92" name="Google Shape;492;p50"/>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
        <p:nvSpPr>
          <p:cNvPr id="493" name="Google Shape;493;p50"/>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2000"/>
              <a:buNone/>
              <a:defRPr sz="2000"/>
            </a:lvl2pPr>
            <a:lvl3pPr lvl="2">
              <a:spcBef>
                <a:spcPts val="0"/>
              </a:spcBef>
              <a:spcAft>
                <a:spcPts val="0"/>
              </a:spcAft>
              <a:buSzPts val="2000"/>
              <a:buNone/>
              <a:defRPr sz="2000"/>
            </a:lvl3pPr>
            <a:lvl4pPr lvl="3">
              <a:spcBef>
                <a:spcPts val="0"/>
              </a:spcBef>
              <a:spcAft>
                <a:spcPts val="0"/>
              </a:spcAft>
              <a:buSzPts val="2000"/>
              <a:buNone/>
              <a:defRPr sz="2000"/>
            </a:lvl4pPr>
            <a:lvl5pPr lvl="4">
              <a:spcBef>
                <a:spcPts val="0"/>
              </a:spcBef>
              <a:spcAft>
                <a:spcPts val="0"/>
              </a:spcAft>
              <a:buSzPts val="2000"/>
              <a:buNone/>
              <a:defRPr sz="2000"/>
            </a:lvl5pPr>
            <a:lvl6pPr lvl="5">
              <a:spcBef>
                <a:spcPts val="0"/>
              </a:spcBef>
              <a:spcAft>
                <a:spcPts val="0"/>
              </a:spcAft>
              <a:buSzPts val="2000"/>
              <a:buNone/>
              <a:defRPr sz="2000"/>
            </a:lvl6pPr>
            <a:lvl7pPr lvl="6">
              <a:spcBef>
                <a:spcPts val="0"/>
              </a:spcBef>
              <a:spcAft>
                <a:spcPts val="0"/>
              </a:spcAft>
              <a:buSzPts val="2000"/>
              <a:buNone/>
              <a:defRPr sz="2000"/>
            </a:lvl7pPr>
            <a:lvl8pPr lvl="7">
              <a:spcBef>
                <a:spcPts val="0"/>
              </a:spcBef>
              <a:spcAft>
                <a:spcPts val="0"/>
              </a:spcAft>
              <a:buSzPts val="2000"/>
              <a:buNone/>
              <a:defRPr sz="2000"/>
            </a:lvl8pPr>
            <a:lvl9pPr lvl="8">
              <a:spcBef>
                <a:spcPts val="0"/>
              </a:spcBef>
              <a:spcAft>
                <a:spcPts val="0"/>
              </a:spcAft>
              <a:buSzPts val="2000"/>
              <a:buNone/>
              <a:defRPr sz="2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ustom Layout 1">
  <p:cSld name="CUSTOM_19">
    <p:bg>
      <p:bgPr>
        <a:solidFill>
          <a:schemeClr val="lt1"/>
        </a:solidFill>
        <a:effectLst/>
      </p:bgPr>
    </p:bg>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230900" y="457200"/>
            <a:ext cx="2974800" cy="562200"/>
          </a:xfrm>
          <a:prstGeom prst="rect">
            <a:avLst/>
          </a:prstGeom>
        </p:spPr>
        <p:txBody>
          <a:bodyPr spcFirstLastPara="1" wrap="square" lIns="91425" tIns="91425" rIns="91425" bIns="91425" anchor="t" anchorCtr="0">
            <a:noAutofit/>
          </a:bodyPr>
          <a:lstStyle>
            <a:lvl1pPr lvl="0">
              <a:lnSpc>
                <a:spcPct val="80000"/>
              </a:lnSpc>
              <a:spcBef>
                <a:spcPts val="0"/>
              </a:spcBef>
              <a:spcAft>
                <a:spcPts val="0"/>
              </a:spcAft>
              <a:buClr>
                <a:schemeClr val="dk1"/>
              </a:buClr>
              <a:buSzPts val="3600"/>
              <a:buNone/>
              <a:defRPr/>
            </a:lvl1pPr>
            <a:lvl2pPr lvl="1">
              <a:lnSpc>
                <a:spcPct val="80000"/>
              </a:lnSpc>
              <a:spcBef>
                <a:spcPts val="0"/>
              </a:spcBef>
              <a:spcAft>
                <a:spcPts val="0"/>
              </a:spcAft>
              <a:buClr>
                <a:schemeClr val="dk1"/>
              </a:buClr>
              <a:buSzPts val="3600"/>
              <a:buNone/>
              <a:defRPr sz="3600"/>
            </a:lvl2pPr>
            <a:lvl3pPr lvl="2">
              <a:lnSpc>
                <a:spcPct val="80000"/>
              </a:lnSpc>
              <a:spcBef>
                <a:spcPts val="0"/>
              </a:spcBef>
              <a:spcAft>
                <a:spcPts val="0"/>
              </a:spcAft>
              <a:buClr>
                <a:schemeClr val="dk1"/>
              </a:buClr>
              <a:buSzPts val="3600"/>
              <a:buNone/>
              <a:defRPr sz="3600"/>
            </a:lvl3pPr>
            <a:lvl4pPr lvl="3">
              <a:lnSpc>
                <a:spcPct val="80000"/>
              </a:lnSpc>
              <a:spcBef>
                <a:spcPts val="0"/>
              </a:spcBef>
              <a:spcAft>
                <a:spcPts val="0"/>
              </a:spcAft>
              <a:buClr>
                <a:schemeClr val="dk1"/>
              </a:buClr>
              <a:buSzPts val="3600"/>
              <a:buNone/>
              <a:defRPr sz="3600"/>
            </a:lvl4pPr>
            <a:lvl5pPr lvl="4">
              <a:lnSpc>
                <a:spcPct val="80000"/>
              </a:lnSpc>
              <a:spcBef>
                <a:spcPts val="0"/>
              </a:spcBef>
              <a:spcAft>
                <a:spcPts val="0"/>
              </a:spcAft>
              <a:buClr>
                <a:schemeClr val="dk1"/>
              </a:buClr>
              <a:buSzPts val="3600"/>
              <a:buNone/>
              <a:defRPr sz="3600"/>
            </a:lvl5pPr>
            <a:lvl6pPr lvl="5">
              <a:lnSpc>
                <a:spcPct val="80000"/>
              </a:lnSpc>
              <a:spcBef>
                <a:spcPts val="0"/>
              </a:spcBef>
              <a:spcAft>
                <a:spcPts val="0"/>
              </a:spcAft>
              <a:buClr>
                <a:schemeClr val="dk1"/>
              </a:buClr>
              <a:buSzPts val="3600"/>
              <a:buNone/>
              <a:defRPr sz="3600"/>
            </a:lvl6pPr>
            <a:lvl7pPr lvl="6">
              <a:lnSpc>
                <a:spcPct val="80000"/>
              </a:lnSpc>
              <a:spcBef>
                <a:spcPts val="0"/>
              </a:spcBef>
              <a:spcAft>
                <a:spcPts val="0"/>
              </a:spcAft>
              <a:buClr>
                <a:schemeClr val="dk1"/>
              </a:buClr>
              <a:buSzPts val="3600"/>
              <a:buNone/>
              <a:defRPr sz="3600"/>
            </a:lvl7pPr>
            <a:lvl8pPr lvl="7">
              <a:lnSpc>
                <a:spcPct val="80000"/>
              </a:lnSpc>
              <a:spcBef>
                <a:spcPts val="0"/>
              </a:spcBef>
              <a:spcAft>
                <a:spcPts val="0"/>
              </a:spcAft>
              <a:buClr>
                <a:schemeClr val="dk1"/>
              </a:buClr>
              <a:buSzPts val="3600"/>
              <a:buNone/>
              <a:defRPr sz="3600"/>
            </a:lvl8pPr>
            <a:lvl9pPr lvl="8">
              <a:lnSpc>
                <a:spcPct val="80000"/>
              </a:lnSpc>
              <a:spcBef>
                <a:spcPts val="0"/>
              </a:spcBef>
              <a:spcAft>
                <a:spcPts val="0"/>
              </a:spcAft>
              <a:buClr>
                <a:schemeClr val="dk1"/>
              </a:buClr>
              <a:buSzPts val="3600"/>
              <a:buNone/>
              <a:defRPr sz="3600"/>
            </a:lvl9pPr>
          </a:lstStyle>
          <a:p>
            <a:endParaRPr/>
          </a:p>
        </p:txBody>
      </p:sp>
      <p:graphicFrame>
        <p:nvGraphicFramePr>
          <p:cNvPr id="46" name="Google Shape;46;p6"/>
          <p:cNvGraphicFramePr/>
          <p:nvPr/>
        </p:nvGraphicFramePr>
        <p:xfrm>
          <a:off x="228588" y="2431250"/>
          <a:ext cx="3000000" cy="3000000"/>
        </p:xfrm>
        <a:graphic>
          <a:graphicData uri="http://schemas.openxmlformats.org/drawingml/2006/table">
            <a:tbl>
              <a:tblPr>
                <a:noFill/>
                <a:tableStyleId>{9053DB2A-5F7F-4A42-998B-682B29974B64}</a:tableStyleId>
              </a:tblPr>
              <a:tblGrid>
                <a:gridCol w="2711825">
                  <a:extLst>
                    <a:ext uri="{9D8B030D-6E8A-4147-A177-3AD203B41FA5}">
                      <a16:colId xmlns:a16="http://schemas.microsoft.com/office/drawing/2014/main" val="20000"/>
                    </a:ext>
                  </a:extLst>
                </a:gridCol>
              </a:tblGrid>
              <a:tr h="271225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47" name="Google Shape;47;p6"/>
          <p:cNvGraphicFramePr/>
          <p:nvPr/>
        </p:nvGraphicFramePr>
        <p:xfrm>
          <a:off x="3216075" y="2431250"/>
          <a:ext cx="3000000" cy="3000000"/>
        </p:xfrm>
        <a:graphic>
          <a:graphicData uri="http://schemas.openxmlformats.org/drawingml/2006/table">
            <a:tbl>
              <a:tblPr>
                <a:noFill/>
                <a:tableStyleId>{9053DB2A-5F7F-4A42-998B-682B29974B64}</a:tableStyleId>
              </a:tblPr>
              <a:tblGrid>
                <a:gridCol w="2711825">
                  <a:extLst>
                    <a:ext uri="{9D8B030D-6E8A-4147-A177-3AD203B41FA5}">
                      <a16:colId xmlns:a16="http://schemas.microsoft.com/office/drawing/2014/main" val="20000"/>
                    </a:ext>
                  </a:extLst>
                </a:gridCol>
              </a:tblGrid>
              <a:tr h="271225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48" name="Google Shape;48;p6"/>
          <p:cNvGraphicFramePr/>
          <p:nvPr/>
        </p:nvGraphicFramePr>
        <p:xfrm>
          <a:off x="6203563" y="2431250"/>
          <a:ext cx="3000000" cy="3000000"/>
        </p:xfrm>
        <a:graphic>
          <a:graphicData uri="http://schemas.openxmlformats.org/drawingml/2006/table">
            <a:tbl>
              <a:tblPr>
                <a:noFill/>
                <a:tableStyleId>{9053DB2A-5F7F-4A42-998B-682B29974B64}</a:tableStyleId>
              </a:tblPr>
              <a:tblGrid>
                <a:gridCol w="2711825">
                  <a:extLst>
                    <a:ext uri="{9D8B030D-6E8A-4147-A177-3AD203B41FA5}">
                      <a16:colId xmlns:a16="http://schemas.microsoft.com/office/drawing/2014/main" val="20000"/>
                    </a:ext>
                  </a:extLst>
                </a:gridCol>
              </a:tblGrid>
              <a:tr h="2712250">
                <a:tc>
                  <a:txBody>
                    <a:bodyPr/>
                    <a:lstStyle/>
                    <a:p>
                      <a:pPr marL="0" lvl="0" indent="0" algn="l" rtl="0">
                        <a:spcBef>
                          <a:spcPts val="0"/>
                        </a:spcBef>
                        <a:spcAft>
                          <a:spcPts val="0"/>
                        </a:spcAft>
                        <a:buNone/>
                      </a:pPr>
                      <a:endParaRPr/>
                    </a:p>
                  </a:txBody>
                  <a:tcPr marL="91425" marR="91425" marT="91425" marB="91425">
                    <a:lnL w="28575" cap="flat" cmpd="sng">
                      <a:solidFill>
                        <a:schemeClr val="dk1"/>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alpha val="0"/>
                        </a:scheme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49" name="Google Shape;49;p6"/>
          <p:cNvSpPr txBox="1">
            <a:spLocks noGrp="1"/>
          </p:cNvSpPr>
          <p:nvPr>
            <p:ph type="body" idx="1"/>
          </p:nvPr>
        </p:nvSpPr>
        <p:spPr>
          <a:xfrm>
            <a:off x="356300" y="3285600"/>
            <a:ext cx="2456400" cy="16146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0" name="Google Shape;50;p6"/>
          <p:cNvSpPr txBox="1">
            <a:spLocks noGrp="1"/>
          </p:cNvSpPr>
          <p:nvPr>
            <p:ph type="body" idx="2"/>
          </p:nvPr>
        </p:nvSpPr>
        <p:spPr>
          <a:xfrm>
            <a:off x="3343788" y="3285600"/>
            <a:ext cx="2456400" cy="16146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1" name="Google Shape;51;p6"/>
          <p:cNvSpPr txBox="1">
            <a:spLocks noGrp="1"/>
          </p:cNvSpPr>
          <p:nvPr>
            <p:ph type="body" idx="3"/>
          </p:nvPr>
        </p:nvSpPr>
        <p:spPr>
          <a:xfrm>
            <a:off x="6331275" y="3285600"/>
            <a:ext cx="2456400" cy="16146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2" name="Google Shape;52;p6"/>
          <p:cNvSpPr txBox="1">
            <a:spLocks noGrp="1"/>
          </p:cNvSpPr>
          <p:nvPr>
            <p:ph type="title" idx="4"/>
          </p:nvPr>
        </p:nvSpPr>
        <p:spPr>
          <a:xfrm>
            <a:off x="333350" y="2431250"/>
            <a:ext cx="2502300" cy="736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53" name="Google Shape;53;p6"/>
          <p:cNvSpPr txBox="1">
            <a:spLocks noGrp="1"/>
          </p:cNvSpPr>
          <p:nvPr>
            <p:ph type="title" idx="5"/>
          </p:nvPr>
        </p:nvSpPr>
        <p:spPr>
          <a:xfrm>
            <a:off x="3320850" y="2431250"/>
            <a:ext cx="2502300" cy="736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54" name="Google Shape;54;p6"/>
          <p:cNvSpPr txBox="1">
            <a:spLocks noGrp="1"/>
          </p:cNvSpPr>
          <p:nvPr>
            <p:ph type="title" idx="6"/>
          </p:nvPr>
        </p:nvSpPr>
        <p:spPr>
          <a:xfrm>
            <a:off x="6308325" y="2431250"/>
            <a:ext cx="2502300" cy="736500"/>
          </a:xfrm>
          <a:prstGeom prst="rect">
            <a:avLst/>
          </a:prstGeom>
        </p:spPr>
        <p:txBody>
          <a:bodyPr spcFirstLastPara="1" wrap="square" lIns="91425" tIns="91425" rIns="91425" bIns="91425" anchor="t" anchorCtr="0">
            <a:noAutofit/>
          </a:bodyPr>
          <a:lstStyle>
            <a:lvl1pPr lvl="0">
              <a:spcBef>
                <a:spcPts val="0"/>
              </a:spcBef>
              <a:spcAft>
                <a:spcPts val="0"/>
              </a:spcAft>
              <a:buSzPts val="2000"/>
              <a:buNone/>
              <a:defRPr sz="2000"/>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55" name="Google Shape;55;p6"/>
          <p:cNvSpPr txBox="1">
            <a:spLocks noGrp="1"/>
          </p:cNvSpPr>
          <p:nvPr>
            <p:ph type="body" idx="7"/>
          </p:nvPr>
        </p:nvSpPr>
        <p:spPr>
          <a:xfrm>
            <a:off x="5349150" y="457200"/>
            <a:ext cx="3572700" cy="1544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6" name="Google Shape;56;p6"/>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image">
  <p:cSld name="TITLE_ONLY_1_1">
    <p:spTree>
      <p:nvGrpSpPr>
        <p:cNvPr id="1" name="Shape 494"/>
        <p:cNvGrpSpPr/>
        <p:nvPr/>
      </p:nvGrpSpPr>
      <p:grpSpPr>
        <a:xfrm>
          <a:off x="0" y="0"/>
          <a:ext cx="0" cy="0"/>
          <a:chOff x="0" y="0"/>
          <a:chExt cx="0" cy="0"/>
        </a:xfrm>
      </p:grpSpPr>
      <p:sp>
        <p:nvSpPr>
          <p:cNvPr id="495" name="Google Shape;495;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496" name="Google Shape;496;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497" name="Google Shape;497;p51"/>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498"/>
        <p:cNvGrpSpPr/>
        <p:nvPr/>
      </p:nvGrpSpPr>
      <p:grpSpPr>
        <a:xfrm>
          <a:off x="0" y="0"/>
          <a:ext cx="0" cy="0"/>
          <a:chOff x="0" y="0"/>
          <a:chExt cx="0" cy="0"/>
        </a:xfrm>
      </p:grpSpPr>
      <p:sp>
        <p:nvSpPr>
          <p:cNvPr id="499" name="Google Shape;499;p52"/>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00" name="Google Shape;500;p52"/>
          <p:cNvSpPr>
            <a:spLocks noGrp="1"/>
          </p:cNvSpPr>
          <p:nvPr>
            <p:ph type="pic" idx="2"/>
          </p:nvPr>
        </p:nvSpPr>
        <p:spPr>
          <a:xfrm>
            <a:off x="4804825" y="1133300"/>
            <a:ext cx="4027500" cy="2392800"/>
          </a:xfrm>
          <a:prstGeom prst="rect">
            <a:avLst/>
          </a:prstGeom>
          <a:noFill/>
          <a:ln>
            <a:noFill/>
          </a:ln>
        </p:spPr>
      </p:sp>
      <p:sp>
        <p:nvSpPr>
          <p:cNvPr id="501" name="Google Shape;501;p52"/>
          <p:cNvSpPr>
            <a:spLocks noGrp="1"/>
          </p:cNvSpPr>
          <p:nvPr>
            <p:ph type="pic" idx="3"/>
          </p:nvPr>
        </p:nvSpPr>
        <p:spPr>
          <a:xfrm>
            <a:off x="311725" y="1133300"/>
            <a:ext cx="4027500" cy="2392800"/>
          </a:xfrm>
          <a:prstGeom prst="rect">
            <a:avLst/>
          </a:prstGeom>
          <a:noFill/>
          <a:ln>
            <a:noFill/>
          </a:ln>
        </p:spPr>
      </p:sp>
      <p:sp>
        <p:nvSpPr>
          <p:cNvPr id="502" name="Google Shape;502;p52"/>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03" name="Google Shape;503;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504" name="Google Shape;504;p5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505" name="Google Shape;505;p52"/>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06" name="Google Shape;506;p52"/>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507"/>
        <p:cNvGrpSpPr/>
        <p:nvPr/>
      </p:nvGrpSpPr>
      <p:grpSpPr>
        <a:xfrm>
          <a:off x="0" y="0"/>
          <a:ext cx="0" cy="0"/>
          <a:chOff x="0" y="0"/>
          <a:chExt cx="0" cy="0"/>
        </a:xfrm>
      </p:grpSpPr>
      <p:sp>
        <p:nvSpPr>
          <p:cNvPr id="508" name="Google Shape;508;p53"/>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09" name="Google Shape;509;p53"/>
          <p:cNvSpPr>
            <a:spLocks noGrp="1"/>
          </p:cNvSpPr>
          <p:nvPr>
            <p:ph type="pic" idx="2"/>
          </p:nvPr>
        </p:nvSpPr>
        <p:spPr>
          <a:xfrm>
            <a:off x="6205225" y="1128325"/>
            <a:ext cx="2627100" cy="2273100"/>
          </a:xfrm>
          <a:prstGeom prst="rect">
            <a:avLst/>
          </a:prstGeom>
          <a:noFill/>
          <a:ln>
            <a:noFill/>
          </a:ln>
        </p:spPr>
      </p:sp>
      <p:sp>
        <p:nvSpPr>
          <p:cNvPr id="510" name="Google Shape;510;p53"/>
          <p:cNvSpPr>
            <a:spLocks noGrp="1"/>
          </p:cNvSpPr>
          <p:nvPr>
            <p:ph type="pic" idx="3"/>
          </p:nvPr>
        </p:nvSpPr>
        <p:spPr>
          <a:xfrm>
            <a:off x="311725" y="1128325"/>
            <a:ext cx="2627100" cy="2273100"/>
          </a:xfrm>
          <a:prstGeom prst="rect">
            <a:avLst/>
          </a:prstGeom>
          <a:noFill/>
          <a:ln>
            <a:noFill/>
          </a:ln>
        </p:spPr>
      </p:sp>
      <p:sp>
        <p:nvSpPr>
          <p:cNvPr id="511" name="Google Shape;511;p53"/>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12" name="Google Shape;512;p53"/>
          <p:cNvSpPr>
            <a:spLocks noGrp="1"/>
          </p:cNvSpPr>
          <p:nvPr>
            <p:ph type="pic" idx="5"/>
          </p:nvPr>
        </p:nvSpPr>
        <p:spPr>
          <a:xfrm>
            <a:off x="3255250" y="1128325"/>
            <a:ext cx="2627100" cy="2273100"/>
          </a:xfrm>
          <a:prstGeom prst="rect">
            <a:avLst/>
          </a:prstGeom>
          <a:noFill/>
          <a:ln>
            <a:noFill/>
          </a:ln>
        </p:spPr>
      </p:sp>
      <p:sp>
        <p:nvSpPr>
          <p:cNvPr id="513" name="Google Shape;513;p53"/>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a:lvl1pPr>
            <a:lvl2pPr marL="914400" lvl="1" indent="-304800">
              <a:spcBef>
                <a:spcPts val="0"/>
              </a:spcBef>
              <a:spcAft>
                <a:spcPts val="0"/>
              </a:spcAft>
              <a:buSzPts val="1200"/>
              <a:buChar char="○"/>
              <a:defRPr/>
            </a:lvl2pPr>
            <a:lvl3pPr marL="1371600" lvl="2" indent="-304800">
              <a:spcBef>
                <a:spcPts val="0"/>
              </a:spcBef>
              <a:spcAft>
                <a:spcPts val="0"/>
              </a:spcAft>
              <a:buSzPts val="1200"/>
              <a:buChar char="■"/>
              <a:defRPr/>
            </a:lvl3pPr>
            <a:lvl4pPr marL="1828800" lvl="3" indent="-304800">
              <a:spcBef>
                <a:spcPts val="0"/>
              </a:spcBef>
              <a:spcAft>
                <a:spcPts val="0"/>
              </a:spcAft>
              <a:buSzPts val="1200"/>
              <a:buChar char="●"/>
              <a:defRPr/>
            </a:lvl4pPr>
            <a:lvl5pPr marL="2286000" lvl="4" indent="-304800">
              <a:spcBef>
                <a:spcPts val="0"/>
              </a:spcBef>
              <a:spcAft>
                <a:spcPts val="0"/>
              </a:spcAft>
              <a:buSzPts val="1200"/>
              <a:buChar char="○"/>
              <a:defRPr/>
            </a:lvl5pPr>
            <a:lvl6pPr marL="2743200" lvl="5" indent="-304800">
              <a:spcBef>
                <a:spcPts val="0"/>
              </a:spcBef>
              <a:spcAft>
                <a:spcPts val="0"/>
              </a:spcAft>
              <a:buSzPts val="1200"/>
              <a:buChar char="■"/>
              <a:defRPr/>
            </a:lvl6pPr>
            <a:lvl7pPr marL="3200400" lvl="6" indent="-304800">
              <a:spcBef>
                <a:spcPts val="0"/>
              </a:spcBef>
              <a:spcAft>
                <a:spcPts val="0"/>
              </a:spcAft>
              <a:buSzPts val="1200"/>
              <a:buChar char="●"/>
              <a:defRPr/>
            </a:lvl7pPr>
            <a:lvl8pPr marL="3657600" lvl="7" indent="-304800">
              <a:spcBef>
                <a:spcPts val="0"/>
              </a:spcBef>
              <a:spcAft>
                <a:spcPts val="0"/>
              </a:spcAft>
              <a:buSzPts val="1200"/>
              <a:buChar char="○"/>
              <a:defRPr/>
            </a:lvl8pPr>
            <a:lvl9pPr marL="4114800" lvl="8" indent="-304800">
              <a:spcBef>
                <a:spcPts val="0"/>
              </a:spcBef>
              <a:spcAft>
                <a:spcPts val="0"/>
              </a:spcAft>
              <a:buSzPts val="1200"/>
              <a:buChar char="■"/>
              <a:defRPr/>
            </a:lvl9pPr>
          </a:lstStyle>
          <a:p>
            <a:endParaRPr/>
          </a:p>
        </p:txBody>
      </p:sp>
      <p:sp>
        <p:nvSpPr>
          <p:cNvPr id="514" name="Google Shape;514;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515" name="Google Shape;515;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516" name="Google Shape;516;p53"/>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17" name="Google Shape;517;p53"/>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
        <p:nvSpPr>
          <p:cNvPr id="518" name="Google Shape;518;p53"/>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spcBef>
                <a:spcPts val="0"/>
              </a:spcBef>
              <a:spcAft>
                <a:spcPts val="0"/>
              </a:spcAft>
              <a:buSzPts val="2400"/>
              <a:buNone/>
              <a:defRPr/>
            </a:lvl1pPr>
            <a:lvl2pPr lvl="1">
              <a:spcBef>
                <a:spcPts val="0"/>
              </a:spcBef>
              <a:spcAft>
                <a:spcPts val="0"/>
              </a:spcAft>
              <a:buSzPts val="1800"/>
              <a:buNone/>
              <a:defRPr sz="1800"/>
            </a:lvl2pPr>
            <a:lvl3pPr lvl="2">
              <a:spcBef>
                <a:spcPts val="0"/>
              </a:spcBef>
              <a:spcAft>
                <a:spcPts val="0"/>
              </a:spcAft>
              <a:buSzPts val="1800"/>
              <a:buNone/>
              <a:defRPr sz="1800"/>
            </a:lvl3pPr>
            <a:lvl4pPr lvl="3">
              <a:spcBef>
                <a:spcPts val="0"/>
              </a:spcBef>
              <a:spcAft>
                <a:spcPts val="0"/>
              </a:spcAft>
              <a:buSzPts val="1800"/>
              <a:buNone/>
              <a:defRPr sz="1800"/>
            </a:lvl4pPr>
            <a:lvl5pPr lvl="4">
              <a:spcBef>
                <a:spcPts val="0"/>
              </a:spcBef>
              <a:spcAft>
                <a:spcPts val="0"/>
              </a:spcAft>
              <a:buSzPts val="1800"/>
              <a:buNone/>
              <a:defRPr sz="1800"/>
            </a:lvl5pPr>
            <a:lvl6pPr lvl="5">
              <a:spcBef>
                <a:spcPts val="0"/>
              </a:spcBef>
              <a:spcAft>
                <a:spcPts val="0"/>
              </a:spcAft>
              <a:buSzPts val="1800"/>
              <a:buNone/>
              <a:defRPr sz="1800"/>
            </a:lvl6pPr>
            <a:lvl7pPr lvl="6">
              <a:spcBef>
                <a:spcPts val="0"/>
              </a:spcBef>
              <a:spcAft>
                <a:spcPts val="0"/>
              </a:spcAft>
              <a:buSzPts val="1800"/>
              <a:buNone/>
              <a:defRPr sz="1800"/>
            </a:lvl7pPr>
            <a:lvl8pPr lvl="7">
              <a:spcBef>
                <a:spcPts val="0"/>
              </a:spcBef>
              <a:spcAft>
                <a:spcPts val="0"/>
              </a:spcAft>
              <a:buSzPts val="1800"/>
              <a:buNone/>
              <a:defRPr sz="1800"/>
            </a:lvl8pPr>
            <a:lvl9pPr lvl="8">
              <a:spcBef>
                <a:spcPts val="0"/>
              </a:spcBef>
              <a:spcAft>
                <a:spcPts val="0"/>
              </a:spcAft>
              <a:buSzPts val="1800"/>
              <a:buNone/>
              <a:defRPr sz="1800"/>
            </a:lvl9pPr>
          </a:lstStyle>
          <a:p>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519"/>
        <p:cNvGrpSpPr/>
        <p:nvPr/>
      </p:nvGrpSpPr>
      <p:grpSpPr>
        <a:xfrm>
          <a:off x="0" y="0"/>
          <a:ext cx="0" cy="0"/>
          <a:chOff x="0" y="0"/>
          <a:chExt cx="0" cy="0"/>
        </a:xfrm>
      </p:grpSpPr>
      <p:sp>
        <p:nvSpPr>
          <p:cNvPr id="520" name="Google Shape;520;p54"/>
          <p:cNvSpPr>
            <a:spLocks noGrp="1"/>
          </p:cNvSpPr>
          <p:nvPr>
            <p:ph type="pic" idx="2"/>
          </p:nvPr>
        </p:nvSpPr>
        <p:spPr>
          <a:xfrm>
            <a:off x="311700" y="445025"/>
            <a:ext cx="8520600" cy="4218300"/>
          </a:xfrm>
          <a:prstGeom prst="rect">
            <a:avLst/>
          </a:prstGeom>
          <a:noFill/>
          <a:ln>
            <a:noFill/>
          </a:ln>
        </p:spPr>
      </p:sp>
      <p:sp>
        <p:nvSpPr>
          <p:cNvPr id="521" name="Google Shape;521;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522"/>
        <p:cNvGrpSpPr/>
        <p:nvPr/>
      </p:nvGrpSpPr>
      <p:grpSpPr>
        <a:xfrm>
          <a:off x="0" y="0"/>
          <a:ext cx="0" cy="0"/>
          <a:chOff x="0" y="0"/>
          <a:chExt cx="0" cy="0"/>
        </a:xfrm>
      </p:grpSpPr>
      <p:sp>
        <p:nvSpPr>
          <p:cNvPr id="523" name="Google Shape;523;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
        <p:nvSpPr>
          <p:cNvPr id="524" name="Google Shape;524;p55"/>
          <p:cNvSpPr>
            <a:spLocks noGrp="1"/>
          </p:cNvSpPr>
          <p:nvPr>
            <p:ph type="pic" idx="2"/>
          </p:nvPr>
        </p:nvSpPr>
        <p:spPr>
          <a:xfrm>
            <a:off x="3389600" y="118913"/>
            <a:ext cx="1643700" cy="1535100"/>
          </a:xfrm>
          <a:prstGeom prst="rect">
            <a:avLst/>
          </a:prstGeom>
          <a:noFill/>
          <a:ln>
            <a:noFill/>
          </a:ln>
        </p:spPr>
      </p:sp>
      <p:sp>
        <p:nvSpPr>
          <p:cNvPr id="525" name="Google Shape;525;p55"/>
          <p:cNvSpPr>
            <a:spLocks noGrp="1"/>
          </p:cNvSpPr>
          <p:nvPr>
            <p:ph type="pic" idx="3"/>
          </p:nvPr>
        </p:nvSpPr>
        <p:spPr>
          <a:xfrm>
            <a:off x="5195935" y="118913"/>
            <a:ext cx="1643700" cy="1535100"/>
          </a:xfrm>
          <a:prstGeom prst="rect">
            <a:avLst/>
          </a:prstGeom>
          <a:noFill/>
          <a:ln>
            <a:noFill/>
          </a:ln>
        </p:spPr>
      </p:sp>
      <p:sp>
        <p:nvSpPr>
          <p:cNvPr id="526" name="Google Shape;526;p55"/>
          <p:cNvSpPr>
            <a:spLocks noGrp="1"/>
          </p:cNvSpPr>
          <p:nvPr>
            <p:ph type="pic" idx="4"/>
          </p:nvPr>
        </p:nvSpPr>
        <p:spPr>
          <a:xfrm>
            <a:off x="7002270" y="118913"/>
            <a:ext cx="1643700" cy="1535100"/>
          </a:xfrm>
          <a:prstGeom prst="rect">
            <a:avLst/>
          </a:prstGeom>
          <a:noFill/>
          <a:ln>
            <a:noFill/>
          </a:ln>
        </p:spPr>
      </p:sp>
      <p:sp>
        <p:nvSpPr>
          <p:cNvPr id="527" name="Google Shape;527;p55"/>
          <p:cNvSpPr>
            <a:spLocks noGrp="1"/>
          </p:cNvSpPr>
          <p:nvPr>
            <p:ph type="pic" idx="5"/>
          </p:nvPr>
        </p:nvSpPr>
        <p:spPr>
          <a:xfrm>
            <a:off x="3389588" y="1804212"/>
            <a:ext cx="1643700" cy="1535100"/>
          </a:xfrm>
          <a:prstGeom prst="rect">
            <a:avLst/>
          </a:prstGeom>
          <a:noFill/>
          <a:ln>
            <a:noFill/>
          </a:ln>
        </p:spPr>
      </p:sp>
      <p:sp>
        <p:nvSpPr>
          <p:cNvPr id="528" name="Google Shape;528;p55"/>
          <p:cNvSpPr>
            <a:spLocks noGrp="1"/>
          </p:cNvSpPr>
          <p:nvPr>
            <p:ph type="pic" idx="6"/>
          </p:nvPr>
        </p:nvSpPr>
        <p:spPr>
          <a:xfrm>
            <a:off x="5195922" y="1804212"/>
            <a:ext cx="1643700" cy="1535100"/>
          </a:xfrm>
          <a:prstGeom prst="rect">
            <a:avLst/>
          </a:prstGeom>
          <a:noFill/>
          <a:ln>
            <a:noFill/>
          </a:ln>
        </p:spPr>
      </p:sp>
      <p:sp>
        <p:nvSpPr>
          <p:cNvPr id="529" name="Google Shape;529;p55"/>
          <p:cNvSpPr>
            <a:spLocks noGrp="1"/>
          </p:cNvSpPr>
          <p:nvPr>
            <p:ph type="pic" idx="7"/>
          </p:nvPr>
        </p:nvSpPr>
        <p:spPr>
          <a:xfrm>
            <a:off x="7002257" y="1804212"/>
            <a:ext cx="1643700" cy="1535100"/>
          </a:xfrm>
          <a:prstGeom prst="rect">
            <a:avLst/>
          </a:prstGeom>
          <a:noFill/>
          <a:ln>
            <a:noFill/>
          </a:ln>
        </p:spPr>
      </p:sp>
      <p:sp>
        <p:nvSpPr>
          <p:cNvPr id="530" name="Google Shape;530;p55"/>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3600"/>
              <a:buNone/>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531" name="Google Shape;531;p55"/>
          <p:cNvSpPr>
            <a:spLocks noGrp="1"/>
          </p:cNvSpPr>
          <p:nvPr>
            <p:ph type="pic" idx="8"/>
          </p:nvPr>
        </p:nvSpPr>
        <p:spPr>
          <a:xfrm>
            <a:off x="3389588" y="3489487"/>
            <a:ext cx="1643700" cy="1535100"/>
          </a:xfrm>
          <a:prstGeom prst="rect">
            <a:avLst/>
          </a:prstGeom>
          <a:noFill/>
          <a:ln>
            <a:noFill/>
          </a:ln>
        </p:spPr>
      </p:sp>
      <p:sp>
        <p:nvSpPr>
          <p:cNvPr id="532" name="Google Shape;532;p55"/>
          <p:cNvSpPr>
            <a:spLocks noGrp="1"/>
          </p:cNvSpPr>
          <p:nvPr>
            <p:ph type="pic" idx="9"/>
          </p:nvPr>
        </p:nvSpPr>
        <p:spPr>
          <a:xfrm>
            <a:off x="5195922" y="3489487"/>
            <a:ext cx="1643700" cy="1535100"/>
          </a:xfrm>
          <a:prstGeom prst="rect">
            <a:avLst/>
          </a:prstGeom>
          <a:noFill/>
          <a:ln>
            <a:noFill/>
          </a:ln>
        </p:spPr>
      </p:sp>
      <p:sp>
        <p:nvSpPr>
          <p:cNvPr id="533" name="Google Shape;533;p55"/>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537"/>
        <p:cNvGrpSpPr/>
        <p:nvPr/>
      </p:nvGrpSpPr>
      <p:grpSpPr>
        <a:xfrm>
          <a:off x="0" y="0"/>
          <a:ext cx="0" cy="0"/>
          <a:chOff x="0" y="0"/>
          <a:chExt cx="0" cy="0"/>
        </a:xfrm>
      </p:grpSpPr>
      <p:sp>
        <p:nvSpPr>
          <p:cNvPr id="538" name="Google Shape;538;p57"/>
          <p:cNvSpPr/>
          <p:nvPr/>
        </p:nvSpPr>
        <p:spPr>
          <a:xfrm>
            <a:off x="0" y="1"/>
            <a:ext cx="247200" cy="530700"/>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114454"/>
              </a:solidFill>
              <a:latin typeface="Arial"/>
              <a:ea typeface="Arial"/>
              <a:cs typeface="Arial"/>
              <a:sym typeface="Arial"/>
            </a:endParaRPr>
          </a:p>
        </p:txBody>
      </p:sp>
      <p:sp>
        <p:nvSpPr>
          <p:cNvPr id="539" name="Google Shape;539;p57"/>
          <p:cNvSpPr/>
          <p:nvPr/>
        </p:nvSpPr>
        <p:spPr>
          <a:xfrm>
            <a:off x="1" y="500626"/>
            <a:ext cx="247200" cy="1058700"/>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0" name="Google Shape;540;p57"/>
          <p:cNvSpPr/>
          <p:nvPr/>
        </p:nvSpPr>
        <p:spPr>
          <a:xfrm>
            <a:off x="0" y="1553405"/>
            <a:ext cx="247200" cy="15327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1" name="Google Shape;541;p57"/>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2" name="Google Shape;542;p57"/>
          <p:cNvSpPr/>
          <p:nvPr/>
        </p:nvSpPr>
        <p:spPr>
          <a:xfrm>
            <a:off x="0" y="3691501"/>
            <a:ext cx="247200" cy="14520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3" name="Google Shape;543;p57"/>
          <p:cNvSpPr txBox="1">
            <a:spLocks noGrp="1"/>
          </p:cNvSpPr>
          <p:nvPr>
            <p:ph type="title"/>
          </p:nvPr>
        </p:nvSpPr>
        <p:spPr>
          <a:xfrm>
            <a:off x="1146026" y="530725"/>
            <a:ext cx="3208800" cy="1028700"/>
          </a:xfrm>
          <a:prstGeom prst="rect">
            <a:avLst/>
          </a:prstGeom>
          <a:noFill/>
          <a:ln>
            <a:noFill/>
          </a:ln>
        </p:spPr>
        <p:txBody>
          <a:bodyPr spcFirstLastPara="1" wrap="square" lIns="68575" tIns="68575" rIns="68575" bIns="685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4" name="Google Shape;544;p57"/>
          <p:cNvSpPr txBox="1">
            <a:spLocks noGrp="1"/>
          </p:cNvSpPr>
          <p:nvPr>
            <p:ph type="body" idx="1"/>
          </p:nvPr>
        </p:nvSpPr>
        <p:spPr>
          <a:xfrm>
            <a:off x="1146025" y="1767275"/>
            <a:ext cx="7540800" cy="3158700"/>
          </a:xfrm>
          <a:prstGeom prst="rect">
            <a:avLst/>
          </a:prstGeom>
          <a:noFill/>
          <a:ln>
            <a:noFill/>
          </a:ln>
        </p:spPr>
        <p:txBody>
          <a:bodyPr spcFirstLastPara="1" wrap="square" lIns="68575" tIns="68575" rIns="68575" bIns="68575" anchor="t" anchorCtr="0">
            <a:noAutofit/>
          </a:bodyPr>
          <a:lstStyle>
            <a:lvl1pPr marL="457200" lvl="0" indent="-406400" algn="l">
              <a:lnSpc>
                <a:spcPct val="100000"/>
              </a:lnSpc>
              <a:spcBef>
                <a:spcPts val="0"/>
              </a:spcBef>
              <a:spcAft>
                <a:spcPts val="0"/>
              </a:spcAft>
              <a:buSzPts val="2800"/>
              <a:buChar char="▪"/>
              <a:defRPr sz="2800"/>
            </a:lvl1pPr>
            <a:lvl2pPr marL="914400" lvl="1" indent="-406400" algn="l">
              <a:lnSpc>
                <a:spcPct val="100000"/>
              </a:lnSpc>
              <a:spcBef>
                <a:spcPts val="0"/>
              </a:spcBef>
              <a:spcAft>
                <a:spcPts val="0"/>
              </a:spcAft>
              <a:buSzPts val="2800"/>
              <a:buChar char="▫"/>
              <a:defRPr sz="2800"/>
            </a:lvl2pPr>
            <a:lvl3pPr marL="1371600" lvl="2" indent="-228600" algn="l">
              <a:lnSpc>
                <a:spcPct val="100000"/>
              </a:lnSpc>
              <a:spcBef>
                <a:spcPts val="0"/>
              </a:spcBef>
              <a:spcAft>
                <a:spcPts val="0"/>
              </a:spcAft>
              <a:buSzPts val="2800"/>
              <a:buNone/>
              <a:defRPr sz="2800"/>
            </a:lvl3pPr>
            <a:lvl4pPr marL="1828800" lvl="3" indent="-228600" algn="l">
              <a:lnSpc>
                <a:spcPct val="100000"/>
              </a:lnSpc>
              <a:spcBef>
                <a:spcPts val="0"/>
              </a:spcBef>
              <a:spcAft>
                <a:spcPts val="0"/>
              </a:spcAft>
              <a:buSzPts val="2800"/>
              <a:buNone/>
              <a:defRPr sz="2800"/>
            </a:lvl4pPr>
            <a:lvl5pPr marL="2286000" lvl="4" indent="-228600" algn="l">
              <a:lnSpc>
                <a:spcPct val="100000"/>
              </a:lnSpc>
              <a:spcBef>
                <a:spcPts val="0"/>
              </a:spcBef>
              <a:spcAft>
                <a:spcPts val="0"/>
              </a:spcAft>
              <a:buSzPts val="2800"/>
              <a:buNone/>
              <a:defRPr sz="2800"/>
            </a:lvl5pPr>
            <a:lvl6pPr marL="2743200" lvl="5" indent="-228600" algn="l">
              <a:lnSpc>
                <a:spcPct val="100000"/>
              </a:lnSpc>
              <a:spcBef>
                <a:spcPts val="0"/>
              </a:spcBef>
              <a:spcAft>
                <a:spcPts val="0"/>
              </a:spcAft>
              <a:buSzPts val="2800"/>
              <a:buNone/>
              <a:defRPr sz="2800"/>
            </a:lvl6pPr>
            <a:lvl7pPr marL="3200400" lvl="6" indent="-228600" algn="l">
              <a:lnSpc>
                <a:spcPct val="100000"/>
              </a:lnSpc>
              <a:spcBef>
                <a:spcPts val="0"/>
              </a:spcBef>
              <a:spcAft>
                <a:spcPts val="0"/>
              </a:spcAft>
              <a:buSzPts val="2800"/>
              <a:buNone/>
              <a:defRPr sz="2800"/>
            </a:lvl7pPr>
            <a:lvl8pPr marL="3657600" lvl="7" indent="-228600" algn="l">
              <a:lnSpc>
                <a:spcPct val="100000"/>
              </a:lnSpc>
              <a:spcBef>
                <a:spcPts val="0"/>
              </a:spcBef>
              <a:spcAft>
                <a:spcPts val="0"/>
              </a:spcAft>
              <a:buSzPts val="2800"/>
              <a:buNone/>
              <a:defRPr sz="2800"/>
            </a:lvl8pPr>
            <a:lvl9pPr marL="4114800" lvl="8" indent="-228600" algn="l">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Subtitle">
  <p:cSld name="Subtitle">
    <p:spTree>
      <p:nvGrpSpPr>
        <p:cNvPr id="1" name="Shape 545"/>
        <p:cNvGrpSpPr/>
        <p:nvPr/>
      </p:nvGrpSpPr>
      <p:grpSpPr>
        <a:xfrm>
          <a:off x="0" y="0"/>
          <a:ext cx="0" cy="0"/>
          <a:chOff x="0" y="0"/>
          <a:chExt cx="0" cy="0"/>
        </a:xfrm>
      </p:grpSpPr>
      <p:sp>
        <p:nvSpPr>
          <p:cNvPr id="546" name="Google Shape;546;p58"/>
          <p:cNvSpPr txBox="1">
            <a:spLocks noGrp="1"/>
          </p:cNvSpPr>
          <p:nvPr>
            <p:ph type="ctrTitle"/>
          </p:nvPr>
        </p:nvSpPr>
        <p:spPr>
          <a:xfrm>
            <a:off x="4113601" y="2878751"/>
            <a:ext cx="4505700" cy="1159800"/>
          </a:xfrm>
          <a:prstGeom prst="rect">
            <a:avLst/>
          </a:prstGeom>
          <a:noFill/>
          <a:ln>
            <a:noFill/>
          </a:ln>
        </p:spPr>
        <p:txBody>
          <a:bodyPr spcFirstLastPara="1" wrap="square" lIns="68575" tIns="68575" rIns="68575" bIns="68575" anchor="b" anchorCtr="0">
            <a:noAutofit/>
          </a:bodyPr>
          <a:lstStyle>
            <a:lvl1pPr lvl="0" algn="l">
              <a:lnSpc>
                <a:spcPct val="100000"/>
              </a:lnSpc>
              <a:spcBef>
                <a:spcPts val="0"/>
              </a:spcBef>
              <a:spcAft>
                <a:spcPts val="0"/>
              </a:spcAft>
              <a:buClr>
                <a:srgbClr val="114454"/>
              </a:buClr>
              <a:buSzPts val="4800"/>
              <a:buNone/>
              <a:defRPr sz="4800">
                <a:solidFill>
                  <a:srgbClr val="114454"/>
                </a:solidFill>
              </a:defRPr>
            </a:lvl1pPr>
            <a:lvl2pPr lvl="1" algn="l">
              <a:lnSpc>
                <a:spcPct val="100000"/>
              </a:lnSpc>
              <a:spcBef>
                <a:spcPts val="0"/>
              </a:spcBef>
              <a:spcAft>
                <a:spcPts val="0"/>
              </a:spcAft>
              <a:buClr>
                <a:srgbClr val="114454"/>
              </a:buClr>
              <a:buSzPts val="4800"/>
              <a:buNone/>
              <a:defRPr sz="4800">
                <a:solidFill>
                  <a:srgbClr val="114454"/>
                </a:solidFill>
              </a:defRPr>
            </a:lvl2pPr>
            <a:lvl3pPr lvl="2" algn="l">
              <a:lnSpc>
                <a:spcPct val="100000"/>
              </a:lnSpc>
              <a:spcBef>
                <a:spcPts val="0"/>
              </a:spcBef>
              <a:spcAft>
                <a:spcPts val="0"/>
              </a:spcAft>
              <a:buClr>
                <a:srgbClr val="114454"/>
              </a:buClr>
              <a:buSzPts val="4800"/>
              <a:buNone/>
              <a:defRPr sz="4800">
                <a:solidFill>
                  <a:srgbClr val="114454"/>
                </a:solidFill>
              </a:defRPr>
            </a:lvl3pPr>
            <a:lvl4pPr lvl="3" algn="l">
              <a:lnSpc>
                <a:spcPct val="100000"/>
              </a:lnSpc>
              <a:spcBef>
                <a:spcPts val="0"/>
              </a:spcBef>
              <a:spcAft>
                <a:spcPts val="0"/>
              </a:spcAft>
              <a:buClr>
                <a:srgbClr val="114454"/>
              </a:buClr>
              <a:buSzPts val="4800"/>
              <a:buNone/>
              <a:defRPr sz="4800">
                <a:solidFill>
                  <a:srgbClr val="114454"/>
                </a:solidFill>
              </a:defRPr>
            </a:lvl4pPr>
            <a:lvl5pPr lvl="4" algn="l">
              <a:lnSpc>
                <a:spcPct val="100000"/>
              </a:lnSpc>
              <a:spcBef>
                <a:spcPts val="0"/>
              </a:spcBef>
              <a:spcAft>
                <a:spcPts val="0"/>
              </a:spcAft>
              <a:buClr>
                <a:srgbClr val="114454"/>
              </a:buClr>
              <a:buSzPts val="4800"/>
              <a:buNone/>
              <a:defRPr sz="4800">
                <a:solidFill>
                  <a:srgbClr val="114454"/>
                </a:solidFill>
              </a:defRPr>
            </a:lvl5pPr>
            <a:lvl6pPr lvl="5" algn="l">
              <a:lnSpc>
                <a:spcPct val="100000"/>
              </a:lnSpc>
              <a:spcBef>
                <a:spcPts val="0"/>
              </a:spcBef>
              <a:spcAft>
                <a:spcPts val="0"/>
              </a:spcAft>
              <a:buClr>
                <a:srgbClr val="114454"/>
              </a:buClr>
              <a:buSzPts val="4800"/>
              <a:buNone/>
              <a:defRPr sz="4800">
                <a:solidFill>
                  <a:srgbClr val="114454"/>
                </a:solidFill>
              </a:defRPr>
            </a:lvl6pPr>
            <a:lvl7pPr lvl="6" algn="l">
              <a:lnSpc>
                <a:spcPct val="100000"/>
              </a:lnSpc>
              <a:spcBef>
                <a:spcPts val="0"/>
              </a:spcBef>
              <a:spcAft>
                <a:spcPts val="0"/>
              </a:spcAft>
              <a:buClr>
                <a:srgbClr val="114454"/>
              </a:buClr>
              <a:buSzPts val="4800"/>
              <a:buNone/>
              <a:defRPr sz="4800">
                <a:solidFill>
                  <a:srgbClr val="114454"/>
                </a:solidFill>
              </a:defRPr>
            </a:lvl7pPr>
            <a:lvl8pPr lvl="7" algn="l">
              <a:lnSpc>
                <a:spcPct val="100000"/>
              </a:lnSpc>
              <a:spcBef>
                <a:spcPts val="0"/>
              </a:spcBef>
              <a:spcAft>
                <a:spcPts val="0"/>
              </a:spcAft>
              <a:buClr>
                <a:srgbClr val="114454"/>
              </a:buClr>
              <a:buSzPts val="4800"/>
              <a:buNone/>
              <a:defRPr sz="4800">
                <a:solidFill>
                  <a:srgbClr val="114454"/>
                </a:solidFill>
              </a:defRPr>
            </a:lvl8pPr>
            <a:lvl9pPr lvl="8" algn="l">
              <a:lnSpc>
                <a:spcPct val="100000"/>
              </a:lnSpc>
              <a:spcBef>
                <a:spcPts val="0"/>
              </a:spcBef>
              <a:spcAft>
                <a:spcPts val="0"/>
              </a:spcAft>
              <a:buClr>
                <a:srgbClr val="114454"/>
              </a:buClr>
              <a:buSzPts val="4800"/>
              <a:buNone/>
              <a:defRPr sz="4800">
                <a:solidFill>
                  <a:srgbClr val="114454"/>
                </a:solidFill>
              </a:defRPr>
            </a:lvl9pPr>
          </a:lstStyle>
          <a:p>
            <a:endParaRPr/>
          </a:p>
        </p:txBody>
      </p:sp>
      <p:sp>
        <p:nvSpPr>
          <p:cNvPr id="547" name="Google Shape;547;p58"/>
          <p:cNvSpPr txBox="1">
            <a:spLocks noGrp="1"/>
          </p:cNvSpPr>
          <p:nvPr>
            <p:ph type="subTitle" idx="1"/>
          </p:nvPr>
        </p:nvSpPr>
        <p:spPr>
          <a:xfrm>
            <a:off x="4113601" y="3983051"/>
            <a:ext cx="4505700" cy="784800"/>
          </a:xfrm>
          <a:prstGeom prst="rect">
            <a:avLst/>
          </a:prstGeom>
          <a:noFill/>
          <a:ln>
            <a:noFill/>
          </a:ln>
        </p:spPr>
        <p:txBody>
          <a:bodyPr spcFirstLastPara="1" wrap="square" lIns="68575" tIns="68575" rIns="68575" bIns="68575" anchor="t" anchorCtr="0">
            <a:noAutofit/>
          </a:bodyPr>
          <a:lstStyle>
            <a:lvl1pPr lvl="0" algn="l">
              <a:lnSpc>
                <a:spcPct val="100000"/>
              </a:lnSpc>
              <a:spcBef>
                <a:spcPts val="0"/>
              </a:spcBef>
              <a:spcAft>
                <a:spcPts val="0"/>
              </a:spcAft>
              <a:buClr>
                <a:srgbClr val="94BF6E"/>
              </a:buClr>
              <a:buSzPts val="1800"/>
              <a:buNone/>
              <a:defRPr sz="1800" b="1">
                <a:solidFill>
                  <a:srgbClr val="94BF6E"/>
                </a:solidFill>
              </a:defRPr>
            </a:lvl1pPr>
            <a:lvl2pPr lvl="1" algn="l">
              <a:lnSpc>
                <a:spcPct val="100000"/>
              </a:lnSpc>
              <a:spcBef>
                <a:spcPts val="0"/>
              </a:spcBef>
              <a:spcAft>
                <a:spcPts val="0"/>
              </a:spcAft>
              <a:buClr>
                <a:srgbClr val="94BF6E"/>
              </a:buClr>
              <a:buSzPts val="1800"/>
              <a:buNone/>
              <a:defRPr sz="1800" b="1">
                <a:solidFill>
                  <a:srgbClr val="94BF6E"/>
                </a:solidFill>
              </a:defRPr>
            </a:lvl2pPr>
            <a:lvl3pPr lvl="2" algn="l">
              <a:lnSpc>
                <a:spcPct val="100000"/>
              </a:lnSpc>
              <a:spcBef>
                <a:spcPts val="0"/>
              </a:spcBef>
              <a:spcAft>
                <a:spcPts val="0"/>
              </a:spcAft>
              <a:buClr>
                <a:srgbClr val="94BF6E"/>
              </a:buClr>
              <a:buSzPts val="1800"/>
              <a:buNone/>
              <a:defRPr sz="1800" b="1">
                <a:solidFill>
                  <a:srgbClr val="94BF6E"/>
                </a:solidFill>
              </a:defRPr>
            </a:lvl3pPr>
            <a:lvl4pPr lvl="3" algn="l">
              <a:lnSpc>
                <a:spcPct val="100000"/>
              </a:lnSpc>
              <a:spcBef>
                <a:spcPts val="0"/>
              </a:spcBef>
              <a:spcAft>
                <a:spcPts val="0"/>
              </a:spcAft>
              <a:buClr>
                <a:srgbClr val="94BF6E"/>
              </a:buClr>
              <a:buSzPts val="1400"/>
              <a:buNone/>
              <a:defRPr b="1">
                <a:solidFill>
                  <a:srgbClr val="94BF6E"/>
                </a:solidFill>
              </a:defRPr>
            </a:lvl4pPr>
            <a:lvl5pPr lvl="4" algn="l">
              <a:lnSpc>
                <a:spcPct val="100000"/>
              </a:lnSpc>
              <a:spcBef>
                <a:spcPts val="0"/>
              </a:spcBef>
              <a:spcAft>
                <a:spcPts val="0"/>
              </a:spcAft>
              <a:buClr>
                <a:srgbClr val="94BF6E"/>
              </a:buClr>
              <a:buSzPts val="1400"/>
              <a:buNone/>
              <a:defRPr b="1">
                <a:solidFill>
                  <a:srgbClr val="94BF6E"/>
                </a:solidFill>
              </a:defRPr>
            </a:lvl5pPr>
            <a:lvl6pPr lvl="5" algn="l">
              <a:lnSpc>
                <a:spcPct val="100000"/>
              </a:lnSpc>
              <a:spcBef>
                <a:spcPts val="0"/>
              </a:spcBef>
              <a:spcAft>
                <a:spcPts val="0"/>
              </a:spcAft>
              <a:buClr>
                <a:srgbClr val="94BF6E"/>
              </a:buClr>
              <a:buSzPts val="1400"/>
              <a:buNone/>
              <a:defRPr b="1">
                <a:solidFill>
                  <a:srgbClr val="94BF6E"/>
                </a:solidFill>
              </a:defRPr>
            </a:lvl6pPr>
            <a:lvl7pPr lvl="6" algn="l">
              <a:lnSpc>
                <a:spcPct val="100000"/>
              </a:lnSpc>
              <a:spcBef>
                <a:spcPts val="0"/>
              </a:spcBef>
              <a:spcAft>
                <a:spcPts val="0"/>
              </a:spcAft>
              <a:buClr>
                <a:srgbClr val="94BF6E"/>
              </a:buClr>
              <a:buSzPts val="1400"/>
              <a:buNone/>
              <a:defRPr b="1">
                <a:solidFill>
                  <a:srgbClr val="94BF6E"/>
                </a:solidFill>
              </a:defRPr>
            </a:lvl7pPr>
            <a:lvl8pPr lvl="7" algn="l">
              <a:lnSpc>
                <a:spcPct val="100000"/>
              </a:lnSpc>
              <a:spcBef>
                <a:spcPts val="0"/>
              </a:spcBef>
              <a:spcAft>
                <a:spcPts val="0"/>
              </a:spcAft>
              <a:buClr>
                <a:srgbClr val="94BF6E"/>
              </a:buClr>
              <a:buSzPts val="1400"/>
              <a:buNone/>
              <a:defRPr b="1">
                <a:solidFill>
                  <a:srgbClr val="94BF6E"/>
                </a:solidFill>
              </a:defRPr>
            </a:lvl8pPr>
            <a:lvl9pPr lvl="8" algn="l">
              <a:lnSpc>
                <a:spcPct val="100000"/>
              </a:lnSpc>
              <a:spcBef>
                <a:spcPts val="0"/>
              </a:spcBef>
              <a:spcAft>
                <a:spcPts val="0"/>
              </a:spcAft>
              <a:buClr>
                <a:srgbClr val="94BF6E"/>
              </a:buClr>
              <a:buSzPts val="1400"/>
              <a:buNone/>
              <a:defRPr b="1">
                <a:solidFill>
                  <a:srgbClr val="94BF6E"/>
                </a:solidFill>
              </a:defRPr>
            </a:lvl9pPr>
          </a:lstStyle>
          <a:p>
            <a:endParaRPr/>
          </a:p>
        </p:txBody>
      </p:sp>
      <p:sp>
        <p:nvSpPr>
          <p:cNvPr id="548" name="Google Shape;548;p58"/>
          <p:cNvSpPr/>
          <p:nvPr/>
        </p:nvSpPr>
        <p:spPr>
          <a:xfrm>
            <a:off x="0" y="4288499"/>
            <a:ext cx="3474300" cy="2475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49" name="Google Shape;549;p58"/>
          <p:cNvSpPr/>
          <p:nvPr/>
        </p:nvSpPr>
        <p:spPr>
          <a:xfrm>
            <a:off x="0" y="1"/>
            <a:ext cx="3474300" cy="530700"/>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114454"/>
              </a:solidFill>
              <a:latin typeface="Arial"/>
              <a:ea typeface="Arial"/>
              <a:cs typeface="Arial"/>
              <a:sym typeface="Arial"/>
            </a:endParaRPr>
          </a:p>
        </p:txBody>
      </p:sp>
      <p:sp>
        <p:nvSpPr>
          <p:cNvPr id="550" name="Google Shape;550;p58"/>
          <p:cNvSpPr/>
          <p:nvPr/>
        </p:nvSpPr>
        <p:spPr>
          <a:xfrm>
            <a:off x="0" y="500625"/>
            <a:ext cx="3474300" cy="3824100"/>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1" name="Google Shape;551;p58"/>
          <p:cNvSpPr/>
          <p:nvPr/>
        </p:nvSpPr>
        <p:spPr>
          <a:xfrm>
            <a:off x="0" y="4493604"/>
            <a:ext cx="3474300" cy="118200"/>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2" name="Google Shape;552;p58"/>
          <p:cNvSpPr/>
          <p:nvPr/>
        </p:nvSpPr>
        <p:spPr>
          <a:xfrm>
            <a:off x="0" y="4584076"/>
            <a:ext cx="3474300" cy="5595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53"/>
        <p:cNvGrpSpPr/>
        <p:nvPr/>
      </p:nvGrpSpPr>
      <p:grpSpPr>
        <a:xfrm>
          <a:off x="0" y="0"/>
          <a:ext cx="0" cy="0"/>
          <a:chOff x="0" y="0"/>
          <a:chExt cx="0" cy="0"/>
        </a:xfrm>
      </p:grpSpPr>
      <p:sp>
        <p:nvSpPr>
          <p:cNvPr id="554" name="Google Shape;554;p59"/>
          <p:cNvSpPr/>
          <p:nvPr/>
        </p:nvSpPr>
        <p:spPr>
          <a:xfrm>
            <a:off x="0" y="1"/>
            <a:ext cx="247200" cy="530700"/>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114454"/>
              </a:solidFill>
              <a:latin typeface="Arial"/>
              <a:ea typeface="Arial"/>
              <a:cs typeface="Arial"/>
              <a:sym typeface="Arial"/>
            </a:endParaRPr>
          </a:p>
        </p:txBody>
      </p:sp>
      <p:sp>
        <p:nvSpPr>
          <p:cNvPr id="555" name="Google Shape;555;p59"/>
          <p:cNvSpPr/>
          <p:nvPr/>
        </p:nvSpPr>
        <p:spPr>
          <a:xfrm>
            <a:off x="0" y="500626"/>
            <a:ext cx="4572000" cy="1058700"/>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6" name="Google Shape;556;p59"/>
          <p:cNvSpPr/>
          <p:nvPr/>
        </p:nvSpPr>
        <p:spPr>
          <a:xfrm>
            <a:off x="0" y="1553405"/>
            <a:ext cx="247200" cy="15327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7" name="Google Shape;557;p59"/>
          <p:cNvSpPr/>
          <p:nvPr/>
        </p:nvSpPr>
        <p:spPr>
          <a:xfrm>
            <a:off x="0" y="3086100"/>
            <a:ext cx="247200" cy="605400"/>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58" name="Google Shape;558;p59"/>
          <p:cNvSpPr/>
          <p:nvPr/>
        </p:nvSpPr>
        <p:spPr>
          <a:xfrm>
            <a:off x="0" y="3691501"/>
            <a:ext cx="247200" cy="14520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cxnSp>
        <p:nvCxnSpPr>
          <p:cNvPr id="559" name="Google Shape;559;p59"/>
          <p:cNvCxnSpPr/>
          <p:nvPr/>
        </p:nvCxnSpPr>
        <p:spPr>
          <a:xfrm>
            <a:off x="1037450" y="809725"/>
            <a:ext cx="0" cy="470700"/>
          </a:xfrm>
          <a:prstGeom prst="straightConnector1">
            <a:avLst/>
          </a:prstGeom>
          <a:noFill/>
          <a:ln w="9525" cap="flat" cmpd="sng">
            <a:solidFill>
              <a:srgbClr val="18637B"/>
            </a:solidFill>
            <a:prstDash val="solid"/>
            <a:round/>
            <a:headEnd type="none" w="sm" len="sm"/>
            <a:tailEnd type="none" w="sm" len="sm"/>
          </a:ln>
        </p:spPr>
      </p:cxnSp>
      <p:sp>
        <p:nvSpPr>
          <p:cNvPr id="560" name="Google Shape;560;p59"/>
          <p:cNvSpPr txBox="1">
            <a:spLocks noGrp="1"/>
          </p:cNvSpPr>
          <p:nvPr>
            <p:ph type="title"/>
          </p:nvPr>
        </p:nvSpPr>
        <p:spPr>
          <a:xfrm>
            <a:off x="1146026" y="530725"/>
            <a:ext cx="3208800" cy="1028700"/>
          </a:xfrm>
          <a:prstGeom prst="rect">
            <a:avLst/>
          </a:prstGeom>
          <a:noFill/>
          <a:ln>
            <a:noFill/>
          </a:ln>
        </p:spPr>
        <p:txBody>
          <a:bodyPr spcFirstLastPara="1" wrap="square" lIns="68575" tIns="68575" rIns="68575" bIns="68575"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style B">
  <p:cSld name="Blank style B">
    <p:spTree>
      <p:nvGrpSpPr>
        <p:cNvPr id="1" name="Shape 561"/>
        <p:cNvGrpSpPr/>
        <p:nvPr/>
      </p:nvGrpSpPr>
      <p:grpSpPr>
        <a:xfrm>
          <a:off x="0" y="0"/>
          <a:ext cx="0" cy="0"/>
          <a:chOff x="0" y="0"/>
          <a:chExt cx="0" cy="0"/>
        </a:xfrm>
      </p:grpSpPr>
      <p:sp>
        <p:nvSpPr>
          <p:cNvPr id="562" name="Google Shape;562;p60"/>
          <p:cNvSpPr/>
          <p:nvPr/>
        </p:nvSpPr>
        <p:spPr>
          <a:xfrm>
            <a:off x="0" y="4294550"/>
            <a:ext cx="9144000" cy="241200"/>
          </a:xfrm>
          <a:prstGeom prst="rect">
            <a:avLst/>
          </a:prstGeom>
          <a:solidFill>
            <a:srgbClr val="1657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3" name="Google Shape;563;p60"/>
          <p:cNvSpPr/>
          <p:nvPr/>
        </p:nvSpPr>
        <p:spPr>
          <a:xfrm>
            <a:off x="0" y="1"/>
            <a:ext cx="9144000" cy="530700"/>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114454"/>
              </a:solidFill>
              <a:latin typeface="Arial"/>
              <a:ea typeface="Arial"/>
              <a:cs typeface="Arial"/>
              <a:sym typeface="Arial"/>
            </a:endParaRPr>
          </a:p>
        </p:txBody>
      </p:sp>
      <p:sp>
        <p:nvSpPr>
          <p:cNvPr id="564" name="Google Shape;564;p60"/>
          <p:cNvSpPr/>
          <p:nvPr/>
        </p:nvSpPr>
        <p:spPr>
          <a:xfrm>
            <a:off x="0" y="500625"/>
            <a:ext cx="9144000" cy="3824100"/>
          </a:xfrm>
          <a:prstGeom prst="rect">
            <a:avLst/>
          </a:prstGeom>
          <a:solidFill>
            <a:srgbClr val="12405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5" name="Google Shape;565;p60"/>
          <p:cNvSpPr/>
          <p:nvPr/>
        </p:nvSpPr>
        <p:spPr>
          <a:xfrm>
            <a:off x="0" y="4493604"/>
            <a:ext cx="9144000" cy="118200"/>
          </a:xfrm>
          <a:prstGeom prst="rect">
            <a:avLst/>
          </a:prstGeom>
          <a:solidFill>
            <a:srgbClr val="3B8D6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
        <p:nvSpPr>
          <p:cNvPr id="566" name="Google Shape;566;p60"/>
          <p:cNvSpPr/>
          <p:nvPr/>
        </p:nvSpPr>
        <p:spPr>
          <a:xfrm>
            <a:off x="0" y="4584076"/>
            <a:ext cx="9144000" cy="559500"/>
          </a:xfrm>
          <a:prstGeom prst="rect">
            <a:avLst/>
          </a:prstGeom>
          <a:solidFill>
            <a:srgbClr val="94BF6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chemeClr val="dk1"/>
              </a:solidFill>
              <a:latin typeface="Arial"/>
              <a:ea typeface="Arial"/>
              <a:cs typeface="Arial"/>
              <a:sym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1"/>
        </a:solidFill>
        <a:effectLst/>
      </p:bgPr>
    </p:bg>
    <p:spTree>
      <p:nvGrpSpPr>
        <p:cNvPr id="1" name="Shape 571"/>
        <p:cNvGrpSpPr/>
        <p:nvPr/>
      </p:nvGrpSpPr>
      <p:grpSpPr>
        <a:xfrm>
          <a:off x="0" y="0"/>
          <a:ext cx="0" cy="0"/>
          <a:chOff x="0" y="0"/>
          <a:chExt cx="0" cy="0"/>
        </a:xfrm>
      </p:grpSpPr>
      <p:grpSp>
        <p:nvGrpSpPr>
          <p:cNvPr id="572" name="Google Shape;572;p62"/>
          <p:cNvGrpSpPr/>
          <p:nvPr/>
        </p:nvGrpSpPr>
        <p:grpSpPr>
          <a:xfrm>
            <a:off x="0" y="-238975"/>
            <a:ext cx="9167400" cy="1620900"/>
            <a:chOff x="0" y="-238975"/>
            <a:chExt cx="9167400" cy="1620900"/>
          </a:xfrm>
        </p:grpSpPr>
        <p:sp>
          <p:nvSpPr>
            <p:cNvPr id="573" name="Google Shape;573;p62"/>
            <p:cNvSpPr/>
            <p:nvPr/>
          </p:nvSpPr>
          <p:spPr>
            <a:xfrm>
              <a:off x="0" y="237325"/>
              <a:ext cx="9167400" cy="609600"/>
            </a:xfrm>
            <a:prstGeom prst="rect">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74" name="Google Shape;574;p62"/>
            <p:cNvGrpSpPr/>
            <p:nvPr/>
          </p:nvGrpSpPr>
          <p:grpSpPr>
            <a:xfrm>
              <a:off x="304" y="430367"/>
              <a:ext cx="9144252" cy="237431"/>
              <a:chOff x="18025" y="276802"/>
              <a:chExt cx="9126000" cy="356128"/>
            </a:xfrm>
          </p:grpSpPr>
          <p:sp>
            <p:nvSpPr>
              <p:cNvPr id="575" name="Google Shape;575;p62"/>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62"/>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62"/>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8" name="Google Shape;578;p62"/>
            <p:cNvGrpSpPr/>
            <p:nvPr/>
          </p:nvGrpSpPr>
          <p:grpSpPr>
            <a:xfrm>
              <a:off x="3761525" y="-238975"/>
              <a:ext cx="1620900" cy="1620900"/>
              <a:chOff x="3761525" y="-238975"/>
              <a:chExt cx="1620900" cy="1620900"/>
            </a:xfrm>
          </p:grpSpPr>
          <p:sp>
            <p:nvSpPr>
              <p:cNvPr id="579" name="Google Shape;579;p62"/>
              <p:cNvSpPr/>
              <p:nvPr/>
            </p:nvSpPr>
            <p:spPr>
              <a:xfrm>
                <a:off x="3761525" y="-238975"/>
                <a:ext cx="1620900" cy="16209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580" name="Google Shape;580;p62"/>
              <p:cNvPicPr preferRelativeResize="0"/>
              <p:nvPr/>
            </p:nvPicPr>
            <p:blipFill rotWithShape="1">
              <a:blip r:embed="rId2">
                <a:alphaModFix/>
              </a:blip>
              <a:srcRect t="797" b="787"/>
              <a:stretch/>
            </p:blipFill>
            <p:spPr>
              <a:xfrm>
                <a:off x="3943425" y="170263"/>
                <a:ext cx="1238100" cy="1023499"/>
              </a:xfrm>
              <a:prstGeom prst="rect">
                <a:avLst/>
              </a:prstGeom>
              <a:noFill/>
              <a:ln>
                <a:noFill/>
              </a:ln>
            </p:spPr>
          </p:pic>
        </p:grpSp>
      </p:grpSp>
      <p:sp>
        <p:nvSpPr>
          <p:cNvPr id="581" name="Google Shape;581;p62"/>
          <p:cNvSpPr txBox="1">
            <a:spLocks noGrp="1"/>
          </p:cNvSpPr>
          <p:nvPr>
            <p:ph type="body" idx="1"/>
          </p:nvPr>
        </p:nvSpPr>
        <p:spPr>
          <a:xfrm>
            <a:off x="3577200" y="1828100"/>
            <a:ext cx="1989600" cy="268200"/>
          </a:xfrm>
          <a:prstGeom prst="rect">
            <a:avLst/>
          </a:prstGeom>
          <a:noFill/>
          <a:ln>
            <a:noFill/>
          </a:ln>
        </p:spPr>
        <p:txBody>
          <a:bodyPr spcFirstLastPara="1" wrap="square" lIns="0" tIns="0" rIns="0" bIns="0" anchor="t" anchorCtr="0">
            <a:noAutofit/>
          </a:bodyPr>
          <a:lstStyle>
            <a:lvl1pPr marL="457200" marR="0" lvl="0" indent="-330200" algn="ctr">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1pPr>
            <a:lvl2pPr marL="914400" marR="0" lvl="1" indent="-330200" algn="l">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2pPr>
            <a:lvl3pPr marL="1371600" marR="0" lvl="2" indent="-330200" algn="l">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3pPr>
            <a:lvl4pPr marL="1828800" marR="0" lvl="3" indent="-330200" algn="l">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4pPr>
            <a:lvl5pPr marL="2286000" marR="0" lvl="4" indent="-330200" algn="l">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5pPr>
            <a:lvl6pPr marL="2743200" marR="0" lvl="5" indent="-330200" algn="l">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6pPr>
            <a:lvl7pPr marL="3200400" marR="0" lvl="6" indent="-330200" algn="l">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7pPr>
            <a:lvl8pPr marL="3657600" marR="0" lvl="7" indent="-330200" algn="l">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8pPr>
            <a:lvl9pPr marL="4114800" marR="0" lvl="8" indent="-330200" algn="l">
              <a:lnSpc>
                <a:spcPct val="100000"/>
              </a:lnSpc>
              <a:spcBef>
                <a:spcPts val="0"/>
              </a:spcBef>
              <a:spcAft>
                <a:spcPts val="0"/>
              </a:spcAft>
              <a:buClr>
                <a:srgbClr val="000000"/>
              </a:buClr>
              <a:buSzPts val="1600"/>
              <a:buFont typeface="Arial"/>
              <a:buChar char="■"/>
              <a:defRPr sz="1600" b="0" i="0" u="none" strike="noStrike" cap="none">
                <a:solidFill>
                  <a:srgbClr val="000000"/>
                </a:solidFill>
                <a:latin typeface="Arial"/>
                <a:ea typeface="Arial"/>
                <a:cs typeface="Arial"/>
                <a:sym typeface="Arial"/>
              </a:defRPr>
            </a:lvl9pPr>
          </a:lstStyle>
          <a:p>
            <a:endParaRPr/>
          </a:p>
        </p:txBody>
      </p:sp>
      <p:sp>
        <p:nvSpPr>
          <p:cNvPr id="582" name="Google Shape;582;p62"/>
          <p:cNvSpPr txBox="1">
            <a:spLocks noGrp="1"/>
          </p:cNvSpPr>
          <p:nvPr>
            <p:ph type="title"/>
          </p:nvPr>
        </p:nvSpPr>
        <p:spPr>
          <a:xfrm>
            <a:off x="592675" y="2229550"/>
            <a:ext cx="7995600" cy="969600"/>
          </a:xfrm>
          <a:prstGeom prst="rect">
            <a:avLst/>
          </a:prstGeom>
          <a:noFill/>
          <a:ln>
            <a:noFill/>
          </a:ln>
        </p:spPr>
        <p:txBody>
          <a:bodyPr spcFirstLastPara="1" wrap="square" lIns="0" tIns="0" rIns="0" bIns="0" anchor="t" anchorCtr="0">
            <a:spAutoFit/>
          </a:bodyPr>
          <a:lstStyle>
            <a:lvl1pPr marR="0" lvl="0" algn="ctr">
              <a:lnSpc>
                <a:spcPct val="100000"/>
              </a:lnSpc>
              <a:spcBef>
                <a:spcPts val="0"/>
              </a:spcBef>
              <a:spcAft>
                <a:spcPts val="0"/>
              </a:spcAft>
              <a:buClr>
                <a:srgbClr val="000000"/>
              </a:buClr>
              <a:buSzPts val="5100"/>
              <a:buFont typeface="Arial"/>
              <a:buNone/>
              <a:defRPr sz="51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83" name="Google Shape;583;p62"/>
          <p:cNvSpPr txBox="1">
            <a:spLocks noGrp="1"/>
          </p:cNvSpPr>
          <p:nvPr>
            <p:ph type="subTitle" idx="2"/>
          </p:nvPr>
        </p:nvSpPr>
        <p:spPr>
          <a:xfrm>
            <a:off x="592675" y="3214500"/>
            <a:ext cx="7995600" cy="860700"/>
          </a:xfrm>
          <a:prstGeom prst="rect">
            <a:avLst/>
          </a:prstGeom>
          <a:noFill/>
          <a:ln>
            <a:noFill/>
          </a:ln>
        </p:spPr>
        <p:txBody>
          <a:bodyPr spcFirstLastPara="1" wrap="square" lIns="0" tIns="0" rIns="0" bIns="0" anchor="t" anchorCtr="0">
            <a:spAutoFit/>
          </a:bodyPr>
          <a:lstStyle>
            <a:lvl1pPr marR="0" lvl="0" algn="ctr">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Product slide" type="titleOnly">
  <p:cSld name="TITLE_ONLY">
    <p:spTree>
      <p:nvGrpSpPr>
        <p:cNvPr id="1" name="Shape 57"/>
        <p:cNvGrpSpPr/>
        <p:nvPr/>
      </p:nvGrpSpPr>
      <p:grpSpPr>
        <a:xfrm>
          <a:off x="0" y="0"/>
          <a:ext cx="0" cy="0"/>
          <a:chOff x="0" y="0"/>
          <a:chExt cx="0" cy="0"/>
        </a:xfrm>
      </p:grpSpPr>
      <p:sp>
        <p:nvSpPr>
          <p:cNvPr id="58" name="Google Shape;58;p7"/>
          <p:cNvSpPr>
            <a:spLocks noGrp="1"/>
          </p:cNvSpPr>
          <p:nvPr>
            <p:ph type="pic" idx="2"/>
          </p:nvPr>
        </p:nvSpPr>
        <p:spPr>
          <a:xfrm>
            <a:off x="0" y="0"/>
            <a:ext cx="9144000" cy="5143500"/>
          </a:xfrm>
          <a:prstGeom prst="rect">
            <a:avLst/>
          </a:prstGeom>
          <a:noFill/>
          <a:ln>
            <a:noFill/>
          </a:ln>
        </p:spPr>
      </p:sp>
      <p:sp>
        <p:nvSpPr>
          <p:cNvPr id="59" name="Google Shape;59;p7"/>
          <p:cNvSpPr txBox="1">
            <a:spLocks noGrp="1"/>
          </p:cNvSpPr>
          <p:nvPr>
            <p:ph type="title"/>
          </p:nvPr>
        </p:nvSpPr>
        <p:spPr>
          <a:xfrm>
            <a:off x="230900" y="457175"/>
            <a:ext cx="4403700" cy="6879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4800"/>
              <a:buNone/>
              <a:defRPr>
                <a:solidFill>
                  <a:schemeClr val="dk2"/>
                </a:solidFill>
              </a:defRPr>
            </a:lvl2pPr>
            <a:lvl3pPr lvl="2">
              <a:spcBef>
                <a:spcPts val="0"/>
              </a:spcBef>
              <a:spcAft>
                <a:spcPts val="0"/>
              </a:spcAft>
              <a:buClr>
                <a:schemeClr val="dk2"/>
              </a:buClr>
              <a:buSzPts val="4800"/>
              <a:buNone/>
              <a:defRPr>
                <a:solidFill>
                  <a:schemeClr val="dk2"/>
                </a:solidFill>
              </a:defRPr>
            </a:lvl3pPr>
            <a:lvl4pPr lvl="3">
              <a:spcBef>
                <a:spcPts val="0"/>
              </a:spcBef>
              <a:spcAft>
                <a:spcPts val="0"/>
              </a:spcAft>
              <a:buClr>
                <a:schemeClr val="dk2"/>
              </a:buClr>
              <a:buSzPts val="4800"/>
              <a:buNone/>
              <a:defRPr>
                <a:solidFill>
                  <a:schemeClr val="dk2"/>
                </a:solidFill>
              </a:defRPr>
            </a:lvl4pPr>
            <a:lvl5pPr lvl="4">
              <a:spcBef>
                <a:spcPts val="0"/>
              </a:spcBef>
              <a:spcAft>
                <a:spcPts val="0"/>
              </a:spcAft>
              <a:buClr>
                <a:schemeClr val="dk2"/>
              </a:buClr>
              <a:buSzPts val="4800"/>
              <a:buNone/>
              <a:defRPr>
                <a:solidFill>
                  <a:schemeClr val="dk2"/>
                </a:solidFill>
              </a:defRPr>
            </a:lvl5pPr>
            <a:lvl6pPr lvl="5">
              <a:spcBef>
                <a:spcPts val="0"/>
              </a:spcBef>
              <a:spcAft>
                <a:spcPts val="0"/>
              </a:spcAft>
              <a:buClr>
                <a:schemeClr val="dk2"/>
              </a:buClr>
              <a:buSzPts val="4800"/>
              <a:buNone/>
              <a:defRPr>
                <a:solidFill>
                  <a:schemeClr val="dk2"/>
                </a:solidFill>
              </a:defRPr>
            </a:lvl6pPr>
            <a:lvl7pPr lvl="6">
              <a:spcBef>
                <a:spcPts val="0"/>
              </a:spcBef>
              <a:spcAft>
                <a:spcPts val="0"/>
              </a:spcAft>
              <a:buClr>
                <a:schemeClr val="dk2"/>
              </a:buClr>
              <a:buSzPts val="4800"/>
              <a:buNone/>
              <a:defRPr>
                <a:solidFill>
                  <a:schemeClr val="dk2"/>
                </a:solidFill>
              </a:defRPr>
            </a:lvl7pPr>
            <a:lvl8pPr lvl="7">
              <a:spcBef>
                <a:spcPts val="0"/>
              </a:spcBef>
              <a:spcAft>
                <a:spcPts val="0"/>
              </a:spcAft>
              <a:buClr>
                <a:schemeClr val="dk2"/>
              </a:buClr>
              <a:buSzPts val="4800"/>
              <a:buNone/>
              <a:defRPr>
                <a:solidFill>
                  <a:schemeClr val="dk2"/>
                </a:solidFill>
              </a:defRPr>
            </a:lvl8pPr>
            <a:lvl9pPr lvl="8">
              <a:spcBef>
                <a:spcPts val="0"/>
              </a:spcBef>
              <a:spcAft>
                <a:spcPts val="0"/>
              </a:spcAft>
              <a:buClr>
                <a:schemeClr val="dk2"/>
              </a:buClr>
              <a:buSzPts val="4800"/>
              <a:buNone/>
              <a:defRPr>
                <a:solidFill>
                  <a:schemeClr val="dk2"/>
                </a:solidFill>
              </a:defRPr>
            </a:lvl9pPr>
          </a:lstStyle>
          <a:p>
            <a:endParaRPr/>
          </a:p>
        </p:txBody>
      </p:sp>
      <p:sp>
        <p:nvSpPr>
          <p:cNvPr id="60" name="Google Shape;60;p7"/>
          <p:cNvSpPr txBox="1">
            <a:spLocks noGrp="1"/>
          </p:cNvSpPr>
          <p:nvPr>
            <p:ph type="subTitle" idx="1"/>
          </p:nvPr>
        </p:nvSpPr>
        <p:spPr>
          <a:xfrm>
            <a:off x="6057978" y="2290775"/>
            <a:ext cx="2857500" cy="417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400"/>
              <a:buNone/>
              <a:defRPr>
                <a:solidFill>
                  <a:schemeClr val="dk2"/>
                </a:solidFill>
              </a:defRPr>
            </a:lvl1pPr>
            <a:lvl2pPr lvl="1">
              <a:spcBef>
                <a:spcPts val="0"/>
              </a:spcBef>
              <a:spcAft>
                <a:spcPts val="0"/>
              </a:spcAft>
              <a:buClr>
                <a:schemeClr val="dk2"/>
              </a:buClr>
              <a:buSzPts val="2400"/>
              <a:buNone/>
              <a:defRPr>
                <a:solidFill>
                  <a:schemeClr val="dk2"/>
                </a:solidFill>
              </a:defRPr>
            </a:lvl2pPr>
            <a:lvl3pPr lvl="2">
              <a:spcBef>
                <a:spcPts val="0"/>
              </a:spcBef>
              <a:spcAft>
                <a:spcPts val="0"/>
              </a:spcAft>
              <a:buClr>
                <a:schemeClr val="dk2"/>
              </a:buClr>
              <a:buSzPts val="2400"/>
              <a:buNone/>
              <a:defRPr>
                <a:solidFill>
                  <a:schemeClr val="dk2"/>
                </a:solidFill>
              </a:defRPr>
            </a:lvl3pPr>
            <a:lvl4pPr lvl="3">
              <a:spcBef>
                <a:spcPts val="0"/>
              </a:spcBef>
              <a:spcAft>
                <a:spcPts val="0"/>
              </a:spcAft>
              <a:buClr>
                <a:schemeClr val="dk2"/>
              </a:buClr>
              <a:buSzPts val="2400"/>
              <a:buNone/>
              <a:defRPr>
                <a:solidFill>
                  <a:schemeClr val="dk2"/>
                </a:solidFill>
              </a:defRPr>
            </a:lvl4pPr>
            <a:lvl5pPr lvl="4">
              <a:spcBef>
                <a:spcPts val="0"/>
              </a:spcBef>
              <a:spcAft>
                <a:spcPts val="0"/>
              </a:spcAft>
              <a:buClr>
                <a:schemeClr val="dk2"/>
              </a:buClr>
              <a:buSzPts val="2400"/>
              <a:buNone/>
              <a:defRPr>
                <a:solidFill>
                  <a:schemeClr val="dk2"/>
                </a:solidFill>
              </a:defRPr>
            </a:lvl5pPr>
            <a:lvl6pPr lvl="5">
              <a:spcBef>
                <a:spcPts val="0"/>
              </a:spcBef>
              <a:spcAft>
                <a:spcPts val="0"/>
              </a:spcAft>
              <a:buClr>
                <a:schemeClr val="dk2"/>
              </a:buClr>
              <a:buSzPts val="2400"/>
              <a:buNone/>
              <a:defRPr>
                <a:solidFill>
                  <a:schemeClr val="dk2"/>
                </a:solidFill>
              </a:defRPr>
            </a:lvl6pPr>
            <a:lvl7pPr lvl="6">
              <a:spcBef>
                <a:spcPts val="0"/>
              </a:spcBef>
              <a:spcAft>
                <a:spcPts val="0"/>
              </a:spcAft>
              <a:buClr>
                <a:schemeClr val="dk2"/>
              </a:buClr>
              <a:buSzPts val="2400"/>
              <a:buNone/>
              <a:defRPr>
                <a:solidFill>
                  <a:schemeClr val="dk2"/>
                </a:solidFill>
              </a:defRPr>
            </a:lvl7pPr>
            <a:lvl8pPr lvl="7">
              <a:spcBef>
                <a:spcPts val="0"/>
              </a:spcBef>
              <a:spcAft>
                <a:spcPts val="0"/>
              </a:spcAft>
              <a:buClr>
                <a:schemeClr val="dk2"/>
              </a:buClr>
              <a:buSzPts val="2400"/>
              <a:buNone/>
              <a:defRPr>
                <a:solidFill>
                  <a:schemeClr val="dk2"/>
                </a:solidFill>
              </a:defRPr>
            </a:lvl8pPr>
            <a:lvl9pPr lvl="8">
              <a:spcBef>
                <a:spcPts val="0"/>
              </a:spcBef>
              <a:spcAft>
                <a:spcPts val="0"/>
              </a:spcAft>
              <a:buClr>
                <a:schemeClr val="dk2"/>
              </a:buClr>
              <a:buSzPts val="2400"/>
              <a:buNone/>
              <a:defRPr>
                <a:solidFill>
                  <a:schemeClr val="dk2"/>
                </a:solidFill>
              </a:defRPr>
            </a:lvl9pPr>
          </a:lstStyle>
          <a:p>
            <a:endParaRPr/>
          </a:p>
        </p:txBody>
      </p:sp>
      <p:sp>
        <p:nvSpPr>
          <p:cNvPr id="61" name="Google Shape;61;p7"/>
          <p:cNvSpPr txBox="1">
            <a:spLocks noGrp="1"/>
          </p:cNvSpPr>
          <p:nvPr>
            <p:ph type="body" idx="3"/>
          </p:nvPr>
        </p:nvSpPr>
        <p:spPr>
          <a:xfrm>
            <a:off x="6057900" y="2814700"/>
            <a:ext cx="2857500" cy="2105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62" name="Google Shape;62;p7"/>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Text Slide">
  <p:cSld name="ONE_COLUMN_TEXT">
    <p:spTree>
      <p:nvGrpSpPr>
        <p:cNvPr id="1" name="Shape 584"/>
        <p:cNvGrpSpPr/>
        <p:nvPr/>
      </p:nvGrpSpPr>
      <p:grpSpPr>
        <a:xfrm>
          <a:off x="0" y="0"/>
          <a:ext cx="0" cy="0"/>
          <a:chOff x="0" y="0"/>
          <a:chExt cx="0" cy="0"/>
        </a:xfrm>
      </p:grpSpPr>
      <p:grpSp>
        <p:nvGrpSpPr>
          <p:cNvPr id="585" name="Google Shape;585;p63"/>
          <p:cNvGrpSpPr/>
          <p:nvPr/>
        </p:nvGrpSpPr>
        <p:grpSpPr>
          <a:xfrm>
            <a:off x="228600" y="228605"/>
            <a:ext cx="8687039" cy="237431"/>
            <a:chOff x="18025" y="276802"/>
            <a:chExt cx="9126000" cy="356128"/>
          </a:xfrm>
        </p:grpSpPr>
        <p:sp>
          <p:nvSpPr>
            <p:cNvPr id="586" name="Google Shape;586;p63"/>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63"/>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63"/>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89" name="Google Shape;589;p63"/>
          <p:cNvSpPr txBox="1">
            <a:spLocks noGrp="1"/>
          </p:cNvSpPr>
          <p:nvPr>
            <p:ph type="title"/>
          </p:nvPr>
        </p:nvSpPr>
        <p:spPr>
          <a:xfrm>
            <a:off x="228600" y="682950"/>
            <a:ext cx="8687100" cy="540600"/>
          </a:xfrm>
          <a:prstGeom prst="rect">
            <a:avLst/>
          </a:prstGeom>
          <a:noFill/>
          <a:ln>
            <a:noFill/>
          </a:ln>
        </p:spPr>
        <p:txBody>
          <a:bodyPr spcFirstLastPara="1" wrap="square" lIns="0" tIns="0" rIns="0" bIns="0" anchor="t" anchorCtr="0">
            <a:spAutoFit/>
          </a:bodyPr>
          <a:lstStyle>
            <a:lvl1pPr marR="0" lvl="0"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590" name="Google Shape;590;p63"/>
          <p:cNvSpPr txBox="1">
            <a:spLocks noGrp="1"/>
          </p:cNvSpPr>
          <p:nvPr>
            <p:ph type="body" idx="1"/>
          </p:nvPr>
        </p:nvSpPr>
        <p:spPr>
          <a:xfrm>
            <a:off x="228750" y="1309000"/>
            <a:ext cx="8687100" cy="3339300"/>
          </a:xfrm>
          <a:prstGeom prst="rect">
            <a:avLst/>
          </a:prstGeom>
          <a:noFill/>
          <a:ln>
            <a:noFill/>
          </a:ln>
        </p:spPr>
        <p:txBody>
          <a:bodyPr spcFirstLastPara="1" wrap="square" lIns="0" tIns="0" rIns="0" bIns="0" anchor="t" anchorCtr="0">
            <a:noAutofit/>
          </a:bodyPr>
          <a:lstStyle>
            <a:lvl1pPr marL="457200" marR="0" lvl="0" indent="-419100" algn="l">
              <a:lnSpc>
                <a:spcPct val="100000"/>
              </a:lnSpc>
              <a:spcBef>
                <a:spcPts val="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1pPr>
            <a:lvl2pPr marL="914400" marR="0" lvl="1" indent="-419100" algn="l">
              <a:lnSpc>
                <a:spcPct val="100000"/>
              </a:lnSpc>
              <a:spcBef>
                <a:spcPts val="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2pPr>
            <a:lvl3pPr marL="1371600" marR="0" lvl="2" indent="-419100" algn="l">
              <a:lnSpc>
                <a:spcPct val="100000"/>
              </a:lnSpc>
              <a:spcBef>
                <a:spcPts val="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3pPr>
            <a:lvl4pPr marL="1828800" marR="0" lvl="3" indent="-419100" algn="l">
              <a:lnSpc>
                <a:spcPct val="100000"/>
              </a:lnSpc>
              <a:spcBef>
                <a:spcPts val="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4pPr>
            <a:lvl5pPr marL="2286000" marR="0" lvl="4" indent="-419100" algn="l">
              <a:lnSpc>
                <a:spcPct val="100000"/>
              </a:lnSpc>
              <a:spcBef>
                <a:spcPts val="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5pPr>
            <a:lvl6pPr marL="2743200" marR="0" lvl="5" indent="-419100" algn="l">
              <a:lnSpc>
                <a:spcPct val="100000"/>
              </a:lnSpc>
              <a:spcBef>
                <a:spcPts val="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6pPr>
            <a:lvl7pPr marL="3200400" marR="0" lvl="6" indent="-419100" algn="l">
              <a:lnSpc>
                <a:spcPct val="100000"/>
              </a:lnSpc>
              <a:spcBef>
                <a:spcPts val="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7pPr>
            <a:lvl8pPr marL="3657600" marR="0" lvl="7" indent="-419100" algn="l">
              <a:lnSpc>
                <a:spcPct val="100000"/>
              </a:lnSpc>
              <a:spcBef>
                <a:spcPts val="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8pPr>
            <a:lvl9pPr marL="4114800" marR="0" lvl="8" indent="-419100" algn="l">
              <a:lnSpc>
                <a:spcPct val="100000"/>
              </a:lnSpc>
              <a:spcBef>
                <a:spcPts val="0"/>
              </a:spcBef>
              <a:spcAft>
                <a:spcPts val="0"/>
              </a:spcAft>
              <a:buClr>
                <a:srgbClr val="000000"/>
              </a:buClr>
              <a:buSzPts val="3000"/>
              <a:buFont typeface="Arial"/>
              <a:buChar char="■"/>
              <a:defRPr sz="30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Multiple Speakers Slide" type="tx">
  <p:cSld name="TITLE_AND_BODY">
    <p:spTree>
      <p:nvGrpSpPr>
        <p:cNvPr id="1" name="Shape 591"/>
        <p:cNvGrpSpPr/>
        <p:nvPr/>
      </p:nvGrpSpPr>
      <p:grpSpPr>
        <a:xfrm>
          <a:off x="0" y="0"/>
          <a:ext cx="0" cy="0"/>
          <a:chOff x="0" y="0"/>
          <a:chExt cx="0" cy="0"/>
        </a:xfrm>
      </p:grpSpPr>
      <p:grpSp>
        <p:nvGrpSpPr>
          <p:cNvPr id="592" name="Google Shape;592;p64"/>
          <p:cNvGrpSpPr/>
          <p:nvPr/>
        </p:nvGrpSpPr>
        <p:grpSpPr>
          <a:xfrm>
            <a:off x="0" y="4955675"/>
            <a:ext cx="9144150" cy="187798"/>
            <a:chOff x="0" y="4955675"/>
            <a:chExt cx="9144150" cy="187798"/>
          </a:xfrm>
        </p:grpSpPr>
        <p:sp>
          <p:nvSpPr>
            <p:cNvPr id="593" name="Google Shape;593;p64"/>
            <p:cNvSpPr/>
            <p:nvPr/>
          </p:nvSpPr>
          <p:spPr>
            <a:xfrm>
              <a:off x="0" y="4995273"/>
              <a:ext cx="9144000" cy="148200"/>
            </a:xfrm>
            <a:prstGeom prst="rect">
              <a:avLst/>
            </a:prstGeom>
            <a:solidFill>
              <a:srgbClr val="3741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64"/>
            <p:cNvSpPr/>
            <p:nvPr/>
          </p:nvSpPr>
          <p:spPr>
            <a:xfrm>
              <a:off x="150" y="4955675"/>
              <a:ext cx="9144000" cy="396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5" name="Google Shape;595;p64"/>
          <p:cNvGrpSpPr/>
          <p:nvPr/>
        </p:nvGrpSpPr>
        <p:grpSpPr>
          <a:xfrm>
            <a:off x="2285500" y="430380"/>
            <a:ext cx="6630039" cy="237431"/>
            <a:chOff x="18025" y="276802"/>
            <a:chExt cx="9126000" cy="356128"/>
          </a:xfrm>
        </p:grpSpPr>
        <p:sp>
          <p:nvSpPr>
            <p:cNvPr id="596" name="Google Shape;596;p64"/>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7" name="Google Shape;597;p64"/>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8" name="Google Shape;598;p64"/>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599" name="Google Shape;599;p64"/>
          <p:cNvSpPr txBox="1">
            <a:spLocks noGrp="1"/>
          </p:cNvSpPr>
          <p:nvPr>
            <p:ph type="body" idx="1"/>
          </p:nvPr>
        </p:nvSpPr>
        <p:spPr>
          <a:xfrm>
            <a:off x="1242863" y="3107875"/>
            <a:ext cx="1333800" cy="349500"/>
          </a:xfrm>
          <a:prstGeom prst="rect">
            <a:avLst/>
          </a:prstGeom>
          <a:noFill/>
          <a:ln>
            <a:noFill/>
          </a:ln>
        </p:spPr>
        <p:txBody>
          <a:bodyPr spcFirstLastPara="1" wrap="square" lIns="91425" tIns="91425" rIns="91425" bIns="91425" anchor="t" anchorCtr="0">
            <a:spAutoFit/>
          </a:bodyPr>
          <a:lstStyle>
            <a:lvl1pPr marL="457200" marR="0" lvl="0"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600" name="Google Shape;600;p64"/>
          <p:cNvSpPr>
            <a:spLocks noGrp="1"/>
          </p:cNvSpPr>
          <p:nvPr>
            <p:ph type="pic" idx="2"/>
          </p:nvPr>
        </p:nvSpPr>
        <p:spPr>
          <a:xfrm>
            <a:off x="1319063" y="1686100"/>
            <a:ext cx="1333800" cy="1333800"/>
          </a:xfrm>
          <a:prstGeom prst="rect">
            <a:avLst/>
          </a:prstGeom>
          <a:noFill/>
          <a:ln>
            <a:noFill/>
          </a:ln>
        </p:spPr>
      </p:sp>
      <p:sp>
        <p:nvSpPr>
          <p:cNvPr id="601" name="Google Shape;601;p64"/>
          <p:cNvSpPr txBox="1">
            <a:spLocks noGrp="1"/>
          </p:cNvSpPr>
          <p:nvPr>
            <p:ph type="body" idx="3"/>
          </p:nvPr>
        </p:nvSpPr>
        <p:spPr>
          <a:xfrm>
            <a:off x="3017688" y="3107875"/>
            <a:ext cx="1333800" cy="349500"/>
          </a:xfrm>
          <a:prstGeom prst="rect">
            <a:avLst/>
          </a:prstGeom>
          <a:noFill/>
          <a:ln>
            <a:noFill/>
          </a:ln>
        </p:spPr>
        <p:txBody>
          <a:bodyPr spcFirstLastPara="1" wrap="square" lIns="91425" tIns="91425" rIns="91425" bIns="91425" anchor="t" anchorCtr="0">
            <a:spAutoFit/>
          </a:bodyPr>
          <a:lstStyle>
            <a:lvl1pPr marL="457200" marR="0" lvl="0"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602" name="Google Shape;602;p64"/>
          <p:cNvSpPr>
            <a:spLocks noGrp="1"/>
          </p:cNvSpPr>
          <p:nvPr>
            <p:ph type="pic" idx="4"/>
          </p:nvPr>
        </p:nvSpPr>
        <p:spPr>
          <a:xfrm>
            <a:off x="3043088" y="1686100"/>
            <a:ext cx="1333800" cy="1333800"/>
          </a:xfrm>
          <a:prstGeom prst="rect">
            <a:avLst/>
          </a:prstGeom>
          <a:noFill/>
          <a:ln>
            <a:noFill/>
          </a:ln>
        </p:spPr>
      </p:sp>
      <p:sp>
        <p:nvSpPr>
          <p:cNvPr id="603" name="Google Shape;603;p64"/>
          <p:cNvSpPr txBox="1">
            <a:spLocks noGrp="1"/>
          </p:cNvSpPr>
          <p:nvPr>
            <p:ph type="body" idx="5"/>
          </p:nvPr>
        </p:nvSpPr>
        <p:spPr>
          <a:xfrm>
            <a:off x="4779813" y="3107875"/>
            <a:ext cx="1333800" cy="349500"/>
          </a:xfrm>
          <a:prstGeom prst="rect">
            <a:avLst/>
          </a:prstGeom>
          <a:noFill/>
          <a:ln>
            <a:noFill/>
          </a:ln>
        </p:spPr>
        <p:txBody>
          <a:bodyPr spcFirstLastPara="1" wrap="square" lIns="91425" tIns="91425" rIns="91425" bIns="91425" anchor="t" anchorCtr="0">
            <a:spAutoFit/>
          </a:bodyPr>
          <a:lstStyle>
            <a:lvl1pPr marL="457200" marR="0" lvl="0"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604" name="Google Shape;604;p64"/>
          <p:cNvSpPr>
            <a:spLocks noGrp="1"/>
          </p:cNvSpPr>
          <p:nvPr>
            <p:ph type="pic" idx="6"/>
          </p:nvPr>
        </p:nvSpPr>
        <p:spPr>
          <a:xfrm>
            <a:off x="4779813" y="1686100"/>
            <a:ext cx="1333800" cy="1333800"/>
          </a:xfrm>
          <a:prstGeom prst="rect">
            <a:avLst/>
          </a:prstGeom>
          <a:noFill/>
          <a:ln>
            <a:noFill/>
          </a:ln>
        </p:spPr>
      </p:sp>
      <p:sp>
        <p:nvSpPr>
          <p:cNvPr id="605" name="Google Shape;605;p64"/>
          <p:cNvSpPr txBox="1">
            <a:spLocks noGrp="1"/>
          </p:cNvSpPr>
          <p:nvPr>
            <p:ph type="body" idx="7"/>
          </p:nvPr>
        </p:nvSpPr>
        <p:spPr>
          <a:xfrm>
            <a:off x="6567338" y="3107875"/>
            <a:ext cx="1333800" cy="349500"/>
          </a:xfrm>
          <a:prstGeom prst="rect">
            <a:avLst/>
          </a:prstGeom>
          <a:noFill/>
          <a:ln>
            <a:noFill/>
          </a:ln>
        </p:spPr>
        <p:txBody>
          <a:bodyPr spcFirstLastPara="1" wrap="square" lIns="91425" tIns="91425" rIns="91425" bIns="91425" anchor="t" anchorCtr="0">
            <a:spAutoFit/>
          </a:bodyPr>
          <a:lstStyle>
            <a:lvl1pPr marL="457200" marR="0" lvl="0"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1pPr>
            <a:lvl2pPr marL="914400" marR="0" lvl="1"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2pPr>
            <a:lvl3pPr marL="1371600" marR="0" lvl="2"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3pPr>
            <a:lvl4pPr marL="1828800" marR="0" lvl="3"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4pPr>
            <a:lvl5pPr marL="2286000" marR="0" lvl="4"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5pPr>
            <a:lvl6pPr marL="2743200" marR="0" lvl="5"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6pPr>
            <a:lvl7pPr marL="3200400" marR="0" lvl="6"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7pPr>
            <a:lvl8pPr marL="3657600" marR="0" lvl="7"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8pPr>
            <a:lvl9pPr marL="4114800" marR="0" lvl="8" indent="-317500" algn="l">
              <a:lnSpc>
                <a:spcPct val="100000"/>
              </a:lnSpc>
              <a:spcBef>
                <a:spcPts val="0"/>
              </a:spcBef>
              <a:spcAft>
                <a:spcPts val="0"/>
              </a:spcAft>
              <a:buClr>
                <a:srgbClr val="000000"/>
              </a:buClr>
              <a:buSzPts val="1400"/>
              <a:buFont typeface="Arial"/>
              <a:buChar char="■"/>
              <a:defRPr sz="1400" b="0" i="0" u="none" strike="noStrike" cap="none">
                <a:solidFill>
                  <a:srgbClr val="000000"/>
                </a:solidFill>
                <a:latin typeface="Arial"/>
                <a:ea typeface="Arial"/>
                <a:cs typeface="Arial"/>
                <a:sym typeface="Arial"/>
              </a:defRPr>
            </a:lvl9pPr>
          </a:lstStyle>
          <a:p>
            <a:endParaRPr/>
          </a:p>
        </p:txBody>
      </p:sp>
      <p:sp>
        <p:nvSpPr>
          <p:cNvPr id="606" name="Google Shape;606;p64"/>
          <p:cNvSpPr>
            <a:spLocks noGrp="1"/>
          </p:cNvSpPr>
          <p:nvPr>
            <p:ph type="pic" idx="8"/>
          </p:nvPr>
        </p:nvSpPr>
        <p:spPr>
          <a:xfrm>
            <a:off x="6567338" y="1686100"/>
            <a:ext cx="1333800" cy="1333800"/>
          </a:xfrm>
          <a:prstGeom prst="rect">
            <a:avLst/>
          </a:prstGeom>
          <a:noFill/>
          <a:ln>
            <a:noFill/>
          </a:ln>
        </p:spPr>
      </p:sp>
      <p:sp>
        <p:nvSpPr>
          <p:cNvPr id="607" name="Google Shape;607;p64"/>
          <p:cNvSpPr txBox="1">
            <a:spLocks noGrp="1"/>
          </p:cNvSpPr>
          <p:nvPr>
            <p:ph type="title"/>
          </p:nvPr>
        </p:nvSpPr>
        <p:spPr>
          <a:xfrm>
            <a:off x="179175" y="211738"/>
            <a:ext cx="2106300" cy="6747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Agenda Slide" type="twoColTx">
  <p:cSld name="TITLE_AND_TWO_COLUMNS">
    <p:spTree>
      <p:nvGrpSpPr>
        <p:cNvPr id="1" name="Shape 608"/>
        <p:cNvGrpSpPr/>
        <p:nvPr/>
      </p:nvGrpSpPr>
      <p:grpSpPr>
        <a:xfrm>
          <a:off x="0" y="0"/>
          <a:ext cx="0" cy="0"/>
          <a:chOff x="0" y="0"/>
          <a:chExt cx="0" cy="0"/>
        </a:xfrm>
      </p:grpSpPr>
      <p:sp>
        <p:nvSpPr>
          <p:cNvPr id="609" name="Google Shape;609;p6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marL="0" marR="0" lvl="0"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
        <p:nvSpPr>
          <p:cNvPr id="610" name="Google Shape;610;p65"/>
          <p:cNvSpPr txBox="1"/>
          <p:nvPr/>
        </p:nvSpPr>
        <p:spPr>
          <a:xfrm>
            <a:off x="142925" y="150775"/>
            <a:ext cx="23238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0" i="0" u="none" strike="noStrike" cap="none">
                <a:solidFill>
                  <a:srgbClr val="112C45"/>
                </a:solidFill>
                <a:latin typeface="Arial"/>
                <a:ea typeface="Arial"/>
                <a:cs typeface="Arial"/>
                <a:sym typeface="Arial"/>
              </a:rPr>
              <a:t>Agenda</a:t>
            </a:r>
            <a:endParaRPr sz="3600" b="0" i="0" u="none" strike="noStrike" cap="none">
              <a:solidFill>
                <a:srgbClr val="112C45"/>
              </a:solidFill>
              <a:latin typeface="Arial"/>
              <a:ea typeface="Arial"/>
              <a:cs typeface="Arial"/>
              <a:sym typeface="Arial"/>
            </a:endParaRPr>
          </a:p>
        </p:txBody>
      </p:sp>
      <p:grpSp>
        <p:nvGrpSpPr>
          <p:cNvPr id="611" name="Google Shape;611;p65"/>
          <p:cNvGrpSpPr/>
          <p:nvPr/>
        </p:nvGrpSpPr>
        <p:grpSpPr>
          <a:xfrm>
            <a:off x="1941874" y="430380"/>
            <a:ext cx="6973177" cy="237431"/>
            <a:chOff x="18025" y="276802"/>
            <a:chExt cx="9126000" cy="356128"/>
          </a:xfrm>
        </p:grpSpPr>
        <p:sp>
          <p:nvSpPr>
            <p:cNvPr id="612" name="Google Shape;612;p65"/>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65"/>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65"/>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5" name="Google Shape;615;p65"/>
          <p:cNvSpPr/>
          <p:nvPr/>
        </p:nvSpPr>
        <p:spPr>
          <a:xfrm>
            <a:off x="4682456" y="963300"/>
            <a:ext cx="557400" cy="569400"/>
          </a:xfrm>
          <a:prstGeom prst="ellipse">
            <a:avLst/>
          </a:prstGeom>
          <a:solidFill>
            <a:srgbClr val="112C45"/>
          </a:solidFill>
          <a:ln w="28575" cap="flat" cmpd="sng">
            <a:solidFill>
              <a:srgbClr val="06AEE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0000"/>
              </a:lnSpc>
              <a:spcBef>
                <a:spcPts val="0"/>
              </a:spcBef>
              <a:spcAft>
                <a:spcPts val="0"/>
              </a:spcAft>
              <a:buClr>
                <a:srgbClr val="000000"/>
              </a:buClr>
              <a:buSzPts val="3000"/>
              <a:buFont typeface="Arial"/>
              <a:buNone/>
            </a:pPr>
            <a:r>
              <a:rPr lang="en" sz="3000" b="0" i="0" u="none" strike="noStrike" cap="none">
                <a:solidFill>
                  <a:schemeClr val="lt1"/>
                </a:solidFill>
                <a:latin typeface="Arial"/>
                <a:ea typeface="Arial"/>
                <a:cs typeface="Arial"/>
                <a:sym typeface="Arial"/>
              </a:rPr>
              <a:t>4</a:t>
            </a:r>
            <a:endParaRPr sz="3000" b="0" i="0" u="none" strike="noStrike" cap="none">
              <a:solidFill>
                <a:schemeClr val="lt1"/>
              </a:solidFill>
              <a:latin typeface="Arial"/>
              <a:ea typeface="Arial"/>
              <a:cs typeface="Arial"/>
              <a:sym typeface="Arial"/>
            </a:endParaRPr>
          </a:p>
        </p:txBody>
      </p:sp>
      <p:sp>
        <p:nvSpPr>
          <p:cNvPr id="616" name="Google Shape;616;p65"/>
          <p:cNvSpPr/>
          <p:nvPr/>
        </p:nvSpPr>
        <p:spPr>
          <a:xfrm>
            <a:off x="4682456" y="2272350"/>
            <a:ext cx="557400" cy="569400"/>
          </a:xfrm>
          <a:prstGeom prst="ellipse">
            <a:avLst/>
          </a:prstGeom>
          <a:solidFill>
            <a:srgbClr val="112C45"/>
          </a:solidFill>
          <a:ln w="28575" cap="flat" cmpd="sng">
            <a:solidFill>
              <a:srgbClr val="06AEE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0000"/>
              </a:lnSpc>
              <a:spcBef>
                <a:spcPts val="0"/>
              </a:spcBef>
              <a:spcAft>
                <a:spcPts val="0"/>
              </a:spcAft>
              <a:buClr>
                <a:srgbClr val="000000"/>
              </a:buClr>
              <a:buSzPts val="3000"/>
              <a:buFont typeface="Arial"/>
              <a:buNone/>
            </a:pPr>
            <a:r>
              <a:rPr lang="en" sz="3000" b="0" i="0" u="none" strike="noStrike" cap="none">
                <a:solidFill>
                  <a:schemeClr val="lt1"/>
                </a:solidFill>
                <a:latin typeface="Arial"/>
                <a:ea typeface="Arial"/>
                <a:cs typeface="Arial"/>
                <a:sym typeface="Arial"/>
              </a:rPr>
              <a:t>5</a:t>
            </a:r>
            <a:endParaRPr sz="3000" b="0" i="0" u="none" strike="noStrike" cap="none">
              <a:solidFill>
                <a:schemeClr val="lt1"/>
              </a:solidFill>
              <a:latin typeface="Arial"/>
              <a:ea typeface="Arial"/>
              <a:cs typeface="Arial"/>
              <a:sym typeface="Arial"/>
            </a:endParaRPr>
          </a:p>
        </p:txBody>
      </p:sp>
      <p:sp>
        <p:nvSpPr>
          <p:cNvPr id="617" name="Google Shape;617;p65"/>
          <p:cNvSpPr/>
          <p:nvPr/>
        </p:nvSpPr>
        <p:spPr>
          <a:xfrm>
            <a:off x="228606" y="963300"/>
            <a:ext cx="557400" cy="569400"/>
          </a:xfrm>
          <a:prstGeom prst="ellipse">
            <a:avLst/>
          </a:prstGeom>
          <a:solidFill>
            <a:srgbClr val="112C45"/>
          </a:solidFill>
          <a:ln w="28575" cap="flat" cmpd="sng">
            <a:solidFill>
              <a:srgbClr val="06AEE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0000"/>
              </a:lnSpc>
              <a:spcBef>
                <a:spcPts val="0"/>
              </a:spcBef>
              <a:spcAft>
                <a:spcPts val="0"/>
              </a:spcAft>
              <a:buClr>
                <a:srgbClr val="000000"/>
              </a:buClr>
              <a:buSzPts val="3000"/>
              <a:buFont typeface="Arial"/>
              <a:buNone/>
            </a:pPr>
            <a:r>
              <a:rPr lang="en" sz="3000" b="0" i="0" u="none" strike="noStrike" cap="none">
                <a:solidFill>
                  <a:schemeClr val="lt1"/>
                </a:solidFill>
                <a:latin typeface="Arial"/>
                <a:ea typeface="Arial"/>
                <a:cs typeface="Arial"/>
                <a:sym typeface="Arial"/>
              </a:rPr>
              <a:t>1</a:t>
            </a:r>
            <a:endParaRPr sz="3000" b="0" i="0" u="none" strike="noStrike" cap="none">
              <a:solidFill>
                <a:schemeClr val="lt1"/>
              </a:solidFill>
              <a:latin typeface="Arial"/>
              <a:ea typeface="Arial"/>
              <a:cs typeface="Arial"/>
              <a:sym typeface="Arial"/>
            </a:endParaRPr>
          </a:p>
        </p:txBody>
      </p:sp>
      <p:sp>
        <p:nvSpPr>
          <p:cNvPr id="618" name="Google Shape;618;p65"/>
          <p:cNvSpPr/>
          <p:nvPr/>
        </p:nvSpPr>
        <p:spPr>
          <a:xfrm>
            <a:off x="228606" y="3581400"/>
            <a:ext cx="557400" cy="569400"/>
          </a:xfrm>
          <a:prstGeom prst="ellipse">
            <a:avLst/>
          </a:prstGeom>
          <a:solidFill>
            <a:srgbClr val="112C45"/>
          </a:solidFill>
          <a:ln w="28575" cap="flat" cmpd="sng">
            <a:solidFill>
              <a:srgbClr val="06AEE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0000"/>
              </a:lnSpc>
              <a:spcBef>
                <a:spcPts val="0"/>
              </a:spcBef>
              <a:spcAft>
                <a:spcPts val="0"/>
              </a:spcAft>
              <a:buClr>
                <a:srgbClr val="000000"/>
              </a:buClr>
              <a:buSzPts val="3000"/>
              <a:buFont typeface="Arial"/>
              <a:buNone/>
            </a:pPr>
            <a:r>
              <a:rPr lang="en" sz="3000" b="0" i="0" u="none" strike="noStrike" cap="none">
                <a:solidFill>
                  <a:schemeClr val="lt1"/>
                </a:solidFill>
                <a:latin typeface="Arial"/>
                <a:ea typeface="Arial"/>
                <a:cs typeface="Arial"/>
                <a:sym typeface="Arial"/>
              </a:rPr>
              <a:t>3</a:t>
            </a:r>
            <a:endParaRPr sz="3000" b="0" i="0" u="none" strike="noStrike" cap="none">
              <a:solidFill>
                <a:schemeClr val="lt1"/>
              </a:solidFill>
              <a:latin typeface="Arial"/>
              <a:ea typeface="Arial"/>
              <a:cs typeface="Arial"/>
              <a:sym typeface="Arial"/>
            </a:endParaRPr>
          </a:p>
        </p:txBody>
      </p:sp>
      <p:sp>
        <p:nvSpPr>
          <p:cNvPr id="619" name="Google Shape;619;p65"/>
          <p:cNvSpPr/>
          <p:nvPr/>
        </p:nvSpPr>
        <p:spPr>
          <a:xfrm>
            <a:off x="4682456" y="3581400"/>
            <a:ext cx="557400" cy="569400"/>
          </a:xfrm>
          <a:prstGeom prst="ellipse">
            <a:avLst/>
          </a:prstGeom>
          <a:solidFill>
            <a:srgbClr val="112C45"/>
          </a:solidFill>
          <a:ln w="28575" cap="flat" cmpd="sng">
            <a:solidFill>
              <a:srgbClr val="06AEE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0000"/>
              </a:lnSpc>
              <a:spcBef>
                <a:spcPts val="0"/>
              </a:spcBef>
              <a:spcAft>
                <a:spcPts val="0"/>
              </a:spcAft>
              <a:buClr>
                <a:srgbClr val="000000"/>
              </a:buClr>
              <a:buSzPts val="3000"/>
              <a:buFont typeface="Arial"/>
              <a:buNone/>
            </a:pPr>
            <a:r>
              <a:rPr lang="en" sz="3000" b="0" i="0" u="none" strike="noStrike" cap="none">
                <a:solidFill>
                  <a:schemeClr val="lt1"/>
                </a:solidFill>
                <a:latin typeface="Arial"/>
                <a:ea typeface="Arial"/>
                <a:cs typeface="Arial"/>
                <a:sym typeface="Arial"/>
              </a:rPr>
              <a:t>6</a:t>
            </a:r>
            <a:endParaRPr sz="3000" b="0" i="0" u="none" strike="noStrike" cap="none">
              <a:solidFill>
                <a:schemeClr val="lt1"/>
              </a:solidFill>
              <a:latin typeface="Arial"/>
              <a:ea typeface="Arial"/>
              <a:cs typeface="Arial"/>
              <a:sym typeface="Arial"/>
            </a:endParaRPr>
          </a:p>
        </p:txBody>
      </p:sp>
      <p:sp>
        <p:nvSpPr>
          <p:cNvPr id="620" name="Google Shape;620;p65"/>
          <p:cNvSpPr txBox="1">
            <a:spLocks noGrp="1"/>
          </p:cNvSpPr>
          <p:nvPr>
            <p:ph type="title"/>
          </p:nvPr>
        </p:nvSpPr>
        <p:spPr>
          <a:xfrm>
            <a:off x="914400" y="819150"/>
            <a:ext cx="3547500" cy="393600"/>
          </a:xfrm>
          <a:prstGeom prst="rect">
            <a:avLst/>
          </a:prstGeom>
          <a:noFill/>
          <a:ln>
            <a:noFill/>
          </a:ln>
        </p:spPr>
        <p:txBody>
          <a:bodyPr spcFirstLastPara="1" wrap="square" lIns="0" tIns="0" rIns="0" bIns="0" anchor="t" anchorCtr="0">
            <a:spAutoFit/>
          </a:bodyPr>
          <a:lstStyle>
            <a:lvl1pPr marR="0" lvl="0"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9pPr>
          </a:lstStyle>
          <a:p>
            <a:endParaRPr/>
          </a:p>
        </p:txBody>
      </p:sp>
      <p:sp>
        <p:nvSpPr>
          <p:cNvPr id="621" name="Google Shape;621;p65"/>
          <p:cNvSpPr txBox="1">
            <a:spLocks noGrp="1"/>
          </p:cNvSpPr>
          <p:nvPr>
            <p:ph type="subTitle" idx="1"/>
          </p:nvPr>
        </p:nvSpPr>
        <p:spPr>
          <a:xfrm>
            <a:off x="914400" y="1247775"/>
            <a:ext cx="3561900" cy="6072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9pPr>
          </a:lstStyle>
          <a:p>
            <a:endParaRPr/>
          </a:p>
        </p:txBody>
      </p:sp>
      <p:sp>
        <p:nvSpPr>
          <p:cNvPr id="622" name="Google Shape;622;p65"/>
          <p:cNvSpPr/>
          <p:nvPr/>
        </p:nvSpPr>
        <p:spPr>
          <a:xfrm>
            <a:off x="228606" y="2272350"/>
            <a:ext cx="557400" cy="569400"/>
          </a:xfrm>
          <a:prstGeom prst="ellipse">
            <a:avLst/>
          </a:prstGeom>
          <a:solidFill>
            <a:srgbClr val="112C45"/>
          </a:solidFill>
          <a:ln w="28575" cap="flat" cmpd="sng">
            <a:solidFill>
              <a:srgbClr val="06AEEF"/>
            </a:solidFill>
            <a:prstDash val="solid"/>
            <a:round/>
            <a:headEnd type="none" w="sm" len="sm"/>
            <a:tailEnd type="none" w="sm" len="sm"/>
          </a:ln>
        </p:spPr>
        <p:txBody>
          <a:bodyPr spcFirstLastPara="1" wrap="square" lIns="0" tIns="0" rIns="0" bIns="0" anchor="ctr" anchorCtr="0">
            <a:noAutofit/>
          </a:bodyPr>
          <a:lstStyle/>
          <a:p>
            <a:pPr marL="0" marR="0" lvl="0" indent="0" algn="ctr" rtl="0">
              <a:lnSpc>
                <a:spcPct val="110000"/>
              </a:lnSpc>
              <a:spcBef>
                <a:spcPts val="0"/>
              </a:spcBef>
              <a:spcAft>
                <a:spcPts val="0"/>
              </a:spcAft>
              <a:buClr>
                <a:srgbClr val="000000"/>
              </a:buClr>
              <a:buSzPts val="3000"/>
              <a:buFont typeface="Arial"/>
              <a:buNone/>
            </a:pPr>
            <a:r>
              <a:rPr lang="en" sz="3000" b="0" i="0" u="none" strike="noStrike" cap="none">
                <a:solidFill>
                  <a:schemeClr val="lt1"/>
                </a:solidFill>
                <a:latin typeface="Arial"/>
                <a:ea typeface="Arial"/>
                <a:cs typeface="Arial"/>
                <a:sym typeface="Arial"/>
              </a:rPr>
              <a:t>2</a:t>
            </a:r>
            <a:endParaRPr sz="3000" b="0" i="0" u="none" strike="noStrike" cap="none">
              <a:solidFill>
                <a:schemeClr val="lt1"/>
              </a:solidFill>
              <a:latin typeface="Arial"/>
              <a:ea typeface="Arial"/>
              <a:cs typeface="Arial"/>
              <a:sym typeface="Arial"/>
            </a:endParaRPr>
          </a:p>
        </p:txBody>
      </p:sp>
      <p:sp>
        <p:nvSpPr>
          <p:cNvPr id="623" name="Google Shape;623;p65"/>
          <p:cNvSpPr txBox="1">
            <a:spLocks noGrp="1"/>
          </p:cNvSpPr>
          <p:nvPr>
            <p:ph type="title" idx="2"/>
          </p:nvPr>
        </p:nvSpPr>
        <p:spPr>
          <a:xfrm>
            <a:off x="914400" y="2136863"/>
            <a:ext cx="3547500" cy="393600"/>
          </a:xfrm>
          <a:prstGeom prst="rect">
            <a:avLst/>
          </a:prstGeom>
          <a:noFill/>
          <a:ln>
            <a:noFill/>
          </a:ln>
        </p:spPr>
        <p:txBody>
          <a:bodyPr spcFirstLastPara="1" wrap="square" lIns="0" tIns="0" rIns="0" bIns="0" anchor="t" anchorCtr="0">
            <a:spAutoFit/>
          </a:bodyPr>
          <a:lstStyle>
            <a:lvl1pPr marR="0" lvl="0"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9pPr>
          </a:lstStyle>
          <a:p>
            <a:endParaRPr/>
          </a:p>
        </p:txBody>
      </p:sp>
      <p:sp>
        <p:nvSpPr>
          <p:cNvPr id="624" name="Google Shape;624;p65"/>
          <p:cNvSpPr txBox="1">
            <a:spLocks noGrp="1"/>
          </p:cNvSpPr>
          <p:nvPr>
            <p:ph type="subTitle" idx="3"/>
          </p:nvPr>
        </p:nvSpPr>
        <p:spPr>
          <a:xfrm>
            <a:off x="914400" y="2565488"/>
            <a:ext cx="3561900" cy="6072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9pPr>
          </a:lstStyle>
          <a:p>
            <a:endParaRPr/>
          </a:p>
        </p:txBody>
      </p:sp>
      <p:sp>
        <p:nvSpPr>
          <p:cNvPr id="625" name="Google Shape;625;p65"/>
          <p:cNvSpPr txBox="1">
            <a:spLocks noGrp="1"/>
          </p:cNvSpPr>
          <p:nvPr>
            <p:ph type="title" idx="4"/>
          </p:nvPr>
        </p:nvSpPr>
        <p:spPr>
          <a:xfrm>
            <a:off x="914400" y="3454588"/>
            <a:ext cx="3547500" cy="393600"/>
          </a:xfrm>
          <a:prstGeom prst="rect">
            <a:avLst/>
          </a:prstGeom>
          <a:noFill/>
          <a:ln>
            <a:noFill/>
          </a:ln>
        </p:spPr>
        <p:txBody>
          <a:bodyPr spcFirstLastPara="1" wrap="square" lIns="0" tIns="0" rIns="0" bIns="0" anchor="t" anchorCtr="0">
            <a:spAutoFit/>
          </a:bodyPr>
          <a:lstStyle>
            <a:lvl1pPr marR="0" lvl="0"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9pPr>
          </a:lstStyle>
          <a:p>
            <a:endParaRPr/>
          </a:p>
        </p:txBody>
      </p:sp>
      <p:sp>
        <p:nvSpPr>
          <p:cNvPr id="626" name="Google Shape;626;p65"/>
          <p:cNvSpPr txBox="1">
            <a:spLocks noGrp="1"/>
          </p:cNvSpPr>
          <p:nvPr>
            <p:ph type="subTitle" idx="5"/>
          </p:nvPr>
        </p:nvSpPr>
        <p:spPr>
          <a:xfrm>
            <a:off x="914400" y="3883213"/>
            <a:ext cx="3561900" cy="6072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9pPr>
          </a:lstStyle>
          <a:p>
            <a:endParaRPr/>
          </a:p>
        </p:txBody>
      </p:sp>
      <p:sp>
        <p:nvSpPr>
          <p:cNvPr id="627" name="Google Shape;627;p65"/>
          <p:cNvSpPr txBox="1">
            <a:spLocks noGrp="1"/>
          </p:cNvSpPr>
          <p:nvPr>
            <p:ph type="title" idx="6"/>
          </p:nvPr>
        </p:nvSpPr>
        <p:spPr>
          <a:xfrm>
            <a:off x="5446100" y="819150"/>
            <a:ext cx="3547500" cy="393600"/>
          </a:xfrm>
          <a:prstGeom prst="rect">
            <a:avLst/>
          </a:prstGeom>
          <a:noFill/>
          <a:ln>
            <a:noFill/>
          </a:ln>
        </p:spPr>
        <p:txBody>
          <a:bodyPr spcFirstLastPara="1" wrap="square" lIns="0" tIns="0" rIns="0" bIns="0" anchor="t" anchorCtr="0">
            <a:spAutoFit/>
          </a:bodyPr>
          <a:lstStyle>
            <a:lvl1pPr marR="0" lvl="0"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9pPr>
          </a:lstStyle>
          <a:p>
            <a:endParaRPr/>
          </a:p>
        </p:txBody>
      </p:sp>
      <p:sp>
        <p:nvSpPr>
          <p:cNvPr id="628" name="Google Shape;628;p65"/>
          <p:cNvSpPr txBox="1">
            <a:spLocks noGrp="1"/>
          </p:cNvSpPr>
          <p:nvPr>
            <p:ph type="subTitle" idx="7"/>
          </p:nvPr>
        </p:nvSpPr>
        <p:spPr>
          <a:xfrm>
            <a:off x="5446100" y="1247775"/>
            <a:ext cx="3561900" cy="6072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9pPr>
          </a:lstStyle>
          <a:p>
            <a:endParaRPr/>
          </a:p>
        </p:txBody>
      </p:sp>
      <p:sp>
        <p:nvSpPr>
          <p:cNvPr id="629" name="Google Shape;629;p65"/>
          <p:cNvSpPr txBox="1">
            <a:spLocks noGrp="1"/>
          </p:cNvSpPr>
          <p:nvPr>
            <p:ph type="title" idx="8"/>
          </p:nvPr>
        </p:nvSpPr>
        <p:spPr>
          <a:xfrm>
            <a:off x="5446100" y="2136863"/>
            <a:ext cx="3547500" cy="393600"/>
          </a:xfrm>
          <a:prstGeom prst="rect">
            <a:avLst/>
          </a:prstGeom>
          <a:noFill/>
          <a:ln>
            <a:noFill/>
          </a:ln>
        </p:spPr>
        <p:txBody>
          <a:bodyPr spcFirstLastPara="1" wrap="square" lIns="0" tIns="0" rIns="0" bIns="0" anchor="t" anchorCtr="0">
            <a:spAutoFit/>
          </a:bodyPr>
          <a:lstStyle>
            <a:lvl1pPr marR="0" lvl="0"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9pPr>
          </a:lstStyle>
          <a:p>
            <a:endParaRPr/>
          </a:p>
        </p:txBody>
      </p:sp>
      <p:sp>
        <p:nvSpPr>
          <p:cNvPr id="630" name="Google Shape;630;p65"/>
          <p:cNvSpPr txBox="1">
            <a:spLocks noGrp="1"/>
          </p:cNvSpPr>
          <p:nvPr>
            <p:ph type="subTitle" idx="9"/>
          </p:nvPr>
        </p:nvSpPr>
        <p:spPr>
          <a:xfrm>
            <a:off x="5446100" y="2565488"/>
            <a:ext cx="3561900" cy="6072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9pPr>
          </a:lstStyle>
          <a:p>
            <a:endParaRPr/>
          </a:p>
        </p:txBody>
      </p:sp>
      <p:sp>
        <p:nvSpPr>
          <p:cNvPr id="631" name="Google Shape;631;p65"/>
          <p:cNvSpPr txBox="1">
            <a:spLocks noGrp="1"/>
          </p:cNvSpPr>
          <p:nvPr>
            <p:ph type="title" idx="13"/>
          </p:nvPr>
        </p:nvSpPr>
        <p:spPr>
          <a:xfrm>
            <a:off x="5446100" y="3454588"/>
            <a:ext cx="3547500" cy="393600"/>
          </a:xfrm>
          <a:prstGeom prst="rect">
            <a:avLst/>
          </a:prstGeom>
          <a:noFill/>
          <a:ln>
            <a:noFill/>
          </a:ln>
        </p:spPr>
        <p:txBody>
          <a:bodyPr spcFirstLastPara="1" wrap="square" lIns="0" tIns="0" rIns="0" bIns="0" anchor="t" anchorCtr="0">
            <a:spAutoFit/>
          </a:bodyPr>
          <a:lstStyle>
            <a:lvl1pPr marR="0" lvl="0"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2500"/>
              <a:buFont typeface="Arial"/>
              <a:buNone/>
              <a:defRPr sz="2500" b="0" i="0" u="none" strike="noStrike" cap="none">
                <a:solidFill>
                  <a:srgbClr val="000000"/>
                </a:solidFill>
                <a:latin typeface="Arial"/>
                <a:ea typeface="Arial"/>
                <a:cs typeface="Arial"/>
                <a:sym typeface="Arial"/>
              </a:defRPr>
            </a:lvl9pPr>
          </a:lstStyle>
          <a:p>
            <a:endParaRPr/>
          </a:p>
        </p:txBody>
      </p:sp>
      <p:sp>
        <p:nvSpPr>
          <p:cNvPr id="632" name="Google Shape;632;p65"/>
          <p:cNvSpPr txBox="1">
            <a:spLocks noGrp="1"/>
          </p:cNvSpPr>
          <p:nvPr>
            <p:ph type="subTitle" idx="14"/>
          </p:nvPr>
        </p:nvSpPr>
        <p:spPr>
          <a:xfrm>
            <a:off x="5446100" y="3883213"/>
            <a:ext cx="3561900" cy="6072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2000"/>
              <a:buFont typeface="Arial"/>
              <a:buNone/>
              <a:defRPr sz="20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Section Title Slide" type="titleOnly">
  <p:cSld name="TITLE_ONLY">
    <p:spTree>
      <p:nvGrpSpPr>
        <p:cNvPr id="1" name="Shape 633"/>
        <p:cNvGrpSpPr/>
        <p:nvPr/>
      </p:nvGrpSpPr>
      <p:grpSpPr>
        <a:xfrm>
          <a:off x="0" y="0"/>
          <a:ext cx="0" cy="0"/>
          <a:chOff x="0" y="0"/>
          <a:chExt cx="0" cy="0"/>
        </a:xfrm>
      </p:grpSpPr>
      <p:sp>
        <p:nvSpPr>
          <p:cNvPr id="634" name="Google Shape;634;p66"/>
          <p:cNvSpPr txBox="1"/>
          <p:nvPr/>
        </p:nvSpPr>
        <p:spPr>
          <a:xfrm>
            <a:off x="574200" y="1796025"/>
            <a:ext cx="7995600" cy="969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100"/>
              <a:buFont typeface="Arial"/>
              <a:buNone/>
            </a:pPr>
            <a:r>
              <a:rPr lang="en" sz="5100" b="0" i="0" u="none" strike="noStrike" cap="none">
                <a:solidFill>
                  <a:srgbClr val="112C45"/>
                </a:solidFill>
                <a:latin typeface="Arial"/>
                <a:ea typeface="Arial"/>
                <a:cs typeface="Arial"/>
                <a:sym typeface="Arial"/>
              </a:rPr>
              <a:t>   </a:t>
            </a:r>
            <a:endParaRPr sz="5100" b="0" i="0" u="none" strike="noStrike" cap="none">
              <a:solidFill>
                <a:srgbClr val="112C45"/>
              </a:solidFill>
              <a:latin typeface="Arial"/>
              <a:ea typeface="Arial"/>
              <a:cs typeface="Arial"/>
              <a:sym typeface="Arial"/>
            </a:endParaRPr>
          </a:p>
        </p:txBody>
      </p:sp>
      <p:grpSp>
        <p:nvGrpSpPr>
          <p:cNvPr id="635" name="Google Shape;635;p66"/>
          <p:cNvGrpSpPr/>
          <p:nvPr/>
        </p:nvGrpSpPr>
        <p:grpSpPr>
          <a:xfrm>
            <a:off x="228600" y="430380"/>
            <a:ext cx="8687039" cy="237431"/>
            <a:chOff x="18025" y="276802"/>
            <a:chExt cx="9126000" cy="356128"/>
          </a:xfrm>
        </p:grpSpPr>
        <p:sp>
          <p:nvSpPr>
            <p:cNvPr id="636" name="Google Shape;636;p66"/>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7" name="Google Shape;637;p66"/>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8" name="Google Shape;638;p66"/>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9" name="Google Shape;639;p66"/>
          <p:cNvSpPr/>
          <p:nvPr/>
        </p:nvSpPr>
        <p:spPr>
          <a:xfrm>
            <a:off x="4117500" y="91398"/>
            <a:ext cx="909000" cy="9090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rgbClr val="000000"/>
              </a:buClr>
              <a:buSzPts val="5000"/>
              <a:buFont typeface="Arial"/>
              <a:buNone/>
            </a:pPr>
            <a:endParaRPr sz="5000" b="0" i="0" u="none" strike="noStrike" cap="none">
              <a:solidFill>
                <a:schemeClr val="lt1"/>
              </a:solidFill>
              <a:latin typeface="Arial"/>
              <a:ea typeface="Arial"/>
              <a:cs typeface="Arial"/>
              <a:sym typeface="Arial"/>
            </a:endParaRPr>
          </a:p>
        </p:txBody>
      </p:sp>
      <p:sp>
        <p:nvSpPr>
          <p:cNvPr id="640" name="Google Shape;640;p66"/>
          <p:cNvSpPr/>
          <p:nvPr/>
        </p:nvSpPr>
        <p:spPr>
          <a:xfrm>
            <a:off x="4181775" y="158786"/>
            <a:ext cx="780600" cy="780600"/>
          </a:xfrm>
          <a:prstGeom prst="ellipse">
            <a:avLst/>
          </a:prstGeom>
          <a:solidFill>
            <a:srgbClr val="112C45"/>
          </a:solidFill>
          <a:ln w="28575" cap="flat" cmpd="sng">
            <a:solidFill>
              <a:srgbClr val="06AEEF"/>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rgbClr val="000000"/>
              </a:buClr>
              <a:buSzPts val="5000"/>
              <a:buFont typeface="Arial"/>
              <a:buNone/>
            </a:pPr>
            <a:endParaRPr sz="5000" b="0" i="0" u="none" strike="noStrike" cap="none">
              <a:solidFill>
                <a:schemeClr val="lt1"/>
              </a:solidFill>
              <a:latin typeface="Arial"/>
              <a:ea typeface="Arial"/>
              <a:cs typeface="Arial"/>
              <a:sym typeface="Arial"/>
            </a:endParaRPr>
          </a:p>
        </p:txBody>
      </p:sp>
      <p:sp>
        <p:nvSpPr>
          <p:cNvPr id="641" name="Google Shape;641;p66"/>
          <p:cNvSpPr txBox="1">
            <a:spLocks noGrp="1"/>
          </p:cNvSpPr>
          <p:nvPr>
            <p:ph type="body" idx="1"/>
          </p:nvPr>
        </p:nvSpPr>
        <p:spPr>
          <a:xfrm>
            <a:off x="4181775" y="196588"/>
            <a:ext cx="780600" cy="705000"/>
          </a:xfrm>
          <a:prstGeom prst="rect">
            <a:avLst/>
          </a:prstGeom>
          <a:noFill/>
          <a:ln>
            <a:noFill/>
          </a:ln>
        </p:spPr>
        <p:txBody>
          <a:bodyPr spcFirstLastPara="1" wrap="square" lIns="0" tIns="0" rIns="0" bIns="0" anchor="b" anchorCtr="0">
            <a:noAutofit/>
          </a:bodyPr>
          <a:lstStyle>
            <a:lvl1pPr marL="457200" marR="0" lvl="0" indent="-546100" algn="ctr">
              <a:lnSpc>
                <a:spcPct val="100000"/>
              </a:lnSpc>
              <a:spcBef>
                <a:spcPts val="0"/>
              </a:spcBef>
              <a:spcAft>
                <a:spcPts val="0"/>
              </a:spcAft>
              <a:buClr>
                <a:schemeClr val="lt1"/>
              </a:buClr>
              <a:buSzPts val="5000"/>
              <a:buFont typeface="Arial"/>
              <a:buChar char="●"/>
              <a:defRPr sz="5000" b="0" i="0" u="none" strike="noStrike" cap="none">
                <a:solidFill>
                  <a:schemeClr val="lt1"/>
                </a:solidFill>
                <a:latin typeface="Arial"/>
                <a:ea typeface="Arial"/>
                <a:cs typeface="Arial"/>
                <a:sym typeface="Arial"/>
              </a:defRPr>
            </a:lvl1pPr>
            <a:lvl2pPr marL="914400" marR="0" lvl="1" indent="-546100" algn="ctr">
              <a:lnSpc>
                <a:spcPct val="100000"/>
              </a:lnSpc>
              <a:spcBef>
                <a:spcPts val="0"/>
              </a:spcBef>
              <a:spcAft>
                <a:spcPts val="0"/>
              </a:spcAft>
              <a:buClr>
                <a:schemeClr val="lt1"/>
              </a:buClr>
              <a:buSzPts val="5000"/>
              <a:buFont typeface="Arial"/>
              <a:buChar char="○"/>
              <a:defRPr sz="5000" b="0" i="0" u="none" strike="noStrike" cap="none">
                <a:solidFill>
                  <a:schemeClr val="lt1"/>
                </a:solidFill>
                <a:latin typeface="Arial"/>
                <a:ea typeface="Arial"/>
                <a:cs typeface="Arial"/>
                <a:sym typeface="Arial"/>
              </a:defRPr>
            </a:lvl2pPr>
            <a:lvl3pPr marL="1371600" marR="0" lvl="2" indent="-546100" algn="ctr">
              <a:lnSpc>
                <a:spcPct val="100000"/>
              </a:lnSpc>
              <a:spcBef>
                <a:spcPts val="0"/>
              </a:spcBef>
              <a:spcAft>
                <a:spcPts val="0"/>
              </a:spcAft>
              <a:buClr>
                <a:schemeClr val="lt1"/>
              </a:buClr>
              <a:buSzPts val="5000"/>
              <a:buFont typeface="Arial"/>
              <a:buChar char="■"/>
              <a:defRPr sz="5000" b="0" i="0" u="none" strike="noStrike" cap="none">
                <a:solidFill>
                  <a:schemeClr val="lt1"/>
                </a:solidFill>
                <a:latin typeface="Arial"/>
                <a:ea typeface="Arial"/>
                <a:cs typeface="Arial"/>
                <a:sym typeface="Arial"/>
              </a:defRPr>
            </a:lvl3pPr>
            <a:lvl4pPr marL="1828800" marR="0" lvl="3" indent="-546100" algn="ctr">
              <a:lnSpc>
                <a:spcPct val="100000"/>
              </a:lnSpc>
              <a:spcBef>
                <a:spcPts val="0"/>
              </a:spcBef>
              <a:spcAft>
                <a:spcPts val="0"/>
              </a:spcAft>
              <a:buClr>
                <a:schemeClr val="lt1"/>
              </a:buClr>
              <a:buSzPts val="5000"/>
              <a:buFont typeface="Arial"/>
              <a:buChar char="●"/>
              <a:defRPr sz="5000" b="0" i="0" u="none" strike="noStrike" cap="none">
                <a:solidFill>
                  <a:schemeClr val="lt1"/>
                </a:solidFill>
                <a:latin typeface="Arial"/>
                <a:ea typeface="Arial"/>
                <a:cs typeface="Arial"/>
                <a:sym typeface="Arial"/>
              </a:defRPr>
            </a:lvl4pPr>
            <a:lvl5pPr marL="2286000" marR="0" lvl="4" indent="-546100" algn="ctr">
              <a:lnSpc>
                <a:spcPct val="150000"/>
              </a:lnSpc>
              <a:spcBef>
                <a:spcPts val="0"/>
              </a:spcBef>
              <a:spcAft>
                <a:spcPts val="0"/>
              </a:spcAft>
              <a:buClr>
                <a:schemeClr val="lt1"/>
              </a:buClr>
              <a:buSzPts val="5000"/>
              <a:buFont typeface="Arial"/>
              <a:buChar char="○"/>
              <a:defRPr sz="5000" b="0" i="0" u="none" strike="noStrike" cap="none">
                <a:solidFill>
                  <a:schemeClr val="lt1"/>
                </a:solidFill>
                <a:latin typeface="Arial"/>
                <a:ea typeface="Arial"/>
                <a:cs typeface="Arial"/>
                <a:sym typeface="Arial"/>
              </a:defRPr>
            </a:lvl5pPr>
            <a:lvl6pPr marL="2743200" marR="0" lvl="5" indent="-546100" algn="ctr">
              <a:lnSpc>
                <a:spcPct val="100000"/>
              </a:lnSpc>
              <a:spcBef>
                <a:spcPts val="0"/>
              </a:spcBef>
              <a:spcAft>
                <a:spcPts val="0"/>
              </a:spcAft>
              <a:buClr>
                <a:schemeClr val="lt1"/>
              </a:buClr>
              <a:buSzPts val="5000"/>
              <a:buFont typeface="Arial"/>
              <a:buChar char="■"/>
              <a:defRPr sz="5000" b="0" i="0" u="none" strike="noStrike" cap="none">
                <a:solidFill>
                  <a:schemeClr val="lt1"/>
                </a:solidFill>
                <a:latin typeface="Arial"/>
                <a:ea typeface="Arial"/>
                <a:cs typeface="Arial"/>
                <a:sym typeface="Arial"/>
              </a:defRPr>
            </a:lvl6pPr>
            <a:lvl7pPr marL="3200400" marR="0" lvl="6" indent="-546100" algn="ctr">
              <a:lnSpc>
                <a:spcPct val="100000"/>
              </a:lnSpc>
              <a:spcBef>
                <a:spcPts val="0"/>
              </a:spcBef>
              <a:spcAft>
                <a:spcPts val="0"/>
              </a:spcAft>
              <a:buClr>
                <a:schemeClr val="lt1"/>
              </a:buClr>
              <a:buSzPts val="5000"/>
              <a:buFont typeface="Arial"/>
              <a:buChar char="●"/>
              <a:defRPr sz="5000" b="0" i="0" u="none" strike="noStrike" cap="none">
                <a:solidFill>
                  <a:schemeClr val="lt1"/>
                </a:solidFill>
                <a:latin typeface="Arial"/>
                <a:ea typeface="Arial"/>
                <a:cs typeface="Arial"/>
                <a:sym typeface="Arial"/>
              </a:defRPr>
            </a:lvl7pPr>
            <a:lvl8pPr marL="3657600" marR="0" lvl="7" indent="-546100" algn="ctr">
              <a:lnSpc>
                <a:spcPct val="100000"/>
              </a:lnSpc>
              <a:spcBef>
                <a:spcPts val="0"/>
              </a:spcBef>
              <a:spcAft>
                <a:spcPts val="0"/>
              </a:spcAft>
              <a:buClr>
                <a:schemeClr val="lt1"/>
              </a:buClr>
              <a:buSzPts val="5000"/>
              <a:buFont typeface="Arial"/>
              <a:buChar char="○"/>
              <a:defRPr sz="5000" b="0" i="0" u="none" strike="noStrike" cap="none">
                <a:solidFill>
                  <a:schemeClr val="lt1"/>
                </a:solidFill>
                <a:latin typeface="Arial"/>
                <a:ea typeface="Arial"/>
                <a:cs typeface="Arial"/>
                <a:sym typeface="Arial"/>
              </a:defRPr>
            </a:lvl8pPr>
            <a:lvl9pPr marL="4114800" marR="0" lvl="8" indent="-546100" algn="ctr">
              <a:lnSpc>
                <a:spcPct val="100000"/>
              </a:lnSpc>
              <a:spcBef>
                <a:spcPts val="0"/>
              </a:spcBef>
              <a:spcAft>
                <a:spcPts val="0"/>
              </a:spcAft>
              <a:buClr>
                <a:schemeClr val="lt1"/>
              </a:buClr>
              <a:buSzPts val="5000"/>
              <a:buFont typeface="Arial"/>
              <a:buChar char="■"/>
              <a:defRPr sz="5000" b="0" i="0" u="none" strike="noStrike" cap="none">
                <a:solidFill>
                  <a:schemeClr val="lt1"/>
                </a:solidFill>
                <a:latin typeface="Arial"/>
                <a:ea typeface="Arial"/>
                <a:cs typeface="Arial"/>
                <a:sym typeface="Arial"/>
              </a:defRPr>
            </a:lvl9pPr>
          </a:lstStyle>
          <a:p>
            <a:endParaRPr/>
          </a:p>
        </p:txBody>
      </p:sp>
      <p:sp>
        <p:nvSpPr>
          <p:cNvPr id="642" name="Google Shape;642;p66"/>
          <p:cNvSpPr txBox="1">
            <a:spLocks noGrp="1"/>
          </p:cNvSpPr>
          <p:nvPr>
            <p:ph type="title"/>
          </p:nvPr>
        </p:nvSpPr>
        <p:spPr>
          <a:xfrm>
            <a:off x="228600" y="1733550"/>
            <a:ext cx="8687100" cy="969600"/>
          </a:xfrm>
          <a:prstGeom prst="rect">
            <a:avLst/>
          </a:prstGeom>
          <a:noFill/>
          <a:ln>
            <a:noFill/>
          </a:ln>
        </p:spPr>
        <p:txBody>
          <a:bodyPr spcFirstLastPara="1" wrap="square" lIns="0" tIns="0" rIns="0" bIns="0" anchor="t" anchorCtr="0">
            <a:spAutoFit/>
          </a:bodyPr>
          <a:lstStyle>
            <a:lvl1pPr marR="0" lvl="0" algn="ctr">
              <a:lnSpc>
                <a:spcPct val="100000"/>
              </a:lnSpc>
              <a:spcBef>
                <a:spcPts val="0"/>
              </a:spcBef>
              <a:spcAft>
                <a:spcPts val="0"/>
              </a:spcAft>
              <a:buClr>
                <a:srgbClr val="000000"/>
              </a:buClr>
              <a:buSzPts val="5100"/>
              <a:buFont typeface="Arial"/>
              <a:buNone/>
              <a:defRPr sz="5100" b="0" i="0" u="none" strike="noStrike" cap="none">
                <a:solidFill>
                  <a:srgbClr val="000000"/>
                </a:solidFill>
                <a:latin typeface="Arial"/>
                <a:ea typeface="Arial"/>
                <a:cs typeface="Arial"/>
                <a:sym typeface="Arial"/>
              </a:defRPr>
            </a:lvl1pPr>
            <a:lvl2pPr marR="0" lvl="1" algn="ctr">
              <a:lnSpc>
                <a:spcPct val="100000"/>
              </a:lnSpc>
              <a:spcBef>
                <a:spcPts val="0"/>
              </a:spcBef>
              <a:spcAft>
                <a:spcPts val="0"/>
              </a:spcAft>
              <a:buClr>
                <a:srgbClr val="000000"/>
              </a:buClr>
              <a:buSzPts val="5100"/>
              <a:buFont typeface="Arial"/>
              <a:buNone/>
              <a:defRPr sz="5100" b="0"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5100"/>
              <a:buFont typeface="Arial"/>
              <a:buNone/>
              <a:defRPr sz="5100" b="0"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5100"/>
              <a:buFont typeface="Arial"/>
              <a:buNone/>
              <a:defRPr sz="5100" b="0"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5100"/>
              <a:buFont typeface="Arial"/>
              <a:buNone/>
              <a:defRPr sz="5100" b="0"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5100"/>
              <a:buFont typeface="Arial"/>
              <a:buNone/>
              <a:defRPr sz="5100" b="0"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5100"/>
              <a:buFont typeface="Arial"/>
              <a:buNone/>
              <a:defRPr sz="5100" b="0"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5100"/>
              <a:buFont typeface="Arial"/>
              <a:buNone/>
              <a:defRPr sz="5100" b="0"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5100"/>
              <a:buFont typeface="Arial"/>
              <a:buNone/>
              <a:defRPr sz="5100" b="0" i="0" u="none" strike="noStrike" cap="none">
                <a:solidFill>
                  <a:srgbClr val="000000"/>
                </a:solidFill>
                <a:latin typeface="Arial"/>
                <a:ea typeface="Arial"/>
                <a:cs typeface="Arial"/>
                <a:sym typeface="Arial"/>
              </a:defRPr>
            </a:lvl9pPr>
          </a:lstStyle>
          <a:p>
            <a:endParaRPr/>
          </a:p>
        </p:txBody>
      </p:sp>
      <p:sp>
        <p:nvSpPr>
          <p:cNvPr id="643" name="Google Shape;643;p66"/>
          <p:cNvSpPr txBox="1">
            <a:spLocks noGrp="1"/>
          </p:cNvSpPr>
          <p:nvPr>
            <p:ph type="subTitle" idx="2"/>
          </p:nvPr>
        </p:nvSpPr>
        <p:spPr>
          <a:xfrm>
            <a:off x="228600" y="2705100"/>
            <a:ext cx="8687100" cy="705000"/>
          </a:xfrm>
          <a:prstGeom prst="rect">
            <a:avLst/>
          </a:prstGeom>
          <a:noFill/>
          <a:ln>
            <a:noFill/>
          </a:ln>
        </p:spPr>
        <p:txBody>
          <a:bodyPr spcFirstLastPara="1" wrap="square" lIns="0" tIns="0" rIns="0" bIns="0" anchor="t" anchorCtr="0">
            <a:spAutoFit/>
          </a:bodyPr>
          <a:lstStyle>
            <a:lvl1pPr marR="0" lvl="0" algn="ctr">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1pPr>
            <a:lvl2pPr marR="0" lvl="1" algn="ctr">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2pPr>
            <a:lvl3pPr marR="0" lvl="2" algn="ctr">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3pPr>
            <a:lvl4pPr marR="0" lvl="3" algn="ctr">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4pPr>
            <a:lvl5pPr marR="0" lvl="4" algn="ctr">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5pPr>
            <a:lvl6pPr marR="0" lvl="5" algn="ctr">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6pPr>
            <a:lvl7pPr marR="0" lvl="6" algn="ctr">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7pPr>
            <a:lvl8pPr marR="0" lvl="7" algn="ctr">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8pPr>
            <a:lvl9pPr marR="0" lvl="8" algn="ctr">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with 2 Columns Slide">
  <p:cSld name="SECTION_TITLE_AND_DESCRIPTION">
    <p:spTree>
      <p:nvGrpSpPr>
        <p:cNvPr id="1" name="Shape 644"/>
        <p:cNvGrpSpPr/>
        <p:nvPr/>
      </p:nvGrpSpPr>
      <p:grpSpPr>
        <a:xfrm>
          <a:off x="0" y="0"/>
          <a:ext cx="0" cy="0"/>
          <a:chOff x="0" y="0"/>
          <a:chExt cx="0" cy="0"/>
        </a:xfrm>
      </p:grpSpPr>
      <p:grpSp>
        <p:nvGrpSpPr>
          <p:cNvPr id="645" name="Google Shape;645;p67"/>
          <p:cNvGrpSpPr/>
          <p:nvPr/>
        </p:nvGrpSpPr>
        <p:grpSpPr>
          <a:xfrm>
            <a:off x="228600" y="228605"/>
            <a:ext cx="8687039" cy="237431"/>
            <a:chOff x="18025" y="276802"/>
            <a:chExt cx="9126000" cy="356128"/>
          </a:xfrm>
        </p:grpSpPr>
        <p:sp>
          <p:nvSpPr>
            <p:cNvPr id="646" name="Google Shape;646;p67"/>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7" name="Google Shape;647;p67"/>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8" name="Google Shape;648;p67"/>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49" name="Google Shape;649;p67"/>
          <p:cNvSpPr txBox="1">
            <a:spLocks noGrp="1"/>
          </p:cNvSpPr>
          <p:nvPr>
            <p:ph type="title"/>
          </p:nvPr>
        </p:nvSpPr>
        <p:spPr>
          <a:xfrm>
            <a:off x="228600" y="685800"/>
            <a:ext cx="8686800" cy="533400"/>
          </a:xfrm>
          <a:prstGeom prst="rect">
            <a:avLst/>
          </a:prstGeom>
          <a:noFill/>
          <a:ln>
            <a:noFill/>
          </a:ln>
        </p:spPr>
        <p:txBody>
          <a:bodyPr spcFirstLastPara="1" wrap="square" lIns="0" tIns="0" rIns="0" bIns="0" anchor="t" anchorCtr="0">
            <a:spAutoFit/>
          </a:bodyPr>
          <a:lstStyle>
            <a:lvl1pPr marR="0" lvl="0"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0" name="Google Shape;650;p67"/>
          <p:cNvSpPr txBox="1">
            <a:spLocks noGrp="1"/>
          </p:cNvSpPr>
          <p:nvPr>
            <p:ph type="body" idx="1"/>
          </p:nvPr>
        </p:nvSpPr>
        <p:spPr>
          <a:xfrm>
            <a:off x="304800" y="1447800"/>
            <a:ext cx="4038600" cy="3276600"/>
          </a:xfrm>
          <a:prstGeom prst="rect">
            <a:avLst/>
          </a:prstGeom>
          <a:noFill/>
          <a:ln>
            <a:noFill/>
          </a:ln>
        </p:spPr>
        <p:txBody>
          <a:bodyPr spcFirstLastPara="1" wrap="square" lIns="0" tIns="0" rIns="0" bIns="0" anchor="t" anchorCtr="0">
            <a:noAutofit/>
          </a:bodyPr>
          <a:lstStyle>
            <a:lvl1pPr marL="457200" marR="0" lvl="0" indent="-387350" algn="l">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Arial"/>
                <a:ea typeface="Arial"/>
                <a:cs typeface="Arial"/>
                <a:sym typeface="Arial"/>
              </a:defRPr>
            </a:lvl1pPr>
            <a:lvl2pPr marL="914400" marR="0" lvl="1" indent="-387350" algn="l">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Arial"/>
                <a:ea typeface="Arial"/>
                <a:cs typeface="Arial"/>
                <a:sym typeface="Arial"/>
              </a:defRPr>
            </a:lvl2pPr>
            <a:lvl3pPr marL="1371600" marR="0" lvl="2" indent="-387350" algn="l">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Arial"/>
                <a:ea typeface="Arial"/>
                <a:cs typeface="Arial"/>
                <a:sym typeface="Arial"/>
              </a:defRPr>
            </a:lvl3pPr>
            <a:lvl4pPr marL="1828800" marR="0" lvl="3" indent="-387350" algn="l">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Arial"/>
                <a:ea typeface="Arial"/>
                <a:cs typeface="Arial"/>
                <a:sym typeface="Arial"/>
              </a:defRPr>
            </a:lvl4pPr>
            <a:lvl5pPr marL="2286000" marR="0" lvl="4" indent="-387350" algn="l">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Arial"/>
                <a:ea typeface="Arial"/>
                <a:cs typeface="Arial"/>
                <a:sym typeface="Arial"/>
              </a:defRPr>
            </a:lvl5pPr>
            <a:lvl6pPr marL="2743200" marR="0" lvl="5" indent="-387350" algn="l">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Arial"/>
                <a:ea typeface="Arial"/>
                <a:cs typeface="Arial"/>
                <a:sym typeface="Arial"/>
              </a:defRPr>
            </a:lvl6pPr>
            <a:lvl7pPr marL="3200400" marR="0" lvl="6" indent="-387350" algn="l">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Arial"/>
                <a:ea typeface="Arial"/>
                <a:cs typeface="Arial"/>
                <a:sym typeface="Arial"/>
              </a:defRPr>
            </a:lvl7pPr>
            <a:lvl8pPr marL="3657600" marR="0" lvl="7" indent="-387350" algn="l">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Arial"/>
                <a:ea typeface="Arial"/>
                <a:cs typeface="Arial"/>
                <a:sym typeface="Arial"/>
              </a:defRPr>
            </a:lvl8pPr>
            <a:lvl9pPr marL="4114800" marR="0" lvl="8" indent="-387350" algn="l">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Arial"/>
                <a:ea typeface="Arial"/>
                <a:cs typeface="Arial"/>
                <a:sym typeface="Arial"/>
              </a:defRPr>
            </a:lvl9pPr>
          </a:lstStyle>
          <a:p>
            <a:endParaRPr/>
          </a:p>
        </p:txBody>
      </p:sp>
      <p:sp>
        <p:nvSpPr>
          <p:cNvPr id="651" name="Google Shape;651;p67"/>
          <p:cNvSpPr txBox="1">
            <a:spLocks noGrp="1"/>
          </p:cNvSpPr>
          <p:nvPr>
            <p:ph type="body" idx="2"/>
          </p:nvPr>
        </p:nvSpPr>
        <p:spPr>
          <a:xfrm>
            <a:off x="4876800" y="1447800"/>
            <a:ext cx="4038600" cy="3276600"/>
          </a:xfrm>
          <a:prstGeom prst="rect">
            <a:avLst/>
          </a:prstGeom>
          <a:noFill/>
          <a:ln>
            <a:noFill/>
          </a:ln>
        </p:spPr>
        <p:txBody>
          <a:bodyPr spcFirstLastPara="1" wrap="square" lIns="0" tIns="0" rIns="0" bIns="0" anchor="t" anchorCtr="0">
            <a:noAutofit/>
          </a:bodyPr>
          <a:lstStyle>
            <a:lvl1pPr marL="457200" marR="0" lvl="0" indent="-387350" algn="l">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Arial"/>
                <a:ea typeface="Arial"/>
                <a:cs typeface="Arial"/>
                <a:sym typeface="Arial"/>
              </a:defRPr>
            </a:lvl1pPr>
            <a:lvl2pPr marL="914400" marR="0" lvl="1" indent="-387350" algn="l">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Arial"/>
                <a:ea typeface="Arial"/>
                <a:cs typeface="Arial"/>
                <a:sym typeface="Arial"/>
              </a:defRPr>
            </a:lvl2pPr>
            <a:lvl3pPr marL="1371600" marR="0" lvl="2" indent="-387350" algn="l">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Arial"/>
                <a:ea typeface="Arial"/>
                <a:cs typeface="Arial"/>
                <a:sym typeface="Arial"/>
              </a:defRPr>
            </a:lvl3pPr>
            <a:lvl4pPr marL="1828800" marR="0" lvl="3" indent="-387350" algn="l">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Arial"/>
                <a:ea typeface="Arial"/>
                <a:cs typeface="Arial"/>
                <a:sym typeface="Arial"/>
              </a:defRPr>
            </a:lvl4pPr>
            <a:lvl5pPr marL="2286000" marR="0" lvl="4" indent="-387350" algn="l">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Arial"/>
                <a:ea typeface="Arial"/>
                <a:cs typeface="Arial"/>
                <a:sym typeface="Arial"/>
              </a:defRPr>
            </a:lvl5pPr>
            <a:lvl6pPr marL="2743200" marR="0" lvl="5" indent="-387350" algn="l">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Arial"/>
                <a:ea typeface="Arial"/>
                <a:cs typeface="Arial"/>
                <a:sym typeface="Arial"/>
              </a:defRPr>
            </a:lvl6pPr>
            <a:lvl7pPr marL="3200400" marR="0" lvl="6" indent="-387350" algn="l">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Arial"/>
                <a:ea typeface="Arial"/>
                <a:cs typeface="Arial"/>
                <a:sym typeface="Arial"/>
              </a:defRPr>
            </a:lvl7pPr>
            <a:lvl8pPr marL="3657600" marR="0" lvl="7" indent="-387350" algn="l">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Arial"/>
                <a:ea typeface="Arial"/>
                <a:cs typeface="Arial"/>
                <a:sym typeface="Arial"/>
              </a:defRPr>
            </a:lvl8pPr>
            <a:lvl9pPr marL="4114800" marR="0" lvl="8" indent="-387350" algn="l">
              <a:lnSpc>
                <a:spcPct val="100000"/>
              </a:lnSpc>
              <a:spcBef>
                <a:spcPts val="0"/>
              </a:spcBef>
              <a:spcAft>
                <a:spcPts val="0"/>
              </a:spcAft>
              <a:buClr>
                <a:srgbClr val="000000"/>
              </a:buClr>
              <a:buSzPts val="2500"/>
              <a:buFont typeface="Arial"/>
              <a:buChar char="■"/>
              <a:defRPr sz="25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itle with 3-6 Columns Slide">
  <p:cSld name="CAPTION_ONLY">
    <p:spTree>
      <p:nvGrpSpPr>
        <p:cNvPr id="1" name="Shape 652"/>
        <p:cNvGrpSpPr/>
        <p:nvPr/>
      </p:nvGrpSpPr>
      <p:grpSpPr>
        <a:xfrm>
          <a:off x="0" y="0"/>
          <a:ext cx="0" cy="0"/>
          <a:chOff x="0" y="0"/>
          <a:chExt cx="0" cy="0"/>
        </a:xfrm>
      </p:grpSpPr>
      <p:grpSp>
        <p:nvGrpSpPr>
          <p:cNvPr id="653" name="Google Shape;653;p68"/>
          <p:cNvGrpSpPr/>
          <p:nvPr/>
        </p:nvGrpSpPr>
        <p:grpSpPr>
          <a:xfrm>
            <a:off x="228600" y="228605"/>
            <a:ext cx="8687039" cy="237431"/>
            <a:chOff x="18025" y="276802"/>
            <a:chExt cx="9126000" cy="356128"/>
          </a:xfrm>
        </p:grpSpPr>
        <p:sp>
          <p:nvSpPr>
            <p:cNvPr id="654" name="Google Shape;654;p68"/>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5" name="Google Shape;655;p68"/>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6" name="Google Shape;656;p68"/>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7" name="Google Shape;657;p68"/>
          <p:cNvSpPr txBox="1">
            <a:spLocks noGrp="1"/>
          </p:cNvSpPr>
          <p:nvPr>
            <p:ph type="body" idx="1"/>
          </p:nvPr>
        </p:nvSpPr>
        <p:spPr>
          <a:xfrm>
            <a:off x="228600" y="1447800"/>
            <a:ext cx="2514600" cy="1524000"/>
          </a:xfrm>
          <a:prstGeom prst="rect">
            <a:avLst/>
          </a:prstGeom>
          <a:noFill/>
          <a:ln>
            <a:noFill/>
          </a:ln>
        </p:spPr>
        <p:txBody>
          <a:bodyPr spcFirstLastPara="1" wrap="square" lIns="0" tIns="0" rIns="0" bIns="0" anchor="t" anchorCtr="0">
            <a:noAutofit/>
          </a:bodyPr>
          <a:lstStyle>
            <a:lvl1pPr marL="457200" marR="0" lvl="0"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stStyle>
          <a:p>
            <a:endParaRPr/>
          </a:p>
        </p:txBody>
      </p:sp>
      <p:sp>
        <p:nvSpPr>
          <p:cNvPr id="658" name="Google Shape;658;p68"/>
          <p:cNvSpPr txBox="1">
            <a:spLocks noGrp="1"/>
          </p:cNvSpPr>
          <p:nvPr>
            <p:ph type="body" idx="2"/>
          </p:nvPr>
        </p:nvSpPr>
        <p:spPr>
          <a:xfrm>
            <a:off x="3314700" y="1447800"/>
            <a:ext cx="2514600" cy="1524000"/>
          </a:xfrm>
          <a:prstGeom prst="rect">
            <a:avLst/>
          </a:prstGeom>
          <a:noFill/>
          <a:ln>
            <a:noFill/>
          </a:ln>
        </p:spPr>
        <p:txBody>
          <a:bodyPr spcFirstLastPara="1" wrap="square" lIns="0" tIns="0" rIns="0" bIns="0" anchor="t" anchorCtr="0">
            <a:noAutofit/>
          </a:bodyPr>
          <a:lstStyle>
            <a:lvl1pPr marL="457200" marR="0" lvl="0"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stStyle>
          <a:p>
            <a:endParaRPr/>
          </a:p>
        </p:txBody>
      </p:sp>
      <p:sp>
        <p:nvSpPr>
          <p:cNvPr id="659" name="Google Shape;659;p68"/>
          <p:cNvSpPr txBox="1">
            <a:spLocks noGrp="1"/>
          </p:cNvSpPr>
          <p:nvPr>
            <p:ph type="body" idx="3"/>
          </p:nvPr>
        </p:nvSpPr>
        <p:spPr>
          <a:xfrm>
            <a:off x="6400800" y="1447800"/>
            <a:ext cx="2514600" cy="1524000"/>
          </a:xfrm>
          <a:prstGeom prst="rect">
            <a:avLst/>
          </a:prstGeom>
          <a:noFill/>
          <a:ln>
            <a:noFill/>
          </a:ln>
        </p:spPr>
        <p:txBody>
          <a:bodyPr spcFirstLastPara="1" wrap="square" lIns="0" tIns="0" rIns="0" bIns="0" anchor="t" anchorCtr="0">
            <a:noAutofit/>
          </a:bodyPr>
          <a:lstStyle>
            <a:lvl1pPr marL="457200" marR="0" lvl="0"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stStyle>
          <a:p>
            <a:endParaRPr/>
          </a:p>
        </p:txBody>
      </p:sp>
      <p:sp>
        <p:nvSpPr>
          <p:cNvPr id="660" name="Google Shape;660;p68"/>
          <p:cNvSpPr txBox="1">
            <a:spLocks noGrp="1"/>
          </p:cNvSpPr>
          <p:nvPr>
            <p:ph type="body" idx="4"/>
          </p:nvPr>
        </p:nvSpPr>
        <p:spPr>
          <a:xfrm>
            <a:off x="228600" y="3200400"/>
            <a:ext cx="2514600" cy="1524000"/>
          </a:xfrm>
          <a:prstGeom prst="rect">
            <a:avLst/>
          </a:prstGeom>
          <a:noFill/>
          <a:ln>
            <a:noFill/>
          </a:ln>
        </p:spPr>
        <p:txBody>
          <a:bodyPr spcFirstLastPara="1" wrap="square" lIns="0" tIns="0" rIns="0" bIns="0" anchor="t" anchorCtr="0">
            <a:noAutofit/>
          </a:bodyPr>
          <a:lstStyle>
            <a:lvl1pPr marL="457200" marR="0" lvl="0"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stStyle>
          <a:p>
            <a:endParaRPr/>
          </a:p>
        </p:txBody>
      </p:sp>
      <p:sp>
        <p:nvSpPr>
          <p:cNvPr id="661" name="Google Shape;661;p68"/>
          <p:cNvSpPr txBox="1">
            <a:spLocks noGrp="1"/>
          </p:cNvSpPr>
          <p:nvPr>
            <p:ph type="body" idx="5"/>
          </p:nvPr>
        </p:nvSpPr>
        <p:spPr>
          <a:xfrm>
            <a:off x="3314700" y="3200400"/>
            <a:ext cx="2514600" cy="1524000"/>
          </a:xfrm>
          <a:prstGeom prst="rect">
            <a:avLst/>
          </a:prstGeom>
          <a:noFill/>
          <a:ln>
            <a:noFill/>
          </a:ln>
        </p:spPr>
        <p:txBody>
          <a:bodyPr spcFirstLastPara="1" wrap="square" lIns="0" tIns="0" rIns="0" bIns="0" anchor="t" anchorCtr="0">
            <a:noAutofit/>
          </a:bodyPr>
          <a:lstStyle>
            <a:lvl1pPr marL="457200" marR="0" lvl="0"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stStyle>
          <a:p>
            <a:endParaRPr/>
          </a:p>
        </p:txBody>
      </p:sp>
      <p:sp>
        <p:nvSpPr>
          <p:cNvPr id="662" name="Google Shape;662;p68"/>
          <p:cNvSpPr txBox="1">
            <a:spLocks noGrp="1"/>
          </p:cNvSpPr>
          <p:nvPr>
            <p:ph type="body" idx="6"/>
          </p:nvPr>
        </p:nvSpPr>
        <p:spPr>
          <a:xfrm>
            <a:off x="6400800" y="3200400"/>
            <a:ext cx="2514600" cy="1524000"/>
          </a:xfrm>
          <a:prstGeom prst="rect">
            <a:avLst/>
          </a:prstGeom>
          <a:noFill/>
          <a:ln>
            <a:noFill/>
          </a:ln>
        </p:spPr>
        <p:txBody>
          <a:bodyPr spcFirstLastPara="1" wrap="square" lIns="0" tIns="0" rIns="0" bIns="0" anchor="t" anchorCtr="0">
            <a:noAutofit/>
          </a:bodyPr>
          <a:lstStyle>
            <a:lvl1pPr marL="457200" marR="0" lvl="0"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stStyle>
          <a:p>
            <a:endParaRPr/>
          </a:p>
        </p:txBody>
      </p:sp>
      <p:sp>
        <p:nvSpPr>
          <p:cNvPr id="663" name="Google Shape;663;p68"/>
          <p:cNvSpPr txBox="1">
            <a:spLocks noGrp="1"/>
          </p:cNvSpPr>
          <p:nvPr>
            <p:ph type="title"/>
          </p:nvPr>
        </p:nvSpPr>
        <p:spPr>
          <a:xfrm>
            <a:off x="228600" y="685800"/>
            <a:ext cx="8686800" cy="533400"/>
          </a:xfrm>
          <a:prstGeom prst="rect">
            <a:avLst/>
          </a:prstGeom>
          <a:noFill/>
          <a:ln>
            <a:noFill/>
          </a:ln>
        </p:spPr>
        <p:txBody>
          <a:bodyPr spcFirstLastPara="1" wrap="square" lIns="0" tIns="0" rIns="0" bIns="0" anchor="t" anchorCtr="0">
            <a:spAutoFit/>
          </a:bodyPr>
          <a:lstStyle>
            <a:lvl1pPr marR="0" lvl="0"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with Image and Text Slide">
  <p:cSld name="BIG_NUMBER">
    <p:spTree>
      <p:nvGrpSpPr>
        <p:cNvPr id="1" name="Shape 664"/>
        <p:cNvGrpSpPr/>
        <p:nvPr/>
      </p:nvGrpSpPr>
      <p:grpSpPr>
        <a:xfrm>
          <a:off x="0" y="0"/>
          <a:ext cx="0" cy="0"/>
          <a:chOff x="0" y="0"/>
          <a:chExt cx="0" cy="0"/>
        </a:xfrm>
      </p:grpSpPr>
      <p:grpSp>
        <p:nvGrpSpPr>
          <p:cNvPr id="665" name="Google Shape;665;p69"/>
          <p:cNvGrpSpPr/>
          <p:nvPr/>
        </p:nvGrpSpPr>
        <p:grpSpPr>
          <a:xfrm>
            <a:off x="228600" y="228605"/>
            <a:ext cx="8687039" cy="237431"/>
            <a:chOff x="18025" y="276802"/>
            <a:chExt cx="9126000" cy="356128"/>
          </a:xfrm>
        </p:grpSpPr>
        <p:sp>
          <p:nvSpPr>
            <p:cNvPr id="666" name="Google Shape;666;p69"/>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7" name="Google Shape;667;p69"/>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8" name="Google Shape;668;p69"/>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69" name="Google Shape;669;p69"/>
          <p:cNvSpPr txBox="1">
            <a:spLocks noGrp="1"/>
          </p:cNvSpPr>
          <p:nvPr>
            <p:ph type="title"/>
          </p:nvPr>
        </p:nvSpPr>
        <p:spPr>
          <a:xfrm>
            <a:off x="228600" y="685800"/>
            <a:ext cx="8686800" cy="533400"/>
          </a:xfrm>
          <a:prstGeom prst="rect">
            <a:avLst/>
          </a:prstGeom>
          <a:noFill/>
          <a:ln>
            <a:noFill/>
          </a:ln>
        </p:spPr>
        <p:txBody>
          <a:bodyPr spcFirstLastPara="1" wrap="square" lIns="0" tIns="0" rIns="0" bIns="0" anchor="t" anchorCtr="0">
            <a:spAutoFit/>
          </a:bodyPr>
          <a:lstStyle>
            <a:lvl1pPr marR="0" lvl="0"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70" name="Google Shape;670;p69"/>
          <p:cNvSpPr txBox="1">
            <a:spLocks noGrp="1"/>
          </p:cNvSpPr>
          <p:nvPr>
            <p:ph type="body" idx="1"/>
          </p:nvPr>
        </p:nvSpPr>
        <p:spPr>
          <a:xfrm>
            <a:off x="4800600" y="1447800"/>
            <a:ext cx="4114800" cy="2895600"/>
          </a:xfrm>
          <a:prstGeom prst="rect">
            <a:avLst/>
          </a:prstGeom>
          <a:noFill/>
          <a:ln>
            <a:noFill/>
          </a:ln>
        </p:spPr>
        <p:txBody>
          <a:bodyPr spcFirstLastPara="1" wrap="square" lIns="0" tIns="0" rIns="0" bIns="0" anchor="ctr" anchorCtr="0">
            <a:noAutofit/>
          </a:bodyPr>
          <a:lstStyle>
            <a:lvl1pPr marL="457200" marR="0" lvl="0"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1pPr>
            <a:lvl2pPr marL="914400" marR="0" lvl="1"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6pPr>
            <a:lvl7pPr marL="3200400" marR="0" lvl="6"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7pPr>
            <a:lvl8pPr marL="3657600" marR="0" lvl="7"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8pPr>
            <a:lvl9pPr marL="4114800" marR="0" lvl="8"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9pPr>
          </a:lstStyle>
          <a:p>
            <a:endParaRPr/>
          </a:p>
        </p:txBody>
      </p:sp>
      <p:sp>
        <p:nvSpPr>
          <p:cNvPr id="671" name="Google Shape;671;p69"/>
          <p:cNvSpPr>
            <a:spLocks noGrp="1"/>
          </p:cNvSpPr>
          <p:nvPr>
            <p:ph type="pic" idx="2"/>
          </p:nvPr>
        </p:nvSpPr>
        <p:spPr>
          <a:xfrm>
            <a:off x="228600" y="1447800"/>
            <a:ext cx="4343400" cy="2895600"/>
          </a:xfrm>
          <a:prstGeom prst="rect">
            <a:avLst/>
          </a:prstGeom>
          <a:noFill/>
          <a:ln>
            <a:noFill/>
          </a:ln>
        </p:spPr>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Title with 2 Images and Text Slide" type="blank">
  <p:cSld name="BLANK">
    <p:spTree>
      <p:nvGrpSpPr>
        <p:cNvPr id="1" name="Shape 672"/>
        <p:cNvGrpSpPr/>
        <p:nvPr/>
      </p:nvGrpSpPr>
      <p:grpSpPr>
        <a:xfrm>
          <a:off x="0" y="0"/>
          <a:ext cx="0" cy="0"/>
          <a:chOff x="0" y="0"/>
          <a:chExt cx="0" cy="0"/>
        </a:xfrm>
      </p:grpSpPr>
      <p:grpSp>
        <p:nvGrpSpPr>
          <p:cNvPr id="673" name="Google Shape;673;p70"/>
          <p:cNvGrpSpPr/>
          <p:nvPr/>
        </p:nvGrpSpPr>
        <p:grpSpPr>
          <a:xfrm>
            <a:off x="228600" y="228605"/>
            <a:ext cx="8687039" cy="237431"/>
            <a:chOff x="18025" y="276802"/>
            <a:chExt cx="9126000" cy="356128"/>
          </a:xfrm>
        </p:grpSpPr>
        <p:sp>
          <p:nvSpPr>
            <p:cNvPr id="674" name="Google Shape;674;p70"/>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5" name="Google Shape;675;p70"/>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6" name="Google Shape;676;p70"/>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7" name="Google Shape;677;p70"/>
          <p:cNvSpPr txBox="1">
            <a:spLocks noGrp="1"/>
          </p:cNvSpPr>
          <p:nvPr>
            <p:ph type="title"/>
          </p:nvPr>
        </p:nvSpPr>
        <p:spPr>
          <a:xfrm>
            <a:off x="228600" y="685800"/>
            <a:ext cx="8686800" cy="533400"/>
          </a:xfrm>
          <a:prstGeom prst="rect">
            <a:avLst/>
          </a:prstGeom>
          <a:noFill/>
          <a:ln>
            <a:noFill/>
          </a:ln>
        </p:spPr>
        <p:txBody>
          <a:bodyPr spcFirstLastPara="1" wrap="square" lIns="0" tIns="0" rIns="0" bIns="0" anchor="t" anchorCtr="0">
            <a:spAutoFit/>
          </a:bodyPr>
          <a:lstStyle>
            <a:lvl1pPr marR="0" lvl="0"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9pPr>
          </a:lstStyle>
          <a:p>
            <a:endParaRPr/>
          </a:p>
        </p:txBody>
      </p:sp>
      <p:sp>
        <p:nvSpPr>
          <p:cNvPr id="678" name="Google Shape;678;p70"/>
          <p:cNvSpPr>
            <a:spLocks noGrp="1"/>
          </p:cNvSpPr>
          <p:nvPr>
            <p:ph type="pic" idx="2"/>
          </p:nvPr>
        </p:nvSpPr>
        <p:spPr>
          <a:xfrm>
            <a:off x="990600" y="1447800"/>
            <a:ext cx="3276600" cy="2209800"/>
          </a:xfrm>
          <a:prstGeom prst="rect">
            <a:avLst/>
          </a:prstGeom>
          <a:noFill/>
          <a:ln>
            <a:noFill/>
          </a:ln>
        </p:spPr>
      </p:sp>
      <p:sp>
        <p:nvSpPr>
          <p:cNvPr id="679" name="Google Shape;679;p70"/>
          <p:cNvSpPr>
            <a:spLocks noGrp="1"/>
          </p:cNvSpPr>
          <p:nvPr>
            <p:ph type="pic" idx="3"/>
          </p:nvPr>
        </p:nvSpPr>
        <p:spPr>
          <a:xfrm>
            <a:off x="4876800" y="1447800"/>
            <a:ext cx="3276600" cy="2209800"/>
          </a:xfrm>
          <a:prstGeom prst="rect">
            <a:avLst/>
          </a:prstGeom>
          <a:noFill/>
          <a:ln>
            <a:noFill/>
          </a:ln>
        </p:spPr>
      </p:sp>
      <p:sp>
        <p:nvSpPr>
          <p:cNvPr id="680" name="Google Shape;680;p70"/>
          <p:cNvSpPr txBox="1">
            <a:spLocks noGrp="1"/>
          </p:cNvSpPr>
          <p:nvPr>
            <p:ph type="body" idx="1"/>
          </p:nvPr>
        </p:nvSpPr>
        <p:spPr>
          <a:xfrm>
            <a:off x="990600" y="3733800"/>
            <a:ext cx="3276600" cy="1066800"/>
          </a:xfrm>
          <a:prstGeom prst="rect">
            <a:avLst/>
          </a:prstGeom>
          <a:noFill/>
          <a:ln>
            <a:noFill/>
          </a:ln>
        </p:spPr>
        <p:txBody>
          <a:bodyPr spcFirstLastPara="1" wrap="square" lIns="0" tIns="0" rIns="0" bIns="0" anchor="t" anchorCtr="0">
            <a:noAutofit/>
          </a:bodyPr>
          <a:lstStyle>
            <a:lvl1pPr marL="457200" marR="0" lvl="0"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1pPr>
            <a:lvl2pPr marL="914400" marR="0" lvl="1"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6pPr>
            <a:lvl7pPr marL="3200400" marR="0" lvl="6"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7pPr>
            <a:lvl8pPr marL="3657600" marR="0" lvl="7"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8pPr>
            <a:lvl9pPr marL="4114800" marR="0" lvl="8"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9pPr>
          </a:lstStyle>
          <a:p>
            <a:endParaRPr/>
          </a:p>
        </p:txBody>
      </p:sp>
      <p:sp>
        <p:nvSpPr>
          <p:cNvPr id="681" name="Google Shape;681;p70"/>
          <p:cNvSpPr txBox="1">
            <a:spLocks noGrp="1"/>
          </p:cNvSpPr>
          <p:nvPr>
            <p:ph type="body" idx="4"/>
          </p:nvPr>
        </p:nvSpPr>
        <p:spPr>
          <a:xfrm>
            <a:off x="4876800" y="3733800"/>
            <a:ext cx="3276600" cy="1066800"/>
          </a:xfrm>
          <a:prstGeom prst="rect">
            <a:avLst/>
          </a:prstGeom>
          <a:noFill/>
          <a:ln>
            <a:noFill/>
          </a:ln>
        </p:spPr>
        <p:txBody>
          <a:bodyPr spcFirstLastPara="1" wrap="square" lIns="0" tIns="0" rIns="0" bIns="0" anchor="t" anchorCtr="0">
            <a:noAutofit/>
          </a:bodyPr>
          <a:lstStyle>
            <a:lvl1pPr marL="457200" marR="0" lvl="0"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1pPr>
            <a:lvl2pPr marL="914400" marR="0" lvl="1"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6pPr>
            <a:lvl7pPr marL="3200400" marR="0" lvl="6"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7pPr>
            <a:lvl8pPr marL="3657600" marR="0" lvl="7"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8pPr>
            <a:lvl9pPr marL="4114800" marR="0" lvl="8" indent="-355600" algn="l">
              <a:lnSpc>
                <a:spcPct val="100000"/>
              </a:lnSpc>
              <a:spcBef>
                <a:spcPts val="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with 3 Images and Text Slide">
  <p:cSld name="CUSTOM_9">
    <p:spTree>
      <p:nvGrpSpPr>
        <p:cNvPr id="1" name="Shape 682"/>
        <p:cNvGrpSpPr/>
        <p:nvPr/>
      </p:nvGrpSpPr>
      <p:grpSpPr>
        <a:xfrm>
          <a:off x="0" y="0"/>
          <a:ext cx="0" cy="0"/>
          <a:chOff x="0" y="0"/>
          <a:chExt cx="0" cy="0"/>
        </a:xfrm>
      </p:grpSpPr>
      <p:grpSp>
        <p:nvGrpSpPr>
          <p:cNvPr id="683" name="Google Shape;683;p71"/>
          <p:cNvGrpSpPr/>
          <p:nvPr/>
        </p:nvGrpSpPr>
        <p:grpSpPr>
          <a:xfrm>
            <a:off x="228600" y="228605"/>
            <a:ext cx="8687039" cy="237431"/>
            <a:chOff x="18025" y="276802"/>
            <a:chExt cx="9126000" cy="356128"/>
          </a:xfrm>
        </p:grpSpPr>
        <p:sp>
          <p:nvSpPr>
            <p:cNvPr id="684" name="Google Shape;684;p71"/>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71"/>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71"/>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87" name="Google Shape;687;p71"/>
          <p:cNvSpPr txBox="1">
            <a:spLocks noGrp="1"/>
          </p:cNvSpPr>
          <p:nvPr>
            <p:ph type="title"/>
          </p:nvPr>
        </p:nvSpPr>
        <p:spPr>
          <a:xfrm>
            <a:off x="228600" y="685800"/>
            <a:ext cx="8686800" cy="533400"/>
          </a:xfrm>
          <a:prstGeom prst="rect">
            <a:avLst/>
          </a:prstGeom>
          <a:noFill/>
          <a:ln>
            <a:noFill/>
          </a:ln>
        </p:spPr>
        <p:txBody>
          <a:bodyPr spcFirstLastPara="1" wrap="square" lIns="0" tIns="0" rIns="0" bIns="0" anchor="t" anchorCtr="0">
            <a:spAutoFit/>
          </a:bodyPr>
          <a:lstStyle>
            <a:lvl1pPr marR="0" lvl="0"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688" name="Google Shape;688;p71"/>
          <p:cNvSpPr>
            <a:spLocks noGrp="1"/>
          </p:cNvSpPr>
          <p:nvPr>
            <p:ph type="pic" idx="2"/>
          </p:nvPr>
        </p:nvSpPr>
        <p:spPr>
          <a:xfrm>
            <a:off x="228600" y="1447800"/>
            <a:ext cx="2590800" cy="1828800"/>
          </a:xfrm>
          <a:prstGeom prst="rect">
            <a:avLst/>
          </a:prstGeom>
          <a:noFill/>
          <a:ln>
            <a:noFill/>
          </a:ln>
        </p:spPr>
      </p:sp>
      <p:sp>
        <p:nvSpPr>
          <p:cNvPr id="689" name="Google Shape;689;p71"/>
          <p:cNvSpPr>
            <a:spLocks noGrp="1"/>
          </p:cNvSpPr>
          <p:nvPr>
            <p:ph type="pic" idx="3"/>
          </p:nvPr>
        </p:nvSpPr>
        <p:spPr>
          <a:xfrm>
            <a:off x="3200400" y="1447800"/>
            <a:ext cx="2590800" cy="1828800"/>
          </a:xfrm>
          <a:prstGeom prst="rect">
            <a:avLst/>
          </a:prstGeom>
          <a:noFill/>
          <a:ln>
            <a:noFill/>
          </a:ln>
        </p:spPr>
      </p:sp>
      <p:sp>
        <p:nvSpPr>
          <p:cNvPr id="690" name="Google Shape;690;p71"/>
          <p:cNvSpPr>
            <a:spLocks noGrp="1"/>
          </p:cNvSpPr>
          <p:nvPr>
            <p:ph type="pic" idx="4"/>
          </p:nvPr>
        </p:nvSpPr>
        <p:spPr>
          <a:xfrm>
            <a:off x="6172200" y="1447800"/>
            <a:ext cx="2590800" cy="1828800"/>
          </a:xfrm>
          <a:prstGeom prst="rect">
            <a:avLst/>
          </a:prstGeom>
          <a:noFill/>
          <a:ln>
            <a:noFill/>
          </a:ln>
        </p:spPr>
      </p:sp>
      <p:sp>
        <p:nvSpPr>
          <p:cNvPr id="691" name="Google Shape;691;p71"/>
          <p:cNvSpPr txBox="1">
            <a:spLocks noGrp="1"/>
          </p:cNvSpPr>
          <p:nvPr>
            <p:ph type="body" idx="1"/>
          </p:nvPr>
        </p:nvSpPr>
        <p:spPr>
          <a:xfrm>
            <a:off x="3200400" y="3352800"/>
            <a:ext cx="2590800" cy="1447800"/>
          </a:xfrm>
          <a:prstGeom prst="rect">
            <a:avLst/>
          </a:prstGeom>
          <a:noFill/>
          <a:ln>
            <a:noFill/>
          </a:ln>
        </p:spPr>
        <p:txBody>
          <a:bodyPr spcFirstLastPara="1" wrap="square" lIns="0" tIns="0" rIns="0" bIns="0" anchor="t" anchorCtr="0">
            <a:noAutofit/>
          </a:bodyPr>
          <a:lstStyle>
            <a:lvl1pPr marL="457200" marR="0" lvl="0"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692" name="Google Shape;692;p71"/>
          <p:cNvSpPr txBox="1">
            <a:spLocks noGrp="1"/>
          </p:cNvSpPr>
          <p:nvPr>
            <p:ph type="body" idx="5"/>
          </p:nvPr>
        </p:nvSpPr>
        <p:spPr>
          <a:xfrm>
            <a:off x="6172200" y="3352800"/>
            <a:ext cx="2590800" cy="1447800"/>
          </a:xfrm>
          <a:prstGeom prst="rect">
            <a:avLst/>
          </a:prstGeom>
          <a:noFill/>
          <a:ln>
            <a:noFill/>
          </a:ln>
        </p:spPr>
        <p:txBody>
          <a:bodyPr spcFirstLastPara="1" wrap="square" lIns="0" tIns="0" rIns="0" bIns="0" anchor="t" anchorCtr="0">
            <a:noAutofit/>
          </a:bodyPr>
          <a:lstStyle>
            <a:lvl1pPr marL="457200" marR="0" lvl="0"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693" name="Google Shape;693;p71"/>
          <p:cNvSpPr txBox="1">
            <a:spLocks noGrp="1"/>
          </p:cNvSpPr>
          <p:nvPr>
            <p:ph type="body" idx="6"/>
          </p:nvPr>
        </p:nvSpPr>
        <p:spPr>
          <a:xfrm>
            <a:off x="228600" y="3352800"/>
            <a:ext cx="2590800" cy="1447800"/>
          </a:xfrm>
          <a:prstGeom prst="rect">
            <a:avLst/>
          </a:prstGeom>
          <a:noFill/>
          <a:ln>
            <a:noFill/>
          </a:ln>
        </p:spPr>
        <p:txBody>
          <a:bodyPr spcFirstLastPara="1" wrap="square" lIns="0" tIns="0" rIns="0" bIns="0" anchor="t" anchorCtr="0">
            <a:noAutofit/>
          </a:bodyPr>
          <a:lstStyle>
            <a:lvl1pPr marL="457200" marR="0" lvl="0"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Image Collage Slide">
  <p:cSld name="CUSTOM">
    <p:spTree>
      <p:nvGrpSpPr>
        <p:cNvPr id="1" name="Shape 694"/>
        <p:cNvGrpSpPr/>
        <p:nvPr/>
      </p:nvGrpSpPr>
      <p:grpSpPr>
        <a:xfrm>
          <a:off x="0" y="0"/>
          <a:ext cx="0" cy="0"/>
          <a:chOff x="0" y="0"/>
          <a:chExt cx="0" cy="0"/>
        </a:xfrm>
      </p:grpSpPr>
      <p:sp>
        <p:nvSpPr>
          <p:cNvPr id="695" name="Google Shape;695;p72"/>
          <p:cNvSpPr txBox="1"/>
          <p:nvPr/>
        </p:nvSpPr>
        <p:spPr>
          <a:xfrm>
            <a:off x="574200" y="1796025"/>
            <a:ext cx="7995600" cy="9696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5100"/>
              <a:buFont typeface="Arial"/>
              <a:buNone/>
            </a:pPr>
            <a:endParaRPr sz="5100" b="0" i="0" u="none" strike="noStrike" cap="none">
              <a:solidFill>
                <a:srgbClr val="112C45"/>
              </a:solidFill>
              <a:latin typeface="Arial"/>
              <a:ea typeface="Arial"/>
              <a:cs typeface="Arial"/>
              <a:sym typeface="Arial"/>
            </a:endParaRPr>
          </a:p>
        </p:txBody>
      </p:sp>
      <p:grpSp>
        <p:nvGrpSpPr>
          <p:cNvPr id="696" name="Google Shape;696;p72"/>
          <p:cNvGrpSpPr/>
          <p:nvPr/>
        </p:nvGrpSpPr>
        <p:grpSpPr>
          <a:xfrm>
            <a:off x="228600" y="430380"/>
            <a:ext cx="8687039" cy="237431"/>
            <a:chOff x="18025" y="276802"/>
            <a:chExt cx="9126000" cy="356128"/>
          </a:xfrm>
        </p:grpSpPr>
        <p:sp>
          <p:nvSpPr>
            <p:cNvPr id="697" name="Google Shape;697;p72"/>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72"/>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72"/>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00" name="Google Shape;700;p72"/>
          <p:cNvSpPr/>
          <p:nvPr/>
        </p:nvSpPr>
        <p:spPr>
          <a:xfrm>
            <a:off x="4117500" y="91398"/>
            <a:ext cx="909000" cy="9090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rgbClr val="000000"/>
              </a:buClr>
              <a:buSzPts val="5000"/>
              <a:buFont typeface="Arial"/>
              <a:buNone/>
            </a:pPr>
            <a:endParaRPr sz="5000" b="0" i="0" u="none" strike="noStrike" cap="none">
              <a:solidFill>
                <a:schemeClr val="lt1"/>
              </a:solidFill>
              <a:latin typeface="Arial"/>
              <a:ea typeface="Arial"/>
              <a:cs typeface="Arial"/>
              <a:sym typeface="Arial"/>
            </a:endParaRPr>
          </a:p>
        </p:txBody>
      </p:sp>
      <p:sp>
        <p:nvSpPr>
          <p:cNvPr id="701" name="Google Shape;701;p72"/>
          <p:cNvSpPr/>
          <p:nvPr/>
        </p:nvSpPr>
        <p:spPr>
          <a:xfrm>
            <a:off x="4181775" y="158786"/>
            <a:ext cx="777300" cy="780600"/>
          </a:xfrm>
          <a:prstGeom prst="ellipse">
            <a:avLst/>
          </a:prstGeom>
          <a:solidFill>
            <a:srgbClr val="112C45"/>
          </a:solidFill>
          <a:ln w="28575" cap="flat" cmpd="sng">
            <a:solidFill>
              <a:srgbClr val="06AEEF"/>
            </a:solidFill>
            <a:prstDash val="solid"/>
            <a:round/>
            <a:headEnd type="none" w="sm" len="sm"/>
            <a:tailEnd type="none" w="sm" len="sm"/>
          </a:ln>
        </p:spPr>
        <p:txBody>
          <a:bodyPr spcFirstLastPara="1" wrap="square" lIns="0" tIns="0" rIns="0" bIns="0" anchor="t" anchorCtr="0">
            <a:noAutofit/>
          </a:bodyPr>
          <a:lstStyle/>
          <a:p>
            <a:pPr marL="0" marR="0" lvl="0" indent="0" algn="l" rtl="0">
              <a:lnSpc>
                <a:spcPct val="200000"/>
              </a:lnSpc>
              <a:spcBef>
                <a:spcPts val="0"/>
              </a:spcBef>
              <a:spcAft>
                <a:spcPts val="0"/>
              </a:spcAft>
              <a:buClr>
                <a:srgbClr val="000000"/>
              </a:buClr>
              <a:buSzPts val="4800"/>
              <a:buFont typeface="Arial"/>
              <a:buNone/>
            </a:pPr>
            <a:endParaRPr sz="4800" b="0" i="0" u="none" strike="noStrike" cap="none">
              <a:solidFill>
                <a:schemeClr val="lt1"/>
              </a:solidFill>
              <a:latin typeface="Arial"/>
              <a:ea typeface="Arial"/>
              <a:cs typeface="Arial"/>
              <a:sym typeface="Arial"/>
            </a:endParaRPr>
          </a:p>
        </p:txBody>
      </p:sp>
      <p:pic>
        <p:nvPicPr>
          <p:cNvPr id="702" name="Google Shape;702;p72"/>
          <p:cNvPicPr preferRelativeResize="0"/>
          <p:nvPr/>
        </p:nvPicPr>
        <p:blipFill rotWithShape="1">
          <a:blip r:embed="rId2">
            <a:alphaModFix/>
          </a:blip>
          <a:srcRect/>
          <a:stretch/>
        </p:blipFill>
        <p:spPr>
          <a:xfrm>
            <a:off x="4343525" y="303125"/>
            <a:ext cx="457201" cy="457201"/>
          </a:xfrm>
          <a:prstGeom prst="rect">
            <a:avLst/>
          </a:prstGeom>
          <a:noFill/>
          <a:ln>
            <a:noFill/>
          </a:ln>
        </p:spPr>
      </p:pic>
      <p:sp>
        <p:nvSpPr>
          <p:cNvPr id="703" name="Google Shape;703;p72"/>
          <p:cNvSpPr>
            <a:spLocks noGrp="1"/>
          </p:cNvSpPr>
          <p:nvPr>
            <p:ph type="pic" idx="2"/>
          </p:nvPr>
        </p:nvSpPr>
        <p:spPr>
          <a:xfrm>
            <a:off x="238500" y="1185375"/>
            <a:ext cx="3450900" cy="2314800"/>
          </a:xfrm>
          <a:prstGeom prst="rect">
            <a:avLst/>
          </a:prstGeom>
          <a:noFill/>
          <a:ln>
            <a:noFill/>
          </a:ln>
        </p:spPr>
      </p:sp>
      <p:sp>
        <p:nvSpPr>
          <p:cNvPr id="704" name="Google Shape;704;p72"/>
          <p:cNvSpPr>
            <a:spLocks noGrp="1"/>
          </p:cNvSpPr>
          <p:nvPr>
            <p:ph type="pic" idx="3"/>
          </p:nvPr>
        </p:nvSpPr>
        <p:spPr>
          <a:xfrm>
            <a:off x="3722725" y="1184700"/>
            <a:ext cx="1708800" cy="1139400"/>
          </a:xfrm>
          <a:prstGeom prst="rect">
            <a:avLst/>
          </a:prstGeom>
          <a:noFill/>
          <a:ln>
            <a:noFill/>
          </a:ln>
        </p:spPr>
      </p:sp>
      <p:sp>
        <p:nvSpPr>
          <p:cNvPr id="705" name="Google Shape;705;p72"/>
          <p:cNvSpPr>
            <a:spLocks noGrp="1"/>
          </p:cNvSpPr>
          <p:nvPr>
            <p:ph type="pic" idx="4"/>
          </p:nvPr>
        </p:nvSpPr>
        <p:spPr>
          <a:xfrm>
            <a:off x="5465400" y="1184700"/>
            <a:ext cx="1708800" cy="1139400"/>
          </a:xfrm>
          <a:prstGeom prst="rect">
            <a:avLst/>
          </a:prstGeom>
          <a:noFill/>
          <a:ln>
            <a:noFill/>
          </a:ln>
        </p:spPr>
      </p:sp>
      <p:sp>
        <p:nvSpPr>
          <p:cNvPr id="706" name="Google Shape;706;p72"/>
          <p:cNvSpPr>
            <a:spLocks noGrp="1"/>
          </p:cNvSpPr>
          <p:nvPr>
            <p:ph type="pic" idx="5"/>
          </p:nvPr>
        </p:nvSpPr>
        <p:spPr>
          <a:xfrm>
            <a:off x="7207700" y="1184700"/>
            <a:ext cx="1708800" cy="1139400"/>
          </a:xfrm>
          <a:prstGeom prst="rect">
            <a:avLst/>
          </a:prstGeom>
          <a:noFill/>
          <a:ln>
            <a:noFill/>
          </a:ln>
        </p:spPr>
      </p:sp>
      <p:sp>
        <p:nvSpPr>
          <p:cNvPr id="707" name="Google Shape;707;p72"/>
          <p:cNvSpPr>
            <a:spLocks noGrp="1"/>
          </p:cNvSpPr>
          <p:nvPr>
            <p:ph type="pic" idx="6"/>
          </p:nvPr>
        </p:nvSpPr>
        <p:spPr>
          <a:xfrm>
            <a:off x="3722725" y="2360375"/>
            <a:ext cx="1708800" cy="1139400"/>
          </a:xfrm>
          <a:prstGeom prst="rect">
            <a:avLst/>
          </a:prstGeom>
          <a:noFill/>
          <a:ln>
            <a:noFill/>
          </a:ln>
        </p:spPr>
      </p:sp>
      <p:sp>
        <p:nvSpPr>
          <p:cNvPr id="708" name="Google Shape;708;p72"/>
          <p:cNvSpPr>
            <a:spLocks noGrp="1"/>
          </p:cNvSpPr>
          <p:nvPr>
            <p:ph type="pic" idx="7"/>
          </p:nvPr>
        </p:nvSpPr>
        <p:spPr>
          <a:xfrm>
            <a:off x="3722725" y="3536050"/>
            <a:ext cx="1708800" cy="1139400"/>
          </a:xfrm>
          <a:prstGeom prst="rect">
            <a:avLst/>
          </a:prstGeom>
          <a:noFill/>
          <a:ln>
            <a:noFill/>
          </a:ln>
        </p:spPr>
      </p:sp>
      <p:sp>
        <p:nvSpPr>
          <p:cNvPr id="709" name="Google Shape;709;p72"/>
          <p:cNvSpPr>
            <a:spLocks noGrp="1"/>
          </p:cNvSpPr>
          <p:nvPr>
            <p:ph type="pic" idx="8"/>
          </p:nvPr>
        </p:nvSpPr>
        <p:spPr>
          <a:xfrm>
            <a:off x="1980813" y="3536050"/>
            <a:ext cx="1708800" cy="1139400"/>
          </a:xfrm>
          <a:prstGeom prst="rect">
            <a:avLst/>
          </a:prstGeom>
          <a:noFill/>
          <a:ln>
            <a:noFill/>
          </a:ln>
        </p:spPr>
      </p:sp>
      <p:sp>
        <p:nvSpPr>
          <p:cNvPr id="710" name="Google Shape;710;p72"/>
          <p:cNvSpPr>
            <a:spLocks noGrp="1"/>
          </p:cNvSpPr>
          <p:nvPr>
            <p:ph type="pic" idx="9"/>
          </p:nvPr>
        </p:nvSpPr>
        <p:spPr>
          <a:xfrm>
            <a:off x="238913" y="3536050"/>
            <a:ext cx="1708800" cy="1139400"/>
          </a:xfrm>
          <a:prstGeom prst="rect">
            <a:avLst/>
          </a:prstGeom>
          <a:noFill/>
          <a:ln>
            <a:noFill/>
          </a:ln>
        </p:spPr>
      </p:sp>
      <p:sp>
        <p:nvSpPr>
          <p:cNvPr id="711" name="Google Shape;711;p72"/>
          <p:cNvSpPr>
            <a:spLocks noGrp="1"/>
          </p:cNvSpPr>
          <p:nvPr>
            <p:ph type="pic" idx="13"/>
          </p:nvPr>
        </p:nvSpPr>
        <p:spPr>
          <a:xfrm>
            <a:off x="5464850" y="2360375"/>
            <a:ext cx="3450900" cy="2314800"/>
          </a:xfrm>
          <a:prstGeom prst="rect">
            <a:avLst/>
          </a:prstGeom>
          <a:noFill/>
          <a:ln>
            <a:no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1 slide">
  <p:cSld name="ONE_COLUMN_TEXT">
    <p:spTree>
      <p:nvGrpSpPr>
        <p:cNvPr id="1" name="Shape 63"/>
        <p:cNvGrpSpPr/>
        <p:nvPr/>
      </p:nvGrpSpPr>
      <p:grpSpPr>
        <a:xfrm>
          <a:off x="0" y="0"/>
          <a:ext cx="0" cy="0"/>
          <a:chOff x="0" y="0"/>
          <a:chExt cx="0" cy="0"/>
        </a:xfrm>
      </p:grpSpPr>
      <p:graphicFrame>
        <p:nvGraphicFramePr>
          <p:cNvPr id="64" name="Google Shape;64;p8"/>
          <p:cNvGraphicFramePr/>
          <p:nvPr/>
        </p:nvGraphicFramePr>
        <p:xfrm>
          <a:off x="228588" y="673800"/>
          <a:ext cx="3000000" cy="3000000"/>
        </p:xfrm>
        <a:graphic>
          <a:graphicData uri="http://schemas.openxmlformats.org/drawingml/2006/table">
            <a:tbl>
              <a:tblPr>
                <a:noFill/>
                <a:tableStyleId>{9053DB2A-5F7F-4A42-998B-682B29974B64}</a:tableStyleId>
              </a:tblPr>
              <a:tblGrid>
                <a:gridCol w="8686800">
                  <a:extLst>
                    <a:ext uri="{9D8B030D-6E8A-4147-A177-3AD203B41FA5}">
                      <a16:colId xmlns:a16="http://schemas.microsoft.com/office/drawing/2014/main" val="20000"/>
                    </a:ext>
                  </a:extLst>
                </a:gridCol>
              </a:tblGrid>
              <a:tr h="1578575">
                <a:tc>
                  <a:txBody>
                    <a:bodyPr/>
                    <a:lstStyle/>
                    <a:p>
                      <a:pPr marL="0" lvl="0" indent="0" algn="l" rtl="0">
                        <a:spcBef>
                          <a:spcPts val="0"/>
                        </a:spcBef>
                        <a:spcAft>
                          <a:spcPts val="0"/>
                        </a:spcAft>
                        <a:buNone/>
                      </a:pPr>
                      <a:endParaRPr/>
                    </a:p>
                  </a:txBody>
                  <a:tcPr marL="91425" marR="91425" marT="91425" marB="91425">
                    <a:lnL w="28575" cap="flat" cmpd="sng">
                      <a:solidFill>
                        <a:srgbClr val="FFFCE9">
                          <a:alpha val="0"/>
                        </a:srgb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65" name="Google Shape;65;p8"/>
          <p:cNvSpPr txBox="1">
            <a:spLocks noGrp="1"/>
          </p:cNvSpPr>
          <p:nvPr>
            <p:ph type="title"/>
          </p:nvPr>
        </p:nvSpPr>
        <p:spPr>
          <a:xfrm>
            <a:off x="5351675" y="760825"/>
            <a:ext cx="3449400" cy="1404300"/>
          </a:xfrm>
          <a:prstGeom prst="rect">
            <a:avLst/>
          </a:prstGeom>
        </p:spPr>
        <p:txBody>
          <a:bodyPr spcFirstLastPara="1" wrap="square" lIns="91425" tIns="91425" rIns="91425" bIns="91425" anchor="ctr" anchorCtr="0">
            <a:normAutofit/>
          </a:bodyPr>
          <a:lstStyle>
            <a:lvl1pPr lvl="0" algn="r">
              <a:spcBef>
                <a:spcPts val="0"/>
              </a:spcBef>
              <a:spcAft>
                <a:spcPts val="0"/>
              </a:spcAft>
              <a:buClr>
                <a:schemeClr val="dk1"/>
              </a:buClr>
              <a:buSzPts val="9600"/>
              <a:buNone/>
              <a:defRPr sz="9600"/>
            </a:lvl1pPr>
            <a:lvl2pPr lvl="1" algn="r">
              <a:spcBef>
                <a:spcPts val="0"/>
              </a:spcBef>
              <a:spcAft>
                <a:spcPts val="0"/>
              </a:spcAft>
              <a:buSzPts val="4800"/>
              <a:buNone/>
              <a:defRPr/>
            </a:lvl2pPr>
            <a:lvl3pPr lvl="2" algn="r">
              <a:spcBef>
                <a:spcPts val="0"/>
              </a:spcBef>
              <a:spcAft>
                <a:spcPts val="0"/>
              </a:spcAft>
              <a:buSzPts val="4800"/>
              <a:buNone/>
              <a:defRPr/>
            </a:lvl3pPr>
            <a:lvl4pPr lvl="3" algn="r">
              <a:spcBef>
                <a:spcPts val="0"/>
              </a:spcBef>
              <a:spcAft>
                <a:spcPts val="0"/>
              </a:spcAft>
              <a:buSzPts val="4800"/>
              <a:buNone/>
              <a:defRPr/>
            </a:lvl4pPr>
            <a:lvl5pPr lvl="4" algn="r">
              <a:spcBef>
                <a:spcPts val="0"/>
              </a:spcBef>
              <a:spcAft>
                <a:spcPts val="0"/>
              </a:spcAft>
              <a:buSzPts val="4800"/>
              <a:buNone/>
              <a:defRPr/>
            </a:lvl5pPr>
            <a:lvl6pPr lvl="5" algn="r">
              <a:spcBef>
                <a:spcPts val="0"/>
              </a:spcBef>
              <a:spcAft>
                <a:spcPts val="0"/>
              </a:spcAft>
              <a:buSzPts val="4800"/>
              <a:buNone/>
              <a:defRPr/>
            </a:lvl6pPr>
            <a:lvl7pPr lvl="6" algn="r">
              <a:spcBef>
                <a:spcPts val="0"/>
              </a:spcBef>
              <a:spcAft>
                <a:spcPts val="0"/>
              </a:spcAft>
              <a:buSzPts val="4800"/>
              <a:buNone/>
              <a:defRPr/>
            </a:lvl7pPr>
            <a:lvl8pPr lvl="7" algn="r">
              <a:spcBef>
                <a:spcPts val="0"/>
              </a:spcBef>
              <a:spcAft>
                <a:spcPts val="0"/>
              </a:spcAft>
              <a:buSzPts val="4800"/>
              <a:buNone/>
              <a:defRPr/>
            </a:lvl8pPr>
            <a:lvl9pPr lvl="8" algn="r">
              <a:spcBef>
                <a:spcPts val="0"/>
              </a:spcBef>
              <a:spcAft>
                <a:spcPts val="0"/>
              </a:spcAft>
              <a:buSzPts val="4800"/>
              <a:buNone/>
              <a:defRPr/>
            </a:lvl9pPr>
          </a:lstStyle>
          <a:p>
            <a:endParaRPr/>
          </a:p>
        </p:txBody>
      </p:sp>
      <p:sp>
        <p:nvSpPr>
          <p:cNvPr id="66" name="Google Shape;66;p8"/>
          <p:cNvSpPr txBox="1">
            <a:spLocks noGrp="1"/>
          </p:cNvSpPr>
          <p:nvPr>
            <p:ph type="subTitle" idx="1"/>
          </p:nvPr>
        </p:nvSpPr>
        <p:spPr>
          <a:xfrm>
            <a:off x="227975" y="2357950"/>
            <a:ext cx="3572100" cy="460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67" name="Google Shape;67;p8"/>
          <p:cNvSpPr txBox="1">
            <a:spLocks noGrp="1"/>
          </p:cNvSpPr>
          <p:nvPr>
            <p:ph type="body" idx="2"/>
          </p:nvPr>
        </p:nvSpPr>
        <p:spPr>
          <a:xfrm>
            <a:off x="227875" y="2923725"/>
            <a:ext cx="3692400" cy="19962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chemeClr val="dk1"/>
              </a:buClr>
              <a:buSzPts val="1200"/>
              <a:buChar char="●"/>
              <a:defRPr/>
            </a:lvl1pPr>
            <a:lvl2pPr marL="914400" lvl="1" indent="-304800">
              <a:spcBef>
                <a:spcPts val="0"/>
              </a:spcBef>
              <a:spcAft>
                <a:spcPts val="0"/>
              </a:spcAft>
              <a:buClr>
                <a:schemeClr val="dk1"/>
              </a:buClr>
              <a:buSzPts val="1200"/>
              <a:buChar char="○"/>
              <a:defRPr/>
            </a:lvl2pPr>
            <a:lvl3pPr marL="1371600" lvl="2" indent="-304800">
              <a:spcBef>
                <a:spcPts val="0"/>
              </a:spcBef>
              <a:spcAft>
                <a:spcPts val="0"/>
              </a:spcAft>
              <a:buClr>
                <a:schemeClr val="dk1"/>
              </a:buClr>
              <a:buSzPts val="1200"/>
              <a:buChar char="■"/>
              <a:defRPr/>
            </a:lvl3pPr>
            <a:lvl4pPr marL="1828800" lvl="3" indent="-304800">
              <a:spcBef>
                <a:spcPts val="0"/>
              </a:spcBef>
              <a:spcAft>
                <a:spcPts val="0"/>
              </a:spcAft>
              <a:buClr>
                <a:schemeClr val="dk1"/>
              </a:buClr>
              <a:buSzPts val="1200"/>
              <a:buChar char="●"/>
              <a:defRPr/>
            </a:lvl4pPr>
            <a:lvl5pPr marL="2286000" lvl="4" indent="-304800">
              <a:spcBef>
                <a:spcPts val="0"/>
              </a:spcBef>
              <a:spcAft>
                <a:spcPts val="0"/>
              </a:spcAft>
              <a:buClr>
                <a:schemeClr val="dk1"/>
              </a:buClr>
              <a:buSzPts val="1200"/>
              <a:buChar char="○"/>
              <a:defRPr/>
            </a:lvl5pPr>
            <a:lvl6pPr marL="2743200" lvl="5" indent="-304800">
              <a:spcBef>
                <a:spcPts val="0"/>
              </a:spcBef>
              <a:spcAft>
                <a:spcPts val="0"/>
              </a:spcAft>
              <a:buClr>
                <a:schemeClr val="dk1"/>
              </a:buClr>
              <a:buSzPts val="1200"/>
              <a:buChar char="■"/>
              <a:defRPr/>
            </a:lvl6pPr>
            <a:lvl7pPr marL="3200400" lvl="6" indent="-304800">
              <a:spcBef>
                <a:spcPts val="0"/>
              </a:spcBef>
              <a:spcAft>
                <a:spcPts val="0"/>
              </a:spcAft>
              <a:buClr>
                <a:schemeClr val="dk1"/>
              </a:buClr>
              <a:buSzPts val="1200"/>
              <a:buChar char="●"/>
              <a:defRPr/>
            </a:lvl7pPr>
            <a:lvl8pPr marL="3657600" lvl="7" indent="-304800">
              <a:spcBef>
                <a:spcPts val="0"/>
              </a:spcBef>
              <a:spcAft>
                <a:spcPts val="0"/>
              </a:spcAft>
              <a:buClr>
                <a:schemeClr val="dk1"/>
              </a:buClr>
              <a:buSzPts val="1200"/>
              <a:buChar char="○"/>
              <a:defRPr/>
            </a:lvl8pPr>
            <a:lvl9pPr marL="4114800" lvl="8" indent="-304800">
              <a:spcBef>
                <a:spcPts val="0"/>
              </a:spcBef>
              <a:spcAft>
                <a:spcPts val="0"/>
              </a:spcAft>
              <a:buClr>
                <a:schemeClr val="dk1"/>
              </a:buClr>
              <a:buSzPts val="1200"/>
              <a:buChar char="■"/>
              <a:defRPr/>
            </a:lvl9pPr>
          </a:lstStyle>
          <a:p>
            <a:endParaRPr/>
          </a:p>
        </p:txBody>
      </p:sp>
      <p:cxnSp>
        <p:nvCxnSpPr>
          <p:cNvPr id="68" name="Google Shape;68;p8"/>
          <p:cNvCxnSpPr/>
          <p:nvPr/>
        </p:nvCxnSpPr>
        <p:spPr>
          <a:xfrm>
            <a:off x="7700100" y="2252375"/>
            <a:ext cx="0" cy="281400"/>
          </a:xfrm>
          <a:prstGeom prst="straightConnector1">
            <a:avLst/>
          </a:prstGeom>
          <a:noFill/>
          <a:ln w="28575" cap="flat" cmpd="sng">
            <a:solidFill>
              <a:schemeClr val="dk1"/>
            </a:solidFill>
            <a:prstDash val="solid"/>
            <a:round/>
            <a:headEnd type="none" w="med" len="med"/>
            <a:tailEnd type="none" w="med" len="med"/>
          </a:ln>
        </p:spPr>
      </p:cxnSp>
      <p:sp>
        <p:nvSpPr>
          <p:cNvPr id="69" name="Google Shape;69;p8"/>
          <p:cNvSpPr txBox="1">
            <a:spLocks noGrp="1"/>
          </p:cNvSpPr>
          <p:nvPr>
            <p:ph type="subTitle" idx="3"/>
          </p:nvPr>
        </p:nvSpPr>
        <p:spPr>
          <a:xfrm>
            <a:off x="5351675" y="2357950"/>
            <a:ext cx="591900" cy="460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70" name="Google Shape;70;p8"/>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meline">
  <p:cSld name="CUSTOM_1">
    <p:spTree>
      <p:nvGrpSpPr>
        <p:cNvPr id="1" name="Shape 712"/>
        <p:cNvGrpSpPr/>
        <p:nvPr/>
      </p:nvGrpSpPr>
      <p:grpSpPr>
        <a:xfrm>
          <a:off x="0" y="0"/>
          <a:ext cx="0" cy="0"/>
          <a:chOff x="0" y="0"/>
          <a:chExt cx="0" cy="0"/>
        </a:xfrm>
      </p:grpSpPr>
      <p:grpSp>
        <p:nvGrpSpPr>
          <p:cNvPr id="713" name="Google Shape;713;p73"/>
          <p:cNvGrpSpPr/>
          <p:nvPr/>
        </p:nvGrpSpPr>
        <p:grpSpPr>
          <a:xfrm>
            <a:off x="2285500" y="430380"/>
            <a:ext cx="6630039" cy="237431"/>
            <a:chOff x="18025" y="276802"/>
            <a:chExt cx="9126000" cy="356128"/>
          </a:xfrm>
        </p:grpSpPr>
        <p:sp>
          <p:nvSpPr>
            <p:cNvPr id="714" name="Google Shape;714;p73"/>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73"/>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6" name="Google Shape;716;p73"/>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7" name="Google Shape;717;p73"/>
          <p:cNvSpPr/>
          <p:nvPr/>
        </p:nvSpPr>
        <p:spPr>
          <a:xfrm>
            <a:off x="228600" y="2453235"/>
            <a:ext cx="966600" cy="657300"/>
          </a:xfrm>
          <a:prstGeom prst="chevron">
            <a:avLst>
              <a:gd name="adj" fmla="val 50000"/>
            </a:avLst>
          </a:prstGeom>
          <a:solidFill>
            <a:srgbClr val="FFE809"/>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73"/>
          <p:cNvSpPr/>
          <p:nvPr/>
        </p:nvSpPr>
        <p:spPr>
          <a:xfrm>
            <a:off x="1632326" y="2453235"/>
            <a:ext cx="966600" cy="657300"/>
          </a:xfrm>
          <a:prstGeom prst="chevron">
            <a:avLst>
              <a:gd name="adj" fmla="val 50000"/>
            </a:avLst>
          </a:prstGeom>
          <a:solidFill>
            <a:srgbClr val="FFE809"/>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73"/>
          <p:cNvSpPr/>
          <p:nvPr/>
        </p:nvSpPr>
        <p:spPr>
          <a:xfrm>
            <a:off x="2334189" y="2453235"/>
            <a:ext cx="966600" cy="657300"/>
          </a:xfrm>
          <a:prstGeom prst="chevron">
            <a:avLst>
              <a:gd name="adj" fmla="val 50000"/>
            </a:avLst>
          </a:prstGeom>
          <a:solidFill>
            <a:srgbClr val="FDB84C"/>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73"/>
          <p:cNvSpPr/>
          <p:nvPr/>
        </p:nvSpPr>
        <p:spPr>
          <a:xfrm>
            <a:off x="3036052" y="2453235"/>
            <a:ext cx="966600" cy="657300"/>
          </a:xfrm>
          <a:prstGeom prst="chevron">
            <a:avLst>
              <a:gd name="adj" fmla="val 50000"/>
            </a:avLst>
          </a:prstGeom>
          <a:solidFill>
            <a:srgbClr val="FDB84C"/>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73"/>
          <p:cNvSpPr/>
          <p:nvPr/>
        </p:nvSpPr>
        <p:spPr>
          <a:xfrm>
            <a:off x="3737915" y="2453235"/>
            <a:ext cx="966600" cy="657300"/>
          </a:xfrm>
          <a:prstGeom prst="chevron">
            <a:avLst>
              <a:gd name="adj" fmla="val 50000"/>
            </a:avLst>
          </a:prstGeom>
          <a:solidFill>
            <a:srgbClr val="FDB84C"/>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73"/>
          <p:cNvSpPr/>
          <p:nvPr/>
        </p:nvSpPr>
        <p:spPr>
          <a:xfrm>
            <a:off x="4439779" y="2453235"/>
            <a:ext cx="966600" cy="657300"/>
          </a:xfrm>
          <a:prstGeom prst="chevron">
            <a:avLst>
              <a:gd name="adj" fmla="val 50000"/>
            </a:avLst>
          </a:prstGeom>
          <a:solidFill>
            <a:srgbClr val="06AEEF"/>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73"/>
          <p:cNvSpPr/>
          <p:nvPr/>
        </p:nvSpPr>
        <p:spPr>
          <a:xfrm>
            <a:off x="5141642" y="2453235"/>
            <a:ext cx="966600" cy="657300"/>
          </a:xfrm>
          <a:prstGeom prst="chevron">
            <a:avLst>
              <a:gd name="adj" fmla="val 50000"/>
            </a:avLst>
          </a:prstGeom>
          <a:solidFill>
            <a:srgbClr val="06AEEF"/>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73"/>
          <p:cNvSpPr/>
          <p:nvPr/>
        </p:nvSpPr>
        <p:spPr>
          <a:xfrm>
            <a:off x="5843505" y="2453235"/>
            <a:ext cx="966600" cy="657300"/>
          </a:xfrm>
          <a:prstGeom prst="chevron">
            <a:avLst>
              <a:gd name="adj" fmla="val 50000"/>
            </a:avLst>
          </a:prstGeom>
          <a:solidFill>
            <a:srgbClr val="06AEEF"/>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73"/>
          <p:cNvSpPr/>
          <p:nvPr/>
        </p:nvSpPr>
        <p:spPr>
          <a:xfrm>
            <a:off x="6545368" y="2453235"/>
            <a:ext cx="966600" cy="657300"/>
          </a:xfrm>
          <a:prstGeom prst="chevron">
            <a:avLst>
              <a:gd name="adj" fmla="val 50000"/>
            </a:avLst>
          </a:prstGeom>
          <a:solidFill>
            <a:srgbClr val="AAE0FA"/>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73"/>
          <p:cNvSpPr/>
          <p:nvPr/>
        </p:nvSpPr>
        <p:spPr>
          <a:xfrm>
            <a:off x="7247231" y="2453235"/>
            <a:ext cx="966600" cy="657300"/>
          </a:xfrm>
          <a:prstGeom prst="chevron">
            <a:avLst>
              <a:gd name="adj" fmla="val 50000"/>
            </a:avLst>
          </a:prstGeom>
          <a:solidFill>
            <a:srgbClr val="AAE0FA"/>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112C45"/>
              </a:solidFill>
              <a:latin typeface="Arial"/>
              <a:ea typeface="Arial"/>
              <a:cs typeface="Arial"/>
              <a:sym typeface="Arial"/>
            </a:endParaRPr>
          </a:p>
        </p:txBody>
      </p:sp>
      <p:sp>
        <p:nvSpPr>
          <p:cNvPr id="727" name="Google Shape;727;p73"/>
          <p:cNvSpPr/>
          <p:nvPr/>
        </p:nvSpPr>
        <p:spPr>
          <a:xfrm>
            <a:off x="930463" y="2453235"/>
            <a:ext cx="966600" cy="657300"/>
          </a:xfrm>
          <a:prstGeom prst="chevron">
            <a:avLst>
              <a:gd name="adj" fmla="val 50000"/>
            </a:avLst>
          </a:prstGeom>
          <a:solidFill>
            <a:srgbClr val="FFE809"/>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8" name="Google Shape;728;p73"/>
          <p:cNvSpPr/>
          <p:nvPr/>
        </p:nvSpPr>
        <p:spPr>
          <a:xfrm>
            <a:off x="7949094" y="2453235"/>
            <a:ext cx="966600" cy="657300"/>
          </a:xfrm>
          <a:prstGeom prst="chevron">
            <a:avLst>
              <a:gd name="adj" fmla="val 50000"/>
            </a:avLst>
          </a:prstGeom>
          <a:solidFill>
            <a:srgbClr val="AAE0FA"/>
          </a:solidFill>
          <a:ln w="28575" cap="flat" cmpd="sng">
            <a:solidFill>
              <a:srgbClr val="112C45"/>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73"/>
          <p:cNvSpPr txBox="1"/>
          <p:nvPr/>
        </p:nvSpPr>
        <p:spPr>
          <a:xfrm>
            <a:off x="628906" y="2674185"/>
            <a:ext cx="319800" cy="431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JAN</a:t>
            </a:r>
            <a:endParaRPr sz="1400" b="0" i="0" u="none" strike="noStrike" cap="none">
              <a:solidFill>
                <a:srgbClr val="000000"/>
              </a:solidFill>
              <a:latin typeface="Arial"/>
              <a:ea typeface="Arial"/>
              <a:cs typeface="Arial"/>
              <a:sym typeface="Arial"/>
            </a:endParaRPr>
          </a:p>
        </p:txBody>
      </p:sp>
      <p:sp>
        <p:nvSpPr>
          <p:cNvPr id="730" name="Google Shape;730;p73"/>
          <p:cNvSpPr txBox="1"/>
          <p:nvPr/>
        </p:nvSpPr>
        <p:spPr>
          <a:xfrm>
            <a:off x="1330844" y="2674185"/>
            <a:ext cx="319800" cy="431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FEB</a:t>
            </a:r>
            <a:endParaRPr sz="1400" b="0" i="0" u="none" strike="noStrike" cap="none">
              <a:solidFill>
                <a:srgbClr val="000000"/>
              </a:solidFill>
              <a:latin typeface="Arial"/>
              <a:ea typeface="Arial"/>
              <a:cs typeface="Arial"/>
              <a:sym typeface="Arial"/>
            </a:endParaRPr>
          </a:p>
        </p:txBody>
      </p:sp>
      <p:sp>
        <p:nvSpPr>
          <p:cNvPr id="731" name="Google Shape;731;p73"/>
          <p:cNvSpPr txBox="1"/>
          <p:nvPr/>
        </p:nvSpPr>
        <p:spPr>
          <a:xfrm>
            <a:off x="2037551" y="2674185"/>
            <a:ext cx="355800" cy="431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MAR</a:t>
            </a:r>
            <a:endParaRPr sz="1400" b="0" i="0" u="none" strike="noStrike" cap="none">
              <a:solidFill>
                <a:srgbClr val="000000"/>
              </a:solidFill>
              <a:latin typeface="Arial"/>
              <a:ea typeface="Arial"/>
              <a:cs typeface="Arial"/>
              <a:sym typeface="Arial"/>
            </a:endParaRPr>
          </a:p>
        </p:txBody>
      </p:sp>
      <p:sp>
        <p:nvSpPr>
          <p:cNvPr id="732" name="Google Shape;732;p73"/>
          <p:cNvSpPr txBox="1"/>
          <p:nvPr/>
        </p:nvSpPr>
        <p:spPr>
          <a:xfrm>
            <a:off x="2735276" y="2674185"/>
            <a:ext cx="355800" cy="431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APR</a:t>
            </a:r>
            <a:endParaRPr sz="1400" b="0" i="0" u="none" strike="noStrike" cap="none">
              <a:solidFill>
                <a:srgbClr val="000000"/>
              </a:solidFill>
              <a:latin typeface="Arial"/>
              <a:ea typeface="Arial"/>
              <a:cs typeface="Arial"/>
              <a:sym typeface="Arial"/>
            </a:endParaRPr>
          </a:p>
        </p:txBody>
      </p:sp>
      <p:sp>
        <p:nvSpPr>
          <p:cNvPr id="733" name="Google Shape;733;p73"/>
          <p:cNvSpPr txBox="1"/>
          <p:nvPr/>
        </p:nvSpPr>
        <p:spPr>
          <a:xfrm>
            <a:off x="3431876" y="2674185"/>
            <a:ext cx="355800" cy="4311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MAY</a:t>
            </a:r>
            <a:endParaRPr sz="1400" b="0" i="0" u="none" strike="noStrike" cap="none">
              <a:solidFill>
                <a:srgbClr val="000000"/>
              </a:solidFill>
              <a:latin typeface="Arial"/>
              <a:ea typeface="Arial"/>
              <a:cs typeface="Arial"/>
              <a:sym typeface="Arial"/>
            </a:endParaRPr>
          </a:p>
        </p:txBody>
      </p:sp>
      <p:sp>
        <p:nvSpPr>
          <p:cNvPr id="734" name="Google Shape;734;p73"/>
          <p:cNvSpPr txBox="1"/>
          <p:nvPr/>
        </p:nvSpPr>
        <p:spPr>
          <a:xfrm>
            <a:off x="4133112" y="2674185"/>
            <a:ext cx="4347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JUN</a:t>
            </a:r>
            <a:endParaRPr sz="1400" b="0" i="0" u="none" strike="noStrike" cap="none">
              <a:solidFill>
                <a:srgbClr val="000000"/>
              </a:solidFill>
              <a:latin typeface="Arial"/>
              <a:ea typeface="Arial"/>
              <a:cs typeface="Arial"/>
              <a:sym typeface="Arial"/>
            </a:endParaRPr>
          </a:p>
        </p:txBody>
      </p:sp>
      <p:sp>
        <p:nvSpPr>
          <p:cNvPr id="735" name="Google Shape;735;p73"/>
          <p:cNvSpPr txBox="1"/>
          <p:nvPr/>
        </p:nvSpPr>
        <p:spPr>
          <a:xfrm>
            <a:off x="4834362" y="2674185"/>
            <a:ext cx="4347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JUL</a:t>
            </a:r>
            <a:endParaRPr sz="1400" b="0" i="0" u="none" strike="noStrike" cap="none">
              <a:solidFill>
                <a:srgbClr val="000000"/>
              </a:solidFill>
              <a:latin typeface="Arial"/>
              <a:ea typeface="Arial"/>
              <a:cs typeface="Arial"/>
              <a:sym typeface="Arial"/>
            </a:endParaRPr>
          </a:p>
        </p:txBody>
      </p:sp>
      <p:sp>
        <p:nvSpPr>
          <p:cNvPr id="736" name="Google Shape;736;p73"/>
          <p:cNvSpPr txBox="1"/>
          <p:nvPr/>
        </p:nvSpPr>
        <p:spPr>
          <a:xfrm>
            <a:off x="5548756" y="2674185"/>
            <a:ext cx="4347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AUG</a:t>
            </a:r>
            <a:endParaRPr sz="1400" b="0" i="0" u="none" strike="noStrike" cap="none">
              <a:solidFill>
                <a:srgbClr val="000000"/>
              </a:solidFill>
              <a:latin typeface="Arial"/>
              <a:ea typeface="Arial"/>
              <a:cs typeface="Arial"/>
              <a:sym typeface="Arial"/>
            </a:endParaRPr>
          </a:p>
        </p:txBody>
      </p:sp>
      <p:sp>
        <p:nvSpPr>
          <p:cNvPr id="737" name="Google Shape;737;p73"/>
          <p:cNvSpPr txBox="1"/>
          <p:nvPr/>
        </p:nvSpPr>
        <p:spPr>
          <a:xfrm>
            <a:off x="6243200" y="2674185"/>
            <a:ext cx="4347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SEP</a:t>
            </a:r>
            <a:endParaRPr sz="1400" b="0" i="0" u="none" strike="noStrike" cap="none">
              <a:solidFill>
                <a:srgbClr val="000000"/>
              </a:solidFill>
              <a:latin typeface="Arial"/>
              <a:ea typeface="Arial"/>
              <a:cs typeface="Arial"/>
              <a:sym typeface="Arial"/>
            </a:endParaRPr>
          </a:p>
        </p:txBody>
      </p:sp>
      <p:sp>
        <p:nvSpPr>
          <p:cNvPr id="738" name="Google Shape;738;p73"/>
          <p:cNvSpPr txBox="1"/>
          <p:nvPr/>
        </p:nvSpPr>
        <p:spPr>
          <a:xfrm>
            <a:off x="6936150" y="2674185"/>
            <a:ext cx="4347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112C45"/>
                </a:solidFill>
                <a:latin typeface="Arial"/>
                <a:ea typeface="Arial"/>
                <a:cs typeface="Arial"/>
                <a:sym typeface="Arial"/>
              </a:rPr>
              <a:t>OCT</a:t>
            </a:r>
            <a:endParaRPr sz="1400" b="0" i="0" u="none" strike="noStrike" cap="none">
              <a:solidFill>
                <a:srgbClr val="112C45"/>
              </a:solidFill>
              <a:latin typeface="Arial"/>
              <a:ea typeface="Arial"/>
              <a:cs typeface="Arial"/>
              <a:sym typeface="Arial"/>
            </a:endParaRPr>
          </a:p>
        </p:txBody>
      </p:sp>
      <p:sp>
        <p:nvSpPr>
          <p:cNvPr id="739" name="Google Shape;739;p73"/>
          <p:cNvSpPr txBox="1"/>
          <p:nvPr/>
        </p:nvSpPr>
        <p:spPr>
          <a:xfrm>
            <a:off x="7638650" y="2674185"/>
            <a:ext cx="4347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112C45"/>
                </a:solidFill>
                <a:latin typeface="Arial"/>
                <a:ea typeface="Arial"/>
                <a:cs typeface="Arial"/>
                <a:sym typeface="Arial"/>
              </a:rPr>
              <a:t>NOV</a:t>
            </a:r>
            <a:endParaRPr sz="1400" b="0" i="0" u="none" strike="noStrike" cap="none">
              <a:solidFill>
                <a:srgbClr val="112C45"/>
              </a:solidFill>
              <a:latin typeface="Arial"/>
              <a:ea typeface="Arial"/>
              <a:cs typeface="Arial"/>
              <a:sym typeface="Arial"/>
            </a:endParaRPr>
          </a:p>
        </p:txBody>
      </p:sp>
      <p:sp>
        <p:nvSpPr>
          <p:cNvPr id="740" name="Google Shape;740;p73"/>
          <p:cNvSpPr txBox="1"/>
          <p:nvPr/>
        </p:nvSpPr>
        <p:spPr>
          <a:xfrm>
            <a:off x="8341150" y="2674185"/>
            <a:ext cx="434700" cy="2154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112C45"/>
                </a:solidFill>
                <a:latin typeface="Arial"/>
                <a:ea typeface="Arial"/>
                <a:cs typeface="Arial"/>
                <a:sym typeface="Arial"/>
              </a:rPr>
              <a:t>DEC</a:t>
            </a:r>
            <a:endParaRPr sz="1400" b="0" i="0" u="none" strike="noStrike" cap="none">
              <a:solidFill>
                <a:srgbClr val="112C45"/>
              </a:solidFill>
              <a:latin typeface="Arial"/>
              <a:ea typeface="Arial"/>
              <a:cs typeface="Arial"/>
              <a:sym typeface="Arial"/>
            </a:endParaRPr>
          </a:p>
        </p:txBody>
      </p:sp>
      <p:sp>
        <p:nvSpPr>
          <p:cNvPr id="741" name="Google Shape;741;p73"/>
          <p:cNvSpPr/>
          <p:nvPr/>
        </p:nvSpPr>
        <p:spPr>
          <a:xfrm>
            <a:off x="228620" y="1081628"/>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FFE809"/>
                </a:solidFill>
                <a:latin typeface="Arial"/>
                <a:ea typeface="Arial"/>
                <a:cs typeface="Arial"/>
                <a:sym typeface="Arial"/>
              </a:rPr>
              <a:t>JANUARY</a:t>
            </a:r>
            <a:endParaRPr sz="1000" b="0" i="0" u="none" strike="noStrike" cap="none">
              <a:solidFill>
                <a:srgbClr val="FFFFFF"/>
              </a:solidFill>
              <a:latin typeface="Arial"/>
              <a:ea typeface="Arial"/>
              <a:cs typeface="Arial"/>
              <a:sym typeface="Arial"/>
            </a:endParaRPr>
          </a:p>
        </p:txBody>
      </p:sp>
      <p:sp>
        <p:nvSpPr>
          <p:cNvPr id="742" name="Google Shape;742;p73"/>
          <p:cNvSpPr/>
          <p:nvPr/>
        </p:nvSpPr>
        <p:spPr>
          <a:xfrm>
            <a:off x="1691715" y="1081628"/>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0" i="0" u="none" strike="noStrike" cap="none">
                <a:solidFill>
                  <a:srgbClr val="FFE809"/>
                </a:solidFill>
                <a:latin typeface="Arial"/>
                <a:ea typeface="Arial"/>
                <a:cs typeface="Arial"/>
                <a:sym typeface="Arial"/>
              </a:rPr>
              <a:t>MARCH</a:t>
            </a:r>
            <a:endParaRPr sz="1000" b="0" i="0" u="none" strike="noStrike" cap="none">
              <a:solidFill>
                <a:srgbClr val="FFFFFF"/>
              </a:solidFill>
              <a:latin typeface="Arial"/>
              <a:ea typeface="Arial"/>
              <a:cs typeface="Arial"/>
              <a:sym typeface="Arial"/>
            </a:endParaRPr>
          </a:p>
        </p:txBody>
      </p:sp>
      <p:sp>
        <p:nvSpPr>
          <p:cNvPr id="743" name="Google Shape;743;p73"/>
          <p:cNvSpPr/>
          <p:nvPr/>
        </p:nvSpPr>
        <p:spPr>
          <a:xfrm>
            <a:off x="3154810" y="1081628"/>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0" i="0" u="none" strike="noStrike" cap="none">
                <a:solidFill>
                  <a:srgbClr val="FDB84C"/>
                </a:solidFill>
                <a:latin typeface="Arial"/>
                <a:ea typeface="Arial"/>
                <a:cs typeface="Arial"/>
                <a:sym typeface="Arial"/>
              </a:rPr>
              <a:t>MAY</a:t>
            </a:r>
            <a:endParaRPr sz="1000" b="0" i="0" u="none" strike="noStrike" cap="none">
              <a:solidFill>
                <a:srgbClr val="FFFFFF"/>
              </a:solidFill>
              <a:latin typeface="Arial"/>
              <a:ea typeface="Arial"/>
              <a:cs typeface="Arial"/>
              <a:sym typeface="Arial"/>
            </a:endParaRPr>
          </a:p>
        </p:txBody>
      </p:sp>
      <p:sp>
        <p:nvSpPr>
          <p:cNvPr id="744" name="Google Shape;744;p73"/>
          <p:cNvSpPr/>
          <p:nvPr/>
        </p:nvSpPr>
        <p:spPr>
          <a:xfrm>
            <a:off x="4617905" y="1081628"/>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0" i="0" u="none" strike="noStrike" cap="none">
                <a:solidFill>
                  <a:srgbClr val="06AEEF"/>
                </a:solidFill>
                <a:latin typeface="Arial"/>
                <a:ea typeface="Arial"/>
                <a:cs typeface="Arial"/>
                <a:sym typeface="Arial"/>
              </a:rPr>
              <a:t>JULY</a:t>
            </a:r>
            <a:endParaRPr sz="1000" b="0" i="0" u="none" strike="noStrike" cap="none">
              <a:solidFill>
                <a:srgbClr val="FFFFFF"/>
              </a:solidFill>
              <a:latin typeface="Arial"/>
              <a:ea typeface="Arial"/>
              <a:cs typeface="Arial"/>
              <a:sym typeface="Arial"/>
            </a:endParaRPr>
          </a:p>
        </p:txBody>
      </p:sp>
      <p:sp>
        <p:nvSpPr>
          <p:cNvPr id="745" name="Google Shape;745;p73"/>
          <p:cNvSpPr/>
          <p:nvPr/>
        </p:nvSpPr>
        <p:spPr>
          <a:xfrm>
            <a:off x="6081000" y="1081628"/>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0" i="0" u="none" strike="noStrike" cap="none">
                <a:solidFill>
                  <a:srgbClr val="06AEEF"/>
                </a:solidFill>
                <a:latin typeface="Arial"/>
                <a:ea typeface="Arial"/>
                <a:cs typeface="Arial"/>
                <a:sym typeface="Arial"/>
              </a:rPr>
              <a:t>SEPTEMBER</a:t>
            </a:r>
            <a:endParaRPr sz="1000" b="0" i="0" u="none" strike="noStrike" cap="none">
              <a:solidFill>
                <a:srgbClr val="FFFFFF"/>
              </a:solidFill>
              <a:latin typeface="Arial"/>
              <a:ea typeface="Arial"/>
              <a:cs typeface="Arial"/>
              <a:sym typeface="Arial"/>
            </a:endParaRPr>
          </a:p>
        </p:txBody>
      </p:sp>
      <p:sp>
        <p:nvSpPr>
          <p:cNvPr id="746" name="Google Shape;746;p73"/>
          <p:cNvSpPr/>
          <p:nvPr/>
        </p:nvSpPr>
        <p:spPr>
          <a:xfrm>
            <a:off x="7544095" y="1081628"/>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0" i="0" u="none" strike="noStrike" cap="none">
                <a:solidFill>
                  <a:srgbClr val="AAE0FA"/>
                </a:solidFill>
                <a:latin typeface="Arial"/>
                <a:ea typeface="Arial"/>
                <a:cs typeface="Arial"/>
                <a:sym typeface="Arial"/>
              </a:rPr>
              <a:t>NOVEMBER</a:t>
            </a:r>
            <a:endParaRPr sz="1000" b="0" i="0" u="none" strike="noStrike" cap="none">
              <a:solidFill>
                <a:srgbClr val="FFFFFF"/>
              </a:solidFill>
              <a:latin typeface="Arial"/>
              <a:ea typeface="Arial"/>
              <a:cs typeface="Arial"/>
              <a:sym typeface="Arial"/>
            </a:endParaRPr>
          </a:p>
        </p:txBody>
      </p:sp>
      <p:sp>
        <p:nvSpPr>
          <p:cNvPr id="747" name="Google Shape;747;p73"/>
          <p:cNvSpPr/>
          <p:nvPr/>
        </p:nvSpPr>
        <p:spPr>
          <a:xfrm>
            <a:off x="228620" y="3293191"/>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0" i="0" u="none" strike="noStrike" cap="none">
                <a:solidFill>
                  <a:srgbClr val="FFE809"/>
                </a:solidFill>
                <a:latin typeface="Arial"/>
                <a:ea typeface="Arial"/>
                <a:cs typeface="Arial"/>
                <a:sym typeface="Arial"/>
              </a:rPr>
              <a:t>FEBRUARY</a:t>
            </a:r>
            <a:endParaRPr sz="1000" b="0" i="0" u="none" strike="noStrike" cap="none">
              <a:solidFill>
                <a:srgbClr val="FFFFFF"/>
              </a:solidFill>
              <a:latin typeface="Arial"/>
              <a:ea typeface="Arial"/>
              <a:cs typeface="Arial"/>
              <a:sym typeface="Arial"/>
            </a:endParaRPr>
          </a:p>
        </p:txBody>
      </p:sp>
      <p:sp>
        <p:nvSpPr>
          <p:cNvPr id="748" name="Google Shape;748;p73"/>
          <p:cNvSpPr/>
          <p:nvPr/>
        </p:nvSpPr>
        <p:spPr>
          <a:xfrm>
            <a:off x="1691715" y="3293191"/>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0" i="0" u="none" strike="noStrike" cap="none">
                <a:solidFill>
                  <a:srgbClr val="FDB84C"/>
                </a:solidFill>
                <a:latin typeface="Arial"/>
                <a:ea typeface="Arial"/>
                <a:cs typeface="Arial"/>
                <a:sym typeface="Arial"/>
              </a:rPr>
              <a:t>APRIL</a:t>
            </a:r>
            <a:endParaRPr sz="1000" b="0" i="0" u="none" strike="noStrike" cap="none">
              <a:solidFill>
                <a:srgbClr val="FFFFFF"/>
              </a:solidFill>
              <a:latin typeface="Arial"/>
              <a:ea typeface="Arial"/>
              <a:cs typeface="Arial"/>
              <a:sym typeface="Arial"/>
            </a:endParaRPr>
          </a:p>
        </p:txBody>
      </p:sp>
      <p:sp>
        <p:nvSpPr>
          <p:cNvPr id="749" name="Google Shape;749;p73"/>
          <p:cNvSpPr/>
          <p:nvPr/>
        </p:nvSpPr>
        <p:spPr>
          <a:xfrm>
            <a:off x="3154810" y="3293191"/>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0" i="0" u="none" strike="noStrike" cap="none">
                <a:solidFill>
                  <a:srgbClr val="FDB84C"/>
                </a:solidFill>
                <a:latin typeface="Arial"/>
                <a:ea typeface="Arial"/>
                <a:cs typeface="Arial"/>
                <a:sym typeface="Arial"/>
              </a:rPr>
              <a:t>JUNE</a:t>
            </a:r>
            <a:endParaRPr sz="1000" b="0" i="0" u="none" strike="noStrike" cap="none">
              <a:solidFill>
                <a:srgbClr val="FFFFFF"/>
              </a:solidFill>
              <a:latin typeface="Arial"/>
              <a:ea typeface="Arial"/>
              <a:cs typeface="Arial"/>
              <a:sym typeface="Arial"/>
            </a:endParaRPr>
          </a:p>
        </p:txBody>
      </p:sp>
      <p:sp>
        <p:nvSpPr>
          <p:cNvPr id="750" name="Google Shape;750;p73"/>
          <p:cNvSpPr/>
          <p:nvPr/>
        </p:nvSpPr>
        <p:spPr>
          <a:xfrm>
            <a:off x="4617905" y="3293191"/>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0" i="0" u="none" strike="noStrike" cap="none">
                <a:solidFill>
                  <a:srgbClr val="06AEEF"/>
                </a:solidFill>
                <a:latin typeface="Arial"/>
                <a:ea typeface="Arial"/>
                <a:cs typeface="Arial"/>
                <a:sym typeface="Arial"/>
              </a:rPr>
              <a:t>AUGUST</a:t>
            </a:r>
            <a:endParaRPr sz="1000" b="0" i="0" u="none" strike="noStrike" cap="none">
              <a:solidFill>
                <a:srgbClr val="FFFFFF"/>
              </a:solidFill>
              <a:latin typeface="Arial"/>
              <a:ea typeface="Arial"/>
              <a:cs typeface="Arial"/>
              <a:sym typeface="Arial"/>
            </a:endParaRPr>
          </a:p>
        </p:txBody>
      </p:sp>
      <p:sp>
        <p:nvSpPr>
          <p:cNvPr id="751" name="Google Shape;751;p73"/>
          <p:cNvSpPr/>
          <p:nvPr/>
        </p:nvSpPr>
        <p:spPr>
          <a:xfrm>
            <a:off x="6081000" y="3293191"/>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0" i="0" u="none" strike="noStrike" cap="none">
                <a:solidFill>
                  <a:srgbClr val="AAE0FA"/>
                </a:solidFill>
                <a:latin typeface="Arial"/>
                <a:ea typeface="Arial"/>
                <a:cs typeface="Arial"/>
                <a:sym typeface="Arial"/>
              </a:rPr>
              <a:t>OCTOBER</a:t>
            </a:r>
            <a:endParaRPr sz="1000" b="0" i="0" u="none" strike="noStrike" cap="none">
              <a:solidFill>
                <a:schemeClr val="lt1"/>
              </a:solidFill>
              <a:latin typeface="Arial"/>
              <a:ea typeface="Arial"/>
              <a:cs typeface="Arial"/>
              <a:sym typeface="Arial"/>
            </a:endParaRPr>
          </a:p>
        </p:txBody>
      </p:sp>
      <p:sp>
        <p:nvSpPr>
          <p:cNvPr id="752" name="Google Shape;752;p73"/>
          <p:cNvSpPr/>
          <p:nvPr/>
        </p:nvSpPr>
        <p:spPr>
          <a:xfrm>
            <a:off x="7544095" y="3293191"/>
            <a:ext cx="1371600" cy="1188900"/>
          </a:xfrm>
          <a:prstGeom prst="rect">
            <a:avLst/>
          </a:prstGeom>
          <a:solidFill>
            <a:srgbClr val="112C45"/>
          </a:solidFill>
          <a:ln w="19050" cap="flat" cmpd="sng">
            <a:solidFill>
              <a:srgbClr val="112C45"/>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dk1"/>
              </a:buClr>
              <a:buSzPts val="1100"/>
              <a:buFont typeface="Arial"/>
              <a:buNone/>
            </a:pPr>
            <a:r>
              <a:rPr lang="en" sz="1000" b="0" i="0" u="none" strike="noStrike" cap="none">
                <a:solidFill>
                  <a:srgbClr val="AAE0FA"/>
                </a:solidFill>
                <a:latin typeface="Arial"/>
                <a:ea typeface="Arial"/>
                <a:cs typeface="Arial"/>
                <a:sym typeface="Arial"/>
              </a:rPr>
              <a:t>DECEMBER</a:t>
            </a:r>
            <a:endParaRPr sz="1000" b="0" i="0" u="none" strike="noStrike" cap="none">
              <a:solidFill>
                <a:srgbClr val="FFFFFF"/>
              </a:solidFill>
              <a:latin typeface="Arial"/>
              <a:ea typeface="Arial"/>
              <a:cs typeface="Arial"/>
              <a:sym typeface="Arial"/>
            </a:endParaRPr>
          </a:p>
        </p:txBody>
      </p:sp>
      <p:sp>
        <p:nvSpPr>
          <p:cNvPr id="753" name="Google Shape;753;p73"/>
          <p:cNvSpPr/>
          <p:nvPr/>
        </p:nvSpPr>
        <p:spPr>
          <a:xfrm rot="10800000" flipH="1">
            <a:off x="449475" y="2271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4" name="Google Shape;754;p73"/>
          <p:cNvSpPr/>
          <p:nvPr/>
        </p:nvSpPr>
        <p:spPr>
          <a:xfrm rot="10800000" flipH="1">
            <a:off x="1920325" y="2271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5" name="Google Shape;755;p73"/>
          <p:cNvSpPr/>
          <p:nvPr/>
        </p:nvSpPr>
        <p:spPr>
          <a:xfrm rot="10800000" flipH="1">
            <a:off x="3383400" y="2271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6" name="Google Shape;756;p73"/>
          <p:cNvSpPr/>
          <p:nvPr/>
        </p:nvSpPr>
        <p:spPr>
          <a:xfrm rot="10800000" flipH="1">
            <a:off x="4846500" y="2271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7" name="Google Shape;757;p73"/>
          <p:cNvSpPr/>
          <p:nvPr/>
        </p:nvSpPr>
        <p:spPr>
          <a:xfrm rot="10800000" flipH="1">
            <a:off x="6309600" y="2271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p73"/>
          <p:cNvSpPr/>
          <p:nvPr/>
        </p:nvSpPr>
        <p:spPr>
          <a:xfrm rot="10800000" flipH="1">
            <a:off x="7772700" y="2271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9" name="Google Shape;759;p73"/>
          <p:cNvSpPr/>
          <p:nvPr/>
        </p:nvSpPr>
        <p:spPr>
          <a:xfrm flipH="1">
            <a:off x="1266050" y="3114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0" name="Google Shape;760;p73"/>
          <p:cNvSpPr/>
          <p:nvPr/>
        </p:nvSpPr>
        <p:spPr>
          <a:xfrm flipH="1">
            <a:off x="2713375" y="3114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1" name="Google Shape;761;p73"/>
          <p:cNvSpPr/>
          <p:nvPr/>
        </p:nvSpPr>
        <p:spPr>
          <a:xfrm flipH="1">
            <a:off x="4116000" y="3114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2" name="Google Shape;762;p73"/>
          <p:cNvSpPr/>
          <p:nvPr/>
        </p:nvSpPr>
        <p:spPr>
          <a:xfrm flipH="1">
            <a:off x="5579100" y="3114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3" name="Google Shape;763;p73"/>
          <p:cNvSpPr/>
          <p:nvPr/>
        </p:nvSpPr>
        <p:spPr>
          <a:xfrm flipH="1">
            <a:off x="6966000" y="3114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p73"/>
          <p:cNvSpPr/>
          <p:nvPr/>
        </p:nvSpPr>
        <p:spPr>
          <a:xfrm flipH="1">
            <a:off x="8352900" y="3114725"/>
            <a:ext cx="105600" cy="177300"/>
          </a:xfrm>
          <a:prstGeom prst="rtTriangle">
            <a:avLst/>
          </a:prstGeom>
          <a:solidFill>
            <a:srgbClr val="112C4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p73"/>
          <p:cNvSpPr txBox="1">
            <a:spLocks noGrp="1"/>
          </p:cNvSpPr>
          <p:nvPr>
            <p:ph type="body" idx="1"/>
          </p:nvPr>
        </p:nvSpPr>
        <p:spPr>
          <a:xfrm>
            <a:off x="314483" y="1383900"/>
            <a:ext cx="1124100" cy="738900"/>
          </a:xfrm>
          <a:prstGeom prst="rect">
            <a:avLst/>
          </a:prstGeom>
          <a:noFill/>
          <a:ln>
            <a:noFill/>
          </a:ln>
        </p:spPr>
        <p:txBody>
          <a:bodyPr spcFirstLastPara="1" wrap="square" lIns="0" tIns="0" rIns="0" bIns="0" anchor="t" anchorCtr="0">
            <a:noAutofit/>
          </a:bodyPr>
          <a:lstStyle>
            <a:lvl1pPr marL="457200" marR="0" lvl="0"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766" name="Google Shape;766;p73"/>
          <p:cNvSpPr txBox="1">
            <a:spLocks noGrp="1"/>
          </p:cNvSpPr>
          <p:nvPr>
            <p:ph type="body" idx="2"/>
          </p:nvPr>
        </p:nvSpPr>
        <p:spPr>
          <a:xfrm>
            <a:off x="1777521" y="1383900"/>
            <a:ext cx="1124100" cy="738900"/>
          </a:xfrm>
          <a:prstGeom prst="rect">
            <a:avLst/>
          </a:prstGeom>
          <a:noFill/>
          <a:ln>
            <a:noFill/>
          </a:ln>
        </p:spPr>
        <p:txBody>
          <a:bodyPr spcFirstLastPara="1" wrap="square" lIns="0" tIns="0" rIns="0" bIns="0" anchor="t" anchorCtr="0">
            <a:noAutofit/>
          </a:bodyPr>
          <a:lstStyle>
            <a:lvl1pPr marL="457200" marR="0" lvl="0"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767" name="Google Shape;767;p73"/>
          <p:cNvSpPr txBox="1">
            <a:spLocks noGrp="1"/>
          </p:cNvSpPr>
          <p:nvPr>
            <p:ph type="body" idx="3"/>
          </p:nvPr>
        </p:nvSpPr>
        <p:spPr>
          <a:xfrm>
            <a:off x="3240608" y="1383900"/>
            <a:ext cx="1124100" cy="738900"/>
          </a:xfrm>
          <a:prstGeom prst="rect">
            <a:avLst/>
          </a:prstGeom>
          <a:noFill/>
          <a:ln>
            <a:noFill/>
          </a:ln>
        </p:spPr>
        <p:txBody>
          <a:bodyPr spcFirstLastPara="1" wrap="square" lIns="0" tIns="0" rIns="0" bIns="0" anchor="t" anchorCtr="0">
            <a:noAutofit/>
          </a:bodyPr>
          <a:lstStyle>
            <a:lvl1pPr marL="457200" marR="0" lvl="0"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768" name="Google Shape;768;p73"/>
          <p:cNvSpPr txBox="1">
            <a:spLocks noGrp="1"/>
          </p:cNvSpPr>
          <p:nvPr>
            <p:ph type="body" idx="4"/>
          </p:nvPr>
        </p:nvSpPr>
        <p:spPr>
          <a:xfrm>
            <a:off x="4703708" y="1383900"/>
            <a:ext cx="1124100" cy="738900"/>
          </a:xfrm>
          <a:prstGeom prst="rect">
            <a:avLst/>
          </a:prstGeom>
          <a:noFill/>
          <a:ln>
            <a:noFill/>
          </a:ln>
        </p:spPr>
        <p:txBody>
          <a:bodyPr spcFirstLastPara="1" wrap="square" lIns="0" tIns="0" rIns="0" bIns="0" anchor="t" anchorCtr="0">
            <a:noAutofit/>
          </a:bodyPr>
          <a:lstStyle>
            <a:lvl1pPr marL="457200" marR="0" lvl="0"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769" name="Google Shape;769;p73"/>
          <p:cNvSpPr txBox="1">
            <a:spLocks noGrp="1"/>
          </p:cNvSpPr>
          <p:nvPr>
            <p:ph type="body" idx="5"/>
          </p:nvPr>
        </p:nvSpPr>
        <p:spPr>
          <a:xfrm>
            <a:off x="6166808" y="1383900"/>
            <a:ext cx="1124100" cy="738900"/>
          </a:xfrm>
          <a:prstGeom prst="rect">
            <a:avLst/>
          </a:prstGeom>
          <a:noFill/>
          <a:ln>
            <a:noFill/>
          </a:ln>
        </p:spPr>
        <p:txBody>
          <a:bodyPr spcFirstLastPara="1" wrap="square" lIns="0" tIns="0" rIns="0" bIns="0" anchor="t" anchorCtr="0">
            <a:noAutofit/>
          </a:bodyPr>
          <a:lstStyle>
            <a:lvl1pPr marL="457200" marR="0" lvl="0"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770" name="Google Shape;770;p73"/>
          <p:cNvSpPr txBox="1">
            <a:spLocks noGrp="1"/>
          </p:cNvSpPr>
          <p:nvPr>
            <p:ph type="body" idx="6"/>
          </p:nvPr>
        </p:nvSpPr>
        <p:spPr>
          <a:xfrm>
            <a:off x="7629908" y="1383900"/>
            <a:ext cx="1124100" cy="738900"/>
          </a:xfrm>
          <a:prstGeom prst="rect">
            <a:avLst/>
          </a:prstGeom>
          <a:noFill/>
          <a:ln>
            <a:noFill/>
          </a:ln>
        </p:spPr>
        <p:txBody>
          <a:bodyPr spcFirstLastPara="1" wrap="square" lIns="0" tIns="0" rIns="0" bIns="0" anchor="t" anchorCtr="0">
            <a:noAutofit/>
          </a:bodyPr>
          <a:lstStyle>
            <a:lvl1pPr marL="457200" marR="0" lvl="0"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771" name="Google Shape;771;p73"/>
          <p:cNvSpPr txBox="1">
            <a:spLocks noGrp="1"/>
          </p:cNvSpPr>
          <p:nvPr>
            <p:ph type="body" idx="7"/>
          </p:nvPr>
        </p:nvSpPr>
        <p:spPr>
          <a:xfrm>
            <a:off x="314483" y="3575050"/>
            <a:ext cx="1124100" cy="738900"/>
          </a:xfrm>
          <a:prstGeom prst="rect">
            <a:avLst/>
          </a:prstGeom>
          <a:noFill/>
          <a:ln>
            <a:noFill/>
          </a:ln>
        </p:spPr>
        <p:txBody>
          <a:bodyPr spcFirstLastPara="1" wrap="square" lIns="0" tIns="0" rIns="0" bIns="0" anchor="t" anchorCtr="0">
            <a:noAutofit/>
          </a:bodyPr>
          <a:lstStyle>
            <a:lvl1pPr marL="457200" marR="0" lvl="0"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772" name="Google Shape;772;p73"/>
          <p:cNvSpPr txBox="1">
            <a:spLocks noGrp="1"/>
          </p:cNvSpPr>
          <p:nvPr>
            <p:ph type="body" idx="8"/>
          </p:nvPr>
        </p:nvSpPr>
        <p:spPr>
          <a:xfrm>
            <a:off x="1777521" y="3575050"/>
            <a:ext cx="1124100" cy="738900"/>
          </a:xfrm>
          <a:prstGeom prst="rect">
            <a:avLst/>
          </a:prstGeom>
          <a:noFill/>
          <a:ln>
            <a:noFill/>
          </a:ln>
        </p:spPr>
        <p:txBody>
          <a:bodyPr spcFirstLastPara="1" wrap="square" lIns="0" tIns="0" rIns="0" bIns="0" anchor="t" anchorCtr="0">
            <a:noAutofit/>
          </a:bodyPr>
          <a:lstStyle>
            <a:lvl1pPr marL="457200" marR="0" lvl="0"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773" name="Google Shape;773;p73"/>
          <p:cNvSpPr txBox="1">
            <a:spLocks noGrp="1"/>
          </p:cNvSpPr>
          <p:nvPr>
            <p:ph type="body" idx="9"/>
          </p:nvPr>
        </p:nvSpPr>
        <p:spPr>
          <a:xfrm>
            <a:off x="3240608" y="3575050"/>
            <a:ext cx="1124100" cy="738900"/>
          </a:xfrm>
          <a:prstGeom prst="rect">
            <a:avLst/>
          </a:prstGeom>
          <a:noFill/>
          <a:ln>
            <a:noFill/>
          </a:ln>
        </p:spPr>
        <p:txBody>
          <a:bodyPr spcFirstLastPara="1" wrap="square" lIns="0" tIns="0" rIns="0" bIns="0" anchor="t" anchorCtr="0">
            <a:noAutofit/>
          </a:bodyPr>
          <a:lstStyle>
            <a:lvl1pPr marL="457200" marR="0" lvl="0"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774" name="Google Shape;774;p73"/>
          <p:cNvSpPr txBox="1">
            <a:spLocks noGrp="1"/>
          </p:cNvSpPr>
          <p:nvPr>
            <p:ph type="body" idx="13"/>
          </p:nvPr>
        </p:nvSpPr>
        <p:spPr>
          <a:xfrm>
            <a:off x="4703708" y="3575050"/>
            <a:ext cx="1124100" cy="738900"/>
          </a:xfrm>
          <a:prstGeom prst="rect">
            <a:avLst/>
          </a:prstGeom>
          <a:noFill/>
          <a:ln>
            <a:noFill/>
          </a:ln>
        </p:spPr>
        <p:txBody>
          <a:bodyPr spcFirstLastPara="1" wrap="square" lIns="0" tIns="0" rIns="0" bIns="0" anchor="t" anchorCtr="0">
            <a:noAutofit/>
          </a:bodyPr>
          <a:lstStyle>
            <a:lvl1pPr marL="457200" marR="0" lvl="0"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775" name="Google Shape;775;p73"/>
          <p:cNvSpPr txBox="1">
            <a:spLocks noGrp="1"/>
          </p:cNvSpPr>
          <p:nvPr>
            <p:ph type="body" idx="14"/>
          </p:nvPr>
        </p:nvSpPr>
        <p:spPr>
          <a:xfrm>
            <a:off x="6166808" y="3575050"/>
            <a:ext cx="1124100" cy="738900"/>
          </a:xfrm>
          <a:prstGeom prst="rect">
            <a:avLst/>
          </a:prstGeom>
          <a:noFill/>
          <a:ln>
            <a:noFill/>
          </a:ln>
        </p:spPr>
        <p:txBody>
          <a:bodyPr spcFirstLastPara="1" wrap="square" lIns="0" tIns="0" rIns="0" bIns="0" anchor="t" anchorCtr="0">
            <a:noAutofit/>
          </a:bodyPr>
          <a:lstStyle>
            <a:lvl1pPr marL="457200" marR="0" lvl="0"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776" name="Google Shape;776;p73"/>
          <p:cNvSpPr txBox="1">
            <a:spLocks noGrp="1"/>
          </p:cNvSpPr>
          <p:nvPr>
            <p:ph type="body" idx="15"/>
          </p:nvPr>
        </p:nvSpPr>
        <p:spPr>
          <a:xfrm>
            <a:off x="7629908" y="3575050"/>
            <a:ext cx="1124100" cy="738900"/>
          </a:xfrm>
          <a:prstGeom prst="rect">
            <a:avLst/>
          </a:prstGeom>
          <a:noFill/>
          <a:ln>
            <a:noFill/>
          </a:ln>
        </p:spPr>
        <p:txBody>
          <a:bodyPr spcFirstLastPara="1" wrap="square" lIns="0" tIns="0" rIns="0" bIns="0" anchor="t" anchorCtr="0">
            <a:noAutofit/>
          </a:bodyPr>
          <a:lstStyle>
            <a:lvl1pPr marL="457200" marR="0" lvl="0"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1pPr>
            <a:lvl2pPr marL="914400" marR="0" lvl="1"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2pPr>
            <a:lvl3pPr marL="1371600" marR="0" lvl="2"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3pPr>
            <a:lvl4pPr marL="1828800" marR="0" lvl="3"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4pPr>
            <a:lvl5pPr marL="2286000" marR="0" lvl="4"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5pPr>
            <a:lvl6pPr marL="2743200" marR="0" lvl="5"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6pPr>
            <a:lvl7pPr marL="3200400" marR="0" lvl="6"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7pPr>
            <a:lvl8pPr marL="3657600" marR="0" lvl="7"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8pPr>
            <a:lvl9pPr marL="4114800" marR="0" lvl="8" indent="-292100" algn="l">
              <a:lnSpc>
                <a:spcPct val="100000"/>
              </a:lnSpc>
              <a:spcBef>
                <a:spcPts val="0"/>
              </a:spcBef>
              <a:spcAft>
                <a:spcPts val="0"/>
              </a:spcAft>
              <a:buClr>
                <a:schemeClr val="lt1"/>
              </a:buClr>
              <a:buSzPts val="1000"/>
              <a:buFont typeface="Arial"/>
              <a:buChar char="■"/>
              <a:defRPr sz="1000" b="0" i="0" u="none" strike="noStrike" cap="none">
                <a:solidFill>
                  <a:schemeClr val="lt1"/>
                </a:solidFill>
                <a:latin typeface="Arial"/>
                <a:ea typeface="Arial"/>
                <a:cs typeface="Arial"/>
                <a:sym typeface="Arial"/>
              </a:defRPr>
            </a:lvl9pPr>
          </a:lstStyle>
          <a:p>
            <a:endParaRPr/>
          </a:p>
        </p:txBody>
      </p:sp>
      <p:sp>
        <p:nvSpPr>
          <p:cNvPr id="777" name="Google Shape;777;p73"/>
          <p:cNvSpPr txBox="1">
            <a:spLocks noGrp="1"/>
          </p:cNvSpPr>
          <p:nvPr>
            <p:ph type="title"/>
          </p:nvPr>
        </p:nvSpPr>
        <p:spPr>
          <a:xfrm>
            <a:off x="179175" y="211738"/>
            <a:ext cx="2106300" cy="6747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Pull Quote Slide">
  <p:cSld name="CUSTOM_2">
    <p:spTree>
      <p:nvGrpSpPr>
        <p:cNvPr id="1" name="Shape 778"/>
        <p:cNvGrpSpPr/>
        <p:nvPr/>
      </p:nvGrpSpPr>
      <p:grpSpPr>
        <a:xfrm>
          <a:off x="0" y="0"/>
          <a:ext cx="0" cy="0"/>
          <a:chOff x="0" y="0"/>
          <a:chExt cx="0" cy="0"/>
        </a:xfrm>
      </p:grpSpPr>
      <p:grpSp>
        <p:nvGrpSpPr>
          <p:cNvPr id="779" name="Google Shape;779;p74"/>
          <p:cNvGrpSpPr/>
          <p:nvPr/>
        </p:nvGrpSpPr>
        <p:grpSpPr>
          <a:xfrm>
            <a:off x="228600" y="430380"/>
            <a:ext cx="8687039" cy="237431"/>
            <a:chOff x="18025" y="276802"/>
            <a:chExt cx="9126000" cy="356128"/>
          </a:xfrm>
        </p:grpSpPr>
        <p:sp>
          <p:nvSpPr>
            <p:cNvPr id="780" name="Google Shape;780;p74"/>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1" name="Google Shape;781;p74"/>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74"/>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83" name="Google Shape;783;p74"/>
          <p:cNvSpPr/>
          <p:nvPr/>
        </p:nvSpPr>
        <p:spPr>
          <a:xfrm>
            <a:off x="4117500" y="91398"/>
            <a:ext cx="909000" cy="909000"/>
          </a:xfrm>
          <a:prstGeom prst="ellipse">
            <a:avLst/>
          </a:prstGeom>
          <a:solidFill>
            <a:schemeClr val="lt1"/>
          </a:solidFill>
          <a:ln>
            <a:noFill/>
          </a:ln>
        </p:spPr>
        <p:txBody>
          <a:bodyPr spcFirstLastPara="1" wrap="square" lIns="91425" tIns="91425" rIns="91425" bIns="91425" anchor="ctr" anchorCtr="0">
            <a:noAutofit/>
          </a:bodyPr>
          <a:lstStyle/>
          <a:p>
            <a:pPr marL="0" marR="0" lvl="0" indent="0" algn="l" rtl="0">
              <a:lnSpc>
                <a:spcPct val="110000"/>
              </a:lnSpc>
              <a:spcBef>
                <a:spcPts val="0"/>
              </a:spcBef>
              <a:spcAft>
                <a:spcPts val="0"/>
              </a:spcAft>
              <a:buClr>
                <a:srgbClr val="000000"/>
              </a:buClr>
              <a:buSzPts val="5000"/>
              <a:buFont typeface="Arial"/>
              <a:buNone/>
            </a:pPr>
            <a:endParaRPr sz="5000" b="0" i="0" u="none" strike="noStrike" cap="none">
              <a:solidFill>
                <a:schemeClr val="lt1"/>
              </a:solidFill>
              <a:latin typeface="Arial"/>
              <a:ea typeface="Arial"/>
              <a:cs typeface="Arial"/>
              <a:sym typeface="Arial"/>
            </a:endParaRPr>
          </a:p>
        </p:txBody>
      </p:sp>
      <p:sp>
        <p:nvSpPr>
          <p:cNvPr id="784" name="Google Shape;784;p74"/>
          <p:cNvSpPr/>
          <p:nvPr/>
        </p:nvSpPr>
        <p:spPr>
          <a:xfrm>
            <a:off x="4181775" y="158786"/>
            <a:ext cx="777300" cy="780600"/>
          </a:xfrm>
          <a:prstGeom prst="ellipse">
            <a:avLst/>
          </a:prstGeom>
          <a:solidFill>
            <a:srgbClr val="112C45"/>
          </a:solidFill>
          <a:ln w="28575" cap="flat" cmpd="sng">
            <a:solidFill>
              <a:srgbClr val="06AEEF"/>
            </a:solidFill>
            <a:prstDash val="solid"/>
            <a:round/>
            <a:headEnd type="none" w="sm" len="sm"/>
            <a:tailEnd type="none" w="sm" len="sm"/>
          </a:ln>
        </p:spPr>
        <p:txBody>
          <a:bodyPr spcFirstLastPara="1" wrap="square" lIns="0" tIns="0" rIns="0" bIns="0" anchor="t" anchorCtr="0">
            <a:noAutofit/>
          </a:bodyPr>
          <a:lstStyle/>
          <a:p>
            <a:pPr marL="0" marR="0" lvl="0" indent="0" algn="ctr" rtl="0">
              <a:lnSpc>
                <a:spcPct val="200000"/>
              </a:lnSpc>
              <a:spcBef>
                <a:spcPts val="0"/>
              </a:spcBef>
              <a:spcAft>
                <a:spcPts val="0"/>
              </a:spcAft>
              <a:buClr>
                <a:srgbClr val="000000"/>
              </a:buClr>
              <a:buSzPts val="4800"/>
              <a:buFont typeface="Arial"/>
              <a:buNone/>
            </a:pPr>
            <a:r>
              <a:rPr lang="en" sz="4800" b="0" i="0" u="none" strike="noStrike" cap="none">
                <a:solidFill>
                  <a:schemeClr val="lt1"/>
                </a:solidFill>
                <a:latin typeface="Arial"/>
                <a:ea typeface="Arial"/>
                <a:cs typeface="Arial"/>
                <a:sym typeface="Arial"/>
              </a:rPr>
              <a:t>“</a:t>
            </a:r>
            <a:endParaRPr sz="4800" b="0" i="0" u="none" strike="noStrike" cap="none">
              <a:solidFill>
                <a:schemeClr val="lt1"/>
              </a:solidFill>
              <a:latin typeface="Arial"/>
              <a:ea typeface="Arial"/>
              <a:cs typeface="Arial"/>
              <a:sym typeface="Arial"/>
            </a:endParaRPr>
          </a:p>
        </p:txBody>
      </p:sp>
      <p:sp>
        <p:nvSpPr>
          <p:cNvPr id="785" name="Google Shape;785;p74"/>
          <p:cNvSpPr txBox="1">
            <a:spLocks noGrp="1"/>
          </p:cNvSpPr>
          <p:nvPr>
            <p:ph type="title"/>
          </p:nvPr>
        </p:nvSpPr>
        <p:spPr>
          <a:xfrm>
            <a:off x="257175" y="1928850"/>
            <a:ext cx="8658600" cy="1285800"/>
          </a:xfrm>
          <a:prstGeom prst="rect">
            <a:avLst/>
          </a:prstGeom>
          <a:noFill/>
          <a:ln>
            <a:noFill/>
          </a:ln>
        </p:spPr>
        <p:txBody>
          <a:bodyPr spcFirstLastPara="1" wrap="square" lIns="0" tIns="0" rIns="0" bIns="0" anchor="t" anchorCtr="0">
            <a:spAutoFit/>
          </a:bodyPr>
          <a:lstStyle>
            <a:lvl1pPr marR="0" lvl="0" algn="ctr">
              <a:lnSpc>
                <a:spcPct val="100000"/>
              </a:lnSpc>
              <a:spcBef>
                <a:spcPts val="0"/>
              </a:spcBef>
              <a:spcAft>
                <a:spcPts val="0"/>
              </a:spcAft>
              <a:buClr>
                <a:srgbClr val="000000"/>
              </a:buClr>
              <a:buSzPts val="4300"/>
              <a:buFont typeface="Arial"/>
              <a:buNone/>
              <a:defRPr sz="43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Credits Slide">
  <p:cSld name="CUSTOM_5">
    <p:spTree>
      <p:nvGrpSpPr>
        <p:cNvPr id="1" name="Shape 786"/>
        <p:cNvGrpSpPr/>
        <p:nvPr/>
      </p:nvGrpSpPr>
      <p:grpSpPr>
        <a:xfrm>
          <a:off x="0" y="0"/>
          <a:ext cx="0" cy="0"/>
          <a:chOff x="0" y="0"/>
          <a:chExt cx="0" cy="0"/>
        </a:xfrm>
      </p:grpSpPr>
      <p:grpSp>
        <p:nvGrpSpPr>
          <p:cNvPr id="787" name="Google Shape;787;p75"/>
          <p:cNvGrpSpPr/>
          <p:nvPr/>
        </p:nvGrpSpPr>
        <p:grpSpPr>
          <a:xfrm>
            <a:off x="1834025" y="430380"/>
            <a:ext cx="7081776" cy="237431"/>
            <a:chOff x="18025" y="276802"/>
            <a:chExt cx="9126000" cy="356128"/>
          </a:xfrm>
        </p:grpSpPr>
        <p:sp>
          <p:nvSpPr>
            <p:cNvPr id="788" name="Google Shape;788;p75"/>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9" name="Google Shape;789;p75"/>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75"/>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91" name="Google Shape;791;p75"/>
          <p:cNvSpPr txBox="1"/>
          <p:nvPr/>
        </p:nvSpPr>
        <p:spPr>
          <a:xfrm>
            <a:off x="242900" y="867725"/>
            <a:ext cx="8672700" cy="30780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 sz="2000" b="0" i="0" u="none" strike="noStrike" cap="none">
                <a:solidFill>
                  <a:srgbClr val="000000"/>
                </a:solidFill>
                <a:latin typeface="Arial"/>
                <a:ea typeface="Arial"/>
                <a:cs typeface="Arial"/>
                <a:sym typeface="Arial"/>
              </a:rPr>
              <a:t>A special thanks to:</a:t>
            </a:r>
            <a:endParaRPr sz="2000" b="0" i="0" u="none" strike="noStrike" cap="none">
              <a:solidFill>
                <a:srgbClr val="000000"/>
              </a:solidFill>
              <a:latin typeface="Arial"/>
              <a:ea typeface="Arial"/>
              <a:cs typeface="Arial"/>
              <a:sym typeface="Arial"/>
            </a:endParaRPr>
          </a:p>
        </p:txBody>
      </p:sp>
      <p:pic>
        <p:nvPicPr>
          <p:cNvPr id="792" name="Google Shape;792;p75"/>
          <p:cNvPicPr preferRelativeResize="0"/>
          <p:nvPr/>
        </p:nvPicPr>
        <p:blipFill rotWithShape="1">
          <a:blip r:embed="rId2">
            <a:alphaModFix/>
          </a:blip>
          <a:srcRect/>
          <a:stretch/>
        </p:blipFill>
        <p:spPr>
          <a:xfrm>
            <a:off x="242900" y="4197400"/>
            <a:ext cx="1828800" cy="331076"/>
          </a:xfrm>
          <a:prstGeom prst="rect">
            <a:avLst/>
          </a:prstGeom>
          <a:noFill/>
          <a:ln>
            <a:noFill/>
          </a:ln>
        </p:spPr>
      </p:pic>
      <p:pic>
        <p:nvPicPr>
          <p:cNvPr id="793" name="Google Shape;793;p75"/>
          <p:cNvPicPr preferRelativeResize="0"/>
          <p:nvPr/>
        </p:nvPicPr>
        <p:blipFill rotWithShape="1">
          <a:blip r:embed="rId3">
            <a:alphaModFix/>
          </a:blip>
          <a:srcRect/>
          <a:stretch/>
        </p:blipFill>
        <p:spPr>
          <a:xfrm>
            <a:off x="2388258" y="4058688"/>
            <a:ext cx="614635" cy="608499"/>
          </a:xfrm>
          <a:prstGeom prst="rect">
            <a:avLst/>
          </a:prstGeom>
          <a:noFill/>
          <a:ln>
            <a:noFill/>
          </a:ln>
        </p:spPr>
      </p:pic>
      <p:sp>
        <p:nvSpPr>
          <p:cNvPr id="794" name="Google Shape;794;p75"/>
          <p:cNvSpPr txBox="1">
            <a:spLocks noGrp="1"/>
          </p:cNvSpPr>
          <p:nvPr>
            <p:ph type="body" idx="1"/>
          </p:nvPr>
        </p:nvSpPr>
        <p:spPr>
          <a:xfrm>
            <a:off x="4810700" y="1266825"/>
            <a:ext cx="4104900" cy="2621400"/>
          </a:xfrm>
          <a:prstGeom prst="rect">
            <a:avLst/>
          </a:prstGeom>
          <a:noFill/>
          <a:ln>
            <a:noFill/>
          </a:ln>
        </p:spPr>
        <p:txBody>
          <a:bodyPr spcFirstLastPara="1" wrap="square" lIns="0" tIns="0" rIns="0" bIns="0" anchor="t" anchorCtr="0">
            <a:noAutofit/>
          </a:bodyPr>
          <a:lstStyle>
            <a:lvl1pPr marL="457200" marR="0" lvl="0"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795" name="Google Shape;795;p75"/>
          <p:cNvSpPr txBox="1">
            <a:spLocks noGrp="1"/>
          </p:cNvSpPr>
          <p:nvPr>
            <p:ph type="body" idx="2"/>
          </p:nvPr>
        </p:nvSpPr>
        <p:spPr>
          <a:xfrm>
            <a:off x="242900" y="1266825"/>
            <a:ext cx="4104900" cy="2621400"/>
          </a:xfrm>
          <a:prstGeom prst="rect">
            <a:avLst/>
          </a:prstGeom>
          <a:noFill/>
          <a:ln>
            <a:noFill/>
          </a:ln>
        </p:spPr>
        <p:txBody>
          <a:bodyPr spcFirstLastPara="1" wrap="square" lIns="0" tIns="0" rIns="0" bIns="0" anchor="t" anchorCtr="0">
            <a:noAutofit/>
          </a:bodyPr>
          <a:lstStyle>
            <a:lvl1pPr marL="457200" marR="0" lvl="0"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1pPr>
            <a:lvl2pPr marL="914400" marR="0" lvl="1"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2pPr>
            <a:lvl3pPr marL="1371600" marR="0" lvl="2"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3pPr>
            <a:lvl4pPr marL="1828800" marR="0" lvl="3"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4pPr>
            <a:lvl5pPr marL="2286000" marR="0" lvl="4"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5pPr>
            <a:lvl6pPr marL="2743200" marR="0" lvl="5"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6pPr>
            <a:lvl7pPr marL="3200400" marR="0" lvl="6"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7pPr>
            <a:lvl8pPr marL="3657600" marR="0" lvl="7"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8pPr>
            <a:lvl9pPr marL="4114800" marR="0" lvl="8" indent="-342900" algn="l">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a:ea typeface="Arial"/>
                <a:cs typeface="Arial"/>
                <a:sym typeface="Arial"/>
              </a:defRPr>
            </a:lvl9pPr>
          </a:lstStyle>
          <a:p>
            <a:endParaRPr/>
          </a:p>
        </p:txBody>
      </p:sp>
      <p:sp>
        <p:nvSpPr>
          <p:cNvPr id="796" name="Google Shape;796;p75"/>
          <p:cNvSpPr txBox="1">
            <a:spLocks noGrp="1"/>
          </p:cNvSpPr>
          <p:nvPr>
            <p:ph type="title"/>
          </p:nvPr>
        </p:nvSpPr>
        <p:spPr>
          <a:xfrm>
            <a:off x="179175" y="211750"/>
            <a:ext cx="1654800" cy="674700"/>
          </a:xfrm>
          <a:prstGeom prst="rect">
            <a:avLst/>
          </a:prstGeom>
          <a:noFill/>
          <a:ln>
            <a:noFill/>
          </a:ln>
        </p:spPr>
        <p:txBody>
          <a:bodyPr spcFirstLastPara="1" wrap="square" lIns="0" tIns="0" rIns="0" bIns="0" anchor="t" anchorCtr="0">
            <a:noAutofit/>
          </a:bodyPr>
          <a:lstStyle>
            <a:lvl1pPr marR="0" lvl="0" algn="l">
              <a:lnSpc>
                <a:spcPct val="100000"/>
              </a:lnSpc>
              <a:spcBef>
                <a:spcPts val="0"/>
              </a:spcBef>
              <a:spcAft>
                <a:spcPts val="0"/>
              </a:spcAft>
              <a:buClr>
                <a:srgbClr val="000000"/>
              </a:buClr>
              <a:buSzPts val="3600"/>
              <a:buFont typeface="Arial"/>
              <a:buNone/>
              <a:defRPr sz="3600" b="0" i="0" u="none" strike="noStrike" cap="none">
                <a:solidFill>
                  <a:srgbClr val="000000"/>
                </a:solidFill>
                <a:latin typeface="Arial"/>
                <a:ea typeface="Arial"/>
                <a:cs typeface="Arial"/>
                <a:sym typeface="Arial"/>
              </a:defRPr>
            </a:lvl1pPr>
            <a:lvl2pPr marR="0" lvl="1"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Blank with Icon Slide">
  <p:cSld name="CUSTOM_6">
    <p:spTree>
      <p:nvGrpSpPr>
        <p:cNvPr id="1" name="Shape 797"/>
        <p:cNvGrpSpPr/>
        <p:nvPr/>
      </p:nvGrpSpPr>
      <p:grpSpPr>
        <a:xfrm>
          <a:off x="0" y="0"/>
          <a:ext cx="0" cy="0"/>
          <a:chOff x="0" y="0"/>
          <a:chExt cx="0" cy="0"/>
        </a:xfrm>
      </p:grpSpPr>
      <p:grpSp>
        <p:nvGrpSpPr>
          <p:cNvPr id="798" name="Google Shape;798;p76"/>
          <p:cNvGrpSpPr/>
          <p:nvPr/>
        </p:nvGrpSpPr>
        <p:grpSpPr>
          <a:xfrm>
            <a:off x="228600" y="430380"/>
            <a:ext cx="8687039" cy="237431"/>
            <a:chOff x="18025" y="276802"/>
            <a:chExt cx="9126000" cy="356128"/>
          </a:xfrm>
        </p:grpSpPr>
        <p:sp>
          <p:nvSpPr>
            <p:cNvPr id="799" name="Google Shape;799;p76"/>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76"/>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1" name="Google Shape;801;p76"/>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02" name="Google Shape;802;p76"/>
          <p:cNvSpPr/>
          <p:nvPr/>
        </p:nvSpPr>
        <p:spPr>
          <a:xfrm>
            <a:off x="4181775" y="158786"/>
            <a:ext cx="777300" cy="780600"/>
          </a:xfrm>
          <a:prstGeom prst="ellipse">
            <a:avLst/>
          </a:prstGeom>
          <a:solidFill>
            <a:srgbClr val="112C45"/>
          </a:solidFill>
          <a:ln w="28575" cap="flat" cmpd="sng">
            <a:solidFill>
              <a:srgbClr val="06AEEF"/>
            </a:solidFill>
            <a:prstDash val="solid"/>
            <a:round/>
            <a:headEnd type="none" w="sm" len="sm"/>
            <a:tailEnd type="none" w="sm" len="sm"/>
          </a:ln>
        </p:spPr>
        <p:txBody>
          <a:bodyPr spcFirstLastPara="1" wrap="square" lIns="0" tIns="91425" rIns="0" bIns="0" anchor="t" anchorCtr="0">
            <a:noAutofit/>
          </a:bodyPr>
          <a:lstStyle/>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chemeClr val="lt1"/>
              </a:solidFill>
              <a:latin typeface="Arial"/>
              <a:ea typeface="Arial"/>
              <a:cs typeface="Arial"/>
              <a:sym typeface="Arial"/>
            </a:endParaRPr>
          </a:p>
        </p:txBody>
      </p:sp>
      <p:sp>
        <p:nvSpPr>
          <p:cNvPr id="803" name="Google Shape;803;p76"/>
          <p:cNvSpPr>
            <a:spLocks noGrp="1"/>
          </p:cNvSpPr>
          <p:nvPr>
            <p:ph type="pic" idx="2"/>
          </p:nvPr>
        </p:nvSpPr>
        <p:spPr>
          <a:xfrm>
            <a:off x="4332875" y="308025"/>
            <a:ext cx="475200" cy="482100"/>
          </a:xfrm>
          <a:prstGeom prst="rect">
            <a:avLst/>
          </a:prstGeom>
          <a:noFill/>
          <a:ln w="9525" cap="flat" cmpd="sng">
            <a:solidFill>
              <a:srgbClr val="000000"/>
            </a:solidFill>
            <a:prstDash val="solid"/>
            <a:round/>
            <a:headEnd type="none" w="sm" len="sm"/>
            <a:tailEnd type="none" w="sm" len="sm"/>
          </a:ln>
        </p:spPr>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Blank Slide">
  <p:cSld name="CUSTOM_7">
    <p:spTree>
      <p:nvGrpSpPr>
        <p:cNvPr id="1" name="Shape 804"/>
        <p:cNvGrpSpPr/>
        <p:nvPr/>
      </p:nvGrpSpPr>
      <p:grpSpPr>
        <a:xfrm>
          <a:off x="0" y="0"/>
          <a:ext cx="0" cy="0"/>
          <a:chOff x="0" y="0"/>
          <a:chExt cx="0" cy="0"/>
        </a:xfrm>
      </p:grpSpPr>
      <p:grpSp>
        <p:nvGrpSpPr>
          <p:cNvPr id="805" name="Google Shape;805;p77"/>
          <p:cNvGrpSpPr/>
          <p:nvPr/>
        </p:nvGrpSpPr>
        <p:grpSpPr>
          <a:xfrm>
            <a:off x="228600" y="228605"/>
            <a:ext cx="8687039" cy="237431"/>
            <a:chOff x="18025" y="276802"/>
            <a:chExt cx="9126000" cy="356128"/>
          </a:xfrm>
        </p:grpSpPr>
        <p:sp>
          <p:nvSpPr>
            <p:cNvPr id="806" name="Google Shape;806;p77"/>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7" name="Google Shape;807;p77"/>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8" name="Google Shape;808;p77"/>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Instructions">
  <p:cSld name="CUSTOM_8">
    <p:spTree>
      <p:nvGrpSpPr>
        <p:cNvPr id="1" name="Shape 809"/>
        <p:cNvGrpSpPr/>
        <p:nvPr/>
      </p:nvGrpSpPr>
      <p:grpSpPr>
        <a:xfrm>
          <a:off x="0" y="0"/>
          <a:ext cx="0" cy="0"/>
          <a:chOff x="0" y="0"/>
          <a:chExt cx="0" cy="0"/>
        </a:xfrm>
      </p:grpSpPr>
      <p:sp>
        <p:nvSpPr>
          <p:cNvPr id="810" name="Google Shape;810;p78"/>
          <p:cNvSpPr txBox="1"/>
          <p:nvPr/>
        </p:nvSpPr>
        <p:spPr>
          <a:xfrm>
            <a:off x="142915" y="150769"/>
            <a:ext cx="2752800" cy="7389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600"/>
              <a:buFont typeface="Arial"/>
              <a:buNone/>
            </a:pPr>
            <a:r>
              <a:rPr lang="en" sz="3600" b="0" i="0" u="none" strike="noStrike" cap="none">
                <a:solidFill>
                  <a:srgbClr val="112C45"/>
                </a:solidFill>
                <a:latin typeface="Arial"/>
                <a:ea typeface="Arial"/>
                <a:cs typeface="Arial"/>
                <a:sym typeface="Arial"/>
              </a:rPr>
              <a:t>Instructions</a:t>
            </a:r>
            <a:endParaRPr sz="3600" b="0" i="0" u="none" strike="noStrike" cap="none">
              <a:solidFill>
                <a:srgbClr val="112C45"/>
              </a:solidFill>
              <a:latin typeface="Arial"/>
              <a:ea typeface="Arial"/>
              <a:cs typeface="Arial"/>
              <a:sym typeface="Arial"/>
            </a:endParaRPr>
          </a:p>
        </p:txBody>
      </p:sp>
      <p:grpSp>
        <p:nvGrpSpPr>
          <p:cNvPr id="811" name="Google Shape;811;p78"/>
          <p:cNvGrpSpPr/>
          <p:nvPr/>
        </p:nvGrpSpPr>
        <p:grpSpPr>
          <a:xfrm>
            <a:off x="2976073" y="430380"/>
            <a:ext cx="5939201" cy="237431"/>
            <a:chOff x="18025" y="276802"/>
            <a:chExt cx="9126000" cy="356128"/>
          </a:xfrm>
        </p:grpSpPr>
        <p:sp>
          <p:nvSpPr>
            <p:cNvPr id="812" name="Google Shape;812;p78"/>
            <p:cNvSpPr/>
            <p:nvPr/>
          </p:nvSpPr>
          <p:spPr>
            <a:xfrm>
              <a:off x="18025" y="276802"/>
              <a:ext cx="9126000" cy="54300"/>
            </a:xfrm>
            <a:prstGeom prst="rect">
              <a:avLst/>
            </a:prstGeom>
            <a:solidFill>
              <a:srgbClr val="FFE80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3" name="Google Shape;813;p78"/>
            <p:cNvSpPr/>
            <p:nvPr/>
          </p:nvSpPr>
          <p:spPr>
            <a:xfrm>
              <a:off x="18025" y="433752"/>
              <a:ext cx="9126000" cy="54300"/>
            </a:xfrm>
            <a:prstGeom prst="rect">
              <a:avLst/>
            </a:prstGeom>
            <a:solidFill>
              <a:srgbClr val="FDB84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4" name="Google Shape;814;p78"/>
            <p:cNvSpPr/>
            <p:nvPr/>
          </p:nvSpPr>
          <p:spPr>
            <a:xfrm>
              <a:off x="18025" y="578630"/>
              <a:ext cx="9126000" cy="543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KPI Updates">
  <p:cSld name="MAIN_POINT">
    <p:bg>
      <p:bgPr>
        <a:solidFill>
          <a:schemeClr val="lt1"/>
        </a:solidFill>
        <a:effectLst/>
      </p:bgPr>
    </p:bg>
    <p:spTree>
      <p:nvGrpSpPr>
        <p:cNvPr id="1" name="Shape 71"/>
        <p:cNvGrpSpPr/>
        <p:nvPr/>
      </p:nvGrpSpPr>
      <p:grpSpPr>
        <a:xfrm>
          <a:off x="0" y="0"/>
          <a:ext cx="0" cy="0"/>
          <a:chOff x="0" y="0"/>
          <a:chExt cx="0" cy="0"/>
        </a:xfrm>
      </p:grpSpPr>
      <p:graphicFrame>
        <p:nvGraphicFramePr>
          <p:cNvPr id="72" name="Google Shape;72;p9"/>
          <p:cNvGraphicFramePr/>
          <p:nvPr/>
        </p:nvGraphicFramePr>
        <p:xfrm>
          <a:off x="226313" y="1420925"/>
          <a:ext cx="3000000" cy="3000000"/>
        </p:xfrm>
        <a:graphic>
          <a:graphicData uri="http://schemas.openxmlformats.org/drawingml/2006/table">
            <a:tbl>
              <a:tblPr>
                <a:noFill/>
                <a:tableStyleId>{9053DB2A-5F7F-4A42-998B-682B29974B64}</a:tableStyleId>
              </a:tblPr>
              <a:tblGrid>
                <a:gridCol w="8691375">
                  <a:extLst>
                    <a:ext uri="{9D8B030D-6E8A-4147-A177-3AD203B41FA5}">
                      <a16:colId xmlns:a16="http://schemas.microsoft.com/office/drawing/2014/main" val="20000"/>
                    </a:ext>
                  </a:extLst>
                </a:gridCol>
              </a:tblGrid>
              <a:tr h="987150">
                <a:tc>
                  <a:txBody>
                    <a:bodyPr/>
                    <a:lstStyle/>
                    <a:p>
                      <a:pPr marL="0" lvl="0" indent="0" algn="l" rtl="0">
                        <a:spcBef>
                          <a:spcPts val="0"/>
                        </a:spcBef>
                        <a:spcAft>
                          <a:spcPts val="0"/>
                        </a:spcAft>
                        <a:buNone/>
                      </a:pPr>
                      <a:endParaRPr/>
                    </a:p>
                  </a:txBody>
                  <a:tcPr marL="91425" marR="91425" marT="91425" marB="91425">
                    <a:lnL w="28575" cap="flat" cmpd="sng">
                      <a:solidFill>
                        <a:schemeClr val="dk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73" name="Google Shape;73;p9"/>
          <p:cNvGraphicFramePr/>
          <p:nvPr/>
        </p:nvGraphicFramePr>
        <p:xfrm>
          <a:off x="226300" y="2657563"/>
          <a:ext cx="3000000" cy="3000000"/>
        </p:xfrm>
        <a:graphic>
          <a:graphicData uri="http://schemas.openxmlformats.org/drawingml/2006/table">
            <a:tbl>
              <a:tblPr>
                <a:noFill/>
                <a:tableStyleId>{9053DB2A-5F7F-4A42-998B-682B29974B64}</a:tableStyleId>
              </a:tblPr>
              <a:tblGrid>
                <a:gridCol w="8691375">
                  <a:extLst>
                    <a:ext uri="{9D8B030D-6E8A-4147-A177-3AD203B41FA5}">
                      <a16:colId xmlns:a16="http://schemas.microsoft.com/office/drawing/2014/main" val="20000"/>
                    </a:ext>
                  </a:extLst>
                </a:gridCol>
              </a:tblGrid>
              <a:tr h="987150">
                <a:tc>
                  <a:txBody>
                    <a:bodyPr/>
                    <a:lstStyle/>
                    <a:p>
                      <a:pPr marL="0" lvl="0" indent="0" algn="l" rtl="0">
                        <a:spcBef>
                          <a:spcPts val="0"/>
                        </a:spcBef>
                        <a:spcAft>
                          <a:spcPts val="0"/>
                        </a:spcAft>
                        <a:buNone/>
                      </a:pPr>
                      <a:endParaRPr/>
                    </a:p>
                  </a:txBody>
                  <a:tcPr marL="91425" marR="91425" marT="91425" marB="91425">
                    <a:lnL w="28575" cap="flat" cmpd="sng">
                      <a:solidFill>
                        <a:schemeClr val="dk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74" name="Google Shape;74;p9"/>
          <p:cNvGraphicFramePr/>
          <p:nvPr/>
        </p:nvGraphicFramePr>
        <p:xfrm>
          <a:off x="226300" y="3894500"/>
          <a:ext cx="3000000" cy="3000000"/>
        </p:xfrm>
        <a:graphic>
          <a:graphicData uri="http://schemas.openxmlformats.org/drawingml/2006/table">
            <a:tbl>
              <a:tblPr>
                <a:noFill/>
                <a:tableStyleId>{9053DB2A-5F7F-4A42-998B-682B29974B64}</a:tableStyleId>
              </a:tblPr>
              <a:tblGrid>
                <a:gridCol w="8691375">
                  <a:extLst>
                    <a:ext uri="{9D8B030D-6E8A-4147-A177-3AD203B41FA5}">
                      <a16:colId xmlns:a16="http://schemas.microsoft.com/office/drawing/2014/main" val="20000"/>
                    </a:ext>
                  </a:extLst>
                </a:gridCol>
              </a:tblGrid>
              <a:tr h="987150">
                <a:tc>
                  <a:txBody>
                    <a:bodyPr/>
                    <a:lstStyle/>
                    <a:p>
                      <a:pPr marL="0" lvl="0" indent="0" algn="l" rtl="0">
                        <a:spcBef>
                          <a:spcPts val="0"/>
                        </a:spcBef>
                        <a:spcAft>
                          <a:spcPts val="0"/>
                        </a:spcAft>
                        <a:buNone/>
                      </a:pPr>
                      <a:endParaRPr/>
                    </a:p>
                  </a:txBody>
                  <a:tcPr marL="91425" marR="91425" marT="91425" marB="91425">
                    <a:lnL w="28575" cap="flat" cmpd="sng">
                      <a:solidFill>
                        <a:schemeClr val="dk1">
                          <a:alpha val="0"/>
                        </a:schemeClr>
                      </a:solidFill>
                      <a:prstDash val="solid"/>
                      <a:round/>
                      <a:headEnd type="none" w="sm" len="sm"/>
                      <a:tailEnd type="none" w="sm" len="sm"/>
                    </a:lnL>
                    <a:lnR w="28575" cap="flat" cmpd="sng">
                      <a:solidFill>
                        <a:schemeClr val="dk1"/>
                      </a:solidFill>
                      <a:prstDash val="solid"/>
                      <a:round/>
                      <a:headEnd type="none" w="sm" len="sm"/>
                      <a:tailEnd type="none" w="sm" len="sm"/>
                    </a:lnR>
                    <a:lnT w="28575" cap="flat" cmpd="sng">
                      <a:solidFill>
                        <a:schemeClr val="dk1"/>
                      </a:solidFill>
                      <a:prstDash val="solid"/>
                      <a:round/>
                      <a:headEnd type="none" w="sm" len="sm"/>
                      <a:tailEnd type="none" w="sm" len="sm"/>
                    </a:lnT>
                    <a:lnB w="28575" cap="flat" cmpd="sng">
                      <a:solidFill>
                        <a:schemeClr val="dk1"/>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75" name="Google Shape;75;p9"/>
          <p:cNvSpPr txBox="1">
            <a:spLocks noGrp="1"/>
          </p:cNvSpPr>
          <p:nvPr>
            <p:ph type="title"/>
          </p:nvPr>
        </p:nvSpPr>
        <p:spPr>
          <a:xfrm>
            <a:off x="230900" y="457200"/>
            <a:ext cx="4406400" cy="562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1"/>
              </a:buClr>
              <a:buSzPts val="3600"/>
              <a:buNone/>
              <a:defRPr/>
            </a:lvl1pPr>
            <a:lvl2pPr lvl="1">
              <a:spcBef>
                <a:spcPts val="0"/>
              </a:spcBef>
              <a:spcAft>
                <a:spcPts val="0"/>
              </a:spcAft>
              <a:buClr>
                <a:schemeClr val="dk1"/>
              </a:buClr>
              <a:buSzPts val="3600"/>
              <a:buNone/>
              <a:defRPr sz="3600"/>
            </a:lvl2pPr>
            <a:lvl3pPr lvl="2">
              <a:spcBef>
                <a:spcPts val="0"/>
              </a:spcBef>
              <a:spcAft>
                <a:spcPts val="0"/>
              </a:spcAft>
              <a:buClr>
                <a:schemeClr val="dk1"/>
              </a:buClr>
              <a:buSzPts val="3600"/>
              <a:buNone/>
              <a:defRPr sz="3600"/>
            </a:lvl3pPr>
            <a:lvl4pPr lvl="3">
              <a:spcBef>
                <a:spcPts val="0"/>
              </a:spcBef>
              <a:spcAft>
                <a:spcPts val="0"/>
              </a:spcAft>
              <a:buClr>
                <a:schemeClr val="dk1"/>
              </a:buClr>
              <a:buSzPts val="3600"/>
              <a:buNone/>
              <a:defRPr sz="3600"/>
            </a:lvl4pPr>
            <a:lvl5pPr lvl="4">
              <a:spcBef>
                <a:spcPts val="0"/>
              </a:spcBef>
              <a:spcAft>
                <a:spcPts val="0"/>
              </a:spcAft>
              <a:buClr>
                <a:schemeClr val="dk1"/>
              </a:buClr>
              <a:buSzPts val="3600"/>
              <a:buNone/>
              <a:defRPr sz="3600"/>
            </a:lvl5pPr>
            <a:lvl6pPr lvl="5">
              <a:spcBef>
                <a:spcPts val="0"/>
              </a:spcBef>
              <a:spcAft>
                <a:spcPts val="0"/>
              </a:spcAft>
              <a:buClr>
                <a:schemeClr val="dk1"/>
              </a:buClr>
              <a:buSzPts val="3600"/>
              <a:buNone/>
              <a:defRPr sz="3600"/>
            </a:lvl6pPr>
            <a:lvl7pPr lvl="6">
              <a:spcBef>
                <a:spcPts val="0"/>
              </a:spcBef>
              <a:spcAft>
                <a:spcPts val="0"/>
              </a:spcAft>
              <a:buClr>
                <a:schemeClr val="dk1"/>
              </a:buClr>
              <a:buSzPts val="3600"/>
              <a:buNone/>
              <a:defRPr sz="3600"/>
            </a:lvl7pPr>
            <a:lvl8pPr lvl="7">
              <a:spcBef>
                <a:spcPts val="0"/>
              </a:spcBef>
              <a:spcAft>
                <a:spcPts val="0"/>
              </a:spcAft>
              <a:buClr>
                <a:schemeClr val="dk1"/>
              </a:buClr>
              <a:buSzPts val="3600"/>
              <a:buNone/>
              <a:defRPr sz="3600"/>
            </a:lvl8pPr>
            <a:lvl9pPr lvl="8">
              <a:spcBef>
                <a:spcPts val="0"/>
              </a:spcBef>
              <a:spcAft>
                <a:spcPts val="0"/>
              </a:spcAft>
              <a:buClr>
                <a:schemeClr val="dk1"/>
              </a:buClr>
              <a:buSzPts val="3600"/>
              <a:buNone/>
              <a:defRPr sz="3600"/>
            </a:lvl9pPr>
          </a:lstStyle>
          <a:p>
            <a:endParaRPr/>
          </a:p>
        </p:txBody>
      </p:sp>
      <p:sp>
        <p:nvSpPr>
          <p:cNvPr id="76" name="Google Shape;76;p9"/>
          <p:cNvSpPr txBox="1">
            <a:spLocks noGrp="1"/>
          </p:cNvSpPr>
          <p:nvPr>
            <p:ph type="subTitle" idx="1"/>
          </p:nvPr>
        </p:nvSpPr>
        <p:spPr>
          <a:xfrm>
            <a:off x="230900" y="1420775"/>
            <a:ext cx="2140200" cy="987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77" name="Google Shape;77;p9"/>
          <p:cNvSpPr txBox="1">
            <a:spLocks noGrp="1"/>
          </p:cNvSpPr>
          <p:nvPr>
            <p:ph type="subTitle" idx="2"/>
          </p:nvPr>
        </p:nvSpPr>
        <p:spPr>
          <a:xfrm>
            <a:off x="230900" y="2657638"/>
            <a:ext cx="2140200" cy="987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78" name="Google Shape;78;p9"/>
          <p:cNvSpPr txBox="1">
            <a:spLocks noGrp="1"/>
          </p:cNvSpPr>
          <p:nvPr>
            <p:ph type="subTitle" idx="3"/>
          </p:nvPr>
        </p:nvSpPr>
        <p:spPr>
          <a:xfrm>
            <a:off x="230900" y="3894525"/>
            <a:ext cx="2140200" cy="987300"/>
          </a:xfrm>
          <a:prstGeom prst="rect">
            <a:avLst/>
          </a:prstGeom>
        </p:spPr>
        <p:txBody>
          <a:bodyPr spcFirstLastPara="1" wrap="square" lIns="91425" tIns="91425" rIns="91425" bIns="91425" anchor="ctr" anchorCtr="0">
            <a:noAutofit/>
          </a:bodyPr>
          <a:lstStyle>
            <a:lvl1pPr lvl="0">
              <a:spcBef>
                <a:spcPts val="0"/>
              </a:spcBef>
              <a:spcAft>
                <a:spcPts val="0"/>
              </a:spcAft>
              <a:buClr>
                <a:schemeClr val="dk1"/>
              </a:buClr>
              <a:buSzPts val="2400"/>
              <a:buNone/>
              <a:defRPr/>
            </a:lvl1pPr>
            <a:lvl2pPr lvl="1">
              <a:spcBef>
                <a:spcPts val="0"/>
              </a:spcBef>
              <a:spcAft>
                <a:spcPts val="0"/>
              </a:spcAft>
              <a:buClr>
                <a:schemeClr val="dk1"/>
              </a:buClr>
              <a:buSzPts val="2400"/>
              <a:buNone/>
              <a:defRPr/>
            </a:lvl2pPr>
            <a:lvl3pPr lvl="2">
              <a:spcBef>
                <a:spcPts val="0"/>
              </a:spcBef>
              <a:spcAft>
                <a:spcPts val="0"/>
              </a:spcAft>
              <a:buClr>
                <a:schemeClr val="dk1"/>
              </a:buClr>
              <a:buSzPts val="2400"/>
              <a:buNone/>
              <a:defRPr/>
            </a:lvl3pPr>
            <a:lvl4pPr lvl="3">
              <a:spcBef>
                <a:spcPts val="0"/>
              </a:spcBef>
              <a:spcAft>
                <a:spcPts val="0"/>
              </a:spcAft>
              <a:buClr>
                <a:schemeClr val="dk1"/>
              </a:buClr>
              <a:buSzPts val="2400"/>
              <a:buNone/>
              <a:defRPr/>
            </a:lvl4pPr>
            <a:lvl5pPr lvl="4">
              <a:spcBef>
                <a:spcPts val="0"/>
              </a:spcBef>
              <a:spcAft>
                <a:spcPts val="0"/>
              </a:spcAft>
              <a:buClr>
                <a:schemeClr val="dk1"/>
              </a:buClr>
              <a:buSzPts val="2400"/>
              <a:buNone/>
              <a:defRPr/>
            </a:lvl5pPr>
            <a:lvl6pPr lvl="5">
              <a:spcBef>
                <a:spcPts val="0"/>
              </a:spcBef>
              <a:spcAft>
                <a:spcPts val="0"/>
              </a:spcAft>
              <a:buClr>
                <a:schemeClr val="dk1"/>
              </a:buClr>
              <a:buSzPts val="2400"/>
              <a:buNone/>
              <a:defRPr/>
            </a:lvl6pPr>
            <a:lvl7pPr lvl="6">
              <a:spcBef>
                <a:spcPts val="0"/>
              </a:spcBef>
              <a:spcAft>
                <a:spcPts val="0"/>
              </a:spcAft>
              <a:buClr>
                <a:schemeClr val="dk1"/>
              </a:buClr>
              <a:buSzPts val="2400"/>
              <a:buNone/>
              <a:defRPr/>
            </a:lvl7pPr>
            <a:lvl8pPr lvl="7">
              <a:spcBef>
                <a:spcPts val="0"/>
              </a:spcBef>
              <a:spcAft>
                <a:spcPts val="0"/>
              </a:spcAft>
              <a:buClr>
                <a:schemeClr val="dk1"/>
              </a:buClr>
              <a:buSzPts val="2400"/>
              <a:buNone/>
              <a:defRPr/>
            </a:lvl8pPr>
            <a:lvl9pPr lvl="8">
              <a:spcBef>
                <a:spcPts val="0"/>
              </a:spcBef>
              <a:spcAft>
                <a:spcPts val="0"/>
              </a:spcAft>
              <a:buClr>
                <a:schemeClr val="dk1"/>
              </a:buClr>
              <a:buSzPts val="2400"/>
              <a:buNone/>
              <a:defRPr/>
            </a:lvl9pPr>
          </a:lstStyle>
          <a:p>
            <a:endParaRPr/>
          </a:p>
        </p:txBody>
      </p:sp>
      <p:sp>
        <p:nvSpPr>
          <p:cNvPr id="79" name="Google Shape;79;p9"/>
          <p:cNvSpPr txBox="1">
            <a:spLocks noGrp="1"/>
          </p:cNvSpPr>
          <p:nvPr>
            <p:ph type="body" idx="4"/>
          </p:nvPr>
        </p:nvSpPr>
        <p:spPr>
          <a:xfrm>
            <a:off x="3086100" y="1420975"/>
            <a:ext cx="2857500" cy="9870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80" name="Google Shape;80;p9"/>
          <p:cNvSpPr txBox="1">
            <a:spLocks noGrp="1"/>
          </p:cNvSpPr>
          <p:nvPr>
            <p:ph type="body" idx="5"/>
          </p:nvPr>
        </p:nvSpPr>
        <p:spPr>
          <a:xfrm>
            <a:off x="3086100" y="2657788"/>
            <a:ext cx="2857500" cy="9870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81" name="Google Shape;81;p9"/>
          <p:cNvSpPr txBox="1">
            <a:spLocks noGrp="1"/>
          </p:cNvSpPr>
          <p:nvPr>
            <p:ph type="body" idx="6"/>
          </p:nvPr>
        </p:nvSpPr>
        <p:spPr>
          <a:xfrm>
            <a:off x="3085975" y="3894525"/>
            <a:ext cx="2857500" cy="987000"/>
          </a:xfrm>
          <a:prstGeom prst="rect">
            <a:avLst/>
          </a:prstGeom>
        </p:spPr>
        <p:txBody>
          <a:bodyPr spcFirstLastPara="1" wrap="square" lIns="91425" tIns="91425" rIns="91425" bIns="91425" anchor="ctr" anchorCtr="0">
            <a:noAutofit/>
          </a:bodyPr>
          <a:lstStyle>
            <a:lvl1pPr marL="457200" lvl="0" indent="-292100">
              <a:spcBef>
                <a:spcPts val="0"/>
              </a:spcBef>
              <a:spcAft>
                <a:spcPts val="0"/>
              </a:spcAft>
              <a:buClr>
                <a:schemeClr val="dk1"/>
              </a:buClr>
              <a:buSzPts val="1000"/>
              <a:buChar char="●"/>
              <a:defRPr sz="1000"/>
            </a:lvl1pPr>
            <a:lvl2pPr marL="914400" lvl="1" indent="-292100">
              <a:spcBef>
                <a:spcPts val="0"/>
              </a:spcBef>
              <a:spcAft>
                <a:spcPts val="0"/>
              </a:spcAft>
              <a:buClr>
                <a:schemeClr val="dk1"/>
              </a:buClr>
              <a:buSzPts val="1000"/>
              <a:buChar char="○"/>
              <a:defRPr sz="1000"/>
            </a:lvl2pPr>
            <a:lvl3pPr marL="1371600" lvl="2" indent="-292100">
              <a:spcBef>
                <a:spcPts val="0"/>
              </a:spcBef>
              <a:spcAft>
                <a:spcPts val="0"/>
              </a:spcAft>
              <a:buClr>
                <a:schemeClr val="dk1"/>
              </a:buClr>
              <a:buSzPts val="1000"/>
              <a:buChar char="■"/>
              <a:defRPr sz="1000"/>
            </a:lvl3pPr>
            <a:lvl4pPr marL="1828800" lvl="3" indent="-292100">
              <a:spcBef>
                <a:spcPts val="0"/>
              </a:spcBef>
              <a:spcAft>
                <a:spcPts val="0"/>
              </a:spcAft>
              <a:buClr>
                <a:schemeClr val="dk1"/>
              </a:buClr>
              <a:buSzPts val="1000"/>
              <a:buChar char="●"/>
              <a:defRPr sz="1000"/>
            </a:lvl4pPr>
            <a:lvl5pPr marL="2286000" lvl="4" indent="-292100">
              <a:spcBef>
                <a:spcPts val="0"/>
              </a:spcBef>
              <a:spcAft>
                <a:spcPts val="0"/>
              </a:spcAft>
              <a:buClr>
                <a:schemeClr val="dk1"/>
              </a:buClr>
              <a:buSzPts val="1000"/>
              <a:buChar char="○"/>
              <a:defRPr sz="1000"/>
            </a:lvl5pPr>
            <a:lvl6pPr marL="2743200" lvl="5" indent="-292100">
              <a:spcBef>
                <a:spcPts val="0"/>
              </a:spcBef>
              <a:spcAft>
                <a:spcPts val="0"/>
              </a:spcAft>
              <a:buClr>
                <a:schemeClr val="dk1"/>
              </a:buClr>
              <a:buSzPts val="1000"/>
              <a:buChar char="■"/>
              <a:defRPr sz="1000"/>
            </a:lvl6pPr>
            <a:lvl7pPr marL="3200400" lvl="6" indent="-292100">
              <a:spcBef>
                <a:spcPts val="0"/>
              </a:spcBef>
              <a:spcAft>
                <a:spcPts val="0"/>
              </a:spcAft>
              <a:buClr>
                <a:schemeClr val="dk1"/>
              </a:buClr>
              <a:buSzPts val="1000"/>
              <a:buChar char="●"/>
              <a:defRPr sz="1000"/>
            </a:lvl7pPr>
            <a:lvl8pPr marL="3657600" lvl="7" indent="-292100">
              <a:spcBef>
                <a:spcPts val="0"/>
              </a:spcBef>
              <a:spcAft>
                <a:spcPts val="0"/>
              </a:spcAft>
              <a:buClr>
                <a:schemeClr val="dk1"/>
              </a:buClr>
              <a:buSzPts val="1000"/>
              <a:buChar char="○"/>
              <a:defRPr sz="1000"/>
            </a:lvl8pPr>
            <a:lvl9pPr marL="4114800" lvl="8" indent="-292100">
              <a:spcBef>
                <a:spcPts val="0"/>
              </a:spcBef>
              <a:spcAft>
                <a:spcPts val="0"/>
              </a:spcAft>
              <a:buClr>
                <a:schemeClr val="dk1"/>
              </a:buClr>
              <a:buSzPts val="1000"/>
              <a:buChar char="■"/>
              <a:defRPr sz="1000"/>
            </a:lvl9pPr>
          </a:lstStyle>
          <a:p>
            <a:endParaRPr/>
          </a:p>
        </p:txBody>
      </p:sp>
      <p:sp>
        <p:nvSpPr>
          <p:cNvPr id="82" name="Google Shape;82;p9"/>
          <p:cNvSpPr txBox="1">
            <a:spLocks noGrp="1"/>
          </p:cNvSpPr>
          <p:nvPr>
            <p:ph type="title" idx="7"/>
          </p:nvPr>
        </p:nvSpPr>
        <p:spPr>
          <a:xfrm>
            <a:off x="6106025" y="1421125"/>
            <a:ext cx="2811900" cy="987000"/>
          </a:xfrm>
          <a:prstGeom prst="rect">
            <a:avLst/>
          </a:prstGeom>
        </p:spPr>
        <p:txBody>
          <a:bodyPr spcFirstLastPara="1" wrap="square" lIns="91425" tIns="91425" rIns="91425" bIns="91425" anchor="ctr" anchorCtr="0">
            <a:normAutofit/>
          </a:bodyPr>
          <a:lstStyle>
            <a:lvl1pPr lvl="0" algn="r">
              <a:spcBef>
                <a:spcPts val="0"/>
              </a:spcBef>
              <a:spcAft>
                <a:spcPts val="0"/>
              </a:spcAft>
              <a:buClr>
                <a:schemeClr val="dk1"/>
              </a:buClr>
              <a:buSzPts val="7200"/>
              <a:buNone/>
              <a:defRPr sz="7200"/>
            </a:lvl1pPr>
            <a:lvl2pPr lvl="1" algn="r">
              <a:spcBef>
                <a:spcPts val="0"/>
              </a:spcBef>
              <a:spcAft>
                <a:spcPts val="0"/>
              </a:spcAft>
              <a:buSzPts val="7200"/>
              <a:buNone/>
              <a:defRPr sz="7200"/>
            </a:lvl2pPr>
            <a:lvl3pPr lvl="2" algn="r">
              <a:spcBef>
                <a:spcPts val="0"/>
              </a:spcBef>
              <a:spcAft>
                <a:spcPts val="0"/>
              </a:spcAft>
              <a:buSzPts val="7200"/>
              <a:buNone/>
              <a:defRPr sz="7200"/>
            </a:lvl3pPr>
            <a:lvl4pPr lvl="3" algn="r">
              <a:spcBef>
                <a:spcPts val="0"/>
              </a:spcBef>
              <a:spcAft>
                <a:spcPts val="0"/>
              </a:spcAft>
              <a:buSzPts val="7200"/>
              <a:buNone/>
              <a:defRPr sz="7200"/>
            </a:lvl4pPr>
            <a:lvl5pPr lvl="4" algn="r">
              <a:spcBef>
                <a:spcPts val="0"/>
              </a:spcBef>
              <a:spcAft>
                <a:spcPts val="0"/>
              </a:spcAft>
              <a:buSzPts val="7200"/>
              <a:buNone/>
              <a:defRPr sz="7200"/>
            </a:lvl5pPr>
            <a:lvl6pPr lvl="5" algn="r">
              <a:spcBef>
                <a:spcPts val="0"/>
              </a:spcBef>
              <a:spcAft>
                <a:spcPts val="0"/>
              </a:spcAft>
              <a:buSzPts val="7200"/>
              <a:buNone/>
              <a:defRPr sz="7200"/>
            </a:lvl6pPr>
            <a:lvl7pPr lvl="6" algn="r">
              <a:spcBef>
                <a:spcPts val="0"/>
              </a:spcBef>
              <a:spcAft>
                <a:spcPts val="0"/>
              </a:spcAft>
              <a:buSzPts val="7200"/>
              <a:buNone/>
              <a:defRPr sz="7200"/>
            </a:lvl7pPr>
            <a:lvl8pPr lvl="7" algn="r">
              <a:spcBef>
                <a:spcPts val="0"/>
              </a:spcBef>
              <a:spcAft>
                <a:spcPts val="0"/>
              </a:spcAft>
              <a:buSzPts val="7200"/>
              <a:buNone/>
              <a:defRPr sz="7200"/>
            </a:lvl8pPr>
            <a:lvl9pPr lvl="8" algn="r">
              <a:spcBef>
                <a:spcPts val="0"/>
              </a:spcBef>
              <a:spcAft>
                <a:spcPts val="0"/>
              </a:spcAft>
              <a:buSzPts val="7200"/>
              <a:buNone/>
              <a:defRPr sz="7200"/>
            </a:lvl9pPr>
          </a:lstStyle>
          <a:p>
            <a:endParaRPr/>
          </a:p>
        </p:txBody>
      </p:sp>
      <p:sp>
        <p:nvSpPr>
          <p:cNvPr id="83" name="Google Shape;83;p9"/>
          <p:cNvSpPr txBox="1">
            <a:spLocks noGrp="1"/>
          </p:cNvSpPr>
          <p:nvPr>
            <p:ph type="title" idx="8"/>
          </p:nvPr>
        </p:nvSpPr>
        <p:spPr>
          <a:xfrm>
            <a:off x="6106025" y="2657788"/>
            <a:ext cx="2811900" cy="987000"/>
          </a:xfrm>
          <a:prstGeom prst="rect">
            <a:avLst/>
          </a:prstGeom>
        </p:spPr>
        <p:txBody>
          <a:bodyPr spcFirstLastPara="1" wrap="square" lIns="91425" tIns="91425" rIns="91425" bIns="91425" anchor="ctr" anchorCtr="0">
            <a:normAutofit/>
          </a:bodyPr>
          <a:lstStyle>
            <a:lvl1pPr lvl="0" algn="r">
              <a:spcBef>
                <a:spcPts val="0"/>
              </a:spcBef>
              <a:spcAft>
                <a:spcPts val="0"/>
              </a:spcAft>
              <a:buClr>
                <a:schemeClr val="dk1"/>
              </a:buClr>
              <a:buSzPts val="7200"/>
              <a:buNone/>
              <a:defRPr sz="7200"/>
            </a:lvl1pPr>
            <a:lvl2pPr lvl="1" algn="r">
              <a:spcBef>
                <a:spcPts val="0"/>
              </a:spcBef>
              <a:spcAft>
                <a:spcPts val="0"/>
              </a:spcAft>
              <a:buSzPts val="7200"/>
              <a:buNone/>
              <a:defRPr sz="7200"/>
            </a:lvl2pPr>
            <a:lvl3pPr lvl="2" algn="r">
              <a:spcBef>
                <a:spcPts val="0"/>
              </a:spcBef>
              <a:spcAft>
                <a:spcPts val="0"/>
              </a:spcAft>
              <a:buSzPts val="7200"/>
              <a:buNone/>
              <a:defRPr sz="7200"/>
            </a:lvl3pPr>
            <a:lvl4pPr lvl="3" algn="r">
              <a:spcBef>
                <a:spcPts val="0"/>
              </a:spcBef>
              <a:spcAft>
                <a:spcPts val="0"/>
              </a:spcAft>
              <a:buSzPts val="7200"/>
              <a:buNone/>
              <a:defRPr sz="7200"/>
            </a:lvl4pPr>
            <a:lvl5pPr lvl="4" algn="r">
              <a:spcBef>
                <a:spcPts val="0"/>
              </a:spcBef>
              <a:spcAft>
                <a:spcPts val="0"/>
              </a:spcAft>
              <a:buSzPts val="7200"/>
              <a:buNone/>
              <a:defRPr sz="7200"/>
            </a:lvl5pPr>
            <a:lvl6pPr lvl="5" algn="r">
              <a:spcBef>
                <a:spcPts val="0"/>
              </a:spcBef>
              <a:spcAft>
                <a:spcPts val="0"/>
              </a:spcAft>
              <a:buSzPts val="7200"/>
              <a:buNone/>
              <a:defRPr sz="7200"/>
            </a:lvl6pPr>
            <a:lvl7pPr lvl="6" algn="r">
              <a:spcBef>
                <a:spcPts val="0"/>
              </a:spcBef>
              <a:spcAft>
                <a:spcPts val="0"/>
              </a:spcAft>
              <a:buSzPts val="7200"/>
              <a:buNone/>
              <a:defRPr sz="7200"/>
            </a:lvl7pPr>
            <a:lvl8pPr lvl="7" algn="r">
              <a:spcBef>
                <a:spcPts val="0"/>
              </a:spcBef>
              <a:spcAft>
                <a:spcPts val="0"/>
              </a:spcAft>
              <a:buSzPts val="7200"/>
              <a:buNone/>
              <a:defRPr sz="7200"/>
            </a:lvl8pPr>
            <a:lvl9pPr lvl="8" algn="r">
              <a:spcBef>
                <a:spcPts val="0"/>
              </a:spcBef>
              <a:spcAft>
                <a:spcPts val="0"/>
              </a:spcAft>
              <a:buSzPts val="7200"/>
              <a:buNone/>
              <a:defRPr sz="7200"/>
            </a:lvl9pPr>
          </a:lstStyle>
          <a:p>
            <a:endParaRPr/>
          </a:p>
        </p:txBody>
      </p:sp>
      <p:sp>
        <p:nvSpPr>
          <p:cNvPr id="84" name="Google Shape;84;p9"/>
          <p:cNvSpPr txBox="1">
            <a:spLocks noGrp="1"/>
          </p:cNvSpPr>
          <p:nvPr>
            <p:ph type="title" idx="9"/>
          </p:nvPr>
        </p:nvSpPr>
        <p:spPr>
          <a:xfrm>
            <a:off x="6106025" y="3894475"/>
            <a:ext cx="2811900" cy="987000"/>
          </a:xfrm>
          <a:prstGeom prst="rect">
            <a:avLst/>
          </a:prstGeom>
        </p:spPr>
        <p:txBody>
          <a:bodyPr spcFirstLastPara="1" wrap="square" lIns="91425" tIns="91425" rIns="91425" bIns="91425" anchor="ctr" anchorCtr="0">
            <a:normAutofit/>
          </a:bodyPr>
          <a:lstStyle>
            <a:lvl1pPr lvl="0" algn="r">
              <a:spcBef>
                <a:spcPts val="0"/>
              </a:spcBef>
              <a:spcAft>
                <a:spcPts val="0"/>
              </a:spcAft>
              <a:buClr>
                <a:schemeClr val="dk1"/>
              </a:buClr>
              <a:buSzPts val="7200"/>
              <a:buNone/>
              <a:defRPr sz="7200"/>
            </a:lvl1pPr>
            <a:lvl2pPr lvl="1" algn="r">
              <a:spcBef>
                <a:spcPts val="0"/>
              </a:spcBef>
              <a:spcAft>
                <a:spcPts val="0"/>
              </a:spcAft>
              <a:buSzPts val="7200"/>
              <a:buNone/>
              <a:defRPr sz="7200"/>
            </a:lvl2pPr>
            <a:lvl3pPr lvl="2" algn="r">
              <a:spcBef>
                <a:spcPts val="0"/>
              </a:spcBef>
              <a:spcAft>
                <a:spcPts val="0"/>
              </a:spcAft>
              <a:buSzPts val="7200"/>
              <a:buNone/>
              <a:defRPr sz="7200"/>
            </a:lvl3pPr>
            <a:lvl4pPr lvl="3" algn="r">
              <a:spcBef>
                <a:spcPts val="0"/>
              </a:spcBef>
              <a:spcAft>
                <a:spcPts val="0"/>
              </a:spcAft>
              <a:buSzPts val="7200"/>
              <a:buNone/>
              <a:defRPr sz="7200"/>
            </a:lvl4pPr>
            <a:lvl5pPr lvl="4" algn="r">
              <a:spcBef>
                <a:spcPts val="0"/>
              </a:spcBef>
              <a:spcAft>
                <a:spcPts val="0"/>
              </a:spcAft>
              <a:buSzPts val="7200"/>
              <a:buNone/>
              <a:defRPr sz="7200"/>
            </a:lvl5pPr>
            <a:lvl6pPr lvl="5" algn="r">
              <a:spcBef>
                <a:spcPts val="0"/>
              </a:spcBef>
              <a:spcAft>
                <a:spcPts val="0"/>
              </a:spcAft>
              <a:buSzPts val="7200"/>
              <a:buNone/>
              <a:defRPr sz="7200"/>
            </a:lvl6pPr>
            <a:lvl7pPr lvl="6" algn="r">
              <a:spcBef>
                <a:spcPts val="0"/>
              </a:spcBef>
              <a:spcAft>
                <a:spcPts val="0"/>
              </a:spcAft>
              <a:buSzPts val="7200"/>
              <a:buNone/>
              <a:defRPr sz="7200"/>
            </a:lvl7pPr>
            <a:lvl8pPr lvl="7" algn="r">
              <a:spcBef>
                <a:spcPts val="0"/>
              </a:spcBef>
              <a:spcAft>
                <a:spcPts val="0"/>
              </a:spcAft>
              <a:buSzPts val="7200"/>
              <a:buNone/>
              <a:defRPr sz="7200"/>
            </a:lvl8pPr>
            <a:lvl9pPr lvl="8" algn="r">
              <a:spcBef>
                <a:spcPts val="0"/>
              </a:spcBef>
              <a:spcAft>
                <a:spcPts val="0"/>
              </a:spcAft>
              <a:buSzPts val="7200"/>
              <a:buNone/>
              <a:defRPr sz="7200"/>
            </a:lvl9pPr>
          </a:lstStyle>
          <a:p>
            <a:endParaRPr/>
          </a:p>
        </p:txBody>
      </p:sp>
      <p:sp>
        <p:nvSpPr>
          <p:cNvPr id="85" name="Google Shape;85;p9"/>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Marketing pan">
  <p:cSld name="CUSTOM_7">
    <p:bg>
      <p:bgPr>
        <a:solidFill>
          <a:schemeClr val="dk1"/>
        </a:solidFill>
        <a:effectLst/>
      </p:bgPr>
    </p:bg>
    <p:spTree>
      <p:nvGrpSpPr>
        <p:cNvPr id="1" name="Shape 86"/>
        <p:cNvGrpSpPr/>
        <p:nvPr/>
      </p:nvGrpSpPr>
      <p:grpSpPr>
        <a:xfrm>
          <a:off x="0" y="0"/>
          <a:ext cx="0" cy="0"/>
          <a:chOff x="0" y="0"/>
          <a:chExt cx="0" cy="0"/>
        </a:xfrm>
      </p:grpSpPr>
      <p:graphicFrame>
        <p:nvGraphicFramePr>
          <p:cNvPr id="87" name="Google Shape;87;p10"/>
          <p:cNvGraphicFramePr/>
          <p:nvPr/>
        </p:nvGraphicFramePr>
        <p:xfrm>
          <a:off x="228588" y="1424250"/>
          <a:ext cx="3000000" cy="3000000"/>
        </p:xfrm>
        <a:graphic>
          <a:graphicData uri="http://schemas.openxmlformats.org/drawingml/2006/table">
            <a:tbl>
              <a:tblPr>
                <a:noFill/>
                <a:tableStyleId>{9053DB2A-5F7F-4A42-998B-682B29974B64}</a:tableStyleId>
              </a:tblPr>
              <a:tblGrid>
                <a:gridCol w="2711825">
                  <a:extLst>
                    <a:ext uri="{9D8B030D-6E8A-4147-A177-3AD203B41FA5}">
                      <a16:colId xmlns:a16="http://schemas.microsoft.com/office/drawing/2014/main" val="20000"/>
                    </a:ext>
                  </a:extLst>
                </a:gridCol>
              </a:tblGrid>
              <a:tr h="3719250">
                <a:tc>
                  <a:txBody>
                    <a:bodyPr/>
                    <a:lstStyle/>
                    <a:p>
                      <a:pPr marL="0" lvl="0" indent="0" algn="l" rtl="0">
                        <a:spcBef>
                          <a:spcPts val="0"/>
                        </a:spcBef>
                        <a:spcAft>
                          <a:spcPts val="0"/>
                        </a:spcAft>
                        <a:buNone/>
                      </a:pPr>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88" name="Google Shape;88;p10"/>
          <p:cNvGraphicFramePr/>
          <p:nvPr/>
        </p:nvGraphicFramePr>
        <p:xfrm>
          <a:off x="3216075" y="1424250"/>
          <a:ext cx="3000000" cy="3000000"/>
        </p:xfrm>
        <a:graphic>
          <a:graphicData uri="http://schemas.openxmlformats.org/drawingml/2006/table">
            <a:tbl>
              <a:tblPr>
                <a:noFill/>
                <a:tableStyleId>{9053DB2A-5F7F-4A42-998B-682B29974B64}</a:tableStyleId>
              </a:tblPr>
              <a:tblGrid>
                <a:gridCol w="2711825">
                  <a:extLst>
                    <a:ext uri="{9D8B030D-6E8A-4147-A177-3AD203B41FA5}">
                      <a16:colId xmlns:a16="http://schemas.microsoft.com/office/drawing/2014/main" val="20000"/>
                    </a:ext>
                  </a:extLst>
                </a:gridCol>
              </a:tblGrid>
              <a:tr h="3719250">
                <a:tc>
                  <a:txBody>
                    <a:bodyPr/>
                    <a:lstStyle/>
                    <a:p>
                      <a:pPr marL="0" lvl="0" indent="0" algn="l" rtl="0">
                        <a:spcBef>
                          <a:spcPts val="0"/>
                        </a:spcBef>
                        <a:spcAft>
                          <a:spcPts val="0"/>
                        </a:spcAft>
                        <a:buNone/>
                      </a:pPr>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89" name="Google Shape;89;p10"/>
          <p:cNvGraphicFramePr/>
          <p:nvPr/>
        </p:nvGraphicFramePr>
        <p:xfrm>
          <a:off x="6203563" y="1424250"/>
          <a:ext cx="3000000" cy="3000000"/>
        </p:xfrm>
        <a:graphic>
          <a:graphicData uri="http://schemas.openxmlformats.org/drawingml/2006/table">
            <a:tbl>
              <a:tblPr>
                <a:noFill/>
                <a:tableStyleId>{9053DB2A-5F7F-4A42-998B-682B29974B64}</a:tableStyleId>
              </a:tblPr>
              <a:tblGrid>
                <a:gridCol w="2711825">
                  <a:extLst>
                    <a:ext uri="{9D8B030D-6E8A-4147-A177-3AD203B41FA5}">
                      <a16:colId xmlns:a16="http://schemas.microsoft.com/office/drawing/2014/main" val="20000"/>
                    </a:ext>
                  </a:extLst>
                </a:gridCol>
              </a:tblGrid>
              <a:tr h="3719250">
                <a:tc>
                  <a:txBody>
                    <a:bodyPr/>
                    <a:lstStyle/>
                    <a:p>
                      <a:pPr marL="0" lvl="0" indent="0" algn="l" rtl="0">
                        <a:spcBef>
                          <a:spcPts val="0"/>
                        </a:spcBef>
                        <a:spcAft>
                          <a:spcPts val="0"/>
                        </a:spcAft>
                        <a:buNone/>
                      </a:pPr>
                      <a:endParaRPr/>
                    </a:p>
                  </a:txBody>
                  <a:tcPr marL="91425" marR="91425" marT="91425" marB="91425">
                    <a:lnL w="28575" cap="flat" cmpd="sng">
                      <a:solidFill>
                        <a:schemeClr val="dk2"/>
                      </a:solidFill>
                      <a:prstDash val="solid"/>
                      <a:round/>
                      <a:headEnd type="none" w="sm" len="sm"/>
                      <a:tailEnd type="none" w="sm" len="sm"/>
                    </a:lnL>
                    <a:lnR w="28575" cap="flat" cmpd="sng">
                      <a:solidFill>
                        <a:schemeClr val="dk2"/>
                      </a:solidFill>
                      <a:prstDash val="solid"/>
                      <a:round/>
                      <a:headEnd type="none" w="sm" len="sm"/>
                      <a:tailEnd type="none" w="sm" len="sm"/>
                    </a:lnR>
                    <a:lnT w="28575" cap="flat" cmpd="sng">
                      <a:solidFill>
                        <a:schemeClr val="dk2"/>
                      </a:solidFill>
                      <a:prstDash val="solid"/>
                      <a:round/>
                      <a:headEnd type="none" w="sm" len="sm"/>
                      <a:tailEnd type="none" w="sm" len="sm"/>
                    </a:lnT>
                    <a:lnB w="28575" cap="flat" cmpd="sng">
                      <a:solidFill>
                        <a:schemeClr val="dk2">
                          <a:alpha val="0"/>
                        </a:schemeClr>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90" name="Google Shape;90;p10"/>
          <p:cNvSpPr txBox="1">
            <a:spLocks noGrp="1"/>
          </p:cNvSpPr>
          <p:nvPr>
            <p:ph type="title"/>
          </p:nvPr>
        </p:nvSpPr>
        <p:spPr>
          <a:xfrm>
            <a:off x="230900" y="454775"/>
            <a:ext cx="4406400" cy="442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3600"/>
              <a:buNone/>
              <a:defRPr>
                <a:solidFill>
                  <a:schemeClr val="dk2"/>
                </a:solidFill>
              </a:defRPr>
            </a:lvl1pPr>
            <a:lvl2pPr lvl="1">
              <a:spcBef>
                <a:spcPts val="0"/>
              </a:spcBef>
              <a:spcAft>
                <a:spcPts val="0"/>
              </a:spcAft>
              <a:buClr>
                <a:schemeClr val="dk2"/>
              </a:buClr>
              <a:buSzPts val="3600"/>
              <a:buNone/>
              <a:defRPr sz="3600">
                <a:solidFill>
                  <a:schemeClr val="dk2"/>
                </a:solidFill>
              </a:defRPr>
            </a:lvl2pPr>
            <a:lvl3pPr lvl="2">
              <a:spcBef>
                <a:spcPts val="0"/>
              </a:spcBef>
              <a:spcAft>
                <a:spcPts val="0"/>
              </a:spcAft>
              <a:buClr>
                <a:schemeClr val="dk2"/>
              </a:buClr>
              <a:buSzPts val="3600"/>
              <a:buNone/>
              <a:defRPr sz="3600">
                <a:solidFill>
                  <a:schemeClr val="dk2"/>
                </a:solidFill>
              </a:defRPr>
            </a:lvl3pPr>
            <a:lvl4pPr lvl="3">
              <a:spcBef>
                <a:spcPts val="0"/>
              </a:spcBef>
              <a:spcAft>
                <a:spcPts val="0"/>
              </a:spcAft>
              <a:buClr>
                <a:schemeClr val="dk2"/>
              </a:buClr>
              <a:buSzPts val="3600"/>
              <a:buNone/>
              <a:defRPr sz="3600">
                <a:solidFill>
                  <a:schemeClr val="dk2"/>
                </a:solidFill>
              </a:defRPr>
            </a:lvl4pPr>
            <a:lvl5pPr lvl="4">
              <a:spcBef>
                <a:spcPts val="0"/>
              </a:spcBef>
              <a:spcAft>
                <a:spcPts val="0"/>
              </a:spcAft>
              <a:buClr>
                <a:schemeClr val="dk2"/>
              </a:buClr>
              <a:buSzPts val="3600"/>
              <a:buNone/>
              <a:defRPr sz="3600">
                <a:solidFill>
                  <a:schemeClr val="dk2"/>
                </a:solidFill>
              </a:defRPr>
            </a:lvl5pPr>
            <a:lvl6pPr lvl="5">
              <a:spcBef>
                <a:spcPts val="0"/>
              </a:spcBef>
              <a:spcAft>
                <a:spcPts val="0"/>
              </a:spcAft>
              <a:buClr>
                <a:schemeClr val="dk2"/>
              </a:buClr>
              <a:buSzPts val="3600"/>
              <a:buNone/>
              <a:defRPr sz="3600">
                <a:solidFill>
                  <a:schemeClr val="dk2"/>
                </a:solidFill>
              </a:defRPr>
            </a:lvl6pPr>
            <a:lvl7pPr lvl="6">
              <a:spcBef>
                <a:spcPts val="0"/>
              </a:spcBef>
              <a:spcAft>
                <a:spcPts val="0"/>
              </a:spcAft>
              <a:buClr>
                <a:schemeClr val="dk2"/>
              </a:buClr>
              <a:buSzPts val="3600"/>
              <a:buNone/>
              <a:defRPr sz="3600">
                <a:solidFill>
                  <a:schemeClr val="dk2"/>
                </a:solidFill>
              </a:defRPr>
            </a:lvl7pPr>
            <a:lvl8pPr lvl="7">
              <a:spcBef>
                <a:spcPts val="0"/>
              </a:spcBef>
              <a:spcAft>
                <a:spcPts val="0"/>
              </a:spcAft>
              <a:buClr>
                <a:schemeClr val="dk2"/>
              </a:buClr>
              <a:buSzPts val="3600"/>
              <a:buNone/>
              <a:defRPr sz="3600">
                <a:solidFill>
                  <a:schemeClr val="dk2"/>
                </a:solidFill>
              </a:defRPr>
            </a:lvl8pPr>
            <a:lvl9pPr lvl="8">
              <a:spcBef>
                <a:spcPts val="0"/>
              </a:spcBef>
              <a:spcAft>
                <a:spcPts val="0"/>
              </a:spcAft>
              <a:buClr>
                <a:schemeClr val="dk2"/>
              </a:buClr>
              <a:buSzPts val="3600"/>
              <a:buNone/>
              <a:defRPr sz="3600">
                <a:solidFill>
                  <a:schemeClr val="dk2"/>
                </a:solidFill>
              </a:defRPr>
            </a:lvl9pPr>
          </a:lstStyle>
          <a:p>
            <a:endParaRPr/>
          </a:p>
        </p:txBody>
      </p:sp>
      <p:sp>
        <p:nvSpPr>
          <p:cNvPr id="91" name="Google Shape;91;p10"/>
          <p:cNvSpPr txBox="1">
            <a:spLocks noGrp="1"/>
          </p:cNvSpPr>
          <p:nvPr>
            <p:ph type="body" idx="1"/>
          </p:nvPr>
        </p:nvSpPr>
        <p:spPr>
          <a:xfrm>
            <a:off x="356300" y="2437750"/>
            <a:ext cx="2456400" cy="24624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92" name="Google Shape;92;p10"/>
          <p:cNvSpPr txBox="1">
            <a:spLocks noGrp="1"/>
          </p:cNvSpPr>
          <p:nvPr>
            <p:ph type="body" idx="2"/>
          </p:nvPr>
        </p:nvSpPr>
        <p:spPr>
          <a:xfrm>
            <a:off x="3343788" y="2437750"/>
            <a:ext cx="2456400" cy="24624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93" name="Google Shape;93;p10"/>
          <p:cNvSpPr txBox="1">
            <a:spLocks noGrp="1"/>
          </p:cNvSpPr>
          <p:nvPr>
            <p:ph type="body" idx="3"/>
          </p:nvPr>
        </p:nvSpPr>
        <p:spPr>
          <a:xfrm>
            <a:off x="6331275" y="2437750"/>
            <a:ext cx="2456400" cy="2462400"/>
          </a:xfrm>
          <a:prstGeom prst="rect">
            <a:avLst/>
          </a:prstGeom>
        </p:spPr>
        <p:txBody>
          <a:bodyPr spcFirstLastPara="1" wrap="square" lIns="91425" tIns="91425" rIns="91425" bIns="91425" anchor="b" anchorCtr="0">
            <a:noAutofit/>
          </a:bodyPr>
          <a:lstStyle>
            <a:lvl1pPr marL="457200" lvl="0" indent="-304800">
              <a:spcBef>
                <a:spcPts val="0"/>
              </a:spcBef>
              <a:spcAft>
                <a:spcPts val="0"/>
              </a:spcAft>
              <a:buClr>
                <a:schemeClr val="dk2"/>
              </a:buClr>
              <a:buSzPts val="1200"/>
              <a:buChar char="●"/>
              <a:defRPr>
                <a:solidFill>
                  <a:schemeClr val="dk2"/>
                </a:solidFill>
              </a:defRPr>
            </a:lvl1pPr>
            <a:lvl2pPr marL="914400" lvl="1" indent="-304800">
              <a:spcBef>
                <a:spcPts val="0"/>
              </a:spcBef>
              <a:spcAft>
                <a:spcPts val="0"/>
              </a:spcAft>
              <a:buClr>
                <a:schemeClr val="dk2"/>
              </a:buClr>
              <a:buSzPts val="1200"/>
              <a:buChar char="○"/>
              <a:defRPr>
                <a:solidFill>
                  <a:schemeClr val="dk2"/>
                </a:solidFill>
              </a:defRPr>
            </a:lvl2pPr>
            <a:lvl3pPr marL="1371600" lvl="2" indent="-304800">
              <a:spcBef>
                <a:spcPts val="0"/>
              </a:spcBef>
              <a:spcAft>
                <a:spcPts val="0"/>
              </a:spcAft>
              <a:buClr>
                <a:schemeClr val="dk2"/>
              </a:buClr>
              <a:buSzPts val="1200"/>
              <a:buChar char="■"/>
              <a:defRPr>
                <a:solidFill>
                  <a:schemeClr val="dk2"/>
                </a:solidFill>
              </a:defRPr>
            </a:lvl3pPr>
            <a:lvl4pPr marL="1828800" lvl="3" indent="-304800">
              <a:spcBef>
                <a:spcPts val="0"/>
              </a:spcBef>
              <a:spcAft>
                <a:spcPts val="0"/>
              </a:spcAft>
              <a:buClr>
                <a:schemeClr val="dk2"/>
              </a:buClr>
              <a:buSzPts val="1200"/>
              <a:buChar char="●"/>
              <a:defRPr>
                <a:solidFill>
                  <a:schemeClr val="dk2"/>
                </a:solidFill>
              </a:defRPr>
            </a:lvl4pPr>
            <a:lvl5pPr marL="2286000" lvl="4" indent="-304800">
              <a:spcBef>
                <a:spcPts val="0"/>
              </a:spcBef>
              <a:spcAft>
                <a:spcPts val="0"/>
              </a:spcAft>
              <a:buClr>
                <a:schemeClr val="dk2"/>
              </a:buClr>
              <a:buSzPts val="1200"/>
              <a:buChar char="○"/>
              <a:defRPr>
                <a:solidFill>
                  <a:schemeClr val="dk2"/>
                </a:solidFill>
              </a:defRPr>
            </a:lvl5pPr>
            <a:lvl6pPr marL="2743200" lvl="5" indent="-304800">
              <a:spcBef>
                <a:spcPts val="0"/>
              </a:spcBef>
              <a:spcAft>
                <a:spcPts val="0"/>
              </a:spcAft>
              <a:buClr>
                <a:schemeClr val="dk2"/>
              </a:buClr>
              <a:buSzPts val="1200"/>
              <a:buChar char="■"/>
              <a:defRPr>
                <a:solidFill>
                  <a:schemeClr val="dk2"/>
                </a:solidFill>
              </a:defRPr>
            </a:lvl6pPr>
            <a:lvl7pPr marL="3200400" lvl="6" indent="-304800">
              <a:spcBef>
                <a:spcPts val="0"/>
              </a:spcBef>
              <a:spcAft>
                <a:spcPts val="0"/>
              </a:spcAft>
              <a:buClr>
                <a:schemeClr val="dk2"/>
              </a:buClr>
              <a:buSzPts val="1200"/>
              <a:buChar char="●"/>
              <a:defRPr>
                <a:solidFill>
                  <a:schemeClr val="dk2"/>
                </a:solidFill>
              </a:defRPr>
            </a:lvl7pPr>
            <a:lvl8pPr marL="3657600" lvl="7" indent="-304800">
              <a:spcBef>
                <a:spcPts val="0"/>
              </a:spcBef>
              <a:spcAft>
                <a:spcPts val="0"/>
              </a:spcAft>
              <a:buClr>
                <a:schemeClr val="dk2"/>
              </a:buClr>
              <a:buSzPts val="1200"/>
              <a:buChar char="○"/>
              <a:defRPr>
                <a:solidFill>
                  <a:schemeClr val="dk2"/>
                </a:solidFill>
              </a:defRPr>
            </a:lvl8pPr>
            <a:lvl9pPr marL="4114800" lvl="8" indent="-304800">
              <a:spcBef>
                <a:spcPts val="0"/>
              </a:spcBef>
              <a:spcAft>
                <a:spcPts val="0"/>
              </a:spcAft>
              <a:buClr>
                <a:schemeClr val="dk2"/>
              </a:buClr>
              <a:buSzPts val="1200"/>
              <a:buChar char="■"/>
              <a:defRPr>
                <a:solidFill>
                  <a:schemeClr val="dk2"/>
                </a:solidFill>
              </a:defRPr>
            </a:lvl9pPr>
          </a:lstStyle>
          <a:p>
            <a:endParaRPr/>
          </a:p>
        </p:txBody>
      </p:sp>
      <p:sp>
        <p:nvSpPr>
          <p:cNvPr id="94" name="Google Shape;94;p10"/>
          <p:cNvSpPr txBox="1">
            <a:spLocks noGrp="1"/>
          </p:cNvSpPr>
          <p:nvPr>
            <p:ph type="title" idx="4"/>
          </p:nvPr>
        </p:nvSpPr>
        <p:spPr>
          <a:xfrm>
            <a:off x="333350" y="1565975"/>
            <a:ext cx="2502300" cy="678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95" name="Google Shape;95;p10"/>
          <p:cNvSpPr txBox="1">
            <a:spLocks noGrp="1"/>
          </p:cNvSpPr>
          <p:nvPr>
            <p:ph type="title" idx="5"/>
          </p:nvPr>
        </p:nvSpPr>
        <p:spPr>
          <a:xfrm>
            <a:off x="3320850" y="1565975"/>
            <a:ext cx="2502300" cy="678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96" name="Google Shape;96;p10"/>
          <p:cNvSpPr txBox="1">
            <a:spLocks noGrp="1"/>
          </p:cNvSpPr>
          <p:nvPr>
            <p:ph type="title" idx="6"/>
          </p:nvPr>
        </p:nvSpPr>
        <p:spPr>
          <a:xfrm>
            <a:off x="6308325" y="1565975"/>
            <a:ext cx="2502300" cy="678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000"/>
              <a:buNone/>
              <a:defRPr sz="2000">
                <a:solidFill>
                  <a:schemeClr val="dk2"/>
                </a:solidFill>
              </a:defRPr>
            </a:lvl1pPr>
            <a:lvl2pPr lvl="1">
              <a:spcBef>
                <a:spcPts val="0"/>
              </a:spcBef>
              <a:spcAft>
                <a:spcPts val="0"/>
              </a:spcAft>
              <a:buSzPts val="4800"/>
              <a:buNone/>
              <a:defRPr/>
            </a:lvl2pPr>
            <a:lvl3pPr lvl="2">
              <a:spcBef>
                <a:spcPts val="0"/>
              </a:spcBef>
              <a:spcAft>
                <a:spcPts val="0"/>
              </a:spcAft>
              <a:buSzPts val="4800"/>
              <a:buNone/>
              <a:defRPr/>
            </a:lvl3pPr>
            <a:lvl4pPr lvl="3">
              <a:spcBef>
                <a:spcPts val="0"/>
              </a:spcBef>
              <a:spcAft>
                <a:spcPts val="0"/>
              </a:spcAft>
              <a:buSzPts val="4800"/>
              <a:buNone/>
              <a:defRPr/>
            </a:lvl4pPr>
            <a:lvl5pPr lvl="4">
              <a:spcBef>
                <a:spcPts val="0"/>
              </a:spcBef>
              <a:spcAft>
                <a:spcPts val="0"/>
              </a:spcAft>
              <a:buSzPts val="4800"/>
              <a:buNone/>
              <a:defRPr/>
            </a:lvl5pPr>
            <a:lvl6pPr lvl="5">
              <a:spcBef>
                <a:spcPts val="0"/>
              </a:spcBef>
              <a:spcAft>
                <a:spcPts val="0"/>
              </a:spcAft>
              <a:buSzPts val="4800"/>
              <a:buNone/>
              <a:defRPr/>
            </a:lvl6pPr>
            <a:lvl7pPr lvl="6">
              <a:spcBef>
                <a:spcPts val="0"/>
              </a:spcBef>
              <a:spcAft>
                <a:spcPts val="0"/>
              </a:spcAft>
              <a:buSzPts val="4800"/>
              <a:buNone/>
              <a:defRPr/>
            </a:lvl7pPr>
            <a:lvl8pPr lvl="7">
              <a:spcBef>
                <a:spcPts val="0"/>
              </a:spcBef>
              <a:spcAft>
                <a:spcPts val="0"/>
              </a:spcAft>
              <a:buSzPts val="4800"/>
              <a:buNone/>
              <a:defRPr/>
            </a:lvl8pPr>
            <a:lvl9pPr lvl="8">
              <a:spcBef>
                <a:spcPts val="0"/>
              </a:spcBef>
              <a:spcAft>
                <a:spcPts val="0"/>
              </a:spcAft>
              <a:buSzPts val="4800"/>
              <a:buNone/>
              <a:defRPr/>
            </a:lvl9pPr>
          </a:lstStyle>
          <a:p>
            <a:endParaRPr/>
          </a:p>
        </p:txBody>
      </p:sp>
      <p:sp>
        <p:nvSpPr>
          <p:cNvPr id="97" name="Google Shape;97;p10"/>
          <p:cNvSpPr txBox="1">
            <a:spLocks noGrp="1"/>
          </p:cNvSpPr>
          <p:nvPr>
            <p:ph type="sldNum" idx="12"/>
          </p:nvPr>
        </p:nvSpPr>
        <p:spPr>
          <a:xfrm>
            <a:off x="8556784" y="4749851"/>
            <a:ext cx="548700" cy="393600"/>
          </a:xfrm>
          <a:prstGeom prst="rect">
            <a:avLst/>
          </a:prstGeom>
          <a:noFill/>
          <a:ln>
            <a:noFill/>
          </a:ln>
        </p:spPr>
        <p:txBody>
          <a:bodyPr spcFirstLastPara="1" wrap="square" lIns="91425" tIns="91425" rIns="91425" bIns="91425" anchor="t" anchorCtr="0">
            <a:no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 Type="http://schemas.openxmlformats.org/officeDocument/2006/relationships/slideLayout" Target="../slideLayouts/slideLayout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7.xml"/><Relationship Id="rId2" Type="http://schemas.openxmlformats.org/officeDocument/2006/relationships/slideLayout" Target="../slideLayouts/slideLayout56.xml"/><Relationship Id="rId1" Type="http://schemas.openxmlformats.org/officeDocument/2006/relationships/slideLayout" Target="../slideLayouts/slideLayout55.xml"/><Relationship Id="rId5" Type="http://schemas.openxmlformats.org/officeDocument/2006/relationships/theme" Target="../theme/theme2.xml"/><Relationship Id="rId4" Type="http://schemas.openxmlformats.org/officeDocument/2006/relationships/slideLayout" Target="../slideLayouts/slideLayout5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slideLayout" Target="../slideLayouts/slideLayout71.xml"/><Relationship Id="rId18" Type="http://schemas.openxmlformats.org/officeDocument/2006/relationships/theme" Target="../theme/theme3.xml"/><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slideLayout" Target="../slideLayouts/slideLayout70.xml"/><Relationship Id="rId17" Type="http://schemas.openxmlformats.org/officeDocument/2006/relationships/slideLayout" Target="../slideLayouts/slideLayout75.xml"/><Relationship Id="rId2" Type="http://schemas.openxmlformats.org/officeDocument/2006/relationships/slideLayout" Target="../slideLayouts/slideLayout60.xml"/><Relationship Id="rId16" Type="http://schemas.openxmlformats.org/officeDocument/2006/relationships/slideLayout" Target="../slideLayouts/slideLayout74.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5" Type="http://schemas.openxmlformats.org/officeDocument/2006/relationships/slideLayout" Target="../slideLayouts/slideLayout7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 Id="rId14" Type="http://schemas.openxmlformats.org/officeDocument/2006/relationships/slideLayout" Target="../slideLayouts/slideLayout7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28600" y="457200"/>
            <a:ext cx="5120700" cy="13071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600"/>
              <a:buFont typeface="Space Grotesk"/>
              <a:buNone/>
              <a:defRPr sz="3600" b="1">
                <a:solidFill>
                  <a:schemeClr val="dk1"/>
                </a:solidFill>
                <a:latin typeface="Space Grotesk"/>
                <a:ea typeface="Space Grotesk"/>
                <a:cs typeface="Space Grotesk"/>
                <a:sym typeface="Space Grotesk"/>
              </a:defRPr>
            </a:lvl1pPr>
            <a:lvl2pPr lvl="1">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2pPr>
            <a:lvl3pPr lvl="2">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3pPr>
            <a:lvl4pPr lvl="3">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4pPr>
            <a:lvl5pPr lvl="4">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5pPr>
            <a:lvl6pPr lvl="5">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6pPr>
            <a:lvl7pPr lvl="6">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7pPr>
            <a:lvl8pPr lvl="7">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8pPr>
            <a:lvl9pPr lvl="8">
              <a:spcBef>
                <a:spcPts val="0"/>
              </a:spcBef>
              <a:spcAft>
                <a:spcPts val="0"/>
              </a:spcAft>
              <a:buClr>
                <a:schemeClr val="dk1"/>
              </a:buClr>
              <a:buSzPts val="4800"/>
              <a:buFont typeface="Space Grotesk"/>
              <a:buNone/>
              <a:defRPr sz="4800" b="1">
                <a:solidFill>
                  <a:schemeClr val="dk1"/>
                </a:solidFill>
                <a:latin typeface="Space Grotesk"/>
                <a:ea typeface="Space Grotesk"/>
                <a:cs typeface="Space Grotesk"/>
                <a:sym typeface="Space Grotesk"/>
              </a:defRPr>
            </a:lvl9pPr>
          </a:lstStyle>
          <a:p>
            <a:endParaRPr/>
          </a:p>
        </p:txBody>
      </p:sp>
      <p:sp>
        <p:nvSpPr>
          <p:cNvPr id="7" name="Google Shape;7;p1"/>
          <p:cNvSpPr txBox="1">
            <a:spLocks noGrp="1"/>
          </p:cNvSpPr>
          <p:nvPr>
            <p:ph type="body" idx="1"/>
          </p:nvPr>
        </p:nvSpPr>
        <p:spPr>
          <a:xfrm>
            <a:off x="228600" y="3180525"/>
            <a:ext cx="8686800" cy="1739400"/>
          </a:xfrm>
          <a:prstGeom prst="rect">
            <a:avLst/>
          </a:prstGeom>
          <a:noFill/>
          <a:ln>
            <a:noFill/>
          </a:ln>
        </p:spPr>
        <p:txBody>
          <a:bodyPr spcFirstLastPara="1" wrap="square" lIns="91425" tIns="91425" rIns="91425" bIns="91425" anchor="t" anchorCtr="0">
            <a:noAutofit/>
          </a:bodyPr>
          <a:lstStyle>
            <a:lvl1pPr marL="457200" lvl="0"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1pPr>
            <a:lvl2pPr marL="914400" lvl="1"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2pPr>
            <a:lvl3pPr marL="1371600" lvl="2"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3pPr>
            <a:lvl4pPr marL="1828800" lvl="3"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4pPr>
            <a:lvl5pPr marL="2286000" lvl="4"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5pPr>
            <a:lvl6pPr marL="2743200" lvl="5"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6pPr>
            <a:lvl7pPr marL="3200400" lvl="6"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7pPr>
            <a:lvl8pPr marL="3657600" lvl="7"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8pPr>
            <a:lvl9pPr marL="4114800" lvl="8" indent="-304800">
              <a:spcBef>
                <a:spcPts val="0"/>
              </a:spcBef>
              <a:spcAft>
                <a:spcPts val="0"/>
              </a:spcAft>
              <a:buClr>
                <a:schemeClr val="dk1"/>
              </a:buClr>
              <a:buSzPts val="1200"/>
              <a:buFont typeface="Space Grotesk"/>
              <a:buChar char="■"/>
              <a:defRPr sz="1200">
                <a:solidFill>
                  <a:schemeClr val="dk1"/>
                </a:solidFill>
                <a:latin typeface="Space Grotesk"/>
                <a:ea typeface="Space Grotesk"/>
                <a:cs typeface="Space Grotesk"/>
                <a:sym typeface="Space Grotesk"/>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 id="2147483673" r:id="rId26"/>
    <p:sldLayoutId id="2147483674" r:id="rId27"/>
    <p:sldLayoutId id="2147483675" r:id="rId28"/>
    <p:sldLayoutId id="2147483676" r:id="rId29"/>
    <p:sldLayoutId id="2147483677" r:id="rId30"/>
    <p:sldLayoutId id="2147483678" r:id="rId31"/>
    <p:sldLayoutId id="2147483679" r:id="rId32"/>
    <p:sldLayoutId id="2147483680" r:id="rId33"/>
    <p:sldLayoutId id="2147483681" r:id="rId34"/>
    <p:sldLayoutId id="2147483682" r:id="rId35"/>
    <p:sldLayoutId id="2147483683" r:id="rId36"/>
    <p:sldLayoutId id="2147483684" r:id="rId37"/>
    <p:sldLayoutId id="2147483685" r:id="rId38"/>
    <p:sldLayoutId id="2147483686" r:id="rId39"/>
    <p:sldLayoutId id="2147483687" r:id="rId40"/>
    <p:sldLayoutId id="2147483688" r:id="rId41"/>
    <p:sldLayoutId id="2147483689" r:id="rId42"/>
    <p:sldLayoutId id="2147483690" r:id="rId43"/>
    <p:sldLayoutId id="2147483691" r:id="rId44"/>
    <p:sldLayoutId id="2147483692" r:id="rId45"/>
    <p:sldLayoutId id="2147483693" r:id="rId46"/>
    <p:sldLayoutId id="2147483694" r:id="rId47"/>
    <p:sldLayoutId id="2147483695" r:id="rId48"/>
    <p:sldLayoutId id="2147483696" r:id="rId49"/>
    <p:sldLayoutId id="2147483697" r:id="rId50"/>
    <p:sldLayoutId id="2147483698" r:id="rId51"/>
    <p:sldLayoutId id="2147483699" r:id="rId52"/>
    <p:sldLayoutId id="2147483700" r:id="rId53"/>
    <p:sldLayoutId id="2147483701" r:id="rId5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099">
          <p15:clr>
            <a:srgbClr val="E46962"/>
          </p15:clr>
        </p15:guide>
        <p15:guide id="2" pos="3744">
          <p15:clr>
            <a:srgbClr val="E46962"/>
          </p15:clr>
        </p15:guide>
        <p15:guide id="3" pos="144">
          <p15:clr>
            <a:srgbClr val="E46962"/>
          </p15:clr>
        </p15:guide>
        <p15:guide id="4" pos="216">
          <p15:clr>
            <a:srgbClr val="E46962"/>
          </p15:clr>
        </p15:guide>
        <p15:guide id="5" pos="593">
          <p15:clr>
            <a:srgbClr val="E46962"/>
          </p15:clr>
        </p15:guide>
        <p15:guide id="6" pos="669">
          <p15:clr>
            <a:srgbClr val="E46962"/>
          </p15:clr>
        </p15:guide>
        <p15:guide id="7" pos="1044">
          <p15:clr>
            <a:srgbClr val="E46962"/>
          </p15:clr>
        </p15:guide>
        <p15:guide id="8" pos="1119">
          <p15:clr>
            <a:srgbClr val="E46962"/>
          </p15:clr>
        </p15:guide>
        <p15:guide id="9" pos="1494">
          <p15:clr>
            <a:srgbClr val="E46962"/>
          </p15:clr>
        </p15:guide>
        <p15:guide id="10" pos="1569">
          <p15:clr>
            <a:srgbClr val="E46962"/>
          </p15:clr>
        </p15:guide>
        <p15:guide id="11" pos="1944">
          <p15:clr>
            <a:srgbClr val="E46962"/>
          </p15:clr>
        </p15:guide>
        <p15:guide id="12" pos="2019">
          <p15:clr>
            <a:srgbClr val="E46962"/>
          </p15:clr>
        </p15:guide>
        <p15:guide id="13" pos="2394">
          <p15:clr>
            <a:srgbClr val="E46962"/>
          </p15:clr>
        </p15:guide>
        <p15:guide id="14" pos="2469">
          <p15:clr>
            <a:srgbClr val="E46962"/>
          </p15:clr>
        </p15:guide>
        <p15:guide id="15" pos="2844">
          <p15:clr>
            <a:srgbClr val="E46962"/>
          </p15:clr>
        </p15:guide>
        <p15:guide id="16" pos="2919">
          <p15:clr>
            <a:srgbClr val="E46962"/>
          </p15:clr>
        </p15:guide>
        <p15:guide id="17" pos="3294">
          <p15:clr>
            <a:srgbClr val="E46962"/>
          </p15:clr>
        </p15:guide>
        <p15:guide id="18" pos="3370">
          <p15:clr>
            <a:srgbClr val="E46962"/>
          </p15:clr>
        </p15:guide>
        <p15:guide id="19" pos="3816">
          <p15:clr>
            <a:srgbClr val="E46962"/>
          </p15:clr>
        </p15:guide>
        <p15:guide id="20" pos="4194">
          <p15:clr>
            <a:srgbClr val="E46962"/>
          </p15:clr>
        </p15:guide>
        <p15:guide id="21" pos="4270">
          <p15:clr>
            <a:srgbClr val="E46962"/>
          </p15:clr>
        </p15:guide>
        <p15:guide id="22" pos="4644">
          <p15:clr>
            <a:srgbClr val="E46962"/>
          </p15:clr>
        </p15:guide>
        <p15:guide id="23" pos="4720">
          <p15:clr>
            <a:srgbClr val="E46962"/>
          </p15:clr>
        </p15:guide>
        <p15:guide id="24" pos="5094">
          <p15:clr>
            <a:srgbClr val="E46962"/>
          </p15:clr>
        </p15:guide>
        <p15:guide id="25" pos="5170">
          <p15:clr>
            <a:srgbClr val="E46962"/>
          </p15:clr>
        </p15:guide>
        <p15:guide id="26" pos="5544">
          <p15:clr>
            <a:srgbClr val="E46962"/>
          </p15:clr>
        </p15:guide>
        <p15:guide id="27" pos="5616">
          <p15:clr>
            <a:srgbClr val="E46962"/>
          </p15:clr>
        </p15:guide>
        <p15:guide id="28" orient="horz" pos="141">
          <p15:clr>
            <a:srgbClr val="E46962"/>
          </p15:clr>
        </p15:guide>
        <p15:guide id="29" orient="horz" pos="288">
          <p15:clr>
            <a:srgbClr val="E46962"/>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34"/>
        <p:cNvGrpSpPr/>
        <p:nvPr/>
      </p:nvGrpSpPr>
      <p:grpSpPr>
        <a:xfrm>
          <a:off x="0" y="0"/>
          <a:ext cx="0" cy="0"/>
          <a:chOff x="0" y="0"/>
          <a:chExt cx="0" cy="0"/>
        </a:xfrm>
      </p:grpSpPr>
      <p:sp>
        <p:nvSpPr>
          <p:cNvPr id="535" name="Google Shape;535;p56"/>
          <p:cNvSpPr txBox="1">
            <a:spLocks noGrp="1"/>
          </p:cNvSpPr>
          <p:nvPr>
            <p:ph type="title"/>
          </p:nvPr>
        </p:nvSpPr>
        <p:spPr>
          <a:xfrm>
            <a:off x="1146026" y="530725"/>
            <a:ext cx="3208800" cy="1028700"/>
          </a:xfrm>
          <a:prstGeom prst="rect">
            <a:avLst/>
          </a:prstGeom>
          <a:noFill/>
          <a:ln>
            <a:noFill/>
          </a:ln>
        </p:spPr>
        <p:txBody>
          <a:bodyPr spcFirstLastPara="1" wrap="square" lIns="68575" tIns="68575" rIns="68575" bIns="68575" anchor="ctr" anchorCtr="0">
            <a:noAutofit/>
          </a:bodyPr>
          <a:lstStyle>
            <a:lvl1pPr marR="0" lvl="0" algn="l">
              <a:lnSpc>
                <a:spcPct val="100000"/>
              </a:lnSpc>
              <a:spcBef>
                <a:spcPts val="0"/>
              </a:spcBef>
              <a:spcAft>
                <a:spcPts val="0"/>
              </a:spcAft>
              <a:buClr>
                <a:srgbClr val="FFFFFF"/>
              </a:buClr>
              <a:buSzPts val="1400"/>
              <a:buFont typeface="Roboto Slab"/>
              <a:buNone/>
              <a:defRPr sz="1400" b="1" i="0" u="none" strike="noStrike" cap="none">
                <a:solidFill>
                  <a:srgbClr val="FFFFFF"/>
                </a:solidFill>
                <a:latin typeface="Roboto Slab"/>
                <a:ea typeface="Roboto Slab"/>
                <a:cs typeface="Roboto Slab"/>
                <a:sym typeface="Roboto Slab"/>
              </a:defRPr>
            </a:lvl1pPr>
            <a:lvl2pPr marR="0" lvl="1" algn="l">
              <a:lnSpc>
                <a:spcPct val="100000"/>
              </a:lnSpc>
              <a:spcBef>
                <a:spcPts val="0"/>
              </a:spcBef>
              <a:spcAft>
                <a:spcPts val="0"/>
              </a:spcAft>
              <a:buClr>
                <a:srgbClr val="FFFFFF"/>
              </a:buClr>
              <a:buSzPts val="1400"/>
              <a:buFont typeface="Roboto Slab"/>
              <a:buNone/>
              <a:defRPr sz="1400" b="1" i="0" u="none" strike="noStrike" cap="none">
                <a:solidFill>
                  <a:srgbClr val="FFFFFF"/>
                </a:solidFill>
                <a:latin typeface="Roboto Slab"/>
                <a:ea typeface="Roboto Slab"/>
                <a:cs typeface="Roboto Slab"/>
                <a:sym typeface="Roboto Slab"/>
              </a:defRPr>
            </a:lvl2pPr>
            <a:lvl3pPr marR="0" lvl="2" algn="l">
              <a:lnSpc>
                <a:spcPct val="100000"/>
              </a:lnSpc>
              <a:spcBef>
                <a:spcPts val="0"/>
              </a:spcBef>
              <a:spcAft>
                <a:spcPts val="0"/>
              </a:spcAft>
              <a:buClr>
                <a:srgbClr val="FFFFFF"/>
              </a:buClr>
              <a:buSzPts val="1400"/>
              <a:buFont typeface="Roboto Slab"/>
              <a:buNone/>
              <a:defRPr sz="1400" b="1" i="0" u="none" strike="noStrike" cap="none">
                <a:solidFill>
                  <a:srgbClr val="FFFFFF"/>
                </a:solidFill>
                <a:latin typeface="Roboto Slab"/>
                <a:ea typeface="Roboto Slab"/>
                <a:cs typeface="Roboto Slab"/>
                <a:sym typeface="Roboto Slab"/>
              </a:defRPr>
            </a:lvl3pPr>
            <a:lvl4pPr marR="0" lvl="3" algn="l">
              <a:lnSpc>
                <a:spcPct val="100000"/>
              </a:lnSpc>
              <a:spcBef>
                <a:spcPts val="0"/>
              </a:spcBef>
              <a:spcAft>
                <a:spcPts val="0"/>
              </a:spcAft>
              <a:buClr>
                <a:srgbClr val="FFFFFF"/>
              </a:buClr>
              <a:buSzPts val="1400"/>
              <a:buFont typeface="Roboto Slab"/>
              <a:buNone/>
              <a:defRPr sz="1400" b="1" i="0" u="none" strike="noStrike" cap="none">
                <a:solidFill>
                  <a:srgbClr val="FFFFFF"/>
                </a:solidFill>
                <a:latin typeface="Roboto Slab"/>
                <a:ea typeface="Roboto Slab"/>
                <a:cs typeface="Roboto Slab"/>
                <a:sym typeface="Roboto Slab"/>
              </a:defRPr>
            </a:lvl4pPr>
            <a:lvl5pPr marR="0" lvl="4" algn="l">
              <a:lnSpc>
                <a:spcPct val="100000"/>
              </a:lnSpc>
              <a:spcBef>
                <a:spcPts val="0"/>
              </a:spcBef>
              <a:spcAft>
                <a:spcPts val="0"/>
              </a:spcAft>
              <a:buClr>
                <a:srgbClr val="FFFFFF"/>
              </a:buClr>
              <a:buSzPts val="1400"/>
              <a:buFont typeface="Roboto Slab"/>
              <a:buNone/>
              <a:defRPr sz="1400" b="1" i="0" u="none" strike="noStrike" cap="none">
                <a:solidFill>
                  <a:srgbClr val="FFFFFF"/>
                </a:solidFill>
                <a:latin typeface="Roboto Slab"/>
                <a:ea typeface="Roboto Slab"/>
                <a:cs typeface="Roboto Slab"/>
                <a:sym typeface="Roboto Slab"/>
              </a:defRPr>
            </a:lvl5pPr>
            <a:lvl6pPr marR="0" lvl="5" algn="l">
              <a:lnSpc>
                <a:spcPct val="100000"/>
              </a:lnSpc>
              <a:spcBef>
                <a:spcPts val="0"/>
              </a:spcBef>
              <a:spcAft>
                <a:spcPts val="0"/>
              </a:spcAft>
              <a:buClr>
                <a:srgbClr val="FFFFFF"/>
              </a:buClr>
              <a:buSzPts val="1400"/>
              <a:buFont typeface="Roboto Slab"/>
              <a:buNone/>
              <a:defRPr sz="1400" b="1" i="0" u="none" strike="noStrike" cap="none">
                <a:solidFill>
                  <a:srgbClr val="FFFFFF"/>
                </a:solidFill>
                <a:latin typeface="Roboto Slab"/>
                <a:ea typeface="Roboto Slab"/>
                <a:cs typeface="Roboto Slab"/>
                <a:sym typeface="Roboto Slab"/>
              </a:defRPr>
            </a:lvl6pPr>
            <a:lvl7pPr marR="0" lvl="6" algn="l">
              <a:lnSpc>
                <a:spcPct val="100000"/>
              </a:lnSpc>
              <a:spcBef>
                <a:spcPts val="0"/>
              </a:spcBef>
              <a:spcAft>
                <a:spcPts val="0"/>
              </a:spcAft>
              <a:buClr>
                <a:srgbClr val="FFFFFF"/>
              </a:buClr>
              <a:buSzPts val="1400"/>
              <a:buFont typeface="Roboto Slab"/>
              <a:buNone/>
              <a:defRPr sz="1400" b="1" i="0" u="none" strike="noStrike" cap="none">
                <a:solidFill>
                  <a:srgbClr val="FFFFFF"/>
                </a:solidFill>
                <a:latin typeface="Roboto Slab"/>
                <a:ea typeface="Roboto Slab"/>
                <a:cs typeface="Roboto Slab"/>
                <a:sym typeface="Roboto Slab"/>
              </a:defRPr>
            </a:lvl7pPr>
            <a:lvl8pPr marR="0" lvl="7" algn="l">
              <a:lnSpc>
                <a:spcPct val="100000"/>
              </a:lnSpc>
              <a:spcBef>
                <a:spcPts val="0"/>
              </a:spcBef>
              <a:spcAft>
                <a:spcPts val="0"/>
              </a:spcAft>
              <a:buClr>
                <a:srgbClr val="FFFFFF"/>
              </a:buClr>
              <a:buSzPts val="1400"/>
              <a:buFont typeface="Roboto Slab"/>
              <a:buNone/>
              <a:defRPr sz="1400" b="1" i="0" u="none" strike="noStrike" cap="none">
                <a:solidFill>
                  <a:srgbClr val="FFFFFF"/>
                </a:solidFill>
                <a:latin typeface="Roboto Slab"/>
                <a:ea typeface="Roboto Slab"/>
                <a:cs typeface="Roboto Slab"/>
                <a:sym typeface="Roboto Slab"/>
              </a:defRPr>
            </a:lvl8pPr>
            <a:lvl9pPr marR="0" lvl="8" algn="l">
              <a:lnSpc>
                <a:spcPct val="100000"/>
              </a:lnSpc>
              <a:spcBef>
                <a:spcPts val="0"/>
              </a:spcBef>
              <a:spcAft>
                <a:spcPts val="0"/>
              </a:spcAft>
              <a:buClr>
                <a:srgbClr val="FFFFFF"/>
              </a:buClr>
              <a:buSzPts val="1400"/>
              <a:buFont typeface="Roboto Slab"/>
              <a:buNone/>
              <a:defRPr sz="1400" b="1" i="0" u="none" strike="noStrike" cap="none">
                <a:solidFill>
                  <a:srgbClr val="FFFFFF"/>
                </a:solidFill>
                <a:latin typeface="Roboto Slab"/>
                <a:ea typeface="Roboto Slab"/>
                <a:cs typeface="Roboto Slab"/>
                <a:sym typeface="Roboto Slab"/>
              </a:defRPr>
            </a:lvl9pPr>
          </a:lstStyle>
          <a:p>
            <a:endParaRPr/>
          </a:p>
        </p:txBody>
      </p:sp>
      <p:sp>
        <p:nvSpPr>
          <p:cNvPr id="536" name="Google Shape;536;p56"/>
          <p:cNvSpPr txBox="1">
            <a:spLocks noGrp="1"/>
          </p:cNvSpPr>
          <p:nvPr>
            <p:ph type="body" idx="1"/>
          </p:nvPr>
        </p:nvSpPr>
        <p:spPr>
          <a:xfrm>
            <a:off x="1146025" y="1767275"/>
            <a:ext cx="7540800" cy="3158700"/>
          </a:xfrm>
          <a:prstGeom prst="rect">
            <a:avLst/>
          </a:prstGeom>
          <a:noFill/>
          <a:ln>
            <a:noFill/>
          </a:ln>
        </p:spPr>
        <p:txBody>
          <a:bodyPr spcFirstLastPara="1" wrap="square" lIns="68575" tIns="68575" rIns="68575" bIns="68575" anchor="t" anchorCtr="0">
            <a:noAutofit/>
          </a:bodyPr>
          <a:lstStyle>
            <a:lvl1pPr marL="457200" marR="0" lvl="0" indent="-374650" algn="l">
              <a:lnSpc>
                <a:spcPct val="100000"/>
              </a:lnSpc>
              <a:spcBef>
                <a:spcPts val="500"/>
              </a:spcBef>
              <a:spcAft>
                <a:spcPts val="0"/>
              </a:spcAft>
              <a:buClr>
                <a:srgbClr val="114454"/>
              </a:buClr>
              <a:buSzPts val="2300"/>
              <a:buFont typeface="Nixie One"/>
              <a:buChar char="▪"/>
              <a:defRPr sz="2300" b="0" i="0" u="none" strike="noStrike" cap="none">
                <a:solidFill>
                  <a:srgbClr val="114454"/>
                </a:solidFill>
                <a:latin typeface="Nixie One"/>
                <a:ea typeface="Nixie One"/>
                <a:cs typeface="Nixie One"/>
                <a:sym typeface="Nixie One"/>
              </a:defRPr>
            </a:lvl1pPr>
            <a:lvl2pPr marL="914400" marR="0" lvl="1" indent="-342900" algn="l">
              <a:lnSpc>
                <a:spcPct val="100000"/>
              </a:lnSpc>
              <a:spcBef>
                <a:spcPts val="400"/>
              </a:spcBef>
              <a:spcAft>
                <a:spcPts val="0"/>
              </a:spcAft>
              <a:buClr>
                <a:srgbClr val="114454"/>
              </a:buClr>
              <a:buSzPts val="1800"/>
              <a:buFont typeface="Nixie One"/>
              <a:buChar char="▫"/>
              <a:defRPr sz="1800" b="0" i="0" u="none" strike="noStrike" cap="none">
                <a:solidFill>
                  <a:srgbClr val="114454"/>
                </a:solidFill>
                <a:latin typeface="Nixie One"/>
                <a:ea typeface="Nixie One"/>
                <a:cs typeface="Nixie One"/>
                <a:sym typeface="Nixie One"/>
              </a:defRPr>
            </a:lvl2pPr>
            <a:lvl3pPr marL="1371600" marR="0" lvl="2" indent="-228600" algn="l">
              <a:lnSpc>
                <a:spcPct val="100000"/>
              </a:lnSpc>
              <a:spcBef>
                <a:spcPts val="400"/>
              </a:spcBef>
              <a:spcAft>
                <a:spcPts val="0"/>
              </a:spcAft>
              <a:buClr>
                <a:srgbClr val="114454"/>
              </a:buClr>
              <a:buSzPts val="1800"/>
              <a:buFont typeface="Nixie One"/>
              <a:buNone/>
              <a:defRPr sz="1800" b="0" i="0" u="none" strike="noStrike" cap="none">
                <a:solidFill>
                  <a:srgbClr val="114454"/>
                </a:solidFill>
                <a:latin typeface="Nixie One"/>
                <a:ea typeface="Nixie One"/>
                <a:cs typeface="Nixie One"/>
                <a:sym typeface="Nixie One"/>
              </a:defRPr>
            </a:lvl3pPr>
            <a:lvl4pPr marL="1828800" marR="0" lvl="3" indent="-228600" algn="l">
              <a:lnSpc>
                <a:spcPct val="100000"/>
              </a:lnSpc>
              <a:spcBef>
                <a:spcPts val="300"/>
              </a:spcBef>
              <a:spcAft>
                <a:spcPts val="0"/>
              </a:spcAft>
              <a:buClr>
                <a:srgbClr val="114454"/>
              </a:buClr>
              <a:buSzPts val="1400"/>
              <a:buFont typeface="Nixie One"/>
              <a:buNone/>
              <a:defRPr sz="1400" b="0" i="0" u="none" strike="noStrike" cap="none">
                <a:solidFill>
                  <a:srgbClr val="114454"/>
                </a:solidFill>
                <a:latin typeface="Nixie One"/>
                <a:ea typeface="Nixie One"/>
                <a:cs typeface="Nixie One"/>
                <a:sym typeface="Nixie One"/>
              </a:defRPr>
            </a:lvl4pPr>
            <a:lvl5pPr marL="2286000" marR="0" lvl="4" indent="-228600" algn="l">
              <a:lnSpc>
                <a:spcPct val="100000"/>
              </a:lnSpc>
              <a:spcBef>
                <a:spcPts val="300"/>
              </a:spcBef>
              <a:spcAft>
                <a:spcPts val="0"/>
              </a:spcAft>
              <a:buClr>
                <a:srgbClr val="114454"/>
              </a:buClr>
              <a:buSzPts val="1400"/>
              <a:buFont typeface="Nixie One"/>
              <a:buNone/>
              <a:defRPr sz="1400" b="0" i="0" u="none" strike="noStrike" cap="none">
                <a:solidFill>
                  <a:srgbClr val="114454"/>
                </a:solidFill>
                <a:latin typeface="Nixie One"/>
                <a:ea typeface="Nixie One"/>
                <a:cs typeface="Nixie One"/>
                <a:sym typeface="Nixie One"/>
              </a:defRPr>
            </a:lvl5pPr>
            <a:lvl6pPr marL="2743200" marR="0" lvl="5" indent="-228600" algn="l">
              <a:lnSpc>
                <a:spcPct val="100000"/>
              </a:lnSpc>
              <a:spcBef>
                <a:spcPts val="300"/>
              </a:spcBef>
              <a:spcAft>
                <a:spcPts val="0"/>
              </a:spcAft>
              <a:buClr>
                <a:srgbClr val="114454"/>
              </a:buClr>
              <a:buSzPts val="1400"/>
              <a:buFont typeface="Nixie One"/>
              <a:buNone/>
              <a:defRPr sz="1400" b="0" i="0" u="none" strike="noStrike" cap="none">
                <a:solidFill>
                  <a:srgbClr val="114454"/>
                </a:solidFill>
                <a:latin typeface="Nixie One"/>
                <a:ea typeface="Nixie One"/>
                <a:cs typeface="Nixie One"/>
                <a:sym typeface="Nixie One"/>
              </a:defRPr>
            </a:lvl6pPr>
            <a:lvl7pPr marL="3200400" marR="0" lvl="6" indent="-228600" algn="l">
              <a:lnSpc>
                <a:spcPct val="100000"/>
              </a:lnSpc>
              <a:spcBef>
                <a:spcPts val="300"/>
              </a:spcBef>
              <a:spcAft>
                <a:spcPts val="0"/>
              </a:spcAft>
              <a:buClr>
                <a:srgbClr val="114454"/>
              </a:buClr>
              <a:buSzPts val="1400"/>
              <a:buFont typeface="Nixie One"/>
              <a:buNone/>
              <a:defRPr sz="1400" b="0" i="0" u="none" strike="noStrike" cap="none">
                <a:solidFill>
                  <a:srgbClr val="114454"/>
                </a:solidFill>
                <a:latin typeface="Nixie One"/>
                <a:ea typeface="Nixie One"/>
                <a:cs typeface="Nixie One"/>
                <a:sym typeface="Nixie One"/>
              </a:defRPr>
            </a:lvl7pPr>
            <a:lvl8pPr marL="3657600" marR="0" lvl="7" indent="-228600" algn="l">
              <a:lnSpc>
                <a:spcPct val="100000"/>
              </a:lnSpc>
              <a:spcBef>
                <a:spcPts val="300"/>
              </a:spcBef>
              <a:spcAft>
                <a:spcPts val="0"/>
              </a:spcAft>
              <a:buClr>
                <a:srgbClr val="114454"/>
              </a:buClr>
              <a:buSzPts val="1400"/>
              <a:buFont typeface="Nixie One"/>
              <a:buNone/>
              <a:defRPr sz="1400" b="0" i="0" u="none" strike="noStrike" cap="none">
                <a:solidFill>
                  <a:srgbClr val="114454"/>
                </a:solidFill>
                <a:latin typeface="Nixie One"/>
                <a:ea typeface="Nixie One"/>
                <a:cs typeface="Nixie One"/>
                <a:sym typeface="Nixie One"/>
              </a:defRPr>
            </a:lvl8pPr>
            <a:lvl9pPr marL="4114800" marR="0" lvl="8" indent="-228600" algn="l">
              <a:lnSpc>
                <a:spcPct val="100000"/>
              </a:lnSpc>
              <a:spcBef>
                <a:spcPts val="300"/>
              </a:spcBef>
              <a:spcAft>
                <a:spcPts val="0"/>
              </a:spcAft>
              <a:buClr>
                <a:srgbClr val="114454"/>
              </a:buClr>
              <a:buSzPts val="1400"/>
              <a:buFont typeface="Nixie One"/>
              <a:buNone/>
              <a:defRPr sz="1400" b="0" i="0" u="none" strike="noStrike" cap="none">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67"/>
        <p:cNvGrpSpPr/>
        <p:nvPr/>
      </p:nvGrpSpPr>
      <p:grpSpPr>
        <a:xfrm>
          <a:off x="0" y="0"/>
          <a:ext cx="0" cy="0"/>
          <a:chOff x="0" y="0"/>
          <a:chExt cx="0" cy="0"/>
        </a:xfrm>
      </p:grpSpPr>
      <p:grpSp>
        <p:nvGrpSpPr>
          <p:cNvPr id="568" name="Google Shape;568;p61"/>
          <p:cNvGrpSpPr/>
          <p:nvPr/>
        </p:nvGrpSpPr>
        <p:grpSpPr>
          <a:xfrm>
            <a:off x="0" y="4955675"/>
            <a:ext cx="9144150" cy="187798"/>
            <a:chOff x="0" y="4955675"/>
            <a:chExt cx="9144150" cy="187798"/>
          </a:xfrm>
        </p:grpSpPr>
        <p:sp>
          <p:nvSpPr>
            <p:cNvPr id="569" name="Google Shape;569;p61"/>
            <p:cNvSpPr/>
            <p:nvPr/>
          </p:nvSpPr>
          <p:spPr>
            <a:xfrm>
              <a:off x="0" y="4995273"/>
              <a:ext cx="9144000" cy="148200"/>
            </a:xfrm>
            <a:prstGeom prst="rect">
              <a:avLst/>
            </a:prstGeom>
            <a:solidFill>
              <a:srgbClr val="37415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61"/>
            <p:cNvSpPr/>
            <p:nvPr/>
          </p:nvSpPr>
          <p:spPr>
            <a:xfrm>
              <a:off x="150" y="4955675"/>
              <a:ext cx="9144000" cy="39600"/>
            </a:xfrm>
            <a:prstGeom prst="rect">
              <a:avLst/>
            </a:prstGeom>
            <a:solidFill>
              <a:srgbClr val="06AE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 id="2147483719" r:id="rId14"/>
    <p:sldLayoutId id="2147483720" r:id="rId15"/>
    <p:sldLayoutId id="2147483721" r:id="rId16"/>
    <p:sldLayoutId id="214748372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0.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1.xml"/><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3" Type="http://schemas.openxmlformats.org/officeDocument/2006/relationships/comments" Target="../comments/comment2.xml"/><Relationship Id="rId2" Type="http://schemas.openxmlformats.org/officeDocument/2006/relationships/notesSlide" Target="../notesSlides/notesSlide12.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3" Type="http://schemas.openxmlformats.org/officeDocument/2006/relationships/hyperlink" Target="https://embed.kumu.io/650e80a5d4ccb4079ffd7a00687377b8#home" TargetMode="External"/><Relationship Id="rId2" Type="http://schemas.openxmlformats.org/officeDocument/2006/relationships/notesSlide" Target="../notesSlides/notesSlide14.xml"/><Relationship Id="rId1" Type="http://schemas.openxmlformats.org/officeDocument/2006/relationships/slideLayout" Target="../slideLayouts/slideLayout26.xml"/><Relationship Id="rId4" Type="http://schemas.openxmlformats.org/officeDocument/2006/relationships/comments" Target="../comments/commen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5.xml"/><Relationship Id="rId4" Type="http://schemas.openxmlformats.org/officeDocument/2006/relationships/comments" Target="../comments/comment4.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comments" Target="../comments/comment5.xml"/><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0.xml"/></Relationships>
</file>

<file path=ppt/slides/_rels/slide5.xml.rels><?xml version="1.0" encoding="UTF-8" standalone="yes"?>
<Relationships xmlns="http://schemas.openxmlformats.org/package/2006/relationships"><Relationship Id="rId3" Type="http://schemas.openxmlformats.org/officeDocument/2006/relationships/hyperlink" Target="https://www.chesapeakeprogress.com/engaged-communities/stewardship" TargetMode="External"/><Relationship Id="rId2" Type="http://schemas.openxmlformats.org/officeDocument/2006/relationships/notesSlide" Target="../notesSlides/notesSlide5.xml"/><Relationship Id="rId1" Type="http://schemas.openxmlformats.org/officeDocument/2006/relationships/slideLayout" Target="../slideLayouts/slideLayout6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0.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0.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818"/>
        <p:cNvGrpSpPr/>
        <p:nvPr/>
      </p:nvGrpSpPr>
      <p:grpSpPr>
        <a:xfrm>
          <a:off x="0" y="0"/>
          <a:ext cx="0" cy="0"/>
          <a:chOff x="0" y="0"/>
          <a:chExt cx="0" cy="0"/>
        </a:xfrm>
      </p:grpSpPr>
      <p:pic>
        <p:nvPicPr>
          <p:cNvPr id="819" name="Google Shape;819;p79" descr="Forest dense with evergreen trees."/>
          <p:cNvPicPr preferRelativeResize="0">
            <a:picLocks noGrp="1"/>
          </p:cNvPicPr>
          <p:nvPr>
            <p:ph type="pic" idx="2"/>
          </p:nvPr>
        </p:nvPicPr>
        <p:blipFill rotWithShape="1">
          <a:blip r:embed="rId3">
            <a:alphaModFix/>
          </a:blip>
          <a:srcRect t="7518" b="7526"/>
          <a:stretch/>
        </p:blipFill>
        <p:spPr>
          <a:xfrm>
            <a:off x="0" y="0"/>
            <a:ext cx="9144003" cy="5143501"/>
          </a:xfrm>
          <a:prstGeom prst="rect">
            <a:avLst/>
          </a:prstGeom>
        </p:spPr>
      </p:pic>
      <p:sp>
        <p:nvSpPr>
          <p:cNvPr id="820" name="Google Shape;820;p79"/>
          <p:cNvSpPr txBox="1">
            <a:spLocks noGrp="1"/>
          </p:cNvSpPr>
          <p:nvPr>
            <p:ph type="title"/>
          </p:nvPr>
        </p:nvSpPr>
        <p:spPr>
          <a:xfrm>
            <a:off x="285750" y="1639500"/>
            <a:ext cx="8572500" cy="1864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Stewardship Workgroup</a:t>
            </a:r>
            <a:endParaRPr/>
          </a:p>
          <a:p>
            <a:pPr marL="0" lvl="0" indent="0" algn="l" rtl="0">
              <a:spcBef>
                <a:spcPts val="0"/>
              </a:spcBef>
              <a:spcAft>
                <a:spcPts val="0"/>
              </a:spcAft>
              <a:buNone/>
            </a:pPr>
            <a:endParaRPr/>
          </a:p>
        </p:txBody>
      </p:sp>
      <p:sp>
        <p:nvSpPr>
          <p:cNvPr id="821" name="Google Shape;821;p79"/>
          <p:cNvSpPr txBox="1">
            <a:spLocks noGrp="1"/>
          </p:cNvSpPr>
          <p:nvPr>
            <p:ph type="subTitle" idx="1"/>
          </p:nvPr>
        </p:nvSpPr>
        <p:spPr>
          <a:xfrm>
            <a:off x="342750" y="3820125"/>
            <a:ext cx="5555400" cy="553200"/>
          </a:xfrm>
          <a:prstGeom prst="rect">
            <a:avLst/>
          </a:prstGeom>
          <a:solidFill>
            <a:srgbClr val="274E13"/>
          </a:solidFill>
        </p:spPr>
        <p:txBody>
          <a:bodyPr spcFirstLastPara="1" wrap="square" lIns="91425" tIns="91425" rIns="91425" bIns="91425" anchor="t" anchorCtr="0">
            <a:noAutofit/>
          </a:bodyPr>
          <a:lstStyle/>
          <a:p>
            <a:pPr marL="0" lvl="0" indent="0" algn="l" rtl="0">
              <a:spcBef>
                <a:spcPts val="0"/>
              </a:spcBef>
              <a:spcAft>
                <a:spcPts val="0"/>
              </a:spcAft>
              <a:buNone/>
            </a:pPr>
            <a:r>
              <a:rPr lang="en" sz="2200">
                <a:latin typeface="Space Grotesk SemiBold"/>
                <a:ea typeface="Space Grotesk SemiBold"/>
                <a:cs typeface="Space Grotesk SemiBold"/>
                <a:sym typeface="Space Grotesk SemiBold"/>
              </a:rPr>
              <a:t>Quarter 3 Meeting – August 21, 2025 </a:t>
            </a:r>
            <a:endParaRPr sz="2200">
              <a:latin typeface="Space Grotesk SemiBold"/>
              <a:ea typeface="Space Grotesk SemiBold"/>
              <a:cs typeface="Space Grotesk SemiBold"/>
              <a:sym typeface="Space Grotesk SemiBold"/>
            </a:endParaRPr>
          </a:p>
        </p:txBody>
      </p:sp>
      <p:cxnSp>
        <p:nvCxnSpPr>
          <p:cNvPr id="822" name="Google Shape;822;p79"/>
          <p:cNvCxnSpPr/>
          <p:nvPr/>
        </p:nvCxnSpPr>
        <p:spPr>
          <a:xfrm>
            <a:off x="342750" y="1282588"/>
            <a:ext cx="8458500" cy="0"/>
          </a:xfrm>
          <a:prstGeom prst="straightConnector1">
            <a:avLst/>
          </a:prstGeom>
          <a:noFill/>
          <a:ln w="28575" cap="flat" cmpd="sng">
            <a:solidFill>
              <a:schemeClr val="dk1"/>
            </a:solidFill>
            <a:prstDash val="solid"/>
            <a:round/>
            <a:headEnd type="none" w="med" len="med"/>
            <a:tailEnd type="none" w="med" len="med"/>
          </a:ln>
        </p:spPr>
      </p:cxnSp>
      <p:cxnSp>
        <p:nvCxnSpPr>
          <p:cNvPr id="823" name="Google Shape;823;p79"/>
          <p:cNvCxnSpPr/>
          <p:nvPr/>
        </p:nvCxnSpPr>
        <p:spPr>
          <a:xfrm>
            <a:off x="342750" y="3860913"/>
            <a:ext cx="8458500" cy="0"/>
          </a:xfrm>
          <a:prstGeom prst="straightConnector1">
            <a:avLst/>
          </a:prstGeom>
          <a:noFill/>
          <a:ln w="76200" cap="flat" cmpd="sng">
            <a:solidFill>
              <a:schemeClr val="dk1"/>
            </a:solidFill>
            <a:prstDash val="solid"/>
            <a:round/>
            <a:headEnd type="none" w="med" len="med"/>
            <a:tailEnd type="none" w="med" len="med"/>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5"/>
        <p:cNvGrpSpPr/>
        <p:nvPr/>
      </p:nvGrpSpPr>
      <p:grpSpPr>
        <a:xfrm>
          <a:off x="0" y="0"/>
          <a:ext cx="0" cy="0"/>
          <a:chOff x="0" y="0"/>
          <a:chExt cx="0" cy="0"/>
        </a:xfrm>
      </p:grpSpPr>
      <p:pic>
        <p:nvPicPr>
          <p:cNvPr id="896" name="Google Shape;896;p88"/>
          <p:cNvPicPr preferRelativeResize="0"/>
          <p:nvPr/>
        </p:nvPicPr>
        <p:blipFill>
          <a:blip r:embed="rId3">
            <a:alphaModFix/>
          </a:blip>
          <a:stretch>
            <a:fillRect/>
          </a:stretch>
        </p:blipFill>
        <p:spPr>
          <a:xfrm>
            <a:off x="152400" y="610875"/>
            <a:ext cx="8839200" cy="424755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900"/>
        <p:cNvGrpSpPr/>
        <p:nvPr/>
      </p:nvGrpSpPr>
      <p:grpSpPr>
        <a:xfrm>
          <a:off x="0" y="0"/>
          <a:ext cx="0" cy="0"/>
          <a:chOff x="0" y="0"/>
          <a:chExt cx="0" cy="0"/>
        </a:xfrm>
      </p:grpSpPr>
      <p:sp>
        <p:nvSpPr>
          <p:cNvPr id="901" name="Google Shape;901;p89"/>
          <p:cNvSpPr/>
          <p:nvPr/>
        </p:nvSpPr>
        <p:spPr>
          <a:xfrm>
            <a:off x="243850" y="0"/>
            <a:ext cx="8686800" cy="876600"/>
          </a:xfrm>
          <a:prstGeom prst="rect">
            <a:avLst/>
          </a:prstGeom>
          <a:solidFill>
            <a:srgbClr val="13314B"/>
          </a:solidFill>
          <a:ln>
            <a:noFill/>
          </a:ln>
        </p:spPr>
        <p:txBody>
          <a:bodyPr spcFirstLastPara="1" wrap="square" lIns="91425" tIns="45725" rIns="91425" bIns="45725" anchor="ctr" anchorCtr="0">
            <a:noAutofit/>
          </a:bodyPr>
          <a:lstStyle/>
          <a:p>
            <a:pPr marL="0" marR="0" lvl="0" indent="0" algn="l" rtl="0">
              <a:lnSpc>
                <a:spcPct val="105000"/>
              </a:lnSpc>
              <a:spcBef>
                <a:spcPts val="0"/>
              </a:spcBef>
              <a:spcAft>
                <a:spcPts val="0"/>
              </a:spcAft>
              <a:buClr>
                <a:srgbClr val="000000"/>
              </a:buClr>
              <a:buSzPts val="1100"/>
              <a:buFont typeface="Arial"/>
              <a:buNone/>
            </a:pPr>
            <a:r>
              <a:rPr lang="en" sz="1100" b="0" i="0" u="none" strike="noStrike" cap="none">
                <a:solidFill>
                  <a:srgbClr val="FFFFFF"/>
                </a:solidFill>
                <a:latin typeface="Georgia"/>
                <a:ea typeface="Georgia"/>
                <a:cs typeface="Georgia"/>
                <a:sym typeface="Georgia"/>
              </a:rPr>
              <a:t> </a:t>
            </a:r>
            <a:endParaRPr sz="1100" b="0" i="0" u="none" strike="noStrike" cap="none">
              <a:solidFill>
                <a:srgbClr val="000000"/>
              </a:solidFill>
              <a:latin typeface="Arial"/>
              <a:ea typeface="Arial"/>
              <a:cs typeface="Arial"/>
              <a:sym typeface="Arial"/>
            </a:endParaRPr>
          </a:p>
        </p:txBody>
      </p:sp>
      <p:sp>
        <p:nvSpPr>
          <p:cNvPr id="902" name="Google Shape;902;p89"/>
          <p:cNvSpPr txBox="1"/>
          <p:nvPr/>
        </p:nvSpPr>
        <p:spPr>
          <a:xfrm>
            <a:off x="396547" y="54850"/>
            <a:ext cx="8612400" cy="867300"/>
          </a:xfrm>
          <a:prstGeom prst="rect">
            <a:avLst/>
          </a:prstGeom>
          <a:noFill/>
          <a:ln>
            <a:noFill/>
          </a:ln>
        </p:spPr>
        <p:txBody>
          <a:bodyPr spcFirstLastPara="1" wrap="square" lIns="91425" tIns="45725" rIns="91425" bIns="45725" anchor="t" anchorCtr="0">
            <a:noAutofit/>
          </a:bodyPr>
          <a:lstStyle/>
          <a:p>
            <a:pPr marL="0" marR="0" lvl="0" indent="0" algn="ctr" rtl="0">
              <a:lnSpc>
                <a:spcPct val="105000"/>
              </a:lnSpc>
              <a:spcBef>
                <a:spcPts val="0"/>
              </a:spcBef>
              <a:spcAft>
                <a:spcPts val="0"/>
              </a:spcAft>
              <a:buClr>
                <a:schemeClr val="dk1"/>
              </a:buClr>
              <a:buSzPts val="2300"/>
              <a:buFont typeface="Arial"/>
              <a:buNone/>
            </a:pPr>
            <a:r>
              <a:rPr lang="en" sz="2200" b="1">
                <a:solidFill>
                  <a:schemeClr val="lt1"/>
                </a:solidFill>
                <a:latin typeface="Georgia"/>
                <a:ea typeface="Georgia"/>
                <a:cs typeface="Georgia"/>
                <a:sym typeface="Georgia"/>
              </a:rPr>
              <a:t>Future Management Strategies and Potential Measures</a:t>
            </a:r>
            <a:endParaRPr sz="2200" b="1">
              <a:solidFill>
                <a:schemeClr val="lt1"/>
              </a:solidFill>
              <a:latin typeface="Georgia"/>
              <a:ea typeface="Georgia"/>
              <a:cs typeface="Georgia"/>
              <a:sym typeface="Georgia"/>
            </a:endParaRPr>
          </a:p>
          <a:p>
            <a:pPr marL="0" marR="0" lvl="0" indent="0" algn="ctr" rtl="0">
              <a:lnSpc>
                <a:spcPct val="105000"/>
              </a:lnSpc>
              <a:spcBef>
                <a:spcPts val="0"/>
              </a:spcBef>
              <a:spcAft>
                <a:spcPts val="0"/>
              </a:spcAft>
              <a:buClr>
                <a:schemeClr val="dk1"/>
              </a:buClr>
              <a:buSzPts val="2300"/>
              <a:buFont typeface="Arial"/>
              <a:buNone/>
            </a:pPr>
            <a:r>
              <a:rPr lang="en" sz="2200" b="1">
                <a:solidFill>
                  <a:schemeClr val="lt1"/>
                </a:solidFill>
                <a:latin typeface="Georgia"/>
                <a:ea typeface="Georgia"/>
                <a:cs typeface="Georgia"/>
                <a:sym typeface="Georgia"/>
              </a:rPr>
              <a:t>(How to Get it Done)</a:t>
            </a:r>
            <a:endParaRPr sz="2200" b="1">
              <a:solidFill>
                <a:schemeClr val="lt1"/>
              </a:solidFill>
              <a:latin typeface="Georgia"/>
              <a:ea typeface="Georgia"/>
              <a:cs typeface="Georgia"/>
              <a:sym typeface="Georgia"/>
            </a:endParaRPr>
          </a:p>
          <a:p>
            <a:pPr marL="0" marR="0" lvl="0" indent="0" algn="l" rtl="0">
              <a:lnSpc>
                <a:spcPct val="105000"/>
              </a:lnSpc>
              <a:spcBef>
                <a:spcPts val="0"/>
              </a:spcBef>
              <a:spcAft>
                <a:spcPts val="0"/>
              </a:spcAft>
              <a:buClr>
                <a:srgbClr val="000000"/>
              </a:buClr>
              <a:buSzPts val="2300"/>
              <a:buFont typeface="Arial"/>
              <a:buNone/>
            </a:pPr>
            <a:endParaRPr sz="2300" b="1" i="0" u="none" strike="noStrike" cap="none">
              <a:solidFill>
                <a:srgbClr val="FFFFFF"/>
              </a:solidFill>
              <a:latin typeface="Georgia"/>
              <a:ea typeface="Georgia"/>
              <a:cs typeface="Georgia"/>
              <a:sym typeface="Georgia"/>
            </a:endParaRPr>
          </a:p>
        </p:txBody>
      </p:sp>
      <p:sp>
        <p:nvSpPr>
          <p:cNvPr id="903" name="Google Shape;903;p89"/>
          <p:cNvSpPr txBox="1"/>
          <p:nvPr/>
        </p:nvSpPr>
        <p:spPr>
          <a:xfrm>
            <a:off x="322175" y="922150"/>
            <a:ext cx="8686800" cy="4138200"/>
          </a:xfrm>
          <a:prstGeom prst="rect">
            <a:avLst/>
          </a:prstGeom>
          <a:noFill/>
          <a:ln>
            <a:noFill/>
          </a:ln>
        </p:spPr>
        <p:txBody>
          <a:bodyPr spcFirstLastPara="1" wrap="square" lIns="91425" tIns="91425" rIns="91425" bIns="91425" anchor="t" anchorCtr="0">
            <a:noAutofit/>
          </a:bodyPr>
          <a:lstStyle/>
          <a:p>
            <a:pPr marL="514350" lvl="1" indent="-330200" algn="l" rtl="0">
              <a:lnSpc>
                <a:spcPct val="100000"/>
              </a:lnSpc>
              <a:spcBef>
                <a:spcPts val="0"/>
              </a:spcBef>
              <a:spcAft>
                <a:spcPts val="0"/>
              </a:spcAft>
              <a:buClr>
                <a:schemeClr val="dk1"/>
              </a:buClr>
              <a:buSzPts val="1600"/>
              <a:buFont typeface="Arial"/>
              <a:buAutoNum type="arabicPeriod"/>
            </a:pPr>
            <a:r>
              <a:rPr lang="en" sz="1600">
                <a:solidFill>
                  <a:schemeClr val="dk1"/>
                </a:solidFill>
              </a:rPr>
              <a:t>Continue the Stewardship Survey, and use it to inform practitioners</a:t>
            </a:r>
            <a:endParaRPr sz="1600">
              <a:solidFill>
                <a:schemeClr val="dk1"/>
              </a:solidFill>
            </a:endParaRPr>
          </a:p>
          <a:p>
            <a:pPr marL="1371600" lvl="2" indent="-317500" algn="l" rtl="0">
              <a:lnSpc>
                <a:spcPct val="100000"/>
              </a:lnSpc>
              <a:spcBef>
                <a:spcPts val="0"/>
              </a:spcBef>
              <a:spcAft>
                <a:spcPts val="0"/>
              </a:spcAft>
              <a:buClr>
                <a:schemeClr val="dk1"/>
              </a:buClr>
              <a:buSzPts val="1400"/>
              <a:buChar char="■"/>
            </a:pPr>
            <a:r>
              <a:rPr lang="en">
                <a:solidFill>
                  <a:schemeClr val="dk1"/>
                </a:solidFill>
              </a:rPr>
              <a:t>along with other data/social science </a:t>
            </a:r>
            <a:endParaRPr>
              <a:solidFill>
                <a:schemeClr val="dk1"/>
              </a:solidFill>
            </a:endParaRPr>
          </a:p>
          <a:p>
            <a:pPr marL="514350" lvl="1" indent="-330200" algn="l" rtl="0">
              <a:lnSpc>
                <a:spcPct val="100000"/>
              </a:lnSpc>
              <a:spcBef>
                <a:spcPts val="800"/>
              </a:spcBef>
              <a:spcAft>
                <a:spcPts val="0"/>
              </a:spcAft>
              <a:buClr>
                <a:schemeClr val="dk1"/>
              </a:buClr>
              <a:buSzPts val="1600"/>
              <a:buFont typeface="Arial"/>
              <a:buAutoNum type="arabicPeriod"/>
            </a:pPr>
            <a:r>
              <a:rPr lang="en" sz="1600">
                <a:solidFill>
                  <a:schemeClr val="dk1"/>
                </a:solidFill>
              </a:rPr>
              <a:t>Use additional datasets that demonstrate success – some things partners may already be tracking and reporting (for grants, other commitments):</a:t>
            </a:r>
            <a:endParaRPr sz="1600">
              <a:solidFill>
                <a:schemeClr val="dk1"/>
              </a:solidFill>
            </a:endParaRPr>
          </a:p>
          <a:p>
            <a:pPr marL="1371600" lvl="2" indent="-317500" algn="l" rtl="0">
              <a:lnSpc>
                <a:spcPct val="100000"/>
              </a:lnSpc>
              <a:spcBef>
                <a:spcPts val="0"/>
              </a:spcBef>
              <a:spcAft>
                <a:spcPts val="0"/>
              </a:spcAft>
              <a:buClr>
                <a:schemeClr val="dk1"/>
              </a:buClr>
              <a:buSzPts val="1400"/>
              <a:buChar char="■"/>
            </a:pPr>
            <a:r>
              <a:rPr lang="en">
                <a:solidFill>
                  <a:schemeClr val="dk1"/>
                </a:solidFill>
              </a:rPr>
              <a:t># of volunteers that participate in projects</a:t>
            </a:r>
            <a:endParaRPr>
              <a:solidFill>
                <a:schemeClr val="dk1"/>
              </a:solidFill>
            </a:endParaRPr>
          </a:p>
          <a:p>
            <a:pPr marL="1371600" lvl="2" indent="-317500" algn="l" rtl="0">
              <a:lnSpc>
                <a:spcPct val="100000"/>
              </a:lnSpc>
              <a:spcBef>
                <a:spcPts val="0"/>
              </a:spcBef>
              <a:spcAft>
                <a:spcPts val="0"/>
              </a:spcAft>
              <a:buClr>
                <a:schemeClr val="dk1"/>
              </a:buClr>
              <a:buSzPts val="1400"/>
              <a:buChar char="■"/>
            </a:pPr>
            <a:r>
              <a:rPr lang="en">
                <a:solidFill>
                  <a:schemeClr val="dk1"/>
                </a:solidFill>
              </a:rPr>
              <a:t>amount of pet waste kept out of the water through localities’ efforts </a:t>
            </a:r>
            <a:endParaRPr>
              <a:solidFill>
                <a:schemeClr val="dk1"/>
              </a:solidFill>
            </a:endParaRPr>
          </a:p>
          <a:p>
            <a:pPr marL="1371600" lvl="2" indent="-317500" algn="l" rtl="0">
              <a:lnSpc>
                <a:spcPct val="100000"/>
              </a:lnSpc>
              <a:spcBef>
                <a:spcPts val="0"/>
              </a:spcBef>
              <a:spcAft>
                <a:spcPts val="0"/>
              </a:spcAft>
              <a:buClr>
                <a:schemeClr val="dk1"/>
              </a:buClr>
              <a:buSzPts val="1400"/>
              <a:buChar char="■"/>
            </a:pPr>
            <a:r>
              <a:rPr lang="en">
                <a:solidFill>
                  <a:schemeClr val="dk1"/>
                </a:solidFill>
              </a:rPr>
              <a:t>capture larger-scale, collective efforts / community-scale stewardship</a:t>
            </a:r>
            <a:endParaRPr>
              <a:solidFill>
                <a:schemeClr val="dk1"/>
              </a:solidFill>
            </a:endParaRPr>
          </a:p>
          <a:p>
            <a:pPr marL="514350" lvl="1" indent="-330200" algn="l" rtl="0">
              <a:lnSpc>
                <a:spcPct val="100000"/>
              </a:lnSpc>
              <a:spcBef>
                <a:spcPts val="800"/>
              </a:spcBef>
              <a:spcAft>
                <a:spcPts val="0"/>
              </a:spcAft>
              <a:buClr>
                <a:schemeClr val="dk1"/>
              </a:buClr>
              <a:buSzPts val="1600"/>
              <a:buFont typeface="Arial"/>
              <a:buAutoNum type="arabicPeriod"/>
            </a:pPr>
            <a:r>
              <a:rPr lang="en" sz="1600">
                <a:solidFill>
                  <a:schemeClr val="dk1"/>
                </a:solidFill>
              </a:rPr>
              <a:t>Work with other Watershed Agreement outcomes </a:t>
            </a:r>
            <a:endParaRPr sz="1600">
              <a:solidFill>
                <a:schemeClr val="dk1"/>
              </a:solidFill>
            </a:endParaRPr>
          </a:p>
          <a:p>
            <a:pPr marL="1371600" lvl="2" indent="-317500" algn="l" rtl="0">
              <a:lnSpc>
                <a:spcPct val="100000"/>
              </a:lnSpc>
              <a:spcBef>
                <a:spcPts val="0"/>
              </a:spcBef>
              <a:spcAft>
                <a:spcPts val="0"/>
              </a:spcAft>
              <a:buClr>
                <a:schemeClr val="dk1"/>
              </a:buClr>
              <a:buSzPts val="1400"/>
              <a:buChar char="■"/>
            </a:pPr>
            <a:r>
              <a:rPr lang="en">
                <a:solidFill>
                  <a:schemeClr val="dk1"/>
                </a:solidFill>
              </a:rPr>
              <a:t>Identify targeted stewardship engagement that contributes to achieving outcomes </a:t>
            </a:r>
            <a:endParaRPr>
              <a:solidFill>
                <a:schemeClr val="dk1"/>
              </a:solidFill>
            </a:endParaRPr>
          </a:p>
          <a:p>
            <a:pPr marL="1371600" lvl="2" indent="-317500" algn="l" rtl="0">
              <a:lnSpc>
                <a:spcPct val="100000"/>
              </a:lnSpc>
              <a:spcBef>
                <a:spcPts val="0"/>
              </a:spcBef>
              <a:spcAft>
                <a:spcPts val="0"/>
              </a:spcAft>
              <a:buClr>
                <a:schemeClr val="dk1"/>
              </a:buClr>
              <a:buSzPts val="1400"/>
              <a:buChar char="■"/>
            </a:pPr>
            <a:r>
              <a:rPr lang="en">
                <a:solidFill>
                  <a:schemeClr val="dk1"/>
                </a:solidFill>
              </a:rPr>
              <a:t>Help them plan “how to” promote those actions using social science practices (informed by the stewardship survey) </a:t>
            </a:r>
            <a:endParaRPr>
              <a:solidFill>
                <a:schemeClr val="dk1"/>
              </a:solidFill>
            </a:endParaRPr>
          </a:p>
          <a:p>
            <a:pPr marL="1371600" lvl="2" indent="-317500" algn="l" rtl="0">
              <a:lnSpc>
                <a:spcPct val="100000"/>
              </a:lnSpc>
              <a:spcBef>
                <a:spcPts val="0"/>
              </a:spcBef>
              <a:spcAft>
                <a:spcPts val="0"/>
              </a:spcAft>
              <a:buClr>
                <a:schemeClr val="dk1"/>
              </a:buClr>
              <a:buSzPts val="1400"/>
              <a:buFont typeface="Calibri"/>
              <a:buChar char="■"/>
            </a:pPr>
            <a:r>
              <a:rPr lang="en" b="1" u="sng">
                <a:solidFill>
                  <a:schemeClr val="dk1"/>
                </a:solidFill>
              </a:rPr>
              <a:t>EXAMPLE</a:t>
            </a:r>
            <a:r>
              <a:rPr lang="en">
                <a:solidFill>
                  <a:schemeClr val="dk1"/>
                </a:solidFill>
              </a:rPr>
              <a:t>:  </a:t>
            </a:r>
            <a:r>
              <a:rPr lang="en">
                <a:solidFill>
                  <a:schemeClr val="dk1"/>
                </a:solidFill>
                <a:highlight>
                  <a:srgbClr val="FFFFFF"/>
                </a:highlight>
              </a:rPr>
              <a:t>“By 2040, XX number of trees planted by individuals or communities in areas lacking tree canopy.”</a:t>
            </a:r>
            <a:endParaRPr>
              <a:solidFill>
                <a:schemeClr val="dk1"/>
              </a:solidFill>
            </a:endParaRPr>
          </a:p>
          <a:p>
            <a:pPr marL="514350" lvl="1" indent="-330200" algn="l" rtl="0">
              <a:lnSpc>
                <a:spcPct val="100000"/>
              </a:lnSpc>
              <a:spcBef>
                <a:spcPts val="800"/>
              </a:spcBef>
              <a:spcAft>
                <a:spcPts val="0"/>
              </a:spcAft>
              <a:buClr>
                <a:schemeClr val="dk1"/>
              </a:buClr>
              <a:buSzPts val="1600"/>
              <a:buFont typeface="Arial"/>
              <a:buAutoNum type="arabicPeriod"/>
            </a:pPr>
            <a:r>
              <a:rPr lang="en" sz="1600">
                <a:solidFill>
                  <a:schemeClr val="dk1"/>
                </a:solidFill>
              </a:rPr>
              <a:t>Connect with the professional community (partners and regional practitioners) – self-assess their capacity to instigate and measure stewardship, and growth over time.</a:t>
            </a:r>
            <a:endParaRPr sz="1600">
              <a:solidFill>
                <a:srgbClr val="114454"/>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0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0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0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90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0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90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90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90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9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Shape 907"/>
        <p:cNvGrpSpPr/>
        <p:nvPr/>
      </p:nvGrpSpPr>
      <p:grpSpPr>
        <a:xfrm>
          <a:off x="0" y="0"/>
          <a:ext cx="0" cy="0"/>
          <a:chOff x="0" y="0"/>
          <a:chExt cx="0" cy="0"/>
        </a:xfrm>
      </p:grpSpPr>
      <p:sp>
        <p:nvSpPr>
          <p:cNvPr id="908" name="Google Shape;908;p90"/>
          <p:cNvSpPr/>
          <p:nvPr/>
        </p:nvSpPr>
        <p:spPr>
          <a:xfrm>
            <a:off x="243850" y="0"/>
            <a:ext cx="8686800" cy="603300"/>
          </a:xfrm>
          <a:prstGeom prst="rect">
            <a:avLst/>
          </a:prstGeom>
          <a:solidFill>
            <a:srgbClr val="13314B"/>
          </a:solidFill>
          <a:ln>
            <a:noFill/>
          </a:ln>
        </p:spPr>
        <p:txBody>
          <a:bodyPr spcFirstLastPara="1" wrap="square" lIns="91425" tIns="45725" rIns="91425" bIns="45725" anchor="ctr" anchorCtr="0">
            <a:noAutofit/>
          </a:bodyPr>
          <a:lstStyle/>
          <a:p>
            <a:pPr marL="0" marR="0" lvl="0" indent="0" algn="l" rtl="0">
              <a:lnSpc>
                <a:spcPct val="105000"/>
              </a:lnSpc>
              <a:spcBef>
                <a:spcPts val="0"/>
              </a:spcBef>
              <a:spcAft>
                <a:spcPts val="0"/>
              </a:spcAft>
              <a:buClr>
                <a:srgbClr val="000000"/>
              </a:buClr>
              <a:buSzPts val="1100"/>
              <a:buFont typeface="Arial"/>
              <a:buNone/>
            </a:pPr>
            <a:r>
              <a:rPr lang="en" sz="1100" b="0" i="0" u="none" strike="noStrike" cap="none">
                <a:solidFill>
                  <a:srgbClr val="FFFFFF"/>
                </a:solidFill>
                <a:latin typeface="Georgia"/>
                <a:ea typeface="Georgia"/>
                <a:cs typeface="Georgia"/>
                <a:sym typeface="Georgia"/>
              </a:rPr>
              <a:t> </a:t>
            </a:r>
            <a:endParaRPr sz="1100" b="0" i="0" u="none" strike="noStrike" cap="none">
              <a:solidFill>
                <a:srgbClr val="000000"/>
              </a:solidFill>
              <a:latin typeface="Arial"/>
              <a:ea typeface="Arial"/>
              <a:cs typeface="Arial"/>
              <a:sym typeface="Arial"/>
            </a:endParaRPr>
          </a:p>
        </p:txBody>
      </p:sp>
      <p:sp>
        <p:nvSpPr>
          <p:cNvPr id="909" name="Google Shape;909;p90"/>
          <p:cNvSpPr txBox="1"/>
          <p:nvPr/>
        </p:nvSpPr>
        <p:spPr>
          <a:xfrm>
            <a:off x="396550" y="54850"/>
            <a:ext cx="5826300" cy="451800"/>
          </a:xfrm>
          <a:prstGeom prst="rect">
            <a:avLst/>
          </a:prstGeom>
          <a:noFill/>
          <a:ln>
            <a:noFill/>
          </a:ln>
        </p:spPr>
        <p:txBody>
          <a:bodyPr spcFirstLastPara="1" wrap="square" lIns="91425" tIns="45725" rIns="91425" bIns="45725" anchor="t" anchorCtr="0">
            <a:noAutofit/>
          </a:bodyPr>
          <a:lstStyle/>
          <a:p>
            <a:pPr marL="0" marR="0" lvl="0" indent="0" algn="l" rtl="0">
              <a:lnSpc>
                <a:spcPct val="105000"/>
              </a:lnSpc>
              <a:spcBef>
                <a:spcPts val="0"/>
              </a:spcBef>
              <a:spcAft>
                <a:spcPts val="0"/>
              </a:spcAft>
              <a:buClr>
                <a:schemeClr val="dk1"/>
              </a:buClr>
              <a:buSzPts val="2300"/>
              <a:buFont typeface="Arial"/>
              <a:buNone/>
            </a:pPr>
            <a:r>
              <a:rPr lang="en" sz="2200" b="1" u="sng">
                <a:solidFill>
                  <a:schemeClr val="lt1"/>
                </a:solidFill>
                <a:latin typeface="Georgia"/>
                <a:ea typeface="Georgia"/>
                <a:cs typeface="Georgia"/>
                <a:sym typeface="Georgia"/>
              </a:rPr>
              <a:t>REVISED</a:t>
            </a:r>
            <a:r>
              <a:rPr lang="en" sz="2200" b="1">
                <a:solidFill>
                  <a:schemeClr val="lt1"/>
                </a:solidFill>
                <a:latin typeface="Georgia"/>
                <a:ea typeface="Georgia"/>
                <a:cs typeface="Georgia"/>
                <a:sym typeface="Georgia"/>
              </a:rPr>
              <a:t> </a:t>
            </a:r>
            <a:r>
              <a:rPr lang="en" sz="2200" b="1" i="0" u="none" strike="noStrike" cap="none">
                <a:solidFill>
                  <a:schemeClr val="lt1"/>
                </a:solidFill>
                <a:latin typeface="Georgia"/>
                <a:ea typeface="Georgia"/>
                <a:cs typeface="Georgia"/>
                <a:sym typeface="Georgia"/>
              </a:rPr>
              <a:t>STEWARDSHIP OUTCOME</a:t>
            </a:r>
            <a:endParaRPr sz="2300" b="1" i="0" u="none" strike="noStrike" cap="none">
              <a:solidFill>
                <a:srgbClr val="FFFFFF"/>
              </a:solidFill>
              <a:latin typeface="Georgia"/>
              <a:ea typeface="Georgia"/>
              <a:cs typeface="Georgia"/>
              <a:sym typeface="Georgia"/>
            </a:endParaRPr>
          </a:p>
        </p:txBody>
      </p:sp>
      <p:sp>
        <p:nvSpPr>
          <p:cNvPr id="910" name="Google Shape;910;p90"/>
          <p:cNvSpPr/>
          <p:nvPr/>
        </p:nvSpPr>
        <p:spPr>
          <a:xfrm>
            <a:off x="6329375" y="0"/>
            <a:ext cx="2814600" cy="603300"/>
          </a:xfrm>
          <a:prstGeom prst="rect">
            <a:avLst/>
          </a:prstGeom>
          <a:solidFill>
            <a:srgbClr val="18637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strike="noStrike" cap="none">
              <a:solidFill>
                <a:srgbClr val="114454"/>
              </a:solidFill>
              <a:latin typeface="Arial"/>
              <a:ea typeface="Arial"/>
              <a:cs typeface="Arial"/>
              <a:sym typeface="Arial"/>
            </a:endParaRPr>
          </a:p>
        </p:txBody>
      </p:sp>
      <p:sp>
        <p:nvSpPr>
          <p:cNvPr id="911" name="Google Shape;911;p90"/>
          <p:cNvSpPr txBox="1"/>
          <p:nvPr/>
        </p:nvSpPr>
        <p:spPr>
          <a:xfrm>
            <a:off x="6396025" y="-3"/>
            <a:ext cx="2524500" cy="603300"/>
          </a:xfrm>
          <a:prstGeom prst="rect">
            <a:avLst/>
          </a:prstGeom>
          <a:noFill/>
          <a:ln>
            <a:noFill/>
          </a:ln>
        </p:spPr>
        <p:txBody>
          <a:bodyPr spcFirstLastPara="1" wrap="square" lIns="91425" tIns="45725" rIns="91425" bIns="45725" anchor="t" anchorCtr="0">
            <a:noAutofit/>
          </a:bodyPr>
          <a:lstStyle/>
          <a:p>
            <a:pPr marL="0" marR="0" lvl="0" indent="0" algn="l" rtl="0">
              <a:lnSpc>
                <a:spcPct val="105000"/>
              </a:lnSpc>
              <a:spcBef>
                <a:spcPts val="0"/>
              </a:spcBef>
              <a:spcAft>
                <a:spcPts val="0"/>
              </a:spcAft>
              <a:buClr>
                <a:schemeClr val="dk1"/>
              </a:buClr>
              <a:buSzPts val="1500"/>
              <a:buFont typeface="Arial"/>
              <a:buNone/>
            </a:pPr>
            <a:r>
              <a:rPr lang="en" sz="1500" b="1" i="0" u="none" strike="noStrike" cap="none">
                <a:solidFill>
                  <a:schemeClr val="lt1"/>
                </a:solidFill>
                <a:latin typeface="Calibri"/>
                <a:ea typeface="Calibri"/>
                <a:cs typeface="Calibri"/>
                <a:sym typeface="Calibri"/>
              </a:rPr>
              <a:t>STEWARDSHIP GIT (GIT 5)</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500"/>
              <a:buFont typeface="Arial"/>
              <a:buNone/>
            </a:pPr>
            <a:r>
              <a:rPr lang="en" sz="1500" b="1" i="0" u="none" strike="noStrike" cap="none">
                <a:solidFill>
                  <a:schemeClr val="lt1"/>
                </a:solidFill>
                <a:latin typeface="Calibri"/>
                <a:ea typeface="Calibri"/>
                <a:cs typeface="Calibri"/>
                <a:sym typeface="Calibri"/>
              </a:rPr>
              <a:t>Stewardship Workgroup</a:t>
            </a:r>
            <a:endParaRPr sz="1100" b="0" i="0" u="none" strike="noStrike" cap="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500"/>
              <a:buFont typeface="Arial"/>
              <a:buNone/>
            </a:pPr>
            <a:endParaRPr sz="1500" b="1" i="0" u="none" strike="noStrike" cap="none">
              <a:solidFill>
                <a:srgbClr val="FFFFFF"/>
              </a:solidFill>
              <a:latin typeface="Calibri"/>
              <a:ea typeface="Calibri"/>
              <a:cs typeface="Calibri"/>
              <a:sym typeface="Calibri"/>
            </a:endParaRPr>
          </a:p>
        </p:txBody>
      </p:sp>
      <p:sp>
        <p:nvSpPr>
          <p:cNvPr id="912" name="Google Shape;912;p90"/>
          <p:cNvSpPr txBox="1"/>
          <p:nvPr/>
        </p:nvSpPr>
        <p:spPr>
          <a:xfrm>
            <a:off x="243850" y="603300"/>
            <a:ext cx="8900100" cy="4540200"/>
          </a:xfrm>
          <a:prstGeom prst="rect">
            <a:avLst/>
          </a:prstGeom>
          <a:noFill/>
          <a:ln>
            <a:noFill/>
          </a:ln>
        </p:spPr>
        <p:txBody>
          <a:bodyPr spcFirstLastPara="1" wrap="square" lIns="68575" tIns="68575" rIns="68575" bIns="68575" anchor="t" anchorCtr="0">
            <a:noAutofit/>
          </a:bodyPr>
          <a:lstStyle/>
          <a:p>
            <a:pPr marL="254000" marR="0" lvl="0" indent="-228600" algn="l" rtl="0">
              <a:lnSpc>
                <a:spcPct val="90000"/>
              </a:lnSpc>
              <a:spcBef>
                <a:spcPts val="0"/>
              </a:spcBef>
              <a:spcAft>
                <a:spcPts val="0"/>
              </a:spcAft>
              <a:buClr>
                <a:schemeClr val="dk1"/>
              </a:buClr>
              <a:buSzPts val="1800"/>
              <a:buFont typeface="Arial"/>
              <a:buChar char="●"/>
            </a:pPr>
            <a:r>
              <a:rPr lang="en" sz="1800" b="1" i="0" u="none" strike="noStrike" cap="none">
                <a:solidFill>
                  <a:schemeClr val="dk1"/>
                </a:solidFill>
                <a:latin typeface="Arial"/>
                <a:ea typeface="Arial"/>
                <a:cs typeface="Arial"/>
                <a:sym typeface="Arial"/>
              </a:rPr>
              <a:t>Outcome’s ultimate intent</a:t>
            </a:r>
            <a:r>
              <a:rPr lang="en" sz="1800" b="0" i="0" u="none" strike="noStrike" cap="none">
                <a:solidFill>
                  <a:schemeClr val="dk1"/>
                </a:solidFill>
                <a:latin typeface="Arial"/>
                <a:ea typeface="Arial"/>
                <a:cs typeface="Arial"/>
                <a:sym typeface="Arial"/>
              </a:rPr>
              <a:t>: </a:t>
            </a:r>
            <a:endParaRPr sz="1800" b="0" i="0" u="none" strike="noStrike" cap="none">
              <a:solidFill>
                <a:schemeClr val="dk1"/>
              </a:solidFill>
              <a:latin typeface="Arial"/>
              <a:ea typeface="Arial"/>
              <a:cs typeface="Arial"/>
              <a:sym typeface="Arial"/>
            </a:endParaRPr>
          </a:p>
          <a:p>
            <a:pPr marL="571500" marR="0" lvl="1" indent="-209550" algn="l" rtl="0">
              <a:lnSpc>
                <a:spcPct val="90000"/>
              </a:lnSpc>
              <a:spcBef>
                <a:spcPts val="0"/>
              </a:spcBef>
              <a:spcAft>
                <a:spcPts val="0"/>
              </a:spcAft>
              <a:buClr>
                <a:schemeClr val="dk1"/>
              </a:buClr>
              <a:buSzPts val="1500"/>
              <a:buFont typeface="Arial"/>
              <a:buChar char="○"/>
            </a:pPr>
            <a:r>
              <a:rPr lang="en" sz="1500" b="0" i="0" u="none" strike="noStrike" cap="none">
                <a:solidFill>
                  <a:schemeClr val="dk1"/>
                </a:solidFill>
                <a:highlight>
                  <a:srgbClr val="FFFFFF"/>
                </a:highlight>
                <a:latin typeface="Arial"/>
                <a:ea typeface="Arial"/>
                <a:cs typeface="Arial"/>
                <a:sym typeface="Arial"/>
              </a:rPr>
              <a:t>Increase and normalize public participation in stewardship actions that contribute to achieving environmental results.</a:t>
            </a:r>
            <a:endParaRPr sz="1500" b="0" i="0" u="none" strike="noStrike" cap="none">
              <a:solidFill>
                <a:schemeClr val="dk1"/>
              </a:solidFill>
              <a:highlight>
                <a:srgbClr val="FFFFFF"/>
              </a:highlight>
              <a:latin typeface="Arial"/>
              <a:ea typeface="Arial"/>
              <a:cs typeface="Arial"/>
              <a:sym typeface="Arial"/>
            </a:endParaRPr>
          </a:p>
          <a:p>
            <a:pPr marL="254000" marR="0" lvl="0" indent="-228600" algn="l" rtl="0">
              <a:lnSpc>
                <a:spcPct val="100000"/>
              </a:lnSpc>
              <a:spcBef>
                <a:spcPts val="600"/>
              </a:spcBef>
              <a:spcAft>
                <a:spcPts val="0"/>
              </a:spcAft>
              <a:buClr>
                <a:schemeClr val="dk1"/>
              </a:buClr>
              <a:buSzPts val="1800"/>
              <a:buFont typeface="Arial"/>
              <a:buChar char="●"/>
            </a:pPr>
            <a:r>
              <a:rPr lang="en" sz="1800" b="1" i="0" u="none" strike="noStrike" cap="none">
                <a:solidFill>
                  <a:schemeClr val="dk1"/>
                </a:solidFill>
                <a:highlight>
                  <a:srgbClr val="FFFFFF"/>
                </a:highlight>
                <a:latin typeface="Arial"/>
                <a:ea typeface="Arial"/>
                <a:cs typeface="Arial"/>
                <a:sym typeface="Arial"/>
              </a:rPr>
              <a:t>What’s new? </a:t>
            </a:r>
            <a:endParaRPr sz="1800" b="1" i="0" u="none" strike="noStrike" cap="none">
              <a:solidFill>
                <a:schemeClr val="dk1"/>
              </a:solidFill>
              <a:highlight>
                <a:srgbClr val="FFFFFF"/>
              </a:highlight>
              <a:latin typeface="Arial"/>
              <a:ea typeface="Arial"/>
              <a:cs typeface="Arial"/>
              <a:sym typeface="Arial"/>
            </a:endParaRPr>
          </a:p>
          <a:p>
            <a:pPr marL="571500" marR="0" lvl="1" indent="-209550" algn="l" rtl="0">
              <a:lnSpc>
                <a:spcPct val="90000"/>
              </a:lnSpc>
              <a:spcBef>
                <a:spcPts val="0"/>
              </a:spcBef>
              <a:spcAft>
                <a:spcPts val="0"/>
              </a:spcAft>
              <a:buClr>
                <a:schemeClr val="dk1"/>
              </a:buClr>
              <a:buSzPts val="1500"/>
              <a:buFont typeface="Arial"/>
              <a:buChar char="○"/>
            </a:pPr>
            <a:r>
              <a:rPr lang="en" sz="1500" b="1" i="0" u="none" strike="noStrike" cap="none">
                <a:solidFill>
                  <a:schemeClr val="dk1"/>
                </a:solidFill>
                <a:highlight>
                  <a:srgbClr val="FFFFFF"/>
                </a:highlight>
              </a:rPr>
              <a:t>Build capacity</a:t>
            </a:r>
            <a:r>
              <a:rPr lang="en" sz="1500" b="0" i="0" u="none" strike="noStrike" cap="none">
                <a:solidFill>
                  <a:schemeClr val="dk1"/>
                </a:solidFill>
                <a:highlight>
                  <a:srgbClr val="FFFFFF"/>
                </a:highlight>
                <a:latin typeface="Arial"/>
                <a:ea typeface="Arial"/>
                <a:cs typeface="Arial"/>
                <a:sym typeface="Arial"/>
              </a:rPr>
              <a:t>: </a:t>
            </a:r>
            <a:r>
              <a:rPr lang="en" sz="1500" b="0" i="0" u="none" strike="noStrike" cap="none">
                <a:solidFill>
                  <a:schemeClr val="dk1"/>
                </a:solidFill>
                <a:highlight>
                  <a:schemeClr val="lt1"/>
                </a:highlight>
                <a:latin typeface="Arial"/>
                <a:ea typeface="Arial"/>
                <a:cs typeface="Arial"/>
                <a:sym typeface="Arial"/>
              </a:rPr>
              <a:t>equip partners and stewardship practitioners with data, tools, technical assistance</a:t>
            </a:r>
            <a:r>
              <a:rPr lang="en" sz="1500">
                <a:solidFill>
                  <a:schemeClr val="dk1"/>
                </a:solidFill>
                <a:highlight>
                  <a:schemeClr val="lt1"/>
                </a:highlight>
              </a:rPr>
              <a:t>,</a:t>
            </a:r>
            <a:r>
              <a:rPr lang="en" sz="1500" b="0" i="0" u="none" strike="noStrike" cap="none">
                <a:solidFill>
                  <a:schemeClr val="dk1"/>
                </a:solidFill>
                <a:highlight>
                  <a:schemeClr val="lt1"/>
                </a:highlight>
                <a:latin typeface="Arial"/>
                <a:ea typeface="Arial"/>
                <a:cs typeface="Arial"/>
                <a:sym typeface="Arial"/>
              </a:rPr>
              <a:t> support; </a:t>
            </a:r>
            <a:r>
              <a:rPr lang="en" sz="1500" b="0" i="0" u="none" strike="noStrike" cap="none">
                <a:solidFill>
                  <a:schemeClr val="dk1"/>
                </a:solidFill>
                <a:highlight>
                  <a:srgbClr val="FFFFFF"/>
                </a:highlight>
                <a:latin typeface="Arial"/>
                <a:ea typeface="Arial"/>
                <a:cs typeface="Arial"/>
                <a:sym typeface="Arial"/>
              </a:rPr>
              <a:t>work through the network to engage with the public.</a:t>
            </a:r>
            <a:endParaRPr sz="1500" b="0" i="0" u="none" strike="noStrike" cap="none">
              <a:solidFill>
                <a:schemeClr val="dk1"/>
              </a:solidFill>
              <a:highlight>
                <a:srgbClr val="FFFFFF"/>
              </a:highlight>
              <a:latin typeface="Arial"/>
              <a:ea typeface="Arial"/>
              <a:cs typeface="Arial"/>
              <a:sym typeface="Arial"/>
            </a:endParaRPr>
          </a:p>
          <a:p>
            <a:pPr marL="571500" marR="0" lvl="1" indent="-209550" algn="l" rtl="0">
              <a:lnSpc>
                <a:spcPct val="90000"/>
              </a:lnSpc>
              <a:spcBef>
                <a:spcPts val="800"/>
              </a:spcBef>
              <a:spcAft>
                <a:spcPts val="0"/>
              </a:spcAft>
              <a:buClr>
                <a:schemeClr val="dk1"/>
              </a:buClr>
              <a:buSzPts val="1500"/>
              <a:buFont typeface="Arial"/>
              <a:buChar char="○"/>
            </a:pPr>
            <a:r>
              <a:rPr lang="en" sz="1500" b="1" i="0" u="none" strike="noStrike" cap="none">
                <a:solidFill>
                  <a:schemeClr val="dk1"/>
                </a:solidFill>
                <a:highlight>
                  <a:srgbClr val="FFFFFF"/>
                </a:highlight>
              </a:rPr>
              <a:t>Expand the scope of stewardship actions</a:t>
            </a:r>
            <a:r>
              <a:rPr lang="en" sz="1500" b="0" i="0" u="none" strike="noStrike" cap="none">
                <a:solidFill>
                  <a:schemeClr val="dk1"/>
                </a:solidFill>
                <a:highlight>
                  <a:srgbClr val="FFFFFF"/>
                </a:highlight>
                <a:latin typeface="Arial"/>
                <a:ea typeface="Arial"/>
                <a:cs typeface="Arial"/>
                <a:sym typeface="Arial"/>
              </a:rPr>
              <a:t> promoted to </a:t>
            </a:r>
            <a:r>
              <a:rPr lang="en" sz="1500" b="1" i="0" u="none" strike="noStrike" cap="none">
                <a:solidFill>
                  <a:schemeClr val="dk1"/>
                </a:solidFill>
                <a:highlight>
                  <a:srgbClr val="FFFFFF"/>
                </a:highlight>
              </a:rPr>
              <a:t>better align with and help achieve</a:t>
            </a:r>
            <a:r>
              <a:rPr lang="en" sz="1500" b="0" i="0" u="none" strike="noStrike" cap="none">
                <a:solidFill>
                  <a:schemeClr val="dk1"/>
                </a:solidFill>
                <a:highlight>
                  <a:srgbClr val="FFFFFF"/>
                </a:highlight>
                <a:latin typeface="Arial"/>
                <a:ea typeface="Arial"/>
                <a:cs typeface="Arial"/>
                <a:sym typeface="Arial"/>
              </a:rPr>
              <a:t> more of the outcomes in the Watershed Agreement. </a:t>
            </a:r>
            <a:endParaRPr sz="1500" b="0" i="0" u="none" strike="noStrike" cap="none">
              <a:solidFill>
                <a:schemeClr val="dk1"/>
              </a:solidFill>
              <a:highlight>
                <a:srgbClr val="FFFFFF"/>
              </a:highlight>
              <a:latin typeface="Arial"/>
              <a:ea typeface="Arial"/>
              <a:cs typeface="Arial"/>
              <a:sym typeface="Arial"/>
            </a:endParaRPr>
          </a:p>
          <a:p>
            <a:pPr marL="571500" marR="0" lvl="1" indent="-209550" algn="l" rtl="0">
              <a:lnSpc>
                <a:spcPct val="90000"/>
              </a:lnSpc>
              <a:spcBef>
                <a:spcPts val="800"/>
              </a:spcBef>
              <a:spcAft>
                <a:spcPts val="0"/>
              </a:spcAft>
              <a:buClr>
                <a:schemeClr val="dk1"/>
              </a:buClr>
              <a:buSzPts val="1500"/>
              <a:buFont typeface="Arial"/>
              <a:buChar char="○"/>
            </a:pPr>
            <a:r>
              <a:rPr lang="en" sz="1500" b="0" i="0" u="none" strike="noStrike" cap="none">
                <a:solidFill>
                  <a:schemeClr val="dk1"/>
                </a:solidFill>
                <a:highlight>
                  <a:srgbClr val="FFFFFF"/>
                </a:highlight>
                <a:latin typeface="Arial"/>
                <a:ea typeface="Arial"/>
                <a:cs typeface="Arial"/>
                <a:sym typeface="Arial"/>
              </a:rPr>
              <a:t>More emphasis on collective, community-scale efforts as well as individual (greater impact).</a:t>
            </a:r>
            <a:endParaRPr sz="1500" b="0" i="0" u="none" strike="noStrike" cap="none">
              <a:solidFill>
                <a:schemeClr val="dk1"/>
              </a:solidFill>
              <a:latin typeface="Arial"/>
              <a:ea typeface="Arial"/>
              <a:cs typeface="Arial"/>
              <a:sym typeface="Arial"/>
            </a:endParaRPr>
          </a:p>
          <a:p>
            <a:pPr marL="254000" marR="0" lvl="0" indent="-228600" algn="l" rtl="0">
              <a:lnSpc>
                <a:spcPct val="95000"/>
              </a:lnSpc>
              <a:spcBef>
                <a:spcPts val="600"/>
              </a:spcBef>
              <a:spcAft>
                <a:spcPts val="0"/>
              </a:spcAft>
              <a:buClr>
                <a:srgbClr val="114454"/>
              </a:buClr>
              <a:buSzPts val="1800"/>
              <a:buFont typeface="Arial"/>
              <a:buChar char="●"/>
            </a:pPr>
            <a:r>
              <a:rPr lang="en" sz="1800" b="1" i="0" u="none" strike="noStrike" cap="none">
                <a:solidFill>
                  <a:schemeClr val="dk1"/>
                </a:solidFill>
                <a:latin typeface="Arial"/>
                <a:ea typeface="Arial"/>
                <a:cs typeface="Arial"/>
                <a:sym typeface="Arial"/>
              </a:rPr>
              <a:t>Challenges</a:t>
            </a:r>
            <a:r>
              <a:rPr lang="en" sz="1800" b="0" i="0" u="none" strike="noStrike" cap="none">
                <a:solidFill>
                  <a:schemeClr val="dk1"/>
                </a:solidFill>
                <a:latin typeface="Arial"/>
                <a:ea typeface="Arial"/>
                <a:cs typeface="Arial"/>
                <a:sym typeface="Arial"/>
              </a:rPr>
              <a:t>:</a:t>
            </a:r>
            <a:endParaRPr sz="1800" b="0" i="0" u="none" strike="noStrike" cap="none">
              <a:solidFill>
                <a:schemeClr val="dk1"/>
              </a:solidFill>
              <a:latin typeface="Arial"/>
              <a:ea typeface="Arial"/>
              <a:cs typeface="Arial"/>
              <a:sym typeface="Arial"/>
            </a:endParaRPr>
          </a:p>
          <a:p>
            <a:pPr marL="571500" marR="0" lvl="1" indent="-209550" algn="l" rtl="0">
              <a:lnSpc>
                <a:spcPct val="90000"/>
              </a:lnSpc>
              <a:spcBef>
                <a:spcPts val="0"/>
              </a:spcBef>
              <a:spcAft>
                <a:spcPts val="0"/>
              </a:spcAft>
              <a:buClr>
                <a:srgbClr val="114454"/>
              </a:buClr>
              <a:buSzPts val="1500"/>
              <a:buFont typeface="Arial"/>
              <a:buChar char="○"/>
            </a:pPr>
            <a:r>
              <a:rPr lang="en" sz="1500" b="0" i="0" u="none" strike="noStrike" cap="none">
                <a:solidFill>
                  <a:schemeClr val="dk1"/>
                </a:solidFill>
                <a:latin typeface="Arial"/>
                <a:ea typeface="Arial"/>
                <a:cs typeface="Arial"/>
                <a:sym typeface="Arial"/>
              </a:rPr>
              <a:t>Need more time to identify targets, numeric metrics and means to measure. Stewardship results take a long time to realize. We need small bites.</a:t>
            </a:r>
            <a:endParaRPr sz="1500" b="0" i="0" u="none" strike="noStrike" cap="none">
              <a:solidFill>
                <a:schemeClr val="dk1"/>
              </a:solidFill>
              <a:latin typeface="Arial"/>
              <a:ea typeface="Arial"/>
              <a:cs typeface="Arial"/>
              <a:sym typeface="Arial"/>
            </a:endParaRPr>
          </a:p>
          <a:p>
            <a:pPr marL="571500" marR="0" lvl="1" indent="-209550" algn="l" rtl="0">
              <a:lnSpc>
                <a:spcPct val="90000"/>
              </a:lnSpc>
              <a:spcBef>
                <a:spcPts val="800"/>
              </a:spcBef>
              <a:spcAft>
                <a:spcPts val="0"/>
              </a:spcAft>
              <a:buClr>
                <a:schemeClr val="dk1"/>
              </a:buClr>
              <a:buSzPts val="1500"/>
              <a:buFont typeface="Arial"/>
              <a:buChar char="○"/>
            </a:pPr>
            <a:r>
              <a:rPr lang="en" sz="1500" b="0" i="0" u="none" strike="noStrike" cap="none">
                <a:solidFill>
                  <a:schemeClr val="dk1"/>
                </a:solidFill>
                <a:latin typeface="Arial"/>
                <a:ea typeface="Arial"/>
                <a:cs typeface="Arial"/>
                <a:sym typeface="Arial"/>
              </a:rPr>
              <a:t>If the on the ground metrics live under other outcomes, </a:t>
            </a:r>
            <a:r>
              <a:rPr lang="en" sz="1500" b="0" i="0" u="none" strike="noStrike" cap="none">
                <a:solidFill>
                  <a:schemeClr val="dk1"/>
                </a:solidFill>
                <a:highlight>
                  <a:srgbClr val="FFFFFF"/>
                </a:highlight>
                <a:latin typeface="Arial"/>
                <a:ea typeface="Arial"/>
                <a:cs typeface="Arial"/>
                <a:sym typeface="Arial"/>
              </a:rPr>
              <a:t>then the Stewardship WG would assist the other WGs with data, tools, social science best practices guidance, and partnerships to support implementation; and help with tracking the metrics.</a:t>
            </a:r>
            <a:endParaRPr sz="1500" b="0" i="0" u="none" strike="noStrike" cap="none">
              <a:solidFill>
                <a:schemeClr val="dk1"/>
              </a:solidFill>
              <a:highlight>
                <a:srgbClr val="FFFFFF"/>
              </a:highlight>
              <a:latin typeface="Arial"/>
              <a:ea typeface="Arial"/>
              <a:cs typeface="Arial"/>
              <a:sym typeface="Arial"/>
            </a:endParaRPr>
          </a:p>
          <a:p>
            <a:pPr marL="571500" marR="0" lvl="1" indent="-209550" algn="l" rtl="0">
              <a:lnSpc>
                <a:spcPct val="90000"/>
              </a:lnSpc>
              <a:spcBef>
                <a:spcPts val="800"/>
              </a:spcBef>
              <a:spcAft>
                <a:spcPts val="0"/>
              </a:spcAft>
              <a:buClr>
                <a:schemeClr val="dk1"/>
              </a:buClr>
              <a:buSzPts val="1500"/>
              <a:buFont typeface="Arial"/>
              <a:buChar char="○"/>
            </a:pPr>
            <a:r>
              <a:rPr lang="en" sz="1500" b="0" i="0" u="none" strike="noStrike" cap="none">
                <a:solidFill>
                  <a:schemeClr val="dk1"/>
                </a:solidFill>
                <a:latin typeface="Arial"/>
                <a:ea typeface="Arial"/>
                <a:cs typeface="Arial"/>
                <a:sym typeface="Arial"/>
              </a:rPr>
              <a:t>Effective stewardship methods and strategies for partners would be informed by data collected through an updated Stewardship Index (survey) and analysis.</a:t>
            </a:r>
            <a:endParaRPr sz="1500" b="0" i="0" u="none" strike="noStrike" cap="none">
              <a:solidFill>
                <a:schemeClr val="dk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6"/>
        <p:cNvGrpSpPr/>
        <p:nvPr/>
      </p:nvGrpSpPr>
      <p:grpSpPr>
        <a:xfrm>
          <a:off x="0" y="0"/>
          <a:ext cx="0" cy="0"/>
          <a:chOff x="0" y="0"/>
          <a:chExt cx="0" cy="0"/>
        </a:xfrm>
      </p:grpSpPr>
      <p:sp>
        <p:nvSpPr>
          <p:cNvPr id="917" name="Google Shape;917;p91"/>
          <p:cNvSpPr txBox="1">
            <a:spLocks noGrp="1"/>
          </p:cNvSpPr>
          <p:nvPr>
            <p:ph type="title" idx="4294967295"/>
          </p:nvPr>
        </p:nvSpPr>
        <p:spPr>
          <a:xfrm>
            <a:off x="295225" y="223475"/>
            <a:ext cx="8439000" cy="7389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a:t>Implementing Stewardship Work in 2025</a:t>
            </a:r>
            <a:endParaRPr sz="3000"/>
          </a:p>
        </p:txBody>
      </p:sp>
      <p:sp>
        <p:nvSpPr>
          <p:cNvPr id="918" name="Google Shape;918;p91"/>
          <p:cNvSpPr txBox="1">
            <a:spLocks noGrp="1"/>
          </p:cNvSpPr>
          <p:nvPr>
            <p:ph type="body" idx="4294967295"/>
          </p:nvPr>
        </p:nvSpPr>
        <p:spPr>
          <a:xfrm>
            <a:off x="275650" y="1084300"/>
            <a:ext cx="8439000" cy="3616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Arial"/>
                <a:ea typeface="Arial"/>
                <a:cs typeface="Arial"/>
                <a:sym typeface="Arial"/>
              </a:rPr>
              <a:t>Opportunities for engagement:  </a:t>
            </a:r>
            <a:r>
              <a:rPr lang="en" sz="2400" b="1" i="1">
                <a:latin typeface="Arial"/>
                <a:ea typeface="Arial"/>
                <a:cs typeface="Arial"/>
                <a:sym typeface="Arial"/>
              </a:rPr>
              <a:t>Action Teams!</a:t>
            </a:r>
            <a:endParaRPr sz="2400" b="1" i="1">
              <a:latin typeface="Arial"/>
              <a:ea typeface="Arial"/>
              <a:cs typeface="Arial"/>
              <a:sym typeface="Arial"/>
            </a:endParaRPr>
          </a:p>
          <a:p>
            <a:pPr marL="457200" lvl="0" indent="-381000" algn="l" rtl="0">
              <a:spcBef>
                <a:spcPts val="1000"/>
              </a:spcBef>
              <a:spcAft>
                <a:spcPts val="0"/>
              </a:spcAft>
              <a:buSzPts val="2400"/>
              <a:buFont typeface="Arial"/>
              <a:buChar char="●"/>
            </a:pPr>
            <a:r>
              <a:rPr lang="en" sz="2400">
                <a:latin typeface="Arial"/>
                <a:ea typeface="Arial"/>
                <a:cs typeface="Arial"/>
                <a:sym typeface="Arial"/>
              </a:rPr>
              <a:t>Steward Map Ambassadors</a:t>
            </a:r>
            <a:endParaRPr sz="2200" i="1">
              <a:latin typeface="Arial"/>
              <a:ea typeface="Arial"/>
              <a:cs typeface="Arial"/>
              <a:sym typeface="Arial"/>
            </a:endParaRPr>
          </a:p>
          <a:p>
            <a:pPr marL="457200" lvl="0" indent="-381000" algn="l" rtl="0">
              <a:spcBef>
                <a:spcPts val="1000"/>
              </a:spcBef>
              <a:spcAft>
                <a:spcPts val="0"/>
              </a:spcAft>
              <a:buSzPts val="2400"/>
              <a:buFont typeface="Arial"/>
              <a:buChar char="●"/>
            </a:pPr>
            <a:r>
              <a:rPr lang="en" sz="2400">
                <a:latin typeface="Arial"/>
                <a:ea typeface="Arial"/>
                <a:cs typeface="Arial"/>
                <a:sym typeface="Arial"/>
              </a:rPr>
              <a:t>Stewardship Resource Library</a:t>
            </a:r>
            <a:endParaRPr sz="2400">
              <a:latin typeface="Arial"/>
              <a:ea typeface="Arial"/>
              <a:cs typeface="Arial"/>
              <a:sym typeface="Arial"/>
            </a:endParaRPr>
          </a:p>
          <a:p>
            <a:pPr marL="457200" lvl="0" indent="-381000" algn="l" rtl="0">
              <a:spcBef>
                <a:spcPts val="1000"/>
              </a:spcBef>
              <a:spcAft>
                <a:spcPts val="1000"/>
              </a:spcAft>
              <a:buSzPts val="2400"/>
              <a:buFont typeface="Arial"/>
              <a:buChar char="●"/>
            </a:pPr>
            <a:r>
              <a:rPr lang="en" sz="2400">
                <a:latin typeface="Arial"/>
                <a:ea typeface="Arial"/>
                <a:cs typeface="Arial"/>
                <a:sym typeface="Arial"/>
              </a:rPr>
              <a:t>Community-Level Stewardship</a:t>
            </a:r>
            <a:endParaRPr sz="2400">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22"/>
        <p:cNvGrpSpPr/>
        <p:nvPr/>
      </p:nvGrpSpPr>
      <p:grpSpPr>
        <a:xfrm>
          <a:off x="0" y="0"/>
          <a:ext cx="0" cy="0"/>
          <a:chOff x="0" y="0"/>
          <a:chExt cx="0" cy="0"/>
        </a:xfrm>
      </p:grpSpPr>
      <p:sp>
        <p:nvSpPr>
          <p:cNvPr id="923" name="Google Shape;923;p92"/>
          <p:cNvSpPr txBox="1">
            <a:spLocks noGrp="1"/>
          </p:cNvSpPr>
          <p:nvPr>
            <p:ph type="body" idx="1"/>
          </p:nvPr>
        </p:nvSpPr>
        <p:spPr>
          <a:xfrm>
            <a:off x="228600" y="2191475"/>
            <a:ext cx="2708700" cy="246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latin typeface="Roboto"/>
                <a:ea typeface="Roboto"/>
                <a:cs typeface="Roboto"/>
                <a:sym typeface="Roboto"/>
              </a:rPr>
              <a:t>Assist with outreach and promotion of the map. </a:t>
            </a:r>
            <a:endParaRPr sz="1600">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Help brainstorm new map uses and map design improvements. </a:t>
            </a:r>
            <a:endParaRPr sz="1600">
              <a:latin typeface="Roboto"/>
              <a:ea typeface="Roboto"/>
              <a:cs typeface="Roboto"/>
              <a:sym typeface="Roboto"/>
            </a:endParaRPr>
          </a:p>
          <a:p>
            <a:pPr marL="0" lvl="0" indent="0" algn="l" rtl="0">
              <a:spcBef>
                <a:spcPts val="0"/>
              </a:spcBef>
              <a:spcAft>
                <a:spcPts val="0"/>
              </a:spcAft>
              <a:buNone/>
            </a:pPr>
            <a:endParaRPr sz="1600">
              <a:latin typeface="Roboto"/>
              <a:ea typeface="Roboto"/>
              <a:cs typeface="Roboto"/>
              <a:sym typeface="Roboto"/>
            </a:endParaRPr>
          </a:p>
          <a:p>
            <a:pPr marL="0" lvl="0" indent="0" algn="l" rtl="0">
              <a:spcBef>
                <a:spcPts val="0"/>
              </a:spcBef>
              <a:spcAft>
                <a:spcPts val="0"/>
              </a:spcAft>
              <a:buNone/>
            </a:pPr>
            <a:r>
              <a:rPr lang="en" sz="1600">
                <a:latin typeface="Roboto"/>
                <a:ea typeface="Roboto"/>
                <a:cs typeface="Roboto"/>
                <a:sym typeface="Roboto"/>
              </a:rPr>
              <a:t>View the map</a:t>
            </a:r>
            <a:r>
              <a:rPr lang="en" sz="1600">
                <a:uFill>
                  <a:noFill/>
                </a:uFill>
                <a:latin typeface="Roboto"/>
                <a:ea typeface="Roboto"/>
                <a:cs typeface="Roboto"/>
                <a:sym typeface="Roboto"/>
                <a:hlinkClick r:id="rId3"/>
              </a:rPr>
              <a:t> </a:t>
            </a:r>
            <a:r>
              <a:rPr lang="en" sz="1600" u="sng">
                <a:solidFill>
                  <a:srgbClr val="00FFFF"/>
                </a:solidFill>
                <a:latin typeface="Roboto"/>
                <a:ea typeface="Roboto"/>
                <a:cs typeface="Roboto"/>
                <a:sym typeface="Roboto"/>
                <a:hlinkClick r:id="rId3">
                  <a:extLst>
                    <a:ext uri="{A12FA001-AC4F-418D-AE19-62706E023703}">
                      <ahyp:hlinkClr xmlns:ahyp="http://schemas.microsoft.com/office/drawing/2018/hyperlinkcolor" val="tx"/>
                    </a:ext>
                  </a:extLst>
                </a:hlinkClick>
              </a:rPr>
              <a:t>here</a:t>
            </a:r>
            <a:r>
              <a:rPr lang="en" sz="1600">
                <a:latin typeface="Roboto"/>
                <a:ea typeface="Roboto"/>
                <a:cs typeface="Roboto"/>
                <a:sym typeface="Roboto"/>
              </a:rPr>
              <a:t>.</a:t>
            </a:r>
            <a:endParaRPr sz="1700"/>
          </a:p>
        </p:txBody>
      </p:sp>
      <p:sp>
        <p:nvSpPr>
          <p:cNvPr id="924" name="Google Shape;924;p92"/>
          <p:cNvSpPr txBox="1">
            <a:spLocks noGrp="1"/>
          </p:cNvSpPr>
          <p:nvPr>
            <p:ph type="title" idx="6"/>
          </p:nvPr>
        </p:nvSpPr>
        <p:spPr>
          <a:xfrm>
            <a:off x="230900" y="457200"/>
            <a:ext cx="5826900" cy="56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2025 Action Teams</a:t>
            </a:r>
            <a:endParaRPr/>
          </a:p>
        </p:txBody>
      </p:sp>
      <p:sp>
        <p:nvSpPr>
          <p:cNvPr id="925" name="Google Shape;925;p92"/>
          <p:cNvSpPr txBox="1">
            <a:spLocks noGrp="1"/>
          </p:cNvSpPr>
          <p:nvPr>
            <p:ph type="title" idx="7"/>
          </p:nvPr>
        </p:nvSpPr>
        <p:spPr>
          <a:xfrm>
            <a:off x="230900" y="1452575"/>
            <a:ext cx="2708700" cy="7389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 sz="1800"/>
              <a:t>Steward Map Ambassadors</a:t>
            </a:r>
            <a:endParaRPr sz="1800"/>
          </a:p>
        </p:txBody>
      </p:sp>
      <p:sp>
        <p:nvSpPr>
          <p:cNvPr id="926" name="Google Shape;926;p92"/>
          <p:cNvSpPr txBox="1">
            <a:spLocks noGrp="1"/>
          </p:cNvSpPr>
          <p:nvPr>
            <p:ph type="title" idx="7"/>
          </p:nvPr>
        </p:nvSpPr>
        <p:spPr>
          <a:xfrm>
            <a:off x="3218000" y="1420100"/>
            <a:ext cx="2708700" cy="7389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 sz="1800"/>
              <a:t>Stewardship </a:t>
            </a:r>
            <a:endParaRPr sz="1800"/>
          </a:p>
          <a:p>
            <a:pPr marL="0" lvl="0" indent="0" algn="ctr" rtl="0">
              <a:spcBef>
                <a:spcPts val="0"/>
              </a:spcBef>
              <a:spcAft>
                <a:spcPts val="0"/>
              </a:spcAft>
              <a:buNone/>
            </a:pPr>
            <a:r>
              <a:rPr lang="en" sz="1800"/>
              <a:t>Resource Library</a:t>
            </a:r>
            <a:endParaRPr sz="1800"/>
          </a:p>
        </p:txBody>
      </p:sp>
      <p:sp>
        <p:nvSpPr>
          <p:cNvPr id="927" name="Google Shape;927;p92"/>
          <p:cNvSpPr txBox="1">
            <a:spLocks noGrp="1"/>
          </p:cNvSpPr>
          <p:nvPr>
            <p:ph type="title" idx="7"/>
          </p:nvPr>
        </p:nvSpPr>
        <p:spPr>
          <a:xfrm>
            <a:off x="6205125" y="1452575"/>
            <a:ext cx="2708700" cy="738900"/>
          </a:xfrm>
          <a:prstGeom prst="rect">
            <a:avLst/>
          </a:prstGeom>
        </p:spPr>
        <p:txBody>
          <a:bodyPr spcFirstLastPara="1" wrap="square" lIns="91425" tIns="91425" rIns="91425" bIns="91425" anchor="t" anchorCtr="0">
            <a:spAutoFit/>
          </a:bodyPr>
          <a:lstStyle/>
          <a:p>
            <a:pPr marL="0" lvl="0" indent="0" algn="ctr" rtl="0">
              <a:spcBef>
                <a:spcPts val="0"/>
              </a:spcBef>
              <a:spcAft>
                <a:spcPts val="0"/>
              </a:spcAft>
              <a:buNone/>
            </a:pPr>
            <a:r>
              <a:rPr lang="en" sz="1800"/>
              <a:t>Community-Level Stewardship</a:t>
            </a:r>
            <a:endParaRPr sz="1800"/>
          </a:p>
        </p:txBody>
      </p:sp>
      <p:sp>
        <p:nvSpPr>
          <p:cNvPr id="928" name="Google Shape;928;p92"/>
          <p:cNvSpPr txBox="1">
            <a:spLocks noGrp="1"/>
          </p:cNvSpPr>
          <p:nvPr>
            <p:ph type="body" idx="1"/>
          </p:nvPr>
        </p:nvSpPr>
        <p:spPr>
          <a:xfrm>
            <a:off x="6264500" y="2191475"/>
            <a:ext cx="2646000" cy="246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1600">
                <a:latin typeface="Roboto"/>
                <a:ea typeface="Roboto"/>
                <a:cs typeface="Roboto"/>
                <a:sym typeface="Roboto"/>
              </a:rPr>
              <a:t>Develop a plan/methodology to identify what community-scale stewardship actions already exist across the watershed. </a:t>
            </a:r>
            <a:endParaRPr sz="1600">
              <a:latin typeface="Roboto"/>
              <a:ea typeface="Roboto"/>
              <a:cs typeface="Roboto"/>
              <a:sym typeface="Roboto"/>
            </a:endParaRPr>
          </a:p>
          <a:p>
            <a:pPr marL="0" lvl="0" indent="0" algn="l" rtl="0">
              <a:spcBef>
                <a:spcPts val="0"/>
              </a:spcBef>
              <a:spcAft>
                <a:spcPts val="0"/>
              </a:spcAft>
              <a:buClr>
                <a:schemeClr val="accent1"/>
              </a:buClr>
              <a:buSzPts val="1100"/>
              <a:buFont typeface="Arial"/>
              <a:buNone/>
            </a:pPr>
            <a:endParaRPr sz="1600">
              <a:latin typeface="Roboto"/>
              <a:ea typeface="Roboto"/>
              <a:cs typeface="Roboto"/>
              <a:sym typeface="Roboto"/>
            </a:endParaRPr>
          </a:p>
          <a:p>
            <a:pPr marL="0" lvl="0" indent="0" algn="l" rtl="0">
              <a:spcBef>
                <a:spcPts val="0"/>
              </a:spcBef>
              <a:spcAft>
                <a:spcPts val="0"/>
              </a:spcAft>
              <a:buClr>
                <a:schemeClr val="accent1"/>
              </a:buClr>
              <a:buSzPts val="1100"/>
              <a:buFont typeface="Arial"/>
              <a:buNone/>
            </a:pPr>
            <a:r>
              <a:rPr lang="en" sz="1600">
                <a:latin typeface="Roboto"/>
                <a:ea typeface="Roboto"/>
                <a:cs typeface="Roboto"/>
                <a:sym typeface="Roboto"/>
              </a:rPr>
              <a:t>Help establish a baseline for future measurement.</a:t>
            </a:r>
            <a:endParaRPr/>
          </a:p>
        </p:txBody>
      </p:sp>
      <p:sp>
        <p:nvSpPr>
          <p:cNvPr id="929" name="Google Shape;929;p92"/>
          <p:cNvSpPr txBox="1">
            <a:spLocks noGrp="1"/>
          </p:cNvSpPr>
          <p:nvPr>
            <p:ph type="body" idx="1"/>
          </p:nvPr>
        </p:nvSpPr>
        <p:spPr>
          <a:xfrm>
            <a:off x="3280726" y="2191475"/>
            <a:ext cx="2646000" cy="246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accent1"/>
              </a:buClr>
              <a:buSzPts val="1100"/>
              <a:buFont typeface="Arial"/>
              <a:buNone/>
            </a:pPr>
            <a:r>
              <a:rPr lang="en" sz="1600">
                <a:latin typeface="Roboto"/>
                <a:ea typeface="Roboto"/>
                <a:cs typeface="Roboto"/>
                <a:sym typeface="Roboto"/>
              </a:rPr>
              <a:t>Determine the key audience(s) and their resource needs/wants.</a:t>
            </a:r>
            <a:endParaRPr sz="1600">
              <a:latin typeface="Roboto"/>
              <a:ea typeface="Roboto"/>
              <a:cs typeface="Roboto"/>
              <a:sym typeface="Roboto"/>
            </a:endParaRPr>
          </a:p>
          <a:p>
            <a:pPr marL="0" lvl="0" indent="0" algn="l" rtl="0">
              <a:spcBef>
                <a:spcPts val="0"/>
              </a:spcBef>
              <a:spcAft>
                <a:spcPts val="0"/>
              </a:spcAft>
              <a:buClr>
                <a:schemeClr val="accent1"/>
              </a:buClr>
              <a:buSzPts val="1100"/>
              <a:buFont typeface="Arial"/>
              <a:buNone/>
            </a:pPr>
            <a:endParaRPr sz="1600">
              <a:latin typeface="Roboto"/>
              <a:ea typeface="Roboto"/>
              <a:cs typeface="Roboto"/>
              <a:sym typeface="Roboto"/>
            </a:endParaRPr>
          </a:p>
          <a:p>
            <a:pPr marL="0" lvl="0" indent="0" algn="l" rtl="0">
              <a:spcBef>
                <a:spcPts val="0"/>
              </a:spcBef>
              <a:spcAft>
                <a:spcPts val="0"/>
              </a:spcAft>
              <a:buClr>
                <a:schemeClr val="accent1"/>
              </a:buClr>
              <a:buSzPts val="1100"/>
              <a:buFont typeface="Arial"/>
              <a:buNone/>
            </a:pPr>
            <a:r>
              <a:rPr lang="en" sz="1600">
                <a:latin typeface="Roboto"/>
                <a:ea typeface="Roboto"/>
                <a:cs typeface="Roboto"/>
                <a:sym typeface="Roboto"/>
              </a:rPr>
              <a:t>Help design, gather resources for, and eventually share an online stewardship resource hub for practitioners.</a:t>
            </a:r>
            <a:endParaRPr sz="1600">
              <a:latin typeface="Roboto"/>
              <a:ea typeface="Roboto"/>
              <a:cs typeface="Roboto"/>
              <a:sym typeface="Roboto"/>
            </a:endParaRPr>
          </a:p>
          <a:p>
            <a:pPr marL="0" lvl="0" indent="0" algn="l" rtl="0">
              <a:spcBef>
                <a:spcPts val="0"/>
              </a:spcBef>
              <a:spcAft>
                <a:spcPts val="0"/>
              </a:spcAft>
              <a:buClr>
                <a:schemeClr val="accent1"/>
              </a:buClr>
              <a:buSzPts val="1100"/>
              <a:buFont typeface="Arial"/>
              <a:buNone/>
            </a:pPr>
            <a:endParaRPr sz="1600">
              <a:latin typeface="Roboto"/>
              <a:ea typeface="Roboto"/>
              <a:cs typeface="Roboto"/>
              <a:sym typeface="Roboto"/>
            </a:endParaRPr>
          </a:p>
          <a:p>
            <a:pPr marL="0" lvl="0" indent="0" algn="l" rtl="0">
              <a:spcBef>
                <a:spcPts val="0"/>
              </a:spcBef>
              <a:spcAft>
                <a:spcPts val="0"/>
              </a:spcAft>
              <a:buClr>
                <a:schemeClr val="accent1"/>
              </a:buClr>
              <a:buSzPts val="1100"/>
              <a:buFont typeface="Arial"/>
              <a:buNone/>
            </a:pPr>
            <a:endParaRPr sz="1600">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933"/>
        <p:cNvGrpSpPr/>
        <p:nvPr/>
      </p:nvGrpSpPr>
      <p:grpSpPr>
        <a:xfrm>
          <a:off x="0" y="0"/>
          <a:ext cx="0" cy="0"/>
          <a:chOff x="0" y="0"/>
          <a:chExt cx="0" cy="0"/>
        </a:xfrm>
      </p:grpSpPr>
      <p:sp>
        <p:nvSpPr>
          <p:cNvPr id="934" name="Google Shape;934;p93"/>
          <p:cNvSpPr txBox="1">
            <a:spLocks noGrp="1"/>
          </p:cNvSpPr>
          <p:nvPr>
            <p:ph type="title" idx="4294967295"/>
          </p:nvPr>
        </p:nvSpPr>
        <p:spPr>
          <a:xfrm>
            <a:off x="295225" y="223475"/>
            <a:ext cx="8439000" cy="738900"/>
          </a:xfrm>
          <a:prstGeom prst="rect">
            <a:avLst/>
          </a:prstGeom>
          <a:ln w="19050" cap="flat" cmpd="sng">
            <a:solidFill>
              <a:schemeClr val="dk1"/>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3000"/>
              <a:t>Implementing Stewardship Work in 2025</a:t>
            </a:r>
            <a:endParaRPr sz="3000"/>
          </a:p>
        </p:txBody>
      </p:sp>
      <p:sp>
        <p:nvSpPr>
          <p:cNvPr id="935" name="Google Shape;935;p93"/>
          <p:cNvSpPr txBox="1">
            <a:spLocks noGrp="1"/>
          </p:cNvSpPr>
          <p:nvPr>
            <p:ph type="body" idx="4294967295"/>
          </p:nvPr>
        </p:nvSpPr>
        <p:spPr>
          <a:xfrm>
            <a:off x="275650" y="1084300"/>
            <a:ext cx="8439000" cy="120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Arial"/>
                <a:ea typeface="Arial"/>
                <a:cs typeface="Arial"/>
                <a:sym typeface="Arial"/>
              </a:rPr>
              <a:t>Ongoing Efforts:</a:t>
            </a:r>
            <a:endParaRPr sz="2400" b="1">
              <a:latin typeface="Arial"/>
              <a:ea typeface="Arial"/>
              <a:cs typeface="Arial"/>
              <a:sym typeface="Arial"/>
            </a:endParaRPr>
          </a:p>
          <a:p>
            <a:pPr marL="0" lvl="0" indent="0" algn="l" rtl="0">
              <a:spcBef>
                <a:spcPts val="1000"/>
              </a:spcBef>
              <a:spcAft>
                <a:spcPts val="0"/>
              </a:spcAft>
              <a:buNone/>
            </a:pPr>
            <a:r>
              <a:rPr lang="en" sz="2200">
                <a:latin typeface="Arial"/>
                <a:ea typeface="Arial"/>
                <a:cs typeface="Arial"/>
                <a:sym typeface="Arial"/>
              </a:rPr>
              <a:t>Chesapeake Steward Map</a:t>
            </a:r>
            <a:endParaRPr sz="2200">
              <a:latin typeface="Arial"/>
              <a:ea typeface="Arial"/>
              <a:cs typeface="Arial"/>
              <a:sym typeface="Arial"/>
            </a:endParaRPr>
          </a:p>
          <a:p>
            <a:pPr marL="457200" lvl="0" indent="-368300" algn="l" rtl="0">
              <a:spcBef>
                <a:spcPts val="1000"/>
              </a:spcBef>
              <a:spcAft>
                <a:spcPts val="0"/>
              </a:spcAft>
              <a:buSzPts val="2200"/>
              <a:buFont typeface="Arial"/>
              <a:buChar char="●"/>
            </a:pPr>
            <a:r>
              <a:rPr lang="en" sz="2200">
                <a:latin typeface="Arial"/>
                <a:ea typeface="Arial"/>
                <a:cs typeface="Arial"/>
                <a:sym typeface="Arial"/>
              </a:rPr>
              <a:t>Map Stewards: 191</a:t>
            </a:r>
            <a:endParaRPr sz="2200">
              <a:latin typeface="Arial"/>
              <a:ea typeface="Arial"/>
              <a:cs typeface="Arial"/>
              <a:sym typeface="Arial"/>
            </a:endParaRPr>
          </a:p>
          <a:p>
            <a:pPr marL="914400" lvl="1" indent="-368300" algn="l" rtl="0">
              <a:spcBef>
                <a:spcPts val="1000"/>
              </a:spcBef>
              <a:spcAft>
                <a:spcPts val="0"/>
              </a:spcAft>
              <a:buSzPts val="2200"/>
              <a:buFont typeface="Arial"/>
              <a:buChar char="○"/>
            </a:pPr>
            <a:r>
              <a:rPr lang="en" sz="2200" i="1">
                <a:latin typeface="Arial"/>
                <a:ea typeface="Arial"/>
                <a:cs typeface="Arial"/>
                <a:sym typeface="Arial"/>
              </a:rPr>
              <a:t>150 added in 2024</a:t>
            </a:r>
            <a:endParaRPr sz="2200" i="1">
              <a:latin typeface="Arial"/>
              <a:ea typeface="Arial"/>
              <a:cs typeface="Arial"/>
              <a:sym typeface="Arial"/>
            </a:endParaRPr>
          </a:p>
          <a:p>
            <a:pPr marL="914400" lvl="1" indent="-368300" algn="l" rtl="0">
              <a:spcBef>
                <a:spcPts val="1000"/>
              </a:spcBef>
              <a:spcAft>
                <a:spcPts val="0"/>
              </a:spcAft>
              <a:buSzPts val="2200"/>
              <a:buFont typeface="Arial"/>
              <a:buChar char="○"/>
            </a:pPr>
            <a:r>
              <a:rPr lang="en" sz="2200" i="1">
                <a:latin typeface="Arial"/>
                <a:ea typeface="Arial"/>
                <a:cs typeface="Arial"/>
                <a:sym typeface="Arial"/>
              </a:rPr>
              <a:t>11 added in 2025</a:t>
            </a:r>
            <a:endParaRPr sz="2200" i="1">
              <a:latin typeface="Arial"/>
              <a:ea typeface="Arial"/>
              <a:cs typeface="Arial"/>
              <a:sym typeface="Arial"/>
            </a:endParaRPr>
          </a:p>
          <a:p>
            <a:pPr marL="457200" lvl="0" indent="-368300" algn="l" rtl="0">
              <a:spcBef>
                <a:spcPts val="1000"/>
              </a:spcBef>
              <a:spcAft>
                <a:spcPts val="1000"/>
              </a:spcAft>
              <a:buSzPts val="2200"/>
              <a:buFont typeface="Arial"/>
              <a:buChar char="●"/>
            </a:pPr>
            <a:r>
              <a:rPr lang="en" sz="2200">
                <a:latin typeface="Arial"/>
                <a:ea typeface="Arial"/>
                <a:cs typeface="Arial"/>
                <a:sym typeface="Arial"/>
              </a:rPr>
              <a:t>1,444 Connections</a:t>
            </a:r>
            <a:endParaRPr sz="2200">
              <a:latin typeface="Arial"/>
              <a:ea typeface="Arial"/>
              <a:cs typeface="Arial"/>
              <a:sym typeface="Arial"/>
            </a:endParaRPr>
          </a:p>
        </p:txBody>
      </p:sp>
      <p:pic>
        <p:nvPicPr>
          <p:cNvPr id="936" name="Google Shape;936;p93"/>
          <p:cNvPicPr preferRelativeResize="0"/>
          <p:nvPr/>
        </p:nvPicPr>
        <p:blipFill>
          <a:blip r:embed="rId3">
            <a:alphaModFix/>
          </a:blip>
          <a:stretch>
            <a:fillRect/>
          </a:stretch>
        </p:blipFill>
        <p:spPr>
          <a:xfrm>
            <a:off x="4961450" y="1249700"/>
            <a:ext cx="3772776" cy="321063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40"/>
        <p:cNvGrpSpPr/>
        <p:nvPr/>
      </p:nvGrpSpPr>
      <p:grpSpPr>
        <a:xfrm>
          <a:off x="0" y="0"/>
          <a:ext cx="0" cy="0"/>
          <a:chOff x="0" y="0"/>
          <a:chExt cx="0" cy="0"/>
        </a:xfrm>
      </p:grpSpPr>
      <p:pic>
        <p:nvPicPr>
          <p:cNvPr id="941" name="Google Shape;941;p94" descr="Two people and two dogs on a large rock by a small lake."/>
          <p:cNvPicPr preferRelativeResize="0">
            <a:picLocks noGrp="1"/>
          </p:cNvPicPr>
          <p:nvPr>
            <p:ph type="pic" idx="2"/>
          </p:nvPr>
        </p:nvPicPr>
        <p:blipFill rotWithShape="1">
          <a:blip r:embed="rId3">
            <a:alphaModFix/>
          </a:blip>
          <a:srcRect t="7798" b="7806"/>
          <a:stretch/>
        </p:blipFill>
        <p:spPr>
          <a:xfrm>
            <a:off x="0" y="0"/>
            <a:ext cx="9144003" cy="5143501"/>
          </a:xfrm>
          <a:prstGeom prst="rect">
            <a:avLst/>
          </a:prstGeom>
        </p:spPr>
      </p:pic>
      <p:sp>
        <p:nvSpPr>
          <p:cNvPr id="942" name="Google Shape;942;p94"/>
          <p:cNvSpPr/>
          <p:nvPr/>
        </p:nvSpPr>
        <p:spPr>
          <a:xfrm rot="10800000">
            <a:off x="4632923" y="1539232"/>
            <a:ext cx="4511077" cy="3639593"/>
          </a:xfrm>
          <a:custGeom>
            <a:avLst/>
            <a:gdLst/>
            <a:ahLst/>
            <a:cxnLst/>
            <a:rect l="l" t="t" r="r" b="b"/>
            <a:pathLst>
              <a:path w="106268" h="96445" extrusionOk="0">
                <a:moveTo>
                  <a:pt x="0" y="0"/>
                </a:moveTo>
                <a:lnTo>
                  <a:pt x="0" y="96445"/>
                </a:lnTo>
                <a:lnTo>
                  <a:pt x="64511" y="96445"/>
                </a:lnTo>
                <a:lnTo>
                  <a:pt x="65582" y="96433"/>
                </a:lnTo>
                <a:lnTo>
                  <a:pt x="67714" y="96325"/>
                </a:lnTo>
                <a:lnTo>
                  <a:pt x="69821" y="96111"/>
                </a:lnTo>
                <a:lnTo>
                  <a:pt x="71893" y="95802"/>
                </a:lnTo>
                <a:lnTo>
                  <a:pt x="73929" y="95373"/>
                </a:lnTo>
                <a:lnTo>
                  <a:pt x="75929" y="94861"/>
                </a:lnTo>
                <a:lnTo>
                  <a:pt x="77894" y="94254"/>
                </a:lnTo>
                <a:lnTo>
                  <a:pt x="79811" y="93551"/>
                </a:lnTo>
                <a:lnTo>
                  <a:pt x="81680" y="92753"/>
                </a:lnTo>
                <a:lnTo>
                  <a:pt x="83514" y="91872"/>
                </a:lnTo>
                <a:lnTo>
                  <a:pt x="85288" y="90908"/>
                </a:lnTo>
                <a:lnTo>
                  <a:pt x="87003" y="89860"/>
                </a:lnTo>
                <a:lnTo>
                  <a:pt x="88670" y="88741"/>
                </a:lnTo>
                <a:lnTo>
                  <a:pt x="90277" y="87538"/>
                </a:lnTo>
                <a:lnTo>
                  <a:pt x="91825" y="86264"/>
                </a:lnTo>
                <a:lnTo>
                  <a:pt x="93313" y="84907"/>
                </a:lnTo>
                <a:lnTo>
                  <a:pt x="94730" y="83490"/>
                </a:lnTo>
                <a:lnTo>
                  <a:pt x="96076" y="82014"/>
                </a:lnTo>
                <a:lnTo>
                  <a:pt x="97350" y="80466"/>
                </a:lnTo>
                <a:lnTo>
                  <a:pt x="98552" y="78858"/>
                </a:lnTo>
                <a:lnTo>
                  <a:pt x="99683" y="77191"/>
                </a:lnTo>
                <a:lnTo>
                  <a:pt x="100731" y="75465"/>
                </a:lnTo>
                <a:lnTo>
                  <a:pt x="101696" y="73691"/>
                </a:lnTo>
                <a:lnTo>
                  <a:pt x="102577" y="71869"/>
                </a:lnTo>
                <a:lnTo>
                  <a:pt x="103362" y="70000"/>
                </a:lnTo>
                <a:lnTo>
                  <a:pt x="104065" y="68083"/>
                </a:lnTo>
                <a:lnTo>
                  <a:pt x="104684" y="66118"/>
                </a:lnTo>
                <a:lnTo>
                  <a:pt x="105196" y="64118"/>
                </a:lnTo>
                <a:lnTo>
                  <a:pt x="105613" y="62082"/>
                </a:lnTo>
                <a:lnTo>
                  <a:pt x="105934" y="60010"/>
                </a:lnTo>
                <a:lnTo>
                  <a:pt x="106149" y="57902"/>
                </a:lnTo>
                <a:lnTo>
                  <a:pt x="106256" y="55771"/>
                </a:lnTo>
                <a:lnTo>
                  <a:pt x="106268" y="54688"/>
                </a:lnTo>
                <a:lnTo>
                  <a:pt x="10626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3" name="Google Shape;943;p94"/>
          <p:cNvSpPr/>
          <p:nvPr/>
        </p:nvSpPr>
        <p:spPr>
          <a:xfrm rot="10800000">
            <a:off x="-24098" y="-67768"/>
            <a:ext cx="4060998" cy="1232793"/>
          </a:xfrm>
          <a:custGeom>
            <a:avLst/>
            <a:gdLst/>
            <a:ahLst/>
            <a:cxnLst/>
            <a:rect l="l" t="t" r="r" b="b"/>
            <a:pathLst>
              <a:path w="161825" h="44198" extrusionOk="0">
                <a:moveTo>
                  <a:pt x="24885" y="0"/>
                </a:moveTo>
                <a:lnTo>
                  <a:pt x="23588" y="72"/>
                </a:lnTo>
                <a:lnTo>
                  <a:pt x="22290" y="203"/>
                </a:lnTo>
                <a:lnTo>
                  <a:pt x="21028" y="393"/>
                </a:lnTo>
                <a:lnTo>
                  <a:pt x="19777" y="643"/>
                </a:lnTo>
                <a:lnTo>
                  <a:pt x="18551" y="965"/>
                </a:lnTo>
                <a:lnTo>
                  <a:pt x="17360" y="1334"/>
                </a:lnTo>
                <a:lnTo>
                  <a:pt x="16182" y="1762"/>
                </a:lnTo>
                <a:lnTo>
                  <a:pt x="15039" y="2250"/>
                </a:lnTo>
                <a:lnTo>
                  <a:pt x="13919" y="2786"/>
                </a:lnTo>
                <a:lnTo>
                  <a:pt x="12836" y="3382"/>
                </a:lnTo>
                <a:lnTo>
                  <a:pt x="11776" y="4025"/>
                </a:lnTo>
                <a:lnTo>
                  <a:pt x="10764" y="4703"/>
                </a:lnTo>
                <a:lnTo>
                  <a:pt x="9776" y="5441"/>
                </a:lnTo>
                <a:lnTo>
                  <a:pt x="8835" y="6227"/>
                </a:lnTo>
                <a:lnTo>
                  <a:pt x="7918" y="7049"/>
                </a:lnTo>
                <a:lnTo>
                  <a:pt x="7061" y="7918"/>
                </a:lnTo>
                <a:lnTo>
                  <a:pt x="6228" y="8823"/>
                </a:lnTo>
                <a:lnTo>
                  <a:pt x="5454" y="9776"/>
                </a:lnTo>
                <a:lnTo>
                  <a:pt x="4715" y="10752"/>
                </a:lnTo>
                <a:lnTo>
                  <a:pt x="4025" y="11776"/>
                </a:lnTo>
                <a:lnTo>
                  <a:pt x="3382" y="12824"/>
                </a:lnTo>
                <a:lnTo>
                  <a:pt x="2798" y="13919"/>
                </a:lnTo>
                <a:lnTo>
                  <a:pt x="2251" y="15026"/>
                </a:lnTo>
                <a:lnTo>
                  <a:pt x="1774" y="16181"/>
                </a:lnTo>
                <a:lnTo>
                  <a:pt x="1346" y="17348"/>
                </a:lnTo>
                <a:lnTo>
                  <a:pt x="965" y="18551"/>
                </a:lnTo>
                <a:lnTo>
                  <a:pt x="655" y="19777"/>
                </a:lnTo>
                <a:lnTo>
                  <a:pt x="393" y="21016"/>
                </a:lnTo>
                <a:lnTo>
                  <a:pt x="203" y="22290"/>
                </a:lnTo>
                <a:lnTo>
                  <a:pt x="72" y="23575"/>
                </a:lnTo>
                <a:lnTo>
                  <a:pt x="0" y="24885"/>
                </a:lnTo>
                <a:lnTo>
                  <a:pt x="0" y="25540"/>
                </a:lnTo>
                <a:lnTo>
                  <a:pt x="0" y="44198"/>
                </a:lnTo>
                <a:lnTo>
                  <a:pt x="161825" y="44198"/>
                </a:lnTo>
                <a:lnTo>
                  <a:pt x="161825"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4" name="Google Shape;944;p94"/>
          <p:cNvSpPr txBox="1">
            <a:spLocks noGrp="1"/>
          </p:cNvSpPr>
          <p:nvPr>
            <p:ph type="title"/>
          </p:nvPr>
        </p:nvSpPr>
        <p:spPr>
          <a:xfrm>
            <a:off x="169350" y="-76"/>
            <a:ext cx="4403700" cy="107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900"/>
              <a:t>Closing Announcements</a:t>
            </a:r>
            <a:endParaRPr sz="2900"/>
          </a:p>
        </p:txBody>
      </p:sp>
      <p:sp>
        <p:nvSpPr>
          <p:cNvPr id="945" name="Google Shape;945;p94"/>
          <p:cNvSpPr txBox="1">
            <a:spLocks noGrp="1"/>
          </p:cNvSpPr>
          <p:nvPr>
            <p:ph type="body" idx="3"/>
          </p:nvPr>
        </p:nvSpPr>
        <p:spPr>
          <a:xfrm>
            <a:off x="4875300" y="1864200"/>
            <a:ext cx="4268700" cy="3151800"/>
          </a:xfrm>
          <a:prstGeom prst="rect">
            <a:avLst/>
          </a:prstGeom>
        </p:spPr>
        <p:txBody>
          <a:bodyPr spcFirstLastPara="1" wrap="square" lIns="91425" tIns="91425" rIns="91425" bIns="91425" anchor="t" anchorCtr="0">
            <a:noAutofit/>
          </a:bodyPr>
          <a:lstStyle/>
          <a:p>
            <a:pPr marL="0" lvl="0" indent="0" algn="r" rtl="0">
              <a:lnSpc>
                <a:spcPct val="110000"/>
              </a:lnSpc>
              <a:spcBef>
                <a:spcPts val="0"/>
              </a:spcBef>
              <a:spcAft>
                <a:spcPts val="0"/>
              </a:spcAft>
              <a:buNone/>
            </a:pPr>
            <a:r>
              <a:rPr lang="en" sz="1800" b="1"/>
              <a:t>Reach out to Meredith if you </a:t>
            </a:r>
            <a:endParaRPr sz="1800" b="1"/>
          </a:p>
          <a:p>
            <a:pPr marL="0" lvl="0" indent="0" algn="r" rtl="0">
              <a:lnSpc>
                <a:spcPct val="110000"/>
              </a:lnSpc>
              <a:spcBef>
                <a:spcPts val="0"/>
              </a:spcBef>
              <a:spcAft>
                <a:spcPts val="0"/>
              </a:spcAft>
              <a:buNone/>
            </a:pPr>
            <a:r>
              <a:rPr lang="en" sz="1800" b="1"/>
              <a:t>are interested in guiding the work </a:t>
            </a:r>
            <a:endParaRPr sz="1800" b="1"/>
          </a:p>
          <a:p>
            <a:pPr marL="0" lvl="0" indent="0" algn="r" rtl="0">
              <a:lnSpc>
                <a:spcPct val="110000"/>
              </a:lnSpc>
              <a:spcBef>
                <a:spcPts val="0"/>
              </a:spcBef>
              <a:spcAft>
                <a:spcPts val="0"/>
              </a:spcAft>
              <a:buNone/>
            </a:pPr>
            <a:r>
              <a:rPr lang="en" sz="1800" b="1"/>
              <a:t>of the Stewardship Workgroup in </a:t>
            </a:r>
            <a:endParaRPr sz="1800" b="1"/>
          </a:p>
          <a:p>
            <a:pPr marL="0" lvl="0" indent="0" algn="r" rtl="0">
              <a:lnSpc>
                <a:spcPct val="110000"/>
              </a:lnSpc>
              <a:spcBef>
                <a:spcPts val="0"/>
              </a:spcBef>
              <a:spcAft>
                <a:spcPts val="0"/>
              </a:spcAft>
              <a:buNone/>
            </a:pPr>
            <a:r>
              <a:rPr lang="en" sz="1800" b="1"/>
              <a:t>an informal steering committee </a:t>
            </a:r>
            <a:endParaRPr sz="1800" b="1"/>
          </a:p>
          <a:p>
            <a:pPr marL="0" lvl="0" indent="0" algn="r" rtl="0">
              <a:lnSpc>
                <a:spcPct val="110000"/>
              </a:lnSpc>
              <a:spcBef>
                <a:spcPts val="0"/>
              </a:spcBef>
              <a:spcAft>
                <a:spcPts val="0"/>
              </a:spcAft>
              <a:buNone/>
            </a:pPr>
            <a:r>
              <a:rPr lang="en" sz="1800" b="1"/>
              <a:t>or as a co-chair!</a:t>
            </a:r>
            <a:endParaRPr sz="1800" b="1"/>
          </a:p>
          <a:p>
            <a:pPr marL="0" lvl="0" indent="0" algn="r" rtl="0">
              <a:lnSpc>
                <a:spcPct val="110000"/>
              </a:lnSpc>
              <a:spcBef>
                <a:spcPts val="0"/>
              </a:spcBef>
              <a:spcAft>
                <a:spcPts val="0"/>
              </a:spcAft>
              <a:buNone/>
            </a:pPr>
            <a:endParaRPr sz="1800" b="1"/>
          </a:p>
          <a:p>
            <a:pPr marL="0" lvl="0" indent="0" algn="r" rtl="0">
              <a:lnSpc>
                <a:spcPct val="110000"/>
              </a:lnSpc>
              <a:spcBef>
                <a:spcPts val="0"/>
              </a:spcBef>
              <a:spcAft>
                <a:spcPts val="0"/>
              </a:spcAft>
              <a:buNone/>
            </a:pPr>
            <a:r>
              <a:rPr lang="en" sz="1800" b="1"/>
              <a:t>Let Meredith know if you’d like to join an Action Team!</a:t>
            </a:r>
            <a:endParaRPr sz="1800" b="1"/>
          </a:p>
          <a:p>
            <a:pPr marL="0" lvl="0" indent="0" algn="r" rtl="0">
              <a:lnSpc>
                <a:spcPct val="110000"/>
              </a:lnSpc>
              <a:spcBef>
                <a:spcPts val="0"/>
              </a:spcBef>
              <a:spcAft>
                <a:spcPts val="0"/>
              </a:spcAft>
              <a:buNone/>
            </a:pPr>
            <a:endParaRPr sz="1800" b="1"/>
          </a:p>
          <a:p>
            <a:pPr marL="0" lvl="0" indent="0" algn="r" rtl="0">
              <a:lnSpc>
                <a:spcPct val="110000"/>
              </a:lnSpc>
              <a:spcBef>
                <a:spcPts val="0"/>
              </a:spcBef>
              <a:spcAft>
                <a:spcPts val="0"/>
              </a:spcAft>
              <a:buNone/>
            </a:pPr>
            <a:r>
              <a:rPr lang="en" sz="1400" b="1"/>
              <a:t>Meredith Lemke, </a:t>
            </a:r>
            <a:r>
              <a:rPr lang="en" sz="1400" b="1" i="1"/>
              <a:t>lemkem@chesapeake.org</a:t>
            </a:r>
            <a:endParaRPr sz="1400" b="1" i="1"/>
          </a:p>
        </p:txBody>
      </p:sp>
      <p:pic>
        <p:nvPicPr>
          <p:cNvPr id="946" name="Google Shape;946;p94" descr="Email, Open mail, New Email icon (Provided by Getty Images)"/>
          <p:cNvPicPr preferRelativeResize="0"/>
          <p:nvPr/>
        </p:nvPicPr>
        <p:blipFill>
          <a:blip r:embed="rId4">
            <a:alphaModFix/>
          </a:blip>
          <a:stretch>
            <a:fillRect/>
          </a:stretch>
        </p:blipFill>
        <p:spPr>
          <a:xfrm>
            <a:off x="4766513" y="4477076"/>
            <a:ext cx="538926" cy="538926"/>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950"/>
        <p:cNvGrpSpPr/>
        <p:nvPr/>
      </p:nvGrpSpPr>
      <p:grpSpPr>
        <a:xfrm>
          <a:off x="0" y="0"/>
          <a:ext cx="0" cy="0"/>
          <a:chOff x="0" y="0"/>
          <a:chExt cx="0" cy="0"/>
        </a:xfrm>
      </p:grpSpPr>
      <p:pic>
        <p:nvPicPr>
          <p:cNvPr id="951" name="Google Shape;951;p95" descr="Small lake surrounded by large trees with a bench."/>
          <p:cNvPicPr preferRelativeResize="0">
            <a:picLocks noGrp="1"/>
          </p:cNvPicPr>
          <p:nvPr>
            <p:ph type="pic" idx="2"/>
          </p:nvPr>
        </p:nvPicPr>
        <p:blipFill rotWithShape="1">
          <a:blip r:embed="rId3">
            <a:alphaModFix/>
          </a:blip>
          <a:srcRect t="7798" b="7806"/>
          <a:stretch/>
        </p:blipFill>
        <p:spPr>
          <a:xfrm>
            <a:off x="0" y="0"/>
            <a:ext cx="9144003" cy="5143501"/>
          </a:xfrm>
          <a:prstGeom prst="rect">
            <a:avLst/>
          </a:prstGeom>
        </p:spPr>
      </p:pic>
      <p:grpSp>
        <p:nvGrpSpPr>
          <p:cNvPr id="952" name="Google Shape;952;p95"/>
          <p:cNvGrpSpPr/>
          <p:nvPr/>
        </p:nvGrpSpPr>
        <p:grpSpPr>
          <a:xfrm>
            <a:off x="150" y="100"/>
            <a:ext cx="9143437" cy="5143239"/>
            <a:chOff x="238116" y="848378"/>
            <a:chExt cx="7143868" cy="4018469"/>
          </a:xfrm>
        </p:grpSpPr>
        <p:sp>
          <p:nvSpPr>
            <p:cNvPr id="953" name="Google Shape;953;p95"/>
            <p:cNvSpPr/>
            <p:nvPr/>
          </p:nvSpPr>
          <p:spPr>
            <a:xfrm>
              <a:off x="4323670" y="848378"/>
              <a:ext cx="3058315" cy="1362768"/>
            </a:xfrm>
            <a:custGeom>
              <a:avLst/>
              <a:gdLst/>
              <a:ahLst/>
              <a:cxnLst/>
              <a:rect l="l" t="t" r="r" b="b"/>
              <a:pathLst>
                <a:path w="157503" h="96088" extrusionOk="0">
                  <a:moveTo>
                    <a:pt x="0" y="0"/>
                  </a:moveTo>
                  <a:lnTo>
                    <a:pt x="0" y="61855"/>
                  </a:lnTo>
                  <a:lnTo>
                    <a:pt x="0" y="62737"/>
                  </a:lnTo>
                  <a:lnTo>
                    <a:pt x="96" y="64487"/>
                  </a:lnTo>
                  <a:lnTo>
                    <a:pt x="262" y="66213"/>
                  </a:lnTo>
                  <a:lnTo>
                    <a:pt x="524" y="67916"/>
                  </a:lnTo>
                  <a:lnTo>
                    <a:pt x="870" y="69583"/>
                  </a:lnTo>
                  <a:lnTo>
                    <a:pt x="1286" y="71226"/>
                  </a:lnTo>
                  <a:lnTo>
                    <a:pt x="1786" y="72833"/>
                  </a:lnTo>
                  <a:lnTo>
                    <a:pt x="2370" y="74405"/>
                  </a:lnTo>
                  <a:lnTo>
                    <a:pt x="3013" y="75941"/>
                  </a:lnTo>
                  <a:lnTo>
                    <a:pt x="3739" y="77441"/>
                  </a:lnTo>
                  <a:lnTo>
                    <a:pt x="4525" y="78894"/>
                  </a:lnTo>
                  <a:lnTo>
                    <a:pt x="5382" y="80311"/>
                  </a:lnTo>
                  <a:lnTo>
                    <a:pt x="6311" y="81668"/>
                  </a:lnTo>
                  <a:lnTo>
                    <a:pt x="7287" y="82990"/>
                  </a:lnTo>
                  <a:lnTo>
                    <a:pt x="8335" y="84264"/>
                  </a:lnTo>
                  <a:lnTo>
                    <a:pt x="9443" y="85478"/>
                  </a:lnTo>
                  <a:lnTo>
                    <a:pt x="10609" y="86633"/>
                  </a:lnTo>
                  <a:lnTo>
                    <a:pt x="11824" y="87741"/>
                  </a:lnTo>
                  <a:lnTo>
                    <a:pt x="13086" y="88789"/>
                  </a:lnTo>
                  <a:lnTo>
                    <a:pt x="14408" y="89777"/>
                  </a:lnTo>
                  <a:lnTo>
                    <a:pt x="15777" y="90694"/>
                  </a:lnTo>
                  <a:lnTo>
                    <a:pt x="17182" y="91551"/>
                  </a:lnTo>
                  <a:lnTo>
                    <a:pt x="18635" y="92349"/>
                  </a:lnTo>
                  <a:lnTo>
                    <a:pt x="20135" y="93063"/>
                  </a:lnTo>
                  <a:lnTo>
                    <a:pt x="21671" y="93718"/>
                  </a:lnTo>
                  <a:lnTo>
                    <a:pt x="23242" y="94289"/>
                  </a:lnTo>
                  <a:lnTo>
                    <a:pt x="24850" y="94790"/>
                  </a:lnTo>
                  <a:lnTo>
                    <a:pt x="26493" y="95218"/>
                  </a:lnTo>
                  <a:lnTo>
                    <a:pt x="28160" y="95552"/>
                  </a:lnTo>
                  <a:lnTo>
                    <a:pt x="29863" y="95813"/>
                  </a:lnTo>
                  <a:lnTo>
                    <a:pt x="31589" y="95992"/>
                  </a:lnTo>
                  <a:lnTo>
                    <a:pt x="33339" y="96075"/>
                  </a:lnTo>
                  <a:lnTo>
                    <a:pt x="34232" y="96087"/>
                  </a:lnTo>
                  <a:lnTo>
                    <a:pt x="157503" y="96087"/>
                  </a:lnTo>
                  <a:lnTo>
                    <a:pt x="15750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4" name="Google Shape;954;p95"/>
            <p:cNvSpPr/>
            <p:nvPr/>
          </p:nvSpPr>
          <p:spPr>
            <a:xfrm>
              <a:off x="238116" y="3250576"/>
              <a:ext cx="2195925" cy="1616271"/>
            </a:xfrm>
            <a:custGeom>
              <a:avLst/>
              <a:gdLst/>
              <a:ahLst/>
              <a:cxnLst/>
              <a:rect l="l" t="t" r="r" b="b"/>
              <a:pathLst>
                <a:path w="87837" h="53581" extrusionOk="0">
                  <a:moveTo>
                    <a:pt x="0" y="1"/>
                  </a:moveTo>
                  <a:lnTo>
                    <a:pt x="0" y="53581"/>
                  </a:lnTo>
                  <a:lnTo>
                    <a:pt x="87836" y="53581"/>
                  </a:lnTo>
                  <a:lnTo>
                    <a:pt x="87836" y="34232"/>
                  </a:lnTo>
                  <a:lnTo>
                    <a:pt x="87824" y="33351"/>
                  </a:lnTo>
                  <a:lnTo>
                    <a:pt x="87741" y="31601"/>
                  </a:lnTo>
                  <a:lnTo>
                    <a:pt x="87562" y="29875"/>
                  </a:lnTo>
                  <a:lnTo>
                    <a:pt x="87300" y="28172"/>
                  </a:lnTo>
                  <a:lnTo>
                    <a:pt x="86955" y="26505"/>
                  </a:lnTo>
                  <a:lnTo>
                    <a:pt x="86538" y="24862"/>
                  </a:lnTo>
                  <a:lnTo>
                    <a:pt x="86038" y="23254"/>
                  </a:lnTo>
                  <a:lnTo>
                    <a:pt x="85455" y="21683"/>
                  </a:lnTo>
                  <a:lnTo>
                    <a:pt x="84812" y="20147"/>
                  </a:lnTo>
                  <a:lnTo>
                    <a:pt x="84085" y="18647"/>
                  </a:lnTo>
                  <a:lnTo>
                    <a:pt x="83300" y="17194"/>
                  </a:lnTo>
                  <a:lnTo>
                    <a:pt x="82442" y="15777"/>
                  </a:lnTo>
                  <a:lnTo>
                    <a:pt x="81514" y="14420"/>
                  </a:lnTo>
                  <a:lnTo>
                    <a:pt x="80537" y="13098"/>
                  </a:lnTo>
                  <a:lnTo>
                    <a:pt x="79489" y="11824"/>
                  </a:lnTo>
                  <a:lnTo>
                    <a:pt x="78382" y="10610"/>
                  </a:lnTo>
                  <a:lnTo>
                    <a:pt x="77215" y="9455"/>
                  </a:lnTo>
                  <a:lnTo>
                    <a:pt x="76001" y="8347"/>
                  </a:lnTo>
                  <a:lnTo>
                    <a:pt x="74739" y="7299"/>
                  </a:lnTo>
                  <a:lnTo>
                    <a:pt x="73417" y="6311"/>
                  </a:lnTo>
                  <a:lnTo>
                    <a:pt x="72048" y="5394"/>
                  </a:lnTo>
                  <a:lnTo>
                    <a:pt x="70643" y="4537"/>
                  </a:lnTo>
                  <a:lnTo>
                    <a:pt x="69190" y="3739"/>
                  </a:lnTo>
                  <a:lnTo>
                    <a:pt x="67690" y="3025"/>
                  </a:lnTo>
                  <a:lnTo>
                    <a:pt x="66154" y="2370"/>
                  </a:lnTo>
                  <a:lnTo>
                    <a:pt x="64582" y="1799"/>
                  </a:lnTo>
                  <a:lnTo>
                    <a:pt x="62975" y="1298"/>
                  </a:lnTo>
                  <a:lnTo>
                    <a:pt x="61332" y="870"/>
                  </a:lnTo>
                  <a:lnTo>
                    <a:pt x="59665" y="536"/>
                  </a:lnTo>
                  <a:lnTo>
                    <a:pt x="57962" y="274"/>
                  </a:lnTo>
                  <a:lnTo>
                    <a:pt x="56236" y="96"/>
                  </a:lnTo>
                  <a:lnTo>
                    <a:pt x="54485" y="13"/>
                  </a:lnTo>
                  <a:lnTo>
                    <a:pt x="5360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55" name="Google Shape;955;p95"/>
          <p:cNvSpPr txBox="1">
            <a:spLocks noGrp="1"/>
          </p:cNvSpPr>
          <p:nvPr>
            <p:ph type="title"/>
          </p:nvPr>
        </p:nvSpPr>
        <p:spPr>
          <a:xfrm>
            <a:off x="4634650" y="0"/>
            <a:ext cx="4280700" cy="19548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Thank</a:t>
            </a:r>
            <a:endParaRPr/>
          </a:p>
        </p:txBody>
      </p:sp>
      <p:sp>
        <p:nvSpPr>
          <p:cNvPr id="956" name="Google Shape;956;p95"/>
          <p:cNvSpPr txBox="1">
            <a:spLocks noGrp="1"/>
          </p:cNvSpPr>
          <p:nvPr>
            <p:ph type="title" idx="3"/>
          </p:nvPr>
        </p:nvSpPr>
        <p:spPr>
          <a:xfrm>
            <a:off x="295275" y="3677475"/>
            <a:ext cx="2491200" cy="1385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You</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27"/>
        <p:cNvGrpSpPr/>
        <p:nvPr/>
      </p:nvGrpSpPr>
      <p:grpSpPr>
        <a:xfrm>
          <a:off x="0" y="0"/>
          <a:ext cx="0" cy="0"/>
          <a:chOff x="0" y="0"/>
          <a:chExt cx="0" cy="0"/>
        </a:xfrm>
      </p:grpSpPr>
      <p:sp>
        <p:nvSpPr>
          <p:cNvPr id="828" name="Google Shape;828;p80"/>
          <p:cNvSpPr txBox="1">
            <a:spLocks noGrp="1"/>
          </p:cNvSpPr>
          <p:nvPr>
            <p:ph type="title"/>
          </p:nvPr>
        </p:nvSpPr>
        <p:spPr>
          <a:xfrm>
            <a:off x="230900" y="457200"/>
            <a:ext cx="5712900" cy="562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Agenda</a:t>
            </a:r>
            <a:endParaRPr/>
          </a:p>
        </p:txBody>
      </p:sp>
      <p:sp>
        <p:nvSpPr>
          <p:cNvPr id="829" name="Google Shape;829;p80"/>
          <p:cNvSpPr txBox="1">
            <a:spLocks noGrp="1"/>
          </p:cNvSpPr>
          <p:nvPr>
            <p:ph type="subTitle" idx="9"/>
          </p:nvPr>
        </p:nvSpPr>
        <p:spPr>
          <a:xfrm>
            <a:off x="229750" y="1374500"/>
            <a:ext cx="3979800" cy="54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1">
                <a:latin typeface="Space Grotesk"/>
                <a:ea typeface="Space Grotesk"/>
                <a:cs typeface="Space Grotesk"/>
                <a:sym typeface="Space Grotesk"/>
              </a:rPr>
              <a:t>1:00</a:t>
            </a:r>
            <a:endParaRPr b="1">
              <a:latin typeface="Space Grotesk"/>
              <a:ea typeface="Space Grotesk"/>
              <a:cs typeface="Space Grotesk"/>
              <a:sym typeface="Space Grotesk"/>
            </a:endParaRPr>
          </a:p>
        </p:txBody>
      </p:sp>
      <p:sp>
        <p:nvSpPr>
          <p:cNvPr id="830" name="Google Shape;830;p80"/>
          <p:cNvSpPr txBox="1">
            <a:spLocks noGrp="1"/>
          </p:cNvSpPr>
          <p:nvPr>
            <p:ph type="body" idx="14"/>
          </p:nvPr>
        </p:nvSpPr>
        <p:spPr>
          <a:xfrm>
            <a:off x="1442281" y="1374600"/>
            <a:ext cx="7473300" cy="545400"/>
          </a:xfrm>
          <a:prstGeom prst="rect">
            <a:avLst/>
          </a:prstGeom>
        </p:spPr>
        <p:txBody>
          <a:bodyPr spcFirstLastPara="1" wrap="square" lIns="91425" tIns="91425" rIns="91425" bIns="91425" anchor="ctr" anchorCtr="0">
            <a:normAutofit/>
          </a:bodyPr>
          <a:lstStyle/>
          <a:p>
            <a:pPr marL="0" lvl="0" indent="0" algn="l" rtl="0">
              <a:lnSpc>
                <a:spcPct val="110000"/>
              </a:lnSpc>
              <a:spcBef>
                <a:spcPts val="0"/>
              </a:spcBef>
              <a:spcAft>
                <a:spcPts val="0"/>
              </a:spcAft>
              <a:buClr>
                <a:schemeClr val="lt2"/>
              </a:buClr>
              <a:buSzPts val="1100"/>
              <a:buNone/>
            </a:pPr>
            <a:r>
              <a:rPr lang="en" sz="2000" b="1"/>
              <a:t>Welcome/ Introductions</a:t>
            </a:r>
            <a:endParaRPr sz="2000" b="1"/>
          </a:p>
        </p:txBody>
      </p:sp>
      <p:sp>
        <p:nvSpPr>
          <p:cNvPr id="831" name="Google Shape;831;p80"/>
          <p:cNvSpPr txBox="1">
            <a:spLocks noGrp="1"/>
          </p:cNvSpPr>
          <p:nvPr>
            <p:ph type="subTitle" idx="1"/>
          </p:nvPr>
        </p:nvSpPr>
        <p:spPr>
          <a:xfrm>
            <a:off x="228600" y="3184175"/>
            <a:ext cx="3729000" cy="54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accent1"/>
              </a:buClr>
              <a:buSzPts val="1100"/>
              <a:buNone/>
            </a:pPr>
            <a:r>
              <a:rPr lang="en" b="1">
                <a:latin typeface="Space Grotesk"/>
                <a:ea typeface="Space Grotesk"/>
                <a:cs typeface="Space Grotesk"/>
                <a:sym typeface="Space Grotesk"/>
              </a:rPr>
              <a:t>1:30</a:t>
            </a:r>
            <a:endParaRPr b="1">
              <a:latin typeface="Space Grotesk"/>
              <a:ea typeface="Space Grotesk"/>
              <a:cs typeface="Space Grotesk"/>
              <a:sym typeface="Space Grotesk"/>
            </a:endParaRPr>
          </a:p>
        </p:txBody>
      </p:sp>
      <p:sp>
        <p:nvSpPr>
          <p:cNvPr id="832" name="Google Shape;832;p80"/>
          <p:cNvSpPr txBox="1">
            <a:spLocks noGrp="1"/>
          </p:cNvSpPr>
          <p:nvPr>
            <p:ph type="subTitle" idx="2"/>
          </p:nvPr>
        </p:nvSpPr>
        <p:spPr>
          <a:xfrm>
            <a:off x="228600" y="3784200"/>
            <a:ext cx="3729000" cy="54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accent1"/>
              </a:buClr>
              <a:buSzPts val="1100"/>
              <a:buNone/>
            </a:pPr>
            <a:r>
              <a:rPr lang="en" b="1">
                <a:latin typeface="Space Grotesk"/>
                <a:ea typeface="Space Grotesk"/>
                <a:cs typeface="Space Grotesk"/>
                <a:sym typeface="Space Grotesk"/>
              </a:rPr>
              <a:t>1:45</a:t>
            </a:r>
            <a:endParaRPr b="1">
              <a:latin typeface="Space Grotesk"/>
              <a:ea typeface="Space Grotesk"/>
              <a:cs typeface="Space Grotesk"/>
              <a:sym typeface="Space Grotesk"/>
            </a:endParaRPr>
          </a:p>
        </p:txBody>
      </p:sp>
      <p:sp>
        <p:nvSpPr>
          <p:cNvPr id="833" name="Google Shape;833;p80"/>
          <p:cNvSpPr txBox="1">
            <a:spLocks noGrp="1"/>
          </p:cNvSpPr>
          <p:nvPr>
            <p:ph type="subTitle" idx="3"/>
          </p:nvPr>
        </p:nvSpPr>
        <p:spPr>
          <a:xfrm>
            <a:off x="228600" y="4384200"/>
            <a:ext cx="3913200" cy="54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accent1"/>
              </a:buClr>
              <a:buSzPts val="1100"/>
              <a:buNone/>
            </a:pPr>
            <a:r>
              <a:rPr lang="en" b="1">
                <a:latin typeface="Space Grotesk"/>
                <a:ea typeface="Space Grotesk"/>
                <a:cs typeface="Space Grotesk"/>
                <a:sym typeface="Space Grotesk"/>
              </a:rPr>
              <a:t>2:00</a:t>
            </a:r>
            <a:endParaRPr b="1">
              <a:latin typeface="Space Grotesk"/>
              <a:ea typeface="Space Grotesk"/>
              <a:cs typeface="Space Grotesk"/>
              <a:sym typeface="Space Grotesk"/>
            </a:endParaRPr>
          </a:p>
        </p:txBody>
      </p:sp>
      <p:sp>
        <p:nvSpPr>
          <p:cNvPr id="834" name="Google Shape;834;p80"/>
          <p:cNvSpPr txBox="1">
            <a:spLocks noGrp="1"/>
          </p:cNvSpPr>
          <p:nvPr>
            <p:ph type="body" idx="5"/>
          </p:nvPr>
        </p:nvSpPr>
        <p:spPr>
          <a:xfrm>
            <a:off x="1441225" y="3184275"/>
            <a:ext cx="7473300" cy="545400"/>
          </a:xfrm>
          <a:prstGeom prst="rect">
            <a:avLst/>
          </a:prstGeom>
        </p:spPr>
        <p:txBody>
          <a:bodyPr spcFirstLastPara="1" wrap="square" lIns="91425" tIns="91425" rIns="91425" bIns="91425" anchor="ctr" anchorCtr="0">
            <a:normAutofit/>
          </a:bodyPr>
          <a:lstStyle/>
          <a:p>
            <a:pPr marL="0" lvl="0" indent="0" algn="l" rtl="0">
              <a:lnSpc>
                <a:spcPct val="110000"/>
              </a:lnSpc>
              <a:spcBef>
                <a:spcPts val="0"/>
              </a:spcBef>
              <a:spcAft>
                <a:spcPts val="0"/>
              </a:spcAft>
              <a:buClr>
                <a:schemeClr val="accent1"/>
              </a:buClr>
              <a:buSzPts val="1100"/>
              <a:buNone/>
            </a:pPr>
            <a:r>
              <a:rPr lang="en" sz="2000" b="1"/>
              <a:t>Implementing Stewardship Work in 2025 – Action Teams</a:t>
            </a:r>
            <a:endParaRPr sz="2000" b="1"/>
          </a:p>
        </p:txBody>
      </p:sp>
      <p:sp>
        <p:nvSpPr>
          <p:cNvPr id="835" name="Google Shape;835;p80"/>
          <p:cNvSpPr txBox="1">
            <a:spLocks noGrp="1"/>
          </p:cNvSpPr>
          <p:nvPr>
            <p:ph type="body" idx="6"/>
          </p:nvPr>
        </p:nvSpPr>
        <p:spPr>
          <a:xfrm>
            <a:off x="1441225" y="3784250"/>
            <a:ext cx="7473300" cy="545400"/>
          </a:xfrm>
          <a:prstGeom prst="rect">
            <a:avLst/>
          </a:prstGeom>
        </p:spPr>
        <p:txBody>
          <a:bodyPr spcFirstLastPara="1" wrap="square" lIns="91425" tIns="91425" rIns="91425" bIns="91425" anchor="ctr" anchorCtr="0">
            <a:normAutofit/>
          </a:bodyPr>
          <a:lstStyle/>
          <a:p>
            <a:pPr marL="0" lvl="0" indent="0" algn="l" rtl="0">
              <a:lnSpc>
                <a:spcPct val="110000"/>
              </a:lnSpc>
              <a:spcBef>
                <a:spcPts val="0"/>
              </a:spcBef>
              <a:spcAft>
                <a:spcPts val="0"/>
              </a:spcAft>
              <a:buClr>
                <a:schemeClr val="accent1"/>
              </a:buClr>
              <a:buSzPts val="1100"/>
              <a:buNone/>
            </a:pPr>
            <a:r>
              <a:rPr lang="en" sz="2000" b="1"/>
              <a:t>Other Announcements &amp; Rapid Coordination</a:t>
            </a:r>
            <a:endParaRPr sz="2000" b="1"/>
          </a:p>
        </p:txBody>
      </p:sp>
      <p:sp>
        <p:nvSpPr>
          <p:cNvPr id="836" name="Google Shape;836;p80"/>
          <p:cNvSpPr txBox="1">
            <a:spLocks noGrp="1"/>
          </p:cNvSpPr>
          <p:nvPr>
            <p:ph type="body" idx="7"/>
          </p:nvPr>
        </p:nvSpPr>
        <p:spPr>
          <a:xfrm>
            <a:off x="1441225" y="4384225"/>
            <a:ext cx="7473300" cy="545400"/>
          </a:xfrm>
          <a:prstGeom prst="rect">
            <a:avLst/>
          </a:prstGeom>
        </p:spPr>
        <p:txBody>
          <a:bodyPr spcFirstLastPara="1" wrap="square" lIns="91425" tIns="91425" rIns="91425" bIns="91425" anchor="ctr" anchorCtr="0">
            <a:normAutofit/>
          </a:bodyPr>
          <a:lstStyle/>
          <a:p>
            <a:pPr marL="0" lvl="0" indent="0" algn="l" rtl="0">
              <a:lnSpc>
                <a:spcPct val="110000"/>
              </a:lnSpc>
              <a:spcBef>
                <a:spcPts val="0"/>
              </a:spcBef>
              <a:spcAft>
                <a:spcPts val="0"/>
              </a:spcAft>
              <a:buClr>
                <a:schemeClr val="accent1"/>
              </a:buClr>
              <a:buSzPts val="1100"/>
              <a:buNone/>
            </a:pPr>
            <a:r>
              <a:rPr lang="en" sz="2000" b="1"/>
              <a:t>Adjourn</a:t>
            </a:r>
            <a:endParaRPr sz="2000" b="1" i="1"/>
          </a:p>
        </p:txBody>
      </p:sp>
      <p:sp>
        <p:nvSpPr>
          <p:cNvPr id="837" name="Google Shape;837;p80"/>
          <p:cNvSpPr txBox="1">
            <a:spLocks noGrp="1"/>
          </p:cNvSpPr>
          <p:nvPr>
            <p:ph type="subTitle" idx="13"/>
          </p:nvPr>
        </p:nvSpPr>
        <p:spPr>
          <a:xfrm>
            <a:off x="229750" y="1974525"/>
            <a:ext cx="3913200" cy="54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accent1"/>
              </a:buClr>
              <a:buSzPts val="1100"/>
              <a:buNone/>
            </a:pPr>
            <a:r>
              <a:rPr lang="en" b="1">
                <a:latin typeface="Space Grotesk"/>
                <a:ea typeface="Space Grotesk"/>
                <a:cs typeface="Space Grotesk"/>
                <a:sym typeface="Space Grotesk"/>
              </a:rPr>
              <a:t>1:10</a:t>
            </a:r>
            <a:endParaRPr b="1">
              <a:latin typeface="Space Grotesk"/>
              <a:ea typeface="Space Grotesk"/>
              <a:cs typeface="Space Grotesk"/>
              <a:sym typeface="Space Grotesk"/>
            </a:endParaRPr>
          </a:p>
        </p:txBody>
      </p:sp>
      <p:sp>
        <p:nvSpPr>
          <p:cNvPr id="838" name="Google Shape;838;p80"/>
          <p:cNvSpPr txBox="1">
            <a:spLocks noGrp="1"/>
          </p:cNvSpPr>
          <p:nvPr>
            <p:ph type="body" idx="15"/>
          </p:nvPr>
        </p:nvSpPr>
        <p:spPr>
          <a:xfrm>
            <a:off x="1442255" y="1974575"/>
            <a:ext cx="7473300" cy="545400"/>
          </a:xfrm>
          <a:prstGeom prst="rect">
            <a:avLst/>
          </a:prstGeom>
        </p:spPr>
        <p:txBody>
          <a:bodyPr spcFirstLastPara="1" wrap="square" lIns="91425" tIns="91425" rIns="91425" bIns="91425" anchor="ctr" anchorCtr="0">
            <a:normAutofit/>
          </a:bodyPr>
          <a:lstStyle/>
          <a:p>
            <a:pPr marL="0" lvl="0" indent="0" algn="l" rtl="0">
              <a:lnSpc>
                <a:spcPct val="110000"/>
              </a:lnSpc>
              <a:spcBef>
                <a:spcPts val="0"/>
              </a:spcBef>
              <a:spcAft>
                <a:spcPts val="0"/>
              </a:spcAft>
              <a:buClr>
                <a:schemeClr val="accent1"/>
              </a:buClr>
              <a:buSzPts val="1100"/>
              <a:buNone/>
            </a:pPr>
            <a:r>
              <a:rPr lang="en" sz="2000" b="1"/>
              <a:t>Beyond 2025 Outcome and Target Process</a:t>
            </a:r>
            <a:endParaRPr sz="2000" b="1"/>
          </a:p>
        </p:txBody>
      </p:sp>
      <p:sp>
        <p:nvSpPr>
          <p:cNvPr id="839" name="Google Shape;839;p80"/>
          <p:cNvSpPr txBox="1">
            <a:spLocks noGrp="1"/>
          </p:cNvSpPr>
          <p:nvPr>
            <p:ph type="body" idx="15"/>
          </p:nvPr>
        </p:nvSpPr>
        <p:spPr>
          <a:xfrm>
            <a:off x="1442255" y="2584175"/>
            <a:ext cx="7473300" cy="545400"/>
          </a:xfrm>
          <a:prstGeom prst="rect">
            <a:avLst/>
          </a:prstGeom>
        </p:spPr>
        <p:txBody>
          <a:bodyPr spcFirstLastPara="1" wrap="square" lIns="91425" tIns="91425" rIns="91425" bIns="91425" anchor="ctr" anchorCtr="0">
            <a:normAutofit/>
          </a:bodyPr>
          <a:lstStyle/>
          <a:p>
            <a:pPr marL="0" lvl="0" indent="0" algn="l" rtl="0">
              <a:lnSpc>
                <a:spcPct val="110000"/>
              </a:lnSpc>
              <a:spcBef>
                <a:spcPts val="0"/>
              </a:spcBef>
              <a:spcAft>
                <a:spcPts val="0"/>
              </a:spcAft>
              <a:buClr>
                <a:schemeClr val="accent1"/>
              </a:buClr>
              <a:buSzPts val="1100"/>
              <a:buNone/>
            </a:pPr>
            <a:r>
              <a:rPr lang="en" sz="2000" b="1" i="1"/>
              <a:t>Discussion:</a:t>
            </a:r>
            <a:r>
              <a:rPr lang="en" sz="2000" b="1"/>
              <a:t>  public feedback received so far</a:t>
            </a:r>
            <a:endParaRPr sz="2000" b="1"/>
          </a:p>
        </p:txBody>
      </p:sp>
      <p:sp>
        <p:nvSpPr>
          <p:cNvPr id="840" name="Google Shape;840;p80"/>
          <p:cNvSpPr txBox="1">
            <a:spLocks noGrp="1"/>
          </p:cNvSpPr>
          <p:nvPr>
            <p:ph type="subTitle" idx="13"/>
          </p:nvPr>
        </p:nvSpPr>
        <p:spPr>
          <a:xfrm>
            <a:off x="229750" y="2584125"/>
            <a:ext cx="3913200" cy="545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Clr>
                <a:schemeClr val="accent1"/>
              </a:buClr>
              <a:buSzPts val="1100"/>
              <a:buNone/>
            </a:pPr>
            <a:r>
              <a:rPr lang="en" b="1">
                <a:latin typeface="Space Grotesk"/>
                <a:ea typeface="Space Grotesk"/>
                <a:cs typeface="Space Grotesk"/>
                <a:sym typeface="Space Grotesk"/>
              </a:rPr>
              <a:t>1:20</a:t>
            </a:r>
            <a:endParaRPr b="1">
              <a:latin typeface="Space Grotesk"/>
              <a:ea typeface="Space Grotesk"/>
              <a:cs typeface="Space Grotesk"/>
              <a:sym typeface="Space Grotesk"/>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pic>
        <p:nvPicPr>
          <p:cNvPr id="845" name="Google Shape;845;p81" descr="Forest dense with evergreen trees."/>
          <p:cNvPicPr preferRelativeResize="0">
            <a:picLocks noGrp="1"/>
          </p:cNvPicPr>
          <p:nvPr>
            <p:ph type="pic" idx="2"/>
          </p:nvPr>
        </p:nvPicPr>
        <p:blipFill rotWithShape="1">
          <a:blip r:embed="rId3">
            <a:alphaModFix/>
          </a:blip>
          <a:srcRect t="7518" b="7526"/>
          <a:stretch/>
        </p:blipFill>
        <p:spPr>
          <a:xfrm>
            <a:off x="0" y="0"/>
            <a:ext cx="9144003" cy="5143501"/>
          </a:xfrm>
          <a:prstGeom prst="rect">
            <a:avLst/>
          </a:prstGeom>
        </p:spPr>
      </p:pic>
      <p:sp>
        <p:nvSpPr>
          <p:cNvPr id="846" name="Google Shape;846;p81"/>
          <p:cNvSpPr txBox="1">
            <a:spLocks noGrp="1"/>
          </p:cNvSpPr>
          <p:nvPr>
            <p:ph type="title" idx="3"/>
          </p:nvPr>
        </p:nvSpPr>
        <p:spPr>
          <a:xfrm>
            <a:off x="108375" y="5790750"/>
            <a:ext cx="2491200" cy="12426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01</a:t>
            </a:r>
            <a:endParaRPr/>
          </a:p>
        </p:txBody>
      </p:sp>
      <p:sp>
        <p:nvSpPr>
          <p:cNvPr id="847" name="Google Shape;847;p81"/>
          <p:cNvSpPr/>
          <p:nvPr/>
        </p:nvSpPr>
        <p:spPr>
          <a:xfrm>
            <a:off x="1068900" y="263850"/>
            <a:ext cx="4323000" cy="4131900"/>
          </a:xfrm>
          <a:prstGeom prst="ellipse">
            <a:avLst/>
          </a:prstGeom>
          <a:solidFill>
            <a:schemeClr val="dk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Space Grotesk"/>
              <a:ea typeface="Space Grotesk"/>
              <a:cs typeface="Space Grotesk"/>
              <a:sym typeface="Space Grotesk"/>
            </a:endParaRPr>
          </a:p>
        </p:txBody>
      </p:sp>
      <p:sp>
        <p:nvSpPr>
          <p:cNvPr id="848" name="Google Shape;848;p81"/>
          <p:cNvSpPr txBox="1">
            <a:spLocks noGrp="1"/>
          </p:cNvSpPr>
          <p:nvPr>
            <p:ph type="title"/>
          </p:nvPr>
        </p:nvSpPr>
        <p:spPr>
          <a:xfrm>
            <a:off x="1120325" y="2086650"/>
            <a:ext cx="4323000" cy="1579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0">
                <a:solidFill>
                  <a:srgbClr val="09213F"/>
                </a:solidFill>
                <a:latin typeface="Space Grotesk Medium"/>
                <a:ea typeface="Space Grotesk Medium"/>
                <a:cs typeface="Space Grotesk Medium"/>
                <a:sym typeface="Space Grotesk Medium"/>
              </a:rPr>
              <a:t>What’s your favorite </a:t>
            </a:r>
            <a:endParaRPr sz="2600" b="0">
              <a:solidFill>
                <a:srgbClr val="09213F"/>
              </a:solidFill>
              <a:latin typeface="Space Grotesk Medium"/>
              <a:ea typeface="Space Grotesk Medium"/>
              <a:cs typeface="Space Grotesk Medium"/>
              <a:sym typeface="Space Grotesk Medium"/>
            </a:endParaRPr>
          </a:p>
          <a:p>
            <a:pPr marL="0" lvl="0" indent="0" algn="ctr" rtl="0">
              <a:spcBef>
                <a:spcPts val="0"/>
              </a:spcBef>
              <a:spcAft>
                <a:spcPts val="0"/>
              </a:spcAft>
              <a:buNone/>
            </a:pPr>
            <a:r>
              <a:rPr lang="en" sz="2600" b="0">
                <a:solidFill>
                  <a:srgbClr val="09213F"/>
                </a:solidFill>
                <a:latin typeface="Space Grotesk Medium"/>
                <a:ea typeface="Space Grotesk Medium"/>
                <a:cs typeface="Space Grotesk Medium"/>
                <a:sym typeface="Space Grotesk Medium"/>
              </a:rPr>
              <a:t>summertime treat or activity?</a:t>
            </a:r>
            <a:endParaRPr sz="2600" b="0">
              <a:solidFill>
                <a:srgbClr val="09213F"/>
              </a:solidFill>
              <a:latin typeface="Space Grotesk Medium"/>
              <a:ea typeface="Space Grotesk Medium"/>
              <a:cs typeface="Space Grotesk Medium"/>
              <a:sym typeface="Space Grotesk Medium"/>
            </a:endParaRPr>
          </a:p>
          <a:p>
            <a:pPr marL="0" lvl="0" indent="0" algn="ctr" rtl="0">
              <a:spcBef>
                <a:spcPts val="0"/>
              </a:spcBef>
              <a:spcAft>
                <a:spcPts val="0"/>
              </a:spcAft>
              <a:buNone/>
            </a:pPr>
            <a:endParaRPr sz="2600" b="0">
              <a:solidFill>
                <a:srgbClr val="09213F"/>
              </a:solidFill>
              <a:latin typeface="Space Grotesk Medium"/>
              <a:ea typeface="Space Grotesk Medium"/>
              <a:cs typeface="Space Grotesk Medium"/>
              <a:sym typeface="Space Grotesk Medium"/>
            </a:endParaRPr>
          </a:p>
        </p:txBody>
      </p:sp>
      <p:sp>
        <p:nvSpPr>
          <p:cNvPr id="849" name="Google Shape;849;p81"/>
          <p:cNvSpPr txBox="1"/>
          <p:nvPr/>
        </p:nvSpPr>
        <p:spPr>
          <a:xfrm>
            <a:off x="1044125" y="641575"/>
            <a:ext cx="4323000" cy="1231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400" b="1">
                <a:solidFill>
                  <a:srgbClr val="09213F"/>
                </a:solidFill>
                <a:latin typeface="Space Grotesk"/>
                <a:ea typeface="Space Grotesk"/>
                <a:cs typeface="Space Grotesk"/>
                <a:sym typeface="Space Grotesk"/>
              </a:rPr>
              <a:t>Icebreaker </a:t>
            </a:r>
            <a:endParaRPr sz="3400" b="1">
              <a:solidFill>
                <a:srgbClr val="09213F"/>
              </a:solidFill>
              <a:latin typeface="Space Grotesk"/>
              <a:ea typeface="Space Grotesk"/>
              <a:cs typeface="Space Grotesk"/>
              <a:sym typeface="Space Grotesk"/>
            </a:endParaRPr>
          </a:p>
          <a:p>
            <a:pPr marL="0" lvl="0" indent="0" algn="ctr" rtl="0">
              <a:spcBef>
                <a:spcPts val="0"/>
              </a:spcBef>
              <a:spcAft>
                <a:spcPts val="0"/>
              </a:spcAft>
              <a:buNone/>
            </a:pPr>
            <a:r>
              <a:rPr lang="en" sz="3400" b="1">
                <a:solidFill>
                  <a:srgbClr val="09213F"/>
                </a:solidFill>
                <a:latin typeface="Space Grotesk"/>
                <a:ea typeface="Space Grotesk"/>
                <a:cs typeface="Space Grotesk"/>
                <a:sym typeface="Space Grotesk"/>
              </a:rPr>
              <a:t>in the Chat</a:t>
            </a:r>
            <a:endParaRPr sz="3400" b="1">
              <a:latin typeface="Space Grotesk"/>
              <a:ea typeface="Space Grotesk"/>
              <a:cs typeface="Space Grotesk"/>
              <a:sym typeface="Space Grotesk"/>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sp>
        <p:nvSpPr>
          <p:cNvPr id="854" name="Google Shape;854;p82"/>
          <p:cNvSpPr txBox="1">
            <a:spLocks noGrp="1"/>
          </p:cNvSpPr>
          <p:nvPr>
            <p:ph type="title"/>
          </p:nvPr>
        </p:nvSpPr>
        <p:spPr>
          <a:xfrm>
            <a:off x="228450" y="545266"/>
            <a:ext cx="8687100" cy="492600"/>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SzPts val="3600"/>
              <a:buNone/>
            </a:pPr>
            <a:r>
              <a:rPr lang="en" sz="3200" b="1"/>
              <a:t>Beyond 2025 Outcome Assessment Process</a:t>
            </a:r>
            <a:endParaRPr sz="3200" b="1"/>
          </a:p>
        </p:txBody>
      </p:sp>
      <p:sp>
        <p:nvSpPr>
          <p:cNvPr id="855" name="Google Shape;855;p82"/>
          <p:cNvSpPr txBox="1"/>
          <p:nvPr/>
        </p:nvSpPr>
        <p:spPr>
          <a:xfrm>
            <a:off x="228450" y="1099264"/>
            <a:ext cx="8687100" cy="34785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400"/>
              <a:buFont typeface="Arial"/>
              <a:buChar char="•"/>
            </a:pPr>
            <a:r>
              <a:rPr lang="en" sz="1600" b="1" i="0" u="none" strike="noStrike" cap="none">
                <a:solidFill>
                  <a:srgbClr val="000000"/>
                </a:solidFill>
                <a:latin typeface="Arial"/>
                <a:ea typeface="Arial"/>
                <a:cs typeface="Arial"/>
                <a:sym typeface="Arial"/>
              </a:rPr>
              <a:t>Dec 2024: 	</a:t>
            </a:r>
            <a:r>
              <a:rPr lang="en" sz="1600" b="0" i="0" u="none" strike="noStrike" cap="none">
                <a:solidFill>
                  <a:srgbClr val="000000"/>
                </a:solidFill>
                <a:latin typeface="Arial"/>
                <a:ea typeface="Arial"/>
                <a:cs typeface="Arial"/>
                <a:sym typeface="Arial"/>
              </a:rPr>
              <a:t>GIT 5 Outcome Assessment Survey &amp; ask for workgroup feedback</a:t>
            </a:r>
            <a:endParaRPr sz="16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 sz="1600" b="1" i="0" u="none" strike="noStrike" cap="none">
                <a:solidFill>
                  <a:srgbClr val="000000"/>
                </a:solidFill>
                <a:latin typeface="Arial"/>
                <a:ea typeface="Arial"/>
                <a:cs typeface="Arial"/>
                <a:sym typeface="Arial"/>
              </a:rPr>
              <a:t>Feb 2025: 	</a:t>
            </a:r>
            <a:r>
              <a:rPr lang="en" sz="1600" b="0" i="0" u="none" strike="noStrike" cap="none">
                <a:solidFill>
                  <a:srgbClr val="000000"/>
                </a:solidFill>
                <a:latin typeface="Arial"/>
                <a:ea typeface="Arial"/>
                <a:cs typeface="Arial"/>
                <a:sym typeface="Arial"/>
              </a:rPr>
              <a:t>Workgroup meeting feedback finalizes recommendation to update Outcome</a:t>
            </a:r>
            <a:endParaRPr sz="16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400"/>
              <a:buFont typeface="Arial"/>
              <a:buChar char="•"/>
            </a:pPr>
            <a:r>
              <a:rPr lang="en" sz="1600" b="1" i="0" u="none" strike="noStrike" cap="none">
                <a:solidFill>
                  <a:srgbClr val="000000"/>
                </a:solidFill>
                <a:latin typeface="Arial"/>
                <a:ea typeface="Arial"/>
                <a:cs typeface="Arial"/>
                <a:sym typeface="Arial"/>
              </a:rPr>
              <a:t>Feb-May 2025:	</a:t>
            </a:r>
            <a:r>
              <a:rPr lang="en" sz="1600" b="0" i="0" u="none" strike="noStrike" cap="none">
                <a:solidFill>
                  <a:srgbClr val="000000"/>
                </a:solidFill>
                <a:latin typeface="Arial"/>
                <a:ea typeface="Arial"/>
                <a:cs typeface="Arial"/>
                <a:sym typeface="Arial"/>
              </a:rPr>
              <a:t>Language drafting and revision process</a:t>
            </a:r>
            <a:endParaRPr/>
          </a:p>
          <a:p>
            <a:pPr marL="285750" marR="0" lvl="0" indent="-285750" algn="l" rtl="0">
              <a:lnSpc>
                <a:spcPct val="150000"/>
              </a:lnSpc>
              <a:spcBef>
                <a:spcPts val="0"/>
              </a:spcBef>
              <a:spcAft>
                <a:spcPts val="0"/>
              </a:spcAft>
              <a:buClr>
                <a:srgbClr val="000000"/>
              </a:buClr>
              <a:buSzPts val="1400"/>
              <a:buFont typeface="Arial"/>
              <a:buChar char="•"/>
            </a:pPr>
            <a:r>
              <a:rPr lang="en" sz="1600" b="1" i="0" u="none" strike="noStrike" cap="none">
                <a:solidFill>
                  <a:srgbClr val="000000"/>
                </a:solidFill>
                <a:latin typeface="Arial"/>
                <a:ea typeface="Arial"/>
                <a:cs typeface="Arial"/>
                <a:sym typeface="Arial"/>
              </a:rPr>
              <a:t>May 8, 2025: 	</a:t>
            </a:r>
            <a:r>
              <a:rPr lang="en" sz="1600" b="0" i="0" u="none" strike="noStrike" cap="none">
                <a:solidFill>
                  <a:srgbClr val="000000"/>
                </a:solidFill>
                <a:latin typeface="Arial"/>
                <a:ea typeface="Arial"/>
                <a:cs typeface="Arial"/>
                <a:sym typeface="Arial"/>
              </a:rPr>
              <a:t>Report out to Management Board + Management Board feedback</a:t>
            </a:r>
            <a:endParaRPr/>
          </a:p>
          <a:p>
            <a:pPr marL="285750" marR="0" lvl="0" indent="-285750" algn="l" rtl="0">
              <a:lnSpc>
                <a:spcPct val="150000"/>
              </a:lnSpc>
              <a:spcBef>
                <a:spcPts val="0"/>
              </a:spcBef>
              <a:spcAft>
                <a:spcPts val="0"/>
              </a:spcAft>
              <a:buClr>
                <a:srgbClr val="000000"/>
              </a:buClr>
              <a:buSzPts val="1400"/>
              <a:buFont typeface="Arial"/>
              <a:buChar char="•"/>
            </a:pPr>
            <a:r>
              <a:rPr lang="en" sz="1600" b="1" i="0" u="none" strike="noStrike" cap="none">
                <a:solidFill>
                  <a:srgbClr val="000000"/>
                </a:solidFill>
                <a:latin typeface="Arial"/>
                <a:ea typeface="Arial"/>
                <a:cs typeface="Arial"/>
                <a:sym typeface="Arial"/>
              </a:rPr>
              <a:t>May 8-13, 2025:</a:t>
            </a:r>
            <a:r>
              <a:rPr lang="en" sz="1600" b="0" i="0" u="none" strike="noStrike" cap="none">
                <a:solidFill>
                  <a:srgbClr val="000000"/>
                </a:solidFill>
                <a:latin typeface="Arial"/>
                <a:ea typeface="Arial"/>
                <a:cs typeface="Arial"/>
                <a:sym typeface="Arial"/>
              </a:rPr>
              <a:t>	Language revisions with Leila Duman and Anna Killius</a:t>
            </a:r>
            <a:endParaRPr/>
          </a:p>
          <a:p>
            <a:pPr marL="285750" marR="0" lvl="0" indent="-285750" algn="l" rtl="0">
              <a:lnSpc>
                <a:spcPct val="150000"/>
              </a:lnSpc>
              <a:spcBef>
                <a:spcPts val="0"/>
              </a:spcBef>
              <a:spcAft>
                <a:spcPts val="0"/>
              </a:spcAft>
              <a:buClr>
                <a:srgbClr val="000000"/>
              </a:buClr>
              <a:buSzPts val="1400"/>
              <a:buFont typeface="Arial"/>
              <a:buChar char="•"/>
            </a:pPr>
            <a:r>
              <a:rPr lang="en" sz="1600" b="1" i="0" u="none" strike="noStrike" cap="none">
                <a:solidFill>
                  <a:srgbClr val="000000"/>
                </a:solidFill>
                <a:latin typeface="Arial"/>
                <a:ea typeface="Arial"/>
                <a:cs typeface="Arial"/>
                <a:sym typeface="Arial"/>
              </a:rPr>
              <a:t>May 13, 2025: </a:t>
            </a:r>
            <a:r>
              <a:rPr lang="en" sz="1600" b="0" i="0" u="none" strike="noStrike" cap="none">
                <a:solidFill>
                  <a:srgbClr val="000000"/>
                </a:solidFill>
                <a:latin typeface="Arial"/>
                <a:ea typeface="Arial"/>
                <a:cs typeface="Arial"/>
                <a:sym typeface="Arial"/>
              </a:rPr>
              <a:t>	New revised language submission</a:t>
            </a:r>
            <a:endParaRPr/>
          </a:p>
          <a:p>
            <a:pPr marL="285750" marR="0" lvl="0" indent="-285750" algn="l" rtl="0">
              <a:lnSpc>
                <a:spcPct val="150000"/>
              </a:lnSpc>
              <a:spcBef>
                <a:spcPts val="0"/>
              </a:spcBef>
              <a:spcAft>
                <a:spcPts val="0"/>
              </a:spcAft>
              <a:buClr>
                <a:srgbClr val="000000"/>
              </a:buClr>
              <a:buSzPts val="1400"/>
              <a:buFont typeface="Arial"/>
              <a:buChar char="•"/>
            </a:pPr>
            <a:r>
              <a:rPr lang="en" sz="1600" b="1" i="0" u="none" strike="noStrike" cap="none">
                <a:solidFill>
                  <a:srgbClr val="000000"/>
                </a:solidFill>
                <a:latin typeface="Arial"/>
                <a:ea typeface="Arial"/>
                <a:cs typeface="Arial"/>
                <a:sym typeface="Arial"/>
              </a:rPr>
              <a:t>May 2025: 	</a:t>
            </a:r>
            <a:r>
              <a:rPr lang="en" sz="1600" b="0" i="0" u="none" strike="noStrike" cap="none">
                <a:solidFill>
                  <a:srgbClr val="000000"/>
                </a:solidFill>
                <a:latin typeface="Arial"/>
                <a:ea typeface="Arial"/>
                <a:cs typeface="Arial"/>
                <a:sym typeface="Arial"/>
              </a:rPr>
              <a:t>MB &amp; PSC approved revised outcomes for public comment</a:t>
            </a:r>
            <a:endParaRPr sz="1600" b="0" i="0" u="none" strike="noStrike" cap="none">
              <a:solidFill>
                <a:srgbClr val="000000"/>
              </a:solidFill>
              <a:latin typeface="Arial"/>
              <a:ea typeface="Arial"/>
              <a:cs typeface="Arial"/>
              <a:sym typeface="Arial"/>
            </a:endParaRPr>
          </a:p>
          <a:p>
            <a:pPr marL="285750" marR="0" lvl="0" indent="-298450" algn="l" rtl="0">
              <a:lnSpc>
                <a:spcPct val="150000"/>
              </a:lnSpc>
              <a:spcBef>
                <a:spcPts val="0"/>
              </a:spcBef>
              <a:spcAft>
                <a:spcPts val="0"/>
              </a:spcAft>
              <a:buSzPts val="1600"/>
              <a:buChar char="•"/>
            </a:pPr>
            <a:r>
              <a:rPr lang="en" sz="1600" b="1"/>
              <a:t>July 1 - Sept 1:</a:t>
            </a:r>
            <a:r>
              <a:rPr lang="en" sz="1600"/>
              <a:t> 60 Day Public Comment period</a:t>
            </a:r>
            <a:endParaRPr sz="1600"/>
          </a:p>
          <a:p>
            <a:pPr marL="0" marR="0" lvl="0" indent="0" algn="l" rtl="0">
              <a:lnSpc>
                <a:spcPct val="100000"/>
              </a:lnSpc>
              <a:spcBef>
                <a:spcPts val="0"/>
              </a:spcBef>
              <a:spcAft>
                <a:spcPts val="0"/>
              </a:spcAft>
              <a:buClr>
                <a:srgbClr val="000000"/>
              </a:buClr>
              <a:buSzPts val="1400"/>
              <a:buFont typeface="Arial"/>
              <a:buNone/>
            </a:pPr>
            <a:br>
              <a:rPr lang="en"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sp>
        <p:nvSpPr>
          <p:cNvPr id="860" name="Google Shape;860;p83"/>
          <p:cNvSpPr txBox="1">
            <a:spLocks noGrp="1"/>
          </p:cNvSpPr>
          <p:nvPr>
            <p:ph type="title"/>
          </p:nvPr>
        </p:nvSpPr>
        <p:spPr>
          <a:xfrm>
            <a:off x="228750" y="482424"/>
            <a:ext cx="8687100" cy="9852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3600"/>
              <a:buNone/>
            </a:pPr>
            <a:r>
              <a:rPr lang="en" sz="3200" b="1"/>
              <a:t>2014 </a:t>
            </a:r>
            <a:r>
              <a:rPr lang="en" sz="3200" b="1" i="1"/>
              <a:t>Chesapeake Bay Watershed Agreement </a:t>
            </a:r>
            <a:r>
              <a:rPr lang="en" sz="3200" b="1"/>
              <a:t>Outcome Language</a:t>
            </a:r>
            <a:endParaRPr sz="3200" b="1"/>
          </a:p>
        </p:txBody>
      </p:sp>
      <p:sp>
        <p:nvSpPr>
          <p:cNvPr id="861" name="Google Shape;861;p83"/>
          <p:cNvSpPr txBox="1">
            <a:spLocks noGrp="1"/>
          </p:cNvSpPr>
          <p:nvPr>
            <p:ph type="body" idx="1"/>
          </p:nvPr>
        </p:nvSpPr>
        <p:spPr>
          <a:xfrm>
            <a:off x="1584886" y="1706582"/>
            <a:ext cx="6123900" cy="28572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p:txBody>
      </p:sp>
      <p:sp>
        <p:nvSpPr>
          <p:cNvPr id="862" name="Google Shape;862;p83"/>
          <p:cNvSpPr txBox="1"/>
          <p:nvPr/>
        </p:nvSpPr>
        <p:spPr>
          <a:xfrm>
            <a:off x="228450" y="1550337"/>
            <a:ext cx="8687100" cy="2616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2400" b="1" i="0" u="none" strike="noStrike" cap="none">
                <a:solidFill>
                  <a:srgbClr val="000000"/>
                </a:solidFill>
                <a:latin typeface="Arial"/>
                <a:ea typeface="Arial"/>
                <a:cs typeface="Arial"/>
                <a:sym typeface="Arial"/>
              </a:rPr>
              <a:t>Stewardship Outcome:</a:t>
            </a:r>
            <a:endParaRPr/>
          </a:p>
          <a:p>
            <a:pPr marL="0" marR="0" lvl="0" indent="0" algn="l" rtl="0">
              <a:lnSpc>
                <a:spcPct val="100000"/>
              </a:lnSpc>
              <a:spcBef>
                <a:spcPts val="0"/>
              </a:spcBef>
              <a:spcAft>
                <a:spcPts val="0"/>
              </a:spcAft>
              <a:buNone/>
            </a:pPr>
            <a:r>
              <a:rPr lang="en" sz="2400" b="0" i="0" u="none" strike="noStrike" cap="none">
                <a:solidFill>
                  <a:srgbClr val="000000"/>
                </a:solidFill>
                <a:latin typeface="Arial"/>
                <a:ea typeface="Arial"/>
                <a:cs typeface="Arial"/>
                <a:sym typeface="Arial"/>
              </a:rPr>
              <a:t>Increase the number and diversity of trained and mobilized volunteers who have the knowledge and skills needed to enhance the health of their local watersheds.</a:t>
            </a:r>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20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https://www.chesapeakeprogress.com/engaged-communities/stewardship</a:t>
            </a:r>
            <a:r>
              <a:rPr lang="en" sz="2000" b="0" i="0" u="none" strike="noStrike" cap="none">
                <a:solidFill>
                  <a:srgbClr val="000000"/>
                </a:solidFill>
                <a:latin typeface="Arial"/>
                <a:ea typeface="Arial"/>
                <a:cs typeface="Arial"/>
                <a:sym typeface="Arial"/>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66"/>
        <p:cNvGrpSpPr/>
        <p:nvPr/>
      </p:nvGrpSpPr>
      <p:grpSpPr>
        <a:xfrm>
          <a:off x="0" y="0"/>
          <a:ext cx="0" cy="0"/>
          <a:chOff x="0" y="0"/>
          <a:chExt cx="0" cy="0"/>
        </a:xfrm>
      </p:grpSpPr>
      <p:sp>
        <p:nvSpPr>
          <p:cNvPr id="867" name="Google Shape;867;p84"/>
          <p:cNvSpPr txBox="1">
            <a:spLocks noGrp="1"/>
          </p:cNvSpPr>
          <p:nvPr>
            <p:ph type="title"/>
          </p:nvPr>
        </p:nvSpPr>
        <p:spPr>
          <a:xfrm>
            <a:off x="228450" y="540907"/>
            <a:ext cx="8687100" cy="4617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3600"/>
              <a:buNone/>
            </a:pPr>
            <a:r>
              <a:rPr lang="en" sz="3000" b="1"/>
              <a:t>What needed to be updated with this outcome?</a:t>
            </a:r>
            <a:endParaRPr sz="3000" b="1"/>
          </a:p>
        </p:txBody>
      </p:sp>
      <p:sp>
        <p:nvSpPr>
          <p:cNvPr id="868" name="Google Shape;868;p84"/>
          <p:cNvSpPr txBox="1">
            <a:spLocks noGrp="1"/>
          </p:cNvSpPr>
          <p:nvPr>
            <p:ph type="body" idx="1"/>
          </p:nvPr>
        </p:nvSpPr>
        <p:spPr>
          <a:xfrm>
            <a:off x="228600" y="1605779"/>
            <a:ext cx="8687100" cy="2108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p:txBody>
      </p:sp>
      <p:sp>
        <p:nvSpPr>
          <p:cNvPr id="869" name="Google Shape;869;p84"/>
          <p:cNvSpPr txBox="1"/>
          <p:nvPr/>
        </p:nvSpPr>
        <p:spPr>
          <a:xfrm>
            <a:off x="228299" y="1151917"/>
            <a:ext cx="8687100" cy="218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800" b="1" i="0" u="none" strike="noStrike" cap="none">
                <a:solidFill>
                  <a:srgbClr val="000000"/>
                </a:solidFill>
                <a:latin typeface="Arial"/>
                <a:ea typeface="Arial"/>
                <a:cs typeface="Arial"/>
                <a:sym typeface="Arial"/>
              </a:rPr>
              <a:t>2014 Watershed Agreement Language: </a:t>
            </a:r>
            <a:r>
              <a:rPr lang="en" sz="1800" b="0" i="0" u="none" strike="noStrike" cap="none">
                <a:solidFill>
                  <a:srgbClr val="000000"/>
                </a:solidFill>
                <a:latin typeface="Arial"/>
                <a:ea typeface="Arial"/>
                <a:cs typeface="Arial"/>
                <a:sym typeface="Arial"/>
              </a:rPr>
              <a:t>Increase the number and diversity of trained and mobilized volunteers who have the knowledge and skills needed to enhance the health of their local watersheds.</a:t>
            </a:r>
            <a:endParaRPr/>
          </a:p>
          <a:p>
            <a:pPr marL="0" marR="0" lvl="0" indent="0" algn="l" rtl="0">
              <a:lnSpc>
                <a:spcPct val="100000"/>
              </a:lnSpc>
              <a:spcBef>
                <a:spcPts val="0"/>
              </a:spcBef>
              <a:spcAft>
                <a:spcPts val="0"/>
              </a:spcAft>
              <a:buNone/>
            </a:pPr>
            <a:endParaRPr sz="18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 sz="1800" b="1" i="0" u="none" strike="noStrike" cap="none">
                <a:solidFill>
                  <a:srgbClr val="000000"/>
                </a:solidFill>
                <a:latin typeface="Arial"/>
                <a:ea typeface="Arial"/>
                <a:cs typeface="Arial"/>
                <a:sym typeface="Arial"/>
              </a:rPr>
              <a:t>Challenges with 2014 Watershed Agreement Language:</a:t>
            </a:r>
            <a:endParaRPr sz="1800" b="0" i="0" u="none" strike="noStrike" cap="none">
              <a:solidFill>
                <a:srgbClr val="000000"/>
              </a:solidFill>
              <a:latin typeface="Arial"/>
              <a:ea typeface="Arial"/>
              <a:cs typeface="Arial"/>
              <a:sym typeface="Arial"/>
            </a:endParaRPr>
          </a:p>
          <a:p>
            <a:pPr marL="342900" marR="0" lvl="0" indent="-342900" algn="l" rtl="0">
              <a:lnSpc>
                <a:spcPct val="100000"/>
              </a:lnSpc>
              <a:spcBef>
                <a:spcPts val="600"/>
              </a:spcBef>
              <a:spcAft>
                <a:spcPts val="0"/>
              </a:spcAft>
              <a:buClr>
                <a:srgbClr val="000000"/>
              </a:buClr>
              <a:buSzPts val="1800"/>
              <a:buFont typeface="Arial"/>
              <a:buAutoNum type="arabicPeriod"/>
            </a:pPr>
            <a:r>
              <a:rPr lang="en" sz="1800" b="0" i="0" u="none" strike="noStrike" cap="none">
                <a:solidFill>
                  <a:srgbClr val="000000"/>
                </a:solidFill>
                <a:latin typeface="Arial"/>
                <a:ea typeface="Arial"/>
                <a:cs typeface="Arial"/>
                <a:sym typeface="Arial"/>
              </a:rPr>
              <a:t>Not very Specific, Measurable, Achievable, Relevant, or Time-bound (SMART)</a:t>
            </a:r>
            <a:endParaRPr/>
          </a:p>
          <a:p>
            <a:pPr marL="342900" marR="0" lvl="0" indent="-342900" algn="l" rtl="0">
              <a:lnSpc>
                <a:spcPct val="100000"/>
              </a:lnSpc>
              <a:spcBef>
                <a:spcPts val="600"/>
              </a:spcBef>
              <a:spcAft>
                <a:spcPts val="0"/>
              </a:spcAft>
              <a:buClr>
                <a:srgbClr val="000000"/>
              </a:buClr>
              <a:buSzPts val="1800"/>
              <a:buFont typeface="Arial"/>
              <a:buAutoNum type="arabicPeriod"/>
            </a:pPr>
            <a:r>
              <a:rPr lang="en" sz="1800" b="0" i="0" u="none" strike="noStrike" cap="none">
                <a:solidFill>
                  <a:srgbClr val="000000"/>
                </a:solidFill>
                <a:latin typeface="Arial"/>
                <a:ea typeface="Arial"/>
                <a:cs typeface="Arial"/>
                <a:sym typeface="Arial"/>
              </a:rPr>
              <a:t>Overemphasizes training and mobilizing volunteers which:</a:t>
            </a:r>
            <a:endParaRPr/>
          </a:p>
        </p:txBody>
      </p:sp>
      <p:sp>
        <p:nvSpPr>
          <p:cNvPr id="870" name="Google Shape;870;p84"/>
          <p:cNvSpPr txBox="1"/>
          <p:nvPr/>
        </p:nvSpPr>
        <p:spPr>
          <a:xfrm>
            <a:off x="556260" y="3289922"/>
            <a:ext cx="8001000" cy="1154400"/>
          </a:xfrm>
          <a:prstGeom prst="rect">
            <a:avLst/>
          </a:prstGeom>
          <a:noFill/>
          <a:ln>
            <a:noFill/>
          </a:ln>
        </p:spPr>
        <p:txBody>
          <a:bodyPr spcFirstLastPara="1" wrap="square" lIns="91425" tIns="45700" rIns="91425" bIns="45700" anchor="t" anchorCtr="0">
            <a:spAutoFit/>
          </a:bodyPr>
          <a:lstStyle/>
          <a:p>
            <a:pPr marL="342900" marR="0" lvl="2" indent="-342900" algn="l" rtl="0">
              <a:lnSpc>
                <a:spcPct val="100000"/>
              </a:lnSpc>
              <a:spcBef>
                <a:spcPts val="0"/>
              </a:spcBef>
              <a:spcAft>
                <a:spcPts val="0"/>
              </a:spcAft>
              <a:buClr>
                <a:srgbClr val="000000"/>
              </a:buClr>
              <a:buSzPts val="1600"/>
              <a:buFont typeface="Arial"/>
              <a:buAutoNum type="alphaLcPeriod"/>
            </a:pPr>
            <a:r>
              <a:rPr lang="en" sz="1600" b="0" i="0" u="none" strike="noStrike" cap="none">
                <a:solidFill>
                  <a:srgbClr val="000000"/>
                </a:solidFill>
                <a:latin typeface="Arial"/>
                <a:ea typeface="Arial"/>
                <a:cs typeface="Arial"/>
                <a:sym typeface="Arial"/>
              </a:rPr>
              <a:t>Is not the direct role/responsibility of the Chesapeake Bay Program, thus making the outcome difficult to achieve;</a:t>
            </a:r>
            <a:endParaRPr/>
          </a:p>
          <a:p>
            <a:pPr marL="342900" marR="0" lvl="2" indent="-342900" algn="l" rtl="0">
              <a:lnSpc>
                <a:spcPct val="100000"/>
              </a:lnSpc>
              <a:spcBef>
                <a:spcPts val="600"/>
              </a:spcBef>
              <a:spcAft>
                <a:spcPts val="0"/>
              </a:spcAft>
              <a:buClr>
                <a:srgbClr val="000000"/>
              </a:buClr>
              <a:buSzPts val="1600"/>
              <a:buFont typeface="Arial"/>
              <a:buAutoNum type="alphaLcPeriod"/>
            </a:pPr>
            <a:r>
              <a:rPr lang="en" sz="1600" b="0" i="0" u="none" strike="noStrike" cap="none">
                <a:solidFill>
                  <a:srgbClr val="000000"/>
                </a:solidFill>
                <a:latin typeface="Arial"/>
                <a:ea typeface="Arial"/>
                <a:cs typeface="Arial"/>
                <a:sym typeface="Arial"/>
              </a:rPr>
              <a:t>Does not fully capture stewardship actions beyond volunteer-based programs, i.e., individual and community-scale stewardship actions.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74"/>
        <p:cNvGrpSpPr/>
        <p:nvPr/>
      </p:nvGrpSpPr>
      <p:grpSpPr>
        <a:xfrm>
          <a:off x="0" y="0"/>
          <a:ext cx="0" cy="0"/>
          <a:chOff x="0" y="0"/>
          <a:chExt cx="0" cy="0"/>
        </a:xfrm>
      </p:grpSpPr>
      <p:sp>
        <p:nvSpPr>
          <p:cNvPr id="875" name="Google Shape;875;p85"/>
          <p:cNvSpPr txBox="1">
            <a:spLocks noGrp="1"/>
          </p:cNvSpPr>
          <p:nvPr>
            <p:ph type="title"/>
          </p:nvPr>
        </p:nvSpPr>
        <p:spPr>
          <a:xfrm>
            <a:off x="228450" y="474843"/>
            <a:ext cx="8687100" cy="9852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3600"/>
              <a:buNone/>
            </a:pPr>
            <a:r>
              <a:rPr lang="en" sz="3200" b="1"/>
              <a:t>Draft Outcome and Targets for Revised </a:t>
            </a:r>
            <a:r>
              <a:rPr lang="en" sz="3200" b="1" i="1"/>
              <a:t>Watershed Agreement</a:t>
            </a:r>
            <a:endParaRPr sz="3200" b="1" i="1"/>
          </a:p>
        </p:txBody>
      </p:sp>
      <p:sp>
        <p:nvSpPr>
          <p:cNvPr id="876" name="Google Shape;876;p85"/>
          <p:cNvSpPr txBox="1">
            <a:spLocks noGrp="1"/>
          </p:cNvSpPr>
          <p:nvPr>
            <p:ph type="body" idx="1"/>
          </p:nvPr>
        </p:nvSpPr>
        <p:spPr>
          <a:xfrm>
            <a:off x="228450" y="1474968"/>
            <a:ext cx="8687100" cy="2823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r>
              <a:rPr lang="en" sz="2000" b="1"/>
              <a:t>Revised Stewardship Outcome:</a:t>
            </a:r>
            <a:endParaRPr/>
          </a:p>
          <a:p>
            <a:pPr marL="0" lvl="0" indent="0" algn="l" rtl="0">
              <a:lnSpc>
                <a:spcPct val="100000"/>
              </a:lnSpc>
              <a:spcBef>
                <a:spcPts val="0"/>
              </a:spcBef>
              <a:spcAft>
                <a:spcPts val="0"/>
              </a:spcAft>
              <a:buSzPts val="3000"/>
              <a:buNone/>
            </a:pPr>
            <a:r>
              <a:rPr lang="en" sz="2000"/>
              <a:t>Increase public participation in stewardship actions that contribute positively to the lands, waters, living resources and communities throughout the Chesapeake Bay watershed.</a:t>
            </a:r>
            <a:endParaRPr/>
          </a:p>
          <a:p>
            <a:pPr marL="0" lvl="0" indent="0" algn="l" rtl="0">
              <a:lnSpc>
                <a:spcPct val="100000"/>
              </a:lnSpc>
              <a:spcBef>
                <a:spcPts val="0"/>
              </a:spcBef>
              <a:spcAft>
                <a:spcPts val="0"/>
              </a:spcAft>
              <a:buSzPts val="3000"/>
              <a:buNone/>
            </a:pPr>
            <a:endParaRPr sz="2000"/>
          </a:p>
          <a:p>
            <a:pPr marL="0" lvl="0" indent="0" algn="l" rtl="0">
              <a:lnSpc>
                <a:spcPct val="100000"/>
              </a:lnSpc>
              <a:spcBef>
                <a:spcPts val="0"/>
              </a:spcBef>
              <a:spcAft>
                <a:spcPts val="0"/>
              </a:spcAft>
              <a:buSzPts val="3000"/>
              <a:buNone/>
            </a:pPr>
            <a:r>
              <a:rPr lang="en" sz="2000" b="1"/>
              <a:t>New Target:</a:t>
            </a:r>
            <a:endParaRPr/>
          </a:p>
          <a:p>
            <a:pPr marL="0" lvl="0" indent="0" algn="l" rtl="0">
              <a:lnSpc>
                <a:spcPct val="100000"/>
              </a:lnSpc>
              <a:spcBef>
                <a:spcPts val="0"/>
              </a:spcBef>
              <a:spcAft>
                <a:spcPts val="0"/>
              </a:spcAft>
              <a:buSzPts val="3000"/>
              <a:buNone/>
            </a:pPr>
            <a:r>
              <a:rPr lang="en" sz="2000"/>
              <a:t>Through 2040, better equip practitioners with the social science data, technical assistance and support needed to develop, improve and carry out individual and community-level stewardship programs, including those that will help advance </a:t>
            </a:r>
            <a:r>
              <a:rPr lang="en" sz="2000" i="1"/>
              <a:t>Agreement</a:t>
            </a:r>
            <a:r>
              <a:rPr lang="en" sz="2000"/>
              <a:t> goals.</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86"/>
          <p:cNvSpPr txBox="1"/>
          <p:nvPr/>
        </p:nvSpPr>
        <p:spPr>
          <a:xfrm>
            <a:off x="407670" y="1799929"/>
            <a:ext cx="8328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2" name="Google Shape;882;p86"/>
          <p:cNvSpPr txBox="1"/>
          <p:nvPr/>
        </p:nvSpPr>
        <p:spPr>
          <a:xfrm>
            <a:off x="228300" y="1021003"/>
            <a:ext cx="8687100" cy="3878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Revised Stewardship Outcome:  </a:t>
            </a:r>
            <a:r>
              <a:rPr lang="en" sz="1800" b="0" i="0" u="none" strike="noStrike" cap="none">
                <a:solidFill>
                  <a:srgbClr val="000000"/>
                </a:solidFill>
                <a:latin typeface="Arial"/>
                <a:ea typeface="Arial"/>
                <a:cs typeface="Arial"/>
                <a:sym typeface="Arial"/>
              </a:rPr>
              <a:t>Increase public participation in stewardship actions that contribute positively to the lands, waters, living resources and communities throughout the Chesapeake Bay watershed.</a:t>
            </a:r>
            <a:endParaRPr/>
          </a:p>
          <a:p>
            <a:pPr marL="0" marR="0" lvl="0" indent="0" algn="l" rtl="0">
              <a:lnSpc>
                <a:spcPct val="100000"/>
              </a:lnSpc>
              <a:spcBef>
                <a:spcPts val="0"/>
              </a:spcBef>
              <a:spcAft>
                <a:spcPts val="0"/>
              </a:spcAft>
              <a:buClr>
                <a:srgbClr val="000000"/>
              </a:buClr>
              <a:buSzPts val="1800"/>
              <a:buFont typeface="Arial"/>
              <a:buNone/>
            </a:pPr>
            <a:endParaRPr sz="1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r>
              <a:rPr lang="en" sz="1800" b="1" i="0" u="none" strike="noStrike" cap="none">
                <a:solidFill>
                  <a:srgbClr val="000000"/>
                </a:solidFill>
                <a:latin typeface="Arial"/>
                <a:ea typeface="Arial"/>
                <a:cs typeface="Arial"/>
                <a:sym typeface="Arial"/>
              </a:rPr>
              <a:t>Revisions:</a:t>
            </a:r>
            <a:endParaRPr/>
          </a:p>
          <a:p>
            <a:pPr marL="285750" marR="0" lvl="0" indent="-285750" algn="l" rtl="0">
              <a:lnSpc>
                <a:spcPct val="100000"/>
              </a:lnSpc>
              <a:spcBef>
                <a:spcPts val="600"/>
              </a:spcBef>
              <a:spcAft>
                <a:spcPts val="0"/>
              </a:spcAft>
              <a:buClr>
                <a:srgbClr val="000000"/>
              </a:buClr>
              <a:buSzPts val="1800"/>
              <a:buFont typeface="Arial"/>
              <a:buChar char="•"/>
            </a:pPr>
            <a:r>
              <a:rPr lang="en" sz="1800" b="1" i="0" u="none" strike="noStrike" cap="none">
                <a:solidFill>
                  <a:srgbClr val="000000"/>
                </a:solidFill>
                <a:latin typeface="Arial"/>
                <a:ea typeface="Arial"/>
                <a:cs typeface="Arial"/>
                <a:sym typeface="Arial"/>
              </a:rPr>
              <a:t>Replaces reference to training and mobilizing volunteers</a:t>
            </a:r>
            <a:r>
              <a:rPr lang="en" sz="1800" b="0" i="0" u="none" strike="noStrike" cap="none">
                <a:solidFill>
                  <a:srgbClr val="000000"/>
                </a:solidFill>
                <a:latin typeface="Arial"/>
                <a:ea typeface="Arial"/>
                <a:cs typeface="Arial"/>
                <a:sym typeface="Arial"/>
              </a:rPr>
              <a:t> with the </a:t>
            </a:r>
            <a:r>
              <a:rPr lang="en" sz="1800" b="1" i="0" u="none" strike="noStrike" cap="none">
                <a:solidFill>
                  <a:srgbClr val="000000"/>
                </a:solidFill>
                <a:latin typeface="Arial"/>
                <a:ea typeface="Arial"/>
                <a:cs typeface="Arial"/>
                <a:sym typeface="Arial"/>
              </a:rPr>
              <a:t>more inclusive </a:t>
            </a:r>
            <a:r>
              <a:rPr lang="en" sz="1800" b="0" i="0" u="none" strike="noStrike" cap="none">
                <a:solidFill>
                  <a:srgbClr val="000000"/>
                </a:solidFill>
                <a:latin typeface="Arial"/>
                <a:ea typeface="Arial"/>
                <a:cs typeface="Arial"/>
                <a:sym typeface="Arial"/>
              </a:rPr>
              <a:t>phrase, “increase public participation in stewardship actions” to better reflect the breadth of stewardship activities represented across the Mid-Atlantic region. </a:t>
            </a:r>
            <a:endParaRPr/>
          </a:p>
          <a:p>
            <a:pPr marL="285750" marR="0" lvl="0" indent="-285750" algn="l" rtl="0">
              <a:lnSpc>
                <a:spcPct val="100000"/>
              </a:lnSpc>
              <a:spcBef>
                <a:spcPts val="600"/>
              </a:spcBef>
              <a:spcAft>
                <a:spcPts val="0"/>
              </a:spcAft>
              <a:buClr>
                <a:srgbClr val="000000"/>
              </a:buClr>
              <a:buSzPts val="1800"/>
              <a:buFont typeface="Arial"/>
              <a:buChar char="•"/>
            </a:pPr>
            <a:r>
              <a:rPr lang="en" sz="1800" b="1" i="0" u="none" strike="noStrike" cap="none">
                <a:solidFill>
                  <a:srgbClr val="000000"/>
                </a:solidFill>
                <a:latin typeface="Arial"/>
                <a:ea typeface="Arial"/>
                <a:cs typeface="Arial"/>
                <a:sym typeface="Arial"/>
              </a:rPr>
              <a:t>Outcome language remains simple, accessible to the public, and inspirational </a:t>
            </a:r>
            <a:r>
              <a:rPr lang="en" sz="1800" b="0" i="0" u="none" strike="noStrike" cap="none">
                <a:solidFill>
                  <a:srgbClr val="000000"/>
                </a:solidFill>
                <a:latin typeface="Arial"/>
                <a:ea typeface="Arial"/>
                <a:cs typeface="Arial"/>
                <a:sym typeface="Arial"/>
              </a:rPr>
              <a:t>based on Management Board feedback from the March retreat. </a:t>
            </a:r>
            <a:endParaRPr/>
          </a:p>
          <a:p>
            <a:pPr marL="285750" marR="0" lvl="0" indent="-285750" algn="l" rtl="0">
              <a:lnSpc>
                <a:spcPct val="100000"/>
              </a:lnSpc>
              <a:spcBef>
                <a:spcPts val="60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Acknowledges stewardship of lands, waters, living resources and communities.</a:t>
            </a:r>
            <a:endParaRPr/>
          </a:p>
          <a:p>
            <a:pPr marL="285750" marR="0" lvl="0" indent="-285750" algn="l" rtl="0">
              <a:lnSpc>
                <a:spcPct val="100000"/>
              </a:lnSpc>
              <a:spcBef>
                <a:spcPts val="600"/>
              </a:spcBef>
              <a:spcAft>
                <a:spcPts val="0"/>
              </a:spcAft>
              <a:buClr>
                <a:srgbClr val="000000"/>
              </a:buClr>
              <a:buSzPts val="1800"/>
              <a:buFont typeface="Arial"/>
              <a:buChar char="•"/>
            </a:pPr>
            <a:r>
              <a:rPr lang="en" sz="1800" b="0" i="0" u="none" strike="noStrike" cap="none">
                <a:solidFill>
                  <a:srgbClr val="000000"/>
                </a:solidFill>
                <a:latin typeface="Arial"/>
                <a:ea typeface="Arial"/>
                <a:cs typeface="Arial"/>
                <a:sym typeface="Arial"/>
              </a:rPr>
              <a:t>Target language incorporates SMART factors.</a:t>
            </a:r>
            <a:endParaRPr/>
          </a:p>
        </p:txBody>
      </p:sp>
      <p:sp>
        <p:nvSpPr>
          <p:cNvPr id="883" name="Google Shape;883;p86"/>
          <p:cNvSpPr txBox="1"/>
          <p:nvPr/>
        </p:nvSpPr>
        <p:spPr>
          <a:xfrm>
            <a:off x="228300" y="499178"/>
            <a:ext cx="8687100" cy="461700"/>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en" sz="3000" b="1" i="0" u="none" strike="noStrike" cap="none">
                <a:solidFill>
                  <a:srgbClr val="000000"/>
                </a:solidFill>
                <a:latin typeface="Arial"/>
                <a:ea typeface="Arial"/>
                <a:cs typeface="Arial"/>
                <a:sym typeface="Arial"/>
              </a:rPr>
              <a:t>How do the revisions address the challenges?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87"/>
        <p:cNvGrpSpPr/>
        <p:nvPr/>
      </p:nvGrpSpPr>
      <p:grpSpPr>
        <a:xfrm>
          <a:off x="0" y="0"/>
          <a:ext cx="0" cy="0"/>
          <a:chOff x="0" y="0"/>
          <a:chExt cx="0" cy="0"/>
        </a:xfrm>
      </p:grpSpPr>
      <p:sp>
        <p:nvSpPr>
          <p:cNvPr id="888" name="Google Shape;888;p87"/>
          <p:cNvSpPr txBox="1">
            <a:spLocks noGrp="1"/>
          </p:cNvSpPr>
          <p:nvPr>
            <p:ph type="body" idx="1"/>
          </p:nvPr>
        </p:nvSpPr>
        <p:spPr>
          <a:xfrm>
            <a:off x="228600" y="1605779"/>
            <a:ext cx="8687100" cy="21081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000"/>
              <a:buNone/>
            </a:pPr>
            <a:endParaRPr/>
          </a:p>
          <a:p>
            <a:pPr marL="0" lvl="0" indent="0" algn="l" rtl="0">
              <a:lnSpc>
                <a:spcPct val="100000"/>
              </a:lnSpc>
              <a:spcBef>
                <a:spcPts val="0"/>
              </a:spcBef>
              <a:spcAft>
                <a:spcPts val="0"/>
              </a:spcAft>
              <a:buSzPts val="3000"/>
              <a:buNone/>
            </a:pPr>
            <a:endParaRPr/>
          </a:p>
        </p:txBody>
      </p:sp>
      <p:sp>
        <p:nvSpPr>
          <p:cNvPr id="889" name="Google Shape;889;p87"/>
          <p:cNvSpPr txBox="1"/>
          <p:nvPr/>
        </p:nvSpPr>
        <p:spPr>
          <a:xfrm>
            <a:off x="407670" y="1799929"/>
            <a:ext cx="8328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p87"/>
          <p:cNvSpPr txBox="1"/>
          <p:nvPr/>
        </p:nvSpPr>
        <p:spPr>
          <a:xfrm>
            <a:off x="228300" y="972875"/>
            <a:ext cx="8687100" cy="3863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 sz="1400" b="1" i="0" u="none" strike="noStrike" cap="none">
                <a:solidFill>
                  <a:srgbClr val="000000"/>
                </a:solidFill>
                <a:latin typeface="Arial"/>
                <a:ea typeface="Arial"/>
                <a:cs typeface="Arial"/>
                <a:sym typeface="Arial"/>
              </a:rPr>
              <a:t>New Target: </a:t>
            </a:r>
            <a:r>
              <a:rPr lang="en" sz="1400" b="0" i="0" u="none" strike="noStrike" cap="none">
                <a:solidFill>
                  <a:srgbClr val="000000"/>
                </a:solidFill>
                <a:latin typeface="Arial"/>
                <a:ea typeface="Arial"/>
                <a:cs typeface="Arial"/>
                <a:sym typeface="Arial"/>
              </a:rPr>
              <a:t>Through 2040, better equip practitioners with the social science data, technical assistance and support needed to develop, improve and carry out individual and community-level stewardship programs, including those that will help advance </a:t>
            </a:r>
            <a:r>
              <a:rPr lang="en" sz="1400" b="0" i="1" u="none" strike="noStrike" cap="none">
                <a:solidFill>
                  <a:srgbClr val="000000"/>
                </a:solidFill>
                <a:latin typeface="Arial"/>
                <a:ea typeface="Arial"/>
                <a:cs typeface="Arial"/>
                <a:sym typeface="Arial"/>
              </a:rPr>
              <a:t>Agreement</a:t>
            </a:r>
            <a:r>
              <a:rPr lang="en" sz="1400" b="0" i="0" u="none" strike="noStrike" cap="none">
                <a:solidFill>
                  <a:srgbClr val="000000"/>
                </a:solidFill>
                <a:latin typeface="Arial"/>
                <a:ea typeface="Arial"/>
                <a:cs typeface="Arial"/>
                <a:sym typeface="Arial"/>
              </a:rPr>
              <a:t> goals.</a:t>
            </a:r>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0000"/>
                </a:solidFill>
                <a:latin typeface="Arial"/>
                <a:ea typeface="Arial"/>
                <a:cs typeface="Arial"/>
                <a:sym typeface="Arial"/>
              </a:rPr>
              <a:t>Specific, Relevant, Achievable:</a:t>
            </a:r>
            <a:endParaRPr/>
          </a:p>
          <a:p>
            <a:pPr marL="285750" marR="0" lvl="0" indent="-285750" algn="l" rtl="0">
              <a:lnSpc>
                <a:spcPct val="100000"/>
              </a:lnSpc>
              <a:spcBef>
                <a:spcPts val="60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The target language describes </a:t>
            </a:r>
            <a:r>
              <a:rPr lang="en" sz="1400" b="1" i="0" u="none" strike="noStrike" cap="none">
                <a:solidFill>
                  <a:srgbClr val="000000"/>
                </a:solidFill>
                <a:latin typeface="Arial"/>
                <a:ea typeface="Arial"/>
                <a:cs typeface="Arial"/>
                <a:sym typeface="Arial"/>
              </a:rPr>
              <a:t>specific </a:t>
            </a:r>
            <a:r>
              <a:rPr lang="en" sz="1400" b="0" i="0" u="none" strike="noStrike" cap="none">
                <a:solidFill>
                  <a:srgbClr val="000000"/>
                </a:solidFill>
                <a:latin typeface="Arial"/>
                <a:ea typeface="Arial"/>
                <a:cs typeface="Arial"/>
                <a:sym typeface="Arial"/>
              </a:rPr>
              <a:t>activities – providing “social science data, technical assistance, and support” – that are </a:t>
            </a:r>
            <a:r>
              <a:rPr lang="en" sz="1400" b="1" i="0" u="none" strike="noStrike" cap="none">
                <a:solidFill>
                  <a:srgbClr val="000000"/>
                </a:solidFill>
                <a:latin typeface="Arial"/>
                <a:ea typeface="Arial"/>
                <a:cs typeface="Arial"/>
                <a:sym typeface="Arial"/>
              </a:rPr>
              <a:t>relevant</a:t>
            </a:r>
            <a:r>
              <a:rPr lang="en" sz="1400" b="0" i="0" u="none" strike="noStrike" cap="none">
                <a:solidFill>
                  <a:srgbClr val="000000"/>
                </a:solidFill>
                <a:latin typeface="Arial"/>
                <a:ea typeface="Arial"/>
                <a:cs typeface="Arial"/>
                <a:sym typeface="Arial"/>
              </a:rPr>
              <a:t> to the role of the Chesapeake Bay Program. </a:t>
            </a:r>
            <a:endParaRPr/>
          </a:p>
          <a:p>
            <a:pPr marL="285750" marR="0" lvl="5" indent="-285750" algn="l" rtl="0">
              <a:lnSpc>
                <a:spcPct val="100000"/>
              </a:lnSpc>
              <a:spcBef>
                <a:spcPts val="60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These activities are </a:t>
            </a:r>
            <a:r>
              <a:rPr lang="en" sz="1400" b="1" i="0" u="none" strike="noStrike" cap="none">
                <a:solidFill>
                  <a:srgbClr val="000000"/>
                </a:solidFill>
                <a:latin typeface="Arial"/>
                <a:ea typeface="Arial"/>
                <a:cs typeface="Arial"/>
                <a:sym typeface="Arial"/>
              </a:rPr>
              <a:t>achievable</a:t>
            </a:r>
            <a:r>
              <a:rPr lang="en" sz="1400" b="0" i="0" u="none" strike="noStrike" cap="none">
                <a:solidFill>
                  <a:srgbClr val="000000"/>
                </a:solidFill>
                <a:latin typeface="Arial"/>
                <a:ea typeface="Arial"/>
                <a:cs typeface="Arial"/>
                <a:sym typeface="Arial"/>
              </a:rPr>
              <a:t> by the Chesapeake Bay Program. </a:t>
            </a:r>
            <a:endParaRPr/>
          </a:p>
          <a:p>
            <a:pPr marL="285750" marR="0" lvl="0" indent="-285750" algn="l" rtl="0">
              <a:lnSpc>
                <a:spcPct val="100000"/>
              </a:lnSpc>
              <a:spcBef>
                <a:spcPts val="60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Target language focuses on stewardship programs that are </a:t>
            </a:r>
            <a:r>
              <a:rPr lang="en" sz="1400" b="1" i="0" u="none" strike="noStrike" cap="none">
                <a:solidFill>
                  <a:srgbClr val="000000"/>
                </a:solidFill>
                <a:latin typeface="Arial"/>
                <a:ea typeface="Arial"/>
                <a:cs typeface="Arial"/>
                <a:sym typeface="Arial"/>
              </a:rPr>
              <a:t>specific and relevant </a:t>
            </a:r>
            <a:r>
              <a:rPr lang="en" sz="1400" b="0" i="0" u="none" strike="noStrike" cap="none">
                <a:solidFill>
                  <a:srgbClr val="000000"/>
                </a:solidFill>
                <a:latin typeface="Arial"/>
                <a:ea typeface="Arial"/>
                <a:cs typeface="Arial"/>
                <a:sym typeface="Arial"/>
              </a:rPr>
              <a:t>to</a:t>
            </a:r>
            <a:r>
              <a:rPr lang="en" sz="1400" b="0" i="1" u="none" strike="noStrike" cap="none">
                <a:solidFill>
                  <a:srgbClr val="000000"/>
                </a:solidFill>
                <a:latin typeface="Arial"/>
                <a:ea typeface="Arial"/>
                <a:cs typeface="Arial"/>
                <a:sym typeface="Arial"/>
              </a:rPr>
              <a:t> Agreement </a:t>
            </a:r>
            <a:r>
              <a:rPr lang="en" sz="1400" b="0" i="0" u="none" strike="noStrike" cap="none">
                <a:solidFill>
                  <a:srgbClr val="000000"/>
                </a:solidFill>
                <a:latin typeface="Arial"/>
                <a:ea typeface="Arial"/>
                <a:cs typeface="Arial"/>
                <a:sym typeface="Arial"/>
              </a:rPr>
              <a:t>goal and outcome areas, </a:t>
            </a:r>
            <a:r>
              <a:rPr lang="en" sz="1400" b="0" i="1" u="none" strike="noStrike" cap="none">
                <a:solidFill>
                  <a:srgbClr val="000000"/>
                </a:solidFill>
                <a:latin typeface="Arial"/>
                <a:ea typeface="Arial"/>
                <a:cs typeface="Arial"/>
                <a:sym typeface="Arial"/>
              </a:rPr>
              <a:t>e.g., Water Quality, Tree Canopy, etc</a:t>
            </a:r>
            <a:r>
              <a:rPr lang="en" sz="1400" b="0" i="0" u="none" strike="noStrike" cap="none">
                <a:solidFill>
                  <a:srgbClr val="000000"/>
                </a:solidFill>
                <a:latin typeface="Arial"/>
                <a:ea typeface="Arial"/>
                <a:cs typeface="Arial"/>
                <a:sym typeface="Arial"/>
              </a:rPr>
              <a:t>. </a:t>
            </a:r>
            <a:endParaRPr/>
          </a:p>
          <a:p>
            <a:pPr marL="0" marR="0" lvl="0" indent="0" algn="l" rtl="0">
              <a:lnSpc>
                <a:spcPct val="100000"/>
              </a:lnSpc>
              <a:spcBef>
                <a:spcPts val="600"/>
              </a:spcBef>
              <a:spcAft>
                <a:spcPts val="0"/>
              </a:spcAft>
              <a:buNone/>
            </a:pPr>
            <a:r>
              <a:rPr lang="en" sz="1400" b="1" i="0" u="none" strike="noStrike" cap="none">
                <a:solidFill>
                  <a:srgbClr val="000000"/>
                </a:solidFill>
                <a:latin typeface="Arial"/>
                <a:ea typeface="Arial"/>
                <a:cs typeface="Arial"/>
                <a:sym typeface="Arial"/>
              </a:rPr>
              <a:t>Time-bound:</a:t>
            </a:r>
            <a:endParaRPr/>
          </a:p>
          <a:p>
            <a:pPr marL="285750" marR="0" lvl="0" indent="-285750" algn="l" rtl="0">
              <a:lnSpc>
                <a:spcPct val="100000"/>
              </a:lnSpc>
              <a:spcBef>
                <a:spcPts val="60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“Through 2040” sets a year to assess target progress while acknowledging that increasing and normalizing public participation in environmental stewardship will take ongoing, long-term effort.</a:t>
            </a:r>
            <a:endParaRPr/>
          </a:p>
          <a:p>
            <a:pPr marL="0" marR="0" lvl="0" indent="0" algn="l" rtl="0">
              <a:lnSpc>
                <a:spcPct val="100000"/>
              </a:lnSpc>
              <a:spcBef>
                <a:spcPts val="600"/>
              </a:spcBef>
              <a:spcAft>
                <a:spcPts val="0"/>
              </a:spcAft>
              <a:buNone/>
            </a:pPr>
            <a:r>
              <a:rPr lang="en" sz="1400" b="1" i="0" u="none" strike="noStrike" cap="none">
                <a:solidFill>
                  <a:srgbClr val="000000"/>
                </a:solidFill>
                <a:latin typeface="Arial"/>
                <a:ea typeface="Arial"/>
                <a:cs typeface="Arial"/>
                <a:sym typeface="Arial"/>
              </a:rPr>
              <a:t>Measurable: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600"/>
              </a:spcBef>
              <a:spcAft>
                <a:spcPts val="0"/>
              </a:spcAft>
              <a:buClr>
                <a:srgbClr val="000000"/>
              </a:buClr>
              <a:buSzPts val="1400"/>
              <a:buFont typeface="Arial"/>
              <a:buChar char="•"/>
            </a:pPr>
            <a:r>
              <a:rPr lang="en" sz="1400" b="0" i="0" u="none" strike="noStrike" cap="none">
                <a:solidFill>
                  <a:srgbClr val="000000"/>
                </a:solidFill>
                <a:latin typeface="Arial"/>
                <a:ea typeface="Arial"/>
                <a:cs typeface="Arial"/>
                <a:sym typeface="Arial"/>
              </a:rPr>
              <a:t>Metrics to measure the success and progress of the target will need to be set.</a:t>
            </a:r>
            <a:endParaRPr/>
          </a:p>
        </p:txBody>
      </p:sp>
      <p:sp>
        <p:nvSpPr>
          <p:cNvPr id="891" name="Google Shape;891;p87"/>
          <p:cNvSpPr txBox="1">
            <a:spLocks noGrp="1"/>
          </p:cNvSpPr>
          <p:nvPr>
            <p:ph type="title"/>
          </p:nvPr>
        </p:nvSpPr>
        <p:spPr>
          <a:xfrm>
            <a:off x="228450" y="492779"/>
            <a:ext cx="8687100" cy="400200"/>
          </a:xfrm>
          <a:prstGeom prst="rect">
            <a:avLst/>
          </a:prstGeom>
          <a:noFill/>
          <a:ln>
            <a:noFill/>
          </a:ln>
        </p:spPr>
        <p:txBody>
          <a:bodyPr spcFirstLastPara="1" wrap="square" lIns="0" tIns="0" rIns="0" bIns="0" anchor="t" anchorCtr="0">
            <a:spAutoFit/>
          </a:bodyPr>
          <a:lstStyle/>
          <a:p>
            <a:pPr marL="0" lvl="0" indent="0" algn="ctr" rtl="0">
              <a:lnSpc>
                <a:spcPct val="100000"/>
              </a:lnSpc>
              <a:spcBef>
                <a:spcPts val="0"/>
              </a:spcBef>
              <a:spcAft>
                <a:spcPts val="0"/>
              </a:spcAft>
              <a:buSzPts val="3600"/>
              <a:buNone/>
            </a:pPr>
            <a:r>
              <a:rPr lang="en" sz="2600" b="1"/>
              <a:t>The Stewardship Target incorporates SMART factors.</a:t>
            </a:r>
            <a:endParaRPr sz="2600" b="1"/>
          </a:p>
        </p:txBody>
      </p:sp>
    </p:spTree>
  </p:cSld>
  <p:clrMapOvr>
    <a:masterClrMapping/>
  </p:clrMapOvr>
</p:sld>
</file>

<file path=ppt/theme/theme1.xml><?xml version="1.0" encoding="utf-8"?>
<a:theme xmlns:a="http://schemas.openxmlformats.org/drawingml/2006/main" name="Board Meeting Presentation">
  <a:themeElements>
    <a:clrScheme name="Simple Light">
      <a:dk1>
        <a:srgbClr val="FFFCE9"/>
      </a:dk1>
      <a:lt1>
        <a:srgbClr val="093607"/>
      </a:lt1>
      <a:dk2>
        <a:srgbClr val="0B213F"/>
      </a:dk2>
      <a:lt2>
        <a:srgbClr val="D6D5CD"/>
      </a:lt2>
      <a:accent1>
        <a:srgbClr val="000000"/>
      </a:accent1>
      <a:accent2>
        <a:srgbClr val="212121"/>
      </a:accent2>
      <a:accent3>
        <a:srgbClr val="78909C"/>
      </a:accent3>
      <a:accent4>
        <a:srgbClr val="FFAB40"/>
      </a:accent4>
      <a:accent5>
        <a:srgbClr val="0097A7"/>
      </a:accent5>
      <a:accent6>
        <a:srgbClr val="EEFF41"/>
      </a:accent6>
      <a:hlink>
        <a:srgbClr val="FFFCE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BP Presentation Theme">
  <a:themeElements>
    <a:clrScheme name="Simple Light">
      <a:dk1>
        <a:srgbClr val="112C45"/>
      </a:dk1>
      <a:lt1>
        <a:srgbClr val="FFFFFF"/>
      </a:lt1>
      <a:dk2>
        <a:srgbClr val="595959"/>
      </a:dk2>
      <a:lt2>
        <a:srgbClr val="EBEBEB"/>
      </a:lt2>
      <a:accent1>
        <a:srgbClr val="06AEEF"/>
      </a:accent1>
      <a:accent2>
        <a:srgbClr val="FDB84C"/>
      </a:accent2>
      <a:accent3>
        <a:srgbClr val="FFE809"/>
      </a:accent3>
      <a:accent4>
        <a:srgbClr val="AAE0FA"/>
      </a:accent4>
      <a:accent5>
        <a:srgbClr val="06AEEF"/>
      </a:accent5>
      <a:accent6>
        <a:srgbClr val="FDB84C"/>
      </a:accent6>
      <a:hlink>
        <a:srgbClr val="026B9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1313</Words>
  <Application>Microsoft Office PowerPoint</Application>
  <PresentationFormat>On-screen Show (16:9)</PresentationFormat>
  <Paragraphs>139</Paragraphs>
  <Slides>17</Slides>
  <Notes>17</Notes>
  <HiddenSlides>3</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17</vt:i4>
      </vt:variant>
    </vt:vector>
  </HeadingPairs>
  <TitlesOfParts>
    <vt:vector size="31" baseType="lpstr">
      <vt:lpstr>Space Grotesk Medium</vt:lpstr>
      <vt:lpstr>Calibri</vt:lpstr>
      <vt:lpstr>Space Grotesk</vt:lpstr>
      <vt:lpstr>Crimson Pro Medium</vt:lpstr>
      <vt:lpstr>Roboto</vt:lpstr>
      <vt:lpstr>Roboto Slab</vt:lpstr>
      <vt:lpstr>Nixie One</vt:lpstr>
      <vt:lpstr>Arial</vt:lpstr>
      <vt:lpstr>Georgia</vt:lpstr>
      <vt:lpstr>Space Grotesk SemiBold</vt:lpstr>
      <vt:lpstr>Crimson Pro</vt:lpstr>
      <vt:lpstr>Board Meeting Presentation</vt:lpstr>
      <vt:lpstr>Warwick template</vt:lpstr>
      <vt:lpstr>CBP Presentation Theme</vt:lpstr>
      <vt:lpstr>Stewardship Workgroup </vt:lpstr>
      <vt:lpstr>Agenda</vt:lpstr>
      <vt:lpstr>01</vt:lpstr>
      <vt:lpstr>Beyond 2025 Outcome Assessment Process</vt:lpstr>
      <vt:lpstr>2014 Chesapeake Bay Watershed Agreement Outcome Language</vt:lpstr>
      <vt:lpstr>What needed to be updated with this outcome?</vt:lpstr>
      <vt:lpstr>Draft Outcome and Targets for Revised Watershed Agreement</vt:lpstr>
      <vt:lpstr>PowerPoint Presentation</vt:lpstr>
      <vt:lpstr>The Stewardship Target incorporates SMART factors.</vt:lpstr>
      <vt:lpstr>PowerPoint Presentation</vt:lpstr>
      <vt:lpstr>PowerPoint Presentation</vt:lpstr>
      <vt:lpstr>PowerPoint Presentation</vt:lpstr>
      <vt:lpstr>Implementing Stewardship Work in 2025</vt:lpstr>
      <vt:lpstr>2025 Action Teams</vt:lpstr>
      <vt:lpstr>Implementing Stewardship Work in 2025</vt:lpstr>
      <vt:lpstr>Closing Announcements</vt:lpstr>
      <vt:lpstr>Thank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Meredith Lemke</cp:lastModifiedBy>
  <cp:revision>1</cp:revision>
  <dcterms:modified xsi:type="dcterms:W3CDTF">2025-08-21T18:24:24Z</dcterms:modified>
</cp:coreProperties>
</file>