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6"/>
  </p:notesMasterIdLst>
  <p:sldIdLst>
    <p:sldId id="344" r:id="rId2"/>
    <p:sldId id="348" r:id="rId3"/>
    <p:sldId id="347" r:id="rId4"/>
    <p:sldId id="33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AE9CD"/>
    <a:srgbClr val="165751"/>
    <a:srgbClr val="ADCD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9" autoAdjust="0"/>
    <p:restoredTop sz="88256" autoAdjust="0"/>
  </p:normalViewPr>
  <p:slideViewPr>
    <p:cSldViewPr snapToGrid="0">
      <p:cViewPr varScale="1">
        <p:scale>
          <a:sx n="51" d="100"/>
          <a:sy n="51" d="100"/>
        </p:scale>
        <p:origin x="114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zezinski, Sarah" userId="c51919ef-da2e-4a12-be95-027311d0e876" providerId="ADAL" clId="{97A2254A-92CC-4572-9AE9-CCA4FE6F1A46}"/>
    <pc:docChg chg="undo custSel modSld">
      <pc:chgData name="Brzezinski, Sarah" userId="c51919ef-da2e-4a12-be95-027311d0e876" providerId="ADAL" clId="{97A2254A-92CC-4572-9AE9-CCA4FE6F1A46}" dt="2025-01-22T17:42:05.035" v="17" actId="20577"/>
      <pc:docMkLst>
        <pc:docMk/>
      </pc:docMkLst>
      <pc:sldChg chg="modSp mod">
        <pc:chgData name="Brzezinski, Sarah" userId="c51919ef-da2e-4a12-be95-027311d0e876" providerId="ADAL" clId="{97A2254A-92CC-4572-9AE9-CCA4FE6F1A46}" dt="2025-01-22T17:42:05.035" v="17" actId="20577"/>
        <pc:sldMkLst>
          <pc:docMk/>
          <pc:sldMk cId="1132330243" sldId="347"/>
        </pc:sldMkLst>
        <pc:spChg chg="mod">
          <ac:chgData name="Brzezinski, Sarah" userId="c51919ef-da2e-4a12-be95-027311d0e876" providerId="ADAL" clId="{97A2254A-92CC-4572-9AE9-CCA4FE6F1A46}" dt="2025-01-22T17:42:05.035" v="17" actId="20577"/>
          <ac:spMkLst>
            <pc:docMk/>
            <pc:sldMk cId="1132330243" sldId="347"/>
            <ac:spMk id="10" creationId="{DE9BB3F5-9342-A79C-6207-DF6971AB556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C20577-6313-4133-BEBA-1A1D251763CF}" type="datetimeFigureOut">
              <a:rPr lang="en-US" smtClean="0"/>
              <a:t>1/22/2025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BCE1D7-8252-4491-B377-4B37D6222908}" type="slidenum">
              <a:rPr lang="en-US" smtClean="0"/>
              <a:t>‹#›</a:t>
            </a:fld>
            <a:endParaRPr lang="en-US"/>
          </a:p>
        </p:txBody>
      </p:sp>
    </p:spTree>
    <p:extLst>
      <p:ext uri="{BB962C8B-B14F-4D97-AF65-F5344CB8AC3E}">
        <p14:creationId xmlns:p14="http://schemas.microsoft.com/office/powerpoint/2010/main" val="7849261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08371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95477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30765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42731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Subtitle">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5484801" y="3838334"/>
            <a:ext cx="6007599" cy="1546399"/>
          </a:xfrm>
          <a:prstGeom prst="rect">
            <a:avLst/>
          </a:prstGeom>
        </p:spPr>
        <p:txBody>
          <a:bodyPr lIns="91425" tIns="91425" rIns="91425" bIns="91425" anchor="b" anchorCtr="0"/>
          <a:lstStyle>
            <a:lvl1pPr lvl="0" rtl="0">
              <a:spcBef>
                <a:spcPts val="0"/>
              </a:spcBef>
              <a:buClr>
                <a:srgbClr val="114454"/>
              </a:buClr>
              <a:buSzPct val="100000"/>
              <a:defRPr sz="6400">
                <a:solidFill>
                  <a:srgbClr val="114454"/>
                </a:solidFill>
              </a:defRPr>
            </a:lvl1pPr>
            <a:lvl2pPr lvl="1" rtl="0">
              <a:spcBef>
                <a:spcPts val="0"/>
              </a:spcBef>
              <a:buClr>
                <a:srgbClr val="114454"/>
              </a:buClr>
              <a:buSzPct val="100000"/>
              <a:defRPr sz="6400">
                <a:solidFill>
                  <a:srgbClr val="114454"/>
                </a:solidFill>
              </a:defRPr>
            </a:lvl2pPr>
            <a:lvl3pPr lvl="2" rtl="0">
              <a:spcBef>
                <a:spcPts val="0"/>
              </a:spcBef>
              <a:buClr>
                <a:srgbClr val="114454"/>
              </a:buClr>
              <a:buSzPct val="100000"/>
              <a:defRPr sz="6400">
                <a:solidFill>
                  <a:srgbClr val="114454"/>
                </a:solidFill>
              </a:defRPr>
            </a:lvl3pPr>
            <a:lvl4pPr lvl="3" rtl="0">
              <a:spcBef>
                <a:spcPts val="0"/>
              </a:spcBef>
              <a:buClr>
                <a:srgbClr val="114454"/>
              </a:buClr>
              <a:buSzPct val="100000"/>
              <a:defRPr sz="6400">
                <a:solidFill>
                  <a:srgbClr val="114454"/>
                </a:solidFill>
              </a:defRPr>
            </a:lvl4pPr>
            <a:lvl5pPr lvl="4" rtl="0">
              <a:spcBef>
                <a:spcPts val="0"/>
              </a:spcBef>
              <a:buClr>
                <a:srgbClr val="114454"/>
              </a:buClr>
              <a:buSzPct val="100000"/>
              <a:defRPr sz="6400">
                <a:solidFill>
                  <a:srgbClr val="114454"/>
                </a:solidFill>
              </a:defRPr>
            </a:lvl5pPr>
            <a:lvl6pPr lvl="5" rtl="0">
              <a:spcBef>
                <a:spcPts val="0"/>
              </a:spcBef>
              <a:buClr>
                <a:srgbClr val="114454"/>
              </a:buClr>
              <a:buSzPct val="100000"/>
              <a:defRPr sz="6400">
                <a:solidFill>
                  <a:srgbClr val="114454"/>
                </a:solidFill>
              </a:defRPr>
            </a:lvl6pPr>
            <a:lvl7pPr lvl="6" rtl="0">
              <a:spcBef>
                <a:spcPts val="0"/>
              </a:spcBef>
              <a:buClr>
                <a:srgbClr val="114454"/>
              </a:buClr>
              <a:buSzPct val="100000"/>
              <a:defRPr sz="6400">
                <a:solidFill>
                  <a:srgbClr val="114454"/>
                </a:solidFill>
              </a:defRPr>
            </a:lvl7pPr>
            <a:lvl8pPr lvl="7" rtl="0">
              <a:spcBef>
                <a:spcPts val="0"/>
              </a:spcBef>
              <a:buClr>
                <a:srgbClr val="114454"/>
              </a:buClr>
              <a:buSzPct val="100000"/>
              <a:defRPr sz="6400">
                <a:solidFill>
                  <a:srgbClr val="114454"/>
                </a:solidFill>
              </a:defRPr>
            </a:lvl8pPr>
            <a:lvl9pPr lvl="8" rtl="0">
              <a:spcBef>
                <a:spcPts val="0"/>
              </a:spcBef>
              <a:buClr>
                <a:srgbClr val="114454"/>
              </a:buClr>
              <a:buSzPct val="100000"/>
              <a:defRPr sz="6400">
                <a:solidFill>
                  <a:srgbClr val="114454"/>
                </a:solidFill>
              </a:defRPr>
            </a:lvl9pPr>
          </a:lstStyle>
          <a:p>
            <a:endParaRPr/>
          </a:p>
        </p:txBody>
      </p:sp>
      <p:sp>
        <p:nvSpPr>
          <p:cNvPr id="17" name="Shape 17"/>
          <p:cNvSpPr txBox="1">
            <a:spLocks noGrp="1"/>
          </p:cNvSpPr>
          <p:nvPr>
            <p:ph type="subTitle" idx="1"/>
          </p:nvPr>
        </p:nvSpPr>
        <p:spPr>
          <a:xfrm>
            <a:off x="5484801" y="5310734"/>
            <a:ext cx="6007599" cy="1046399"/>
          </a:xfrm>
          <a:prstGeom prst="rect">
            <a:avLst/>
          </a:prstGeom>
        </p:spPr>
        <p:txBody>
          <a:bodyPr lIns="91425" tIns="91425" rIns="91425" bIns="91425" anchor="t" anchorCtr="0"/>
          <a:lstStyle>
            <a:lvl1pPr lvl="0" rtl="0">
              <a:spcBef>
                <a:spcPts val="0"/>
              </a:spcBef>
              <a:buClr>
                <a:srgbClr val="94BF6E"/>
              </a:buClr>
              <a:buSzPct val="100000"/>
              <a:buNone/>
              <a:defRPr sz="2400" b="1">
                <a:solidFill>
                  <a:srgbClr val="94BF6E"/>
                </a:solidFill>
              </a:defRPr>
            </a:lvl1pPr>
            <a:lvl2pPr lvl="1" rtl="0">
              <a:spcBef>
                <a:spcPts val="0"/>
              </a:spcBef>
              <a:buClr>
                <a:srgbClr val="94BF6E"/>
              </a:buClr>
              <a:buSzPct val="100000"/>
              <a:buNone/>
              <a:defRPr sz="2400" b="1">
                <a:solidFill>
                  <a:srgbClr val="94BF6E"/>
                </a:solidFill>
              </a:defRPr>
            </a:lvl2pPr>
            <a:lvl3pPr lvl="2" rtl="0">
              <a:spcBef>
                <a:spcPts val="0"/>
              </a:spcBef>
              <a:buClr>
                <a:srgbClr val="94BF6E"/>
              </a:buClr>
              <a:buSzPct val="100000"/>
              <a:buNone/>
              <a:defRPr sz="2400" b="1">
                <a:solidFill>
                  <a:srgbClr val="94BF6E"/>
                </a:solidFill>
              </a:defRPr>
            </a:lvl3pPr>
            <a:lvl4pPr lvl="3" rtl="0">
              <a:spcBef>
                <a:spcPts val="0"/>
              </a:spcBef>
              <a:buClr>
                <a:srgbClr val="94BF6E"/>
              </a:buClr>
              <a:buNone/>
              <a:defRPr b="1">
                <a:solidFill>
                  <a:srgbClr val="94BF6E"/>
                </a:solidFill>
              </a:defRPr>
            </a:lvl4pPr>
            <a:lvl5pPr lvl="4" rtl="0">
              <a:spcBef>
                <a:spcPts val="0"/>
              </a:spcBef>
              <a:buClr>
                <a:srgbClr val="94BF6E"/>
              </a:buClr>
              <a:buNone/>
              <a:defRPr b="1">
                <a:solidFill>
                  <a:srgbClr val="94BF6E"/>
                </a:solidFill>
              </a:defRPr>
            </a:lvl5pPr>
            <a:lvl6pPr lvl="5" rtl="0">
              <a:spcBef>
                <a:spcPts val="0"/>
              </a:spcBef>
              <a:buClr>
                <a:srgbClr val="94BF6E"/>
              </a:buClr>
              <a:buNone/>
              <a:defRPr b="1">
                <a:solidFill>
                  <a:srgbClr val="94BF6E"/>
                </a:solidFill>
              </a:defRPr>
            </a:lvl6pPr>
            <a:lvl7pPr lvl="6" rtl="0">
              <a:spcBef>
                <a:spcPts val="0"/>
              </a:spcBef>
              <a:buClr>
                <a:srgbClr val="94BF6E"/>
              </a:buClr>
              <a:buNone/>
              <a:defRPr b="1">
                <a:solidFill>
                  <a:srgbClr val="94BF6E"/>
                </a:solidFill>
              </a:defRPr>
            </a:lvl7pPr>
            <a:lvl8pPr lvl="7" rtl="0">
              <a:spcBef>
                <a:spcPts val="0"/>
              </a:spcBef>
              <a:buClr>
                <a:srgbClr val="94BF6E"/>
              </a:buClr>
              <a:buNone/>
              <a:defRPr b="1">
                <a:solidFill>
                  <a:srgbClr val="94BF6E"/>
                </a:solidFill>
              </a:defRPr>
            </a:lvl8pPr>
            <a:lvl9pPr lvl="8" rtl="0">
              <a:spcBef>
                <a:spcPts val="0"/>
              </a:spcBef>
              <a:buClr>
                <a:srgbClr val="94BF6E"/>
              </a:buClr>
              <a:buNone/>
              <a:defRPr b="1">
                <a:solidFill>
                  <a:srgbClr val="94BF6E"/>
                </a:solidFill>
              </a:defRPr>
            </a:lvl9pPr>
          </a:lstStyle>
          <a:p>
            <a:endParaRPr/>
          </a:p>
        </p:txBody>
      </p:sp>
      <p:sp>
        <p:nvSpPr>
          <p:cNvPr id="18" name="Shape 18"/>
          <p:cNvSpPr/>
          <p:nvPr/>
        </p:nvSpPr>
        <p:spPr>
          <a:xfrm>
            <a:off x="0" y="5717999"/>
            <a:ext cx="4632400" cy="330000"/>
          </a:xfrm>
          <a:prstGeom prst="rect">
            <a:avLst/>
          </a:prstGeom>
          <a:solidFill>
            <a:srgbClr val="165751"/>
          </a:solidFill>
          <a:ln>
            <a:noFill/>
          </a:ln>
        </p:spPr>
        <p:txBody>
          <a:bodyPr lIns="121900" tIns="121900" rIns="121900" bIns="121900" anchor="ctr" anchorCtr="0">
            <a:noAutofit/>
          </a:bodyPr>
          <a:lstStyle/>
          <a:p>
            <a:pPr lvl="0">
              <a:spcBef>
                <a:spcPts val="0"/>
              </a:spcBef>
              <a:buNone/>
            </a:pPr>
            <a:endParaRPr sz="2400"/>
          </a:p>
        </p:txBody>
      </p:sp>
      <p:sp>
        <p:nvSpPr>
          <p:cNvPr id="19" name="Shape 19"/>
          <p:cNvSpPr/>
          <p:nvPr/>
        </p:nvSpPr>
        <p:spPr>
          <a:xfrm>
            <a:off x="0" y="1"/>
            <a:ext cx="4632400" cy="707599"/>
          </a:xfrm>
          <a:prstGeom prst="rect">
            <a:avLst/>
          </a:prstGeom>
          <a:solidFill>
            <a:srgbClr val="18637B"/>
          </a:solidFill>
          <a:ln>
            <a:noFill/>
          </a:ln>
        </p:spPr>
        <p:txBody>
          <a:bodyPr lIns="121900" tIns="121900" rIns="121900" bIns="121900" anchor="ctr" anchorCtr="0">
            <a:noAutofit/>
          </a:bodyPr>
          <a:lstStyle/>
          <a:p>
            <a:pPr lvl="0" rtl="0">
              <a:spcBef>
                <a:spcPts val="0"/>
              </a:spcBef>
              <a:buNone/>
            </a:pPr>
            <a:endParaRPr sz="2400">
              <a:solidFill>
                <a:srgbClr val="114454"/>
              </a:solidFill>
            </a:endParaRPr>
          </a:p>
        </p:txBody>
      </p:sp>
      <p:sp>
        <p:nvSpPr>
          <p:cNvPr id="20" name="Shape 20"/>
          <p:cNvSpPr/>
          <p:nvPr/>
        </p:nvSpPr>
        <p:spPr>
          <a:xfrm>
            <a:off x="0" y="667500"/>
            <a:ext cx="4632400" cy="5098800"/>
          </a:xfrm>
          <a:prstGeom prst="rect">
            <a:avLst/>
          </a:prstGeom>
          <a:solidFill>
            <a:srgbClr val="124057"/>
          </a:solidFill>
          <a:ln>
            <a:noFill/>
          </a:ln>
        </p:spPr>
        <p:txBody>
          <a:bodyPr lIns="121900" tIns="121900" rIns="121900" bIns="121900" anchor="ctr" anchorCtr="0">
            <a:noAutofit/>
          </a:bodyPr>
          <a:lstStyle/>
          <a:p>
            <a:pPr lvl="0">
              <a:spcBef>
                <a:spcPts val="0"/>
              </a:spcBef>
              <a:buNone/>
            </a:pPr>
            <a:endParaRPr sz="2400"/>
          </a:p>
        </p:txBody>
      </p:sp>
      <p:sp>
        <p:nvSpPr>
          <p:cNvPr id="21" name="Shape 21"/>
          <p:cNvSpPr/>
          <p:nvPr/>
        </p:nvSpPr>
        <p:spPr>
          <a:xfrm>
            <a:off x="0" y="5991472"/>
            <a:ext cx="4632400" cy="157600"/>
          </a:xfrm>
          <a:prstGeom prst="rect">
            <a:avLst/>
          </a:prstGeom>
          <a:solidFill>
            <a:srgbClr val="3B8D61"/>
          </a:solidFill>
          <a:ln>
            <a:noFill/>
          </a:ln>
        </p:spPr>
        <p:txBody>
          <a:bodyPr lIns="121900" tIns="121900" rIns="121900" bIns="121900" anchor="ctr" anchorCtr="0">
            <a:noAutofit/>
          </a:bodyPr>
          <a:lstStyle/>
          <a:p>
            <a:pPr lvl="0">
              <a:spcBef>
                <a:spcPts val="0"/>
              </a:spcBef>
              <a:buNone/>
            </a:pPr>
            <a:endParaRPr sz="2400"/>
          </a:p>
        </p:txBody>
      </p:sp>
      <p:sp>
        <p:nvSpPr>
          <p:cNvPr id="22" name="Shape 22"/>
          <p:cNvSpPr/>
          <p:nvPr/>
        </p:nvSpPr>
        <p:spPr>
          <a:xfrm>
            <a:off x="0" y="6112101"/>
            <a:ext cx="4632400" cy="745999"/>
          </a:xfrm>
          <a:prstGeom prst="rect">
            <a:avLst/>
          </a:prstGeom>
          <a:solidFill>
            <a:srgbClr val="94BF6E"/>
          </a:solidFill>
          <a:ln>
            <a:noFill/>
          </a:ln>
        </p:spPr>
        <p:txBody>
          <a:bodyPr lIns="121900" tIns="121900" rIns="121900" bIns="121900" anchor="ctr" anchorCtr="0">
            <a:noAutofit/>
          </a:bodyPr>
          <a:lstStyle/>
          <a:p>
            <a:pPr lvl="0">
              <a:spcBef>
                <a:spcPts val="0"/>
              </a:spcBef>
              <a:buNone/>
            </a:pPr>
            <a:endParaRPr sz="2400"/>
          </a:p>
        </p:txBody>
      </p:sp>
    </p:spTree>
    <p:extLst>
      <p:ext uri="{BB962C8B-B14F-4D97-AF65-F5344CB8AC3E}">
        <p14:creationId xmlns:p14="http://schemas.microsoft.com/office/powerpoint/2010/main" val="2021706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Quote">
    <p:spTree>
      <p:nvGrpSpPr>
        <p:cNvPr id="1" name="Shape 23"/>
        <p:cNvGrpSpPr/>
        <p:nvPr/>
      </p:nvGrpSpPr>
      <p:grpSpPr>
        <a:xfrm>
          <a:off x="0" y="0"/>
          <a:ext cx="0" cy="0"/>
          <a:chOff x="0" y="0"/>
          <a:chExt cx="0" cy="0"/>
        </a:xfrm>
      </p:grpSpPr>
      <p:sp>
        <p:nvSpPr>
          <p:cNvPr id="24" name="Shape 24"/>
          <p:cNvSpPr/>
          <p:nvPr/>
        </p:nvSpPr>
        <p:spPr>
          <a:xfrm>
            <a:off x="0" y="1531000"/>
            <a:ext cx="12192000" cy="3796000"/>
          </a:xfrm>
          <a:prstGeom prst="rect">
            <a:avLst/>
          </a:prstGeom>
          <a:solidFill>
            <a:srgbClr val="165751"/>
          </a:solidFill>
          <a:ln>
            <a:noFill/>
          </a:ln>
        </p:spPr>
        <p:txBody>
          <a:bodyPr lIns="121900" tIns="121900" rIns="121900" bIns="121900" anchor="ctr" anchorCtr="0">
            <a:noAutofit/>
          </a:bodyPr>
          <a:lstStyle/>
          <a:p>
            <a:pPr lvl="0">
              <a:spcBef>
                <a:spcPts val="0"/>
              </a:spcBef>
              <a:buNone/>
            </a:pPr>
            <a:endParaRPr sz="2400"/>
          </a:p>
        </p:txBody>
      </p:sp>
      <p:sp>
        <p:nvSpPr>
          <p:cNvPr id="25" name="Shape 25"/>
          <p:cNvSpPr/>
          <p:nvPr/>
        </p:nvSpPr>
        <p:spPr>
          <a:xfrm>
            <a:off x="4531384" y="2132717"/>
            <a:ext cx="3129233" cy="2592567"/>
          </a:xfrm>
          <a:prstGeom prst="rect">
            <a:avLst/>
          </a:prstGeom>
        </p:spPr>
        <p:txBody>
          <a:bodyPr>
            <a:prstTxWarp prst="textPlain">
              <a:avLst/>
            </a:prstTxWarp>
          </a:bodyPr>
          <a:lstStyle/>
          <a:p>
            <a:pPr lvl="0" algn="ctr"/>
            <a:r>
              <a:rPr sz="2400" b="0" i="0">
                <a:ln>
                  <a:noFill/>
                </a:ln>
                <a:solidFill>
                  <a:srgbClr val="0E3142">
                    <a:alpha val="20380"/>
                  </a:srgbClr>
                </a:solidFill>
                <a:latin typeface="Impact"/>
              </a:rPr>
              <a:t>“</a:t>
            </a:r>
          </a:p>
        </p:txBody>
      </p:sp>
      <p:sp>
        <p:nvSpPr>
          <p:cNvPr id="26" name="Shape 26"/>
          <p:cNvSpPr/>
          <p:nvPr/>
        </p:nvSpPr>
        <p:spPr>
          <a:xfrm>
            <a:off x="0" y="1"/>
            <a:ext cx="12192000" cy="707599"/>
          </a:xfrm>
          <a:prstGeom prst="rect">
            <a:avLst/>
          </a:prstGeom>
          <a:solidFill>
            <a:srgbClr val="18637B"/>
          </a:solidFill>
          <a:ln>
            <a:noFill/>
          </a:ln>
        </p:spPr>
        <p:txBody>
          <a:bodyPr lIns="121900" tIns="121900" rIns="121900" bIns="121900" anchor="ctr" anchorCtr="0">
            <a:noAutofit/>
          </a:bodyPr>
          <a:lstStyle/>
          <a:p>
            <a:pPr lvl="0" rtl="0">
              <a:spcBef>
                <a:spcPts val="0"/>
              </a:spcBef>
              <a:buNone/>
            </a:pPr>
            <a:endParaRPr sz="2400">
              <a:solidFill>
                <a:srgbClr val="114454"/>
              </a:solidFill>
            </a:endParaRPr>
          </a:p>
        </p:txBody>
      </p:sp>
      <p:sp>
        <p:nvSpPr>
          <p:cNvPr id="27" name="Shape 27"/>
          <p:cNvSpPr/>
          <p:nvPr/>
        </p:nvSpPr>
        <p:spPr>
          <a:xfrm>
            <a:off x="0" y="667499"/>
            <a:ext cx="12192000" cy="976000"/>
          </a:xfrm>
          <a:prstGeom prst="rect">
            <a:avLst/>
          </a:prstGeom>
          <a:solidFill>
            <a:srgbClr val="124057"/>
          </a:solidFill>
          <a:ln>
            <a:noFill/>
          </a:ln>
        </p:spPr>
        <p:txBody>
          <a:bodyPr lIns="121900" tIns="121900" rIns="121900" bIns="121900" anchor="ctr" anchorCtr="0">
            <a:noAutofit/>
          </a:bodyPr>
          <a:lstStyle/>
          <a:p>
            <a:pPr lvl="0">
              <a:spcBef>
                <a:spcPts val="0"/>
              </a:spcBef>
              <a:buNone/>
            </a:pPr>
            <a:endParaRPr sz="2400"/>
          </a:p>
        </p:txBody>
      </p:sp>
      <p:sp>
        <p:nvSpPr>
          <p:cNvPr id="28" name="Shape 28"/>
          <p:cNvSpPr/>
          <p:nvPr/>
        </p:nvSpPr>
        <p:spPr>
          <a:xfrm>
            <a:off x="0" y="5283733"/>
            <a:ext cx="12192000" cy="493600"/>
          </a:xfrm>
          <a:prstGeom prst="rect">
            <a:avLst/>
          </a:prstGeom>
          <a:solidFill>
            <a:srgbClr val="3B8D61"/>
          </a:solidFill>
          <a:ln>
            <a:noFill/>
          </a:ln>
        </p:spPr>
        <p:txBody>
          <a:bodyPr lIns="121900" tIns="121900" rIns="121900" bIns="121900" anchor="ctr" anchorCtr="0">
            <a:noAutofit/>
          </a:bodyPr>
          <a:lstStyle/>
          <a:p>
            <a:pPr lvl="0">
              <a:spcBef>
                <a:spcPts val="0"/>
              </a:spcBef>
              <a:buNone/>
            </a:pPr>
            <a:endParaRPr sz="2400"/>
          </a:p>
        </p:txBody>
      </p:sp>
      <p:sp>
        <p:nvSpPr>
          <p:cNvPr id="29" name="Shape 29"/>
          <p:cNvSpPr/>
          <p:nvPr/>
        </p:nvSpPr>
        <p:spPr>
          <a:xfrm>
            <a:off x="0" y="5777501"/>
            <a:ext cx="12192000" cy="1080399"/>
          </a:xfrm>
          <a:prstGeom prst="rect">
            <a:avLst/>
          </a:prstGeom>
          <a:solidFill>
            <a:srgbClr val="94BF6E"/>
          </a:solidFill>
          <a:ln>
            <a:noFill/>
          </a:ln>
        </p:spPr>
        <p:txBody>
          <a:bodyPr lIns="121900" tIns="121900" rIns="121900" bIns="121900" anchor="ctr" anchorCtr="0">
            <a:noAutofit/>
          </a:bodyPr>
          <a:lstStyle/>
          <a:p>
            <a:pPr lvl="0">
              <a:spcBef>
                <a:spcPts val="0"/>
              </a:spcBef>
              <a:buNone/>
            </a:pPr>
            <a:endParaRPr sz="2400"/>
          </a:p>
        </p:txBody>
      </p:sp>
      <p:sp>
        <p:nvSpPr>
          <p:cNvPr id="30" name="Shape 30"/>
          <p:cNvSpPr txBox="1">
            <a:spLocks noGrp="1"/>
          </p:cNvSpPr>
          <p:nvPr>
            <p:ph type="body" idx="1"/>
          </p:nvPr>
        </p:nvSpPr>
        <p:spPr>
          <a:xfrm>
            <a:off x="2074900" y="3067033"/>
            <a:ext cx="8042400" cy="806800"/>
          </a:xfrm>
          <a:prstGeom prst="rect">
            <a:avLst/>
          </a:prstGeom>
        </p:spPr>
        <p:txBody>
          <a:bodyPr lIns="91425" tIns="91425" rIns="91425" bIns="91425" anchor="ctr" anchorCtr="0"/>
          <a:lstStyle>
            <a:lvl1pPr lvl="0" algn="ctr" rtl="0">
              <a:spcBef>
                <a:spcPts val="0"/>
              </a:spcBef>
              <a:buClr>
                <a:srgbClr val="FFFFFF"/>
              </a:buClr>
              <a:buSzPct val="100000"/>
              <a:defRPr sz="2667">
                <a:solidFill>
                  <a:srgbClr val="FFFFFF"/>
                </a:solidFill>
              </a:defRPr>
            </a:lvl1pPr>
            <a:lvl2pPr lvl="1" algn="ctr" rtl="0">
              <a:spcBef>
                <a:spcPts val="0"/>
              </a:spcBef>
              <a:buClr>
                <a:srgbClr val="FFFFFF"/>
              </a:buClr>
              <a:buSzPct val="100000"/>
              <a:defRPr sz="2667">
                <a:solidFill>
                  <a:srgbClr val="FFFFFF"/>
                </a:solidFill>
              </a:defRPr>
            </a:lvl2pPr>
            <a:lvl3pPr lvl="2" algn="ctr" rtl="0">
              <a:spcBef>
                <a:spcPts val="0"/>
              </a:spcBef>
              <a:buClr>
                <a:srgbClr val="FFFFFF"/>
              </a:buClr>
              <a:buSzPct val="100000"/>
              <a:defRPr sz="2667">
                <a:solidFill>
                  <a:srgbClr val="FFFFFF"/>
                </a:solidFill>
              </a:defRPr>
            </a:lvl3pPr>
            <a:lvl4pPr lvl="3" algn="ctr" rtl="0">
              <a:spcBef>
                <a:spcPts val="0"/>
              </a:spcBef>
              <a:buClr>
                <a:srgbClr val="FFFFFF"/>
              </a:buClr>
              <a:buSzPct val="100000"/>
              <a:defRPr sz="2667">
                <a:solidFill>
                  <a:srgbClr val="FFFFFF"/>
                </a:solidFill>
              </a:defRPr>
            </a:lvl4pPr>
            <a:lvl5pPr lvl="4" algn="ctr" rtl="0">
              <a:spcBef>
                <a:spcPts val="0"/>
              </a:spcBef>
              <a:buClr>
                <a:srgbClr val="FFFFFF"/>
              </a:buClr>
              <a:buSzPct val="100000"/>
              <a:defRPr sz="2667">
                <a:solidFill>
                  <a:srgbClr val="FFFFFF"/>
                </a:solidFill>
              </a:defRPr>
            </a:lvl5pPr>
            <a:lvl6pPr lvl="5" algn="ctr" rtl="0">
              <a:spcBef>
                <a:spcPts val="0"/>
              </a:spcBef>
              <a:buClr>
                <a:srgbClr val="FFFFFF"/>
              </a:buClr>
              <a:buSzPct val="100000"/>
              <a:defRPr sz="2667">
                <a:solidFill>
                  <a:srgbClr val="FFFFFF"/>
                </a:solidFill>
              </a:defRPr>
            </a:lvl6pPr>
            <a:lvl7pPr lvl="6" algn="ctr" rtl="0">
              <a:spcBef>
                <a:spcPts val="0"/>
              </a:spcBef>
              <a:buClr>
                <a:srgbClr val="FFFFFF"/>
              </a:buClr>
              <a:buSzPct val="100000"/>
              <a:defRPr sz="2667">
                <a:solidFill>
                  <a:srgbClr val="FFFFFF"/>
                </a:solidFill>
              </a:defRPr>
            </a:lvl7pPr>
            <a:lvl8pPr lvl="7" algn="ctr" rtl="0">
              <a:spcBef>
                <a:spcPts val="0"/>
              </a:spcBef>
              <a:buClr>
                <a:srgbClr val="FFFFFF"/>
              </a:buClr>
              <a:buSzPct val="100000"/>
              <a:defRPr sz="2667">
                <a:solidFill>
                  <a:srgbClr val="FFFFFF"/>
                </a:solidFill>
              </a:defRPr>
            </a:lvl8pPr>
            <a:lvl9pPr lvl="8" algn="ctr">
              <a:spcBef>
                <a:spcPts val="0"/>
              </a:spcBef>
              <a:buClr>
                <a:srgbClr val="FFFFFF"/>
              </a:buClr>
              <a:buSzPct val="100000"/>
              <a:defRPr sz="2667">
                <a:solidFill>
                  <a:srgbClr val="FFFFFF"/>
                </a:solidFill>
              </a:defRPr>
            </a:lvl9pPr>
          </a:lstStyle>
          <a:p>
            <a:endParaRPr/>
          </a:p>
        </p:txBody>
      </p:sp>
    </p:spTree>
    <p:extLst>
      <p:ext uri="{BB962C8B-B14F-4D97-AF65-F5344CB8AC3E}">
        <p14:creationId xmlns:p14="http://schemas.microsoft.com/office/powerpoint/2010/main" val="465305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1 column">
    <p:spTree>
      <p:nvGrpSpPr>
        <p:cNvPr id="1" name="Shape 31"/>
        <p:cNvGrpSpPr/>
        <p:nvPr/>
      </p:nvGrpSpPr>
      <p:grpSpPr>
        <a:xfrm>
          <a:off x="0" y="0"/>
          <a:ext cx="0" cy="0"/>
          <a:chOff x="0" y="0"/>
          <a:chExt cx="0" cy="0"/>
        </a:xfrm>
      </p:grpSpPr>
      <p:sp>
        <p:nvSpPr>
          <p:cNvPr id="32" name="Shape 32"/>
          <p:cNvSpPr/>
          <p:nvPr/>
        </p:nvSpPr>
        <p:spPr>
          <a:xfrm>
            <a:off x="0" y="1"/>
            <a:ext cx="329600" cy="707599"/>
          </a:xfrm>
          <a:prstGeom prst="rect">
            <a:avLst/>
          </a:prstGeom>
          <a:solidFill>
            <a:srgbClr val="18637B"/>
          </a:solidFill>
          <a:ln>
            <a:noFill/>
          </a:ln>
        </p:spPr>
        <p:txBody>
          <a:bodyPr lIns="121900" tIns="121900" rIns="121900" bIns="121900" anchor="ctr" anchorCtr="0">
            <a:noAutofit/>
          </a:bodyPr>
          <a:lstStyle/>
          <a:p>
            <a:pPr lvl="0" rtl="0">
              <a:spcBef>
                <a:spcPts val="0"/>
              </a:spcBef>
              <a:buNone/>
            </a:pPr>
            <a:endParaRPr sz="2400">
              <a:solidFill>
                <a:srgbClr val="114454"/>
              </a:solidFill>
            </a:endParaRPr>
          </a:p>
        </p:txBody>
      </p:sp>
      <p:sp>
        <p:nvSpPr>
          <p:cNvPr id="33" name="Shape 33"/>
          <p:cNvSpPr/>
          <p:nvPr/>
        </p:nvSpPr>
        <p:spPr>
          <a:xfrm>
            <a:off x="1" y="667501"/>
            <a:ext cx="329599" cy="1411599"/>
          </a:xfrm>
          <a:prstGeom prst="rect">
            <a:avLst/>
          </a:prstGeom>
          <a:solidFill>
            <a:srgbClr val="124057"/>
          </a:solidFill>
          <a:ln>
            <a:noFill/>
          </a:ln>
        </p:spPr>
        <p:txBody>
          <a:bodyPr lIns="121900" tIns="121900" rIns="121900" bIns="121900" anchor="ctr" anchorCtr="0">
            <a:noAutofit/>
          </a:bodyPr>
          <a:lstStyle/>
          <a:p>
            <a:pPr lvl="0">
              <a:spcBef>
                <a:spcPts val="0"/>
              </a:spcBef>
              <a:buNone/>
            </a:pPr>
            <a:endParaRPr sz="2400"/>
          </a:p>
        </p:txBody>
      </p:sp>
      <p:sp>
        <p:nvSpPr>
          <p:cNvPr id="34" name="Shape 34"/>
          <p:cNvSpPr/>
          <p:nvPr/>
        </p:nvSpPr>
        <p:spPr>
          <a:xfrm>
            <a:off x="0" y="2071207"/>
            <a:ext cx="329600" cy="2043600"/>
          </a:xfrm>
          <a:prstGeom prst="rect">
            <a:avLst/>
          </a:prstGeom>
          <a:solidFill>
            <a:srgbClr val="165751"/>
          </a:solidFill>
          <a:ln>
            <a:noFill/>
          </a:ln>
        </p:spPr>
        <p:txBody>
          <a:bodyPr lIns="121900" tIns="121900" rIns="121900" bIns="121900" anchor="ctr" anchorCtr="0">
            <a:noAutofit/>
          </a:bodyPr>
          <a:lstStyle/>
          <a:p>
            <a:pPr lvl="0">
              <a:spcBef>
                <a:spcPts val="0"/>
              </a:spcBef>
              <a:buNone/>
            </a:pPr>
            <a:endParaRPr sz="2400"/>
          </a:p>
        </p:txBody>
      </p:sp>
      <p:sp>
        <p:nvSpPr>
          <p:cNvPr id="35" name="Shape 35"/>
          <p:cNvSpPr/>
          <p:nvPr/>
        </p:nvSpPr>
        <p:spPr>
          <a:xfrm>
            <a:off x="0" y="4114800"/>
            <a:ext cx="329600" cy="807200"/>
          </a:xfrm>
          <a:prstGeom prst="rect">
            <a:avLst/>
          </a:prstGeom>
          <a:solidFill>
            <a:srgbClr val="3B8D61"/>
          </a:solidFill>
          <a:ln>
            <a:noFill/>
          </a:ln>
        </p:spPr>
        <p:txBody>
          <a:bodyPr lIns="121900" tIns="121900" rIns="121900" bIns="121900" anchor="ctr" anchorCtr="0">
            <a:noAutofit/>
          </a:bodyPr>
          <a:lstStyle/>
          <a:p>
            <a:pPr lvl="0">
              <a:spcBef>
                <a:spcPts val="0"/>
              </a:spcBef>
              <a:buNone/>
            </a:pPr>
            <a:endParaRPr sz="2400"/>
          </a:p>
        </p:txBody>
      </p:sp>
      <p:sp>
        <p:nvSpPr>
          <p:cNvPr id="36" name="Shape 36"/>
          <p:cNvSpPr/>
          <p:nvPr/>
        </p:nvSpPr>
        <p:spPr>
          <a:xfrm>
            <a:off x="0" y="4922001"/>
            <a:ext cx="329600" cy="1935999"/>
          </a:xfrm>
          <a:prstGeom prst="rect">
            <a:avLst/>
          </a:prstGeom>
          <a:solidFill>
            <a:srgbClr val="94BF6E"/>
          </a:solidFill>
          <a:ln>
            <a:noFill/>
          </a:ln>
        </p:spPr>
        <p:txBody>
          <a:bodyPr lIns="121900" tIns="121900" rIns="121900" bIns="121900" anchor="ctr" anchorCtr="0">
            <a:noAutofit/>
          </a:bodyPr>
          <a:lstStyle/>
          <a:p>
            <a:pPr lvl="0">
              <a:spcBef>
                <a:spcPts val="0"/>
              </a:spcBef>
              <a:buNone/>
            </a:pPr>
            <a:endParaRPr sz="2400"/>
          </a:p>
        </p:txBody>
      </p:sp>
      <p:sp>
        <p:nvSpPr>
          <p:cNvPr id="38" name="Shape 38"/>
          <p:cNvSpPr txBox="1">
            <a:spLocks noGrp="1"/>
          </p:cNvSpPr>
          <p:nvPr>
            <p:ph type="title"/>
          </p:nvPr>
        </p:nvSpPr>
        <p:spPr>
          <a:xfrm>
            <a:off x="1528034" y="707633"/>
            <a:ext cx="4278399" cy="13716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9" name="Shape 39"/>
          <p:cNvSpPr txBox="1">
            <a:spLocks noGrp="1"/>
          </p:cNvSpPr>
          <p:nvPr>
            <p:ph type="body" idx="1"/>
          </p:nvPr>
        </p:nvSpPr>
        <p:spPr>
          <a:xfrm>
            <a:off x="1528033" y="2356367"/>
            <a:ext cx="10054400" cy="4211599"/>
          </a:xfrm>
          <a:prstGeom prst="rect">
            <a:avLst/>
          </a:prstGeom>
        </p:spPr>
        <p:txBody>
          <a:bodyPr lIns="91425" tIns="91425" rIns="91425" bIns="91425" anchor="t" anchorCtr="0"/>
          <a:lstStyle>
            <a:lvl1pPr lvl="0">
              <a:spcBef>
                <a:spcPts val="0"/>
              </a:spcBef>
              <a:buSzPct val="100000"/>
              <a:defRPr sz="3733"/>
            </a:lvl1pPr>
            <a:lvl2pPr lvl="1">
              <a:spcBef>
                <a:spcPts val="0"/>
              </a:spcBef>
              <a:buSzPct val="100000"/>
              <a:defRPr sz="3733"/>
            </a:lvl2pPr>
            <a:lvl3pPr lvl="2">
              <a:spcBef>
                <a:spcPts val="0"/>
              </a:spcBef>
              <a:buSzPct val="100000"/>
              <a:defRPr sz="3733"/>
            </a:lvl3pPr>
            <a:lvl4pPr lvl="3">
              <a:spcBef>
                <a:spcPts val="0"/>
              </a:spcBef>
              <a:buSzPct val="100000"/>
              <a:defRPr sz="3733"/>
            </a:lvl4pPr>
            <a:lvl5pPr lvl="4">
              <a:spcBef>
                <a:spcPts val="0"/>
              </a:spcBef>
              <a:buSzPct val="100000"/>
              <a:defRPr sz="3733"/>
            </a:lvl5pPr>
            <a:lvl6pPr lvl="5">
              <a:spcBef>
                <a:spcPts val="0"/>
              </a:spcBef>
              <a:buSzPct val="100000"/>
              <a:defRPr sz="3733"/>
            </a:lvl6pPr>
            <a:lvl7pPr lvl="6">
              <a:spcBef>
                <a:spcPts val="0"/>
              </a:spcBef>
              <a:buSzPct val="100000"/>
              <a:defRPr sz="3733"/>
            </a:lvl7pPr>
            <a:lvl8pPr lvl="7">
              <a:spcBef>
                <a:spcPts val="0"/>
              </a:spcBef>
              <a:buSzPct val="100000"/>
              <a:defRPr sz="3733"/>
            </a:lvl8pPr>
            <a:lvl9pPr lvl="8">
              <a:spcBef>
                <a:spcPts val="0"/>
              </a:spcBef>
              <a:buSzPct val="100000"/>
              <a:defRPr sz="3733"/>
            </a:lvl9pPr>
          </a:lstStyle>
          <a:p>
            <a:endParaRPr/>
          </a:p>
        </p:txBody>
      </p:sp>
    </p:spTree>
    <p:extLst>
      <p:ext uri="{BB962C8B-B14F-4D97-AF65-F5344CB8AC3E}">
        <p14:creationId xmlns:p14="http://schemas.microsoft.com/office/powerpoint/2010/main" val="10978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61"/>
        <p:cNvGrpSpPr/>
        <p:nvPr/>
      </p:nvGrpSpPr>
      <p:grpSpPr>
        <a:xfrm>
          <a:off x="0" y="0"/>
          <a:ext cx="0" cy="0"/>
          <a:chOff x="0" y="0"/>
          <a:chExt cx="0" cy="0"/>
        </a:xfrm>
      </p:grpSpPr>
      <p:sp>
        <p:nvSpPr>
          <p:cNvPr id="62" name="Shape 62"/>
          <p:cNvSpPr/>
          <p:nvPr/>
        </p:nvSpPr>
        <p:spPr>
          <a:xfrm>
            <a:off x="0" y="1"/>
            <a:ext cx="329600" cy="707599"/>
          </a:xfrm>
          <a:prstGeom prst="rect">
            <a:avLst/>
          </a:prstGeom>
          <a:solidFill>
            <a:srgbClr val="18637B"/>
          </a:solidFill>
          <a:ln>
            <a:noFill/>
          </a:ln>
        </p:spPr>
        <p:txBody>
          <a:bodyPr lIns="121900" tIns="121900" rIns="121900" bIns="121900" anchor="ctr" anchorCtr="0">
            <a:noAutofit/>
          </a:bodyPr>
          <a:lstStyle/>
          <a:p>
            <a:pPr lvl="0" rtl="0">
              <a:spcBef>
                <a:spcPts val="0"/>
              </a:spcBef>
              <a:buNone/>
            </a:pPr>
            <a:endParaRPr sz="2400">
              <a:solidFill>
                <a:srgbClr val="114454"/>
              </a:solidFill>
            </a:endParaRPr>
          </a:p>
        </p:txBody>
      </p:sp>
      <p:sp>
        <p:nvSpPr>
          <p:cNvPr id="63" name="Shape 63"/>
          <p:cNvSpPr/>
          <p:nvPr/>
        </p:nvSpPr>
        <p:spPr>
          <a:xfrm>
            <a:off x="0" y="667501"/>
            <a:ext cx="6096000" cy="1411599"/>
          </a:xfrm>
          <a:prstGeom prst="rect">
            <a:avLst/>
          </a:prstGeom>
          <a:solidFill>
            <a:srgbClr val="124057"/>
          </a:solidFill>
          <a:ln>
            <a:noFill/>
          </a:ln>
        </p:spPr>
        <p:txBody>
          <a:bodyPr lIns="121900" tIns="121900" rIns="121900" bIns="121900" anchor="ctr" anchorCtr="0">
            <a:noAutofit/>
          </a:bodyPr>
          <a:lstStyle/>
          <a:p>
            <a:pPr lvl="0">
              <a:spcBef>
                <a:spcPts val="0"/>
              </a:spcBef>
              <a:buNone/>
            </a:pPr>
            <a:endParaRPr sz="2400"/>
          </a:p>
        </p:txBody>
      </p:sp>
      <p:sp>
        <p:nvSpPr>
          <p:cNvPr id="64" name="Shape 64"/>
          <p:cNvSpPr/>
          <p:nvPr/>
        </p:nvSpPr>
        <p:spPr>
          <a:xfrm>
            <a:off x="0" y="2071207"/>
            <a:ext cx="329600" cy="2043600"/>
          </a:xfrm>
          <a:prstGeom prst="rect">
            <a:avLst/>
          </a:prstGeom>
          <a:solidFill>
            <a:srgbClr val="165751"/>
          </a:solidFill>
          <a:ln>
            <a:noFill/>
          </a:ln>
        </p:spPr>
        <p:txBody>
          <a:bodyPr lIns="121900" tIns="121900" rIns="121900" bIns="121900" anchor="ctr" anchorCtr="0">
            <a:noAutofit/>
          </a:bodyPr>
          <a:lstStyle/>
          <a:p>
            <a:pPr lvl="0">
              <a:spcBef>
                <a:spcPts val="0"/>
              </a:spcBef>
              <a:buNone/>
            </a:pPr>
            <a:endParaRPr sz="2400"/>
          </a:p>
        </p:txBody>
      </p:sp>
      <p:sp>
        <p:nvSpPr>
          <p:cNvPr id="65" name="Shape 65"/>
          <p:cNvSpPr/>
          <p:nvPr/>
        </p:nvSpPr>
        <p:spPr>
          <a:xfrm>
            <a:off x="0" y="4114800"/>
            <a:ext cx="329600" cy="807200"/>
          </a:xfrm>
          <a:prstGeom prst="rect">
            <a:avLst/>
          </a:prstGeom>
          <a:solidFill>
            <a:srgbClr val="3B8D61"/>
          </a:solidFill>
          <a:ln>
            <a:noFill/>
          </a:ln>
        </p:spPr>
        <p:txBody>
          <a:bodyPr lIns="121900" tIns="121900" rIns="121900" bIns="121900" anchor="ctr" anchorCtr="0">
            <a:noAutofit/>
          </a:bodyPr>
          <a:lstStyle/>
          <a:p>
            <a:pPr lvl="0">
              <a:spcBef>
                <a:spcPts val="0"/>
              </a:spcBef>
              <a:buNone/>
            </a:pPr>
            <a:endParaRPr sz="2400"/>
          </a:p>
        </p:txBody>
      </p:sp>
      <p:sp>
        <p:nvSpPr>
          <p:cNvPr id="66" name="Shape 66"/>
          <p:cNvSpPr/>
          <p:nvPr/>
        </p:nvSpPr>
        <p:spPr>
          <a:xfrm>
            <a:off x="0" y="4922001"/>
            <a:ext cx="329600" cy="1935999"/>
          </a:xfrm>
          <a:prstGeom prst="rect">
            <a:avLst/>
          </a:prstGeom>
          <a:solidFill>
            <a:srgbClr val="94BF6E"/>
          </a:solidFill>
          <a:ln>
            <a:noFill/>
          </a:ln>
        </p:spPr>
        <p:txBody>
          <a:bodyPr lIns="121900" tIns="121900" rIns="121900" bIns="121900" anchor="ctr" anchorCtr="0">
            <a:noAutofit/>
          </a:bodyPr>
          <a:lstStyle/>
          <a:p>
            <a:pPr lvl="0">
              <a:spcBef>
                <a:spcPts val="0"/>
              </a:spcBef>
              <a:buNone/>
            </a:pPr>
            <a:endParaRPr sz="2400"/>
          </a:p>
        </p:txBody>
      </p:sp>
      <p:cxnSp>
        <p:nvCxnSpPr>
          <p:cNvPr id="67" name="Shape 67"/>
          <p:cNvCxnSpPr/>
          <p:nvPr/>
        </p:nvCxnSpPr>
        <p:spPr>
          <a:xfrm>
            <a:off x="1383267" y="1079633"/>
            <a:ext cx="0" cy="627600"/>
          </a:xfrm>
          <a:prstGeom prst="straightConnector1">
            <a:avLst/>
          </a:prstGeom>
          <a:noFill/>
          <a:ln w="9525" cap="flat" cmpd="sng">
            <a:solidFill>
              <a:srgbClr val="18637B"/>
            </a:solidFill>
            <a:prstDash val="solid"/>
            <a:round/>
            <a:headEnd type="none" w="lg" len="lg"/>
            <a:tailEnd type="none" w="lg" len="lg"/>
          </a:ln>
        </p:spPr>
      </p:cxnSp>
      <p:sp>
        <p:nvSpPr>
          <p:cNvPr id="68" name="Shape 68"/>
          <p:cNvSpPr txBox="1">
            <a:spLocks noGrp="1"/>
          </p:cNvSpPr>
          <p:nvPr>
            <p:ph type="title"/>
          </p:nvPr>
        </p:nvSpPr>
        <p:spPr>
          <a:xfrm>
            <a:off x="1528034" y="707633"/>
            <a:ext cx="4278399" cy="13716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Tree>
    <p:extLst>
      <p:ext uri="{BB962C8B-B14F-4D97-AF65-F5344CB8AC3E}">
        <p14:creationId xmlns:p14="http://schemas.microsoft.com/office/powerpoint/2010/main" val="1666130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Blank style B">
    <p:spTree>
      <p:nvGrpSpPr>
        <p:cNvPr id="1" name="Shape 88"/>
        <p:cNvGrpSpPr/>
        <p:nvPr/>
      </p:nvGrpSpPr>
      <p:grpSpPr>
        <a:xfrm>
          <a:off x="0" y="0"/>
          <a:ext cx="0" cy="0"/>
          <a:chOff x="0" y="0"/>
          <a:chExt cx="0" cy="0"/>
        </a:xfrm>
      </p:grpSpPr>
      <p:sp>
        <p:nvSpPr>
          <p:cNvPr id="89" name="Shape 89"/>
          <p:cNvSpPr/>
          <p:nvPr/>
        </p:nvSpPr>
        <p:spPr>
          <a:xfrm>
            <a:off x="0" y="5726067"/>
            <a:ext cx="12192000" cy="321599"/>
          </a:xfrm>
          <a:prstGeom prst="rect">
            <a:avLst/>
          </a:prstGeom>
          <a:solidFill>
            <a:srgbClr val="165751"/>
          </a:solidFill>
          <a:ln>
            <a:noFill/>
          </a:ln>
        </p:spPr>
        <p:txBody>
          <a:bodyPr lIns="121900" tIns="121900" rIns="121900" bIns="121900" anchor="ctr" anchorCtr="0">
            <a:noAutofit/>
          </a:bodyPr>
          <a:lstStyle/>
          <a:p>
            <a:pPr lvl="0">
              <a:spcBef>
                <a:spcPts val="0"/>
              </a:spcBef>
              <a:buNone/>
            </a:pPr>
            <a:endParaRPr sz="2400"/>
          </a:p>
        </p:txBody>
      </p:sp>
      <p:sp>
        <p:nvSpPr>
          <p:cNvPr id="90" name="Shape 90"/>
          <p:cNvSpPr/>
          <p:nvPr/>
        </p:nvSpPr>
        <p:spPr>
          <a:xfrm>
            <a:off x="0" y="1"/>
            <a:ext cx="12192000" cy="707599"/>
          </a:xfrm>
          <a:prstGeom prst="rect">
            <a:avLst/>
          </a:prstGeom>
          <a:solidFill>
            <a:srgbClr val="18637B"/>
          </a:solidFill>
          <a:ln>
            <a:noFill/>
          </a:ln>
        </p:spPr>
        <p:txBody>
          <a:bodyPr lIns="121900" tIns="121900" rIns="121900" bIns="121900" anchor="ctr" anchorCtr="0">
            <a:noAutofit/>
          </a:bodyPr>
          <a:lstStyle/>
          <a:p>
            <a:pPr lvl="0" rtl="0">
              <a:spcBef>
                <a:spcPts val="0"/>
              </a:spcBef>
              <a:buNone/>
            </a:pPr>
            <a:endParaRPr sz="2400">
              <a:solidFill>
                <a:srgbClr val="114454"/>
              </a:solidFill>
            </a:endParaRPr>
          </a:p>
        </p:txBody>
      </p:sp>
      <p:sp>
        <p:nvSpPr>
          <p:cNvPr id="91" name="Shape 91"/>
          <p:cNvSpPr/>
          <p:nvPr/>
        </p:nvSpPr>
        <p:spPr>
          <a:xfrm>
            <a:off x="0" y="667500"/>
            <a:ext cx="12192000" cy="5098800"/>
          </a:xfrm>
          <a:prstGeom prst="rect">
            <a:avLst/>
          </a:prstGeom>
          <a:solidFill>
            <a:srgbClr val="124057"/>
          </a:solidFill>
          <a:ln>
            <a:noFill/>
          </a:ln>
        </p:spPr>
        <p:txBody>
          <a:bodyPr lIns="121900" tIns="121900" rIns="121900" bIns="121900" anchor="ctr" anchorCtr="0">
            <a:noAutofit/>
          </a:bodyPr>
          <a:lstStyle/>
          <a:p>
            <a:pPr lvl="0">
              <a:spcBef>
                <a:spcPts val="0"/>
              </a:spcBef>
              <a:buNone/>
            </a:pPr>
            <a:endParaRPr sz="2400"/>
          </a:p>
        </p:txBody>
      </p:sp>
      <p:sp>
        <p:nvSpPr>
          <p:cNvPr id="92" name="Shape 92"/>
          <p:cNvSpPr/>
          <p:nvPr/>
        </p:nvSpPr>
        <p:spPr>
          <a:xfrm>
            <a:off x="0" y="5991472"/>
            <a:ext cx="12192000" cy="157600"/>
          </a:xfrm>
          <a:prstGeom prst="rect">
            <a:avLst/>
          </a:prstGeom>
          <a:solidFill>
            <a:srgbClr val="3B8D61"/>
          </a:solidFill>
          <a:ln>
            <a:noFill/>
          </a:ln>
        </p:spPr>
        <p:txBody>
          <a:bodyPr lIns="121900" tIns="121900" rIns="121900" bIns="121900" anchor="ctr" anchorCtr="0">
            <a:noAutofit/>
          </a:bodyPr>
          <a:lstStyle/>
          <a:p>
            <a:pPr lvl="0">
              <a:spcBef>
                <a:spcPts val="0"/>
              </a:spcBef>
              <a:buNone/>
            </a:pPr>
            <a:endParaRPr sz="2400"/>
          </a:p>
        </p:txBody>
      </p:sp>
      <p:sp>
        <p:nvSpPr>
          <p:cNvPr id="93" name="Shape 93"/>
          <p:cNvSpPr/>
          <p:nvPr/>
        </p:nvSpPr>
        <p:spPr>
          <a:xfrm>
            <a:off x="0" y="6112101"/>
            <a:ext cx="12192000" cy="745999"/>
          </a:xfrm>
          <a:prstGeom prst="rect">
            <a:avLst/>
          </a:prstGeom>
          <a:solidFill>
            <a:srgbClr val="94BF6E"/>
          </a:solidFill>
          <a:ln>
            <a:noFill/>
          </a:ln>
        </p:spPr>
        <p:txBody>
          <a:bodyPr lIns="121900" tIns="121900" rIns="121900" bIns="121900" anchor="ctr" anchorCtr="0">
            <a:noAutofit/>
          </a:bodyPr>
          <a:lstStyle/>
          <a:p>
            <a:pPr lvl="0">
              <a:spcBef>
                <a:spcPts val="0"/>
              </a:spcBef>
              <a:buNone/>
            </a:pPr>
            <a:endParaRPr sz="2400"/>
          </a:p>
        </p:txBody>
      </p:sp>
    </p:spTree>
    <p:extLst>
      <p:ext uri="{BB962C8B-B14F-4D97-AF65-F5344CB8AC3E}">
        <p14:creationId xmlns:p14="http://schemas.microsoft.com/office/powerpoint/2010/main" val="5459773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528034" y="707633"/>
            <a:ext cx="4278399" cy="1371600"/>
          </a:xfrm>
          <a:prstGeom prst="rect">
            <a:avLst/>
          </a:prstGeom>
          <a:noFill/>
          <a:ln>
            <a:noFill/>
          </a:ln>
        </p:spPr>
        <p:txBody>
          <a:bodyPr lIns="91425" tIns="91425" rIns="91425" bIns="91425" anchor="ctr" anchorCtr="0"/>
          <a:lstStyle>
            <a:lvl1pPr lvl="0">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1pPr>
            <a:lvl2pPr lvl="1">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2pPr>
            <a:lvl3pPr lvl="2">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3pPr>
            <a:lvl4pPr lvl="3">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4pPr>
            <a:lvl5pPr lvl="4">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5pPr>
            <a:lvl6pPr lvl="5">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6pPr>
            <a:lvl7pPr lvl="6">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7pPr>
            <a:lvl8pPr lvl="7">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8pPr>
            <a:lvl9pPr lvl="8">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9pPr>
          </a:lstStyle>
          <a:p>
            <a:endParaRPr/>
          </a:p>
        </p:txBody>
      </p:sp>
      <p:sp>
        <p:nvSpPr>
          <p:cNvPr id="7" name="Shape 7"/>
          <p:cNvSpPr txBox="1">
            <a:spLocks noGrp="1"/>
          </p:cNvSpPr>
          <p:nvPr>
            <p:ph type="body" idx="1"/>
          </p:nvPr>
        </p:nvSpPr>
        <p:spPr>
          <a:xfrm>
            <a:off x="1528033" y="2356367"/>
            <a:ext cx="10054400" cy="4211599"/>
          </a:xfrm>
          <a:prstGeom prst="rect">
            <a:avLst/>
          </a:prstGeom>
          <a:noFill/>
          <a:ln>
            <a:noFill/>
          </a:ln>
        </p:spPr>
        <p:txBody>
          <a:bodyPr lIns="91425" tIns="91425" rIns="91425" bIns="91425" anchor="t" anchorCtr="0"/>
          <a:lstStyle>
            <a:lvl1pPr lvl="0">
              <a:spcBef>
                <a:spcPts val="600"/>
              </a:spcBef>
              <a:buClr>
                <a:srgbClr val="114454"/>
              </a:buClr>
              <a:buSzPct val="100000"/>
              <a:buFont typeface="Nixie One"/>
              <a:buChar char="▪"/>
              <a:defRPr sz="3000">
                <a:solidFill>
                  <a:srgbClr val="114454"/>
                </a:solidFill>
                <a:latin typeface="Nixie One"/>
                <a:ea typeface="Nixie One"/>
                <a:cs typeface="Nixie One"/>
                <a:sym typeface="Nixie One"/>
              </a:defRPr>
            </a:lvl1pPr>
            <a:lvl2pPr lvl="1">
              <a:spcBef>
                <a:spcPts val="480"/>
              </a:spcBef>
              <a:buClr>
                <a:srgbClr val="114454"/>
              </a:buClr>
              <a:buSzPct val="100000"/>
              <a:buFont typeface="Nixie One"/>
              <a:buChar char="▫"/>
              <a:defRPr sz="2400">
                <a:solidFill>
                  <a:srgbClr val="114454"/>
                </a:solidFill>
                <a:latin typeface="Nixie One"/>
                <a:ea typeface="Nixie One"/>
                <a:cs typeface="Nixie One"/>
                <a:sym typeface="Nixie One"/>
              </a:defRPr>
            </a:lvl2pPr>
            <a:lvl3pPr lvl="2">
              <a:spcBef>
                <a:spcPts val="480"/>
              </a:spcBef>
              <a:buClr>
                <a:srgbClr val="114454"/>
              </a:buClr>
              <a:buSzPct val="100000"/>
              <a:buFont typeface="Nixie One"/>
              <a:defRPr sz="2400">
                <a:solidFill>
                  <a:srgbClr val="114454"/>
                </a:solidFill>
                <a:latin typeface="Nixie One"/>
                <a:ea typeface="Nixie One"/>
                <a:cs typeface="Nixie One"/>
                <a:sym typeface="Nixie One"/>
              </a:defRPr>
            </a:lvl3pPr>
            <a:lvl4pPr lvl="3">
              <a:spcBef>
                <a:spcPts val="360"/>
              </a:spcBef>
              <a:buClr>
                <a:srgbClr val="114454"/>
              </a:buClr>
              <a:buSzPct val="100000"/>
              <a:buFont typeface="Nixie One"/>
              <a:defRPr sz="1800">
                <a:solidFill>
                  <a:srgbClr val="114454"/>
                </a:solidFill>
                <a:latin typeface="Nixie One"/>
                <a:ea typeface="Nixie One"/>
                <a:cs typeface="Nixie One"/>
                <a:sym typeface="Nixie One"/>
              </a:defRPr>
            </a:lvl4pPr>
            <a:lvl5pPr lvl="4">
              <a:spcBef>
                <a:spcPts val="360"/>
              </a:spcBef>
              <a:buClr>
                <a:srgbClr val="114454"/>
              </a:buClr>
              <a:buSzPct val="100000"/>
              <a:buFont typeface="Nixie One"/>
              <a:defRPr sz="1800">
                <a:solidFill>
                  <a:srgbClr val="114454"/>
                </a:solidFill>
                <a:latin typeface="Nixie One"/>
                <a:ea typeface="Nixie One"/>
                <a:cs typeface="Nixie One"/>
                <a:sym typeface="Nixie One"/>
              </a:defRPr>
            </a:lvl5pPr>
            <a:lvl6pPr lvl="5">
              <a:spcBef>
                <a:spcPts val="360"/>
              </a:spcBef>
              <a:buClr>
                <a:srgbClr val="114454"/>
              </a:buClr>
              <a:buSzPct val="100000"/>
              <a:buFont typeface="Nixie One"/>
              <a:defRPr sz="1800">
                <a:solidFill>
                  <a:srgbClr val="114454"/>
                </a:solidFill>
                <a:latin typeface="Nixie One"/>
                <a:ea typeface="Nixie One"/>
                <a:cs typeface="Nixie One"/>
                <a:sym typeface="Nixie One"/>
              </a:defRPr>
            </a:lvl6pPr>
            <a:lvl7pPr lvl="6">
              <a:spcBef>
                <a:spcPts val="360"/>
              </a:spcBef>
              <a:buClr>
                <a:srgbClr val="114454"/>
              </a:buClr>
              <a:buSzPct val="100000"/>
              <a:buFont typeface="Nixie One"/>
              <a:defRPr sz="1800">
                <a:solidFill>
                  <a:srgbClr val="114454"/>
                </a:solidFill>
                <a:latin typeface="Nixie One"/>
                <a:ea typeface="Nixie One"/>
                <a:cs typeface="Nixie One"/>
                <a:sym typeface="Nixie One"/>
              </a:defRPr>
            </a:lvl7pPr>
            <a:lvl8pPr lvl="7">
              <a:spcBef>
                <a:spcPts val="360"/>
              </a:spcBef>
              <a:buClr>
                <a:srgbClr val="114454"/>
              </a:buClr>
              <a:buSzPct val="100000"/>
              <a:buFont typeface="Nixie One"/>
              <a:defRPr sz="1800">
                <a:solidFill>
                  <a:srgbClr val="114454"/>
                </a:solidFill>
                <a:latin typeface="Nixie One"/>
                <a:ea typeface="Nixie One"/>
                <a:cs typeface="Nixie One"/>
                <a:sym typeface="Nixie One"/>
              </a:defRPr>
            </a:lvl8pPr>
            <a:lvl9pPr lvl="8">
              <a:spcBef>
                <a:spcPts val="360"/>
              </a:spcBef>
              <a:buClr>
                <a:srgbClr val="114454"/>
              </a:buClr>
              <a:buSzPct val="100000"/>
              <a:buFont typeface="Nixie One"/>
              <a:defRPr sz="1800">
                <a:solidFill>
                  <a:srgbClr val="114454"/>
                </a:solidFill>
                <a:latin typeface="Nixie One"/>
                <a:ea typeface="Nixie One"/>
                <a:cs typeface="Nixie One"/>
                <a:sym typeface="Nixie One"/>
              </a:defRPr>
            </a:lvl9pPr>
          </a:lstStyle>
          <a:p>
            <a:endParaRPr/>
          </a:p>
        </p:txBody>
      </p:sp>
    </p:spTree>
    <p:extLst>
      <p:ext uri="{BB962C8B-B14F-4D97-AF65-F5344CB8AC3E}">
        <p14:creationId xmlns:p14="http://schemas.microsoft.com/office/powerpoint/2010/main" val="2478511706"/>
      </p:ext>
    </p:extLst>
  </p:cSld>
  <p:clrMap bg1="lt1" tx1="dk1" bg2="dk2" tx2="lt2" accent1="accent1" accent2="accent2" accent3="accent3" accent4="accent4" accent5="accent5" accent6="accent6" hlink="hlink" folHlink="folHlink"/>
  <p:sldLayoutIdLst>
    <p:sldLayoutId id="2147483662" r:id="rId1"/>
    <p:sldLayoutId id="2147483663" r:id="rId2"/>
    <p:sldLayoutId id="2147483664" r:id="rId3"/>
    <p:sldLayoutId id="2147483666" r:id="rId4"/>
    <p:sldLayoutId id="2147483667"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2C7C21A-E3BF-491A-9D8F-5A56D2B453C7}"/>
              </a:ext>
            </a:extLst>
          </p:cNvPr>
          <p:cNvSpPr/>
          <p:nvPr/>
        </p:nvSpPr>
        <p:spPr>
          <a:xfrm>
            <a:off x="325119" y="2"/>
            <a:ext cx="11582563" cy="1460500"/>
          </a:xfrm>
          <a:prstGeom prst="rect">
            <a:avLst/>
          </a:prstGeom>
          <a:solidFill>
            <a:srgbClr val="13314B"/>
          </a:solidFill>
          <a:ln w="12700" cap="flat" cmpd="sng" algn="ctr">
            <a:noFill/>
            <a:prstDash val="solid"/>
            <a:miter lim="800000"/>
          </a:ln>
          <a:effectLst/>
        </p:spPr>
        <p:txBody>
          <a:bodyPr rot="0" spcFirstLastPara="0" vert="horz" wrap="square" lIns="121920" tIns="60960" rIns="121920" bIns="60960" numCol="1" spcCol="0" rtlCol="0" fromWordArt="0" anchor="ctr" anchorCtr="0" forceAA="0" compatLnSpc="1">
            <a:prstTxWarp prst="textNoShape">
              <a:avLst/>
            </a:prstTxWarp>
            <a:noAutofit/>
          </a:bodyPr>
          <a:lstStyle/>
          <a:p>
            <a:pPr defTabSz="1219170">
              <a:lnSpc>
                <a:spcPct val="105000"/>
              </a:lnSpc>
              <a:spcAft>
                <a:spcPts val="1333"/>
              </a:spcAft>
              <a:defRPr/>
            </a:pPr>
            <a:r>
              <a:rPr lang="en-US" sz="1467" kern="0">
                <a:solidFill>
                  <a:sysClr val="window" lastClr="FFFFFF"/>
                </a:solidFill>
                <a:latin typeface="Georgia" panose="02040502050405020303" pitchFamily="18" charset="0"/>
                <a:ea typeface="PMingLiU" panose="02020500000000000000" pitchFamily="18" charset="-120"/>
                <a:cs typeface="Times New Roman" panose="02020603050405020304" pitchFamily="18" charset="0"/>
                <a:sym typeface="Arial"/>
              </a:rPr>
              <a:t> </a:t>
            </a:r>
          </a:p>
        </p:txBody>
      </p:sp>
      <p:sp>
        <p:nvSpPr>
          <p:cNvPr id="8" name="Text Box 2">
            <a:extLst>
              <a:ext uri="{FF2B5EF4-FFF2-40B4-BE49-F238E27FC236}">
                <a16:creationId xmlns:a16="http://schemas.microsoft.com/office/drawing/2014/main" id="{4707C556-0D42-4D7E-BEA8-5BC5203F1804}"/>
              </a:ext>
            </a:extLst>
          </p:cNvPr>
          <p:cNvSpPr txBox="1">
            <a:spLocks noChangeArrowheads="1"/>
          </p:cNvSpPr>
          <p:nvPr/>
        </p:nvSpPr>
        <p:spPr bwMode="auto">
          <a:xfrm>
            <a:off x="528742" y="195065"/>
            <a:ext cx="7768591" cy="1156215"/>
          </a:xfrm>
          <a:prstGeom prst="rect">
            <a:avLst/>
          </a:prstGeom>
          <a:noFill/>
          <a:ln w="9525">
            <a:noFill/>
            <a:miter lim="800000"/>
            <a:headEnd/>
            <a:tailEnd/>
          </a:ln>
        </p:spPr>
        <p:txBody>
          <a:bodyPr rot="0" vert="horz" wrap="square" lIns="121920" tIns="60960" rIns="121920" bIns="60960" anchor="t" anchorCtr="0">
            <a:noAutofit/>
          </a:bodyPr>
          <a:lstStyle/>
          <a:p>
            <a:pPr defTabSz="1219170">
              <a:lnSpc>
                <a:spcPct val="105000"/>
              </a:lnSpc>
              <a:spcAft>
                <a:spcPts val="1333"/>
              </a:spcAft>
            </a:pPr>
            <a:r>
              <a:rPr lang="en-US" sz="3000" b="1" kern="0" dirty="0">
                <a:solidFill>
                  <a:srgbClr val="FFFFFF"/>
                </a:solidFill>
                <a:latin typeface="Georgia" panose="02040502050405020303" pitchFamily="18" charset="0"/>
                <a:ea typeface="PMingLiU" panose="02020500000000000000" pitchFamily="18" charset="-120"/>
                <a:cs typeface="Times New Roman" panose="02020603050405020304" pitchFamily="18" charset="0"/>
                <a:sym typeface="Arial"/>
              </a:rPr>
              <a:t>[OUTCOME NAME]</a:t>
            </a:r>
            <a:endParaRPr lang="en-US" sz="3000" kern="0" dirty="0">
              <a:solidFill>
                <a:srgbClr val="000000"/>
              </a:solidFill>
              <a:latin typeface="Georgia" panose="02040502050405020303" pitchFamily="18" charset="0"/>
              <a:ea typeface="PMingLiU" panose="02020500000000000000" pitchFamily="18" charset="-120"/>
              <a:cs typeface="Times New Roman" panose="02020603050405020304" pitchFamily="18" charset="0"/>
              <a:sym typeface="Arial"/>
            </a:endParaRPr>
          </a:p>
        </p:txBody>
      </p:sp>
      <p:sp>
        <p:nvSpPr>
          <p:cNvPr id="2" name="Shape 32">
            <a:extLst>
              <a:ext uri="{FF2B5EF4-FFF2-40B4-BE49-F238E27FC236}">
                <a16:creationId xmlns:a16="http://schemas.microsoft.com/office/drawing/2014/main" id="{2ACF65BB-8ECE-C681-4168-C68FD2BC3146}"/>
              </a:ext>
            </a:extLst>
          </p:cNvPr>
          <p:cNvSpPr/>
          <p:nvPr/>
        </p:nvSpPr>
        <p:spPr>
          <a:xfrm>
            <a:off x="8439152" y="0"/>
            <a:ext cx="3752848" cy="1460500"/>
          </a:xfrm>
          <a:prstGeom prst="rect">
            <a:avLst/>
          </a:prstGeom>
          <a:solidFill>
            <a:srgbClr val="18637B"/>
          </a:solidFill>
          <a:ln>
            <a:noFill/>
          </a:ln>
        </p:spPr>
        <p:txBody>
          <a:bodyPr lIns="121900" tIns="121900" rIns="121900" bIns="121900" anchor="ctr" anchorCtr="0">
            <a:noAutofit/>
          </a:bodyPr>
          <a:lstStyle/>
          <a:p>
            <a:pPr lvl="0" rtl="0">
              <a:spcBef>
                <a:spcPts val="0"/>
              </a:spcBef>
              <a:buNone/>
            </a:pPr>
            <a:endParaRPr sz="2400">
              <a:solidFill>
                <a:srgbClr val="114454"/>
              </a:solidFill>
            </a:endParaRPr>
          </a:p>
        </p:txBody>
      </p:sp>
      <p:sp>
        <p:nvSpPr>
          <p:cNvPr id="11" name="Text Box 2">
            <a:extLst>
              <a:ext uri="{FF2B5EF4-FFF2-40B4-BE49-F238E27FC236}">
                <a16:creationId xmlns:a16="http://schemas.microsoft.com/office/drawing/2014/main" id="{C6D3B199-50B7-3C43-BC3F-E2E18C0E8FD0}"/>
              </a:ext>
            </a:extLst>
          </p:cNvPr>
          <p:cNvSpPr txBox="1">
            <a:spLocks noChangeArrowheads="1"/>
          </p:cNvSpPr>
          <p:nvPr/>
        </p:nvSpPr>
        <p:spPr bwMode="auto">
          <a:xfrm>
            <a:off x="8528048" y="215385"/>
            <a:ext cx="3365925" cy="1075433"/>
          </a:xfrm>
          <a:prstGeom prst="rect">
            <a:avLst/>
          </a:prstGeom>
          <a:noFill/>
          <a:ln w="9525">
            <a:noFill/>
            <a:miter lim="800000"/>
            <a:headEnd/>
            <a:tailEnd/>
          </a:ln>
        </p:spPr>
        <p:txBody>
          <a:bodyPr rot="0" vert="horz" wrap="square" lIns="121920" tIns="60960" rIns="121920" bIns="60960" anchor="t" anchorCtr="0">
            <a:noAutofit/>
          </a:bodyPr>
          <a:lstStyle/>
          <a:p>
            <a:pPr algn="ctr" defTabSz="1219170">
              <a:lnSpc>
                <a:spcPct val="105000"/>
              </a:lnSpc>
              <a:spcAft>
                <a:spcPts val="1333"/>
              </a:spcAft>
            </a:pPr>
            <a:r>
              <a:rPr lang="en-US" sz="1400"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OUTCOME DISPOSITION ADVICE TO MANAGEMENT BOARD:</a:t>
            </a:r>
            <a:r>
              <a:rPr lang="en-US" sz="1400" b="1" kern="0" dirty="0">
                <a:solidFill>
                  <a:srgbClr val="FFFFFF"/>
                </a:solidFill>
                <a:latin typeface="Georgia" panose="02040502050405020303" pitchFamily="18" charset="0"/>
                <a:ea typeface="PMingLiU" panose="02020500000000000000" pitchFamily="18" charset="-120"/>
                <a:cs typeface="Times New Roman" panose="02020603050405020304" pitchFamily="18" charset="0"/>
                <a:sym typeface="Arial"/>
              </a:rPr>
              <a:t> </a:t>
            </a:r>
            <a:r>
              <a:rPr lang="en-US" sz="3200" kern="0" dirty="0">
                <a:solidFill>
                  <a:srgbClr val="FFFFFF"/>
                </a:solidFill>
                <a:latin typeface="Georgia" panose="02040502050405020303" pitchFamily="18" charset="0"/>
                <a:ea typeface="PMingLiU" panose="02020500000000000000" pitchFamily="18" charset="-120"/>
                <a:cs typeface="Times New Roman" panose="02020603050405020304" pitchFamily="18" charset="0"/>
                <a:sym typeface="Arial"/>
              </a:rPr>
              <a:t>[DISPOSITION]</a:t>
            </a:r>
            <a:endParaRPr lang="en-US" sz="2000" kern="0" dirty="0">
              <a:solidFill>
                <a:srgbClr val="000000"/>
              </a:solidFill>
              <a:latin typeface="Georgia" panose="02040502050405020303" pitchFamily="18" charset="0"/>
              <a:ea typeface="PMingLiU" panose="02020500000000000000" pitchFamily="18" charset="-120"/>
              <a:cs typeface="Times New Roman" panose="02020603050405020304" pitchFamily="18" charset="0"/>
              <a:sym typeface="Arial"/>
            </a:endParaRPr>
          </a:p>
        </p:txBody>
      </p:sp>
      <p:sp>
        <p:nvSpPr>
          <p:cNvPr id="20" name="Text Placeholder 3">
            <a:extLst>
              <a:ext uri="{FF2B5EF4-FFF2-40B4-BE49-F238E27FC236}">
                <a16:creationId xmlns:a16="http://schemas.microsoft.com/office/drawing/2014/main" id="{3F201934-7C2C-EA26-DFAC-E593C3ABE0FA}"/>
              </a:ext>
            </a:extLst>
          </p:cNvPr>
          <p:cNvSpPr txBox="1">
            <a:spLocks/>
          </p:cNvSpPr>
          <p:nvPr/>
        </p:nvSpPr>
        <p:spPr>
          <a:xfrm>
            <a:off x="528741" y="1566663"/>
            <a:ext cx="11365231" cy="2012197"/>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a:lstStyle>
          <a:p>
            <a:r>
              <a:rPr lang="en-US" sz="2000" b="1" kern="0" dirty="0">
                <a:solidFill>
                  <a:schemeClr val="tx1"/>
                </a:solidFill>
                <a:latin typeface="Georgia" panose="02040502050405020303" pitchFamily="18" charset="0"/>
                <a:ea typeface="PMingLiU" panose="02020500000000000000" pitchFamily="18" charset="-120"/>
                <a:cs typeface="Times New Roman" panose="02020603050405020304" pitchFamily="18" charset="0"/>
                <a:sym typeface="Arial"/>
              </a:rPr>
              <a:t>OUTCOME: </a:t>
            </a:r>
            <a:r>
              <a:rPr lang="en-US" sz="2000" kern="0" dirty="0">
                <a:solidFill>
                  <a:schemeClr val="tx1"/>
                </a:solidFill>
                <a:latin typeface="Georgia" panose="02040502050405020303" pitchFamily="18" charset="0"/>
                <a:ea typeface="PMingLiU" panose="02020500000000000000" pitchFamily="18" charset="-120"/>
                <a:cs typeface="Times New Roman" panose="02020603050405020304" pitchFamily="18" charset="0"/>
                <a:sym typeface="Arial"/>
              </a:rPr>
              <a:t>[Insert outcome language from Watershed Agreement here.] </a:t>
            </a:r>
          </a:p>
          <a:p>
            <a:r>
              <a:rPr lang="en-US" sz="2000" kern="0" dirty="0">
                <a:solidFill>
                  <a:schemeClr val="tx1"/>
                </a:solidFill>
                <a:latin typeface="Georgia" panose="02040502050405020303" pitchFamily="18" charset="0"/>
                <a:ea typeface="PMingLiU" panose="02020500000000000000" pitchFamily="18" charset="-120"/>
                <a:cs typeface="Times New Roman" panose="02020603050405020304" pitchFamily="18" charset="0"/>
                <a:sym typeface="Arial"/>
              </a:rPr>
              <a:t>[NOTE:  </a:t>
            </a:r>
            <a:r>
              <a:rPr lang="en-US" sz="2000" kern="0" dirty="0">
                <a:solidFill>
                  <a:schemeClr val="tx1"/>
                </a:solidFill>
                <a:latin typeface="Georgia" panose="02040502050405020303" pitchFamily="18" charset="0"/>
                <a:ea typeface="PMingLiU" panose="02020500000000000000" pitchFamily="18" charset="-120"/>
                <a:cs typeface="Times New Roman" panose="02020603050405020304" pitchFamily="18" charset="0"/>
              </a:rPr>
              <a:t>You can m</a:t>
            </a:r>
            <a:r>
              <a:rPr lang="en-US" sz="2000" kern="0" dirty="0">
                <a:solidFill>
                  <a:schemeClr val="tx1"/>
                </a:solidFill>
                <a:latin typeface="Georgia" panose="02040502050405020303" pitchFamily="18" charset="0"/>
                <a:ea typeface="PMingLiU" panose="02020500000000000000" pitchFamily="18" charset="-120"/>
                <a:cs typeface="Times New Roman" panose="02020603050405020304" pitchFamily="18" charset="0"/>
                <a:sym typeface="Arial"/>
              </a:rPr>
              <a:t>ake the text box larger or smaller as needed, but please </a:t>
            </a:r>
            <a:r>
              <a:rPr lang="en-US" sz="2000" kern="0" dirty="0">
                <a:solidFill>
                  <a:schemeClr val="tx1"/>
                </a:solidFill>
                <a:latin typeface="Georgia" panose="02040502050405020303" pitchFamily="18" charset="0"/>
                <a:ea typeface="PMingLiU" panose="02020500000000000000" pitchFamily="18" charset="-120"/>
                <a:cs typeface="Times New Roman" panose="02020603050405020304" pitchFamily="18" charset="0"/>
              </a:rPr>
              <a:t>d</a:t>
            </a:r>
            <a:r>
              <a:rPr lang="en-US" sz="2000" kern="0" dirty="0">
                <a:solidFill>
                  <a:schemeClr val="tx1"/>
                </a:solidFill>
                <a:latin typeface="Georgia" panose="02040502050405020303" pitchFamily="18" charset="0"/>
                <a:ea typeface="PMingLiU" panose="02020500000000000000" pitchFamily="18" charset="-120"/>
                <a:cs typeface="Times New Roman" panose="02020603050405020304" pitchFamily="18" charset="0"/>
                <a:sym typeface="Arial"/>
              </a:rPr>
              <a:t>on’t decrease font size below 20pt.]  [NOTE: Submit a PowerPoint slide for the 3-minute review of your Outcome advice. Email both PowerPoint and PDF versions of Modified Outcome Review documents to Erin Sonnenburg, Sarah Brzezinski, and Bo Williams at: at: sonnenburg.erin@epa.gov; brzezinski.sarah@epa.gov; williams.james@epa.gov] </a:t>
            </a:r>
          </a:p>
        </p:txBody>
      </p:sp>
      <p:sp>
        <p:nvSpPr>
          <p:cNvPr id="5" name="TextBox 4">
            <a:extLst>
              <a:ext uri="{FF2B5EF4-FFF2-40B4-BE49-F238E27FC236}">
                <a16:creationId xmlns:a16="http://schemas.microsoft.com/office/drawing/2014/main" id="{2F4A3C0A-46E2-639D-B355-CF5A997BCCB4}"/>
              </a:ext>
            </a:extLst>
          </p:cNvPr>
          <p:cNvSpPr txBox="1"/>
          <p:nvPr/>
        </p:nvSpPr>
        <p:spPr>
          <a:xfrm>
            <a:off x="6592981" y="6478269"/>
            <a:ext cx="5300992" cy="338554"/>
          </a:xfrm>
          <a:prstGeom prst="rect">
            <a:avLst/>
          </a:prstGeom>
          <a:noFill/>
        </p:spPr>
        <p:txBody>
          <a:bodyPr wrap="square" rtlCol="0">
            <a:spAutoFit/>
          </a:bodyPr>
          <a:lstStyle/>
          <a:p>
            <a:pPr algn="r"/>
            <a:r>
              <a:rPr lang="en-US" sz="1600" dirty="0"/>
              <a:t>Presented by: [Name]</a:t>
            </a:r>
          </a:p>
        </p:txBody>
      </p:sp>
      <p:sp>
        <p:nvSpPr>
          <p:cNvPr id="12" name="Text Placeholder 2">
            <a:extLst>
              <a:ext uri="{FF2B5EF4-FFF2-40B4-BE49-F238E27FC236}">
                <a16:creationId xmlns:a16="http://schemas.microsoft.com/office/drawing/2014/main" id="{448CE91D-39EA-BA2C-1C0C-F6BEFCB9E9AA}"/>
              </a:ext>
            </a:extLst>
          </p:cNvPr>
          <p:cNvSpPr>
            <a:spLocks noGrp="1"/>
          </p:cNvSpPr>
          <p:nvPr>
            <p:ph type="body" idx="1"/>
          </p:nvPr>
        </p:nvSpPr>
        <p:spPr>
          <a:xfrm>
            <a:off x="609437" y="3664702"/>
            <a:ext cx="5488662" cy="2882944"/>
          </a:xfrm>
        </p:spPr>
        <p:txBody>
          <a:bodyPr/>
          <a:lstStyle/>
          <a:p>
            <a:pPr marL="342900" indent="-342900"/>
            <a:r>
              <a:rPr lang="en-US" sz="2000" dirty="0">
                <a:solidFill>
                  <a:schemeClr val="tx1"/>
                </a:solidFill>
                <a:latin typeface="+mn-lt"/>
              </a:rPr>
              <a:t>GOAL: [Goal Title]</a:t>
            </a:r>
          </a:p>
          <a:p>
            <a:pPr marL="342900" indent="-342900"/>
            <a:r>
              <a:rPr lang="en-US" sz="2000" dirty="0">
                <a:solidFill>
                  <a:schemeClr val="tx1"/>
                </a:solidFill>
                <a:latin typeface="+mn-lt"/>
              </a:rPr>
              <a:t>LEAD: </a:t>
            </a:r>
            <a:r>
              <a:rPr lang="en-US" sz="2000" kern="0" dirty="0">
                <a:solidFill>
                  <a:schemeClr val="tx1"/>
                </a:solidFill>
                <a:latin typeface="+mn-lt"/>
              </a:rPr>
              <a:t>[Goal Team – Workgroup] </a:t>
            </a:r>
          </a:p>
          <a:p>
            <a:pPr marL="342900" indent="-342900"/>
            <a:endParaRPr lang="en-US" sz="2000" dirty="0">
              <a:solidFill>
                <a:schemeClr val="tx1"/>
              </a:solidFill>
              <a:latin typeface="+mn-lt"/>
            </a:endParaRPr>
          </a:p>
          <a:p>
            <a:pPr marL="342900" indent="-342900"/>
            <a:r>
              <a:rPr lang="en-US" sz="2000" kern="0" dirty="0">
                <a:solidFill>
                  <a:schemeClr val="tx1"/>
                </a:solidFill>
                <a:latin typeface="+mn-lt"/>
              </a:rPr>
              <a:t>[Additional Details of Recommendation]</a:t>
            </a:r>
          </a:p>
          <a:p>
            <a:pPr marL="342900" indent="-342900"/>
            <a:r>
              <a:rPr lang="en-US" sz="2000" kern="0" dirty="0">
                <a:solidFill>
                  <a:schemeClr val="tx1"/>
                </a:solidFill>
                <a:latin typeface="+mn-lt"/>
              </a:rPr>
              <a:t>[Key factors from Guiding Questions and EC Charge]</a:t>
            </a:r>
          </a:p>
          <a:p>
            <a:pPr marL="342900" indent="-342900"/>
            <a:endParaRPr lang="en-US" sz="2000" kern="0" dirty="0">
              <a:solidFill>
                <a:schemeClr val="tx1"/>
              </a:solidFill>
              <a:latin typeface="+mn-lt"/>
            </a:endParaRPr>
          </a:p>
        </p:txBody>
      </p:sp>
      <p:sp>
        <p:nvSpPr>
          <p:cNvPr id="13" name="Text Placeholder 2">
            <a:extLst>
              <a:ext uri="{FF2B5EF4-FFF2-40B4-BE49-F238E27FC236}">
                <a16:creationId xmlns:a16="http://schemas.microsoft.com/office/drawing/2014/main" id="{5C1AA5A3-B4FC-4323-8925-51C022827D0F}"/>
              </a:ext>
            </a:extLst>
          </p:cNvPr>
          <p:cNvSpPr txBox="1">
            <a:spLocks/>
          </p:cNvSpPr>
          <p:nvPr/>
        </p:nvSpPr>
        <p:spPr>
          <a:xfrm>
            <a:off x="6405311" y="3664702"/>
            <a:ext cx="5488662" cy="2882944"/>
          </a:xfrm>
          <a:prstGeom prst="rect">
            <a:avLst/>
          </a:prstGeom>
          <a:noFill/>
          <a:ln>
            <a:noFill/>
          </a:ln>
        </p:spPr>
        <p:txBody>
          <a:bodyPr lIns="91425" tIns="91425" rIns="91425" bIns="91425" anchor="t" anchorCtr="0"/>
          <a:lstStyle>
            <a:defPPr marR="0" lvl="0" algn="l" rtl="0">
              <a:lnSpc>
                <a:spcPct val="100000"/>
              </a:lnSpc>
              <a:spcBef>
                <a:spcPts val="0"/>
              </a:spcBef>
              <a:spcAft>
                <a:spcPts val="0"/>
              </a:spcAft>
            </a:defPPr>
            <a:lvl1pPr marR="0" lvl="0" algn="l" rtl="0">
              <a:lnSpc>
                <a:spcPct val="100000"/>
              </a:lnSpc>
              <a:spcBef>
                <a:spcPts val="0"/>
              </a:spcBef>
              <a:spcAft>
                <a:spcPts val="0"/>
              </a:spcAft>
              <a:buClr>
                <a:srgbClr val="114454"/>
              </a:buClr>
              <a:buSzPct val="100000"/>
              <a:buFont typeface="Nixie One"/>
              <a:buChar char="▪"/>
              <a:defRPr sz="3733" b="0" i="0" u="none" strike="noStrike" cap="none">
                <a:solidFill>
                  <a:srgbClr val="114454"/>
                </a:solidFill>
                <a:latin typeface="Nixie One"/>
                <a:ea typeface="Nixie One"/>
                <a:cs typeface="Nixie One"/>
                <a:sym typeface="Nixie One"/>
              </a:defRPr>
            </a:lvl1pPr>
            <a:lvl2pPr marR="0" lvl="1" algn="l" rtl="0">
              <a:lnSpc>
                <a:spcPct val="100000"/>
              </a:lnSpc>
              <a:spcBef>
                <a:spcPts val="0"/>
              </a:spcBef>
              <a:spcAft>
                <a:spcPts val="0"/>
              </a:spcAft>
              <a:buClr>
                <a:srgbClr val="114454"/>
              </a:buClr>
              <a:buSzPct val="100000"/>
              <a:buFont typeface="Nixie One"/>
              <a:buChar char="▫"/>
              <a:defRPr sz="3733" b="0" i="0" u="none" strike="noStrike" cap="none">
                <a:solidFill>
                  <a:srgbClr val="114454"/>
                </a:solidFill>
                <a:latin typeface="Nixie One"/>
                <a:ea typeface="Nixie One"/>
                <a:cs typeface="Nixie One"/>
                <a:sym typeface="Nixie One"/>
              </a:defRPr>
            </a:lvl2pPr>
            <a:lvl3pPr marR="0" lvl="2" algn="l" rtl="0">
              <a:lnSpc>
                <a:spcPct val="100000"/>
              </a:lnSpc>
              <a:spcBef>
                <a:spcPts val="0"/>
              </a:spcBef>
              <a:spcAft>
                <a:spcPts val="0"/>
              </a:spcAft>
              <a:buClr>
                <a:srgbClr val="114454"/>
              </a:buClr>
              <a:buSzPct val="100000"/>
              <a:buFont typeface="Nixie One"/>
              <a:buNone/>
              <a:defRPr sz="3733" b="0" i="0" u="none" strike="noStrike" cap="none">
                <a:solidFill>
                  <a:srgbClr val="114454"/>
                </a:solidFill>
                <a:latin typeface="Nixie One"/>
                <a:ea typeface="Nixie One"/>
                <a:cs typeface="Nixie One"/>
                <a:sym typeface="Nixie One"/>
              </a:defRPr>
            </a:lvl3pPr>
            <a:lvl4pPr marR="0" lvl="3" algn="l" rtl="0">
              <a:lnSpc>
                <a:spcPct val="100000"/>
              </a:lnSpc>
              <a:spcBef>
                <a:spcPts val="0"/>
              </a:spcBef>
              <a:spcAft>
                <a:spcPts val="0"/>
              </a:spcAft>
              <a:buClr>
                <a:srgbClr val="114454"/>
              </a:buClr>
              <a:buSzPct val="100000"/>
              <a:buFont typeface="Nixie One"/>
              <a:buNone/>
              <a:defRPr sz="3733" b="0" i="0" u="none" strike="noStrike" cap="none">
                <a:solidFill>
                  <a:srgbClr val="114454"/>
                </a:solidFill>
                <a:latin typeface="Nixie One"/>
                <a:ea typeface="Nixie One"/>
                <a:cs typeface="Nixie One"/>
                <a:sym typeface="Nixie One"/>
              </a:defRPr>
            </a:lvl4pPr>
            <a:lvl5pPr marR="0" lvl="4" algn="l" rtl="0">
              <a:lnSpc>
                <a:spcPct val="100000"/>
              </a:lnSpc>
              <a:spcBef>
                <a:spcPts val="0"/>
              </a:spcBef>
              <a:spcAft>
                <a:spcPts val="0"/>
              </a:spcAft>
              <a:buClr>
                <a:srgbClr val="114454"/>
              </a:buClr>
              <a:buSzPct val="100000"/>
              <a:buFont typeface="Nixie One"/>
              <a:buNone/>
              <a:defRPr sz="3733" b="0" i="0" u="none" strike="noStrike" cap="none">
                <a:solidFill>
                  <a:srgbClr val="114454"/>
                </a:solidFill>
                <a:latin typeface="Nixie One"/>
                <a:ea typeface="Nixie One"/>
                <a:cs typeface="Nixie One"/>
                <a:sym typeface="Nixie One"/>
              </a:defRPr>
            </a:lvl5pPr>
            <a:lvl6pPr marR="0" lvl="5" algn="l" rtl="0">
              <a:lnSpc>
                <a:spcPct val="100000"/>
              </a:lnSpc>
              <a:spcBef>
                <a:spcPts val="0"/>
              </a:spcBef>
              <a:spcAft>
                <a:spcPts val="0"/>
              </a:spcAft>
              <a:buClr>
                <a:srgbClr val="114454"/>
              </a:buClr>
              <a:buSzPct val="100000"/>
              <a:buFont typeface="Nixie One"/>
              <a:buNone/>
              <a:defRPr sz="3733" b="0" i="0" u="none" strike="noStrike" cap="none">
                <a:solidFill>
                  <a:srgbClr val="114454"/>
                </a:solidFill>
                <a:latin typeface="Nixie One"/>
                <a:ea typeface="Nixie One"/>
                <a:cs typeface="Nixie One"/>
                <a:sym typeface="Nixie One"/>
              </a:defRPr>
            </a:lvl6pPr>
            <a:lvl7pPr marR="0" lvl="6" algn="l" rtl="0">
              <a:lnSpc>
                <a:spcPct val="100000"/>
              </a:lnSpc>
              <a:spcBef>
                <a:spcPts val="0"/>
              </a:spcBef>
              <a:spcAft>
                <a:spcPts val="0"/>
              </a:spcAft>
              <a:buClr>
                <a:srgbClr val="114454"/>
              </a:buClr>
              <a:buSzPct val="100000"/>
              <a:buFont typeface="Nixie One"/>
              <a:buNone/>
              <a:defRPr sz="3733" b="0" i="0" u="none" strike="noStrike" cap="none">
                <a:solidFill>
                  <a:srgbClr val="114454"/>
                </a:solidFill>
                <a:latin typeface="Nixie One"/>
                <a:ea typeface="Nixie One"/>
                <a:cs typeface="Nixie One"/>
                <a:sym typeface="Nixie One"/>
              </a:defRPr>
            </a:lvl7pPr>
            <a:lvl8pPr marR="0" lvl="7" algn="l" rtl="0">
              <a:lnSpc>
                <a:spcPct val="100000"/>
              </a:lnSpc>
              <a:spcBef>
                <a:spcPts val="0"/>
              </a:spcBef>
              <a:spcAft>
                <a:spcPts val="0"/>
              </a:spcAft>
              <a:buClr>
                <a:srgbClr val="114454"/>
              </a:buClr>
              <a:buSzPct val="100000"/>
              <a:buFont typeface="Nixie One"/>
              <a:buNone/>
              <a:defRPr sz="3733" b="0" i="0" u="none" strike="noStrike" cap="none">
                <a:solidFill>
                  <a:srgbClr val="114454"/>
                </a:solidFill>
                <a:latin typeface="Nixie One"/>
                <a:ea typeface="Nixie One"/>
                <a:cs typeface="Nixie One"/>
                <a:sym typeface="Nixie One"/>
              </a:defRPr>
            </a:lvl8pPr>
            <a:lvl9pPr marR="0" lvl="8" algn="l" rtl="0">
              <a:lnSpc>
                <a:spcPct val="100000"/>
              </a:lnSpc>
              <a:spcBef>
                <a:spcPts val="0"/>
              </a:spcBef>
              <a:spcAft>
                <a:spcPts val="0"/>
              </a:spcAft>
              <a:buClr>
                <a:srgbClr val="114454"/>
              </a:buClr>
              <a:buSzPct val="100000"/>
              <a:buFont typeface="Nixie One"/>
              <a:buNone/>
              <a:defRPr sz="3733" b="0" i="0" u="none" strike="noStrike" cap="none">
                <a:solidFill>
                  <a:srgbClr val="114454"/>
                </a:solidFill>
                <a:latin typeface="Nixie One"/>
                <a:ea typeface="Nixie One"/>
                <a:cs typeface="Nixie One"/>
                <a:sym typeface="Nixie One"/>
              </a:defRPr>
            </a:lvl9pPr>
          </a:lstStyle>
          <a:p>
            <a:pPr marL="342900" indent="-342900"/>
            <a:r>
              <a:rPr lang="en-US" sz="2000" kern="0" dirty="0">
                <a:solidFill>
                  <a:schemeClr val="tx1"/>
                </a:solidFill>
                <a:latin typeface="+mn-lt"/>
              </a:rPr>
              <a:t>[Additional Details of Recommendation]</a:t>
            </a:r>
          </a:p>
          <a:p>
            <a:pPr marL="342900" indent="-342900"/>
            <a:r>
              <a:rPr lang="en-US" sz="2000" kern="0" dirty="0">
                <a:solidFill>
                  <a:schemeClr val="tx1"/>
                </a:solidFill>
                <a:latin typeface="+mn-lt"/>
              </a:rPr>
              <a:t>[Key factors from Guiding Questions and EC Charge]</a:t>
            </a:r>
          </a:p>
          <a:p>
            <a:pPr marL="342900" indent="-342900"/>
            <a:endParaRPr lang="en-US" sz="2000" kern="0" dirty="0">
              <a:solidFill>
                <a:schemeClr val="tx1"/>
              </a:solidFill>
              <a:latin typeface="+mn-lt"/>
            </a:endParaRPr>
          </a:p>
          <a:p>
            <a:pPr marL="342900" indent="-342900"/>
            <a:endParaRPr lang="en-US" sz="2000" kern="0" dirty="0">
              <a:solidFill>
                <a:schemeClr val="tx1"/>
              </a:solidFill>
              <a:latin typeface="+mn-lt"/>
            </a:endParaRPr>
          </a:p>
        </p:txBody>
      </p:sp>
    </p:spTree>
    <p:extLst>
      <p:ext uri="{BB962C8B-B14F-4D97-AF65-F5344CB8AC3E}">
        <p14:creationId xmlns:p14="http://schemas.microsoft.com/office/powerpoint/2010/main" val="584774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36">
            <a:extLst>
              <a:ext uri="{FF2B5EF4-FFF2-40B4-BE49-F238E27FC236}">
                <a16:creationId xmlns:a16="http://schemas.microsoft.com/office/drawing/2014/main" id="{26B7AB1F-F444-3273-4A67-00AD5642D4DF}"/>
              </a:ext>
            </a:extLst>
          </p:cNvPr>
          <p:cNvSpPr/>
          <p:nvPr/>
        </p:nvSpPr>
        <p:spPr>
          <a:xfrm>
            <a:off x="336994" y="1457441"/>
            <a:ext cx="11859768" cy="2207261"/>
          </a:xfrm>
          <a:prstGeom prst="rect">
            <a:avLst/>
          </a:prstGeom>
          <a:solidFill>
            <a:srgbClr val="FFFFFF"/>
          </a:solidFill>
          <a:ln>
            <a:noFill/>
          </a:ln>
        </p:spPr>
        <p:txBody>
          <a:bodyPr lIns="121900" tIns="121900" rIns="121900" bIns="121900" anchor="ctr" anchorCtr="0">
            <a:noAutofit/>
          </a:bodyPr>
          <a:lstStyle/>
          <a:p>
            <a:pPr lvl="0">
              <a:spcBef>
                <a:spcPts val="0"/>
              </a:spcBef>
              <a:buNone/>
            </a:pPr>
            <a:endParaRPr sz="2400"/>
          </a:p>
        </p:txBody>
      </p:sp>
      <p:sp>
        <p:nvSpPr>
          <p:cNvPr id="7" name="Rectangle 6">
            <a:extLst>
              <a:ext uri="{FF2B5EF4-FFF2-40B4-BE49-F238E27FC236}">
                <a16:creationId xmlns:a16="http://schemas.microsoft.com/office/drawing/2014/main" id="{F2C7C21A-E3BF-491A-9D8F-5A56D2B453C7}"/>
              </a:ext>
            </a:extLst>
          </p:cNvPr>
          <p:cNvSpPr/>
          <p:nvPr/>
        </p:nvSpPr>
        <p:spPr>
          <a:xfrm>
            <a:off x="325119" y="2"/>
            <a:ext cx="11582563" cy="1460500"/>
          </a:xfrm>
          <a:prstGeom prst="rect">
            <a:avLst/>
          </a:prstGeom>
          <a:solidFill>
            <a:srgbClr val="13314B"/>
          </a:solidFill>
          <a:ln w="12700" cap="flat" cmpd="sng" algn="ctr">
            <a:noFill/>
            <a:prstDash val="solid"/>
            <a:miter lim="800000"/>
          </a:ln>
          <a:effectLst/>
        </p:spPr>
        <p:txBody>
          <a:bodyPr rot="0" spcFirstLastPara="0" vert="horz" wrap="square" lIns="121920" tIns="60960" rIns="121920" bIns="60960" numCol="1" spcCol="0" rtlCol="0" fromWordArt="0" anchor="ctr" anchorCtr="0" forceAA="0" compatLnSpc="1">
            <a:prstTxWarp prst="textNoShape">
              <a:avLst/>
            </a:prstTxWarp>
            <a:noAutofit/>
          </a:bodyPr>
          <a:lstStyle/>
          <a:p>
            <a:pPr defTabSz="1219170">
              <a:lnSpc>
                <a:spcPct val="105000"/>
              </a:lnSpc>
              <a:spcAft>
                <a:spcPts val="1333"/>
              </a:spcAft>
              <a:defRPr/>
            </a:pPr>
            <a:r>
              <a:rPr lang="en-US" sz="1467" kern="0">
                <a:solidFill>
                  <a:sysClr val="window" lastClr="FFFFFF"/>
                </a:solidFill>
                <a:latin typeface="Georgia" panose="02040502050405020303" pitchFamily="18" charset="0"/>
                <a:ea typeface="PMingLiU" panose="02020500000000000000" pitchFamily="18" charset="-120"/>
                <a:cs typeface="Times New Roman" panose="02020603050405020304" pitchFamily="18" charset="0"/>
                <a:sym typeface="Arial"/>
              </a:rPr>
              <a:t> </a:t>
            </a:r>
          </a:p>
        </p:txBody>
      </p:sp>
      <p:sp>
        <p:nvSpPr>
          <p:cNvPr id="8" name="Text Box 2">
            <a:extLst>
              <a:ext uri="{FF2B5EF4-FFF2-40B4-BE49-F238E27FC236}">
                <a16:creationId xmlns:a16="http://schemas.microsoft.com/office/drawing/2014/main" id="{4707C556-0D42-4D7E-BEA8-5BC5203F1804}"/>
              </a:ext>
            </a:extLst>
          </p:cNvPr>
          <p:cNvSpPr txBox="1">
            <a:spLocks noChangeArrowheads="1"/>
          </p:cNvSpPr>
          <p:nvPr/>
        </p:nvSpPr>
        <p:spPr bwMode="auto">
          <a:xfrm>
            <a:off x="528742" y="195065"/>
            <a:ext cx="7768591" cy="1156215"/>
          </a:xfrm>
          <a:prstGeom prst="rect">
            <a:avLst/>
          </a:prstGeom>
          <a:noFill/>
          <a:ln w="9525">
            <a:noFill/>
            <a:miter lim="800000"/>
            <a:headEnd/>
            <a:tailEnd/>
          </a:ln>
        </p:spPr>
        <p:txBody>
          <a:bodyPr rot="0" vert="horz" wrap="square" lIns="121920" tIns="60960" rIns="121920" bIns="60960" anchor="t" anchorCtr="0">
            <a:noAutofit/>
          </a:bodyPr>
          <a:lstStyle/>
          <a:p>
            <a:pPr defTabSz="1219170">
              <a:lnSpc>
                <a:spcPct val="105000"/>
              </a:lnSpc>
              <a:spcAft>
                <a:spcPts val="1333"/>
              </a:spcAft>
            </a:pPr>
            <a:r>
              <a:rPr lang="en-US" sz="3000" b="1" kern="0" dirty="0">
                <a:solidFill>
                  <a:srgbClr val="FFFFFF"/>
                </a:solidFill>
                <a:latin typeface="Georgia" panose="02040502050405020303" pitchFamily="18" charset="0"/>
                <a:ea typeface="PMingLiU" panose="02020500000000000000" pitchFamily="18" charset="-120"/>
                <a:cs typeface="Times New Roman" panose="02020603050405020304" pitchFamily="18" charset="0"/>
                <a:sym typeface="Arial"/>
              </a:rPr>
              <a:t>Example: Land Use Methods and Metrics Development Outcome </a:t>
            </a:r>
            <a:endParaRPr lang="en-US" sz="3000" kern="0" dirty="0">
              <a:solidFill>
                <a:srgbClr val="000000"/>
              </a:solidFill>
              <a:latin typeface="Georgia" panose="02040502050405020303" pitchFamily="18" charset="0"/>
              <a:ea typeface="PMingLiU" panose="02020500000000000000" pitchFamily="18" charset="-120"/>
              <a:cs typeface="Times New Roman" panose="02020603050405020304" pitchFamily="18" charset="0"/>
              <a:sym typeface="Arial"/>
            </a:endParaRPr>
          </a:p>
        </p:txBody>
      </p:sp>
      <p:sp>
        <p:nvSpPr>
          <p:cNvPr id="2" name="Shape 32">
            <a:extLst>
              <a:ext uri="{FF2B5EF4-FFF2-40B4-BE49-F238E27FC236}">
                <a16:creationId xmlns:a16="http://schemas.microsoft.com/office/drawing/2014/main" id="{2ACF65BB-8ECE-C681-4168-C68FD2BC3146}"/>
              </a:ext>
            </a:extLst>
          </p:cNvPr>
          <p:cNvSpPr/>
          <p:nvPr/>
        </p:nvSpPr>
        <p:spPr>
          <a:xfrm>
            <a:off x="8439152" y="0"/>
            <a:ext cx="3752848" cy="1460500"/>
          </a:xfrm>
          <a:prstGeom prst="rect">
            <a:avLst/>
          </a:prstGeom>
          <a:solidFill>
            <a:srgbClr val="18637B"/>
          </a:solidFill>
          <a:ln>
            <a:noFill/>
          </a:ln>
        </p:spPr>
        <p:txBody>
          <a:bodyPr lIns="121900" tIns="121900" rIns="121900" bIns="121900" anchor="ctr" anchorCtr="0">
            <a:noAutofit/>
          </a:bodyPr>
          <a:lstStyle/>
          <a:p>
            <a:pPr lvl="0" rtl="0">
              <a:spcBef>
                <a:spcPts val="0"/>
              </a:spcBef>
              <a:buNone/>
            </a:pPr>
            <a:endParaRPr sz="2400">
              <a:solidFill>
                <a:srgbClr val="114454"/>
              </a:solidFill>
            </a:endParaRPr>
          </a:p>
        </p:txBody>
      </p:sp>
      <p:sp>
        <p:nvSpPr>
          <p:cNvPr id="11" name="Text Box 2">
            <a:extLst>
              <a:ext uri="{FF2B5EF4-FFF2-40B4-BE49-F238E27FC236}">
                <a16:creationId xmlns:a16="http://schemas.microsoft.com/office/drawing/2014/main" id="{C6D3B199-50B7-3C43-BC3F-E2E18C0E8FD0}"/>
              </a:ext>
            </a:extLst>
          </p:cNvPr>
          <p:cNvSpPr txBox="1">
            <a:spLocks noChangeArrowheads="1"/>
          </p:cNvSpPr>
          <p:nvPr/>
        </p:nvSpPr>
        <p:spPr bwMode="auto">
          <a:xfrm>
            <a:off x="8528048" y="215385"/>
            <a:ext cx="3365925" cy="1075433"/>
          </a:xfrm>
          <a:prstGeom prst="rect">
            <a:avLst/>
          </a:prstGeom>
          <a:noFill/>
          <a:ln w="9525">
            <a:noFill/>
            <a:miter lim="800000"/>
            <a:headEnd/>
            <a:tailEnd/>
          </a:ln>
        </p:spPr>
        <p:txBody>
          <a:bodyPr rot="0" vert="horz" wrap="square" lIns="121920" tIns="60960" rIns="121920" bIns="60960" anchor="t" anchorCtr="0">
            <a:noAutofit/>
          </a:bodyPr>
          <a:lstStyle/>
          <a:p>
            <a:pPr algn="ctr" defTabSz="1219170">
              <a:lnSpc>
                <a:spcPct val="105000"/>
              </a:lnSpc>
              <a:spcAft>
                <a:spcPts val="1333"/>
              </a:spcAft>
            </a:pPr>
            <a:r>
              <a:rPr lang="en-US" sz="1400"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OUTCOME DISPOSITION ADVICE TO MANAGEMENT BOARD:</a:t>
            </a:r>
            <a:r>
              <a:rPr lang="en-US" sz="1400" b="1" kern="0" dirty="0">
                <a:solidFill>
                  <a:srgbClr val="FFFFFF"/>
                </a:solidFill>
                <a:latin typeface="Georgia" panose="02040502050405020303" pitchFamily="18" charset="0"/>
                <a:ea typeface="PMingLiU" panose="02020500000000000000" pitchFamily="18" charset="-120"/>
                <a:cs typeface="Times New Roman" panose="02020603050405020304" pitchFamily="18" charset="0"/>
                <a:sym typeface="Arial"/>
              </a:rPr>
              <a:t> </a:t>
            </a:r>
            <a:r>
              <a:rPr lang="en-US" sz="3200" kern="0" dirty="0">
                <a:solidFill>
                  <a:srgbClr val="FFFFFF"/>
                </a:solidFill>
                <a:latin typeface="Georgia" panose="02040502050405020303" pitchFamily="18" charset="0"/>
                <a:ea typeface="PMingLiU" panose="02020500000000000000" pitchFamily="18" charset="-120"/>
                <a:cs typeface="Times New Roman" panose="02020603050405020304" pitchFamily="18" charset="0"/>
                <a:sym typeface="Arial"/>
              </a:rPr>
              <a:t>[DISPOSITION]</a:t>
            </a:r>
            <a:endParaRPr lang="en-US" sz="2000" kern="0" dirty="0">
              <a:solidFill>
                <a:srgbClr val="000000"/>
              </a:solidFill>
              <a:latin typeface="Georgia" panose="02040502050405020303" pitchFamily="18" charset="0"/>
              <a:ea typeface="PMingLiU" panose="02020500000000000000" pitchFamily="18" charset="-120"/>
              <a:cs typeface="Times New Roman" panose="02020603050405020304" pitchFamily="18" charset="0"/>
              <a:sym typeface="Arial"/>
            </a:endParaRPr>
          </a:p>
        </p:txBody>
      </p:sp>
      <p:sp>
        <p:nvSpPr>
          <p:cNvPr id="20" name="Text Placeholder 3">
            <a:extLst>
              <a:ext uri="{FF2B5EF4-FFF2-40B4-BE49-F238E27FC236}">
                <a16:creationId xmlns:a16="http://schemas.microsoft.com/office/drawing/2014/main" id="{3F201934-7C2C-EA26-DFAC-E593C3ABE0FA}"/>
              </a:ext>
            </a:extLst>
          </p:cNvPr>
          <p:cNvSpPr txBox="1">
            <a:spLocks/>
          </p:cNvSpPr>
          <p:nvPr/>
        </p:nvSpPr>
        <p:spPr>
          <a:xfrm>
            <a:off x="528741" y="1566663"/>
            <a:ext cx="11365231" cy="2204200"/>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a:lstStyle>
          <a:p>
            <a:r>
              <a:rPr lang="en-US" sz="2000" b="1" kern="0" dirty="0">
                <a:solidFill>
                  <a:schemeClr val="tx1"/>
                </a:solidFill>
                <a:latin typeface="Georgia" panose="02040502050405020303" pitchFamily="18" charset="0"/>
                <a:ea typeface="PMingLiU" panose="02020500000000000000" pitchFamily="18" charset="-120"/>
                <a:cs typeface="Times New Roman" panose="02020603050405020304" pitchFamily="18" charset="0"/>
                <a:sym typeface="Arial"/>
              </a:rPr>
              <a:t>OUTCOME: </a:t>
            </a:r>
            <a:r>
              <a:rPr lang="en-US" sz="2000" kern="0" dirty="0">
                <a:solidFill>
                  <a:schemeClr val="tx1"/>
                </a:solidFill>
                <a:latin typeface="Georgia" panose="02040502050405020303" pitchFamily="18" charset="0"/>
                <a:ea typeface="PMingLiU" panose="02020500000000000000" pitchFamily="18" charset="-120"/>
                <a:cs typeface="Times New Roman" panose="02020603050405020304" pitchFamily="18" charset="0"/>
                <a:sym typeface="Arial"/>
              </a:rPr>
              <a:t>Continually improve our knowledge of land conversion and the associated impacts throughout the watershed. By December 2021, develop a watershed-wide methodology and local-level metrics for characterizing the rate of farmland, forest and wetland conversion, measuring the extent and rate of change in impervious surface coverage and quantifying the potential impacts of land conversion to water quality, healthy watersheds and communities. Launch a public awareness campaign to share this information with local governments, elected officials and stakeholders. </a:t>
            </a:r>
          </a:p>
          <a:p>
            <a:endParaRPr lang="en-US" sz="2000" kern="0" dirty="0">
              <a:solidFill>
                <a:schemeClr val="tx1"/>
              </a:solidFill>
              <a:latin typeface="Georgia" panose="02040502050405020303" pitchFamily="18" charset="0"/>
              <a:ea typeface="PMingLiU" panose="02020500000000000000" pitchFamily="18" charset="-120"/>
              <a:cs typeface="Times New Roman" panose="02020603050405020304" pitchFamily="18" charset="0"/>
              <a:sym typeface="Arial"/>
            </a:endParaRPr>
          </a:p>
          <a:p>
            <a:endParaRPr lang="en-US" kern="0" dirty="0">
              <a:solidFill>
                <a:schemeClr val="tx1"/>
              </a:solidFill>
            </a:endParaRPr>
          </a:p>
        </p:txBody>
      </p:sp>
      <p:sp>
        <p:nvSpPr>
          <p:cNvPr id="5" name="TextBox 4">
            <a:extLst>
              <a:ext uri="{FF2B5EF4-FFF2-40B4-BE49-F238E27FC236}">
                <a16:creationId xmlns:a16="http://schemas.microsoft.com/office/drawing/2014/main" id="{2F4A3C0A-46E2-639D-B355-CF5A997BCCB4}"/>
              </a:ext>
            </a:extLst>
          </p:cNvPr>
          <p:cNvSpPr txBox="1"/>
          <p:nvPr/>
        </p:nvSpPr>
        <p:spPr>
          <a:xfrm>
            <a:off x="6592981" y="6478269"/>
            <a:ext cx="5300992" cy="338554"/>
          </a:xfrm>
          <a:prstGeom prst="rect">
            <a:avLst/>
          </a:prstGeom>
          <a:noFill/>
        </p:spPr>
        <p:txBody>
          <a:bodyPr wrap="square" rtlCol="0">
            <a:spAutoFit/>
          </a:bodyPr>
          <a:lstStyle/>
          <a:p>
            <a:pPr algn="r"/>
            <a:r>
              <a:rPr lang="en-US" sz="1600" dirty="0"/>
              <a:t>Presented by: [Name]</a:t>
            </a:r>
          </a:p>
        </p:txBody>
      </p:sp>
      <p:sp>
        <p:nvSpPr>
          <p:cNvPr id="10" name="Text Placeholder 2">
            <a:extLst>
              <a:ext uri="{FF2B5EF4-FFF2-40B4-BE49-F238E27FC236}">
                <a16:creationId xmlns:a16="http://schemas.microsoft.com/office/drawing/2014/main" id="{DE9BB3F5-9342-A79C-6207-DF6971AB556E}"/>
              </a:ext>
            </a:extLst>
          </p:cNvPr>
          <p:cNvSpPr>
            <a:spLocks noGrp="1"/>
          </p:cNvSpPr>
          <p:nvPr>
            <p:ph type="body" idx="1"/>
          </p:nvPr>
        </p:nvSpPr>
        <p:spPr>
          <a:xfrm>
            <a:off x="609437" y="3664702"/>
            <a:ext cx="5488662" cy="2882944"/>
          </a:xfrm>
        </p:spPr>
        <p:txBody>
          <a:bodyPr/>
          <a:lstStyle/>
          <a:p>
            <a:pPr marL="342900" indent="-342900"/>
            <a:r>
              <a:rPr lang="en-US" sz="2000" dirty="0">
                <a:solidFill>
                  <a:schemeClr val="tx1"/>
                </a:solidFill>
                <a:latin typeface="+mn-lt"/>
              </a:rPr>
              <a:t>GOAL: Land Conservation</a:t>
            </a:r>
          </a:p>
          <a:p>
            <a:pPr marL="342900" indent="-342900"/>
            <a:r>
              <a:rPr lang="en-US" sz="2000" dirty="0">
                <a:solidFill>
                  <a:schemeClr val="tx1"/>
                </a:solidFill>
                <a:latin typeface="+mn-lt"/>
              </a:rPr>
              <a:t>LEAD: </a:t>
            </a:r>
            <a:r>
              <a:rPr lang="en-US" sz="2000" kern="0" dirty="0">
                <a:solidFill>
                  <a:schemeClr val="tx1"/>
                </a:solidFill>
                <a:latin typeface="+mn-lt"/>
              </a:rPr>
              <a:t>Maintain Healthy Watersheds Goal Implementation Team (GIT 4) – Land Use Workgroup </a:t>
            </a:r>
          </a:p>
          <a:p>
            <a:pPr marL="342900" indent="-342900"/>
            <a:endParaRPr lang="en-US" sz="2000" dirty="0">
              <a:solidFill>
                <a:schemeClr val="tx1"/>
              </a:solidFill>
              <a:latin typeface="+mn-lt"/>
            </a:endParaRPr>
          </a:p>
          <a:p>
            <a:pPr marL="342900" indent="-342900"/>
            <a:r>
              <a:rPr lang="en-US" sz="2000" kern="0" dirty="0">
                <a:solidFill>
                  <a:schemeClr val="tx1"/>
                </a:solidFill>
                <a:latin typeface="+mn-lt"/>
              </a:rPr>
              <a:t>[Additional Details of Recommendation]</a:t>
            </a:r>
          </a:p>
          <a:p>
            <a:pPr marL="342900" indent="-342900"/>
            <a:r>
              <a:rPr lang="en-US" sz="2000" kern="0" dirty="0">
                <a:solidFill>
                  <a:schemeClr val="tx1"/>
                </a:solidFill>
                <a:latin typeface="+mn-lt"/>
              </a:rPr>
              <a:t>[Key factors from Guiding Questions and EC Charge]</a:t>
            </a:r>
          </a:p>
          <a:p>
            <a:pPr marL="342900" indent="-342900"/>
            <a:r>
              <a:rPr lang="en-US" sz="2000" kern="0" dirty="0">
                <a:solidFill>
                  <a:schemeClr val="tx1"/>
                </a:solidFill>
                <a:latin typeface="+mn-lt"/>
              </a:rPr>
              <a:t>Lorem ipsum dolor sit </a:t>
            </a:r>
            <a:r>
              <a:rPr lang="en-US" sz="2000" kern="0" dirty="0" err="1">
                <a:solidFill>
                  <a:schemeClr val="tx1"/>
                </a:solidFill>
                <a:latin typeface="+mn-lt"/>
              </a:rPr>
              <a:t>amet</a:t>
            </a:r>
            <a:r>
              <a:rPr lang="en-US" sz="2000" kern="0" dirty="0">
                <a:solidFill>
                  <a:schemeClr val="tx1"/>
                </a:solidFill>
                <a:latin typeface="+mn-lt"/>
              </a:rPr>
              <a:t>, </a:t>
            </a:r>
            <a:r>
              <a:rPr lang="en-US" sz="2000" kern="0" dirty="0" err="1">
                <a:solidFill>
                  <a:schemeClr val="tx1"/>
                </a:solidFill>
                <a:latin typeface="+mn-lt"/>
              </a:rPr>
              <a:t>consectetuer</a:t>
            </a:r>
            <a:r>
              <a:rPr lang="en-US" sz="2000" kern="0" dirty="0">
                <a:solidFill>
                  <a:schemeClr val="tx1"/>
                </a:solidFill>
                <a:latin typeface="+mn-lt"/>
              </a:rPr>
              <a:t>.</a:t>
            </a:r>
          </a:p>
        </p:txBody>
      </p:sp>
      <p:sp>
        <p:nvSpPr>
          <p:cNvPr id="12" name="Text Placeholder 2">
            <a:extLst>
              <a:ext uri="{FF2B5EF4-FFF2-40B4-BE49-F238E27FC236}">
                <a16:creationId xmlns:a16="http://schemas.microsoft.com/office/drawing/2014/main" id="{F41EF57D-B84B-6E3A-FEC8-148F63E2A1C4}"/>
              </a:ext>
            </a:extLst>
          </p:cNvPr>
          <p:cNvSpPr txBox="1">
            <a:spLocks/>
          </p:cNvSpPr>
          <p:nvPr/>
        </p:nvSpPr>
        <p:spPr>
          <a:xfrm>
            <a:off x="6405311" y="3664702"/>
            <a:ext cx="5488662" cy="2882944"/>
          </a:xfrm>
          <a:prstGeom prst="rect">
            <a:avLst/>
          </a:prstGeom>
          <a:noFill/>
          <a:ln>
            <a:noFill/>
          </a:ln>
        </p:spPr>
        <p:txBody>
          <a:bodyPr lIns="91425" tIns="91425" rIns="91425" bIns="91425" anchor="t" anchorCtr="0"/>
          <a:lstStyle>
            <a:defPPr marR="0" lvl="0" algn="l" rtl="0">
              <a:lnSpc>
                <a:spcPct val="100000"/>
              </a:lnSpc>
              <a:spcBef>
                <a:spcPts val="0"/>
              </a:spcBef>
              <a:spcAft>
                <a:spcPts val="0"/>
              </a:spcAft>
            </a:defPPr>
            <a:lvl1pPr marR="0" lvl="0" algn="l" rtl="0">
              <a:lnSpc>
                <a:spcPct val="100000"/>
              </a:lnSpc>
              <a:spcBef>
                <a:spcPts val="0"/>
              </a:spcBef>
              <a:spcAft>
                <a:spcPts val="0"/>
              </a:spcAft>
              <a:buClr>
                <a:srgbClr val="114454"/>
              </a:buClr>
              <a:buSzPct val="100000"/>
              <a:buFont typeface="Nixie One"/>
              <a:buChar char="▪"/>
              <a:defRPr sz="3733" b="0" i="0" u="none" strike="noStrike" cap="none">
                <a:solidFill>
                  <a:srgbClr val="114454"/>
                </a:solidFill>
                <a:latin typeface="Nixie One"/>
                <a:ea typeface="Nixie One"/>
                <a:cs typeface="Nixie One"/>
                <a:sym typeface="Nixie One"/>
              </a:defRPr>
            </a:lvl1pPr>
            <a:lvl2pPr marR="0" lvl="1" algn="l" rtl="0">
              <a:lnSpc>
                <a:spcPct val="100000"/>
              </a:lnSpc>
              <a:spcBef>
                <a:spcPts val="0"/>
              </a:spcBef>
              <a:spcAft>
                <a:spcPts val="0"/>
              </a:spcAft>
              <a:buClr>
                <a:srgbClr val="114454"/>
              </a:buClr>
              <a:buSzPct val="100000"/>
              <a:buFont typeface="Nixie One"/>
              <a:buChar char="▫"/>
              <a:defRPr sz="3733" b="0" i="0" u="none" strike="noStrike" cap="none">
                <a:solidFill>
                  <a:srgbClr val="114454"/>
                </a:solidFill>
                <a:latin typeface="Nixie One"/>
                <a:ea typeface="Nixie One"/>
                <a:cs typeface="Nixie One"/>
                <a:sym typeface="Nixie One"/>
              </a:defRPr>
            </a:lvl2pPr>
            <a:lvl3pPr marR="0" lvl="2" algn="l" rtl="0">
              <a:lnSpc>
                <a:spcPct val="100000"/>
              </a:lnSpc>
              <a:spcBef>
                <a:spcPts val="0"/>
              </a:spcBef>
              <a:spcAft>
                <a:spcPts val="0"/>
              </a:spcAft>
              <a:buClr>
                <a:srgbClr val="114454"/>
              </a:buClr>
              <a:buSzPct val="100000"/>
              <a:buFont typeface="Nixie One"/>
              <a:buNone/>
              <a:defRPr sz="3733" b="0" i="0" u="none" strike="noStrike" cap="none">
                <a:solidFill>
                  <a:srgbClr val="114454"/>
                </a:solidFill>
                <a:latin typeface="Nixie One"/>
                <a:ea typeface="Nixie One"/>
                <a:cs typeface="Nixie One"/>
                <a:sym typeface="Nixie One"/>
              </a:defRPr>
            </a:lvl3pPr>
            <a:lvl4pPr marR="0" lvl="3" algn="l" rtl="0">
              <a:lnSpc>
                <a:spcPct val="100000"/>
              </a:lnSpc>
              <a:spcBef>
                <a:spcPts val="0"/>
              </a:spcBef>
              <a:spcAft>
                <a:spcPts val="0"/>
              </a:spcAft>
              <a:buClr>
                <a:srgbClr val="114454"/>
              </a:buClr>
              <a:buSzPct val="100000"/>
              <a:buFont typeface="Nixie One"/>
              <a:buNone/>
              <a:defRPr sz="3733" b="0" i="0" u="none" strike="noStrike" cap="none">
                <a:solidFill>
                  <a:srgbClr val="114454"/>
                </a:solidFill>
                <a:latin typeface="Nixie One"/>
                <a:ea typeface="Nixie One"/>
                <a:cs typeface="Nixie One"/>
                <a:sym typeface="Nixie One"/>
              </a:defRPr>
            </a:lvl4pPr>
            <a:lvl5pPr marR="0" lvl="4" algn="l" rtl="0">
              <a:lnSpc>
                <a:spcPct val="100000"/>
              </a:lnSpc>
              <a:spcBef>
                <a:spcPts val="0"/>
              </a:spcBef>
              <a:spcAft>
                <a:spcPts val="0"/>
              </a:spcAft>
              <a:buClr>
                <a:srgbClr val="114454"/>
              </a:buClr>
              <a:buSzPct val="100000"/>
              <a:buFont typeface="Nixie One"/>
              <a:buNone/>
              <a:defRPr sz="3733" b="0" i="0" u="none" strike="noStrike" cap="none">
                <a:solidFill>
                  <a:srgbClr val="114454"/>
                </a:solidFill>
                <a:latin typeface="Nixie One"/>
                <a:ea typeface="Nixie One"/>
                <a:cs typeface="Nixie One"/>
                <a:sym typeface="Nixie One"/>
              </a:defRPr>
            </a:lvl5pPr>
            <a:lvl6pPr marR="0" lvl="5" algn="l" rtl="0">
              <a:lnSpc>
                <a:spcPct val="100000"/>
              </a:lnSpc>
              <a:spcBef>
                <a:spcPts val="0"/>
              </a:spcBef>
              <a:spcAft>
                <a:spcPts val="0"/>
              </a:spcAft>
              <a:buClr>
                <a:srgbClr val="114454"/>
              </a:buClr>
              <a:buSzPct val="100000"/>
              <a:buFont typeface="Nixie One"/>
              <a:buNone/>
              <a:defRPr sz="3733" b="0" i="0" u="none" strike="noStrike" cap="none">
                <a:solidFill>
                  <a:srgbClr val="114454"/>
                </a:solidFill>
                <a:latin typeface="Nixie One"/>
                <a:ea typeface="Nixie One"/>
                <a:cs typeface="Nixie One"/>
                <a:sym typeface="Nixie One"/>
              </a:defRPr>
            </a:lvl6pPr>
            <a:lvl7pPr marR="0" lvl="6" algn="l" rtl="0">
              <a:lnSpc>
                <a:spcPct val="100000"/>
              </a:lnSpc>
              <a:spcBef>
                <a:spcPts val="0"/>
              </a:spcBef>
              <a:spcAft>
                <a:spcPts val="0"/>
              </a:spcAft>
              <a:buClr>
                <a:srgbClr val="114454"/>
              </a:buClr>
              <a:buSzPct val="100000"/>
              <a:buFont typeface="Nixie One"/>
              <a:buNone/>
              <a:defRPr sz="3733" b="0" i="0" u="none" strike="noStrike" cap="none">
                <a:solidFill>
                  <a:srgbClr val="114454"/>
                </a:solidFill>
                <a:latin typeface="Nixie One"/>
                <a:ea typeface="Nixie One"/>
                <a:cs typeface="Nixie One"/>
                <a:sym typeface="Nixie One"/>
              </a:defRPr>
            </a:lvl7pPr>
            <a:lvl8pPr marR="0" lvl="7" algn="l" rtl="0">
              <a:lnSpc>
                <a:spcPct val="100000"/>
              </a:lnSpc>
              <a:spcBef>
                <a:spcPts val="0"/>
              </a:spcBef>
              <a:spcAft>
                <a:spcPts val="0"/>
              </a:spcAft>
              <a:buClr>
                <a:srgbClr val="114454"/>
              </a:buClr>
              <a:buSzPct val="100000"/>
              <a:buFont typeface="Nixie One"/>
              <a:buNone/>
              <a:defRPr sz="3733" b="0" i="0" u="none" strike="noStrike" cap="none">
                <a:solidFill>
                  <a:srgbClr val="114454"/>
                </a:solidFill>
                <a:latin typeface="Nixie One"/>
                <a:ea typeface="Nixie One"/>
                <a:cs typeface="Nixie One"/>
                <a:sym typeface="Nixie One"/>
              </a:defRPr>
            </a:lvl8pPr>
            <a:lvl9pPr marR="0" lvl="8" algn="l" rtl="0">
              <a:lnSpc>
                <a:spcPct val="100000"/>
              </a:lnSpc>
              <a:spcBef>
                <a:spcPts val="0"/>
              </a:spcBef>
              <a:spcAft>
                <a:spcPts val="0"/>
              </a:spcAft>
              <a:buClr>
                <a:srgbClr val="114454"/>
              </a:buClr>
              <a:buSzPct val="100000"/>
              <a:buFont typeface="Nixie One"/>
              <a:buNone/>
              <a:defRPr sz="3733" b="0" i="0" u="none" strike="noStrike" cap="none">
                <a:solidFill>
                  <a:srgbClr val="114454"/>
                </a:solidFill>
                <a:latin typeface="Nixie One"/>
                <a:ea typeface="Nixie One"/>
                <a:cs typeface="Nixie One"/>
                <a:sym typeface="Nixie One"/>
              </a:defRPr>
            </a:lvl9pPr>
          </a:lstStyle>
          <a:p>
            <a:pPr marL="342900" indent="-342900"/>
            <a:r>
              <a:rPr lang="en-US" sz="2000" kern="0" dirty="0">
                <a:solidFill>
                  <a:schemeClr val="tx1"/>
                </a:solidFill>
                <a:latin typeface="+mn-lt"/>
              </a:rPr>
              <a:t>Lorem ipsum dolor sit </a:t>
            </a:r>
            <a:r>
              <a:rPr lang="en-US" sz="2000" kern="0" dirty="0" err="1">
                <a:solidFill>
                  <a:schemeClr val="tx1"/>
                </a:solidFill>
                <a:latin typeface="+mn-lt"/>
              </a:rPr>
              <a:t>amet</a:t>
            </a:r>
            <a:r>
              <a:rPr lang="en-US" sz="2000" kern="0" dirty="0">
                <a:solidFill>
                  <a:schemeClr val="tx1"/>
                </a:solidFill>
                <a:latin typeface="+mn-lt"/>
              </a:rPr>
              <a:t>, </a:t>
            </a:r>
            <a:r>
              <a:rPr lang="en-US" sz="2000" kern="0" dirty="0" err="1">
                <a:solidFill>
                  <a:schemeClr val="tx1"/>
                </a:solidFill>
                <a:latin typeface="+mn-lt"/>
              </a:rPr>
              <a:t>consectetuer</a:t>
            </a:r>
            <a:r>
              <a:rPr lang="en-US" sz="2000" kern="0" dirty="0">
                <a:solidFill>
                  <a:schemeClr val="tx1"/>
                </a:solidFill>
                <a:latin typeface="+mn-lt"/>
              </a:rPr>
              <a:t> </a:t>
            </a:r>
            <a:r>
              <a:rPr lang="en-US" sz="2000" kern="0" dirty="0" err="1">
                <a:solidFill>
                  <a:schemeClr val="tx1"/>
                </a:solidFill>
                <a:latin typeface="+mn-lt"/>
              </a:rPr>
              <a:t>adipiscing</a:t>
            </a:r>
            <a:r>
              <a:rPr lang="en-US" sz="2000" kern="0" dirty="0">
                <a:solidFill>
                  <a:schemeClr val="tx1"/>
                </a:solidFill>
                <a:latin typeface="+mn-lt"/>
              </a:rPr>
              <a:t> </a:t>
            </a:r>
            <a:r>
              <a:rPr lang="en-US" sz="2000" kern="0" dirty="0" err="1">
                <a:solidFill>
                  <a:schemeClr val="tx1"/>
                </a:solidFill>
                <a:latin typeface="+mn-lt"/>
              </a:rPr>
              <a:t>elit</a:t>
            </a:r>
            <a:r>
              <a:rPr lang="en-US" sz="2000" kern="0" dirty="0">
                <a:solidFill>
                  <a:schemeClr val="tx1"/>
                </a:solidFill>
                <a:latin typeface="+mn-lt"/>
              </a:rPr>
              <a:t>. Maecenas </a:t>
            </a:r>
            <a:r>
              <a:rPr lang="en-US" sz="2000" kern="0" dirty="0" err="1">
                <a:solidFill>
                  <a:schemeClr val="tx1"/>
                </a:solidFill>
                <a:latin typeface="+mn-lt"/>
              </a:rPr>
              <a:t>porttitor</a:t>
            </a:r>
            <a:r>
              <a:rPr lang="en-US" sz="2000" kern="0" dirty="0">
                <a:solidFill>
                  <a:schemeClr val="tx1"/>
                </a:solidFill>
                <a:latin typeface="+mn-lt"/>
              </a:rPr>
              <a:t> </a:t>
            </a:r>
            <a:r>
              <a:rPr lang="en-US" sz="2000" kern="0" dirty="0" err="1">
                <a:solidFill>
                  <a:schemeClr val="tx1"/>
                </a:solidFill>
                <a:latin typeface="+mn-lt"/>
              </a:rPr>
              <a:t>congue</a:t>
            </a:r>
            <a:r>
              <a:rPr lang="en-US" sz="2000" kern="0" dirty="0">
                <a:solidFill>
                  <a:schemeClr val="tx1"/>
                </a:solidFill>
                <a:latin typeface="+mn-lt"/>
              </a:rPr>
              <a:t> </a:t>
            </a:r>
            <a:r>
              <a:rPr lang="en-US" sz="2000" kern="0" dirty="0" err="1">
                <a:solidFill>
                  <a:schemeClr val="tx1"/>
                </a:solidFill>
                <a:latin typeface="+mn-lt"/>
              </a:rPr>
              <a:t>massa</a:t>
            </a:r>
            <a:r>
              <a:rPr lang="en-US" sz="2000" kern="0" dirty="0">
                <a:solidFill>
                  <a:schemeClr val="tx1"/>
                </a:solidFill>
                <a:latin typeface="+mn-lt"/>
              </a:rPr>
              <a:t>. </a:t>
            </a:r>
            <a:r>
              <a:rPr lang="en-US" sz="2000" kern="0" dirty="0" err="1">
                <a:solidFill>
                  <a:schemeClr val="tx1"/>
                </a:solidFill>
                <a:latin typeface="+mn-lt"/>
              </a:rPr>
              <a:t>Fusce</a:t>
            </a:r>
            <a:r>
              <a:rPr lang="en-US" sz="2000" kern="0" dirty="0">
                <a:solidFill>
                  <a:schemeClr val="tx1"/>
                </a:solidFill>
                <a:latin typeface="+mn-lt"/>
              </a:rPr>
              <a:t> </a:t>
            </a:r>
            <a:r>
              <a:rPr lang="en-US" sz="2000" kern="0" dirty="0" err="1">
                <a:solidFill>
                  <a:schemeClr val="tx1"/>
                </a:solidFill>
                <a:latin typeface="+mn-lt"/>
              </a:rPr>
              <a:t>posuere</a:t>
            </a:r>
            <a:r>
              <a:rPr lang="en-US" sz="2000" kern="0" dirty="0">
                <a:solidFill>
                  <a:schemeClr val="tx1"/>
                </a:solidFill>
                <a:latin typeface="+mn-lt"/>
              </a:rPr>
              <a:t>, magna sed pulvinar </a:t>
            </a:r>
            <a:r>
              <a:rPr lang="en-US" sz="2000" kern="0" dirty="0" err="1">
                <a:solidFill>
                  <a:schemeClr val="tx1"/>
                </a:solidFill>
                <a:latin typeface="+mn-lt"/>
              </a:rPr>
              <a:t>ultricies</a:t>
            </a:r>
            <a:r>
              <a:rPr lang="en-US" sz="2000" kern="0" dirty="0">
                <a:solidFill>
                  <a:schemeClr val="tx1"/>
                </a:solidFill>
                <a:latin typeface="+mn-lt"/>
              </a:rPr>
              <a:t>, </a:t>
            </a:r>
            <a:r>
              <a:rPr lang="en-US" sz="2000" kern="0" dirty="0" err="1">
                <a:solidFill>
                  <a:schemeClr val="tx1"/>
                </a:solidFill>
                <a:latin typeface="+mn-lt"/>
              </a:rPr>
              <a:t>purus</a:t>
            </a:r>
            <a:r>
              <a:rPr lang="en-US" sz="2000" kern="0" dirty="0">
                <a:solidFill>
                  <a:schemeClr val="tx1"/>
                </a:solidFill>
                <a:latin typeface="+mn-lt"/>
              </a:rPr>
              <a:t> </a:t>
            </a:r>
            <a:r>
              <a:rPr lang="en-US" sz="2000" kern="0" dirty="0" err="1">
                <a:solidFill>
                  <a:schemeClr val="tx1"/>
                </a:solidFill>
                <a:latin typeface="+mn-lt"/>
              </a:rPr>
              <a:t>lectus</a:t>
            </a:r>
            <a:r>
              <a:rPr lang="en-US" sz="2000" kern="0" dirty="0">
                <a:solidFill>
                  <a:schemeClr val="tx1"/>
                </a:solidFill>
                <a:latin typeface="+mn-lt"/>
              </a:rPr>
              <a:t> </a:t>
            </a:r>
            <a:r>
              <a:rPr lang="en-US" sz="2000" kern="0" dirty="0" err="1">
                <a:solidFill>
                  <a:schemeClr val="tx1"/>
                </a:solidFill>
                <a:latin typeface="+mn-lt"/>
              </a:rPr>
              <a:t>malesuada</a:t>
            </a:r>
            <a:r>
              <a:rPr lang="en-US" sz="2000" kern="0" dirty="0">
                <a:solidFill>
                  <a:schemeClr val="tx1"/>
                </a:solidFill>
                <a:latin typeface="+mn-lt"/>
              </a:rPr>
              <a:t> libero, sit </a:t>
            </a:r>
            <a:r>
              <a:rPr lang="en-US" sz="2000" kern="0" dirty="0" err="1">
                <a:solidFill>
                  <a:schemeClr val="tx1"/>
                </a:solidFill>
                <a:latin typeface="+mn-lt"/>
              </a:rPr>
              <a:t>amet</a:t>
            </a:r>
            <a:r>
              <a:rPr lang="en-US" sz="2000" kern="0" dirty="0">
                <a:solidFill>
                  <a:schemeClr val="tx1"/>
                </a:solidFill>
                <a:latin typeface="+mn-lt"/>
              </a:rPr>
              <a:t> </a:t>
            </a:r>
            <a:r>
              <a:rPr lang="en-US" sz="2000" kern="0" dirty="0" err="1">
                <a:solidFill>
                  <a:schemeClr val="tx1"/>
                </a:solidFill>
                <a:latin typeface="+mn-lt"/>
              </a:rPr>
              <a:t>commodo</a:t>
            </a:r>
            <a:r>
              <a:rPr lang="en-US" sz="2000" kern="0" dirty="0">
                <a:solidFill>
                  <a:schemeClr val="tx1"/>
                </a:solidFill>
                <a:latin typeface="+mn-lt"/>
              </a:rPr>
              <a:t> magna eros </a:t>
            </a:r>
            <a:r>
              <a:rPr lang="en-US" sz="2000" kern="0" dirty="0" err="1">
                <a:solidFill>
                  <a:schemeClr val="tx1"/>
                </a:solidFill>
                <a:latin typeface="+mn-lt"/>
              </a:rPr>
              <a:t>quis</a:t>
            </a:r>
            <a:r>
              <a:rPr lang="en-US" sz="2000" kern="0" dirty="0">
                <a:solidFill>
                  <a:schemeClr val="tx1"/>
                </a:solidFill>
                <a:latin typeface="+mn-lt"/>
              </a:rPr>
              <a:t> </a:t>
            </a:r>
            <a:r>
              <a:rPr lang="en-US" sz="2000" kern="0" dirty="0" err="1">
                <a:solidFill>
                  <a:schemeClr val="tx1"/>
                </a:solidFill>
                <a:latin typeface="+mn-lt"/>
              </a:rPr>
              <a:t>urna</a:t>
            </a:r>
            <a:r>
              <a:rPr lang="en-US" sz="2000" kern="0" dirty="0">
                <a:solidFill>
                  <a:schemeClr val="tx1"/>
                </a:solidFill>
                <a:latin typeface="+mn-lt"/>
              </a:rPr>
              <a:t>.</a:t>
            </a:r>
          </a:p>
          <a:p>
            <a:pPr marL="342900" indent="-342900"/>
            <a:r>
              <a:rPr lang="en-US" sz="2000" kern="0" dirty="0">
                <a:solidFill>
                  <a:schemeClr val="tx1"/>
                </a:solidFill>
                <a:latin typeface="+mn-lt"/>
              </a:rPr>
              <a:t>Nunc viverra </a:t>
            </a:r>
            <a:r>
              <a:rPr lang="en-US" sz="2000" kern="0" dirty="0" err="1">
                <a:solidFill>
                  <a:schemeClr val="tx1"/>
                </a:solidFill>
                <a:latin typeface="+mn-lt"/>
              </a:rPr>
              <a:t>imperdiet</a:t>
            </a:r>
            <a:r>
              <a:rPr lang="en-US" sz="2000" kern="0" dirty="0">
                <a:solidFill>
                  <a:schemeClr val="tx1"/>
                </a:solidFill>
                <a:latin typeface="+mn-lt"/>
              </a:rPr>
              <a:t> </a:t>
            </a:r>
            <a:r>
              <a:rPr lang="en-US" sz="2000" kern="0" dirty="0" err="1">
                <a:solidFill>
                  <a:schemeClr val="tx1"/>
                </a:solidFill>
                <a:latin typeface="+mn-lt"/>
              </a:rPr>
              <a:t>enim</a:t>
            </a:r>
            <a:r>
              <a:rPr lang="en-US" sz="2000" kern="0" dirty="0">
                <a:solidFill>
                  <a:schemeClr val="tx1"/>
                </a:solidFill>
                <a:latin typeface="+mn-lt"/>
              </a:rPr>
              <a:t>. </a:t>
            </a:r>
            <a:r>
              <a:rPr lang="en-US" sz="2000" kern="0" dirty="0" err="1">
                <a:solidFill>
                  <a:schemeClr val="tx1"/>
                </a:solidFill>
                <a:latin typeface="+mn-lt"/>
              </a:rPr>
              <a:t>Fusce</a:t>
            </a:r>
            <a:r>
              <a:rPr lang="en-US" sz="2000" kern="0" dirty="0">
                <a:solidFill>
                  <a:schemeClr val="tx1"/>
                </a:solidFill>
                <a:latin typeface="+mn-lt"/>
              </a:rPr>
              <a:t> est. </a:t>
            </a:r>
            <a:r>
              <a:rPr lang="en-US" sz="2000" kern="0" dirty="0" err="1">
                <a:solidFill>
                  <a:schemeClr val="tx1"/>
                </a:solidFill>
                <a:latin typeface="+mn-lt"/>
              </a:rPr>
              <a:t>Vivamus</a:t>
            </a:r>
            <a:r>
              <a:rPr lang="en-US" sz="2000" kern="0" dirty="0">
                <a:solidFill>
                  <a:schemeClr val="tx1"/>
                </a:solidFill>
                <a:latin typeface="+mn-lt"/>
              </a:rPr>
              <a:t> a </a:t>
            </a:r>
            <a:r>
              <a:rPr lang="en-US" sz="2000" kern="0" dirty="0" err="1">
                <a:solidFill>
                  <a:schemeClr val="tx1"/>
                </a:solidFill>
                <a:latin typeface="+mn-lt"/>
              </a:rPr>
              <a:t>tellus</a:t>
            </a:r>
            <a:r>
              <a:rPr lang="en-US" sz="2000" kern="0" dirty="0">
                <a:solidFill>
                  <a:schemeClr val="tx1"/>
                </a:solidFill>
                <a:latin typeface="+mn-lt"/>
              </a:rPr>
              <a:t>.</a:t>
            </a:r>
          </a:p>
          <a:p>
            <a:pPr marL="342900" indent="-342900"/>
            <a:r>
              <a:rPr lang="en-US" sz="2000" kern="0" dirty="0">
                <a:solidFill>
                  <a:schemeClr val="tx1"/>
                </a:solidFill>
                <a:latin typeface="+mn-lt"/>
              </a:rPr>
              <a:t>Aenean </a:t>
            </a:r>
            <a:r>
              <a:rPr lang="en-US" sz="2000" kern="0" dirty="0" err="1">
                <a:solidFill>
                  <a:schemeClr val="tx1"/>
                </a:solidFill>
                <a:latin typeface="+mn-lt"/>
              </a:rPr>
              <a:t>nec</a:t>
            </a:r>
            <a:r>
              <a:rPr lang="en-US" sz="2000" kern="0" dirty="0">
                <a:solidFill>
                  <a:schemeClr val="tx1"/>
                </a:solidFill>
                <a:latin typeface="+mn-lt"/>
              </a:rPr>
              <a:t> lorem. In </a:t>
            </a:r>
            <a:r>
              <a:rPr lang="en-US" sz="2000" kern="0" dirty="0" err="1">
                <a:solidFill>
                  <a:schemeClr val="tx1"/>
                </a:solidFill>
                <a:latin typeface="+mn-lt"/>
              </a:rPr>
              <a:t>porttitor</a:t>
            </a:r>
            <a:r>
              <a:rPr lang="en-US" sz="2000" kern="0" dirty="0">
                <a:solidFill>
                  <a:schemeClr val="tx1"/>
                </a:solidFill>
                <a:latin typeface="+mn-lt"/>
              </a:rPr>
              <a:t>. Donec </a:t>
            </a:r>
            <a:r>
              <a:rPr lang="en-US" sz="2000" kern="0" dirty="0" err="1">
                <a:solidFill>
                  <a:schemeClr val="tx1"/>
                </a:solidFill>
                <a:latin typeface="+mn-lt"/>
              </a:rPr>
              <a:t>laoreet</a:t>
            </a:r>
            <a:r>
              <a:rPr lang="en-US" sz="2000" kern="0" dirty="0">
                <a:solidFill>
                  <a:schemeClr val="tx1"/>
                </a:solidFill>
                <a:latin typeface="+mn-lt"/>
              </a:rPr>
              <a:t> </a:t>
            </a:r>
            <a:r>
              <a:rPr lang="en-US" sz="2000" kern="0" dirty="0" err="1">
                <a:solidFill>
                  <a:schemeClr val="tx1"/>
                </a:solidFill>
                <a:latin typeface="+mn-lt"/>
              </a:rPr>
              <a:t>nonummy</a:t>
            </a:r>
            <a:r>
              <a:rPr lang="en-US" sz="2000" kern="0" dirty="0">
                <a:solidFill>
                  <a:schemeClr val="tx1"/>
                </a:solidFill>
                <a:latin typeface="+mn-lt"/>
              </a:rPr>
              <a:t> </a:t>
            </a:r>
            <a:r>
              <a:rPr lang="en-US" sz="2000" kern="0" dirty="0" err="1">
                <a:solidFill>
                  <a:schemeClr val="tx1"/>
                </a:solidFill>
                <a:latin typeface="+mn-lt"/>
              </a:rPr>
              <a:t>augue</a:t>
            </a:r>
            <a:r>
              <a:rPr lang="en-US" sz="2000" kern="0" dirty="0">
                <a:solidFill>
                  <a:schemeClr val="tx1"/>
                </a:solidFill>
                <a:latin typeface="+mn-lt"/>
              </a:rPr>
              <a:t>.</a:t>
            </a:r>
          </a:p>
        </p:txBody>
      </p:sp>
    </p:spTree>
    <p:extLst>
      <p:ext uri="{BB962C8B-B14F-4D97-AF65-F5344CB8AC3E}">
        <p14:creationId xmlns:p14="http://schemas.microsoft.com/office/powerpoint/2010/main" val="3262771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36">
            <a:extLst>
              <a:ext uri="{FF2B5EF4-FFF2-40B4-BE49-F238E27FC236}">
                <a16:creationId xmlns:a16="http://schemas.microsoft.com/office/drawing/2014/main" id="{26B7AB1F-F444-3273-4A67-00AD5642D4DF}"/>
              </a:ext>
            </a:extLst>
          </p:cNvPr>
          <p:cNvSpPr/>
          <p:nvPr/>
        </p:nvSpPr>
        <p:spPr>
          <a:xfrm>
            <a:off x="336994" y="1457441"/>
            <a:ext cx="11859768" cy="822463"/>
          </a:xfrm>
          <a:prstGeom prst="rect">
            <a:avLst/>
          </a:prstGeom>
          <a:solidFill>
            <a:srgbClr val="FFFFFF"/>
          </a:solidFill>
          <a:ln>
            <a:noFill/>
          </a:ln>
        </p:spPr>
        <p:txBody>
          <a:bodyPr lIns="121900" tIns="121900" rIns="121900" bIns="121900" anchor="ctr" anchorCtr="0">
            <a:noAutofit/>
          </a:bodyPr>
          <a:lstStyle/>
          <a:p>
            <a:pPr lvl="0">
              <a:spcBef>
                <a:spcPts val="0"/>
              </a:spcBef>
              <a:buNone/>
            </a:pPr>
            <a:endParaRPr sz="2400"/>
          </a:p>
        </p:txBody>
      </p:sp>
      <p:sp>
        <p:nvSpPr>
          <p:cNvPr id="7" name="Rectangle 6">
            <a:extLst>
              <a:ext uri="{FF2B5EF4-FFF2-40B4-BE49-F238E27FC236}">
                <a16:creationId xmlns:a16="http://schemas.microsoft.com/office/drawing/2014/main" id="{F2C7C21A-E3BF-491A-9D8F-5A56D2B453C7}"/>
              </a:ext>
            </a:extLst>
          </p:cNvPr>
          <p:cNvSpPr/>
          <p:nvPr/>
        </p:nvSpPr>
        <p:spPr>
          <a:xfrm>
            <a:off x="325119" y="2"/>
            <a:ext cx="11582563" cy="1460500"/>
          </a:xfrm>
          <a:prstGeom prst="rect">
            <a:avLst/>
          </a:prstGeom>
          <a:solidFill>
            <a:srgbClr val="13314B"/>
          </a:solidFill>
          <a:ln w="12700" cap="flat" cmpd="sng" algn="ctr">
            <a:noFill/>
            <a:prstDash val="solid"/>
            <a:miter lim="800000"/>
          </a:ln>
          <a:effectLst/>
        </p:spPr>
        <p:txBody>
          <a:bodyPr rot="0" spcFirstLastPara="0" vert="horz" wrap="square" lIns="121920" tIns="60960" rIns="121920" bIns="60960" numCol="1" spcCol="0" rtlCol="0" fromWordArt="0" anchor="ctr" anchorCtr="0" forceAA="0" compatLnSpc="1">
            <a:prstTxWarp prst="textNoShape">
              <a:avLst/>
            </a:prstTxWarp>
            <a:noAutofit/>
          </a:bodyPr>
          <a:lstStyle/>
          <a:p>
            <a:pPr defTabSz="1219170">
              <a:lnSpc>
                <a:spcPct val="105000"/>
              </a:lnSpc>
              <a:spcAft>
                <a:spcPts val="1333"/>
              </a:spcAft>
              <a:defRPr/>
            </a:pPr>
            <a:r>
              <a:rPr lang="en-US" sz="1467" kern="0">
                <a:solidFill>
                  <a:sysClr val="window" lastClr="FFFFFF"/>
                </a:solidFill>
                <a:latin typeface="Georgia" panose="02040502050405020303" pitchFamily="18" charset="0"/>
                <a:ea typeface="PMingLiU" panose="02020500000000000000" pitchFamily="18" charset="-120"/>
                <a:cs typeface="Times New Roman" panose="02020603050405020304" pitchFamily="18" charset="0"/>
                <a:sym typeface="Arial"/>
              </a:rPr>
              <a:t> </a:t>
            </a:r>
          </a:p>
        </p:txBody>
      </p:sp>
      <p:sp>
        <p:nvSpPr>
          <p:cNvPr id="8" name="Text Box 2">
            <a:extLst>
              <a:ext uri="{FF2B5EF4-FFF2-40B4-BE49-F238E27FC236}">
                <a16:creationId xmlns:a16="http://schemas.microsoft.com/office/drawing/2014/main" id="{4707C556-0D42-4D7E-BEA8-5BC5203F1804}"/>
              </a:ext>
            </a:extLst>
          </p:cNvPr>
          <p:cNvSpPr txBox="1">
            <a:spLocks noChangeArrowheads="1"/>
          </p:cNvSpPr>
          <p:nvPr/>
        </p:nvSpPr>
        <p:spPr bwMode="auto">
          <a:xfrm>
            <a:off x="528742" y="195065"/>
            <a:ext cx="7768591" cy="1156215"/>
          </a:xfrm>
          <a:prstGeom prst="rect">
            <a:avLst/>
          </a:prstGeom>
          <a:noFill/>
          <a:ln w="9525">
            <a:noFill/>
            <a:miter lim="800000"/>
            <a:headEnd/>
            <a:tailEnd/>
          </a:ln>
        </p:spPr>
        <p:txBody>
          <a:bodyPr rot="0" vert="horz" wrap="square" lIns="121920" tIns="60960" rIns="121920" bIns="60960" anchor="t" anchorCtr="0">
            <a:noAutofit/>
          </a:bodyPr>
          <a:lstStyle/>
          <a:p>
            <a:pPr defTabSz="1219170">
              <a:lnSpc>
                <a:spcPct val="105000"/>
              </a:lnSpc>
              <a:spcAft>
                <a:spcPts val="1333"/>
              </a:spcAft>
            </a:pPr>
            <a:r>
              <a:rPr lang="en-US" sz="3000" b="1" kern="0" dirty="0">
                <a:solidFill>
                  <a:srgbClr val="FFFFFF"/>
                </a:solidFill>
                <a:latin typeface="Georgia" panose="02040502050405020303" pitchFamily="18" charset="0"/>
                <a:ea typeface="PMingLiU" panose="02020500000000000000" pitchFamily="18" charset="-120"/>
                <a:cs typeface="Times New Roman" panose="02020603050405020304" pitchFamily="18" charset="0"/>
                <a:sym typeface="Arial"/>
              </a:rPr>
              <a:t>EXAMPLE: Public Access Outcome </a:t>
            </a:r>
            <a:endParaRPr lang="en-US" sz="3000" kern="0" dirty="0">
              <a:solidFill>
                <a:srgbClr val="000000"/>
              </a:solidFill>
              <a:latin typeface="Georgia" panose="02040502050405020303" pitchFamily="18" charset="0"/>
              <a:ea typeface="PMingLiU" panose="02020500000000000000" pitchFamily="18" charset="-120"/>
              <a:cs typeface="Times New Roman" panose="02020603050405020304" pitchFamily="18" charset="0"/>
              <a:sym typeface="Arial"/>
            </a:endParaRPr>
          </a:p>
        </p:txBody>
      </p:sp>
      <p:sp>
        <p:nvSpPr>
          <p:cNvPr id="2" name="Shape 32">
            <a:extLst>
              <a:ext uri="{FF2B5EF4-FFF2-40B4-BE49-F238E27FC236}">
                <a16:creationId xmlns:a16="http://schemas.microsoft.com/office/drawing/2014/main" id="{2ACF65BB-8ECE-C681-4168-C68FD2BC3146}"/>
              </a:ext>
            </a:extLst>
          </p:cNvPr>
          <p:cNvSpPr/>
          <p:nvPr/>
        </p:nvSpPr>
        <p:spPr>
          <a:xfrm>
            <a:off x="8439152" y="0"/>
            <a:ext cx="3752848" cy="1460500"/>
          </a:xfrm>
          <a:prstGeom prst="rect">
            <a:avLst/>
          </a:prstGeom>
          <a:solidFill>
            <a:srgbClr val="18637B"/>
          </a:solidFill>
          <a:ln>
            <a:noFill/>
          </a:ln>
        </p:spPr>
        <p:txBody>
          <a:bodyPr lIns="121900" tIns="121900" rIns="121900" bIns="121900" anchor="ctr" anchorCtr="0">
            <a:noAutofit/>
          </a:bodyPr>
          <a:lstStyle/>
          <a:p>
            <a:pPr lvl="0" rtl="0">
              <a:spcBef>
                <a:spcPts val="0"/>
              </a:spcBef>
              <a:buNone/>
            </a:pPr>
            <a:endParaRPr sz="2400">
              <a:solidFill>
                <a:srgbClr val="114454"/>
              </a:solidFill>
            </a:endParaRPr>
          </a:p>
        </p:txBody>
      </p:sp>
      <p:sp>
        <p:nvSpPr>
          <p:cNvPr id="11" name="Text Box 2">
            <a:extLst>
              <a:ext uri="{FF2B5EF4-FFF2-40B4-BE49-F238E27FC236}">
                <a16:creationId xmlns:a16="http://schemas.microsoft.com/office/drawing/2014/main" id="{C6D3B199-50B7-3C43-BC3F-E2E18C0E8FD0}"/>
              </a:ext>
            </a:extLst>
          </p:cNvPr>
          <p:cNvSpPr txBox="1">
            <a:spLocks noChangeArrowheads="1"/>
          </p:cNvSpPr>
          <p:nvPr/>
        </p:nvSpPr>
        <p:spPr bwMode="auto">
          <a:xfrm>
            <a:off x="8528048" y="215385"/>
            <a:ext cx="3365925" cy="1075433"/>
          </a:xfrm>
          <a:prstGeom prst="rect">
            <a:avLst/>
          </a:prstGeom>
          <a:noFill/>
          <a:ln w="9525">
            <a:noFill/>
            <a:miter lim="800000"/>
            <a:headEnd/>
            <a:tailEnd/>
          </a:ln>
        </p:spPr>
        <p:txBody>
          <a:bodyPr rot="0" vert="horz" wrap="square" lIns="121920" tIns="60960" rIns="121920" bIns="60960" anchor="t" anchorCtr="0">
            <a:noAutofit/>
          </a:bodyPr>
          <a:lstStyle/>
          <a:p>
            <a:pPr algn="ctr" defTabSz="1219170">
              <a:lnSpc>
                <a:spcPct val="105000"/>
              </a:lnSpc>
              <a:spcAft>
                <a:spcPts val="1333"/>
              </a:spcAft>
            </a:pPr>
            <a:r>
              <a:rPr lang="en-US" sz="1400"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OUTCOME DISPOSITION ADVICE TO MANAGEMENT BOARD:</a:t>
            </a:r>
            <a:r>
              <a:rPr lang="en-US" sz="1400" b="1" kern="0" dirty="0">
                <a:solidFill>
                  <a:srgbClr val="FFFFFF"/>
                </a:solidFill>
                <a:latin typeface="Georgia" panose="02040502050405020303" pitchFamily="18" charset="0"/>
                <a:ea typeface="PMingLiU" panose="02020500000000000000" pitchFamily="18" charset="-120"/>
                <a:cs typeface="Times New Roman" panose="02020603050405020304" pitchFamily="18" charset="0"/>
                <a:sym typeface="Arial"/>
              </a:rPr>
              <a:t> </a:t>
            </a:r>
            <a:r>
              <a:rPr lang="en-US" sz="3200" kern="0" dirty="0">
                <a:solidFill>
                  <a:srgbClr val="FFFFFF"/>
                </a:solidFill>
                <a:latin typeface="Georgia" panose="02040502050405020303" pitchFamily="18" charset="0"/>
                <a:ea typeface="PMingLiU" panose="02020500000000000000" pitchFamily="18" charset="-120"/>
                <a:cs typeface="Times New Roman" panose="02020603050405020304" pitchFamily="18" charset="0"/>
                <a:sym typeface="Arial"/>
              </a:rPr>
              <a:t>[DISPOSITION]</a:t>
            </a:r>
            <a:endParaRPr lang="en-US" sz="2000" kern="0" dirty="0">
              <a:solidFill>
                <a:srgbClr val="000000"/>
              </a:solidFill>
              <a:latin typeface="Georgia" panose="02040502050405020303" pitchFamily="18" charset="0"/>
              <a:ea typeface="PMingLiU" panose="02020500000000000000" pitchFamily="18" charset="-120"/>
              <a:cs typeface="Times New Roman" panose="02020603050405020304" pitchFamily="18" charset="0"/>
              <a:sym typeface="Arial"/>
            </a:endParaRPr>
          </a:p>
        </p:txBody>
      </p:sp>
      <p:sp>
        <p:nvSpPr>
          <p:cNvPr id="20" name="Text Placeholder 3">
            <a:extLst>
              <a:ext uri="{FF2B5EF4-FFF2-40B4-BE49-F238E27FC236}">
                <a16:creationId xmlns:a16="http://schemas.microsoft.com/office/drawing/2014/main" id="{3F201934-7C2C-EA26-DFAC-E593C3ABE0FA}"/>
              </a:ext>
            </a:extLst>
          </p:cNvPr>
          <p:cNvSpPr txBox="1">
            <a:spLocks/>
          </p:cNvSpPr>
          <p:nvPr/>
        </p:nvSpPr>
        <p:spPr>
          <a:xfrm>
            <a:off x="528741" y="1566663"/>
            <a:ext cx="11365231" cy="993657"/>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a:lstStyle>
          <a:p>
            <a:r>
              <a:rPr lang="en-US" sz="2000" b="1" kern="0" dirty="0">
                <a:solidFill>
                  <a:schemeClr val="tx1"/>
                </a:solidFill>
                <a:latin typeface="Georgia" panose="02040502050405020303" pitchFamily="18" charset="0"/>
                <a:ea typeface="PMingLiU" panose="02020500000000000000" pitchFamily="18" charset="-120"/>
                <a:cs typeface="Times New Roman" panose="02020603050405020304" pitchFamily="18" charset="0"/>
                <a:sym typeface="Arial"/>
              </a:rPr>
              <a:t>OUTCOME: </a:t>
            </a:r>
            <a:r>
              <a:rPr lang="en-US" sz="2000" kern="0" dirty="0">
                <a:solidFill>
                  <a:schemeClr val="tx1"/>
                </a:solidFill>
                <a:latin typeface="Georgia" panose="02040502050405020303" pitchFamily="18" charset="0"/>
                <a:ea typeface="PMingLiU" panose="02020500000000000000" pitchFamily="18" charset="-120"/>
                <a:cs typeface="Times New Roman" panose="02020603050405020304" pitchFamily="18" charset="0"/>
                <a:sym typeface="Arial"/>
              </a:rPr>
              <a:t>By 2025, add 300 new public access sites, with a strong emphasis on providing opportunities for boating, swimming and fishing, where feasible. (2010 baseline year) </a:t>
            </a:r>
          </a:p>
          <a:p>
            <a:endParaRPr lang="en-US" sz="2000" kern="0" dirty="0">
              <a:solidFill>
                <a:schemeClr val="tx1"/>
              </a:solidFill>
            </a:endParaRPr>
          </a:p>
        </p:txBody>
      </p:sp>
      <p:sp>
        <p:nvSpPr>
          <p:cNvPr id="5" name="TextBox 4">
            <a:extLst>
              <a:ext uri="{FF2B5EF4-FFF2-40B4-BE49-F238E27FC236}">
                <a16:creationId xmlns:a16="http://schemas.microsoft.com/office/drawing/2014/main" id="{2F4A3C0A-46E2-639D-B355-CF5A997BCCB4}"/>
              </a:ext>
            </a:extLst>
          </p:cNvPr>
          <p:cNvSpPr txBox="1"/>
          <p:nvPr/>
        </p:nvSpPr>
        <p:spPr>
          <a:xfrm>
            <a:off x="6592981" y="6478269"/>
            <a:ext cx="5300992" cy="338554"/>
          </a:xfrm>
          <a:prstGeom prst="rect">
            <a:avLst/>
          </a:prstGeom>
          <a:noFill/>
        </p:spPr>
        <p:txBody>
          <a:bodyPr wrap="square" rtlCol="0">
            <a:spAutoFit/>
          </a:bodyPr>
          <a:lstStyle/>
          <a:p>
            <a:pPr algn="r"/>
            <a:r>
              <a:rPr lang="en-US" sz="1600" dirty="0"/>
              <a:t>Presented by: [Name]</a:t>
            </a:r>
          </a:p>
        </p:txBody>
      </p:sp>
      <p:sp>
        <p:nvSpPr>
          <p:cNvPr id="10" name="Text Placeholder 2">
            <a:extLst>
              <a:ext uri="{FF2B5EF4-FFF2-40B4-BE49-F238E27FC236}">
                <a16:creationId xmlns:a16="http://schemas.microsoft.com/office/drawing/2014/main" id="{DE9BB3F5-9342-A79C-6207-DF6971AB556E}"/>
              </a:ext>
            </a:extLst>
          </p:cNvPr>
          <p:cNvSpPr>
            <a:spLocks noGrp="1"/>
          </p:cNvSpPr>
          <p:nvPr>
            <p:ph type="body" idx="1"/>
          </p:nvPr>
        </p:nvSpPr>
        <p:spPr>
          <a:xfrm>
            <a:off x="609437" y="2666481"/>
            <a:ext cx="5488662" cy="3881165"/>
          </a:xfrm>
        </p:spPr>
        <p:txBody>
          <a:bodyPr/>
          <a:lstStyle/>
          <a:p>
            <a:pPr marL="342900" indent="-342900"/>
            <a:r>
              <a:rPr lang="en-US" sz="2000" dirty="0">
                <a:solidFill>
                  <a:schemeClr val="tx1"/>
                </a:solidFill>
                <a:latin typeface="+mn-lt"/>
              </a:rPr>
              <a:t>GOAL: </a:t>
            </a:r>
            <a:r>
              <a:rPr lang="en-US" sz="2000">
                <a:solidFill>
                  <a:schemeClr val="tx1"/>
                </a:solidFill>
                <a:latin typeface="+mn-lt"/>
              </a:rPr>
              <a:t>Public Access</a:t>
            </a:r>
            <a:endParaRPr lang="en-US" sz="2000" dirty="0">
              <a:solidFill>
                <a:schemeClr val="tx1"/>
              </a:solidFill>
              <a:latin typeface="+mn-lt"/>
            </a:endParaRPr>
          </a:p>
          <a:p>
            <a:pPr marL="342900" indent="-342900"/>
            <a:r>
              <a:rPr lang="en-US" sz="2000" dirty="0">
                <a:solidFill>
                  <a:schemeClr val="tx1"/>
                </a:solidFill>
                <a:latin typeface="+mn-lt"/>
              </a:rPr>
              <a:t>LEAD: </a:t>
            </a:r>
            <a:r>
              <a:rPr lang="en-US" sz="2000" kern="0" dirty="0">
                <a:solidFill>
                  <a:schemeClr val="tx1"/>
                </a:solidFill>
                <a:latin typeface="+mn-lt"/>
              </a:rPr>
              <a:t>Fostering Chesapeake Stewardship Goal Implementation Team (GIT 5) – Public Access Workgroup</a:t>
            </a:r>
          </a:p>
          <a:p>
            <a:pPr marL="342900" indent="-342900"/>
            <a:endParaRPr lang="en-US" sz="2000" dirty="0">
              <a:solidFill>
                <a:schemeClr val="tx1"/>
              </a:solidFill>
              <a:latin typeface="+mn-lt"/>
            </a:endParaRPr>
          </a:p>
          <a:p>
            <a:pPr marL="342900" indent="-342900"/>
            <a:r>
              <a:rPr lang="en-US" sz="2000" kern="0" dirty="0">
                <a:solidFill>
                  <a:schemeClr val="tx1"/>
                </a:solidFill>
                <a:latin typeface="+mn-lt"/>
              </a:rPr>
              <a:t>[Additional Details of Recommendation]</a:t>
            </a:r>
          </a:p>
          <a:p>
            <a:pPr marL="342900" indent="-342900"/>
            <a:r>
              <a:rPr lang="en-US" sz="2000" kern="0" dirty="0">
                <a:solidFill>
                  <a:schemeClr val="tx1"/>
                </a:solidFill>
                <a:latin typeface="+mn-lt"/>
              </a:rPr>
              <a:t>[Key factors from Guiding Questions and EC Charge]</a:t>
            </a:r>
          </a:p>
          <a:p>
            <a:pPr marL="342900" indent="-342900"/>
            <a:r>
              <a:rPr lang="en-US" sz="2000" kern="0" dirty="0">
                <a:solidFill>
                  <a:schemeClr val="tx1"/>
                </a:solidFill>
                <a:latin typeface="+mn-lt"/>
              </a:rPr>
              <a:t>Lorem ipsum dolor sit </a:t>
            </a:r>
            <a:r>
              <a:rPr lang="en-US" sz="2000" kern="0" dirty="0" err="1">
                <a:solidFill>
                  <a:schemeClr val="tx1"/>
                </a:solidFill>
                <a:latin typeface="+mn-lt"/>
              </a:rPr>
              <a:t>amet</a:t>
            </a:r>
            <a:r>
              <a:rPr lang="en-US" sz="2000" kern="0" dirty="0">
                <a:solidFill>
                  <a:schemeClr val="tx1"/>
                </a:solidFill>
                <a:latin typeface="+mn-lt"/>
              </a:rPr>
              <a:t>, </a:t>
            </a:r>
            <a:r>
              <a:rPr lang="en-US" sz="2000" kern="0" dirty="0" err="1">
                <a:solidFill>
                  <a:schemeClr val="tx1"/>
                </a:solidFill>
                <a:latin typeface="+mn-lt"/>
              </a:rPr>
              <a:t>consectetuer</a:t>
            </a:r>
            <a:r>
              <a:rPr lang="en-US" sz="2000" kern="0" dirty="0">
                <a:solidFill>
                  <a:schemeClr val="tx1"/>
                </a:solidFill>
                <a:latin typeface="+mn-lt"/>
              </a:rPr>
              <a:t> </a:t>
            </a:r>
            <a:r>
              <a:rPr lang="en-US" sz="2000" kern="0" dirty="0" err="1">
                <a:solidFill>
                  <a:schemeClr val="tx1"/>
                </a:solidFill>
                <a:latin typeface="+mn-lt"/>
              </a:rPr>
              <a:t>adipiscing</a:t>
            </a:r>
            <a:r>
              <a:rPr lang="en-US" sz="2000" kern="0" dirty="0">
                <a:solidFill>
                  <a:schemeClr val="tx1"/>
                </a:solidFill>
                <a:latin typeface="+mn-lt"/>
              </a:rPr>
              <a:t> </a:t>
            </a:r>
            <a:r>
              <a:rPr lang="en-US" sz="2000" kern="0" dirty="0" err="1">
                <a:solidFill>
                  <a:schemeClr val="tx1"/>
                </a:solidFill>
                <a:latin typeface="+mn-lt"/>
              </a:rPr>
              <a:t>elit</a:t>
            </a:r>
            <a:r>
              <a:rPr lang="en-US" sz="2000" kern="0" dirty="0">
                <a:solidFill>
                  <a:schemeClr val="tx1"/>
                </a:solidFill>
                <a:latin typeface="+mn-lt"/>
              </a:rPr>
              <a:t>. Maecenas </a:t>
            </a:r>
            <a:r>
              <a:rPr lang="en-US" sz="2000" kern="0" dirty="0" err="1">
                <a:solidFill>
                  <a:schemeClr val="tx1"/>
                </a:solidFill>
                <a:latin typeface="+mn-lt"/>
              </a:rPr>
              <a:t>porttitor</a:t>
            </a:r>
            <a:r>
              <a:rPr lang="en-US" sz="2000" kern="0" dirty="0">
                <a:solidFill>
                  <a:schemeClr val="tx1"/>
                </a:solidFill>
                <a:latin typeface="+mn-lt"/>
              </a:rPr>
              <a:t> </a:t>
            </a:r>
            <a:r>
              <a:rPr lang="en-US" sz="2000" kern="0" dirty="0" err="1">
                <a:solidFill>
                  <a:schemeClr val="tx1"/>
                </a:solidFill>
                <a:latin typeface="+mn-lt"/>
              </a:rPr>
              <a:t>congue</a:t>
            </a:r>
            <a:r>
              <a:rPr lang="en-US" sz="2000" kern="0" dirty="0">
                <a:solidFill>
                  <a:schemeClr val="tx1"/>
                </a:solidFill>
                <a:latin typeface="+mn-lt"/>
              </a:rPr>
              <a:t>. </a:t>
            </a:r>
          </a:p>
          <a:p>
            <a:pPr marL="342900" indent="-342900"/>
            <a:r>
              <a:rPr lang="en-US" sz="2000" kern="0" dirty="0" err="1">
                <a:solidFill>
                  <a:schemeClr val="tx1"/>
                </a:solidFill>
                <a:latin typeface="+mn-lt"/>
              </a:rPr>
              <a:t>Fusce</a:t>
            </a:r>
            <a:r>
              <a:rPr lang="en-US" sz="2000" kern="0" dirty="0">
                <a:solidFill>
                  <a:schemeClr val="tx1"/>
                </a:solidFill>
                <a:latin typeface="+mn-lt"/>
              </a:rPr>
              <a:t> </a:t>
            </a:r>
            <a:r>
              <a:rPr lang="en-US" sz="2000" kern="0" dirty="0" err="1">
                <a:solidFill>
                  <a:schemeClr val="tx1"/>
                </a:solidFill>
                <a:latin typeface="+mn-lt"/>
              </a:rPr>
              <a:t>posuere</a:t>
            </a:r>
            <a:r>
              <a:rPr lang="en-US" sz="2000" kern="0" dirty="0">
                <a:solidFill>
                  <a:schemeClr val="tx1"/>
                </a:solidFill>
                <a:latin typeface="+mn-lt"/>
              </a:rPr>
              <a:t>, magna sed pulvinar </a:t>
            </a:r>
            <a:r>
              <a:rPr lang="en-US" sz="2000" kern="0" dirty="0" err="1">
                <a:solidFill>
                  <a:schemeClr val="tx1"/>
                </a:solidFill>
                <a:latin typeface="+mn-lt"/>
              </a:rPr>
              <a:t>ultricies</a:t>
            </a:r>
            <a:r>
              <a:rPr lang="en-US" sz="2000" kern="0" dirty="0">
                <a:solidFill>
                  <a:schemeClr val="tx1"/>
                </a:solidFill>
                <a:latin typeface="+mn-lt"/>
              </a:rPr>
              <a:t>, </a:t>
            </a:r>
            <a:r>
              <a:rPr lang="en-US" sz="2000" kern="0" dirty="0" err="1">
                <a:solidFill>
                  <a:schemeClr val="tx1"/>
                </a:solidFill>
                <a:latin typeface="+mn-lt"/>
              </a:rPr>
              <a:t>purus</a:t>
            </a:r>
            <a:r>
              <a:rPr lang="en-US" sz="2000" kern="0" dirty="0">
                <a:solidFill>
                  <a:schemeClr val="tx1"/>
                </a:solidFill>
                <a:latin typeface="+mn-lt"/>
              </a:rPr>
              <a:t> </a:t>
            </a:r>
            <a:r>
              <a:rPr lang="en-US" sz="2000" kern="0" dirty="0" err="1">
                <a:solidFill>
                  <a:schemeClr val="tx1"/>
                </a:solidFill>
                <a:latin typeface="+mn-lt"/>
              </a:rPr>
              <a:t>lectus</a:t>
            </a:r>
            <a:r>
              <a:rPr lang="en-US" sz="2000" kern="0" dirty="0">
                <a:solidFill>
                  <a:schemeClr val="tx1"/>
                </a:solidFill>
                <a:latin typeface="+mn-lt"/>
              </a:rPr>
              <a:t> </a:t>
            </a:r>
            <a:r>
              <a:rPr lang="en-US" sz="2000" kern="0" dirty="0" err="1">
                <a:solidFill>
                  <a:schemeClr val="tx1"/>
                </a:solidFill>
                <a:latin typeface="+mn-lt"/>
              </a:rPr>
              <a:t>malesuada</a:t>
            </a:r>
            <a:r>
              <a:rPr lang="en-US" sz="2000" kern="0" dirty="0">
                <a:solidFill>
                  <a:schemeClr val="tx1"/>
                </a:solidFill>
                <a:latin typeface="+mn-lt"/>
              </a:rPr>
              <a:t> libero, sit.</a:t>
            </a:r>
          </a:p>
        </p:txBody>
      </p:sp>
      <p:sp>
        <p:nvSpPr>
          <p:cNvPr id="12" name="Text Placeholder 2">
            <a:extLst>
              <a:ext uri="{FF2B5EF4-FFF2-40B4-BE49-F238E27FC236}">
                <a16:creationId xmlns:a16="http://schemas.microsoft.com/office/drawing/2014/main" id="{F41EF57D-B84B-6E3A-FEC8-148F63E2A1C4}"/>
              </a:ext>
            </a:extLst>
          </p:cNvPr>
          <p:cNvSpPr txBox="1">
            <a:spLocks/>
          </p:cNvSpPr>
          <p:nvPr/>
        </p:nvSpPr>
        <p:spPr>
          <a:xfrm>
            <a:off x="6405311" y="2666481"/>
            <a:ext cx="5488662" cy="3881165"/>
          </a:xfrm>
          <a:prstGeom prst="rect">
            <a:avLst/>
          </a:prstGeom>
          <a:noFill/>
          <a:ln>
            <a:noFill/>
          </a:ln>
        </p:spPr>
        <p:txBody>
          <a:bodyPr lIns="91425" tIns="91425" rIns="91425" bIns="91425" anchor="t" anchorCtr="0"/>
          <a:lstStyle>
            <a:defPPr marR="0" lvl="0" algn="l" rtl="0">
              <a:lnSpc>
                <a:spcPct val="100000"/>
              </a:lnSpc>
              <a:spcBef>
                <a:spcPts val="0"/>
              </a:spcBef>
              <a:spcAft>
                <a:spcPts val="0"/>
              </a:spcAft>
            </a:defPPr>
            <a:lvl1pPr marR="0" lvl="0" algn="l" rtl="0">
              <a:lnSpc>
                <a:spcPct val="100000"/>
              </a:lnSpc>
              <a:spcBef>
                <a:spcPts val="0"/>
              </a:spcBef>
              <a:spcAft>
                <a:spcPts val="0"/>
              </a:spcAft>
              <a:buClr>
                <a:srgbClr val="114454"/>
              </a:buClr>
              <a:buSzPct val="100000"/>
              <a:buFont typeface="Nixie One"/>
              <a:buChar char="▪"/>
              <a:defRPr sz="3733" b="0" i="0" u="none" strike="noStrike" cap="none">
                <a:solidFill>
                  <a:srgbClr val="114454"/>
                </a:solidFill>
                <a:latin typeface="Nixie One"/>
                <a:ea typeface="Nixie One"/>
                <a:cs typeface="Nixie One"/>
                <a:sym typeface="Nixie One"/>
              </a:defRPr>
            </a:lvl1pPr>
            <a:lvl2pPr marR="0" lvl="1" algn="l" rtl="0">
              <a:lnSpc>
                <a:spcPct val="100000"/>
              </a:lnSpc>
              <a:spcBef>
                <a:spcPts val="0"/>
              </a:spcBef>
              <a:spcAft>
                <a:spcPts val="0"/>
              </a:spcAft>
              <a:buClr>
                <a:srgbClr val="114454"/>
              </a:buClr>
              <a:buSzPct val="100000"/>
              <a:buFont typeface="Nixie One"/>
              <a:buChar char="▫"/>
              <a:defRPr sz="3733" b="0" i="0" u="none" strike="noStrike" cap="none">
                <a:solidFill>
                  <a:srgbClr val="114454"/>
                </a:solidFill>
                <a:latin typeface="Nixie One"/>
                <a:ea typeface="Nixie One"/>
                <a:cs typeface="Nixie One"/>
                <a:sym typeface="Nixie One"/>
              </a:defRPr>
            </a:lvl2pPr>
            <a:lvl3pPr marR="0" lvl="2" algn="l" rtl="0">
              <a:lnSpc>
                <a:spcPct val="100000"/>
              </a:lnSpc>
              <a:spcBef>
                <a:spcPts val="0"/>
              </a:spcBef>
              <a:spcAft>
                <a:spcPts val="0"/>
              </a:spcAft>
              <a:buClr>
                <a:srgbClr val="114454"/>
              </a:buClr>
              <a:buSzPct val="100000"/>
              <a:buFont typeface="Nixie One"/>
              <a:buNone/>
              <a:defRPr sz="3733" b="0" i="0" u="none" strike="noStrike" cap="none">
                <a:solidFill>
                  <a:srgbClr val="114454"/>
                </a:solidFill>
                <a:latin typeface="Nixie One"/>
                <a:ea typeface="Nixie One"/>
                <a:cs typeface="Nixie One"/>
                <a:sym typeface="Nixie One"/>
              </a:defRPr>
            </a:lvl3pPr>
            <a:lvl4pPr marR="0" lvl="3" algn="l" rtl="0">
              <a:lnSpc>
                <a:spcPct val="100000"/>
              </a:lnSpc>
              <a:spcBef>
                <a:spcPts val="0"/>
              </a:spcBef>
              <a:spcAft>
                <a:spcPts val="0"/>
              </a:spcAft>
              <a:buClr>
                <a:srgbClr val="114454"/>
              </a:buClr>
              <a:buSzPct val="100000"/>
              <a:buFont typeface="Nixie One"/>
              <a:buNone/>
              <a:defRPr sz="3733" b="0" i="0" u="none" strike="noStrike" cap="none">
                <a:solidFill>
                  <a:srgbClr val="114454"/>
                </a:solidFill>
                <a:latin typeface="Nixie One"/>
                <a:ea typeface="Nixie One"/>
                <a:cs typeface="Nixie One"/>
                <a:sym typeface="Nixie One"/>
              </a:defRPr>
            </a:lvl4pPr>
            <a:lvl5pPr marR="0" lvl="4" algn="l" rtl="0">
              <a:lnSpc>
                <a:spcPct val="100000"/>
              </a:lnSpc>
              <a:spcBef>
                <a:spcPts val="0"/>
              </a:spcBef>
              <a:spcAft>
                <a:spcPts val="0"/>
              </a:spcAft>
              <a:buClr>
                <a:srgbClr val="114454"/>
              </a:buClr>
              <a:buSzPct val="100000"/>
              <a:buFont typeface="Nixie One"/>
              <a:buNone/>
              <a:defRPr sz="3733" b="0" i="0" u="none" strike="noStrike" cap="none">
                <a:solidFill>
                  <a:srgbClr val="114454"/>
                </a:solidFill>
                <a:latin typeface="Nixie One"/>
                <a:ea typeface="Nixie One"/>
                <a:cs typeface="Nixie One"/>
                <a:sym typeface="Nixie One"/>
              </a:defRPr>
            </a:lvl5pPr>
            <a:lvl6pPr marR="0" lvl="5" algn="l" rtl="0">
              <a:lnSpc>
                <a:spcPct val="100000"/>
              </a:lnSpc>
              <a:spcBef>
                <a:spcPts val="0"/>
              </a:spcBef>
              <a:spcAft>
                <a:spcPts val="0"/>
              </a:spcAft>
              <a:buClr>
                <a:srgbClr val="114454"/>
              </a:buClr>
              <a:buSzPct val="100000"/>
              <a:buFont typeface="Nixie One"/>
              <a:buNone/>
              <a:defRPr sz="3733" b="0" i="0" u="none" strike="noStrike" cap="none">
                <a:solidFill>
                  <a:srgbClr val="114454"/>
                </a:solidFill>
                <a:latin typeface="Nixie One"/>
                <a:ea typeface="Nixie One"/>
                <a:cs typeface="Nixie One"/>
                <a:sym typeface="Nixie One"/>
              </a:defRPr>
            </a:lvl6pPr>
            <a:lvl7pPr marR="0" lvl="6" algn="l" rtl="0">
              <a:lnSpc>
                <a:spcPct val="100000"/>
              </a:lnSpc>
              <a:spcBef>
                <a:spcPts val="0"/>
              </a:spcBef>
              <a:spcAft>
                <a:spcPts val="0"/>
              </a:spcAft>
              <a:buClr>
                <a:srgbClr val="114454"/>
              </a:buClr>
              <a:buSzPct val="100000"/>
              <a:buFont typeface="Nixie One"/>
              <a:buNone/>
              <a:defRPr sz="3733" b="0" i="0" u="none" strike="noStrike" cap="none">
                <a:solidFill>
                  <a:srgbClr val="114454"/>
                </a:solidFill>
                <a:latin typeface="Nixie One"/>
                <a:ea typeface="Nixie One"/>
                <a:cs typeface="Nixie One"/>
                <a:sym typeface="Nixie One"/>
              </a:defRPr>
            </a:lvl7pPr>
            <a:lvl8pPr marR="0" lvl="7" algn="l" rtl="0">
              <a:lnSpc>
                <a:spcPct val="100000"/>
              </a:lnSpc>
              <a:spcBef>
                <a:spcPts val="0"/>
              </a:spcBef>
              <a:spcAft>
                <a:spcPts val="0"/>
              </a:spcAft>
              <a:buClr>
                <a:srgbClr val="114454"/>
              </a:buClr>
              <a:buSzPct val="100000"/>
              <a:buFont typeface="Nixie One"/>
              <a:buNone/>
              <a:defRPr sz="3733" b="0" i="0" u="none" strike="noStrike" cap="none">
                <a:solidFill>
                  <a:srgbClr val="114454"/>
                </a:solidFill>
                <a:latin typeface="Nixie One"/>
                <a:ea typeface="Nixie One"/>
                <a:cs typeface="Nixie One"/>
                <a:sym typeface="Nixie One"/>
              </a:defRPr>
            </a:lvl8pPr>
            <a:lvl9pPr marR="0" lvl="8" algn="l" rtl="0">
              <a:lnSpc>
                <a:spcPct val="100000"/>
              </a:lnSpc>
              <a:spcBef>
                <a:spcPts val="0"/>
              </a:spcBef>
              <a:spcAft>
                <a:spcPts val="0"/>
              </a:spcAft>
              <a:buClr>
                <a:srgbClr val="114454"/>
              </a:buClr>
              <a:buSzPct val="100000"/>
              <a:buFont typeface="Nixie One"/>
              <a:buNone/>
              <a:defRPr sz="3733" b="0" i="0" u="none" strike="noStrike" cap="none">
                <a:solidFill>
                  <a:srgbClr val="114454"/>
                </a:solidFill>
                <a:latin typeface="Nixie One"/>
                <a:ea typeface="Nixie One"/>
                <a:cs typeface="Nixie One"/>
                <a:sym typeface="Nixie One"/>
              </a:defRPr>
            </a:lvl9pPr>
          </a:lstStyle>
          <a:p>
            <a:pPr marL="342900" indent="-342900"/>
            <a:r>
              <a:rPr lang="en-US" sz="2000" kern="0" dirty="0">
                <a:solidFill>
                  <a:schemeClr val="tx1"/>
                </a:solidFill>
                <a:latin typeface="+mn-lt"/>
              </a:rPr>
              <a:t>Lorem ipsum dolor sit </a:t>
            </a:r>
            <a:r>
              <a:rPr lang="en-US" sz="2000" kern="0" dirty="0" err="1">
                <a:solidFill>
                  <a:schemeClr val="tx1"/>
                </a:solidFill>
                <a:latin typeface="+mn-lt"/>
              </a:rPr>
              <a:t>amet</a:t>
            </a:r>
            <a:r>
              <a:rPr lang="en-US" sz="2000" kern="0" dirty="0">
                <a:solidFill>
                  <a:schemeClr val="tx1"/>
                </a:solidFill>
                <a:latin typeface="+mn-lt"/>
              </a:rPr>
              <a:t>, </a:t>
            </a:r>
            <a:r>
              <a:rPr lang="en-US" sz="2000" kern="0" dirty="0" err="1">
                <a:solidFill>
                  <a:schemeClr val="tx1"/>
                </a:solidFill>
                <a:latin typeface="+mn-lt"/>
              </a:rPr>
              <a:t>consectetuer</a:t>
            </a:r>
            <a:r>
              <a:rPr lang="en-US" sz="2000" kern="0" dirty="0">
                <a:solidFill>
                  <a:schemeClr val="tx1"/>
                </a:solidFill>
                <a:latin typeface="+mn-lt"/>
              </a:rPr>
              <a:t> </a:t>
            </a:r>
            <a:r>
              <a:rPr lang="en-US" sz="2000" kern="0" dirty="0" err="1">
                <a:solidFill>
                  <a:schemeClr val="tx1"/>
                </a:solidFill>
                <a:latin typeface="+mn-lt"/>
              </a:rPr>
              <a:t>adipiscing</a:t>
            </a:r>
            <a:r>
              <a:rPr lang="en-US" sz="2000" kern="0" dirty="0">
                <a:solidFill>
                  <a:schemeClr val="tx1"/>
                </a:solidFill>
                <a:latin typeface="+mn-lt"/>
              </a:rPr>
              <a:t> </a:t>
            </a:r>
            <a:r>
              <a:rPr lang="en-US" sz="2000" kern="0" dirty="0" err="1">
                <a:solidFill>
                  <a:schemeClr val="tx1"/>
                </a:solidFill>
                <a:latin typeface="+mn-lt"/>
              </a:rPr>
              <a:t>elit</a:t>
            </a:r>
            <a:r>
              <a:rPr lang="en-US" sz="2000" kern="0" dirty="0">
                <a:solidFill>
                  <a:schemeClr val="tx1"/>
                </a:solidFill>
                <a:latin typeface="+mn-lt"/>
              </a:rPr>
              <a:t>. </a:t>
            </a:r>
          </a:p>
          <a:p>
            <a:pPr marL="342900" indent="-342900"/>
            <a:r>
              <a:rPr lang="en-US" sz="2000" kern="0" dirty="0">
                <a:solidFill>
                  <a:schemeClr val="tx1"/>
                </a:solidFill>
                <a:latin typeface="+mn-lt"/>
              </a:rPr>
              <a:t>Maecenas </a:t>
            </a:r>
            <a:r>
              <a:rPr lang="en-US" sz="2000" kern="0" dirty="0" err="1">
                <a:solidFill>
                  <a:schemeClr val="tx1"/>
                </a:solidFill>
                <a:latin typeface="+mn-lt"/>
              </a:rPr>
              <a:t>porttitor</a:t>
            </a:r>
            <a:r>
              <a:rPr lang="en-US" sz="2000" kern="0" dirty="0">
                <a:solidFill>
                  <a:schemeClr val="tx1"/>
                </a:solidFill>
                <a:latin typeface="+mn-lt"/>
              </a:rPr>
              <a:t> </a:t>
            </a:r>
            <a:r>
              <a:rPr lang="en-US" sz="2000" kern="0" dirty="0" err="1">
                <a:solidFill>
                  <a:schemeClr val="tx1"/>
                </a:solidFill>
                <a:latin typeface="+mn-lt"/>
              </a:rPr>
              <a:t>congue</a:t>
            </a:r>
            <a:r>
              <a:rPr lang="en-US" sz="2000" kern="0" dirty="0">
                <a:solidFill>
                  <a:schemeClr val="tx1"/>
                </a:solidFill>
                <a:latin typeface="+mn-lt"/>
              </a:rPr>
              <a:t> </a:t>
            </a:r>
            <a:r>
              <a:rPr lang="en-US" sz="2000" kern="0" dirty="0" err="1">
                <a:solidFill>
                  <a:schemeClr val="tx1"/>
                </a:solidFill>
                <a:latin typeface="+mn-lt"/>
              </a:rPr>
              <a:t>massa</a:t>
            </a:r>
            <a:r>
              <a:rPr lang="en-US" sz="2000" kern="0" dirty="0">
                <a:solidFill>
                  <a:schemeClr val="tx1"/>
                </a:solidFill>
                <a:latin typeface="+mn-lt"/>
              </a:rPr>
              <a:t>. </a:t>
            </a:r>
            <a:r>
              <a:rPr lang="en-US" sz="2000" kern="0" dirty="0" err="1">
                <a:solidFill>
                  <a:schemeClr val="tx1"/>
                </a:solidFill>
                <a:latin typeface="+mn-lt"/>
              </a:rPr>
              <a:t>Fusce</a:t>
            </a:r>
            <a:r>
              <a:rPr lang="en-US" sz="2000" kern="0" dirty="0">
                <a:solidFill>
                  <a:schemeClr val="tx1"/>
                </a:solidFill>
                <a:latin typeface="+mn-lt"/>
              </a:rPr>
              <a:t> </a:t>
            </a:r>
            <a:r>
              <a:rPr lang="en-US" sz="2000" kern="0" dirty="0" err="1">
                <a:solidFill>
                  <a:schemeClr val="tx1"/>
                </a:solidFill>
                <a:latin typeface="+mn-lt"/>
              </a:rPr>
              <a:t>posuere</a:t>
            </a:r>
            <a:r>
              <a:rPr lang="en-US" sz="2000" kern="0" dirty="0">
                <a:solidFill>
                  <a:schemeClr val="tx1"/>
                </a:solidFill>
                <a:latin typeface="+mn-lt"/>
              </a:rPr>
              <a:t>, magna sed pulvinar </a:t>
            </a:r>
            <a:r>
              <a:rPr lang="en-US" sz="2000" kern="0" dirty="0" err="1">
                <a:solidFill>
                  <a:schemeClr val="tx1"/>
                </a:solidFill>
                <a:latin typeface="+mn-lt"/>
              </a:rPr>
              <a:t>ultricies</a:t>
            </a:r>
            <a:r>
              <a:rPr lang="en-US" sz="2000" kern="0" dirty="0">
                <a:solidFill>
                  <a:schemeClr val="tx1"/>
                </a:solidFill>
                <a:latin typeface="+mn-lt"/>
              </a:rPr>
              <a:t>, </a:t>
            </a:r>
          </a:p>
          <a:p>
            <a:pPr marL="342900" indent="-342900"/>
            <a:r>
              <a:rPr lang="en-US" sz="2000" kern="0" dirty="0">
                <a:solidFill>
                  <a:schemeClr val="tx1"/>
                </a:solidFill>
                <a:latin typeface="+mn-lt"/>
              </a:rPr>
              <a:t>Purus </a:t>
            </a:r>
            <a:r>
              <a:rPr lang="en-US" sz="2000" kern="0" dirty="0" err="1">
                <a:solidFill>
                  <a:schemeClr val="tx1"/>
                </a:solidFill>
                <a:latin typeface="+mn-lt"/>
              </a:rPr>
              <a:t>lectus</a:t>
            </a:r>
            <a:r>
              <a:rPr lang="en-US" sz="2000" kern="0" dirty="0">
                <a:solidFill>
                  <a:schemeClr val="tx1"/>
                </a:solidFill>
                <a:latin typeface="+mn-lt"/>
              </a:rPr>
              <a:t> </a:t>
            </a:r>
            <a:r>
              <a:rPr lang="en-US" sz="2000" kern="0" dirty="0" err="1">
                <a:solidFill>
                  <a:schemeClr val="tx1"/>
                </a:solidFill>
                <a:latin typeface="+mn-lt"/>
              </a:rPr>
              <a:t>malesuada</a:t>
            </a:r>
            <a:r>
              <a:rPr lang="en-US" sz="2000" kern="0" dirty="0">
                <a:solidFill>
                  <a:schemeClr val="tx1"/>
                </a:solidFill>
                <a:latin typeface="+mn-lt"/>
              </a:rPr>
              <a:t> libero, sit </a:t>
            </a:r>
            <a:r>
              <a:rPr lang="en-US" sz="2000" kern="0" dirty="0" err="1">
                <a:solidFill>
                  <a:schemeClr val="tx1"/>
                </a:solidFill>
                <a:latin typeface="+mn-lt"/>
              </a:rPr>
              <a:t>amet</a:t>
            </a:r>
            <a:r>
              <a:rPr lang="en-US" sz="2000" kern="0" dirty="0">
                <a:solidFill>
                  <a:schemeClr val="tx1"/>
                </a:solidFill>
                <a:latin typeface="+mn-lt"/>
              </a:rPr>
              <a:t> </a:t>
            </a:r>
            <a:r>
              <a:rPr lang="en-US" sz="2000" kern="0" dirty="0" err="1">
                <a:solidFill>
                  <a:schemeClr val="tx1"/>
                </a:solidFill>
                <a:latin typeface="+mn-lt"/>
              </a:rPr>
              <a:t>commodo</a:t>
            </a:r>
            <a:r>
              <a:rPr lang="en-US" sz="2000" kern="0" dirty="0">
                <a:solidFill>
                  <a:schemeClr val="tx1"/>
                </a:solidFill>
                <a:latin typeface="+mn-lt"/>
              </a:rPr>
              <a:t> magna eros </a:t>
            </a:r>
            <a:r>
              <a:rPr lang="en-US" sz="2000" kern="0" dirty="0" err="1">
                <a:solidFill>
                  <a:schemeClr val="tx1"/>
                </a:solidFill>
                <a:latin typeface="+mn-lt"/>
              </a:rPr>
              <a:t>quis</a:t>
            </a:r>
            <a:r>
              <a:rPr lang="en-US" sz="2000" kern="0" dirty="0">
                <a:solidFill>
                  <a:schemeClr val="tx1"/>
                </a:solidFill>
                <a:latin typeface="+mn-lt"/>
              </a:rPr>
              <a:t> </a:t>
            </a:r>
            <a:r>
              <a:rPr lang="en-US" sz="2000" kern="0" dirty="0" err="1">
                <a:solidFill>
                  <a:schemeClr val="tx1"/>
                </a:solidFill>
                <a:latin typeface="+mn-lt"/>
              </a:rPr>
              <a:t>urna</a:t>
            </a:r>
            <a:r>
              <a:rPr lang="en-US" sz="2000" kern="0" dirty="0">
                <a:solidFill>
                  <a:schemeClr val="tx1"/>
                </a:solidFill>
                <a:latin typeface="+mn-lt"/>
              </a:rPr>
              <a:t>.</a:t>
            </a:r>
          </a:p>
          <a:p>
            <a:pPr marL="342900" indent="-342900"/>
            <a:r>
              <a:rPr lang="en-US" sz="2000" kern="0" dirty="0">
                <a:solidFill>
                  <a:schemeClr val="tx1"/>
                </a:solidFill>
                <a:latin typeface="+mn-lt"/>
              </a:rPr>
              <a:t>Nunc viverra </a:t>
            </a:r>
            <a:r>
              <a:rPr lang="en-US" sz="2000" kern="0" dirty="0" err="1">
                <a:solidFill>
                  <a:schemeClr val="tx1"/>
                </a:solidFill>
                <a:latin typeface="+mn-lt"/>
              </a:rPr>
              <a:t>imperdiet</a:t>
            </a:r>
            <a:r>
              <a:rPr lang="en-US" sz="2000" kern="0" dirty="0">
                <a:solidFill>
                  <a:schemeClr val="tx1"/>
                </a:solidFill>
                <a:latin typeface="+mn-lt"/>
              </a:rPr>
              <a:t> </a:t>
            </a:r>
            <a:r>
              <a:rPr lang="en-US" sz="2000" kern="0" dirty="0" err="1">
                <a:solidFill>
                  <a:schemeClr val="tx1"/>
                </a:solidFill>
                <a:latin typeface="+mn-lt"/>
              </a:rPr>
              <a:t>enim</a:t>
            </a:r>
            <a:r>
              <a:rPr lang="en-US" sz="2000" kern="0" dirty="0">
                <a:solidFill>
                  <a:schemeClr val="tx1"/>
                </a:solidFill>
                <a:latin typeface="+mn-lt"/>
              </a:rPr>
              <a:t>. </a:t>
            </a:r>
            <a:r>
              <a:rPr lang="en-US" sz="2000" kern="0" dirty="0" err="1">
                <a:solidFill>
                  <a:schemeClr val="tx1"/>
                </a:solidFill>
                <a:latin typeface="+mn-lt"/>
              </a:rPr>
              <a:t>Fusce</a:t>
            </a:r>
            <a:r>
              <a:rPr lang="en-US" sz="2000" kern="0" dirty="0">
                <a:solidFill>
                  <a:schemeClr val="tx1"/>
                </a:solidFill>
                <a:latin typeface="+mn-lt"/>
              </a:rPr>
              <a:t> est. </a:t>
            </a:r>
            <a:r>
              <a:rPr lang="en-US" sz="2000" kern="0" dirty="0" err="1">
                <a:solidFill>
                  <a:schemeClr val="tx1"/>
                </a:solidFill>
                <a:latin typeface="+mn-lt"/>
              </a:rPr>
              <a:t>Vivamus</a:t>
            </a:r>
            <a:r>
              <a:rPr lang="en-US" sz="2000" kern="0" dirty="0">
                <a:solidFill>
                  <a:schemeClr val="tx1"/>
                </a:solidFill>
                <a:latin typeface="+mn-lt"/>
              </a:rPr>
              <a:t> a </a:t>
            </a:r>
            <a:r>
              <a:rPr lang="en-US" sz="2000" kern="0" dirty="0" err="1">
                <a:solidFill>
                  <a:schemeClr val="tx1"/>
                </a:solidFill>
                <a:latin typeface="+mn-lt"/>
              </a:rPr>
              <a:t>tellus</a:t>
            </a:r>
            <a:r>
              <a:rPr lang="en-US" sz="2000" kern="0" dirty="0">
                <a:solidFill>
                  <a:schemeClr val="tx1"/>
                </a:solidFill>
                <a:latin typeface="+mn-lt"/>
              </a:rPr>
              <a:t>.</a:t>
            </a:r>
          </a:p>
          <a:p>
            <a:pPr marL="342900" indent="-342900"/>
            <a:r>
              <a:rPr lang="en-US" sz="2000" kern="0" dirty="0" err="1">
                <a:solidFill>
                  <a:schemeClr val="tx1"/>
                </a:solidFill>
                <a:latin typeface="+mn-lt"/>
              </a:rPr>
              <a:t>Pellentesque</a:t>
            </a:r>
            <a:r>
              <a:rPr lang="en-US" sz="2000" kern="0" dirty="0">
                <a:solidFill>
                  <a:schemeClr val="tx1"/>
                </a:solidFill>
                <a:latin typeface="+mn-lt"/>
              </a:rPr>
              <a:t> habitant </a:t>
            </a:r>
            <a:r>
              <a:rPr lang="en-US" sz="2000" kern="0" dirty="0" err="1">
                <a:solidFill>
                  <a:schemeClr val="tx1"/>
                </a:solidFill>
                <a:latin typeface="+mn-lt"/>
              </a:rPr>
              <a:t>morbi</a:t>
            </a:r>
            <a:r>
              <a:rPr lang="en-US" sz="2000" kern="0" dirty="0">
                <a:solidFill>
                  <a:schemeClr val="tx1"/>
                </a:solidFill>
                <a:latin typeface="+mn-lt"/>
              </a:rPr>
              <a:t> </a:t>
            </a:r>
            <a:r>
              <a:rPr lang="en-US" sz="2000" kern="0" dirty="0" err="1">
                <a:solidFill>
                  <a:schemeClr val="tx1"/>
                </a:solidFill>
                <a:latin typeface="+mn-lt"/>
              </a:rPr>
              <a:t>tristique</a:t>
            </a:r>
            <a:r>
              <a:rPr lang="en-US" sz="2000" kern="0" dirty="0">
                <a:solidFill>
                  <a:schemeClr val="tx1"/>
                </a:solidFill>
                <a:latin typeface="+mn-lt"/>
              </a:rPr>
              <a:t> </a:t>
            </a:r>
            <a:r>
              <a:rPr lang="en-US" sz="2000" kern="0" dirty="0" err="1">
                <a:solidFill>
                  <a:schemeClr val="tx1"/>
                </a:solidFill>
                <a:latin typeface="+mn-lt"/>
              </a:rPr>
              <a:t>senectus</a:t>
            </a:r>
            <a:r>
              <a:rPr lang="en-US" sz="2000" kern="0" dirty="0">
                <a:solidFill>
                  <a:schemeClr val="tx1"/>
                </a:solidFill>
                <a:latin typeface="+mn-lt"/>
              </a:rPr>
              <a:t> </a:t>
            </a:r>
            <a:r>
              <a:rPr lang="en-US" sz="2000" kern="0" dirty="0" err="1">
                <a:solidFill>
                  <a:schemeClr val="tx1"/>
                </a:solidFill>
                <a:latin typeface="+mn-lt"/>
              </a:rPr>
              <a:t>netus</a:t>
            </a:r>
            <a:r>
              <a:rPr lang="en-US" sz="2000" kern="0" dirty="0">
                <a:solidFill>
                  <a:schemeClr val="tx1"/>
                </a:solidFill>
                <a:latin typeface="+mn-lt"/>
              </a:rPr>
              <a:t>. Proin pharetra </a:t>
            </a:r>
            <a:r>
              <a:rPr lang="en-US" sz="2000" kern="0" dirty="0" err="1">
                <a:solidFill>
                  <a:schemeClr val="tx1"/>
                </a:solidFill>
                <a:latin typeface="+mn-lt"/>
              </a:rPr>
              <a:t>nonummy</a:t>
            </a:r>
            <a:r>
              <a:rPr lang="en-US" sz="2000" kern="0" dirty="0">
                <a:solidFill>
                  <a:schemeClr val="tx1"/>
                </a:solidFill>
                <a:latin typeface="+mn-lt"/>
              </a:rPr>
              <a:t>.</a:t>
            </a:r>
          </a:p>
          <a:p>
            <a:pPr marL="342900" indent="-342900"/>
            <a:r>
              <a:rPr lang="en-US" sz="2000" kern="0" dirty="0">
                <a:solidFill>
                  <a:schemeClr val="tx1"/>
                </a:solidFill>
                <a:latin typeface="+mn-lt"/>
              </a:rPr>
              <a:t>Aenean </a:t>
            </a:r>
            <a:r>
              <a:rPr lang="en-US" sz="2000" kern="0" dirty="0" err="1">
                <a:solidFill>
                  <a:schemeClr val="tx1"/>
                </a:solidFill>
                <a:latin typeface="+mn-lt"/>
              </a:rPr>
              <a:t>nec</a:t>
            </a:r>
            <a:r>
              <a:rPr lang="en-US" sz="2000" kern="0" dirty="0">
                <a:solidFill>
                  <a:schemeClr val="tx1"/>
                </a:solidFill>
                <a:latin typeface="+mn-lt"/>
              </a:rPr>
              <a:t> lorem. In </a:t>
            </a:r>
            <a:r>
              <a:rPr lang="en-US" sz="2000" kern="0" dirty="0" err="1">
                <a:solidFill>
                  <a:schemeClr val="tx1"/>
                </a:solidFill>
                <a:latin typeface="+mn-lt"/>
              </a:rPr>
              <a:t>porttitor</a:t>
            </a:r>
            <a:r>
              <a:rPr lang="en-US" sz="2000" kern="0" dirty="0">
                <a:solidFill>
                  <a:schemeClr val="tx1"/>
                </a:solidFill>
                <a:latin typeface="+mn-lt"/>
              </a:rPr>
              <a:t>. Donec </a:t>
            </a:r>
            <a:r>
              <a:rPr lang="en-US" sz="2000" kern="0" dirty="0" err="1">
                <a:solidFill>
                  <a:schemeClr val="tx1"/>
                </a:solidFill>
                <a:latin typeface="+mn-lt"/>
              </a:rPr>
              <a:t>laoreet</a:t>
            </a:r>
            <a:r>
              <a:rPr lang="en-US" sz="2000" kern="0" dirty="0">
                <a:solidFill>
                  <a:schemeClr val="tx1"/>
                </a:solidFill>
                <a:latin typeface="+mn-lt"/>
              </a:rPr>
              <a:t> </a:t>
            </a:r>
            <a:r>
              <a:rPr lang="en-US" sz="2000" kern="0" dirty="0" err="1">
                <a:solidFill>
                  <a:schemeClr val="tx1"/>
                </a:solidFill>
                <a:latin typeface="+mn-lt"/>
              </a:rPr>
              <a:t>nonummy</a:t>
            </a:r>
            <a:r>
              <a:rPr lang="en-US" sz="2000" kern="0" dirty="0">
                <a:solidFill>
                  <a:schemeClr val="tx1"/>
                </a:solidFill>
                <a:latin typeface="+mn-lt"/>
              </a:rPr>
              <a:t> </a:t>
            </a:r>
            <a:r>
              <a:rPr lang="en-US" sz="2000" kern="0" dirty="0" err="1">
                <a:solidFill>
                  <a:schemeClr val="tx1"/>
                </a:solidFill>
                <a:latin typeface="+mn-lt"/>
              </a:rPr>
              <a:t>augue</a:t>
            </a:r>
            <a:r>
              <a:rPr lang="en-US" sz="2000" kern="0" dirty="0">
                <a:solidFill>
                  <a:schemeClr val="tx1"/>
                </a:solidFill>
                <a:latin typeface="+mn-lt"/>
              </a:rPr>
              <a:t>.</a:t>
            </a:r>
          </a:p>
          <a:p>
            <a:pPr>
              <a:buNone/>
            </a:pPr>
            <a:endParaRPr lang="en-US" sz="2000" kern="0" dirty="0">
              <a:solidFill>
                <a:schemeClr val="tx1"/>
              </a:solidFill>
              <a:latin typeface="+mn-lt"/>
            </a:endParaRPr>
          </a:p>
        </p:txBody>
      </p:sp>
    </p:spTree>
    <p:extLst>
      <p:ext uri="{BB962C8B-B14F-4D97-AF65-F5344CB8AC3E}">
        <p14:creationId xmlns:p14="http://schemas.microsoft.com/office/powerpoint/2010/main" val="1132330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F8C66B2-D691-492C-8A28-DAD1E79767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38106" y="3217123"/>
            <a:ext cx="2857647" cy="635032"/>
          </a:xfrm>
          <a:prstGeom prst="rect">
            <a:avLst/>
          </a:prstGeom>
        </p:spPr>
      </p:pic>
      <p:pic>
        <p:nvPicPr>
          <p:cNvPr id="6" name="Picture 5">
            <a:extLst>
              <a:ext uri="{FF2B5EF4-FFF2-40B4-BE49-F238E27FC236}">
                <a16:creationId xmlns:a16="http://schemas.microsoft.com/office/drawing/2014/main" id="{8FCF3826-FA7E-43E2-BFF4-9C402A62163C}"/>
              </a:ext>
            </a:extLst>
          </p:cNvPr>
          <p:cNvPicPr>
            <a:picLocks noChangeAspect="1"/>
          </p:cNvPicPr>
          <p:nvPr/>
        </p:nvPicPr>
        <p:blipFill>
          <a:blip r:embed="rId4"/>
          <a:stretch>
            <a:fillRect/>
          </a:stretch>
        </p:blipFill>
        <p:spPr>
          <a:xfrm>
            <a:off x="1238106" y="2027743"/>
            <a:ext cx="2857647" cy="643500"/>
          </a:xfrm>
          <a:prstGeom prst="rect">
            <a:avLst/>
          </a:prstGeom>
        </p:spPr>
      </p:pic>
      <p:pic>
        <p:nvPicPr>
          <p:cNvPr id="8" name="Picture 7" descr="A picture containing text, outdoor, sign&#10;&#10;Description automatically generated">
            <a:extLst>
              <a:ext uri="{FF2B5EF4-FFF2-40B4-BE49-F238E27FC236}">
                <a16:creationId xmlns:a16="http://schemas.microsoft.com/office/drawing/2014/main" id="{4CC96ADE-1B8D-42CE-AA47-E77A017A6B2D}"/>
              </a:ext>
            </a:extLst>
          </p:cNvPr>
          <p:cNvPicPr>
            <a:picLocks noChangeAspect="1"/>
          </p:cNvPicPr>
          <p:nvPr/>
        </p:nvPicPr>
        <p:blipFill>
          <a:blip r:embed="rId5"/>
          <a:stretch>
            <a:fillRect/>
          </a:stretch>
        </p:blipFill>
        <p:spPr>
          <a:xfrm>
            <a:off x="1231754" y="4470039"/>
            <a:ext cx="2870348" cy="643500"/>
          </a:xfrm>
          <a:prstGeom prst="rect">
            <a:avLst/>
          </a:prstGeom>
        </p:spPr>
      </p:pic>
      <p:pic>
        <p:nvPicPr>
          <p:cNvPr id="10" name="Picture 9">
            <a:extLst>
              <a:ext uri="{FF2B5EF4-FFF2-40B4-BE49-F238E27FC236}">
                <a16:creationId xmlns:a16="http://schemas.microsoft.com/office/drawing/2014/main" id="{8BA72C11-B327-4FD2-A486-8A130F066B2F}"/>
              </a:ext>
            </a:extLst>
          </p:cNvPr>
          <p:cNvPicPr>
            <a:picLocks noChangeAspect="1"/>
          </p:cNvPicPr>
          <p:nvPr/>
        </p:nvPicPr>
        <p:blipFill>
          <a:blip r:embed="rId6"/>
          <a:stretch>
            <a:fillRect/>
          </a:stretch>
        </p:blipFill>
        <p:spPr>
          <a:xfrm>
            <a:off x="1231754" y="5675573"/>
            <a:ext cx="2899983" cy="639267"/>
          </a:xfrm>
          <a:prstGeom prst="rect">
            <a:avLst/>
          </a:prstGeom>
        </p:spPr>
      </p:pic>
      <p:pic>
        <p:nvPicPr>
          <p:cNvPr id="12" name="Picture 11">
            <a:extLst>
              <a:ext uri="{FF2B5EF4-FFF2-40B4-BE49-F238E27FC236}">
                <a16:creationId xmlns:a16="http://schemas.microsoft.com/office/drawing/2014/main" id="{55492C03-EB05-4FBC-A487-A7B53A98B1C8}"/>
              </a:ext>
            </a:extLst>
          </p:cNvPr>
          <p:cNvPicPr>
            <a:picLocks noChangeAspect="1"/>
          </p:cNvPicPr>
          <p:nvPr/>
        </p:nvPicPr>
        <p:blipFill>
          <a:blip r:embed="rId7"/>
          <a:stretch>
            <a:fillRect/>
          </a:stretch>
        </p:blipFill>
        <p:spPr>
          <a:xfrm>
            <a:off x="5319102" y="1964291"/>
            <a:ext cx="2768743" cy="630799"/>
          </a:xfrm>
          <a:prstGeom prst="rect">
            <a:avLst/>
          </a:prstGeom>
        </p:spPr>
      </p:pic>
      <p:pic>
        <p:nvPicPr>
          <p:cNvPr id="14" name="Picture 13">
            <a:extLst>
              <a:ext uri="{FF2B5EF4-FFF2-40B4-BE49-F238E27FC236}">
                <a16:creationId xmlns:a16="http://schemas.microsoft.com/office/drawing/2014/main" id="{810E3A31-0351-4D6F-99C2-AE6314767A3E}"/>
              </a:ext>
            </a:extLst>
          </p:cNvPr>
          <p:cNvPicPr>
            <a:picLocks noChangeAspect="1"/>
          </p:cNvPicPr>
          <p:nvPr/>
        </p:nvPicPr>
        <p:blipFill>
          <a:blip r:embed="rId8"/>
          <a:stretch>
            <a:fillRect/>
          </a:stretch>
        </p:blipFill>
        <p:spPr>
          <a:xfrm>
            <a:off x="5225964" y="2986641"/>
            <a:ext cx="2861880" cy="630799"/>
          </a:xfrm>
          <a:prstGeom prst="rect">
            <a:avLst/>
          </a:prstGeom>
        </p:spPr>
      </p:pic>
      <p:pic>
        <p:nvPicPr>
          <p:cNvPr id="16" name="Picture 15">
            <a:extLst>
              <a:ext uri="{FF2B5EF4-FFF2-40B4-BE49-F238E27FC236}">
                <a16:creationId xmlns:a16="http://schemas.microsoft.com/office/drawing/2014/main" id="{F8D3019B-4278-4983-A8B9-B17733A12739}"/>
              </a:ext>
            </a:extLst>
          </p:cNvPr>
          <p:cNvPicPr>
            <a:picLocks noChangeAspect="1"/>
          </p:cNvPicPr>
          <p:nvPr/>
        </p:nvPicPr>
        <p:blipFill>
          <a:blip r:embed="rId9"/>
          <a:stretch>
            <a:fillRect/>
          </a:stretch>
        </p:blipFill>
        <p:spPr>
          <a:xfrm>
            <a:off x="5228083" y="4112572"/>
            <a:ext cx="2417357" cy="630799"/>
          </a:xfrm>
          <a:prstGeom prst="rect">
            <a:avLst/>
          </a:prstGeom>
        </p:spPr>
      </p:pic>
      <p:pic>
        <p:nvPicPr>
          <p:cNvPr id="18" name="Picture 17">
            <a:extLst>
              <a:ext uri="{FF2B5EF4-FFF2-40B4-BE49-F238E27FC236}">
                <a16:creationId xmlns:a16="http://schemas.microsoft.com/office/drawing/2014/main" id="{A70233D8-C59B-4A89-BA4B-7A4EA4FBF154}"/>
              </a:ext>
            </a:extLst>
          </p:cNvPr>
          <p:cNvPicPr>
            <a:picLocks noChangeAspect="1"/>
          </p:cNvPicPr>
          <p:nvPr/>
        </p:nvPicPr>
        <p:blipFill>
          <a:blip r:embed="rId10"/>
          <a:stretch>
            <a:fillRect/>
          </a:stretch>
        </p:blipFill>
        <p:spPr>
          <a:xfrm>
            <a:off x="5319102" y="5244749"/>
            <a:ext cx="2899983" cy="639267"/>
          </a:xfrm>
          <a:prstGeom prst="rect">
            <a:avLst/>
          </a:prstGeom>
        </p:spPr>
      </p:pic>
      <p:sp>
        <p:nvSpPr>
          <p:cNvPr id="19" name="Shape 134">
            <a:extLst>
              <a:ext uri="{FF2B5EF4-FFF2-40B4-BE49-F238E27FC236}">
                <a16:creationId xmlns:a16="http://schemas.microsoft.com/office/drawing/2014/main" id="{C214CF43-D55A-4071-92FC-61CF9D8188F0}"/>
              </a:ext>
            </a:extLst>
          </p:cNvPr>
          <p:cNvSpPr txBox="1">
            <a:spLocks/>
          </p:cNvSpPr>
          <p:nvPr/>
        </p:nvSpPr>
        <p:spPr>
          <a:xfrm>
            <a:off x="1015231" y="438157"/>
            <a:ext cx="7412077" cy="1411600"/>
          </a:xfrm>
          <a:prstGeom prst="rect">
            <a:avLst/>
          </a:prstGeom>
          <a:noFill/>
          <a:ln>
            <a:noFill/>
          </a:ln>
        </p:spPr>
        <p:txBody>
          <a:bodyPr lIns="121900" tIns="121900" rIns="121900" bIns="12190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Roboto Slab"/>
              <a:buNone/>
              <a:defRPr sz="1800" b="1" i="0" u="none" strike="noStrike" cap="none">
                <a:solidFill>
                  <a:srgbClr val="FFFFFF"/>
                </a:solidFill>
                <a:latin typeface="Roboto Slab"/>
                <a:ea typeface="Roboto Slab"/>
                <a:cs typeface="Roboto Slab"/>
                <a:sym typeface="Roboto Slab"/>
              </a:defRPr>
            </a:lvl1pPr>
            <a:lvl2pPr lvl="1">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2pPr>
            <a:lvl3pPr lvl="2">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3pPr>
            <a:lvl4pPr lvl="3">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4pPr>
            <a:lvl5pPr lvl="4">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5pPr>
            <a:lvl6pPr lvl="5">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6pPr>
            <a:lvl7pPr lvl="6">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7pPr>
            <a:lvl8pPr lvl="7">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8pPr>
            <a:lvl9pPr lvl="8">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9pPr>
          </a:lstStyle>
          <a:p>
            <a:r>
              <a:rPr lang="en-US" sz="4000" dirty="0" err="1">
                <a:solidFill>
                  <a:schemeClr val="accent1">
                    <a:lumMod val="75000"/>
                  </a:schemeClr>
                </a:solidFill>
                <a:latin typeface="Georgia" panose="02040502050405020303" pitchFamily="18" charset="0"/>
                <a:ea typeface="Rockwell" charset="0"/>
                <a:cs typeface="Rockwell" charset="0"/>
              </a:rPr>
              <a:t>ChesapeakeProgress</a:t>
            </a:r>
            <a:r>
              <a:rPr lang="en-US" sz="4000" dirty="0">
                <a:solidFill>
                  <a:schemeClr val="accent1">
                    <a:lumMod val="75000"/>
                  </a:schemeClr>
                </a:solidFill>
                <a:latin typeface="Georgia" panose="02040502050405020303" pitchFamily="18" charset="0"/>
                <a:ea typeface="Rockwell" charset="0"/>
                <a:cs typeface="Rockwell" charset="0"/>
              </a:rPr>
              <a:t> Icons </a:t>
            </a:r>
          </a:p>
          <a:p>
            <a:r>
              <a:rPr lang="en-US" sz="4000" dirty="0">
                <a:solidFill>
                  <a:schemeClr val="accent1">
                    <a:lumMod val="75000"/>
                  </a:schemeClr>
                </a:solidFill>
                <a:latin typeface="Georgia" panose="02040502050405020303" pitchFamily="18" charset="0"/>
                <a:ea typeface="Rockwell" charset="0"/>
                <a:cs typeface="Rockwell" charset="0"/>
              </a:rPr>
              <a:t>(If you want them) </a:t>
            </a:r>
            <a:endParaRPr lang="en" sz="4000" dirty="0">
              <a:solidFill>
                <a:schemeClr val="accent1">
                  <a:lumMod val="75000"/>
                </a:schemeClr>
              </a:solidFill>
              <a:latin typeface="Georgia" panose="02040502050405020303" pitchFamily="18" charset="0"/>
              <a:ea typeface="Rockwell" charset="0"/>
              <a:cs typeface="Rockwell" charset="0"/>
            </a:endParaRPr>
          </a:p>
        </p:txBody>
      </p:sp>
      <p:sp>
        <p:nvSpPr>
          <p:cNvPr id="13" name="Shape 33">
            <a:extLst>
              <a:ext uri="{FF2B5EF4-FFF2-40B4-BE49-F238E27FC236}">
                <a16:creationId xmlns:a16="http://schemas.microsoft.com/office/drawing/2014/main" id="{8D65A9CB-7ACD-32EC-EC5E-419BF89B420A}"/>
              </a:ext>
            </a:extLst>
          </p:cNvPr>
          <p:cNvSpPr/>
          <p:nvPr/>
        </p:nvSpPr>
        <p:spPr>
          <a:xfrm>
            <a:off x="9278536" y="2799864"/>
            <a:ext cx="2743200" cy="914400"/>
          </a:xfrm>
          <a:prstGeom prst="rect">
            <a:avLst/>
          </a:prstGeom>
          <a:solidFill>
            <a:srgbClr val="124057"/>
          </a:solidFill>
          <a:ln>
            <a:noFill/>
          </a:ln>
        </p:spPr>
        <p:txBody>
          <a:bodyPr lIns="121900" tIns="121900" rIns="121900" bIns="121900" anchor="ctr" anchorCtr="0">
            <a:noAutofit/>
          </a:bodyPr>
          <a:lstStyle/>
          <a:p>
            <a:pPr lvl="0">
              <a:spcBef>
                <a:spcPts val="0"/>
              </a:spcBef>
              <a:buNone/>
            </a:pPr>
            <a:endParaRPr sz="2400"/>
          </a:p>
        </p:txBody>
      </p:sp>
      <p:sp>
        <p:nvSpPr>
          <p:cNvPr id="15" name="Shape 34">
            <a:extLst>
              <a:ext uri="{FF2B5EF4-FFF2-40B4-BE49-F238E27FC236}">
                <a16:creationId xmlns:a16="http://schemas.microsoft.com/office/drawing/2014/main" id="{EB512073-27EE-AFB0-95E7-29B1C98D31BF}"/>
              </a:ext>
            </a:extLst>
          </p:cNvPr>
          <p:cNvSpPr/>
          <p:nvPr/>
        </p:nvSpPr>
        <p:spPr>
          <a:xfrm>
            <a:off x="9278536" y="3758434"/>
            <a:ext cx="2743200" cy="914400"/>
          </a:xfrm>
          <a:prstGeom prst="rect">
            <a:avLst/>
          </a:prstGeom>
          <a:solidFill>
            <a:srgbClr val="165751"/>
          </a:solidFill>
          <a:ln>
            <a:noFill/>
          </a:ln>
        </p:spPr>
        <p:txBody>
          <a:bodyPr lIns="121900" tIns="121900" rIns="121900" bIns="121900" anchor="ctr" anchorCtr="0">
            <a:noAutofit/>
          </a:bodyPr>
          <a:lstStyle/>
          <a:p>
            <a:pPr lvl="0">
              <a:spcBef>
                <a:spcPts val="0"/>
              </a:spcBef>
              <a:buNone/>
            </a:pPr>
            <a:endParaRPr sz="2400"/>
          </a:p>
        </p:txBody>
      </p:sp>
      <p:sp>
        <p:nvSpPr>
          <p:cNvPr id="2" name="Shape 35">
            <a:extLst>
              <a:ext uri="{FF2B5EF4-FFF2-40B4-BE49-F238E27FC236}">
                <a16:creationId xmlns:a16="http://schemas.microsoft.com/office/drawing/2014/main" id="{17DDD608-0805-DE68-5DC5-5BC2B1282F4A}"/>
              </a:ext>
            </a:extLst>
          </p:cNvPr>
          <p:cNvSpPr/>
          <p:nvPr/>
        </p:nvSpPr>
        <p:spPr>
          <a:xfrm>
            <a:off x="9278536" y="4717004"/>
            <a:ext cx="2743200" cy="914400"/>
          </a:xfrm>
          <a:prstGeom prst="rect">
            <a:avLst/>
          </a:prstGeom>
          <a:solidFill>
            <a:srgbClr val="3B8D61"/>
          </a:solidFill>
          <a:ln>
            <a:noFill/>
          </a:ln>
        </p:spPr>
        <p:txBody>
          <a:bodyPr lIns="121900" tIns="121900" rIns="121900" bIns="121900" anchor="ctr" anchorCtr="0">
            <a:noAutofit/>
          </a:bodyPr>
          <a:lstStyle/>
          <a:p>
            <a:pPr lvl="0">
              <a:spcBef>
                <a:spcPts val="0"/>
              </a:spcBef>
              <a:buNone/>
            </a:pPr>
            <a:endParaRPr sz="2400"/>
          </a:p>
        </p:txBody>
      </p:sp>
      <p:sp>
        <p:nvSpPr>
          <p:cNvPr id="17" name="Shape 36">
            <a:extLst>
              <a:ext uri="{FF2B5EF4-FFF2-40B4-BE49-F238E27FC236}">
                <a16:creationId xmlns:a16="http://schemas.microsoft.com/office/drawing/2014/main" id="{0C0A4482-54FB-A8DB-5204-BBE6E00FAE3A}"/>
              </a:ext>
            </a:extLst>
          </p:cNvPr>
          <p:cNvSpPr/>
          <p:nvPr/>
        </p:nvSpPr>
        <p:spPr>
          <a:xfrm>
            <a:off x="9278536" y="5675573"/>
            <a:ext cx="2743200" cy="914400"/>
          </a:xfrm>
          <a:prstGeom prst="rect">
            <a:avLst/>
          </a:prstGeom>
          <a:solidFill>
            <a:srgbClr val="94BF6E"/>
          </a:solidFill>
          <a:ln>
            <a:noFill/>
          </a:ln>
        </p:spPr>
        <p:txBody>
          <a:bodyPr lIns="121900" tIns="121900" rIns="121900" bIns="121900" anchor="ctr" anchorCtr="0">
            <a:noAutofit/>
          </a:bodyPr>
          <a:lstStyle/>
          <a:p>
            <a:pPr lvl="0">
              <a:spcBef>
                <a:spcPts val="0"/>
              </a:spcBef>
              <a:buNone/>
            </a:pPr>
            <a:endParaRPr sz="2400"/>
          </a:p>
        </p:txBody>
      </p:sp>
      <p:sp>
        <p:nvSpPr>
          <p:cNvPr id="3" name="Shape 134">
            <a:extLst>
              <a:ext uri="{FF2B5EF4-FFF2-40B4-BE49-F238E27FC236}">
                <a16:creationId xmlns:a16="http://schemas.microsoft.com/office/drawing/2014/main" id="{5BF7047B-CE12-30B7-7BAE-8CD6EE8FD78A}"/>
              </a:ext>
            </a:extLst>
          </p:cNvPr>
          <p:cNvSpPr txBox="1">
            <a:spLocks/>
          </p:cNvSpPr>
          <p:nvPr/>
        </p:nvSpPr>
        <p:spPr>
          <a:xfrm>
            <a:off x="9344808" y="438157"/>
            <a:ext cx="2571676" cy="1411599"/>
          </a:xfrm>
          <a:prstGeom prst="rect">
            <a:avLst/>
          </a:prstGeom>
          <a:noFill/>
          <a:ln>
            <a:noFill/>
          </a:ln>
        </p:spPr>
        <p:txBody>
          <a:bodyPr lIns="121900" tIns="121900" rIns="121900" bIns="12190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Roboto Slab"/>
              <a:buNone/>
              <a:defRPr sz="1800" b="1" i="0" u="none" strike="noStrike" cap="none">
                <a:solidFill>
                  <a:srgbClr val="FFFFFF"/>
                </a:solidFill>
                <a:latin typeface="Roboto Slab"/>
                <a:ea typeface="Roboto Slab"/>
                <a:cs typeface="Roboto Slab"/>
                <a:sym typeface="Roboto Slab"/>
              </a:defRPr>
            </a:lvl1pPr>
            <a:lvl2pPr lvl="1">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2pPr>
            <a:lvl3pPr lvl="2">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3pPr>
            <a:lvl4pPr lvl="3">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4pPr>
            <a:lvl5pPr lvl="4">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5pPr>
            <a:lvl6pPr lvl="5">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6pPr>
            <a:lvl7pPr lvl="6">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7pPr>
            <a:lvl8pPr lvl="7">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8pPr>
            <a:lvl9pPr lvl="8">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9pPr>
          </a:lstStyle>
          <a:p>
            <a:r>
              <a:rPr lang="en-US" sz="4000" dirty="0">
                <a:solidFill>
                  <a:schemeClr val="accent1">
                    <a:lumMod val="75000"/>
                  </a:schemeClr>
                </a:solidFill>
                <a:latin typeface="Georgia" panose="02040502050405020303" pitchFamily="18" charset="0"/>
                <a:ea typeface="Rockwell" charset="0"/>
                <a:cs typeface="Rockwell" charset="0"/>
              </a:rPr>
              <a:t>Slide Colors</a:t>
            </a:r>
            <a:endParaRPr lang="en" sz="4000" dirty="0">
              <a:solidFill>
                <a:schemeClr val="accent1">
                  <a:lumMod val="75000"/>
                </a:schemeClr>
              </a:solidFill>
              <a:latin typeface="Georgia" panose="02040502050405020303" pitchFamily="18" charset="0"/>
              <a:ea typeface="Rockwell" charset="0"/>
              <a:cs typeface="Rockwell" charset="0"/>
            </a:endParaRPr>
          </a:p>
        </p:txBody>
      </p:sp>
      <p:sp>
        <p:nvSpPr>
          <p:cNvPr id="7" name="Shape 32">
            <a:extLst>
              <a:ext uri="{FF2B5EF4-FFF2-40B4-BE49-F238E27FC236}">
                <a16:creationId xmlns:a16="http://schemas.microsoft.com/office/drawing/2014/main" id="{D2CAEAEA-CE29-589F-77B3-3B561DEC28D5}"/>
              </a:ext>
            </a:extLst>
          </p:cNvPr>
          <p:cNvSpPr/>
          <p:nvPr/>
        </p:nvSpPr>
        <p:spPr>
          <a:xfrm>
            <a:off x="9278536" y="1841294"/>
            <a:ext cx="2743200" cy="914400"/>
          </a:xfrm>
          <a:prstGeom prst="rect">
            <a:avLst/>
          </a:prstGeom>
          <a:solidFill>
            <a:srgbClr val="18637B"/>
          </a:solidFill>
          <a:ln>
            <a:noFill/>
          </a:ln>
        </p:spPr>
        <p:txBody>
          <a:bodyPr lIns="121900" tIns="121900" rIns="121900" bIns="121900" anchor="ctr" anchorCtr="0">
            <a:noAutofit/>
          </a:bodyPr>
          <a:lstStyle/>
          <a:p>
            <a:pPr lvl="0" rtl="0">
              <a:spcBef>
                <a:spcPts val="0"/>
              </a:spcBef>
              <a:buNone/>
            </a:pPr>
            <a:endParaRPr sz="2400">
              <a:solidFill>
                <a:srgbClr val="114454"/>
              </a:solidFill>
            </a:endParaRPr>
          </a:p>
        </p:txBody>
      </p:sp>
    </p:spTree>
    <p:extLst>
      <p:ext uri="{BB962C8B-B14F-4D97-AF65-F5344CB8AC3E}">
        <p14:creationId xmlns:p14="http://schemas.microsoft.com/office/powerpoint/2010/main" val="3525734091"/>
      </p:ext>
    </p:extLst>
  </p:cSld>
  <p:clrMapOvr>
    <a:masterClrMapping/>
  </p:clrMapOvr>
</p:sld>
</file>

<file path=ppt/theme/theme1.xml><?xml version="1.0" encoding="utf-8"?>
<a:theme xmlns:a="http://schemas.openxmlformats.org/drawingml/2006/main" name="Warwick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140</TotalTime>
  <Words>585</Words>
  <Application>Microsoft Office PowerPoint</Application>
  <PresentationFormat>Widescreen</PresentationFormat>
  <Paragraphs>48</Paragraphs>
  <Slides>4</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Aptos</vt:lpstr>
      <vt:lpstr>Arial</vt:lpstr>
      <vt:lpstr>Calibri</vt:lpstr>
      <vt:lpstr>Georgia</vt:lpstr>
      <vt:lpstr>Impact</vt:lpstr>
      <vt:lpstr>Nixie One</vt:lpstr>
      <vt:lpstr>Roboto Slab</vt:lpstr>
      <vt:lpstr>Warwick template</vt:lpstr>
      <vt:lpstr>PowerPoint Presentation</vt:lpstr>
      <vt:lpstr>PowerPoint Presentation</vt:lpstr>
      <vt:lpstr>PowerPoint Presentation</vt:lpstr>
      <vt:lpstr>PowerPoint Presentation</vt:lpstr>
    </vt:vector>
  </TitlesOfParts>
  <Company>VITA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 James (DCR)</dc:creator>
  <cp:lastModifiedBy>Brzezinski, Sarah</cp:lastModifiedBy>
  <cp:revision>3</cp:revision>
  <dcterms:created xsi:type="dcterms:W3CDTF">2024-11-18T22:44:55Z</dcterms:created>
  <dcterms:modified xsi:type="dcterms:W3CDTF">2025-01-22T17:42:05Z</dcterms:modified>
</cp:coreProperties>
</file>