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8" r:id="rId1"/>
  </p:sldMasterIdLst>
  <p:notesMasterIdLst>
    <p:notesMasterId r:id="rId5"/>
  </p:notesMasterIdLst>
  <p:sldIdLst>
    <p:sldId id="256" r:id="rId2"/>
    <p:sldId id="257" r:id="rId3"/>
    <p:sldId id="258" r:id="rId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144">
          <p15:clr>
            <a:srgbClr val="747775"/>
          </p15:clr>
        </p15:guide>
        <p15:guide id="2" pos="5616">
          <p15:clr>
            <a:srgbClr val="747775"/>
          </p15:clr>
        </p15:guide>
        <p15:guide id="3" orient="horz" pos="144">
          <p15:clr>
            <a:srgbClr val="747775"/>
          </p15:clr>
        </p15:guide>
        <p15:guide id="4" orient="horz" pos="27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940" y="36"/>
      </p:cViewPr>
      <p:guideLst>
        <p:guide pos="144"/>
        <p:guide pos="5616"/>
        <p:guide orient="horz" pos="144"/>
        <p:guide orient="horz" pos="27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aten, Nick" userId="20497018-5398-499c-b2a2-1c4d5f6cb490" providerId="ADAL" clId="{E86B988B-04E6-4949-A5E4-6D5E2AAB6B4E}"/>
    <pc:docChg chg="delSld modSld">
      <pc:chgData name="Staten, Nick" userId="20497018-5398-499c-b2a2-1c4d5f6cb490" providerId="ADAL" clId="{E86B988B-04E6-4949-A5E4-6D5E2AAB6B4E}" dt="2025-04-28T17:07:28.715" v="3" actId="20577"/>
      <pc:docMkLst>
        <pc:docMk/>
      </pc:docMkLst>
      <pc:sldChg chg="modSp mod">
        <pc:chgData name="Staten, Nick" userId="20497018-5398-499c-b2a2-1c4d5f6cb490" providerId="ADAL" clId="{E86B988B-04E6-4949-A5E4-6D5E2AAB6B4E}" dt="2025-04-28T17:07:28.715" v="3" actId="20577"/>
        <pc:sldMkLst>
          <pc:docMk/>
          <pc:sldMk cId="0" sldId="257"/>
        </pc:sldMkLst>
        <pc:spChg chg="mod">
          <ac:chgData name="Staten, Nick" userId="20497018-5398-499c-b2a2-1c4d5f6cb490" providerId="ADAL" clId="{E86B988B-04E6-4949-A5E4-6D5E2AAB6B4E}" dt="2025-04-28T17:07:28.715" v="3" actId="20577"/>
          <ac:spMkLst>
            <pc:docMk/>
            <pc:sldMk cId="0" sldId="257"/>
            <ac:spMk id="296" creationId="{00000000-0000-0000-0000-000000000000}"/>
          </ac:spMkLst>
        </pc:spChg>
      </pc:sldChg>
      <pc:sldChg chg="del">
        <pc:chgData name="Staten, Nick" userId="20497018-5398-499c-b2a2-1c4d5f6cb490" providerId="ADAL" clId="{E86B988B-04E6-4949-A5E4-6D5E2AAB6B4E}" dt="2025-04-28T17:07:17.310" v="0" actId="2696"/>
        <pc:sldMkLst>
          <pc:docMk/>
          <pc:sldMk cId="0" sldId="259"/>
        </pc:sldMkLst>
      </pc:sldChg>
      <pc:sldChg chg="del">
        <pc:chgData name="Staten, Nick" userId="20497018-5398-499c-b2a2-1c4d5f6cb490" providerId="ADAL" clId="{E86B988B-04E6-4949-A5E4-6D5E2AAB6B4E}" dt="2025-04-28T17:07:17.310" v="0" actId="2696"/>
        <pc:sldMkLst>
          <pc:docMk/>
          <pc:sldMk cId="0" sldId="260"/>
        </pc:sldMkLst>
      </pc:sldChg>
      <pc:sldChg chg="del">
        <pc:chgData name="Staten, Nick" userId="20497018-5398-499c-b2a2-1c4d5f6cb490" providerId="ADAL" clId="{E86B988B-04E6-4949-A5E4-6D5E2AAB6B4E}" dt="2025-04-28T17:07:17.310" v="0" actId="2696"/>
        <pc:sldMkLst>
          <pc:docMk/>
          <pc:sldMk cId="0" sldId="261"/>
        </pc:sldMkLst>
      </pc:sldChg>
      <pc:sldChg chg="del">
        <pc:chgData name="Staten, Nick" userId="20497018-5398-499c-b2a2-1c4d5f6cb490" providerId="ADAL" clId="{E86B988B-04E6-4949-A5E4-6D5E2AAB6B4E}" dt="2025-04-28T17:07:17.310" v="0" actId="2696"/>
        <pc:sldMkLst>
          <pc:docMk/>
          <pc:sldMk cId="0" sldId="262"/>
        </pc:sldMkLst>
      </pc:sldChg>
      <pc:sldChg chg="del">
        <pc:chgData name="Staten, Nick" userId="20497018-5398-499c-b2a2-1c4d5f6cb490" providerId="ADAL" clId="{E86B988B-04E6-4949-A5E4-6D5E2AAB6B4E}" dt="2025-04-28T17:07:17.310" v="0" actId="2696"/>
        <pc:sldMkLst>
          <pc:docMk/>
          <pc:sldMk cId="0" sldId="263"/>
        </pc:sldMkLst>
      </pc:sldChg>
      <pc:sldChg chg="del">
        <pc:chgData name="Staten, Nick" userId="20497018-5398-499c-b2a2-1c4d5f6cb490" providerId="ADAL" clId="{E86B988B-04E6-4949-A5E4-6D5E2AAB6B4E}" dt="2025-04-28T17:07:17.310" v="0" actId="2696"/>
        <pc:sldMkLst>
          <pc:docMk/>
          <pc:sldMk cId="0" sldId="264"/>
        </pc:sldMkLst>
      </pc:sldChg>
      <pc:sldChg chg="del">
        <pc:chgData name="Staten, Nick" userId="20497018-5398-499c-b2a2-1c4d5f6cb490" providerId="ADAL" clId="{E86B988B-04E6-4949-A5E4-6D5E2AAB6B4E}" dt="2025-04-28T17:07:17.310" v="0" actId="2696"/>
        <pc:sldMkLst>
          <pc:docMk/>
          <pc:sldMk cId="0" sldId="265"/>
        </pc:sldMkLst>
      </pc:sldChg>
      <pc:sldChg chg="del">
        <pc:chgData name="Staten, Nick" userId="20497018-5398-499c-b2a2-1c4d5f6cb490" providerId="ADAL" clId="{E86B988B-04E6-4949-A5E4-6D5E2AAB6B4E}" dt="2025-04-28T17:07:17.310" v="0" actId="2696"/>
        <pc:sldMkLst>
          <pc:docMk/>
          <pc:sldMk cId="0" sldId="266"/>
        </pc:sldMkLst>
      </pc:sldChg>
      <pc:sldChg chg="del">
        <pc:chgData name="Staten, Nick" userId="20497018-5398-499c-b2a2-1c4d5f6cb490" providerId="ADAL" clId="{E86B988B-04E6-4949-A5E4-6D5E2AAB6B4E}" dt="2025-04-28T17:07:17.310" v="0" actId="2696"/>
        <pc:sldMkLst>
          <pc:docMk/>
          <pc:sldMk cId="0" sldId="267"/>
        </pc:sldMkLst>
      </pc:sldChg>
      <pc:sldChg chg="del">
        <pc:chgData name="Staten, Nick" userId="20497018-5398-499c-b2a2-1c4d5f6cb490" providerId="ADAL" clId="{E86B988B-04E6-4949-A5E4-6D5E2AAB6B4E}" dt="2025-04-28T17:07:17.310" v="0" actId="2696"/>
        <pc:sldMkLst>
          <pc:docMk/>
          <pc:sldMk cId="0" sldId="268"/>
        </pc:sldMkLst>
      </pc:sldChg>
      <pc:sldChg chg="del">
        <pc:chgData name="Staten, Nick" userId="20497018-5398-499c-b2a2-1c4d5f6cb490" providerId="ADAL" clId="{E86B988B-04E6-4949-A5E4-6D5E2AAB6B4E}" dt="2025-04-28T17:07:17.310" v="0" actId="2696"/>
        <pc:sldMkLst>
          <pc:docMk/>
          <pc:sldMk cId="0" sldId="269"/>
        </pc:sldMkLst>
      </pc:sldChg>
      <pc:sldChg chg="del">
        <pc:chgData name="Staten, Nick" userId="20497018-5398-499c-b2a2-1c4d5f6cb490" providerId="ADAL" clId="{E86B988B-04E6-4949-A5E4-6D5E2AAB6B4E}" dt="2025-04-28T17:07:17.310" v="0" actId="2696"/>
        <pc:sldMkLst>
          <pc:docMk/>
          <pc:sldMk cId="0" sldId="270"/>
        </pc:sldMkLst>
      </pc:sldChg>
      <pc:sldChg chg="del">
        <pc:chgData name="Staten, Nick" userId="20497018-5398-499c-b2a2-1c4d5f6cb490" providerId="ADAL" clId="{E86B988B-04E6-4949-A5E4-6D5E2AAB6B4E}" dt="2025-04-28T17:07:17.310" v="0" actId="2696"/>
        <pc:sldMkLst>
          <pc:docMk/>
          <pc:sldMk cId="0" sldId="271"/>
        </pc:sldMkLst>
      </pc:sldChg>
      <pc:sldChg chg="del">
        <pc:chgData name="Staten, Nick" userId="20497018-5398-499c-b2a2-1c4d5f6cb490" providerId="ADAL" clId="{E86B988B-04E6-4949-A5E4-6D5E2AAB6B4E}" dt="2025-04-28T17:07:17.310" v="0" actId="2696"/>
        <pc:sldMkLst>
          <pc:docMk/>
          <pc:sldMk cId="0" sldId="272"/>
        </pc:sldMkLst>
      </pc:sldChg>
      <pc:sldChg chg="del">
        <pc:chgData name="Staten, Nick" userId="20497018-5398-499c-b2a2-1c4d5f6cb490" providerId="ADAL" clId="{E86B988B-04E6-4949-A5E4-6D5E2AAB6B4E}" dt="2025-04-28T17:07:17.310" v="0" actId="2696"/>
        <pc:sldMkLst>
          <pc:docMk/>
          <pc:sldMk cId="0" sldId="273"/>
        </pc:sldMkLst>
      </pc:sldChg>
      <pc:sldChg chg="del">
        <pc:chgData name="Staten, Nick" userId="20497018-5398-499c-b2a2-1c4d5f6cb490" providerId="ADAL" clId="{E86B988B-04E6-4949-A5E4-6D5E2AAB6B4E}" dt="2025-04-28T17:07:17.310" v="0" actId="2696"/>
        <pc:sldMkLst>
          <pc:docMk/>
          <pc:sldMk cId="0" sldId="274"/>
        </pc:sldMkLst>
      </pc:sldChg>
      <pc:sldChg chg="del">
        <pc:chgData name="Staten, Nick" userId="20497018-5398-499c-b2a2-1c4d5f6cb490" providerId="ADAL" clId="{E86B988B-04E6-4949-A5E4-6D5E2AAB6B4E}" dt="2025-04-28T17:07:17.310" v="0" actId="2696"/>
        <pc:sldMkLst>
          <pc:docMk/>
          <pc:sldMk cId="0" sldId="275"/>
        </pc:sldMkLst>
      </pc:sldChg>
      <pc:sldChg chg="del">
        <pc:chgData name="Staten, Nick" userId="20497018-5398-499c-b2a2-1c4d5f6cb490" providerId="ADAL" clId="{E86B988B-04E6-4949-A5E4-6D5E2AAB6B4E}" dt="2025-04-28T17:07:17.310" v="0" actId="2696"/>
        <pc:sldMkLst>
          <pc:docMk/>
          <pc:sldMk cId="0" sldId="276"/>
        </pc:sldMkLst>
      </pc:sldChg>
      <pc:sldChg chg="del">
        <pc:chgData name="Staten, Nick" userId="20497018-5398-499c-b2a2-1c4d5f6cb490" providerId="ADAL" clId="{E86B988B-04E6-4949-A5E4-6D5E2AAB6B4E}" dt="2025-04-28T17:07:17.310" v="0" actId="2696"/>
        <pc:sldMkLst>
          <pc:docMk/>
          <pc:sldMk cId="0" sldId="277"/>
        </pc:sldMkLst>
      </pc:sldChg>
      <pc:sldChg chg="del">
        <pc:chgData name="Staten, Nick" userId="20497018-5398-499c-b2a2-1c4d5f6cb490" providerId="ADAL" clId="{E86B988B-04E6-4949-A5E4-6D5E2AAB6B4E}" dt="2025-04-28T17:07:17.310" v="0" actId="2696"/>
        <pc:sldMkLst>
          <pc:docMk/>
          <pc:sldMk cId="0" sldId="278"/>
        </pc:sldMkLst>
      </pc:sldChg>
      <pc:sldChg chg="del">
        <pc:chgData name="Staten, Nick" userId="20497018-5398-499c-b2a2-1c4d5f6cb490" providerId="ADAL" clId="{E86B988B-04E6-4949-A5E4-6D5E2AAB6B4E}" dt="2025-04-28T17:07:17.310" v="0" actId="2696"/>
        <pc:sldMkLst>
          <pc:docMk/>
          <pc:sldMk cId="0" sldId="279"/>
        </pc:sldMkLst>
      </pc:sldChg>
      <pc:sldChg chg="del">
        <pc:chgData name="Staten, Nick" userId="20497018-5398-499c-b2a2-1c4d5f6cb490" providerId="ADAL" clId="{E86B988B-04E6-4949-A5E4-6D5E2AAB6B4E}" dt="2025-04-28T17:07:17.310" v="0" actId="2696"/>
        <pc:sldMkLst>
          <pc:docMk/>
          <pc:sldMk cId="0" sldId="280"/>
        </pc:sldMkLst>
      </pc:sldChg>
      <pc:sldChg chg="del">
        <pc:chgData name="Staten, Nick" userId="20497018-5398-499c-b2a2-1c4d5f6cb490" providerId="ADAL" clId="{E86B988B-04E6-4949-A5E4-6D5E2AAB6B4E}" dt="2025-04-28T17:07:17.310" v="0" actId="2696"/>
        <pc:sldMkLst>
          <pc:docMk/>
          <pc:sldMk cId="0" sldId="281"/>
        </pc:sldMkLst>
      </pc:sldChg>
      <pc:sldChg chg="del">
        <pc:chgData name="Staten, Nick" userId="20497018-5398-499c-b2a2-1c4d5f6cb490" providerId="ADAL" clId="{E86B988B-04E6-4949-A5E4-6D5E2AAB6B4E}" dt="2025-04-28T17:07:17.310" v="0" actId="2696"/>
        <pc:sldMkLst>
          <pc:docMk/>
          <pc:sldMk cId="0" sldId="282"/>
        </pc:sldMkLst>
      </pc:sldChg>
      <pc:sldChg chg="del">
        <pc:chgData name="Staten, Nick" userId="20497018-5398-499c-b2a2-1c4d5f6cb490" providerId="ADAL" clId="{E86B988B-04E6-4949-A5E4-6D5E2AAB6B4E}" dt="2025-04-28T17:07:17.310" v="0" actId="2696"/>
        <pc:sldMkLst>
          <pc:docMk/>
          <pc:sldMk cId="0" sldId="283"/>
        </pc:sldMkLst>
      </pc:sldChg>
      <pc:sldMasterChg chg="delSldLayout">
        <pc:chgData name="Staten, Nick" userId="20497018-5398-499c-b2a2-1c4d5f6cb490" providerId="ADAL" clId="{E86B988B-04E6-4949-A5E4-6D5E2AAB6B4E}" dt="2025-04-28T17:07:17.310" v="0" actId="2696"/>
        <pc:sldMasterMkLst>
          <pc:docMk/>
          <pc:sldMasterMk cId="0" sldId="2147483668"/>
        </pc:sldMasterMkLst>
        <pc:sldLayoutChg chg="del">
          <pc:chgData name="Staten, Nick" userId="20497018-5398-499c-b2a2-1c4d5f6cb490" providerId="ADAL" clId="{E86B988B-04E6-4949-A5E4-6D5E2AAB6B4E}" dt="2025-04-28T17:07:17.310" v="0" actId="2696"/>
          <pc:sldLayoutMkLst>
            <pc:docMk/>
            <pc:sldMasterMk cId="0" sldId="2147483668"/>
            <pc:sldLayoutMk cId="0" sldId="2147483649"/>
          </pc:sldLayoutMkLst>
        </pc:sldLayoutChg>
        <pc:sldLayoutChg chg="del">
          <pc:chgData name="Staten, Nick" userId="20497018-5398-499c-b2a2-1c4d5f6cb490" providerId="ADAL" clId="{E86B988B-04E6-4949-A5E4-6D5E2AAB6B4E}" dt="2025-04-28T17:07:17.310" v="0" actId="2696"/>
          <pc:sldLayoutMkLst>
            <pc:docMk/>
            <pc:sldMasterMk cId="0" sldId="2147483668"/>
            <pc:sldLayoutMk cId="0" sldId="2147483650"/>
          </pc:sldLayoutMkLst>
        </pc:sldLayoutChg>
        <pc:sldLayoutChg chg="del">
          <pc:chgData name="Staten, Nick" userId="20497018-5398-499c-b2a2-1c4d5f6cb490" providerId="ADAL" clId="{E86B988B-04E6-4949-A5E4-6D5E2AAB6B4E}" dt="2025-04-28T17:07:17.310" v="0" actId="2696"/>
          <pc:sldLayoutMkLst>
            <pc:docMk/>
            <pc:sldMasterMk cId="0" sldId="2147483668"/>
            <pc:sldLayoutMk cId="0" sldId="2147483651"/>
          </pc:sldLayoutMkLst>
        </pc:sldLayoutChg>
        <pc:sldLayoutChg chg="del">
          <pc:chgData name="Staten, Nick" userId="20497018-5398-499c-b2a2-1c4d5f6cb490" providerId="ADAL" clId="{E86B988B-04E6-4949-A5E4-6D5E2AAB6B4E}" dt="2025-04-28T17:07:17.310" v="0" actId="2696"/>
          <pc:sldLayoutMkLst>
            <pc:docMk/>
            <pc:sldMasterMk cId="0" sldId="2147483668"/>
            <pc:sldLayoutMk cId="0" sldId="2147483652"/>
          </pc:sldLayoutMkLst>
        </pc:sldLayoutChg>
        <pc:sldLayoutChg chg="del">
          <pc:chgData name="Staten, Nick" userId="20497018-5398-499c-b2a2-1c4d5f6cb490" providerId="ADAL" clId="{E86B988B-04E6-4949-A5E4-6D5E2AAB6B4E}" dt="2025-04-28T17:07:17.310" v="0" actId="2696"/>
          <pc:sldLayoutMkLst>
            <pc:docMk/>
            <pc:sldMasterMk cId="0" sldId="2147483668"/>
            <pc:sldLayoutMk cId="0" sldId="2147483654"/>
          </pc:sldLayoutMkLst>
        </pc:sldLayoutChg>
        <pc:sldLayoutChg chg="del">
          <pc:chgData name="Staten, Nick" userId="20497018-5398-499c-b2a2-1c4d5f6cb490" providerId="ADAL" clId="{E86B988B-04E6-4949-A5E4-6D5E2AAB6B4E}" dt="2025-04-28T17:07:17.310" v="0" actId="2696"/>
          <pc:sldLayoutMkLst>
            <pc:docMk/>
            <pc:sldMasterMk cId="0" sldId="2147483668"/>
            <pc:sldLayoutMk cId="0" sldId="2147483655"/>
          </pc:sldLayoutMkLst>
        </pc:sldLayoutChg>
        <pc:sldLayoutChg chg="del">
          <pc:chgData name="Staten, Nick" userId="20497018-5398-499c-b2a2-1c4d5f6cb490" providerId="ADAL" clId="{E86B988B-04E6-4949-A5E4-6D5E2AAB6B4E}" dt="2025-04-28T17:07:17.310" v="0" actId="2696"/>
          <pc:sldLayoutMkLst>
            <pc:docMk/>
            <pc:sldMasterMk cId="0" sldId="2147483668"/>
            <pc:sldLayoutMk cId="0" sldId="2147483656"/>
          </pc:sldLayoutMkLst>
        </pc:sldLayoutChg>
        <pc:sldLayoutChg chg="del">
          <pc:chgData name="Staten, Nick" userId="20497018-5398-499c-b2a2-1c4d5f6cb490" providerId="ADAL" clId="{E86B988B-04E6-4949-A5E4-6D5E2AAB6B4E}" dt="2025-04-28T17:07:17.310" v="0" actId="2696"/>
          <pc:sldLayoutMkLst>
            <pc:docMk/>
            <pc:sldMasterMk cId="0" sldId="2147483668"/>
            <pc:sldLayoutMk cId="0" sldId="2147483657"/>
          </pc:sldLayoutMkLst>
        </pc:sldLayoutChg>
        <pc:sldLayoutChg chg="del">
          <pc:chgData name="Staten, Nick" userId="20497018-5398-499c-b2a2-1c4d5f6cb490" providerId="ADAL" clId="{E86B988B-04E6-4949-A5E4-6D5E2AAB6B4E}" dt="2025-04-28T17:07:17.310" v="0" actId="2696"/>
          <pc:sldLayoutMkLst>
            <pc:docMk/>
            <pc:sldMasterMk cId="0" sldId="2147483668"/>
            <pc:sldLayoutMk cId="0" sldId="2147483658"/>
          </pc:sldLayoutMkLst>
        </pc:sldLayoutChg>
        <pc:sldLayoutChg chg="del">
          <pc:chgData name="Staten, Nick" userId="20497018-5398-499c-b2a2-1c4d5f6cb490" providerId="ADAL" clId="{E86B988B-04E6-4949-A5E4-6D5E2AAB6B4E}" dt="2025-04-28T17:07:17.310" v="0" actId="2696"/>
          <pc:sldLayoutMkLst>
            <pc:docMk/>
            <pc:sldMasterMk cId="0" sldId="2147483668"/>
            <pc:sldLayoutMk cId="0" sldId="2147483659"/>
          </pc:sldLayoutMkLst>
        </pc:sldLayoutChg>
        <pc:sldLayoutChg chg="del">
          <pc:chgData name="Staten, Nick" userId="20497018-5398-499c-b2a2-1c4d5f6cb490" providerId="ADAL" clId="{E86B988B-04E6-4949-A5E4-6D5E2AAB6B4E}" dt="2025-04-28T17:07:17.310" v="0" actId="2696"/>
          <pc:sldLayoutMkLst>
            <pc:docMk/>
            <pc:sldMasterMk cId="0" sldId="2147483668"/>
            <pc:sldLayoutMk cId="0" sldId="2147483660"/>
          </pc:sldLayoutMkLst>
        </pc:sldLayoutChg>
        <pc:sldLayoutChg chg="del">
          <pc:chgData name="Staten, Nick" userId="20497018-5398-499c-b2a2-1c4d5f6cb490" providerId="ADAL" clId="{E86B988B-04E6-4949-A5E4-6D5E2AAB6B4E}" dt="2025-04-28T17:07:17.310" v="0" actId="2696"/>
          <pc:sldLayoutMkLst>
            <pc:docMk/>
            <pc:sldMasterMk cId="0" sldId="2147483668"/>
            <pc:sldLayoutMk cId="0" sldId="2147483661"/>
          </pc:sldLayoutMkLst>
        </pc:sldLayoutChg>
        <pc:sldLayoutChg chg="del">
          <pc:chgData name="Staten, Nick" userId="20497018-5398-499c-b2a2-1c4d5f6cb490" providerId="ADAL" clId="{E86B988B-04E6-4949-A5E4-6D5E2AAB6B4E}" dt="2025-04-28T17:07:17.310" v="0" actId="2696"/>
          <pc:sldLayoutMkLst>
            <pc:docMk/>
            <pc:sldMasterMk cId="0" sldId="2147483668"/>
            <pc:sldLayoutMk cId="0" sldId="2147483662"/>
          </pc:sldLayoutMkLst>
        </pc:sldLayoutChg>
        <pc:sldLayoutChg chg="del">
          <pc:chgData name="Staten, Nick" userId="20497018-5398-499c-b2a2-1c4d5f6cb490" providerId="ADAL" clId="{E86B988B-04E6-4949-A5E4-6D5E2AAB6B4E}" dt="2025-04-28T17:07:17.310" v="0" actId="2696"/>
          <pc:sldLayoutMkLst>
            <pc:docMk/>
            <pc:sldMasterMk cId="0" sldId="2147483668"/>
            <pc:sldLayoutMk cId="0" sldId="2147483663"/>
          </pc:sldLayoutMkLst>
        </pc:sldLayoutChg>
        <pc:sldLayoutChg chg="del">
          <pc:chgData name="Staten, Nick" userId="20497018-5398-499c-b2a2-1c4d5f6cb490" providerId="ADAL" clId="{E86B988B-04E6-4949-A5E4-6D5E2AAB6B4E}" dt="2025-04-28T17:07:17.310" v="0" actId="2696"/>
          <pc:sldLayoutMkLst>
            <pc:docMk/>
            <pc:sldMasterMk cId="0" sldId="2147483668"/>
            <pc:sldLayoutMk cId="0" sldId="2147483664"/>
          </pc:sldLayoutMkLst>
        </pc:sldLayoutChg>
        <pc:sldLayoutChg chg="del">
          <pc:chgData name="Staten, Nick" userId="20497018-5398-499c-b2a2-1c4d5f6cb490" providerId="ADAL" clId="{E86B988B-04E6-4949-A5E4-6D5E2AAB6B4E}" dt="2025-04-28T17:07:17.310" v="0" actId="2696"/>
          <pc:sldLayoutMkLst>
            <pc:docMk/>
            <pc:sldMasterMk cId="0" sldId="2147483668"/>
            <pc:sldLayoutMk cId="0" sldId="2147483665"/>
          </pc:sldLayoutMkLst>
        </pc:sldLayoutChg>
        <pc:sldLayoutChg chg="del">
          <pc:chgData name="Staten, Nick" userId="20497018-5398-499c-b2a2-1c4d5f6cb490" providerId="ADAL" clId="{E86B988B-04E6-4949-A5E4-6D5E2AAB6B4E}" dt="2025-04-28T17:07:17.310" v="0" actId="2696"/>
          <pc:sldLayoutMkLst>
            <pc:docMk/>
            <pc:sldMasterMk cId="0" sldId="2147483668"/>
            <pc:sldLayoutMk cId="0" sldId="2147483666"/>
          </pc:sldLayoutMkLst>
        </pc:sldLayoutChg>
        <pc:sldLayoutChg chg="del">
          <pc:chgData name="Staten, Nick" userId="20497018-5398-499c-b2a2-1c4d5f6cb490" providerId="ADAL" clId="{E86B988B-04E6-4949-A5E4-6D5E2AAB6B4E}" dt="2025-04-28T17:07:17.310" v="0" actId="2696"/>
          <pc:sldLayoutMkLst>
            <pc:docMk/>
            <pc:sldMasterMk cId="0" sldId="2147483668"/>
            <pc:sldLayoutMk cId="0" sldId="2147483667"/>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d18lev1ok5leia.cloudfront.net/chesapeakebay/Accessibility-Best-Practices-2023-09-07.pdf"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d18lev1ok5leia.cloudfront.net/chesapeakebay/Accessibility-Best-Practices-2023-09-07.pdf"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g35039eb93e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6" name="Google Shape;286;g35039eb93e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g35039eb93eb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3" name="Google Shape;293;g35039eb93eb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rPr>
              <a:t>CONTENT: TITLE WITH TEXT </a:t>
            </a:r>
            <a:r>
              <a:rPr lang="en"/>
              <a:t>AND BULLETED LIST</a:t>
            </a:r>
            <a:endParaRPr/>
          </a:p>
          <a:p>
            <a:pPr marL="0" lvl="0" indent="0" algn="l" rtl="0">
              <a:spcBef>
                <a:spcPts val="0"/>
              </a:spcBef>
              <a:spcAft>
                <a:spcPts val="0"/>
              </a:spcAft>
              <a:buNone/>
            </a:pPr>
            <a:endParaRPr/>
          </a:p>
          <a:p>
            <a:pPr marL="0" lvl="0" indent="0" algn="l" rtl="0">
              <a:spcBef>
                <a:spcPts val="0"/>
              </a:spcBef>
              <a:spcAft>
                <a:spcPts val="0"/>
              </a:spcAft>
              <a:buNone/>
            </a:pPr>
            <a:r>
              <a:rPr lang="en" b="1">
                <a:solidFill>
                  <a:schemeClr val="dk1"/>
                </a:solidFill>
              </a:rPr>
              <a:t>Accessibility Tip: </a:t>
            </a:r>
            <a:r>
              <a:rPr lang="en">
                <a:solidFill>
                  <a:schemeClr val="dk1"/>
                </a:solidFill>
              </a:rPr>
              <a:t>Slide titles serve a similar role as headings on a webpage or in a document: They break a presentation into “chunks” of information, creating a scannable outline that is similar to a table of contents. Users of screen readers and other assistive technologies can skip from slide title to slide title, making it easier for them to find the information they’re looking for. For this reason, </a:t>
            </a:r>
            <a:r>
              <a:rPr lang="en" b="1">
                <a:solidFill>
                  <a:schemeClr val="dk1"/>
                </a:solidFill>
              </a:rPr>
              <a:t>every slide in a presentation should include a title, and every title should be unique. </a:t>
            </a:r>
            <a:r>
              <a:rPr lang="en">
                <a:solidFill>
                  <a:schemeClr val="dk1"/>
                </a:solidFill>
              </a:rPr>
              <a:t>When displaying a title wouldn’t suit your presentation design, you can hide it, ensuring it isn’t visible to a sighted user, but is accessible to a screen reader. More information can be found in our </a:t>
            </a:r>
            <a:r>
              <a:rPr lang="en" u="sng">
                <a:solidFill>
                  <a:schemeClr val="hlink"/>
                </a:solidFill>
                <a:hlinkClick r:id="rId3"/>
              </a:rPr>
              <a:t>Accessibility Best Practices</a:t>
            </a:r>
            <a:r>
              <a:rPr lang="en">
                <a:solidFill>
                  <a:schemeClr val="dk1"/>
                </a:solidFill>
              </a:rPr>
              <a:t> guide.</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g35039eb93eb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9" name="Google Shape;299;g35039eb93eb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rPr>
              <a:t>CONTENT: TITLE WITH TEXT </a:t>
            </a:r>
            <a:r>
              <a:rPr lang="en"/>
              <a:t>AND BULLETED LIST</a:t>
            </a:r>
            <a:endParaRPr/>
          </a:p>
          <a:p>
            <a:pPr marL="0" lvl="0" indent="0" algn="l" rtl="0">
              <a:spcBef>
                <a:spcPts val="0"/>
              </a:spcBef>
              <a:spcAft>
                <a:spcPts val="0"/>
              </a:spcAft>
              <a:buNone/>
            </a:pPr>
            <a:endParaRPr/>
          </a:p>
          <a:p>
            <a:pPr marL="0" lvl="0" indent="0" algn="l" rtl="0">
              <a:spcBef>
                <a:spcPts val="0"/>
              </a:spcBef>
              <a:spcAft>
                <a:spcPts val="0"/>
              </a:spcAft>
              <a:buNone/>
            </a:pPr>
            <a:r>
              <a:rPr lang="en" b="1">
                <a:solidFill>
                  <a:schemeClr val="dk1"/>
                </a:solidFill>
              </a:rPr>
              <a:t>Accessibility Tip: </a:t>
            </a:r>
            <a:r>
              <a:rPr lang="en">
                <a:solidFill>
                  <a:schemeClr val="dk1"/>
                </a:solidFill>
              </a:rPr>
              <a:t>Slide titles serve a similar role as headings on a webpage or in a document: They break a presentation into “chunks” of information, creating a scannable outline that is similar to a table of contents. Users of screen readers and other assistive technologies can skip from slide title to slide title, making it easier for them to find the information they’re looking for. For this reason, </a:t>
            </a:r>
            <a:r>
              <a:rPr lang="en" b="1">
                <a:solidFill>
                  <a:schemeClr val="dk1"/>
                </a:solidFill>
              </a:rPr>
              <a:t>every slide in a presentation should include a title, and every title should be unique. </a:t>
            </a:r>
            <a:r>
              <a:rPr lang="en">
                <a:solidFill>
                  <a:schemeClr val="dk1"/>
                </a:solidFill>
              </a:rPr>
              <a:t>When displaying a title wouldn’t suit your presentation design, you can hide it, ensuring it isn’t visible to a sighted user, but is accessible to a screen reader. More information can be found in our </a:t>
            </a:r>
            <a:r>
              <a:rPr lang="en" u="sng">
                <a:solidFill>
                  <a:schemeClr val="hlink"/>
                </a:solidFill>
                <a:hlinkClick r:id="rId3"/>
              </a:rPr>
              <a:t>Accessibility Best Practices</a:t>
            </a:r>
            <a:r>
              <a:rPr lang="en">
                <a:solidFill>
                  <a:schemeClr val="dk1"/>
                </a:solidFill>
              </a:rPr>
              <a:t> guide.</a:t>
            </a: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lt1"/>
        </a:solidFill>
        <a:effectLst/>
      </p:bgPr>
    </p:bg>
    <p:spTree>
      <p:nvGrpSpPr>
        <p:cNvPr id="1" name="Shape 9"/>
        <p:cNvGrpSpPr/>
        <p:nvPr/>
      </p:nvGrpSpPr>
      <p:grpSpPr>
        <a:xfrm>
          <a:off x="0" y="0"/>
          <a:ext cx="0" cy="0"/>
          <a:chOff x="0" y="0"/>
          <a:chExt cx="0" cy="0"/>
        </a:xfrm>
      </p:grpSpPr>
      <p:grpSp>
        <p:nvGrpSpPr>
          <p:cNvPr id="10" name="Google Shape;10;p2"/>
          <p:cNvGrpSpPr/>
          <p:nvPr/>
        </p:nvGrpSpPr>
        <p:grpSpPr>
          <a:xfrm>
            <a:off x="0" y="-238975"/>
            <a:ext cx="9167400" cy="1620900"/>
            <a:chOff x="0" y="-238975"/>
            <a:chExt cx="9167400" cy="1620900"/>
          </a:xfrm>
        </p:grpSpPr>
        <p:sp>
          <p:nvSpPr>
            <p:cNvPr id="11" name="Google Shape;11;p2"/>
            <p:cNvSpPr/>
            <p:nvPr/>
          </p:nvSpPr>
          <p:spPr>
            <a:xfrm>
              <a:off x="0" y="237325"/>
              <a:ext cx="9167400" cy="609600"/>
            </a:xfrm>
            <a:prstGeom prst="rect">
              <a:avLst/>
            </a:prstGeom>
            <a:solidFill>
              <a:srgbClr val="112C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 name="Google Shape;12;p2"/>
            <p:cNvGrpSpPr/>
            <p:nvPr/>
          </p:nvGrpSpPr>
          <p:grpSpPr>
            <a:xfrm>
              <a:off x="304" y="430367"/>
              <a:ext cx="9144252" cy="237431"/>
              <a:chOff x="18025" y="276802"/>
              <a:chExt cx="9126000" cy="356128"/>
            </a:xfrm>
          </p:grpSpPr>
          <p:sp>
            <p:nvSpPr>
              <p:cNvPr id="13" name="Google Shape;13;p2"/>
              <p:cNvSpPr/>
              <p:nvPr/>
            </p:nvSpPr>
            <p:spPr>
              <a:xfrm>
                <a:off x="18025" y="276802"/>
                <a:ext cx="9126000" cy="54300"/>
              </a:xfrm>
              <a:prstGeom prst="rect">
                <a:avLst/>
              </a:prstGeom>
              <a:solidFill>
                <a:srgbClr val="FFE8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18025" y="433752"/>
                <a:ext cx="9126000" cy="54300"/>
              </a:xfrm>
              <a:prstGeom prst="rect">
                <a:avLst/>
              </a:prstGeom>
              <a:solidFill>
                <a:srgbClr val="FDB84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18025" y="578630"/>
                <a:ext cx="9126000" cy="54300"/>
              </a:xfrm>
              <a:prstGeom prst="rect">
                <a:avLst/>
              </a:prstGeom>
              <a:solidFill>
                <a:srgbClr val="06A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 name="Google Shape;16;p2"/>
            <p:cNvGrpSpPr/>
            <p:nvPr/>
          </p:nvGrpSpPr>
          <p:grpSpPr>
            <a:xfrm>
              <a:off x="3761525" y="-238975"/>
              <a:ext cx="1620900" cy="1620900"/>
              <a:chOff x="3761525" y="-238975"/>
              <a:chExt cx="1620900" cy="1620900"/>
            </a:xfrm>
          </p:grpSpPr>
          <p:sp>
            <p:nvSpPr>
              <p:cNvPr id="17" name="Google Shape;17;p2"/>
              <p:cNvSpPr/>
              <p:nvPr/>
            </p:nvSpPr>
            <p:spPr>
              <a:xfrm>
                <a:off x="3761525" y="-238975"/>
                <a:ext cx="1620900" cy="16209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8" name="Google Shape;18;p2"/>
              <p:cNvPicPr preferRelativeResize="0"/>
              <p:nvPr/>
            </p:nvPicPr>
            <p:blipFill rotWithShape="1">
              <a:blip r:embed="rId2">
                <a:alphaModFix/>
              </a:blip>
              <a:srcRect t="797" b="787"/>
              <a:stretch/>
            </p:blipFill>
            <p:spPr>
              <a:xfrm>
                <a:off x="3943425" y="170263"/>
                <a:ext cx="1238100" cy="1023499"/>
              </a:xfrm>
              <a:prstGeom prst="rect">
                <a:avLst/>
              </a:prstGeom>
              <a:noFill/>
              <a:ln>
                <a:noFill/>
              </a:ln>
            </p:spPr>
          </p:pic>
        </p:grpSp>
      </p:grpSp>
      <p:sp>
        <p:nvSpPr>
          <p:cNvPr id="19" name="Google Shape;19;p2"/>
          <p:cNvSpPr txBox="1">
            <a:spLocks noGrp="1"/>
          </p:cNvSpPr>
          <p:nvPr>
            <p:ph type="body" idx="1"/>
          </p:nvPr>
        </p:nvSpPr>
        <p:spPr>
          <a:xfrm>
            <a:off x="3577200" y="1828100"/>
            <a:ext cx="1989600" cy="268200"/>
          </a:xfrm>
          <a:prstGeom prst="rect">
            <a:avLst/>
          </a:prstGeom>
          <a:noFill/>
          <a:ln>
            <a:noFill/>
          </a:ln>
        </p:spPr>
        <p:txBody>
          <a:bodyPr spcFirstLastPara="1" wrap="square" lIns="0" tIns="0" rIns="0" bIns="0" anchor="t" anchorCtr="0">
            <a:noAutofit/>
          </a:bodyPr>
          <a:lstStyle>
            <a:lvl1pPr marL="457200" lvl="0" indent="-330200" algn="ctr" rtl="0">
              <a:spcBef>
                <a:spcPts val="0"/>
              </a:spcBef>
              <a:spcAft>
                <a:spcPts val="0"/>
              </a:spcAft>
              <a:buSzPts val="1600"/>
              <a:buFont typeface="Source Sans Pro"/>
              <a:buChar char="●"/>
              <a:defRPr sz="1600">
                <a:latin typeface="Source Sans Pro"/>
                <a:ea typeface="Source Sans Pro"/>
                <a:cs typeface="Source Sans Pro"/>
                <a:sym typeface="Source Sans Pro"/>
              </a:defRPr>
            </a:lvl1pPr>
            <a:lvl2pPr marL="914400" lvl="1" indent="-330200" rtl="0">
              <a:spcBef>
                <a:spcPts val="0"/>
              </a:spcBef>
              <a:spcAft>
                <a:spcPts val="0"/>
              </a:spcAft>
              <a:buSzPts val="1600"/>
              <a:buFont typeface="Source Sans Pro"/>
              <a:buChar char="○"/>
              <a:defRPr sz="1600">
                <a:latin typeface="Source Sans Pro"/>
                <a:ea typeface="Source Sans Pro"/>
                <a:cs typeface="Source Sans Pro"/>
                <a:sym typeface="Source Sans Pro"/>
              </a:defRPr>
            </a:lvl2pPr>
            <a:lvl3pPr marL="1371600" lvl="2" indent="-330200" rtl="0">
              <a:spcBef>
                <a:spcPts val="0"/>
              </a:spcBef>
              <a:spcAft>
                <a:spcPts val="0"/>
              </a:spcAft>
              <a:buSzPts val="1600"/>
              <a:buFont typeface="Source Sans Pro"/>
              <a:buChar char="■"/>
              <a:defRPr sz="1600">
                <a:latin typeface="Source Sans Pro"/>
                <a:ea typeface="Source Sans Pro"/>
                <a:cs typeface="Source Sans Pro"/>
                <a:sym typeface="Source Sans Pro"/>
              </a:defRPr>
            </a:lvl3pPr>
            <a:lvl4pPr marL="1828800" lvl="3" indent="-330200" rtl="0">
              <a:spcBef>
                <a:spcPts val="0"/>
              </a:spcBef>
              <a:spcAft>
                <a:spcPts val="0"/>
              </a:spcAft>
              <a:buSzPts val="1600"/>
              <a:buFont typeface="Source Sans Pro"/>
              <a:buChar char="●"/>
              <a:defRPr sz="1600">
                <a:latin typeface="Source Sans Pro"/>
                <a:ea typeface="Source Sans Pro"/>
                <a:cs typeface="Source Sans Pro"/>
                <a:sym typeface="Source Sans Pro"/>
              </a:defRPr>
            </a:lvl4pPr>
            <a:lvl5pPr marL="2286000" lvl="4" indent="-330200" rtl="0">
              <a:spcBef>
                <a:spcPts val="0"/>
              </a:spcBef>
              <a:spcAft>
                <a:spcPts val="0"/>
              </a:spcAft>
              <a:buSzPts val="1600"/>
              <a:buFont typeface="Source Sans Pro"/>
              <a:buChar char="○"/>
              <a:defRPr sz="1600">
                <a:latin typeface="Source Sans Pro"/>
                <a:ea typeface="Source Sans Pro"/>
                <a:cs typeface="Source Sans Pro"/>
                <a:sym typeface="Source Sans Pro"/>
              </a:defRPr>
            </a:lvl5pPr>
            <a:lvl6pPr marL="2743200" lvl="5" indent="-330200" rtl="0">
              <a:spcBef>
                <a:spcPts val="0"/>
              </a:spcBef>
              <a:spcAft>
                <a:spcPts val="0"/>
              </a:spcAft>
              <a:buSzPts val="1600"/>
              <a:buFont typeface="Source Sans Pro"/>
              <a:buChar char="■"/>
              <a:defRPr sz="1600">
                <a:latin typeface="Source Sans Pro"/>
                <a:ea typeface="Source Sans Pro"/>
                <a:cs typeface="Source Sans Pro"/>
                <a:sym typeface="Source Sans Pro"/>
              </a:defRPr>
            </a:lvl6pPr>
            <a:lvl7pPr marL="3200400" lvl="6" indent="-330200" rtl="0">
              <a:spcBef>
                <a:spcPts val="0"/>
              </a:spcBef>
              <a:spcAft>
                <a:spcPts val="0"/>
              </a:spcAft>
              <a:buSzPts val="1600"/>
              <a:buFont typeface="Source Sans Pro"/>
              <a:buChar char="●"/>
              <a:defRPr sz="1600">
                <a:latin typeface="Source Sans Pro"/>
                <a:ea typeface="Source Sans Pro"/>
                <a:cs typeface="Source Sans Pro"/>
                <a:sym typeface="Source Sans Pro"/>
              </a:defRPr>
            </a:lvl7pPr>
            <a:lvl8pPr marL="3657600" lvl="7" indent="-330200" rtl="0">
              <a:spcBef>
                <a:spcPts val="0"/>
              </a:spcBef>
              <a:spcAft>
                <a:spcPts val="0"/>
              </a:spcAft>
              <a:buSzPts val="1600"/>
              <a:buFont typeface="Source Sans Pro"/>
              <a:buChar char="○"/>
              <a:defRPr sz="1600">
                <a:latin typeface="Source Sans Pro"/>
                <a:ea typeface="Source Sans Pro"/>
                <a:cs typeface="Source Sans Pro"/>
                <a:sym typeface="Source Sans Pro"/>
              </a:defRPr>
            </a:lvl8pPr>
            <a:lvl9pPr marL="4114800" lvl="8" indent="-330200" rtl="0">
              <a:spcBef>
                <a:spcPts val="0"/>
              </a:spcBef>
              <a:spcAft>
                <a:spcPts val="0"/>
              </a:spcAft>
              <a:buSzPts val="1600"/>
              <a:buFont typeface="Source Sans Pro"/>
              <a:buChar char="■"/>
              <a:defRPr sz="1600">
                <a:latin typeface="Source Sans Pro"/>
                <a:ea typeface="Source Sans Pro"/>
                <a:cs typeface="Source Sans Pro"/>
                <a:sym typeface="Source Sans Pro"/>
              </a:defRPr>
            </a:lvl9pPr>
          </a:lstStyle>
          <a:p>
            <a:endParaRPr/>
          </a:p>
        </p:txBody>
      </p:sp>
      <p:sp>
        <p:nvSpPr>
          <p:cNvPr id="20" name="Google Shape;20;p2"/>
          <p:cNvSpPr txBox="1">
            <a:spLocks noGrp="1"/>
          </p:cNvSpPr>
          <p:nvPr>
            <p:ph type="title"/>
          </p:nvPr>
        </p:nvSpPr>
        <p:spPr>
          <a:xfrm>
            <a:off x="592675" y="2229550"/>
            <a:ext cx="7995600" cy="969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5100"/>
              <a:buFont typeface="Source Sans Pro"/>
              <a:buNone/>
              <a:defRPr sz="5100">
                <a:latin typeface="Source Sans Pro"/>
                <a:ea typeface="Source Sans Pro"/>
                <a:cs typeface="Source Sans Pro"/>
                <a:sym typeface="Source Sans Pr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2"/>
          <p:cNvSpPr txBox="1">
            <a:spLocks noGrp="1"/>
          </p:cNvSpPr>
          <p:nvPr>
            <p:ph type="subTitle" idx="2"/>
          </p:nvPr>
        </p:nvSpPr>
        <p:spPr>
          <a:xfrm>
            <a:off x="592675" y="3214500"/>
            <a:ext cx="7995600" cy="8607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4300"/>
              <a:buFont typeface="Source Sans Pro"/>
              <a:buNone/>
              <a:defRPr sz="4300">
                <a:latin typeface="Source Sans Pro"/>
                <a:ea typeface="Source Sans Pro"/>
                <a:cs typeface="Source Sans Pro"/>
                <a:sym typeface="Source Sans Pr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ext Slide">
  <p:cSld name="ONE_COLUMN_TEXT">
    <p:spTree>
      <p:nvGrpSpPr>
        <p:cNvPr id="1" name="Shape 86"/>
        <p:cNvGrpSpPr/>
        <p:nvPr/>
      </p:nvGrpSpPr>
      <p:grpSpPr>
        <a:xfrm>
          <a:off x="0" y="0"/>
          <a:ext cx="0" cy="0"/>
          <a:chOff x="0" y="0"/>
          <a:chExt cx="0" cy="0"/>
        </a:xfrm>
      </p:grpSpPr>
      <p:grpSp>
        <p:nvGrpSpPr>
          <p:cNvPr id="87" name="Google Shape;87;p7"/>
          <p:cNvGrpSpPr/>
          <p:nvPr/>
        </p:nvGrpSpPr>
        <p:grpSpPr>
          <a:xfrm>
            <a:off x="228600" y="228605"/>
            <a:ext cx="8687039" cy="237431"/>
            <a:chOff x="18025" y="276802"/>
            <a:chExt cx="9126000" cy="356128"/>
          </a:xfrm>
        </p:grpSpPr>
        <p:sp>
          <p:nvSpPr>
            <p:cNvPr id="88" name="Google Shape;88;p7"/>
            <p:cNvSpPr/>
            <p:nvPr/>
          </p:nvSpPr>
          <p:spPr>
            <a:xfrm>
              <a:off x="18025" y="276802"/>
              <a:ext cx="9126000" cy="54300"/>
            </a:xfrm>
            <a:prstGeom prst="rect">
              <a:avLst/>
            </a:prstGeom>
            <a:solidFill>
              <a:srgbClr val="FFE8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7"/>
            <p:cNvSpPr/>
            <p:nvPr/>
          </p:nvSpPr>
          <p:spPr>
            <a:xfrm>
              <a:off x="18025" y="433752"/>
              <a:ext cx="9126000" cy="54300"/>
            </a:xfrm>
            <a:prstGeom prst="rect">
              <a:avLst/>
            </a:prstGeom>
            <a:solidFill>
              <a:srgbClr val="FDB84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7"/>
            <p:cNvSpPr/>
            <p:nvPr/>
          </p:nvSpPr>
          <p:spPr>
            <a:xfrm>
              <a:off x="18025" y="578630"/>
              <a:ext cx="9126000" cy="54300"/>
            </a:xfrm>
            <a:prstGeom prst="rect">
              <a:avLst/>
            </a:prstGeom>
            <a:solidFill>
              <a:srgbClr val="06A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1" name="Google Shape;91;p7"/>
          <p:cNvSpPr txBox="1">
            <a:spLocks noGrp="1"/>
          </p:cNvSpPr>
          <p:nvPr>
            <p:ph type="title"/>
          </p:nvPr>
        </p:nvSpPr>
        <p:spPr>
          <a:xfrm>
            <a:off x="228600" y="682950"/>
            <a:ext cx="8687100" cy="540600"/>
          </a:xfrm>
          <a:prstGeom prst="rect">
            <a:avLst/>
          </a:prstGeom>
          <a:noFill/>
          <a:ln>
            <a:noFill/>
          </a:ln>
        </p:spPr>
        <p:txBody>
          <a:bodyPr spcFirstLastPara="1" wrap="square" lIns="0" tIns="0" rIns="0" bIns="0" anchor="t" anchorCtr="0">
            <a:spAutoFit/>
          </a:bodyPr>
          <a:lstStyle>
            <a:lvl1pPr lvl="0">
              <a:spcBef>
                <a:spcPts val="0"/>
              </a:spcBef>
              <a:spcAft>
                <a:spcPts val="0"/>
              </a:spcAft>
              <a:buSzPts val="3600"/>
              <a:buFont typeface="Source Sans Pro"/>
              <a:buNone/>
              <a:defRPr sz="3600">
                <a:latin typeface="Source Sans Pro"/>
                <a:ea typeface="Source Sans Pro"/>
                <a:cs typeface="Source Sans Pro"/>
                <a:sym typeface="Source Sans Pr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2" name="Google Shape;92;p7"/>
          <p:cNvSpPr txBox="1">
            <a:spLocks noGrp="1"/>
          </p:cNvSpPr>
          <p:nvPr>
            <p:ph type="body" idx="1"/>
          </p:nvPr>
        </p:nvSpPr>
        <p:spPr>
          <a:xfrm>
            <a:off x="228750" y="1309000"/>
            <a:ext cx="8687100" cy="3339300"/>
          </a:xfrm>
          <a:prstGeom prst="rect">
            <a:avLst/>
          </a:prstGeom>
          <a:noFill/>
          <a:ln>
            <a:noFill/>
          </a:ln>
        </p:spPr>
        <p:txBody>
          <a:bodyPr spcFirstLastPara="1" wrap="square" lIns="0" tIns="0" rIns="0" bIns="0" anchor="t" anchorCtr="0">
            <a:noAutofit/>
          </a:bodyPr>
          <a:lstStyle>
            <a:lvl1pPr marL="457200" lvl="0" indent="-419100">
              <a:lnSpc>
                <a:spcPct val="100000"/>
              </a:lnSpc>
              <a:spcBef>
                <a:spcPts val="0"/>
              </a:spcBef>
              <a:spcAft>
                <a:spcPts val="0"/>
              </a:spcAft>
              <a:buSzPts val="3000"/>
              <a:buFont typeface="Source Sans Pro"/>
              <a:buChar char="●"/>
              <a:defRPr sz="3000">
                <a:latin typeface="Source Sans Pro"/>
                <a:ea typeface="Source Sans Pro"/>
                <a:cs typeface="Source Sans Pro"/>
                <a:sym typeface="Source Sans Pro"/>
              </a:defRPr>
            </a:lvl1pPr>
            <a:lvl2pPr marL="914400" lvl="1" indent="-419100">
              <a:lnSpc>
                <a:spcPct val="100000"/>
              </a:lnSpc>
              <a:spcBef>
                <a:spcPts val="0"/>
              </a:spcBef>
              <a:spcAft>
                <a:spcPts val="0"/>
              </a:spcAft>
              <a:buSzPts val="3000"/>
              <a:buFont typeface="Source Sans Pro"/>
              <a:buChar char="○"/>
              <a:defRPr sz="3000">
                <a:latin typeface="Source Sans Pro"/>
                <a:ea typeface="Source Sans Pro"/>
                <a:cs typeface="Source Sans Pro"/>
                <a:sym typeface="Source Sans Pro"/>
              </a:defRPr>
            </a:lvl2pPr>
            <a:lvl3pPr marL="1371600" lvl="2" indent="-419100">
              <a:lnSpc>
                <a:spcPct val="100000"/>
              </a:lnSpc>
              <a:spcBef>
                <a:spcPts val="0"/>
              </a:spcBef>
              <a:spcAft>
                <a:spcPts val="0"/>
              </a:spcAft>
              <a:buSzPts val="3000"/>
              <a:buFont typeface="Source Sans Pro"/>
              <a:buChar char="■"/>
              <a:defRPr sz="3000">
                <a:latin typeface="Source Sans Pro"/>
                <a:ea typeface="Source Sans Pro"/>
                <a:cs typeface="Source Sans Pro"/>
                <a:sym typeface="Source Sans Pro"/>
              </a:defRPr>
            </a:lvl3pPr>
            <a:lvl4pPr marL="1828800" lvl="3" indent="-419100">
              <a:lnSpc>
                <a:spcPct val="100000"/>
              </a:lnSpc>
              <a:spcBef>
                <a:spcPts val="0"/>
              </a:spcBef>
              <a:spcAft>
                <a:spcPts val="0"/>
              </a:spcAft>
              <a:buSzPts val="3000"/>
              <a:buFont typeface="Source Sans Pro"/>
              <a:buChar char="●"/>
              <a:defRPr sz="3000">
                <a:latin typeface="Source Sans Pro"/>
                <a:ea typeface="Source Sans Pro"/>
                <a:cs typeface="Source Sans Pro"/>
                <a:sym typeface="Source Sans Pro"/>
              </a:defRPr>
            </a:lvl4pPr>
            <a:lvl5pPr marL="2286000" lvl="4" indent="-419100">
              <a:lnSpc>
                <a:spcPct val="100000"/>
              </a:lnSpc>
              <a:spcBef>
                <a:spcPts val="0"/>
              </a:spcBef>
              <a:spcAft>
                <a:spcPts val="0"/>
              </a:spcAft>
              <a:buSzPts val="3000"/>
              <a:buFont typeface="Source Sans Pro"/>
              <a:buChar char="○"/>
              <a:defRPr sz="3000">
                <a:latin typeface="Source Sans Pro"/>
                <a:ea typeface="Source Sans Pro"/>
                <a:cs typeface="Source Sans Pro"/>
                <a:sym typeface="Source Sans Pro"/>
              </a:defRPr>
            </a:lvl5pPr>
            <a:lvl6pPr marL="2743200" lvl="5" indent="-419100">
              <a:lnSpc>
                <a:spcPct val="100000"/>
              </a:lnSpc>
              <a:spcBef>
                <a:spcPts val="0"/>
              </a:spcBef>
              <a:spcAft>
                <a:spcPts val="0"/>
              </a:spcAft>
              <a:buSzPts val="3000"/>
              <a:buFont typeface="Source Sans Pro"/>
              <a:buChar char="■"/>
              <a:defRPr sz="3000">
                <a:latin typeface="Source Sans Pro"/>
                <a:ea typeface="Source Sans Pro"/>
                <a:cs typeface="Source Sans Pro"/>
                <a:sym typeface="Source Sans Pro"/>
              </a:defRPr>
            </a:lvl6pPr>
            <a:lvl7pPr marL="3200400" lvl="6" indent="-419100">
              <a:lnSpc>
                <a:spcPct val="100000"/>
              </a:lnSpc>
              <a:spcBef>
                <a:spcPts val="0"/>
              </a:spcBef>
              <a:spcAft>
                <a:spcPts val="0"/>
              </a:spcAft>
              <a:buSzPts val="3000"/>
              <a:buFont typeface="Source Sans Pro"/>
              <a:buChar char="●"/>
              <a:defRPr sz="3000">
                <a:latin typeface="Source Sans Pro"/>
                <a:ea typeface="Source Sans Pro"/>
                <a:cs typeface="Source Sans Pro"/>
                <a:sym typeface="Source Sans Pro"/>
              </a:defRPr>
            </a:lvl7pPr>
            <a:lvl8pPr marL="3657600" lvl="7" indent="-419100">
              <a:lnSpc>
                <a:spcPct val="100000"/>
              </a:lnSpc>
              <a:spcBef>
                <a:spcPts val="0"/>
              </a:spcBef>
              <a:spcAft>
                <a:spcPts val="0"/>
              </a:spcAft>
              <a:buSzPts val="3000"/>
              <a:buFont typeface="Source Sans Pro"/>
              <a:buChar char="○"/>
              <a:defRPr sz="3000">
                <a:latin typeface="Source Sans Pro"/>
                <a:ea typeface="Source Sans Pro"/>
                <a:cs typeface="Source Sans Pro"/>
                <a:sym typeface="Source Sans Pro"/>
              </a:defRPr>
            </a:lvl8pPr>
            <a:lvl9pPr marL="4114800" lvl="8" indent="-419100">
              <a:lnSpc>
                <a:spcPct val="100000"/>
              </a:lnSpc>
              <a:spcBef>
                <a:spcPts val="0"/>
              </a:spcBef>
              <a:spcAft>
                <a:spcPts val="0"/>
              </a:spcAft>
              <a:buSzPts val="3000"/>
              <a:buFont typeface="Source Sans Pro"/>
              <a:buChar char="■"/>
              <a:defRPr sz="3000">
                <a:latin typeface="Source Sans Pro"/>
                <a:ea typeface="Source Sans Pro"/>
                <a:cs typeface="Source Sans Pro"/>
                <a:sym typeface="Source Sans Pro"/>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grpSp>
        <p:nvGrpSpPr>
          <p:cNvPr id="6" name="Google Shape;6;p1"/>
          <p:cNvGrpSpPr/>
          <p:nvPr/>
        </p:nvGrpSpPr>
        <p:grpSpPr>
          <a:xfrm>
            <a:off x="0" y="4955675"/>
            <a:ext cx="9144150" cy="187798"/>
            <a:chOff x="0" y="4955675"/>
            <a:chExt cx="9144150" cy="187798"/>
          </a:xfrm>
        </p:grpSpPr>
        <p:sp>
          <p:nvSpPr>
            <p:cNvPr id="7" name="Google Shape;7;p1"/>
            <p:cNvSpPr/>
            <p:nvPr/>
          </p:nvSpPr>
          <p:spPr>
            <a:xfrm>
              <a:off x="0" y="4995273"/>
              <a:ext cx="9144000" cy="148200"/>
            </a:xfrm>
            <a:prstGeom prst="rect">
              <a:avLst/>
            </a:prstGeom>
            <a:solidFill>
              <a:srgbClr val="37415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8;p1"/>
            <p:cNvSpPr/>
            <p:nvPr/>
          </p:nvSpPr>
          <p:spPr>
            <a:xfrm>
              <a:off x="150" y="4955675"/>
              <a:ext cx="9144000" cy="39600"/>
            </a:xfrm>
            <a:prstGeom prst="rect">
              <a:avLst/>
            </a:prstGeom>
            <a:solidFill>
              <a:srgbClr val="06A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 bg1="lt1" tx1="dk1" bg2="dk2" tx2="lt2" accent1="accent1" accent2="accent2" accent3="accent3" accent4="accent4" accent5="accent5" accent6="accent6" hlink="hlink" folHlink="folHlink"/>
  <p:sldLayoutIdLst>
    <p:sldLayoutId id="2147483648" r:id="rId1"/>
    <p:sldLayoutId id="2147483653"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p22"/>
          <p:cNvSpPr txBox="1">
            <a:spLocks noGrp="1"/>
          </p:cNvSpPr>
          <p:nvPr>
            <p:ph type="body" idx="1"/>
          </p:nvPr>
        </p:nvSpPr>
        <p:spPr>
          <a:xfrm>
            <a:off x="3577200" y="1828100"/>
            <a:ext cx="1989600" cy="2682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
              <a:t>4/29/2025</a:t>
            </a:r>
            <a:endParaRPr/>
          </a:p>
        </p:txBody>
      </p:sp>
      <p:sp>
        <p:nvSpPr>
          <p:cNvPr id="289" name="Google Shape;289;p22"/>
          <p:cNvSpPr txBox="1">
            <a:spLocks noGrp="1"/>
          </p:cNvSpPr>
          <p:nvPr>
            <p:ph type="title"/>
          </p:nvPr>
        </p:nvSpPr>
        <p:spPr>
          <a:xfrm>
            <a:off x="592675" y="2229550"/>
            <a:ext cx="7995600" cy="785100"/>
          </a:xfrm>
          <a:prstGeom prst="rect">
            <a:avLst/>
          </a:prstGeom>
        </p:spPr>
        <p:txBody>
          <a:bodyPr spcFirstLastPara="1" wrap="square" lIns="0" tIns="0" rIns="0" bIns="0" anchor="t" anchorCtr="0">
            <a:spAutoFit/>
          </a:bodyPr>
          <a:lstStyle/>
          <a:p>
            <a:pPr marL="0" lvl="0" indent="0" algn="ctr" rtl="0">
              <a:spcBef>
                <a:spcPts val="0"/>
              </a:spcBef>
              <a:spcAft>
                <a:spcPts val="0"/>
              </a:spcAft>
              <a:buNone/>
            </a:pPr>
            <a:r>
              <a:rPr lang="en"/>
              <a:t>Brook Trout Workgroup</a:t>
            </a:r>
            <a:endParaRPr/>
          </a:p>
        </p:txBody>
      </p:sp>
      <p:sp>
        <p:nvSpPr>
          <p:cNvPr id="290" name="Google Shape;290;p22"/>
          <p:cNvSpPr txBox="1">
            <a:spLocks noGrp="1"/>
          </p:cNvSpPr>
          <p:nvPr>
            <p:ph type="subTitle" idx="2"/>
          </p:nvPr>
        </p:nvSpPr>
        <p:spPr>
          <a:xfrm>
            <a:off x="592675" y="3214500"/>
            <a:ext cx="7995600" cy="1323600"/>
          </a:xfrm>
          <a:prstGeom prst="rect">
            <a:avLst/>
          </a:prstGeom>
        </p:spPr>
        <p:txBody>
          <a:bodyPr spcFirstLastPara="1" wrap="square" lIns="0" tIns="0" rIns="0" bIns="0" anchor="t" anchorCtr="0">
            <a:spAutoFit/>
          </a:bodyPr>
          <a:lstStyle/>
          <a:p>
            <a:pPr marL="0" lvl="0" indent="0" algn="ctr" rtl="0">
              <a:spcBef>
                <a:spcPts val="0"/>
              </a:spcBef>
              <a:spcAft>
                <a:spcPts val="0"/>
              </a:spcAft>
              <a:buNone/>
            </a:pPr>
            <a:r>
              <a:rPr lang="en"/>
              <a:t>Spring 2025 Habitat GIT Meeting Update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23"/>
          <p:cNvSpPr txBox="1">
            <a:spLocks noGrp="1"/>
          </p:cNvSpPr>
          <p:nvPr>
            <p:ph type="title"/>
          </p:nvPr>
        </p:nvSpPr>
        <p:spPr>
          <a:xfrm>
            <a:off x="228600" y="682950"/>
            <a:ext cx="8687100" cy="554100"/>
          </a:xfrm>
          <a:prstGeom prst="rect">
            <a:avLst/>
          </a:prstGeom>
        </p:spPr>
        <p:txBody>
          <a:bodyPr spcFirstLastPara="1" wrap="square" lIns="0" tIns="0" rIns="0" bIns="0" anchor="t" anchorCtr="0">
            <a:spAutoFit/>
          </a:bodyPr>
          <a:lstStyle/>
          <a:p>
            <a:pPr marL="0" lvl="0" indent="0" algn="l" rtl="0">
              <a:spcBef>
                <a:spcPts val="0"/>
              </a:spcBef>
              <a:spcAft>
                <a:spcPts val="0"/>
              </a:spcAft>
              <a:buNone/>
            </a:pPr>
            <a:r>
              <a:rPr lang="en">
                <a:solidFill>
                  <a:schemeClr val="dk1"/>
                </a:solidFill>
              </a:rPr>
              <a:t>Proposed Outcome Language</a:t>
            </a:r>
            <a:endParaRPr/>
          </a:p>
        </p:txBody>
      </p:sp>
      <p:sp>
        <p:nvSpPr>
          <p:cNvPr id="296" name="Google Shape;296;p23"/>
          <p:cNvSpPr txBox="1">
            <a:spLocks noGrp="1"/>
          </p:cNvSpPr>
          <p:nvPr>
            <p:ph type="body" idx="1"/>
          </p:nvPr>
        </p:nvSpPr>
        <p:spPr>
          <a:xfrm>
            <a:off x="228750" y="1309000"/>
            <a:ext cx="8687100" cy="53754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sz="2400" dirty="0">
                <a:solidFill>
                  <a:schemeClr val="dk1"/>
                </a:solidFill>
              </a:rPr>
              <a:t>Protect and enhance brook trout within the Chesapeake Bay watershed by increasing:</a:t>
            </a:r>
            <a:endParaRPr sz="2400" dirty="0">
              <a:solidFill>
                <a:schemeClr val="dk1"/>
              </a:solidFill>
            </a:endParaRPr>
          </a:p>
          <a:p>
            <a:pPr marL="457200" lvl="0" indent="-355600" algn="l" rtl="0">
              <a:spcBef>
                <a:spcPts val="0"/>
              </a:spcBef>
              <a:spcAft>
                <a:spcPts val="0"/>
              </a:spcAft>
              <a:buClr>
                <a:schemeClr val="dk1"/>
              </a:buClr>
              <a:buSzPts val="2000"/>
              <a:buChar char="●"/>
            </a:pPr>
            <a:r>
              <a:rPr lang="en" sz="2000" dirty="0">
                <a:solidFill>
                  <a:schemeClr val="dk1"/>
                </a:solidFill>
              </a:rPr>
              <a:t>Occupancy in stronghold and persistent patches by 1% and no net loss in other patches by 2035</a:t>
            </a:r>
            <a:endParaRPr sz="2000" dirty="0">
              <a:solidFill>
                <a:schemeClr val="dk1"/>
              </a:solidFill>
            </a:endParaRPr>
          </a:p>
          <a:p>
            <a:pPr marL="457200" lvl="0" indent="-355600" algn="l" rtl="0">
              <a:spcBef>
                <a:spcPts val="0"/>
              </a:spcBef>
              <a:spcAft>
                <a:spcPts val="0"/>
              </a:spcAft>
              <a:buClr>
                <a:schemeClr val="dk1"/>
              </a:buClr>
              <a:buSzPts val="2000"/>
              <a:buChar char="●"/>
            </a:pPr>
            <a:r>
              <a:rPr lang="en" sz="2000" dirty="0">
                <a:solidFill>
                  <a:schemeClr val="dk1"/>
                </a:solidFill>
              </a:rPr>
              <a:t>Abundance at 10 (2 per state) sentinel monitoring sites within priority patches by 2035 </a:t>
            </a:r>
            <a:endParaRPr sz="2000" dirty="0">
              <a:solidFill>
                <a:schemeClr val="dk1"/>
              </a:solidFill>
            </a:endParaRPr>
          </a:p>
          <a:p>
            <a:pPr marL="457200" lvl="0" indent="-355600" algn="l" rtl="0">
              <a:spcBef>
                <a:spcPts val="0"/>
              </a:spcBef>
              <a:spcAft>
                <a:spcPts val="0"/>
              </a:spcAft>
              <a:buClr>
                <a:schemeClr val="dk1"/>
              </a:buClr>
              <a:buSzPts val="2000"/>
              <a:buChar char="●"/>
            </a:pPr>
            <a:r>
              <a:rPr lang="en" sz="2000" dirty="0">
                <a:solidFill>
                  <a:schemeClr val="dk1"/>
                </a:solidFill>
              </a:rPr>
              <a:t>Resiliency within stronghold and persistent patches by </a:t>
            </a:r>
            <a:r>
              <a:rPr lang="en" sz="2000">
                <a:solidFill>
                  <a:schemeClr val="dk1"/>
                </a:solidFill>
              </a:rPr>
              <a:t>reducing identified </a:t>
            </a:r>
            <a:r>
              <a:rPr lang="en" sz="2000" dirty="0">
                <a:solidFill>
                  <a:schemeClr val="dk1"/>
                </a:solidFill>
              </a:rPr>
              <a:t>threats by XX% through BMP implementation by 2035.</a:t>
            </a:r>
            <a:endParaRPr sz="2000" dirty="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24"/>
          <p:cNvSpPr txBox="1">
            <a:spLocks noGrp="1"/>
          </p:cNvSpPr>
          <p:nvPr>
            <p:ph type="title"/>
          </p:nvPr>
        </p:nvSpPr>
        <p:spPr>
          <a:xfrm>
            <a:off x="228600" y="682950"/>
            <a:ext cx="8687100" cy="554100"/>
          </a:xfrm>
          <a:prstGeom prst="rect">
            <a:avLst/>
          </a:prstGeom>
        </p:spPr>
        <p:txBody>
          <a:bodyPr spcFirstLastPara="1" wrap="square" lIns="0" tIns="0" rIns="0" bIns="0" anchor="t" anchorCtr="0">
            <a:spAutoFit/>
          </a:bodyPr>
          <a:lstStyle/>
          <a:p>
            <a:pPr marL="0" lvl="0" indent="0" algn="l" rtl="0">
              <a:spcBef>
                <a:spcPts val="0"/>
              </a:spcBef>
              <a:spcAft>
                <a:spcPts val="0"/>
              </a:spcAft>
              <a:buNone/>
            </a:pPr>
            <a:r>
              <a:rPr lang="en">
                <a:solidFill>
                  <a:schemeClr val="dk1"/>
                </a:solidFill>
              </a:rPr>
              <a:t>STAC Workshop</a:t>
            </a:r>
            <a:endParaRPr/>
          </a:p>
        </p:txBody>
      </p:sp>
      <p:sp>
        <p:nvSpPr>
          <p:cNvPr id="302" name="Google Shape;302;p24"/>
          <p:cNvSpPr txBox="1">
            <a:spLocks noGrp="1"/>
          </p:cNvSpPr>
          <p:nvPr>
            <p:ph type="body" idx="1"/>
          </p:nvPr>
        </p:nvSpPr>
        <p:spPr>
          <a:xfrm>
            <a:off x="228750" y="1309000"/>
            <a:ext cx="8687100" cy="33393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a:solidFill>
                  <a:schemeClr val="dk1"/>
                </a:solidFill>
              </a:rPr>
              <a:t>Workshop Focused Geographies</a:t>
            </a:r>
            <a:endParaRPr>
              <a:solidFill>
                <a:schemeClr val="dk1"/>
              </a:solidFill>
            </a:endParaRPr>
          </a:p>
          <a:p>
            <a:pPr marL="457200" lvl="0" indent="-387350" algn="l" rtl="0">
              <a:spcBef>
                <a:spcPts val="0"/>
              </a:spcBef>
              <a:spcAft>
                <a:spcPts val="0"/>
              </a:spcAft>
              <a:buClr>
                <a:schemeClr val="dk1"/>
              </a:buClr>
              <a:buSzPts val="2500"/>
              <a:buChar char="●"/>
            </a:pPr>
            <a:r>
              <a:rPr lang="en" sz="2500" u="sng">
                <a:solidFill>
                  <a:schemeClr val="dk1"/>
                </a:solidFill>
              </a:rPr>
              <a:t>PA:</a:t>
            </a:r>
            <a:r>
              <a:rPr lang="en" sz="2500">
                <a:solidFill>
                  <a:schemeClr val="dk1"/>
                </a:solidFill>
              </a:rPr>
              <a:t> Potter and Clearfield Counties</a:t>
            </a:r>
            <a:endParaRPr sz="2500">
              <a:solidFill>
                <a:schemeClr val="dk1"/>
              </a:solidFill>
            </a:endParaRPr>
          </a:p>
          <a:p>
            <a:pPr marL="457200" lvl="0" indent="-387350" algn="l" rtl="0">
              <a:spcBef>
                <a:spcPts val="0"/>
              </a:spcBef>
              <a:spcAft>
                <a:spcPts val="0"/>
              </a:spcAft>
              <a:buClr>
                <a:schemeClr val="dk1"/>
              </a:buClr>
              <a:buSzPts val="2500"/>
              <a:buChar char="●"/>
            </a:pPr>
            <a:r>
              <a:rPr lang="en" sz="2500" u="sng">
                <a:solidFill>
                  <a:schemeClr val="dk1"/>
                </a:solidFill>
              </a:rPr>
              <a:t>MD:</a:t>
            </a:r>
            <a:r>
              <a:rPr lang="en" sz="2500">
                <a:solidFill>
                  <a:schemeClr val="dk1"/>
                </a:solidFill>
              </a:rPr>
              <a:t> Garrett, Baltimore, and Carroll counties</a:t>
            </a:r>
            <a:endParaRPr sz="2500">
              <a:solidFill>
                <a:schemeClr val="dk1"/>
              </a:solidFill>
            </a:endParaRPr>
          </a:p>
          <a:p>
            <a:pPr marL="0" lvl="0" indent="0" algn="l" rtl="0">
              <a:spcBef>
                <a:spcPts val="1000"/>
              </a:spcBef>
              <a:spcAft>
                <a:spcPts val="0"/>
              </a:spcAft>
              <a:buNone/>
            </a:pPr>
            <a:r>
              <a:rPr lang="en">
                <a:solidFill>
                  <a:schemeClr val="dk1"/>
                </a:solidFill>
              </a:rPr>
              <a:t>Workshop Dates/Locations</a:t>
            </a:r>
            <a:endParaRPr>
              <a:solidFill>
                <a:schemeClr val="dk1"/>
              </a:solidFill>
            </a:endParaRPr>
          </a:p>
          <a:p>
            <a:pPr marL="457200" lvl="0" indent="-387350" algn="l" rtl="0">
              <a:spcBef>
                <a:spcPts val="0"/>
              </a:spcBef>
              <a:spcAft>
                <a:spcPts val="0"/>
              </a:spcAft>
              <a:buClr>
                <a:schemeClr val="dk1"/>
              </a:buClr>
              <a:buSzPts val="2500"/>
              <a:buChar char="●"/>
            </a:pPr>
            <a:r>
              <a:rPr lang="en" sz="2500" u="sng">
                <a:solidFill>
                  <a:schemeClr val="dk1"/>
                </a:solidFill>
              </a:rPr>
              <a:t>PA Workshop: </a:t>
            </a:r>
            <a:br>
              <a:rPr lang="en" sz="2500">
                <a:solidFill>
                  <a:schemeClr val="dk1"/>
                </a:solidFill>
              </a:rPr>
            </a:br>
            <a:r>
              <a:rPr lang="en" sz="2500">
                <a:solidFill>
                  <a:schemeClr val="dk1"/>
                </a:solidFill>
              </a:rPr>
              <a:t>Lakeview Lodge in DuBois, PA </a:t>
            </a:r>
            <a:r>
              <a:rPr lang="en" sz="2500">
                <a:solidFill>
                  <a:schemeClr val="dk1"/>
                </a:solidFill>
                <a:latin typeface="Source Sans Pro"/>
                <a:ea typeface="Source Sans Pro"/>
                <a:cs typeface="Source Sans Pro"/>
                <a:sym typeface="Source Sans Pro"/>
              </a:rPr>
              <a:t>on May 29th</a:t>
            </a:r>
            <a:endParaRPr sz="2500">
              <a:solidFill>
                <a:schemeClr val="dk1"/>
              </a:solidFill>
              <a:latin typeface="Source Sans Pro"/>
              <a:ea typeface="Source Sans Pro"/>
              <a:cs typeface="Source Sans Pro"/>
              <a:sym typeface="Source Sans Pro"/>
            </a:endParaRPr>
          </a:p>
          <a:p>
            <a:pPr marL="457200" lvl="0" indent="-387350" algn="l" rtl="0">
              <a:spcBef>
                <a:spcPts val="0"/>
              </a:spcBef>
              <a:spcAft>
                <a:spcPts val="0"/>
              </a:spcAft>
              <a:buClr>
                <a:schemeClr val="dk1"/>
              </a:buClr>
              <a:buSzPts val="2500"/>
              <a:buChar char="●"/>
            </a:pPr>
            <a:r>
              <a:rPr lang="en" sz="2500" u="sng">
                <a:solidFill>
                  <a:schemeClr val="dk1"/>
                </a:solidFill>
              </a:rPr>
              <a:t>MD Workshop: </a:t>
            </a:r>
            <a:br>
              <a:rPr lang="en" sz="2500">
                <a:solidFill>
                  <a:schemeClr val="dk1"/>
                </a:solidFill>
              </a:rPr>
            </a:br>
            <a:r>
              <a:rPr lang="en" sz="2500">
                <a:solidFill>
                  <a:schemeClr val="dk1"/>
                </a:solidFill>
              </a:rPr>
              <a:t>McDaniel College in Westminster, MD </a:t>
            </a:r>
            <a:r>
              <a:rPr lang="en" sz="2500">
                <a:solidFill>
                  <a:schemeClr val="dk1"/>
                </a:solidFill>
                <a:latin typeface="Source Sans Pro"/>
                <a:ea typeface="Source Sans Pro"/>
                <a:cs typeface="Source Sans Pro"/>
                <a:sym typeface="Source Sans Pro"/>
              </a:rPr>
              <a:t>on June 3rd</a:t>
            </a:r>
            <a:endParaRPr sz="2500">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endParaRPr sz="2500">
              <a:solidFill>
                <a:schemeClr val="dk1"/>
              </a:solidFill>
            </a:endParaRPr>
          </a:p>
        </p:txBody>
      </p:sp>
    </p:spTree>
  </p:cSld>
  <p:clrMapOvr>
    <a:masterClrMapping/>
  </p:clrMapOvr>
</p:sld>
</file>

<file path=ppt/theme/theme1.xml><?xml version="1.0" encoding="utf-8"?>
<a:theme xmlns:a="http://schemas.openxmlformats.org/drawingml/2006/main" name="CBP Presentation Theme">
  <a:themeElements>
    <a:clrScheme name="Simple Light">
      <a:dk1>
        <a:srgbClr val="112C45"/>
      </a:dk1>
      <a:lt1>
        <a:srgbClr val="FFFFFF"/>
      </a:lt1>
      <a:dk2>
        <a:srgbClr val="595959"/>
      </a:dk2>
      <a:lt2>
        <a:srgbClr val="EBEBEB"/>
      </a:lt2>
      <a:accent1>
        <a:srgbClr val="06AEEF"/>
      </a:accent1>
      <a:accent2>
        <a:srgbClr val="FDB84C"/>
      </a:accent2>
      <a:accent3>
        <a:srgbClr val="FFE809"/>
      </a:accent3>
      <a:accent4>
        <a:srgbClr val="AAE0FA"/>
      </a:accent4>
      <a:accent5>
        <a:srgbClr val="06AEEF"/>
      </a:accent5>
      <a:accent6>
        <a:srgbClr val="FDB84C"/>
      </a:accent6>
      <a:hlink>
        <a:srgbClr val="026B94"/>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421</Words>
  <Application>Microsoft Office PowerPoint</Application>
  <PresentationFormat>On-screen Show (16:9)</PresentationFormat>
  <Paragraphs>21</Paragraphs>
  <Slides>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Source Sans Pro</vt:lpstr>
      <vt:lpstr>CBP Presentation Theme</vt:lpstr>
      <vt:lpstr>Brook Trout Workgroup</vt:lpstr>
      <vt:lpstr>Proposed Outcome Language</vt:lpstr>
      <vt:lpstr>STAC Workshop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Staten, Nick</cp:lastModifiedBy>
  <cp:revision>1</cp:revision>
  <dcterms:modified xsi:type="dcterms:W3CDTF">2025-04-28T17:07:32Z</dcterms:modified>
</cp:coreProperties>
</file>