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sldIdLst>
    <p:sldId id="390" r:id="rId6"/>
    <p:sldId id="399" r:id="rId7"/>
    <p:sldId id="262" r:id="rId8"/>
    <p:sldId id="4274" r:id="rId9"/>
    <p:sldId id="4249" r:id="rId10"/>
    <p:sldId id="427" r:id="rId11"/>
    <p:sldId id="4287" r:id="rId12"/>
    <p:sldId id="4276" r:id="rId13"/>
    <p:sldId id="4250" r:id="rId14"/>
    <p:sldId id="4254" r:id="rId15"/>
    <p:sldId id="4253" r:id="rId16"/>
    <p:sldId id="4279" r:id="rId17"/>
    <p:sldId id="4251" r:id="rId18"/>
    <p:sldId id="4288" r:id="rId19"/>
    <p:sldId id="4285" r:id="rId20"/>
    <p:sldId id="272" r:id="rId21"/>
    <p:sldId id="4289" r:id="rId22"/>
    <p:sldId id="4277" r:id="rId23"/>
    <p:sldId id="4280"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783C10-448C-351E-450E-4A06C6DD9A86}" name="Anna Killius" initials="AK" userId="S::akillius_chesbay.us#ext#@usepa.onmicrosoft.com::3a84d84e-b03c-4590-aee7-a22a0f12f3e4" providerId="AD"/>
  <p188:author id="{D8826010-D2B7-65B7-CFBC-63FBFFC345D3}" name="Anna Killius" initials="AK" userId="S::AKillius@chesbay.us::8c9b167e-2764-45c3-8729-78d71dc6807f" providerId="AD"/>
  <p188:author id="{29E0C918-ED08-1209-78FC-0FD329529758}" name="Brownson, Katherine - FS, MD" initials="BKFM" userId="S::Katherine.Brownson@usda.gov::37c7e160-4347-49df-9ca0-2edec11dd21a" providerId="AD"/>
  <p188:author id="{AB4E8654-2188-8D5F-6F7B-8EF5C1F7004C}" name="A Killius" initials="AK" userId="31f30eb3bcb3d480" providerId="Windows Live"/>
  <p188:author id="{E02FB396-7F20-6C95-D3CB-13AD43ED3FFB}" name="Shimkin, Martha" initials="SM" userId="S::shimkin.martha@epa.gov::afbde600-64fe-41ee-a25c-a7b25a2f082b" providerId="AD"/>
  <p188:author id="{D27294AB-3581-43E1-1B51-EFA7DCBBE292}" name="Laura Cattell Noll" initials="LN" userId="S::lnoll_allianceforthebay.org#ext#@usepa.onmicrosoft.com::06d8aeb0-0544-4559-8d32-2781a7926f4b" providerId="AD"/>
  <p188:author id="{31FA20F2-1A87-0A64-BBD6-795BD37E0BFC}" name="Doug Bell" initials="DB" userId="Doug Be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09"/>
    <a:srgbClr val="D3D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CC2EF-BA1B-426B-87F1-5D6A4C1ABBFC}" v="5" dt="2024-07-24T15:42:01.623"/>
    <p1510:client id="{90A46966-34D6-896A-B0FE-B156E22AAEC3}" v="48" dt="2024-07-24T19:55:24.820"/>
    <p1510:client id="{D2CF2877-4E8C-5650-F0FE-EB7145392997}" v="62" dt="2024-07-24T20:07:01.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hyperlink" Target="https://www.chesapeakebay.net/who/group/beyond-2025-steering-committee" TargetMode="External"/><Relationship Id="rId1" Type="http://schemas.openxmlformats.org/officeDocument/2006/relationships/hyperlink" Target="mailto:comments@chesapeakebay.ne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hesapeakebay.net/who/group/beyond-2025-steering-committee" TargetMode="External"/><Relationship Id="rId1" Type="http://schemas.openxmlformats.org/officeDocument/2006/relationships/hyperlink" Target="mailto:comments@chesapeakebay.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34C1-2C18-4C86-8789-8F32E641571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760CA6-33DE-4B98-AC26-B42DFE036FAF}">
      <dgm:prSet/>
      <dgm:spPr/>
      <dgm:t>
        <a:bodyPr/>
        <a:lstStyle/>
        <a:p>
          <a:r>
            <a:rPr lang="en-US"/>
            <a:t>Public feedback period will open July 1 at 9:00 a.m. and close on </a:t>
          </a:r>
          <a:r>
            <a:rPr lang="en-US" b="1" u="sng"/>
            <a:t>Friday, August 30th at 11:59 p.m</a:t>
          </a:r>
          <a:r>
            <a:rPr lang="en-US"/>
            <a:t>.</a:t>
          </a:r>
        </a:p>
      </dgm:t>
    </dgm:pt>
    <dgm:pt modelId="{841C9D62-CFEA-42C7-BE63-E15BD8E8BDBD}" type="parTrans" cxnId="{6D41F7EC-B5DE-436F-9028-81069BB64170}">
      <dgm:prSet/>
      <dgm:spPr/>
      <dgm:t>
        <a:bodyPr/>
        <a:lstStyle/>
        <a:p>
          <a:endParaRPr lang="en-US"/>
        </a:p>
      </dgm:t>
    </dgm:pt>
    <dgm:pt modelId="{3F98D05A-7761-4608-BD11-1162C43462B0}" type="sibTrans" cxnId="{6D41F7EC-B5DE-436F-9028-81069BB64170}">
      <dgm:prSet/>
      <dgm:spPr/>
      <dgm:t>
        <a:bodyPr/>
        <a:lstStyle/>
        <a:p>
          <a:endParaRPr lang="en-US"/>
        </a:p>
      </dgm:t>
    </dgm:pt>
    <dgm:pt modelId="{A2E92CE1-5BE7-4E8F-BA26-CF0C609A3929}">
      <dgm:prSet/>
      <dgm:spPr/>
      <dgm:t>
        <a:bodyPr/>
        <a:lstStyle/>
        <a:p>
          <a:r>
            <a:rPr lang="en-US"/>
            <a:t>Anyone is welcome to provide feedback.</a:t>
          </a:r>
        </a:p>
      </dgm:t>
    </dgm:pt>
    <dgm:pt modelId="{9419F55F-DE3D-4077-A6DE-8ACDABCAA13E}" type="parTrans" cxnId="{9CCAAA31-CC34-4B94-95B0-83DF501C0DBA}">
      <dgm:prSet/>
      <dgm:spPr/>
      <dgm:t>
        <a:bodyPr/>
        <a:lstStyle/>
        <a:p>
          <a:endParaRPr lang="en-US"/>
        </a:p>
      </dgm:t>
    </dgm:pt>
    <dgm:pt modelId="{55180C40-F4FE-47E5-A987-FC3ECF42FB47}" type="sibTrans" cxnId="{9CCAAA31-CC34-4B94-95B0-83DF501C0DBA}">
      <dgm:prSet/>
      <dgm:spPr/>
      <dgm:t>
        <a:bodyPr/>
        <a:lstStyle/>
        <a:p>
          <a:endParaRPr lang="en-US"/>
        </a:p>
      </dgm:t>
    </dgm:pt>
    <dgm:pt modelId="{42C6A23A-DE07-48B6-AB09-0B9D2E8ECA28}">
      <dgm:prSet/>
      <dgm:spPr/>
      <dgm:t>
        <a:bodyPr/>
        <a:lstStyle/>
        <a:p>
          <a:r>
            <a:rPr lang="en-US"/>
            <a:t>Public feedback will only be received through email to </a:t>
          </a:r>
          <a:r>
            <a:rPr lang="en-US">
              <a:hlinkClick xmlns:r="http://schemas.openxmlformats.org/officeDocument/2006/relationships" r:id="rId1"/>
            </a:rPr>
            <a:t>comments@chesapeakebay.net</a:t>
          </a:r>
          <a:r>
            <a:rPr lang="en-US"/>
            <a:t>. You will receive an email confirming receipt of your feedback. </a:t>
          </a:r>
        </a:p>
      </dgm:t>
    </dgm:pt>
    <dgm:pt modelId="{766D62F4-F7C1-4C80-B73E-1F5F034652F6}" type="parTrans" cxnId="{ADDB9491-4703-42D2-8415-5F419C5A883B}">
      <dgm:prSet/>
      <dgm:spPr/>
      <dgm:t>
        <a:bodyPr/>
        <a:lstStyle/>
        <a:p>
          <a:endParaRPr lang="en-US"/>
        </a:p>
      </dgm:t>
    </dgm:pt>
    <dgm:pt modelId="{1B1BF4CF-CE51-4CD2-BAA7-55A1F95ECAE9}" type="sibTrans" cxnId="{ADDB9491-4703-42D2-8415-5F419C5A883B}">
      <dgm:prSet/>
      <dgm:spPr/>
      <dgm:t>
        <a:bodyPr/>
        <a:lstStyle/>
        <a:p>
          <a:endParaRPr lang="en-US"/>
        </a:p>
      </dgm:t>
    </dgm:pt>
    <dgm:pt modelId="{A0348D4D-59D8-48BA-90CC-5850A0A7A75B}">
      <dgm:prSet/>
      <dgm:spPr/>
      <dgm:t>
        <a:bodyPr/>
        <a:lstStyle/>
        <a:p>
          <a:r>
            <a:rPr lang="en-US"/>
            <a:t>All comments will be posted on the Beyond 2025 Steering Committee page on </a:t>
          </a:r>
          <a:r>
            <a:rPr lang="en-US">
              <a:hlinkClick xmlns:r="http://schemas.openxmlformats.org/officeDocument/2006/relationships" r:id="rId2"/>
            </a:rPr>
            <a:t>chesapeakebay.net</a:t>
          </a:r>
          <a:r>
            <a:rPr lang="en-US"/>
            <a:t> but will not be responded to individually.</a:t>
          </a:r>
        </a:p>
      </dgm:t>
    </dgm:pt>
    <dgm:pt modelId="{70A6DC43-C7D6-4428-AD9F-CBEF0BF4379B}" type="parTrans" cxnId="{2669F1C8-13C9-4CBE-B22E-3DDE2972DF6D}">
      <dgm:prSet/>
      <dgm:spPr/>
      <dgm:t>
        <a:bodyPr/>
        <a:lstStyle/>
        <a:p>
          <a:endParaRPr lang="en-US"/>
        </a:p>
      </dgm:t>
    </dgm:pt>
    <dgm:pt modelId="{A33C4828-BA12-4C82-8003-C190593EAE88}" type="sibTrans" cxnId="{2669F1C8-13C9-4CBE-B22E-3DDE2972DF6D}">
      <dgm:prSet/>
      <dgm:spPr/>
      <dgm:t>
        <a:bodyPr/>
        <a:lstStyle/>
        <a:p>
          <a:endParaRPr lang="en-US"/>
        </a:p>
      </dgm:t>
    </dgm:pt>
    <dgm:pt modelId="{19716A2D-672A-4042-B4CF-B1A59190D7D0}">
      <dgm:prSet/>
      <dgm:spPr/>
      <dgm:t>
        <a:bodyPr/>
        <a:lstStyle/>
        <a:p>
          <a:r>
            <a:rPr lang="en-US"/>
            <a:t>Comments will be categorized and reviewed by a team of subject matter experts from the Beyond 2025 Steering Committee.</a:t>
          </a:r>
        </a:p>
      </dgm:t>
    </dgm:pt>
    <dgm:pt modelId="{F30E6F03-C319-4CAD-8578-0AFBB927D350}" type="parTrans" cxnId="{EDE35F49-05B7-4141-BD7C-732CF4EC4992}">
      <dgm:prSet/>
      <dgm:spPr/>
      <dgm:t>
        <a:bodyPr/>
        <a:lstStyle/>
        <a:p>
          <a:endParaRPr lang="en-US"/>
        </a:p>
      </dgm:t>
    </dgm:pt>
    <dgm:pt modelId="{250CC1A1-989B-47D1-B104-0F9DFF3A7010}" type="sibTrans" cxnId="{EDE35F49-05B7-4141-BD7C-732CF4EC4992}">
      <dgm:prSet/>
      <dgm:spPr/>
      <dgm:t>
        <a:bodyPr/>
        <a:lstStyle/>
        <a:p>
          <a:endParaRPr lang="en-US"/>
        </a:p>
      </dgm:t>
    </dgm:pt>
    <dgm:pt modelId="{8CA24DE3-9812-437A-9BAD-5A7810AD9031}">
      <dgm:prSet/>
      <dgm:spPr/>
      <dgm:t>
        <a:bodyPr/>
        <a:lstStyle/>
        <a:p>
          <a:r>
            <a:rPr lang="en-US"/>
            <a:t>A red-lined version of the document will be posted online after the public feedback period. </a:t>
          </a:r>
        </a:p>
      </dgm:t>
    </dgm:pt>
    <dgm:pt modelId="{56ED07DC-3774-4FE4-9A60-FB96EEACDAD8}" type="parTrans" cxnId="{CE10F3E7-F9EE-4E9C-9F2C-BCB95B8EA434}">
      <dgm:prSet/>
      <dgm:spPr/>
      <dgm:t>
        <a:bodyPr/>
        <a:lstStyle/>
        <a:p>
          <a:endParaRPr lang="en-US"/>
        </a:p>
      </dgm:t>
    </dgm:pt>
    <dgm:pt modelId="{A96D7F00-31EE-4C95-8CA6-51963D1BADEB}" type="sibTrans" cxnId="{CE10F3E7-F9EE-4E9C-9F2C-BCB95B8EA434}">
      <dgm:prSet/>
      <dgm:spPr/>
      <dgm:t>
        <a:bodyPr/>
        <a:lstStyle/>
        <a:p>
          <a:endParaRPr lang="en-US"/>
        </a:p>
      </dgm:t>
    </dgm:pt>
    <dgm:pt modelId="{8604E140-A948-464D-B5E5-8084F375226C}">
      <dgm:prSet/>
      <dgm:spPr/>
      <dgm:t>
        <a:bodyPr/>
        <a:lstStyle/>
        <a:p>
          <a:r>
            <a:rPr lang="en-US"/>
            <a:t>After the public feedback period, a final revised document will be submitted to the Management Board and Principals’ Staff Committee in preparation for the Executive Council meeting. </a:t>
          </a:r>
        </a:p>
      </dgm:t>
    </dgm:pt>
    <dgm:pt modelId="{9CB89F6D-0D8B-4913-B55A-18164790CA16}" type="parTrans" cxnId="{E312923C-E298-44DF-9C97-3941E02B1B5C}">
      <dgm:prSet/>
      <dgm:spPr/>
      <dgm:t>
        <a:bodyPr/>
        <a:lstStyle/>
        <a:p>
          <a:endParaRPr lang="en-US"/>
        </a:p>
      </dgm:t>
    </dgm:pt>
    <dgm:pt modelId="{D9498421-9231-4C2C-8D23-45C8B61F819E}" type="sibTrans" cxnId="{E312923C-E298-44DF-9C97-3941E02B1B5C}">
      <dgm:prSet/>
      <dgm:spPr/>
      <dgm:t>
        <a:bodyPr/>
        <a:lstStyle/>
        <a:p>
          <a:endParaRPr lang="en-US"/>
        </a:p>
      </dgm:t>
    </dgm:pt>
    <dgm:pt modelId="{A6FE612A-309B-46EF-98F9-FC8DD9D660F4}" type="pres">
      <dgm:prSet presAssocID="{FD9834C1-2C18-4C86-8789-8F32E6415715}" presName="vert0" presStyleCnt="0">
        <dgm:presLayoutVars>
          <dgm:dir/>
          <dgm:animOne val="branch"/>
          <dgm:animLvl val="lvl"/>
        </dgm:presLayoutVars>
      </dgm:prSet>
      <dgm:spPr/>
    </dgm:pt>
    <dgm:pt modelId="{BD42AD19-5E56-4F32-963D-A6EFDD4D98E5}" type="pres">
      <dgm:prSet presAssocID="{84760CA6-33DE-4B98-AC26-B42DFE036FAF}" presName="thickLine" presStyleLbl="alignNode1" presStyleIdx="0" presStyleCnt="7"/>
      <dgm:spPr/>
    </dgm:pt>
    <dgm:pt modelId="{ED9CBAA3-2FF7-4B31-B0B0-FF65BE278AD9}" type="pres">
      <dgm:prSet presAssocID="{84760CA6-33DE-4B98-AC26-B42DFE036FAF}" presName="horz1" presStyleCnt="0"/>
      <dgm:spPr/>
    </dgm:pt>
    <dgm:pt modelId="{72550B5B-8DB3-4BF7-848C-333E9824B322}" type="pres">
      <dgm:prSet presAssocID="{84760CA6-33DE-4B98-AC26-B42DFE036FAF}" presName="tx1" presStyleLbl="revTx" presStyleIdx="0" presStyleCnt="7"/>
      <dgm:spPr/>
    </dgm:pt>
    <dgm:pt modelId="{2D08BB40-D15A-4B01-9931-26B84C058080}" type="pres">
      <dgm:prSet presAssocID="{84760CA6-33DE-4B98-AC26-B42DFE036FAF}" presName="vert1" presStyleCnt="0"/>
      <dgm:spPr/>
    </dgm:pt>
    <dgm:pt modelId="{54DF0421-74C7-4968-AC3F-8FF7011F2C57}" type="pres">
      <dgm:prSet presAssocID="{A2E92CE1-5BE7-4E8F-BA26-CF0C609A3929}" presName="thickLine" presStyleLbl="alignNode1" presStyleIdx="1" presStyleCnt="7"/>
      <dgm:spPr/>
    </dgm:pt>
    <dgm:pt modelId="{1BF98F8F-E6C3-4290-B514-8E71DA37386F}" type="pres">
      <dgm:prSet presAssocID="{A2E92CE1-5BE7-4E8F-BA26-CF0C609A3929}" presName="horz1" presStyleCnt="0"/>
      <dgm:spPr/>
    </dgm:pt>
    <dgm:pt modelId="{C7289670-62B1-4483-A03B-469308EB5710}" type="pres">
      <dgm:prSet presAssocID="{A2E92CE1-5BE7-4E8F-BA26-CF0C609A3929}" presName="tx1" presStyleLbl="revTx" presStyleIdx="1" presStyleCnt="7"/>
      <dgm:spPr/>
    </dgm:pt>
    <dgm:pt modelId="{7DAC66FF-F8E7-4E0A-AFF2-3D913209F7D8}" type="pres">
      <dgm:prSet presAssocID="{A2E92CE1-5BE7-4E8F-BA26-CF0C609A3929}" presName="vert1" presStyleCnt="0"/>
      <dgm:spPr/>
    </dgm:pt>
    <dgm:pt modelId="{F987378C-8921-4DE9-9BA9-0DBBC6778E1E}" type="pres">
      <dgm:prSet presAssocID="{42C6A23A-DE07-48B6-AB09-0B9D2E8ECA28}" presName="thickLine" presStyleLbl="alignNode1" presStyleIdx="2" presStyleCnt="7"/>
      <dgm:spPr/>
    </dgm:pt>
    <dgm:pt modelId="{55AF986E-2FDE-418D-A25D-11567451E31A}" type="pres">
      <dgm:prSet presAssocID="{42C6A23A-DE07-48B6-AB09-0B9D2E8ECA28}" presName="horz1" presStyleCnt="0"/>
      <dgm:spPr/>
    </dgm:pt>
    <dgm:pt modelId="{F2DA9EE9-FC36-4389-B7B8-58C39A298145}" type="pres">
      <dgm:prSet presAssocID="{42C6A23A-DE07-48B6-AB09-0B9D2E8ECA28}" presName="tx1" presStyleLbl="revTx" presStyleIdx="2" presStyleCnt="7"/>
      <dgm:spPr/>
    </dgm:pt>
    <dgm:pt modelId="{FFC9CE50-5D91-4AD0-9634-E39A02D42FC9}" type="pres">
      <dgm:prSet presAssocID="{42C6A23A-DE07-48B6-AB09-0B9D2E8ECA28}" presName="vert1" presStyleCnt="0"/>
      <dgm:spPr/>
    </dgm:pt>
    <dgm:pt modelId="{600971D5-5AE6-4757-BFB0-26E649708C4B}" type="pres">
      <dgm:prSet presAssocID="{A0348D4D-59D8-48BA-90CC-5850A0A7A75B}" presName="thickLine" presStyleLbl="alignNode1" presStyleIdx="3" presStyleCnt="7"/>
      <dgm:spPr/>
    </dgm:pt>
    <dgm:pt modelId="{F171E828-A986-4991-BCA7-A129D6BD8EE2}" type="pres">
      <dgm:prSet presAssocID="{A0348D4D-59D8-48BA-90CC-5850A0A7A75B}" presName="horz1" presStyleCnt="0"/>
      <dgm:spPr/>
    </dgm:pt>
    <dgm:pt modelId="{6CA4FA42-674D-49B5-AFF6-2A9E57392666}" type="pres">
      <dgm:prSet presAssocID="{A0348D4D-59D8-48BA-90CC-5850A0A7A75B}" presName="tx1" presStyleLbl="revTx" presStyleIdx="3" presStyleCnt="7"/>
      <dgm:spPr/>
    </dgm:pt>
    <dgm:pt modelId="{6443B4D7-31E7-4D60-8155-212C9E7808D0}" type="pres">
      <dgm:prSet presAssocID="{A0348D4D-59D8-48BA-90CC-5850A0A7A75B}" presName="vert1" presStyleCnt="0"/>
      <dgm:spPr/>
    </dgm:pt>
    <dgm:pt modelId="{3BFD04E4-7A58-44DF-8176-2BD41D21BDF9}" type="pres">
      <dgm:prSet presAssocID="{19716A2D-672A-4042-B4CF-B1A59190D7D0}" presName="thickLine" presStyleLbl="alignNode1" presStyleIdx="4" presStyleCnt="7"/>
      <dgm:spPr/>
    </dgm:pt>
    <dgm:pt modelId="{821DA2A6-8D83-4D18-B0E3-7192158479CC}" type="pres">
      <dgm:prSet presAssocID="{19716A2D-672A-4042-B4CF-B1A59190D7D0}" presName="horz1" presStyleCnt="0"/>
      <dgm:spPr/>
    </dgm:pt>
    <dgm:pt modelId="{8BDB58DD-DD8A-4E56-ACB6-1A5DECDD21E8}" type="pres">
      <dgm:prSet presAssocID="{19716A2D-672A-4042-B4CF-B1A59190D7D0}" presName="tx1" presStyleLbl="revTx" presStyleIdx="4" presStyleCnt="7"/>
      <dgm:spPr/>
    </dgm:pt>
    <dgm:pt modelId="{E6DDE7DE-BD51-424D-AAB6-2BD760154E1E}" type="pres">
      <dgm:prSet presAssocID="{19716A2D-672A-4042-B4CF-B1A59190D7D0}" presName="vert1" presStyleCnt="0"/>
      <dgm:spPr/>
    </dgm:pt>
    <dgm:pt modelId="{D91DE47E-B1CA-475A-801E-3D3F8F075DDD}" type="pres">
      <dgm:prSet presAssocID="{8CA24DE3-9812-437A-9BAD-5A7810AD9031}" presName="thickLine" presStyleLbl="alignNode1" presStyleIdx="5" presStyleCnt="7"/>
      <dgm:spPr/>
    </dgm:pt>
    <dgm:pt modelId="{619DACBD-70CE-4CB7-8737-40A87052B4C6}" type="pres">
      <dgm:prSet presAssocID="{8CA24DE3-9812-437A-9BAD-5A7810AD9031}" presName="horz1" presStyleCnt="0"/>
      <dgm:spPr/>
    </dgm:pt>
    <dgm:pt modelId="{1F28A4F6-B84E-4FF7-8C88-55E86835A09F}" type="pres">
      <dgm:prSet presAssocID="{8CA24DE3-9812-437A-9BAD-5A7810AD9031}" presName="tx1" presStyleLbl="revTx" presStyleIdx="5" presStyleCnt="7"/>
      <dgm:spPr/>
    </dgm:pt>
    <dgm:pt modelId="{880A2AF0-6B85-400A-9D1A-C06C3289C95E}" type="pres">
      <dgm:prSet presAssocID="{8CA24DE3-9812-437A-9BAD-5A7810AD9031}" presName="vert1" presStyleCnt="0"/>
      <dgm:spPr/>
    </dgm:pt>
    <dgm:pt modelId="{0F9F59CB-F835-4AC7-8FB5-445437E8A4F3}" type="pres">
      <dgm:prSet presAssocID="{8604E140-A948-464D-B5E5-8084F375226C}" presName="thickLine" presStyleLbl="alignNode1" presStyleIdx="6" presStyleCnt="7"/>
      <dgm:spPr/>
    </dgm:pt>
    <dgm:pt modelId="{FD7E3B58-B5B4-4103-91A1-00448A89DF60}" type="pres">
      <dgm:prSet presAssocID="{8604E140-A948-464D-B5E5-8084F375226C}" presName="horz1" presStyleCnt="0"/>
      <dgm:spPr/>
    </dgm:pt>
    <dgm:pt modelId="{0413EFEE-3AB4-4AD2-839A-1AFC6EE52893}" type="pres">
      <dgm:prSet presAssocID="{8604E140-A948-464D-B5E5-8084F375226C}" presName="tx1" presStyleLbl="revTx" presStyleIdx="6" presStyleCnt="7"/>
      <dgm:spPr/>
    </dgm:pt>
    <dgm:pt modelId="{900DD836-FFAC-400D-BFC0-45E96436507C}" type="pres">
      <dgm:prSet presAssocID="{8604E140-A948-464D-B5E5-8084F375226C}" presName="vert1" presStyleCnt="0"/>
      <dgm:spPr/>
    </dgm:pt>
  </dgm:ptLst>
  <dgm:cxnLst>
    <dgm:cxn modelId="{A36EE507-1347-4F91-9E06-DE61DD984CEB}" type="presOf" srcId="{A0348D4D-59D8-48BA-90CC-5850A0A7A75B}" destId="{6CA4FA42-674D-49B5-AFF6-2A9E57392666}" srcOrd="0" destOrd="0" presId="urn:microsoft.com/office/officeart/2008/layout/LinedList"/>
    <dgm:cxn modelId="{F69C630C-DA4D-4A8A-A4EB-22CE49C25FC5}" type="presOf" srcId="{A2E92CE1-5BE7-4E8F-BA26-CF0C609A3929}" destId="{C7289670-62B1-4483-A03B-469308EB5710}" srcOrd="0" destOrd="0" presId="urn:microsoft.com/office/officeart/2008/layout/LinedList"/>
    <dgm:cxn modelId="{9CCAAA31-CC34-4B94-95B0-83DF501C0DBA}" srcId="{FD9834C1-2C18-4C86-8789-8F32E6415715}" destId="{A2E92CE1-5BE7-4E8F-BA26-CF0C609A3929}" srcOrd="1" destOrd="0" parTransId="{9419F55F-DE3D-4077-A6DE-8ACDABCAA13E}" sibTransId="{55180C40-F4FE-47E5-A987-FC3ECF42FB47}"/>
    <dgm:cxn modelId="{36B34634-EAB6-481A-BFFC-EC2ED58C2262}" type="presOf" srcId="{19716A2D-672A-4042-B4CF-B1A59190D7D0}" destId="{8BDB58DD-DD8A-4E56-ACB6-1A5DECDD21E8}" srcOrd="0" destOrd="0" presId="urn:microsoft.com/office/officeart/2008/layout/LinedList"/>
    <dgm:cxn modelId="{E312923C-E298-44DF-9C97-3941E02B1B5C}" srcId="{FD9834C1-2C18-4C86-8789-8F32E6415715}" destId="{8604E140-A948-464D-B5E5-8084F375226C}" srcOrd="6" destOrd="0" parTransId="{9CB89F6D-0D8B-4913-B55A-18164790CA16}" sibTransId="{D9498421-9231-4C2C-8D23-45C8B61F819E}"/>
    <dgm:cxn modelId="{CC44943D-A235-4156-A530-99C30384A975}" type="presOf" srcId="{42C6A23A-DE07-48B6-AB09-0B9D2E8ECA28}" destId="{F2DA9EE9-FC36-4389-B7B8-58C39A298145}" srcOrd="0" destOrd="0" presId="urn:microsoft.com/office/officeart/2008/layout/LinedList"/>
    <dgm:cxn modelId="{D180475B-FB92-439A-807F-4E66DEC5EEF1}" type="presOf" srcId="{84760CA6-33DE-4B98-AC26-B42DFE036FAF}" destId="{72550B5B-8DB3-4BF7-848C-333E9824B322}" srcOrd="0" destOrd="0" presId="urn:microsoft.com/office/officeart/2008/layout/LinedList"/>
    <dgm:cxn modelId="{00C77643-8091-4C18-87F6-E320B3BD8106}" type="presOf" srcId="{8CA24DE3-9812-437A-9BAD-5A7810AD9031}" destId="{1F28A4F6-B84E-4FF7-8C88-55E86835A09F}" srcOrd="0" destOrd="0" presId="urn:microsoft.com/office/officeart/2008/layout/LinedList"/>
    <dgm:cxn modelId="{A8347048-5BDD-43C7-8638-8F55FBC9AFE1}" type="presOf" srcId="{FD9834C1-2C18-4C86-8789-8F32E6415715}" destId="{A6FE612A-309B-46EF-98F9-FC8DD9D660F4}" srcOrd="0" destOrd="0" presId="urn:microsoft.com/office/officeart/2008/layout/LinedList"/>
    <dgm:cxn modelId="{EDE35F49-05B7-4141-BD7C-732CF4EC4992}" srcId="{FD9834C1-2C18-4C86-8789-8F32E6415715}" destId="{19716A2D-672A-4042-B4CF-B1A59190D7D0}" srcOrd="4" destOrd="0" parTransId="{F30E6F03-C319-4CAD-8578-0AFBB927D350}" sibTransId="{250CC1A1-989B-47D1-B104-0F9DFF3A7010}"/>
    <dgm:cxn modelId="{E922664E-53E5-4FF3-BCCB-5C5C54F12375}" type="presOf" srcId="{8604E140-A948-464D-B5E5-8084F375226C}" destId="{0413EFEE-3AB4-4AD2-839A-1AFC6EE52893}" srcOrd="0" destOrd="0" presId="urn:microsoft.com/office/officeart/2008/layout/LinedList"/>
    <dgm:cxn modelId="{ADDB9491-4703-42D2-8415-5F419C5A883B}" srcId="{FD9834C1-2C18-4C86-8789-8F32E6415715}" destId="{42C6A23A-DE07-48B6-AB09-0B9D2E8ECA28}" srcOrd="2" destOrd="0" parTransId="{766D62F4-F7C1-4C80-B73E-1F5F034652F6}" sibTransId="{1B1BF4CF-CE51-4CD2-BAA7-55A1F95ECAE9}"/>
    <dgm:cxn modelId="{2669F1C8-13C9-4CBE-B22E-3DDE2972DF6D}" srcId="{FD9834C1-2C18-4C86-8789-8F32E6415715}" destId="{A0348D4D-59D8-48BA-90CC-5850A0A7A75B}" srcOrd="3" destOrd="0" parTransId="{70A6DC43-C7D6-4428-AD9F-CBEF0BF4379B}" sibTransId="{A33C4828-BA12-4C82-8003-C190593EAE88}"/>
    <dgm:cxn modelId="{CE10F3E7-F9EE-4E9C-9F2C-BCB95B8EA434}" srcId="{FD9834C1-2C18-4C86-8789-8F32E6415715}" destId="{8CA24DE3-9812-437A-9BAD-5A7810AD9031}" srcOrd="5" destOrd="0" parTransId="{56ED07DC-3774-4FE4-9A60-FB96EEACDAD8}" sibTransId="{A96D7F00-31EE-4C95-8CA6-51963D1BADEB}"/>
    <dgm:cxn modelId="{6D41F7EC-B5DE-436F-9028-81069BB64170}" srcId="{FD9834C1-2C18-4C86-8789-8F32E6415715}" destId="{84760CA6-33DE-4B98-AC26-B42DFE036FAF}" srcOrd="0" destOrd="0" parTransId="{841C9D62-CFEA-42C7-BE63-E15BD8E8BDBD}" sibTransId="{3F98D05A-7761-4608-BD11-1162C43462B0}"/>
    <dgm:cxn modelId="{2AF1F04E-DEDE-47F1-8FF2-F44E9EA7918A}" type="presParOf" srcId="{A6FE612A-309B-46EF-98F9-FC8DD9D660F4}" destId="{BD42AD19-5E56-4F32-963D-A6EFDD4D98E5}" srcOrd="0" destOrd="0" presId="urn:microsoft.com/office/officeart/2008/layout/LinedList"/>
    <dgm:cxn modelId="{7E6FA22F-525C-4264-9F0E-D1716FC7030E}" type="presParOf" srcId="{A6FE612A-309B-46EF-98F9-FC8DD9D660F4}" destId="{ED9CBAA3-2FF7-4B31-B0B0-FF65BE278AD9}" srcOrd="1" destOrd="0" presId="urn:microsoft.com/office/officeart/2008/layout/LinedList"/>
    <dgm:cxn modelId="{874B5A53-BCEC-4759-BA8A-530E3D87B0BA}" type="presParOf" srcId="{ED9CBAA3-2FF7-4B31-B0B0-FF65BE278AD9}" destId="{72550B5B-8DB3-4BF7-848C-333E9824B322}" srcOrd="0" destOrd="0" presId="urn:microsoft.com/office/officeart/2008/layout/LinedList"/>
    <dgm:cxn modelId="{894F6E79-5B3F-403F-9839-94BD59BB64CC}" type="presParOf" srcId="{ED9CBAA3-2FF7-4B31-B0B0-FF65BE278AD9}" destId="{2D08BB40-D15A-4B01-9931-26B84C058080}" srcOrd="1" destOrd="0" presId="urn:microsoft.com/office/officeart/2008/layout/LinedList"/>
    <dgm:cxn modelId="{6AE98034-03CC-48E5-BDD6-E70CC557CE89}" type="presParOf" srcId="{A6FE612A-309B-46EF-98F9-FC8DD9D660F4}" destId="{54DF0421-74C7-4968-AC3F-8FF7011F2C57}" srcOrd="2" destOrd="0" presId="urn:microsoft.com/office/officeart/2008/layout/LinedList"/>
    <dgm:cxn modelId="{87139C98-2D6B-4907-99C2-785618AB66A9}" type="presParOf" srcId="{A6FE612A-309B-46EF-98F9-FC8DD9D660F4}" destId="{1BF98F8F-E6C3-4290-B514-8E71DA37386F}" srcOrd="3" destOrd="0" presId="urn:microsoft.com/office/officeart/2008/layout/LinedList"/>
    <dgm:cxn modelId="{B3B105F6-BF02-4FB1-8235-B04E79BFF1EE}" type="presParOf" srcId="{1BF98F8F-E6C3-4290-B514-8E71DA37386F}" destId="{C7289670-62B1-4483-A03B-469308EB5710}" srcOrd="0" destOrd="0" presId="urn:microsoft.com/office/officeart/2008/layout/LinedList"/>
    <dgm:cxn modelId="{D3233EED-9CD8-4F30-8B6F-37FF179ABB9E}" type="presParOf" srcId="{1BF98F8F-E6C3-4290-B514-8E71DA37386F}" destId="{7DAC66FF-F8E7-4E0A-AFF2-3D913209F7D8}" srcOrd="1" destOrd="0" presId="urn:microsoft.com/office/officeart/2008/layout/LinedList"/>
    <dgm:cxn modelId="{9D14E1D9-73A1-485A-89AD-58B7A4A67E8F}" type="presParOf" srcId="{A6FE612A-309B-46EF-98F9-FC8DD9D660F4}" destId="{F987378C-8921-4DE9-9BA9-0DBBC6778E1E}" srcOrd="4" destOrd="0" presId="urn:microsoft.com/office/officeart/2008/layout/LinedList"/>
    <dgm:cxn modelId="{39635C89-96A3-4F86-ADB2-9A63267F98E0}" type="presParOf" srcId="{A6FE612A-309B-46EF-98F9-FC8DD9D660F4}" destId="{55AF986E-2FDE-418D-A25D-11567451E31A}" srcOrd="5" destOrd="0" presId="urn:microsoft.com/office/officeart/2008/layout/LinedList"/>
    <dgm:cxn modelId="{4F8DE21F-026D-4007-8DAE-0C317AC9B374}" type="presParOf" srcId="{55AF986E-2FDE-418D-A25D-11567451E31A}" destId="{F2DA9EE9-FC36-4389-B7B8-58C39A298145}" srcOrd="0" destOrd="0" presId="urn:microsoft.com/office/officeart/2008/layout/LinedList"/>
    <dgm:cxn modelId="{DECCF790-5D6C-4419-8ABE-67E2239DB2A3}" type="presParOf" srcId="{55AF986E-2FDE-418D-A25D-11567451E31A}" destId="{FFC9CE50-5D91-4AD0-9634-E39A02D42FC9}" srcOrd="1" destOrd="0" presId="urn:microsoft.com/office/officeart/2008/layout/LinedList"/>
    <dgm:cxn modelId="{96E9B8A6-1417-459E-835F-84AC1DA3A64C}" type="presParOf" srcId="{A6FE612A-309B-46EF-98F9-FC8DD9D660F4}" destId="{600971D5-5AE6-4757-BFB0-26E649708C4B}" srcOrd="6" destOrd="0" presId="urn:microsoft.com/office/officeart/2008/layout/LinedList"/>
    <dgm:cxn modelId="{172A2D2E-35E3-4597-B5B6-86A46B6EB0D5}" type="presParOf" srcId="{A6FE612A-309B-46EF-98F9-FC8DD9D660F4}" destId="{F171E828-A986-4991-BCA7-A129D6BD8EE2}" srcOrd="7" destOrd="0" presId="urn:microsoft.com/office/officeart/2008/layout/LinedList"/>
    <dgm:cxn modelId="{02193F15-D8F6-44C0-9EAC-C0750B49539D}" type="presParOf" srcId="{F171E828-A986-4991-BCA7-A129D6BD8EE2}" destId="{6CA4FA42-674D-49B5-AFF6-2A9E57392666}" srcOrd="0" destOrd="0" presId="urn:microsoft.com/office/officeart/2008/layout/LinedList"/>
    <dgm:cxn modelId="{5EA85C43-7F2F-4861-B1A0-0957FE31C0C5}" type="presParOf" srcId="{F171E828-A986-4991-BCA7-A129D6BD8EE2}" destId="{6443B4D7-31E7-4D60-8155-212C9E7808D0}" srcOrd="1" destOrd="0" presId="urn:microsoft.com/office/officeart/2008/layout/LinedList"/>
    <dgm:cxn modelId="{8064BDBE-EB34-4B13-AED9-E9558864B131}" type="presParOf" srcId="{A6FE612A-309B-46EF-98F9-FC8DD9D660F4}" destId="{3BFD04E4-7A58-44DF-8176-2BD41D21BDF9}" srcOrd="8" destOrd="0" presId="urn:microsoft.com/office/officeart/2008/layout/LinedList"/>
    <dgm:cxn modelId="{86977452-C645-458F-99DE-8F4D68D5E66D}" type="presParOf" srcId="{A6FE612A-309B-46EF-98F9-FC8DD9D660F4}" destId="{821DA2A6-8D83-4D18-B0E3-7192158479CC}" srcOrd="9" destOrd="0" presId="urn:microsoft.com/office/officeart/2008/layout/LinedList"/>
    <dgm:cxn modelId="{A6262DC7-1F1D-4FCF-A250-3B1D0AADE32D}" type="presParOf" srcId="{821DA2A6-8D83-4D18-B0E3-7192158479CC}" destId="{8BDB58DD-DD8A-4E56-ACB6-1A5DECDD21E8}" srcOrd="0" destOrd="0" presId="urn:microsoft.com/office/officeart/2008/layout/LinedList"/>
    <dgm:cxn modelId="{37DB124B-F4E5-4135-BF2B-39EE21314391}" type="presParOf" srcId="{821DA2A6-8D83-4D18-B0E3-7192158479CC}" destId="{E6DDE7DE-BD51-424D-AAB6-2BD760154E1E}" srcOrd="1" destOrd="0" presId="urn:microsoft.com/office/officeart/2008/layout/LinedList"/>
    <dgm:cxn modelId="{3298AE69-A616-461A-A8E4-DE045DDAE957}" type="presParOf" srcId="{A6FE612A-309B-46EF-98F9-FC8DD9D660F4}" destId="{D91DE47E-B1CA-475A-801E-3D3F8F075DDD}" srcOrd="10" destOrd="0" presId="urn:microsoft.com/office/officeart/2008/layout/LinedList"/>
    <dgm:cxn modelId="{60980004-DB26-486B-9276-B037627631F5}" type="presParOf" srcId="{A6FE612A-309B-46EF-98F9-FC8DD9D660F4}" destId="{619DACBD-70CE-4CB7-8737-40A87052B4C6}" srcOrd="11" destOrd="0" presId="urn:microsoft.com/office/officeart/2008/layout/LinedList"/>
    <dgm:cxn modelId="{199C9292-2566-451A-B0D7-65A7BA784A10}" type="presParOf" srcId="{619DACBD-70CE-4CB7-8737-40A87052B4C6}" destId="{1F28A4F6-B84E-4FF7-8C88-55E86835A09F}" srcOrd="0" destOrd="0" presId="urn:microsoft.com/office/officeart/2008/layout/LinedList"/>
    <dgm:cxn modelId="{E0DF171C-DF4E-4388-983D-8142993289B5}" type="presParOf" srcId="{619DACBD-70CE-4CB7-8737-40A87052B4C6}" destId="{880A2AF0-6B85-400A-9D1A-C06C3289C95E}" srcOrd="1" destOrd="0" presId="urn:microsoft.com/office/officeart/2008/layout/LinedList"/>
    <dgm:cxn modelId="{1113B8D5-CB6D-481D-8767-661576FCEAEA}" type="presParOf" srcId="{A6FE612A-309B-46EF-98F9-FC8DD9D660F4}" destId="{0F9F59CB-F835-4AC7-8FB5-445437E8A4F3}" srcOrd="12" destOrd="0" presId="urn:microsoft.com/office/officeart/2008/layout/LinedList"/>
    <dgm:cxn modelId="{F26869D3-CE4E-4088-AC7A-1EB3F9735BC5}" type="presParOf" srcId="{A6FE612A-309B-46EF-98F9-FC8DD9D660F4}" destId="{FD7E3B58-B5B4-4103-91A1-00448A89DF60}" srcOrd="13" destOrd="0" presId="urn:microsoft.com/office/officeart/2008/layout/LinedList"/>
    <dgm:cxn modelId="{06592F1A-FAC5-472D-836F-79083ADD152D}" type="presParOf" srcId="{FD7E3B58-B5B4-4103-91A1-00448A89DF60}" destId="{0413EFEE-3AB4-4AD2-839A-1AFC6EE52893}" srcOrd="0" destOrd="0" presId="urn:microsoft.com/office/officeart/2008/layout/LinedList"/>
    <dgm:cxn modelId="{641FEC2C-336F-4B70-BE10-CE563136EAF1}" type="presParOf" srcId="{FD7E3B58-B5B4-4103-91A1-00448A89DF60}" destId="{900DD836-FFAC-400D-BFC0-45E9643650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2AD19-5E56-4F32-963D-A6EFDD4D98E5}">
      <dsp:nvSpPr>
        <dsp:cNvPr id="0" name=""/>
        <dsp:cNvSpPr/>
      </dsp:nvSpPr>
      <dsp:spPr>
        <a:xfrm>
          <a:off x="0" y="639"/>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50B5B-8DB3-4BF7-848C-333E9824B322}">
      <dsp:nvSpPr>
        <dsp:cNvPr id="0" name=""/>
        <dsp:cNvSpPr/>
      </dsp:nvSpPr>
      <dsp:spPr>
        <a:xfrm>
          <a:off x="0" y="639"/>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Public feedback period will open July 1 at 9:00 a.m. and close on </a:t>
          </a:r>
          <a:r>
            <a:rPr lang="en-US" sz="2100" b="1" u="sng" kern="1200"/>
            <a:t>Friday, August 30th at 11:59 p.m</a:t>
          </a:r>
          <a:r>
            <a:rPr lang="en-US" sz="2100" kern="1200"/>
            <a:t>.</a:t>
          </a:r>
        </a:p>
      </dsp:txBody>
      <dsp:txXfrm>
        <a:off x="0" y="639"/>
        <a:ext cx="11582800" cy="747909"/>
      </dsp:txXfrm>
    </dsp:sp>
    <dsp:sp modelId="{54DF0421-74C7-4968-AC3F-8FF7011F2C57}">
      <dsp:nvSpPr>
        <dsp:cNvPr id="0" name=""/>
        <dsp:cNvSpPr/>
      </dsp:nvSpPr>
      <dsp:spPr>
        <a:xfrm>
          <a:off x="0" y="748548"/>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89670-62B1-4483-A03B-469308EB5710}">
      <dsp:nvSpPr>
        <dsp:cNvPr id="0" name=""/>
        <dsp:cNvSpPr/>
      </dsp:nvSpPr>
      <dsp:spPr>
        <a:xfrm>
          <a:off x="0" y="748548"/>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Anyone is welcome to provide feedback.</a:t>
          </a:r>
        </a:p>
      </dsp:txBody>
      <dsp:txXfrm>
        <a:off x="0" y="748548"/>
        <a:ext cx="11582800" cy="747909"/>
      </dsp:txXfrm>
    </dsp:sp>
    <dsp:sp modelId="{F987378C-8921-4DE9-9BA9-0DBBC6778E1E}">
      <dsp:nvSpPr>
        <dsp:cNvPr id="0" name=""/>
        <dsp:cNvSpPr/>
      </dsp:nvSpPr>
      <dsp:spPr>
        <a:xfrm>
          <a:off x="0" y="1496458"/>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A9EE9-FC36-4389-B7B8-58C39A298145}">
      <dsp:nvSpPr>
        <dsp:cNvPr id="0" name=""/>
        <dsp:cNvSpPr/>
      </dsp:nvSpPr>
      <dsp:spPr>
        <a:xfrm>
          <a:off x="0" y="1496458"/>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Public feedback will only be received through email to </a:t>
          </a:r>
          <a:r>
            <a:rPr lang="en-US" sz="2100" kern="1200">
              <a:hlinkClick xmlns:r="http://schemas.openxmlformats.org/officeDocument/2006/relationships" r:id="rId1"/>
            </a:rPr>
            <a:t>comments@chesapeakebay.net</a:t>
          </a:r>
          <a:r>
            <a:rPr lang="en-US" sz="2100" kern="1200"/>
            <a:t>. You will receive an email confirming receipt of your feedback. </a:t>
          </a:r>
        </a:p>
      </dsp:txBody>
      <dsp:txXfrm>
        <a:off x="0" y="1496458"/>
        <a:ext cx="11582800" cy="747909"/>
      </dsp:txXfrm>
    </dsp:sp>
    <dsp:sp modelId="{600971D5-5AE6-4757-BFB0-26E649708C4B}">
      <dsp:nvSpPr>
        <dsp:cNvPr id="0" name=""/>
        <dsp:cNvSpPr/>
      </dsp:nvSpPr>
      <dsp:spPr>
        <a:xfrm>
          <a:off x="0" y="2244367"/>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4FA42-674D-49B5-AFF6-2A9E57392666}">
      <dsp:nvSpPr>
        <dsp:cNvPr id="0" name=""/>
        <dsp:cNvSpPr/>
      </dsp:nvSpPr>
      <dsp:spPr>
        <a:xfrm>
          <a:off x="0" y="2244367"/>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All comments will be posted on the Beyond 2025 Steering Committee page on </a:t>
          </a:r>
          <a:r>
            <a:rPr lang="en-US" sz="2100" kern="1200">
              <a:hlinkClick xmlns:r="http://schemas.openxmlformats.org/officeDocument/2006/relationships" r:id="rId2"/>
            </a:rPr>
            <a:t>chesapeakebay.net</a:t>
          </a:r>
          <a:r>
            <a:rPr lang="en-US" sz="2100" kern="1200"/>
            <a:t> but will not be responded to individually.</a:t>
          </a:r>
        </a:p>
      </dsp:txBody>
      <dsp:txXfrm>
        <a:off x="0" y="2244367"/>
        <a:ext cx="11582800" cy="747909"/>
      </dsp:txXfrm>
    </dsp:sp>
    <dsp:sp modelId="{3BFD04E4-7A58-44DF-8176-2BD41D21BDF9}">
      <dsp:nvSpPr>
        <dsp:cNvPr id="0" name=""/>
        <dsp:cNvSpPr/>
      </dsp:nvSpPr>
      <dsp:spPr>
        <a:xfrm>
          <a:off x="0" y="2992277"/>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B58DD-DD8A-4E56-ACB6-1A5DECDD21E8}">
      <dsp:nvSpPr>
        <dsp:cNvPr id="0" name=""/>
        <dsp:cNvSpPr/>
      </dsp:nvSpPr>
      <dsp:spPr>
        <a:xfrm>
          <a:off x="0" y="2992277"/>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Comments will be categorized and reviewed by a team of subject matter experts from the Beyond 2025 Steering Committee.</a:t>
          </a:r>
        </a:p>
      </dsp:txBody>
      <dsp:txXfrm>
        <a:off x="0" y="2992277"/>
        <a:ext cx="11582800" cy="747909"/>
      </dsp:txXfrm>
    </dsp:sp>
    <dsp:sp modelId="{D91DE47E-B1CA-475A-801E-3D3F8F075DDD}">
      <dsp:nvSpPr>
        <dsp:cNvPr id="0" name=""/>
        <dsp:cNvSpPr/>
      </dsp:nvSpPr>
      <dsp:spPr>
        <a:xfrm>
          <a:off x="0" y="3740186"/>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8A4F6-B84E-4FF7-8C88-55E86835A09F}">
      <dsp:nvSpPr>
        <dsp:cNvPr id="0" name=""/>
        <dsp:cNvSpPr/>
      </dsp:nvSpPr>
      <dsp:spPr>
        <a:xfrm>
          <a:off x="0" y="3740186"/>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red-lined version of the document will be posted online after the public feedback period. </a:t>
          </a:r>
        </a:p>
      </dsp:txBody>
      <dsp:txXfrm>
        <a:off x="0" y="3740186"/>
        <a:ext cx="11582800" cy="747909"/>
      </dsp:txXfrm>
    </dsp:sp>
    <dsp:sp modelId="{0F9F59CB-F835-4AC7-8FB5-445437E8A4F3}">
      <dsp:nvSpPr>
        <dsp:cNvPr id="0" name=""/>
        <dsp:cNvSpPr/>
      </dsp:nvSpPr>
      <dsp:spPr>
        <a:xfrm>
          <a:off x="0" y="4488096"/>
          <a:ext cx="1158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3EFEE-3AB4-4AD2-839A-1AFC6EE52893}">
      <dsp:nvSpPr>
        <dsp:cNvPr id="0" name=""/>
        <dsp:cNvSpPr/>
      </dsp:nvSpPr>
      <dsp:spPr>
        <a:xfrm>
          <a:off x="0" y="4488096"/>
          <a:ext cx="11582800" cy="74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the public feedback period, a final revised document will be submitted to the Management Board and Principals’ Staff Committee in preparation for the Executive Council meeting. </a:t>
          </a:r>
        </a:p>
      </dsp:txBody>
      <dsp:txXfrm>
        <a:off x="0" y="4488096"/>
        <a:ext cx="11582800" cy="747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3T18:35:47.646"/>
    </inkml:context>
    <inkml:brush xml:id="br0">
      <inkml:brushProperty name="width" value="0.1" units="cm"/>
      <inkml:brushProperty name="height" value="0.1" units="cm"/>
      <inkml:brushProperty name="color" value="#00A0D7"/>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3T18:35:47.646"/>
    </inkml:context>
    <inkml:brush xml:id="br0">
      <inkml:brushProperty name="width" value="0.1" units="cm"/>
      <inkml:brushProperty name="height" value="0.1" units="cm"/>
      <inkml:brushProperty name="color" value="#00A0D7"/>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3T18:35:47.646"/>
    </inkml:context>
    <inkml:brush xml:id="br0">
      <inkml:brushProperty name="width" value="0.1" units="cm"/>
      <inkml:brushProperty name="height" value="0.1" units="cm"/>
      <inkml:brushProperty name="color" value="#00A0D7"/>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23T18:35:47.646"/>
    </inkml:context>
    <inkml:brush xml:id="br0">
      <inkml:brushProperty name="width" value="0.1" units="cm"/>
      <inkml:brushProperty name="height" value="0.1" units="cm"/>
      <inkml:brushProperty name="color" value="#00A0D7"/>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2"/>
            <a:ext cx="2971800" cy="466435"/>
          </a:xfrm>
          <a:prstGeom prst="rect">
            <a:avLst/>
          </a:prstGeom>
        </p:spPr>
        <p:txBody>
          <a:bodyPr vert="horz" lIns="92830" tIns="46415" rIns="92830" bIns="46415" rtlCol="0"/>
          <a:lstStyle>
            <a:lvl1pPr algn="r">
              <a:defRPr sz="1200"/>
            </a:lvl1pPr>
          </a:lstStyle>
          <a:p>
            <a:fld id="{6001236B-D35B-4CC1-A8DD-B73468DCB53B}" type="datetimeFigureOut">
              <a:t>7/24/2024</a:t>
            </a:fld>
            <a:endParaRPr lang="en-US"/>
          </a:p>
        </p:txBody>
      </p:sp>
      <p:sp>
        <p:nvSpPr>
          <p:cNvPr id="4" name="Slide Image Placeholder 3"/>
          <p:cNvSpPr>
            <a:spLocks noGrp="1" noRot="1" noChangeAspect="1"/>
          </p:cNvSpPr>
          <p:nvPr>
            <p:ph type="sldImg" idx="2"/>
          </p:nvPr>
        </p:nvSpPr>
        <p:spPr>
          <a:xfrm>
            <a:off x="638175" y="1162050"/>
            <a:ext cx="5581650" cy="31400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6"/>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2"/>
            <a:ext cx="2971800" cy="466434"/>
          </a:xfrm>
          <a:prstGeom prst="rect">
            <a:avLst/>
          </a:prstGeom>
        </p:spPr>
        <p:txBody>
          <a:bodyPr vert="horz" lIns="92830" tIns="46415" rIns="92830" bIns="46415" rtlCol="0" anchor="b"/>
          <a:lstStyle>
            <a:lvl1pPr algn="r">
              <a:defRPr sz="1200"/>
            </a:lvl1pPr>
          </a:lstStyle>
          <a:p>
            <a:fld id="{FCD9F976-AC42-4736-A3D3-F072583B2CF3}" type="slidenum">
              <a:t>‹#›</a:t>
            </a:fld>
            <a:endParaRPr lang="en-US"/>
          </a:p>
        </p:txBody>
      </p:sp>
    </p:spTree>
    <p:extLst>
      <p:ext uri="{BB962C8B-B14F-4D97-AF65-F5344CB8AC3E}">
        <p14:creationId xmlns:p14="http://schemas.microsoft.com/office/powerpoint/2010/main" val="377313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D9F976-AC42-4736-A3D3-F072583B2CF3}" type="slidenum">
              <a:rPr lang="en-US" smtClean="0"/>
              <a:t>1</a:t>
            </a:fld>
            <a:endParaRPr lang="en-US"/>
          </a:p>
        </p:txBody>
      </p:sp>
    </p:spTree>
    <p:extLst>
      <p:ext uri="{BB962C8B-B14F-4D97-AF65-F5344CB8AC3E}">
        <p14:creationId xmlns:p14="http://schemas.microsoft.com/office/powerpoint/2010/main" val="415695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D9F976-AC42-4736-A3D3-F072583B2CF3}" type="slidenum">
              <a:rPr lang="en-US" smtClean="0"/>
              <a:t>18</a:t>
            </a:fld>
            <a:endParaRPr lang="en-US"/>
          </a:p>
        </p:txBody>
      </p:sp>
    </p:spTree>
    <p:extLst>
      <p:ext uri="{BB962C8B-B14F-4D97-AF65-F5344CB8AC3E}">
        <p14:creationId xmlns:p14="http://schemas.microsoft.com/office/powerpoint/2010/main" val="418596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1fb0ed561_0_64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1fb0ed561_0_643:notes"/>
          <p:cNvSpPr txBox="1">
            <a:spLocks noGrp="1"/>
          </p:cNvSpPr>
          <p:nvPr>
            <p:ph type="body" idx="1"/>
          </p:nvPr>
        </p:nvSpPr>
        <p:spPr>
          <a:xfrm>
            <a:off x="685800" y="4415791"/>
            <a:ext cx="5486400" cy="4183380"/>
          </a:xfrm>
          <a:prstGeom prst="rect">
            <a:avLst/>
          </a:prstGeom>
        </p:spPr>
        <p:txBody>
          <a:bodyPr spcFirstLastPara="1" wrap="square" lIns="92815" tIns="92815" rIns="92815" bIns="92815" anchor="t" anchorCtr="0">
            <a:noAutofit/>
          </a:bodyPr>
          <a:lstStyle/>
          <a:p>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1fb0ed561_0_64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1fb0ed561_0_643:notes"/>
          <p:cNvSpPr txBox="1">
            <a:spLocks noGrp="1"/>
          </p:cNvSpPr>
          <p:nvPr>
            <p:ph type="body" idx="1"/>
          </p:nvPr>
        </p:nvSpPr>
        <p:spPr>
          <a:xfrm>
            <a:off x="685800" y="4415791"/>
            <a:ext cx="5486400" cy="4183380"/>
          </a:xfrm>
          <a:prstGeom prst="rect">
            <a:avLst/>
          </a:prstGeom>
        </p:spPr>
        <p:txBody>
          <a:bodyPr spcFirstLastPara="1" wrap="square" lIns="92815" tIns="92815" rIns="92815" bIns="92815" anchor="t" anchorCtr="0">
            <a:noAutofit/>
          </a:bodyPr>
          <a:lstStyle/>
          <a:p>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d11200fd72_0_20:notes"/>
          <p:cNvSpPr>
            <a:spLocks noGrp="1" noRot="1" noChangeAspect="1"/>
          </p:cNvSpPr>
          <p:nvPr>
            <p:ph type="sldImg" idx="2"/>
          </p:nvPr>
        </p:nvSpPr>
        <p:spPr>
          <a:xfrm>
            <a:off x="-1495425" y="909638"/>
            <a:ext cx="8080375" cy="4546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d11200fd72_0_20:notes"/>
          <p:cNvSpPr txBox="1">
            <a:spLocks noGrp="1"/>
          </p:cNvSpPr>
          <p:nvPr>
            <p:ph type="body" idx="1"/>
          </p:nvPr>
        </p:nvSpPr>
        <p:spPr>
          <a:xfrm>
            <a:off x="509222" y="5759726"/>
            <a:ext cx="4073780" cy="54565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274cef25b_0_36:notes"/>
          <p:cNvSpPr>
            <a:spLocks noGrp="1" noRot="1" noChangeAspect="1"/>
          </p:cNvSpPr>
          <p:nvPr>
            <p:ph type="sldImg" idx="2"/>
          </p:nvPr>
        </p:nvSpPr>
        <p:spPr>
          <a:xfrm>
            <a:off x="-1495425" y="909638"/>
            <a:ext cx="8080375" cy="4546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d274cef25b_0_36:notes"/>
          <p:cNvSpPr txBox="1">
            <a:spLocks noGrp="1"/>
          </p:cNvSpPr>
          <p:nvPr>
            <p:ph type="body" idx="1"/>
          </p:nvPr>
        </p:nvSpPr>
        <p:spPr>
          <a:xfrm>
            <a:off x="509222" y="5759726"/>
            <a:ext cx="4073780" cy="54565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70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D9F976-AC42-4736-A3D3-F072583B2CF3}" type="slidenum">
              <a:rPr lang="en-US" smtClean="0"/>
              <a:t>14</a:t>
            </a:fld>
            <a:endParaRPr lang="en-US"/>
          </a:p>
        </p:txBody>
      </p:sp>
    </p:spTree>
    <p:extLst>
      <p:ext uri="{BB962C8B-B14F-4D97-AF65-F5344CB8AC3E}">
        <p14:creationId xmlns:p14="http://schemas.microsoft.com/office/powerpoint/2010/main" val="261711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BC96F8-2AC1-4DEB-B84C-63B8DE83206A}" type="slidenum">
              <a:rPr lang="en-US" smtClean="0"/>
              <a:t>15</a:t>
            </a:fld>
            <a:endParaRPr lang="en-US"/>
          </a:p>
        </p:txBody>
      </p:sp>
    </p:spTree>
    <p:extLst>
      <p:ext uri="{BB962C8B-B14F-4D97-AF65-F5344CB8AC3E}">
        <p14:creationId xmlns:p14="http://schemas.microsoft.com/office/powerpoint/2010/main" val="355235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BC96F8-2AC1-4DEB-B84C-63B8DE83206A}" type="slidenum">
              <a:rPr lang="en-US" smtClean="0"/>
              <a:t>16</a:t>
            </a:fld>
            <a:endParaRPr lang="en-US"/>
          </a:p>
        </p:txBody>
      </p:sp>
    </p:spTree>
    <p:extLst>
      <p:ext uri="{BB962C8B-B14F-4D97-AF65-F5344CB8AC3E}">
        <p14:creationId xmlns:p14="http://schemas.microsoft.com/office/powerpoint/2010/main" val="154334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D9F976-AC42-4736-A3D3-F072583B2CF3}" type="slidenum">
              <a:rPr lang="en-US" smtClean="0"/>
              <a:t>17</a:t>
            </a:fld>
            <a:endParaRPr lang="en-US"/>
          </a:p>
        </p:txBody>
      </p:sp>
    </p:spTree>
    <p:extLst>
      <p:ext uri="{BB962C8B-B14F-4D97-AF65-F5344CB8AC3E}">
        <p14:creationId xmlns:p14="http://schemas.microsoft.com/office/powerpoint/2010/main" val="147348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Graph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2023</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3">
            <a:extLst>
              <a:ext uri="{FF2B5EF4-FFF2-40B4-BE49-F238E27FC236}">
                <a16:creationId xmlns:a16="http://schemas.microsoft.com/office/drawing/2014/main" id="{625A82D9-1B3D-A8A1-A215-BF269F949CDC}"/>
              </a:ext>
            </a:extLst>
          </p:cNvPr>
          <p:cNvSpPr>
            <a:spLocks noGrp="1"/>
          </p:cNvSpPr>
          <p:nvPr>
            <p:ph type="ftr" sz="quarter" idx="24"/>
          </p:nvPr>
        </p:nvSpPr>
        <p:spPr>
          <a:xfrm>
            <a:off x="4038600" y="6264276"/>
            <a:ext cx="4114800" cy="457200"/>
          </a:xfrm>
        </p:spPr>
        <p:txBody>
          <a:bodyPr/>
          <a:lstStyle/>
          <a:p>
            <a:r>
              <a:rPr lang="en-US"/>
              <a:t> </a:t>
            </a:r>
          </a:p>
        </p:txBody>
      </p:sp>
    </p:spTree>
    <p:extLst>
      <p:ext uri="{BB962C8B-B14F-4D97-AF65-F5344CB8AC3E}">
        <p14:creationId xmlns:p14="http://schemas.microsoft.com/office/powerpoint/2010/main" val="424013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173D5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a:normAutofit/>
          </a:bodyPr>
          <a:lstStyle>
            <a:lvl1pPr marL="0" indent="0">
              <a:lnSpc>
                <a:spcPts val="2200"/>
              </a:lnSpc>
              <a:buNone/>
              <a:defRPr sz="1600">
                <a:solidFill>
                  <a:schemeClr val="accent6">
                    <a:lumMod val="20000"/>
                    <a:lumOff val="80000"/>
                  </a:schemeClr>
                </a:solidFill>
              </a:defRPr>
            </a:lvl1pPr>
            <a:lvl2pPr marL="457200" indent="0">
              <a:lnSpc>
                <a:spcPts val="2200"/>
              </a:lnSpc>
              <a:buNone/>
              <a:defRPr sz="1600">
                <a:solidFill>
                  <a:schemeClr val="accent6">
                    <a:lumMod val="20000"/>
                    <a:lumOff val="80000"/>
                  </a:schemeClr>
                </a:solidFill>
              </a:defRPr>
            </a:lvl2pPr>
            <a:lvl3pPr marL="914400" indent="0">
              <a:lnSpc>
                <a:spcPts val="2200"/>
              </a:lnSpc>
              <a:buNone/>
              <a:defRPr sz="1600">
                <a:solidFill>
                  <a:schemeClr val="accent6">
                    <a:lumMod val="20000"/>
                    <a:lumOff val="80000"/>
                  </a:schemeClr>
                </a:solidFill>
              </a:defRPr>
            </a:lvl3pPr>
            <a:lvl4pPr marL="1371600" indent="0">
              <a:lnSpc>
                <a:spcPts val="2200"/>
              </a:lnSpc>
              <a:buNone/>
              <a:defRPr sz="1600">
                <a:solidFill>
                  <a:schemeClr val="accent6">
                    <a:lumMod val="20000"/>
                    <a:lumOff val="80000"/>
                  </a:schemeClr>
                </a:solidFill>
              </a:defRPr>
            </a:lvl4pPr>
            <a:lvl5pPr marL="1828800" indent="0">
              <a:lnSpc>
                <a:spcPts val="2200"/>
              </a:lnSpc>
              <a:buNone/>
              <a:defRPr sz="1600">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a:lstStyle>
            <a:lvl1pPr>
              <a:defRPr>
                <a:solidFill>
                  <a:schemeClr val="bg2"/>
                </a:solidFill>
              </a:defRPr>
            </a:lvl1pPr>
          </a:lstStyle>
          <a:p>
            <a:r>
              <a:rPr lang="en-US"/>
              <a:t>2023</a:t>
            </a:r>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a:prstGeom prst="rect">
            <a:avLst/>
          </a:prstGeom>
        </p:spPr>
        <p:txBody>
          <a:bodyPr/>
          <a:lstStyle>
            <a:lvl1pPr algn="r">
              <a:defRPr>
                <a:solidFill>
                  <a:schemeClr val="bg2"/>
                </a:solidFill>
              </a:defRPr>
            </a:lvl1pPr>
          </a:lstStyle>
          <a:p>
            <a:endParaRPr lang="en-US"/>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p>
            <a:r>
              <a:rPr lang="en-US"/>
              <a:t>Click icon to add picture</a:t>
            </a:r>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a:p>
        </p:txBody>
      </p:sp>
      <p:sp>
        <p:nvSpPr>
          <p:cNvPr id="16" name="Freeform: Shape 10">
            <a:extLst>
              <a:ext uri="{FF2B5EF4-FFF2-40B4-BE49-F238E27FC236}">
                <a16:creationId xmlns:a16="http://schemas.microsoft.com/office/drawing/2014/main" id="{0950DAF3-AE2C-43D7-884D-F377394DBC57}"/>
              </a:ext>
            </a:extLst>
          </p:cNvPr>
          <p:cNvSpPr/>
          <p:nvPr/>
        </p:nvSpPr>
        <p:spPr>
          <a:xfrm>
            <a:off x="21608" y="24546"/>
            <a:ext cx="2757688" cy="4461728"/>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1" name="Freeform: Shape 15">
            <a:extLst>
              <a:ext uri="{FF2B5EF4-FFF2-40B4-BE49-F238E27FC236}">
                <a16:creationId xmlns:a16="http://schemas.microsoft.com/office/drawing/2014/main" id="{44DEADB1-ECC3-4C91-8A42-4B8440DEA49B}"/>
              </a:ext>
            </a:extLst>
          </p:cNvPr>
          <p:cNvSpPr/>
          <p:nvPr/>
        </p:nvSpPr>
        <p:spPr>
          <a:xfrm>
            <a:off x="10850" y="904578"/>
            <a:ext cx="499729" cy="2263957"/>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nvGrpSpPr>
          <p:cNvPr id="3" name="Group 2">
            <a:extLst>
              <a:ext uri="{FF2B5EF4-FFF2-40B4-BE49-F238E27FC236}">
                <a16:creationId xmlns:a16="http://schemas.microsoft.com/office/drawing/2014/main" id="{741A62FF-FC76-46CE-FB6C-FCE9E3F937AF}"/>
              </a:ext>
            </a:extLst>
          </p:cNvPr>
          <p:cNvGrpSpPr/>
          <p:nvPr userDrawn="1"/>
        </p:nvGrpSpPr>
        <p:grpSpPr>
          <a:xfrm>
            <a:off x="10850" y="-1"/>
            <a:ext cx="2528175" cy="4142998"/>
            <a:chOff x="10850" y="-1"/>
            <a:chExt cx="2528175" cy="414299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869471" y="-1"/>
              <a:ext cx="1669554" cy="800417"/>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rgbClr val="173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solidFill>
                  <a:schemeClr val="tx1">
                    <a:lumMod val="65000"/>
                    <a:lumOff val="35000"/>
                  </a:schemeClr>
                </a:solidFill>
                <a:latin typeface="AvenirNext LT Pro Medium" panose="020B0504020202020204" pitchFamily="34" charset="0"/>
              </a:endParaRPr>
            </a:p>
          </p:txBody>
        </p:sp>
        <p:sp>
          <p:nvSpPr>
            <p:cNvPr id="17" name="Freeform: Shape 11">
              <a:extLst>
                <a:ext uri="{FF2B5EF4-FFF2-40B4-BE49-F238E27FC236}">
                  <a16:creationId xmlns:a16="http://schemas.microsoft.com/office/drawing/2014/main" id="{49552E91-169E-43A2-8337-361B09B2ECE1}"/>
                </a:ext>
              </a:extLst>
            </p:cNvPr>
            <p:cNvSpPr/>
            <p:nvPr/>
          </p:nvSpPr>
          <p:spPr>
            <a:xfrm>
              <a:off x="10850" y="24461"/>
              <a:ext cx="2491121" cy="4118536"/>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8" name="Freeform: Shape 12">
              <a:extLst>
                <a:ext uri="{FF2B5EF4-FFF2-40B4-BE49-F238E27FC236}">
                  <a16:creationId xmlns:a16="http://schemas.microsoft.com/office/drawing/2014/main" id="{4F38336D-53FF-4098-A32C-E01EF18D47C5}"/>
                </a:ext>
              </a:extLst>
            </p:cNvPr>
            <p:cNvSpPr/>
            <p:nvPr/>
          </p:nvSpPr>
          <p:spPr>
            <a:xfrm>
              <a:off x="28782" y="24461"/>
              <a:ext cx="1971754" cy="3666235"/>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19" name="Freeform: Shape 13">
              <a:extLst>
                <a:ext uri="{FF2B5EF4-FFF2-40B4-BE49-F238E27FC236}">
                  <a16:creationId xmlns:a16="http://schemas.microsoft.com/office/drawing/2014/main" id="{C78446BA-74A6-401A-BC2F-8B0BB17F7E1D}"/>
                </a:ext>
              </a:extLst>
            </p:cNvPr>
            <p:cNvSpPr/>
            <p:nvPr/>
          </p:nvSpPr>
          <p:spPr>
            <a:xfrm>
              <a:off x="10850" y="24461"/>
              <a:ext cx="1722834" cy="354262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0" name="Freeform: Shape 14">
              <a:extLst>
                <a:ext uri="{FF2B5EF4-FFF2-40B4-BE49-F238E27FC236}">
                  <a16:creationId xmlns:a16="http://schemas.microsoft.com/office/drawing/2014/main" id="{3C401887-78BB-448B-80F1-C8D99C8F25B4}"/>
                </a:ext>
              </a:extLst>
            </p:cNvPr>
            <p:cNvSpPr/>
            <p:nvPr/>
          </p:nvSpPr>
          <p:spPr>
            <a:xfrm>
              <a:off x="20892" y="732460"/>
              <a:ext cx="622300" cy="2552308"/>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a:p>
          </p:txBody>
        </p:sp>
        <p:sp>
          <p:nvSpPr>
            <p:cNvPr id="22" name="Freeform: Shape 16">
              <a:extLst>
                <a:ext uri="{FF2B5EF4-FFF2-40B4-BE49-F238E27FC236}">
                  <a16:creationId xmlns:a16="http://schemas.microsoft.com/office/drawing/2014/main" id="{47CC59C4-2B0F-4C73-ABC9-BB2A900B44AB}"/>
                </a:ext>
              </a:extLst>
            </p:cNvPr>
            <p:cNvSpPr/>
            <p:nvPr/>
          </p:nvSpPr>
          <p:spPr>
            <a:xfrm>
              <a:off x="26150" y="1184479"/>
              <a:ext cx="325814" cy="1790162"/>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a:noAutofit/>
          </a:bodyPr>
          <a:lstStyle>
            <a:lvl1pPr>
              <a:defRPr sz="3600"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28476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999460" y="4814306"/>
            <a:ext cx="8149620" cy="1012619"/>
          </a:xfrm>
        </p:spPr>
        <p:txBody>
          <a:bodyPr anchor="b" anchorCtr="0">
            <a:normAutofit/>
          </a:bodyPr>
          <a:lstStyle>
            <a:lvl1pPr algn="ctr">
              <a:defRPr sz="4400" b="1" cap="none" baseline="0"/>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67542" y="6020738"/>
            <a:ext cx="7005063" cy="653080"/>
          </a:xfrm>
        </p:spPr>
        <p:txBody>
          <a:bodyPr>
            <a:normAutofit/>
          </a:bodyPr>
          <a:lstStyle>
            <a:lvl1pPr marL="0" indent="0" algn="ctr">
              <a:buNone/>
              <a:defRPr sz="2000" b="1">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a:normAutofit/>
          </a:bodyPr>
          <a:lstStyle>
            <a:lvl1pPr>
              <a:defRPr sz="2000"/>
            </a:lvl1pPr>
          </a:lstStyle>
          <a:p>
            <a:r>
              <a:rPr lang="en-US"/>
              <a:t>Click icon to add picture</a:t>
            </a:r>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a:normAutofit/>
          </a:bodyPr>
          <a:lstStyle>
            <a:lvl1pPr>
              <a:defRPr sz="2000"/>
            </a:lvl1pPr>
          </a:lstStyle>
          <a:p>
            <a:r>
              <a:rPr lang="en-US"/>
              <a:t>Click icon to add picture</a:t>
            </a:r>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a:normAutofit/>
          </a:bodyPr>
          <a:lstStyle>
            <a:lvl1pPr>
              <a:defRPr sz="2000"/>
            </a:lvl1pPr>
          </a:lstStyle>
          <a:p>
            <a:r>
              <a:rPr lang="en-US"/>
              <a:t>Click icon to add picture</a:t>
            </a:r>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a:normAutofit/>
          </a:bodyPr>
          <a:lstStyle>
            <a:lvl1pPr>
              <a:defRPr sz="2000"/>
            </a:lvl1pPr>
          </a:lstStyle>
          <a:p>
            <a:r>
              <a:rPr lang="en-US"/>
              <a:t>Click icon to add picture</a:t>
            </a:r>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a:p>
          </p:txBody>
        </p:sp>
      </p:grpSp>
      <p:pic>
        <p:nvPicPr>
          <p:cNvPr id="4" name="Picture 3" descr="A picture containing text, sign, vector graphics, clipart&#10;&#10;Description automatically generated">
            <a:extLst>
              <a:ext uri="{FF2B5EF4-FFF2-40B4-BE49-F238E27FC236}">
                <a16:creationId xmlns:a16="http://schemas.microsoft.com/office/drawing/2014/main" id="{45B10608-B5F3-B23C-9B5E-D1DFA2BE4FA1}"/>
              </a:ext>
            </a:extLst>
          </p:cNvPr>
          <p:cNvPicPr>
            <a:picLocks noChangeAspect="1"/>
          </p:cNvPicPr>
          <p:nvPr userDrawn="1"/>
        </p:nvPicPr>
        <p:blipFill>
          <a:blip r:embed="rId2"/>
          <a:stretch>
            <a:fillRect/>
          </a:stretch>
        </p:blipFill>
        <p:spPr>
          <a:xfrm>
            <a:off x="8809143" y="4891873"/>
            <a:ext cx="3179725" cy="1784773"/>
          </a:xfrm>
          <a:prstGeom prst="rect">
            <a:avLst/>
          </a:prstGeom>
        </p:spPr>
      </p:pic>
    </p:spTree>
    <p:extLst>
      <p:ext uri="{BB962C8B-B14F-4D97-AF65-F5344CB8AC3E}">
        <p14:creationId xmlns:p14="http://schemas.microsoft.com/office/powerpoint/2010/main" val="290053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ltiple Speakers Slide" type="tx">
  <p:cSld name="Multiple Speakers Slide">
    <p:spTree>
      <p:nvGrpSpPr>
        <p:cNvPr id="1" name="Shape 33"/>
        <p:cNvGrpSpPr/>
        <p:nvPr/>
      </p:nvGrpSpPr>
      <p:grpSpPr>
        <a:xfrm>
          <a:off x="0" y="0"/>
          <a:ext cx="0" cy="0"/>
          <a:chOff x="0" y="0"/>
          <a:chExt cx="0" cy="0"/>
        </a:xfrm>
      </p:grpSpPr>
      <p:grpSp>
        <p:nvGrpSpPr>
          <p:cNvPr id="34" name="Google Shape;34;p4"/>
          <p:cNvGrpSpPr/>
          <p:nvPr/>
        </p:nvGrpSpPr>
        <p:grpSpPr>
          <a:xfrm>
            <a:off x="0" y="6607567"/>
            <a:ext cx="12192200" cy="250397"/>
            <a:chOff x="0" y="4955675"/>
            <a:chExt cx="9144150" cy="187798"/>
          </a:xfrm>
        </p:grpSpPr>
        <p:sp>
          <p:nvSpPr>
            <p:cNvPr id="35" name="Google Shape;35;p4"/>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 name="Google Shape;37;p4"/>
          <p:cNvGrpSpPr/>
          <p:nvPr/>
        </p:nvGrpSpPr>
        <p:grpSpPr>
          <a:xfrm>
            <a:off x="3047334" y="482755"/>
            <a:ext cx="8840052" cy="316575"/>
            <a:chOff x="18025" y="276802"/>
            <a:chExt cx="9126000" cy="356128"/>
          </a:xfrm>
        </p:grpSpPr>
        <p:sp>
          <p:nvSpPr>
            <p:cNvPr id="38" name="Google Shape;38;p4"/>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4"/>
          <p:cNvSpPr txBox="1">
            <a:spLocks noGrp="1"/>
          </p:cNvSpPr>
          <p:nvPr>
            <p:ph type="body" idx="1"/>
          </p:nvPr>
        </p:nvSpPr>
        <p:spPr>
          <a:xfrm>
            <a:off x="1657151" y="4143833"/>
            <a:ext cx="1778400" cy="517034"/>
          </a:xfrm>
          <a:prstGeom prst="rect">
            <a:avLst/>
          </a:prstGeom>
          <a:noFill/>
          <a:ln>
            <a:noFill/>
          </a:ln>
        </p:spPr>
        <p:txBody>
          <a:bodyPr spcFirstLastPara="1" wrap="square" lIns="91425" tIns="91425" rIns="91425" bIns="91425" anchor="t" anchorCtr="0">
            <a:spAutoFit/>
          </a:bodyPr>
          <a:lstStyle>
            <a:lvl1pPr marL="609585" lvl="0" indent="-457189">
              <a:spcBef>
                <a:spcPts val="0"/>
              </a:spcBef>
              <a:spcAft>
                <a:spcPts val="0"/>
              </a:spcAft>
              <a:buSzPts val="1800"/>
              <a:buFont typeface="Source Sans Pro"/>
              <a:buChar char="●"/>
              <a:defRPr sz="2400">
                <a:latin typeface="Source Sans Pro"/>
                <a:ea typeface="Source Sans Pro"/>
                <a:cs typeface="Source Sans Pro"/>
                <a:sym typeface="Source Sans Pro"/>
              </a:defRPr>
            </a:lvl1pPr>
            <a:lvl2pPr marL="1219170" lvl="1" indent="-457189">
              <a:spcBef>
                <a:spcPts val="0"/>
              </a:spcBef>
              <a:spcAft>
                <a:spcPts val="0"/>
              </a:spcAft>
              <a:buSzPts val="1800"/>
              <a:buFont typeface="Source Sans Pro"/>
              <a:buChar char="○"/>
              <a:defRPr sz="2400">
                <a:latin typeface="Source Sans Pro"/>
                <a:ea typeface="Source Sans Pro"/>
                <a:cs typeface="Source Sans Pro"/>
                <a:sym typeface="Source Sans Pro"/>
              </a:defRPr>
            </a:lvl2pPr>
            <a:lvl3pPr marL="1828754" lvl="2" indent="-457189">
              <a:spcBef>
                <a:spcPts val="0"/>
              </a:spcBef>
              <a:spcAft>
                <a:spcPts val="0"/>
              </a:spcAft>
              <a:buSzPts val="1800"/>
              <a:buFont typeface="Source Sans Pro"/>
              <a:buChar char="■"/>
              <a:defRPr sz="2400">
                <a:latin typeface="Source Sans Pro"/>
                <a:ea typeface="Source Sans Pro"/>
                <a:cs typeface="Source Sans Pro"/>
                <a:sym typeface="Source Sans Pro"/>
              </a:defRPr>
            </a:lvl3pPr>
            <a:lvl4pPr marL="2438339" lvl="3" indent="-457189">
              <a:spcBef>
                <a:spcPts val="0"/>
              </a:spcBef>
              <a:spcAft>
                <a:spcPts val="0"/>
              </a:spcAft>
              <a:buSzPts val="1800"/>
              <a:buFont typeface="Source Sans Pro"/>
              <a:buChar char="●"/>
              <a:defRPr sz="2400">
                <a:latin typeface="Source Sans Pro"/>
                <a:ea typeface="Source Sans Pro"/>
                <a:cs typeface="Source Sans Pro"/>
                <a:sym typeface="Source Sans Pro"/>
              </a:defRPr>
            </a:lvl4pPr>
            <a:lvl5pPr marL="3047924" lvl="4" indent="-457189">
              <a:spcBef>
                <a:spcPts val="0"/>
              </a:spcBef>
              <a:spcAft>
                <a:spcPts val="0"/>
              </a:spcAft>
              <a:buSzPts val="1800"/>
              <a:buFont typeface="Source Sans Pro"/>
              <a:buChar char="○"/>
              <a:defRPr sz="2400">
                <a:latin typeface="Source Sans Pro"/>
                <a:ea typeface="Source Sans Pro"/>
                <a:cs typeface="Source Sans Pro"/>
                <a:sym typeface="Source Sans Pro"/>
              </a:defRPr>
            </a:lvl5pPr>
            <a:lvl6pPr marL="3657509" lvl="5" indent="-457189">
              <a:spcBef>
                <a:spcPts val="0"/>
              </a:spcBef>
              <a:spcAft>
                <a:spcPts val="0"/>
              </a:spcAft>
              <a:buSzPts val="1800"/>
              <a:buFont typeface="Source Sans Pro"/>
              <a:buChar char="■"/>
              <a:defRPr sz="2400">
                <a:latin typeface="Source Sans Pro"/>
                <a:ea typeface="Source Sans Pro"/>
                <a:cs typeface="Source Sans Pro"/>
                <a:sym typeface="Source Sans Pro"/>
              </a:defRPr>
            </a:lvl6pPr>
            <a:lvl7pPr marL="4267093" lvl="6" indent="-457189">
              <a:spcBef>
                <a:spcPts val="0"/>
              </a:spcBef>
              <a:spcAft>
                <a:spcPts val="0"/>
              </a:spcAft>
              <a:buSzPts val="1800"/>
              <a:buFont typeface="Source Sans Pro"/>
              <a:buChar char="●"/>
              <a:defRPr sz="2400">
                <a:latin typeface="Source Sans Pro"/>
                <a:ea typeface="Source Sans Pro"/>
                <a:cs typeface="Source Sans Pro"/>
                <a:sym typeface="Source Sans Pro"/>
              </a:defRPr>
            </a:lvl7pPr>
            <a:lvl8pPr marL="4876678" lvl="7" indent="-457189">
              <a:spcBef>
                <a:spcPts val="0"/>
              </a:spcBef>
              <a:spcAft>
                <a:spcPts val="0"/>
              </a:spcAft>
              <a:buSzPts val="1800"/>
              <a:buFont typeface="Source Sans Pro"/>
              <a:buChar char="○"/>
              <a:defRPr sz="2400">
                <a:latin typeface="Source Sans Pro"/>
                <a:ea typeface="Source Sans Pro"/>
                <a:cs typeface="Source Sans Pro"/>
                <a:sym typeface="Source Sans Pro"/>
              </a:defRPr>
            </a:lvl8pPr>
            <a:lvl9pPr marL="5486263" lvl="8" indent="-457189">
              <a:spcBef>
                <a:spcPts val="0"/>
              </a:spcBef>
              <a:spcAft>
                <a:spcPts val="0"/>
              </a:spcAft>
              <a:buSzPts val="1800"/>
              <a:buFont typeface="Source Sans Pro"/>
              <a:buChar char="■"/>
              <a:defRPr sz="2400">
                <a:latin typeface="Source Sans Pro"/>
                <a:ea typeface="Source Sans Pro"/>
                <a:cs typeface="Source Sans Pro"/>
                <a:sym typeface="Source Sans Pro"/>
              </a:defRPr>
            </a:lvl9pPr>
          </a:lstStyle>
          <a:p>
            <a:endParaRPr/>
          </a:p>
        </p:txBody>
      </p:sp>
      <p:sp>
        <p:nvSpPr>
          <p:cNvPr id="42" name="Google Shape;42;p4"/>
          <p:cNvSpPr>
            <a:spLocks noGrp="1"/>
          </p:cNvSpPr>
          <p:nvPr>
            <p:ph type="pic" idx="2"/>
          </p:nvPr>
        </p:nvSpPr>
        <p:spPr>
          <a:xfrm>
            <a:off x="1758751" y="2248133"/>
            <a:ext cx="1778400" cy="1778400"/>
          </a:xfrm>
          <a:prstGeom prst="rect">
            <a:avLst/>
          </a:prstGeom>
          <a:noFill/>
          <a:ln>
            <a:noFill/>
          </a:ln>
        </p:spPr>
      </p:sp>
      <p:sp>
        <p:nvSpPr>
          <p:cNvPr id="43" name="Google Shape;43;p4"/>
          <p:cNvSpPr txBox="1">
            <a:spLocks noGrp="1"/>
          </p:cNvSpPr>
          <p:nvPr>
            <p:ph type="body" idx="3"/>
          </p:nvPr>
        </p:nvSpPr>
        <p:spPr>
          <a:xfrm>
            <a:off x="4023584" y="4143833"/>
            <a:ext cx="1778400" cy="517034"/>
          </a:xfrm>
          <a:prstGeom prst="rect">
            <a:avLst/>
          </a:prstGeom>
          <a:noFill/>
          <a:ln>
            <a:noFill/>
          </a:ln>
        </p:spPr>
        <p:txBody>
          <a:bodyPr spcFirstLastPara="1" wrap="square" lIns="91425" tIns="91425" rIns="91425" bIns="91425" anchor="t" anchorCtr="0">
            <a:spAutoFit/>
          </a:bodyPr>
          <a:lstStyle>
            <a:lvl1pPr marL="609585" lvl="0"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1pPr>
            <a:lvl2pPr marL="1219170" lvl="1"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2pPr>
            <a:lvl3pPr marL="1828754" lvl="2"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3pPr>
            <a:lvl4pPr marL="2438339" lvl="3"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4pPr>
            <a:lvl5pPr marL="3047924" lvl="4"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5pPr>
            <a:lvl6pPr marL="3657509" lvl="5"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6pPr>
            <a:lvl7pPr marL="4267093" lvl="6"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7pPr>
            <a:lvl8pPr marL="4876678" lvl="7"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8pPr>
            <a:lvl9pPr marL="5486263" lvl="8"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9pPr>
          </a:lstStyle>
          <a:p>
            <a:endParaRPr/>
          </a:p>
        </p:txBody>
      </p:sp>
      <p:sp>
        <p:nvSpPr>
          <p:cNvPr id="44" name="Google Shape;44;p4"/>
          <p:cNvSpPr>
            <a:spLocks noGrp="1"/>
          </p:cNvSpPr>
          <p:nvPr>
            <p:ph type="pic" idx="4"/>
          </p:nvPr>
        </p:nvSpPr>
        <p:spPr>
          <a:xfrm>
            <a:off x="4057451" y="2248133"/>
            <a:ext cx="1778400" cy="1778400"/>
          </a:xfrm>
          <a:prstGeom prst="rect">
            <a:avLst/>
          </a:prstGeom>
          <a:noFill/>
          <a:ln>
            <a:noFill/>
          </a:ln>
        </p:spPr>
      </p:sp>
      <p:sp>
        <p:nvSpPr>
          <p:cNvPr id="45" name="Google Shape;45;p4"/>
          <p:cNvSpPr txBox="1">
            <a:spLocks noGrp="1"/>
          </p:cNvSpPr>
          <p:nvPr>
            <p:ph type="body" idx="5"/>
          </p:nvPr>
        </p:nvSpPr>
        <p:spPr>
          <a:xfrm>
            <a:off x="6373084" y="4143833"/>
            <a:ext cx="1778400" cy="517034"/>
          </a:xfrm>
          <a:prstGeom prst="rect">
            <a:avLst/>
          </a:prstGeom>
          <a:noFill/>
          <a:ln>
            <a:noFill/>
          </a:ln>
        </p:spPr>
        <p:txBody>
          <a:bodyPr spcFirstLastPara="1" wrap="square" lIns="91425" tIns="91425" rIns="91425" bIns="91425" anchor="t" anchorCtr="0">
            <a:spAutoFit/>
          </a:bodyPr>
          <a:lstStyle>
            <a:lvl1pPr marL="609585" lvl="0"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1pPr>
            <a:lvl2pPr marL="1219170" lvl="1"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2pPr>
            <a:lvl3pPr marL="1828754" lvl="2"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3pPr>
            <a:lvl4pPr marL="2438339" lvl="3"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4pPr>
            <a:lvl5pPr marL="3047924" lvl="4"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5pPr>
            <a:lvl6pPr marL="3657509" lvl="5"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6pPr>
            <a:lvl7pPr marL="4267093" lvl="6"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7pPr>
            <a:lvl8pPr marL="4876678" lvl="7"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8pPr>
            <a:lvl9pPr marL="5486263" lvl="8" indent="-457189" rtl="0">
              <a:spcBef>
                <a:spcPts val="0"/>
              </a:spcBef>
              <a:spcAft>
                <a:spcPts val="0"/>
              </a:spcAft>
              <a:buSzPts val="1800"/>
              <a:buFont typeface="Source Sans Pro"/>
              <a:buChar char="■"/>
              <a:defRPr sz="2400">
                <a:latin typeface="Source Sans Pro"/>
                <a:ea typeface="Source Sans Pro"/>
                <a:cs typeface="Source Sans Pro"/>
                <a:sym typeface="Source Sans Pro"/>
              </a:defRPr>
            </a:lvl9pPr>
          </a:lstStyle>
          <a:p>
            <a:endParaRPr/>
          </a:p>
        </p:txBody>
      </p:sp>
      <p:sp>
        <p:nvSpPr>
          <p:cNvPr id="46" name="Google Shape;46;p4"/>
          <p:cNvSpPr>
            <a:spLocks noGrp="1"/>
          </p:cNvSpPr>
          <p:nvPr>
            <p:ph type="pic" idx="6"/>
          </p:nvPr>
        </p:nvSpPr>
        <p:spPr>
          <a:xfrm>
            <a:off x="6373084" y="2248133"/>
            <a:ext cx="1778400" cy="1778400"/>
          </a:xfrm>
          <a:prstGeom prst="rect">
            <a:avLst/>
          </a:prstGeom>
          <a:noFill/>
          <a:ln>
            <a:noFill/>
          </a:ln>
        </p:spPr>
      </p:sp>
      <p:sp>
        <p:nvSpPr>
          <p:cNvPr id="47" name="Google Shape;47;p4"/>
          <p:cNvSpPr txBox="1">
            <a:spLocks noGrp="1"/>
          </p:cNvSpPr>
          <p:nvPr>
            <p:ph type="body" idx="7"/>
          </p:nvPr>
        </p:nvSpPr>
        <p:spPr>
          <a:xfrm>
            <a:off x="8756451" y="4143833"/>
            <a:ext cx="1778400" cy="572434"/>
          </a:xfrm>
          <a:prstGeom prst="rect">
            <a:avLst/>
          </a:prstGeom>
          <a:noFill/>
          <a:ln>
            <a:noFill/>
          </a:ln>
        </p:spPr>
        <p:txBody>
          <a:bodyPr spcFirstLastPara="1" wrap="square" lIns="91425" tIns="91425" rIns="91425" bIns="91425" anchor="t" anchorCtr="0">
            <a:sp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8" name="Google Shape;48;p4"/>
          <p:cNvSpPr>
            <a:spLocks noGrp="1"/>
          </p:cNvSpPr>
          <p:nvPr>
            <p:ph type="pic" idx="8"/>
          </p:nvPr>
        </p:nvSpPr>
        <p:spPr>
          <a:xfrm>
            <a:off x="8756451" y="2248133"/>
            <a:ext cx="1778400" cy="1778400"/>
          </a:xfrm>
          <a:prstGeom prst="rect">
            <a:avLst/>
          </a:prstGeom>
          <a:noFill/>
          <a:ln>
            <a:noFill/>
          </a:ln>
        </p:spPr>
      </p:sp>
      <p:sp>
        <p:nvSpPr>
          <p:cNvPr id="49" name="Google Shape;49;p4"/>
          <p:cNvSpPr txBox="1">
            <a:spLocks noGrp="1"/>
          </p:cNvSpPr>
          <p:nvPr>
            <p:ph type="title"/>
          </p:nvPr>
        </p:nvSpPr>
        <p:spPr>
          <a:xfrm>
            <a:off x="238900" y="282317"/>
            <a:ext cx="2808400" cy="899600"/>
          </a:xfrm>
          <a:prstGeom prst="rect">
            <a:avLst/>
          </a:prstGeom>
          <a:noFill/>
          <a:ln>
            <a:noFill/>
          </a:ln>
        </p:spPr>
        <p:txBody>
          <a:bodyPr spcFirstLastPara="1" wrap="square" lIns="0" tIns="0" rIns="0" bIns="0" anchor="t" anchorCtr="0">
            <a:noAutofit/>
          </a:bodyPr>
          <a:lstStyle>
            <a:lvl1pPr lvl="0">
              <a:spcBef>
                <a:spcPts val="0"/>
              </a:spcBef>
              <a:spcAft>
                <a:spcPts val="0"/>
              </a:spcAft>
              <a:buSzPts val="3600"/>
              <a:buFont typeface="Source Sans Pro"/>
              <a:buNone/>
              <a:defRPr sz="4800" b="1" i="0">
                <a:latin typeface="Source Sans Pro" panose="020B0503030403020204" pitchFamily="34" charset="0"/>
                <a:ea typeface="Source Sans Pro" panose="020B0503030403020204" pitchFamily="34" charset="0"/>
                <a:cs typeface="Source Sans Pro" panose="020B0503030403020204" pitchFamily="34" charset="0"/>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1771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Slide">
  <p:cSld name="Title and Text Slide">
    <p:spTree>
      <p:nvGrpSpPr>
        <p:cNvPr id="1" name="Shape 86"/>
        <p:cNvGrpSpPr/>
        <p:nvPr/>
      </p:nvGrpSpPr>
      <p:grpSpPr>
        <a:xfrm>
          <a:off x="0" y="0"/>
          <a:ext cx="0" cy="0"/>
          <a:chOff x="0" y="0"/>
          <a:chExt cx="0" cy="0"/>
        </a:xfrm>
      </p:grpSpPr>
      <p:grpSp>
        <p:nvGrpSpPr>
          <p:cNvPr id="87" name="Google Shape;87;p7"/>
          <p:cNvGrpSpPr/>
          <p:nvPr/>
        </p:nvGrpSpPr>
        <p:grpSpPr>
          <a:xfrm>
            <a:off x="304801" y="304807"/>
            <a:ext cx="11582719" cy="316575"/>
            <a:chOff x="18025" y="276802"/>
            <a:chExt cx="9126000" cy="356128"/>
          </a:xfrm>
        </p:grpSpPr>
        <p:sp>
          <p:nvSpPr>
            <p:cNvPr id="88" name="Google Shape;88;p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7"/>
          <p:cNvSpPr txBox="1">
            <a:spLocks noGrp="1"/>
          </p:cNvSpPr>
          <p:nvPr>
            <p:ph type="title"/>
          </p:nvPr>
        </p:nvSpPr>
        <p:spPr>
          <a:xfrm>
            <a:off x="304800" y="910600"/>
            <a:ext cx="11582800" cy="664797"/>
          </a:xfrm>
          <a:prstGeom prst="rect">
            <a:avLst/>
          </a:prstGeom>
          <a:noFill/>
          <a:ln>
            <a:noFill/>
          </a:ln>
        </p:spPr>
        <p:txBody>
          <a:bodyPr spcFirstLastPara="1" wrap="square" lIns="0" tIns="0" rIns="0" bIns="0" anchor="t" anchorCtr="0">
            <a:spAutoFit/>
          </a:bodyPr>
          <a:lstStyle>
            <a:lvl1pPr lvl="0">
              <a:spcBef>
                <a:spcPts val="0"/>
              </a:spcBef>
              <a:spcAft>
                <a:spcPts val="0"/>
              </a:spcAft>
              <a:buSzPts val="3600"/>
              <a:buFont typeface="Source Sans Pro"/>
              <a:buNone/>
              <a:defRPr sz="4800" b="1" i="0">
                <a:latin typeface="Source Sans Pro" panose="020B0503030403020204" pitchFamily="34" charset="0"/>
                <a:ea typeface="Source Sans Pro" panose="020B0503030403020204" pitchFamily="34" charset="0"/>
                <a:cs typeface="Source Sans Pro" panose="020B0503030403020204" pitchFamily="34" charset="0"/>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
          <p:cNvSpPr txBox="1">
            <a:spLocks noGrp="1"/>
          </p:cNvSpPr>
          <p:nvPr>
            <p:ph type="body" idx="1"/>
          </p:nvPr>
        </p:nvSpPr>
        <p:spPr>
          <a:xfrm>
            <a:off x="305000" y="1745333"/>
            <a:ext cx="11582800" cy="4452400"/>
          </a:xfrm>
          <a:prstGeom prst="rect">
            <a:avLst/>
          </a:prstGeom>
          <a:noFill/>
          <a:ln>
            <a:noFill/>
          </a:ln>
        </p:spPr>
        <p:txBody>
          <a:bodyPr spcFirstLastPara="1" wrap="square" lIns="0" tIns="0" rIns="0" bIns="0" anchor="t" anchorCtr="0">
            <a:noAutofit/>
          </a:bodyPr>
          <a:lstStyle>
            <a:lvl1pPr marL="609585" lvl="0"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1pPr>
            <a:lvl2pPr marL="1219170" lvl="1"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2pPr>
            <a:lvl3pPr marL="1828754" lvl="2"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3pPr>
            <a:lvl4pPr marL="2438339" lvl="3"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4pPr>
            <a:lvl5pPr marL="3047924" lvl="4"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5pPr>
            <a:lvl6pPr marL="3657509" lvl="5"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6pPr>
            <a:lvl7pPr marL="4267093" lvl="6"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7pPr>
            <a:lvl8pPr marL="4876678" lvl="7"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8pPr>
            <a:lvl9pPr marL="5486263" lvl="8"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41649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jpeg"/><Relationship Id="rId2" Type="http://schemas.openxmlformats.org/officeDocument/2006/relationships/customXml" Target="../ink/ink1.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felver@chesapeakebay.net"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7" descr="A picture containing grass, outdoor, field, tall&#10;&#10;Description automatically generated">
            <a:extLst>
              <a:ext uri="{FF2B5EF4-FFF2-40B4-BE49-F238E27FC236}">
                <a16:creationId xmlns:a16="http://schemas.microsoft.com/office/drawing/2014/main" id="{07D6E435-B3B3-A3C9-75EA-7BAF53D7A8E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2971800" cy="4498848"/>
          </a:xfrm>
          <a:prstGeom prst="rect">
            <a:avLst/>
          </a:prstGeom>
        </p:spPr>
      </p:pic>
      <p:pic>
        <p:nvPicPr>
          <p:cNvPr id="3" name="Picture Placeholder 23" descr="A picture containing grass, plant, lush&#10;&#10;Description automatically generated">
            <a:extLst>
              <a:ext uri="{FF2B5EF4-FFF2-40B4-BE49-F238E27FC236}">
                <a16:creationId xmlns:a16="http://schemas.microsoft.com/office/drawing/2014/main" id="{4E248E50-48E8-D9C4-D920-66BC75480E4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088640" y="0"/>
            <a:ext cx="2971800" cy="4498848"/>
          </a:xfrm>
          <a:prstGeom prst="rect">
            <a:avLst/>
          </a:prstGeom>
        </p:spPr>
      </p:pic>
      <p:pic>
        <p:nvPicPr>
          <p:cNvPr id="4" name="Picture Placeholder 25" descr="A picture containing grass, handwear&#10;&#10;Description automatically generated">
            <a:extLst>
              <a:ext uri="{FF2B5EF4-FFF2-40B4-BE49-F238E27FC236}">
                <a16:creationId xmlns:a16="http://schemas.microsoft.com/office/drawing/2014/main" id="{75CE3175-A76E-5539-70C5-B7A24566C9C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77280" y="0"/>
            <a:ext cx="2971800" cy="4498848"/>
          </a:xfrm>
          <a:prstGeom prst="rect">
            <a:avLst/>
          </a:prstGeom>
        </p:spPr>
      </p:pic>
      <p:pic>
        <p:nvPicPr>
          <p:cNvPr id="5" name="Picture Placeholder 27" descr="A picture containing mountain, nature, sky, outdoor&#10;&#10;Description automatically generated">
            <a:extLst>
              <a:ext uri="{FF2B5EF4-FFF2-40B4-BE49-F238E27FC236}">
                <a16:creationId xmlns:a16="http://schemas.microsoft.com/office/drawing/2014/main" id="{2B76D8DD-5C1B-B5C2-FBA7-42A57C90C50D}"/>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9265920" y="0"/>
            <a:ext cx="2971800" cy="4498848"/>
          </a:xfrm>
          <a:prstGeom prst="rect">
            <a:avLst/>
          </a:prstGeom>
        </p:spPr>
      </p:pic>
      <p:sp>
        <p:nvSpPr>
          <p:cNvPr id="6" name="Title 1">
            <a:extLst>
              <a:ext uri="{FF2B5EF4-FFF2-40B4-BE49-F238E27FC236}">
                <a16:creationId xmlns:a16="http://schemas.microsoft.com/office/drawing/2014/main" id="{45F5EF94-F7C9-262A-4A7C-178F606B0C0A}"/>
              </a:ext>
            </a:extLst>
          </p:cNvPr>
          <p:cNvSpPr txBox="1">
            <a:spLocks/>
          </p:cNvSpPr>
          <p:nvPr/>
        </p:nvSpPr>
        <p:spPr>
          <a:xfrm>
            <a:off x="177280" y="4879700"/>
            <a:ext cx="10562437" cy="11983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Source Sans Pro" panose="020B0503030403020204" pitchFamily="34" charset="0"/>
                <a:ea typeface="Source Sans Pro" panose="020B0503030403020204" pitchFamily="34" charset="0"/>
              </a:rPr>
              <a:t>Beyond 2025 Steering Committee Meeting</a:t>
            </a:r>
          </a:p>
        </p:txBody>
      </p:sp>
      <p:sp>
        <p:nvSpPr>
          <p:cNvPr id="8" name="Subtitle 2">
            <a:extLst>
              <a:ext uri="{FF2B5EF4-FFF2-40B4-BE49-F238E27FC236}">
                <a16:creationId xmlns:a16="http://schemas.microsoft.com/office/drawing/2014/main" id="{54F1A0FA-4D18-8E06-C662-D2D2A6D5183A}"/>
              </a:ext>
            </a:extLst>
          </p:cNvPr>
          <p:cNvSpPr txBox="1">
            <a:spLocks/>
          </p:cNvSpPr>
          <p:nvPr/>
        </p:nvSpPr>
        <p:spPr>
          <a:xfrm>
            <a:off x="177280" y="5617277"/>
            <a:ext cx="2911359" cy="6530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accent5">
                    <a:lumMod val="75000"/>
                  </a:schemeClr>
                </a:solidFill>
                <a:latin typeface="Source Sans Pro" panose="020B0503030403020204" pitchFamily="34" charset="0"/>
                <a:ea typeface="Source Sans Pro" panose="020B0503030403020204" pitchFamily="34" charset="0"/>
              </a:rPr>
              <a:t>July 25, 2024</a:t>
            </a:r>
          </a:p>
        </p:txBody>
      </p:sp>
      <p:pic>
        <p:nvPicPr>
          <p:cNvPr id="10" name="Picture 9" descr="Logo, company name&#10;&#10;Description automatically generated">
            <a:extLst>
              <a:ext uri="{FF2B5EF4-FFF2-40B4-BE49-F238E27FC236}">
                <a16:creationId xmlns:a16="http://schemas.microsoft.com/office/drawing/2014/main" id="{95824FF9-24E2-385D-42DE-008D7D9BD9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1633" y="196494"/>
            <a:ext cx="2640373" cy="2182708"/>
          </a:xfrm>
          <a:prstGeom prst="rect">
            <a:avLst/>
          </a:prstGeom>
          <a:solidFill>
            <a:schemeClr val="accent1">
              <a:lumMod val="20000"/>
              <a:lumOff val="80000"/>
            </a:schemeClr>
          </a:solidFill>
        </p:spPr>
      </p:pic>
    </p:spTree>
    <p:extLst>
      <p:ext uri="{BB962C8B-B14F-4D97-AF65-F5344CB8AC3E}">
        <p14:creationId xmlns:p14="http://schemas.microsoft.com/office/powerpoint/2010/main" val="139168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title"/>
          </p:nvPr>
        </p:nvSpPr>
        <p:spPr>
          <a:xfrm>
            <a:off x="304600" y="213979"/>
            <a:ext cx="4262657" cy="498598"/>
          </a:xfrm>
          <a:prstGeom prst="rect">
            <a:avLst/>
          </a:prstGeom>
          <a:solidFill>
            <a:schemeClr val="bg1"/>
          </a:solidFill>
        </p:spPr>
        <p:txBody>
          <a:bodyPr spcFirstLastPara="1" vert="horz" wrap="square" lIns="0" tIns="0" rIns="0" bIns="0" rtlCol="0" anchor="t" anchorCtr="0">
            <a:spAutoFit/>
          </a:bodyPr>
          <a:lstStyle/>
          <a:p>
            <a:r>
              <a:rPr lang="en-US" sz="3600" b="1" i="1">
                <a:solidFill>
                  <a:schemeClr val="dk1"/>
                </a:solidFill>
              </a:rPr>
              <a:t>Proposed</a:t>
            </a:r>
            <a:r>
              <a:rPr lang="en-US" sz="3600" b="1">
                <a:solidFill>
                  <a:schemeClr val="dk1"/>
                </a:solidFill>
              </a:rPr>
              <a:t> Timeline</a:t>
            </a:r>
          </a:p>
        </p:txBody>
      </p:sp>
      <p:graphicFrame>
        <p:nvGraphicFramePr>
          <p:cNvPr id="4" name="Table 3">
            <a:extLst>
              <a:ext uri="{FF2B5EF4-FFF2-40B4-BE49-F238E27FC236}">
                <a16:creationId xmlns:a16="http://schemas.microsoft.com/office/drawing/2014/main" id="{BEBA2891-4274-6AAD-D220-6C309E335EC0}"/>
              </a:ext>
            </a:extLst>
          </p:cNvPr>
          <p:cNvGraphicFramePr>
            <a:graphicFrameLocks noGrp="1"/>
          </p:cNvGraphicFramePr>
          <p:nvPr/>
        </p:nvGraphicFramePr>
        <p:xfrm>
          <a:off x="302675" y="712573"/>
          <a:ext cx="5712812" cy="3165420"/>
        </p:xfrm>
        <a:graphic>
          <a:graphicData uri="http://schemas.openxmlformats.org/drawingml/2006/table">
            <a:tbl>
              <a:tblPr firstRow="1" bandRow="1">
                <a:tableStyleId>{69012ECD-51FC-41F1-AA8D-1B2483CD663E}</a:tableStyleId>
              </a:tblPr>
              <a:tblGrid>
                <a:gridCol w="816116">
                  <a:extLst>
                    <a:ext uri="{9D8B030D-6E8A-4147-A177-3AD203B41FA5}">
                      <a16:colId xmlns:a16="http://schemas.microsoft.com/office/drawing/2014/main" val="333872194"/>
                    </a:ext>
                  </a:extLst>
                </a:gridCol>
                <a:gridCol w="816116">
                  <a:extLst>
                    <a:ext uri="{9D8B030D-6E8A-4147-A177-3AD203B41FA5}">
                      <a16:colId xmlns:a16="http://schemas.microsoft.com/office/drawing/2014/main" val="3523810580"/>
                    </a:ext>
                  </a:extLst>
                </a:gridCol>
                <a:gridCol w="816116">
                  <a:extLst>
                    <a:ext uri="{9D8B030D-6E8A-4147-A177-3AD203B41FA5}">
                      <a16:colId xmlns:a16="http://schemas.microsoft.com/office/drawing/2014/main" val="2566665099"/>
                    </a:ext>
                  </a:extLst>
                </a:gridCol>
                <a:gridCol w="816116">
                  <a:extLst>
                    <a:ext uri="{9D8B030D-6E8A-4147-A177-3AD203B41FA5}">
                      <a16:colId xmlns:a16="http://schemas.microsoft.com/office/drawing/2014/main" val="2821172918"/>
                    </a:ext>
                  </a:extLst>
                </a:gridCol>
                <a:gridCol w="816116">
                  <a:extLst>
                    <a:ext uri="{9D8B030D-6E8A-4147-A177-3AD203B41FA5}">
                      <a16:colId xmlns:a16="http://schemas.microsoft.com/office/drawing/2014/main" val="3665510306"/>
                    </a:ext>
                  </a:extLst>
                </a:gridCol>
                <a:gridCol w="816116">
                  <a:extLst>
                    <a:ext uri="{9D8B030D-6E8A-4147-A177-3AD203B41FA5}">
                      <a16:colId xmlns:a16="http://schemas.microsoft.com/office/drawing/2014/main" val="2218123846"/>
                    </a:ext>
                  </a:extLst>
                </a:gridCol>
                <a:gridCol w="816116">
                  <a:extLst>
                    <a:ext uri="{9D8B030D-6E8A-4147-A177-3AD203B41FA5}">
                      <a16:colId xmlns:a16="http://schemas.microsoft.com/office/drawing/2014/main" val="4212624349"/>
                    </a:ext>
                  </a:extLst>
                </a:gridCol>
              </a:tblGrid>
              <a:tr h="318270">
                <a:tc gridSpan="7">
                  <a:txBody>
                    <a:bodyPr/>
                    <a:lstStyle/>
                    <a:p>
                      <a:pPr algn="ctr"/>
                      <a:r>
                        <a:rPr lang="en-US" sz="1600"/>
                        <a:t>June/July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189772"/>
                  </a:ext>
                </a:extLst>
              </a:tr>
              <a:tr h="471690">
                <a:tc>
                  <a:txBody>
                    <a:bodyPr/>
                    <a:lstStyle/>
                    <a:p>
                      <a:endParaRPr lang="en-US" sz="1600"/>
                    </a:p>
                  </a:txBody>
                  <a:tcPr/>
                </a:tc>
                <a:tc>
                  <a:txBody>
                    <a:bodyPr/>
                    <a:lstStyle/>
                    <a:p>
                      <a:endParaRPr lang="en-US" sz="1600"/>
                    </a:p>
                  </a:txBody>
                  <a:tcPr/>
                </a:tc>
                <a:tc>
                  <a:txBody>
                    <a:bodyPr/>
                    <a:lstStyle/>
                    <a:p>
                      <a:r>
                        <a:rPr lang="en-US" sz="1600"/>
                        <a:t>25 PSC</a:t>
                      </a:r>
                    </a:p>
                  </a:txBody>
                  <a:tcPr>
                    <a:solidFill>
                      <a:srgbClr val="FFFF00"/>
                    </a:solidFill>
                  </a:tcPr>
                </a:tc>
                <a:tc>
                  <a:txBody>
                    <a:bodyPr/>
                    <a:lstStyle/>
                    <a:p>
                      <a:r>
                        <a:rPr lang="en-US" sz="1600"/>
                        <a:t>26</a:t>
                      </a:r>
                    </a:p>
                  </a:txBody>
                  <a:tcPr/>
                </a:tc>
                <a:tc>
                  <a:txBody>
                    <a:bodyPr/>
                    <a:lstStyle/>
                    <a:p>
                      <a:r>
                        <a:rPr lang="en-US" sz="1600"/>
                        <a:t>27 SC </a:t>
                      </a:r>
                    </a:p>
                  </a:txBody>
                  <a:tcPr>
                    <a:solidFill>
                      <a:schemeClr val="accent2">
                        <a:lumMod val="60000"/>
                        <a:lumOff val="40000"/>
                      </a:schemeClr>
                    </a:solidFill>
                  </a:tcPr>
                </a:tc>
                <a:tc>
                  <a:txBody>
                    <a:bodyPr/>
                    <a:lstStyle/>
                    <a:p>
                      <a:r>
                        <a:rPr lang="en-US" sz="1600"/>
                        <a:t>28</a:t>
                      </a:r>
                    </a:p>
                  </a:txBody>
                  <a:tcPr/>
                </a:tc>
                <a:tc>
                  <a:txBody>
                    <a:bodyPr/>
                    <a:lstStyle/>
                    <a:p>
                      <a:r>
                        <a:rPr lang="en-US" sz="1600"/>
                        <a:t>29</a:t>
                      </a:r>
                    </a:p>
                  </a:txBody>
                  <a:tcPr/>
                </a:tc>
                <a:extLst>
                  <a:ext uri="{0D108BD9-81ED-4DB2-BD59-A6C34878D82A}">
                    <a16:rowId xmlns:a16="http://schemas.microsoft.com/office/drawing/2014/main" val="614815275"/>
                  </a:ext>
                </a:extLst>
              </a:tr>
              <a:tr h="471690">
                <a:tc>
                  <a:txBody>
                    <a:bodyPr/>
                    <a:lstStyle/>
                    <a:p>
                      <a:r>
                        <a:rPr lang="en-US" sz="1600"/>
                        <a:t>30</a:t>
                      </a:r>
                    </a:p>
                  </a:txBody>
                  <a:tcPr/>
                </a:tc>
                <a:tc>
                  <a:txBody>
                    <a:bodyPr/>
                    <a:lstStyle/>
                    <a:p>
                      <a:r>
                        <a:rPr lang="en-US" sz="1600"/>
                        <a:t>1</a:t>
                      </a:r>
                    </a:p>
                  </a:txBody>
                  <a:tcPr>
                    <a:solidFill>
                      <a:schemeClr val="accent5">
                        <a:lumMod val="20000"/>
                        <a:lumOff val="80000"/>
                      </a:schemeClr>
                    </a:solidFill>
                  </a:tcPr>
                </a:tc>
                <a:tc>
                  <a:txBody>
                    <a:bodyPr/>
                    <a:lstStyle/>
                    <a:p>
                      <a:r>
                        <a:rPr lang="en-US" sz="1600"/>
                        <a:t>2</a:t>
                      </a:r>
                    </a:p>
                  </a:txBody>
                  <a:tcPr>
                    <a:solidFill>
                      <a:schemeClr val="accent5">
                        <a:lumMod val="20000"/>
                        <a:lumOff val="80000"/>
                      </a:schemeClr>
                    </a:solidFill>
                  </a:tcPr>
                </a:tc>
                <a:tc>
                  <a:txBody>
                    <a:bodyPr/>
                    <a:lstStyle/>
                    <a:p>
                      <a:r>
                        <a:rPr lang="en-US" sz="1600"/>
                        <a:t>3</a:t>
                      </a:r>
                    </a:p>
                  </a:txBody>
                  <a:tcPr>
                    <a:solidFill>
                      <a:schemeClr val="accent5">
                        <a:lumMod val="20000"/>
                        <a:lumOff val="80000"/>
                      </a:schemeClr>
                    </a:solidFill>
                  </a:tcPr>
                </a:tc>
                <a:tc>
                  <a:txBody>
                    <a:bodyPr/>
                    <a:lstStyle/>
                    <a:p>
                      <a:r>
                        <a:rPr lang="en-US" sz="1600"/>
                        <a:t>4</a:t>
                      </a:r>
                    </a:p>
                  </a:txBody>
                  <a:tcPr>
                    <a:solidFill>
                      <a:schemeClr val="accent5">
                        <a:lumMod val="20000"/>
                        <a:lumOff val="80000"/>
                      </a:schemeClr>
                    </a:solidFill>
                  </a:tcPr>
                </a:tc>
                <a:tc>
                  <a:txBody>
                    <a:bodyPr/>
                    <a:lstStyle/>
                    <a:p>
                      <a:r>
                        <a:rPr lang="en-US" sz="1600"/>
                        <a:t>5</a:t>
                      </a:r>
                    </a:p>
                  </a:txBody>
                  <a:tcPr>
                    <a:solidFill>
                      <a:schemeClr val="accent5">
                        <a:lumMod val="20000"/>
                        <a:lumOff val="80000"/>
                      </a:schemeClr>
                    </a:solidFill>
                  </a:tcPr>
                </a:tc>
                <a:tc>
                  <a:txBody>
                    <a:bodyPr/>
                    <a:lstStyle/>
                    <a:p>
                      <a:r>
                        <a:rPr lang="en-US" sz="1600"/>
                        <a:t>6</a:t>
                      </a:r>
                    </a:p>
                  </a:txBody>
                  <a:tcPr>
                    <a:solidFill>
                      <a:schemeClr val="accent5">
                        <a:lumMod val="20000"/>
                        <a:lumOff val="80000"/>
                      </a:schemeClr>
                    </a:solidFill>
                  </a:tcPr>
                </a:tc>
                <a:extLst>
                  <a:ext uri="{0D108BD9-81ED-4DB2-BD59-A6C34878D82A}">
                    <a16:rowId xmlns:a16="http://schemas.microsoft.com/office/drawing/2014/main" val="1810312167"/>
                  </a:ext>
                </a:extLst>
              </a:tr>
              <a:tr h="471690">
                <a:tc>
                  <a:txBody>
                    <a:bodyPr/>
                    <a:lstStyle/>
                    <a:p>
                      <a:r>
                        <a:rPr lang="en-US" sz="1600"/>
                        <a:t>7</a:t>
                      </a:r>
                    </a:p>
                  </a:txBody>
                  <a:tcPr>
                    <a:solidFill>
                      <a:schemeClr val="accent5">
                        <a:lumMod val="20000"/>
                        <a:lumOff val="80000"/>
                      </a:schemeClr>
                    </a:solidFill>
                  </a:tcPr>
                </a:tc>
                <a:tc>
                  <a:txBody>
                    <a:bodyPr/>
                    <a:lstStyle/>
                    <a:p>
                      <a:r>
                        <a:rPr lang="en-US" sz="1600"/>
                        <a:t>8</a:t>
                      </a:r>
                    </a:p>
                  </a:txBody>
                  <a:tcPr>
                    <a:solidFill>
                      <a:schemeClr val="accent5">
                        <a:lumMod val="20000"/>
                        <a:lumOff val="80000"/>
                      </a:schemeClr>
                    </a:solidFill>
                  </a:tcPr>
                </a:tc>
                <a:tc>
                  <a:txBody>
                    <a:bodyPr/>
                    <a:lstStyle/>
                    <a:p>
                      <a:r>
                        <a:rPr lang="en-US" sz="1600"/>
                        <a:t>9</a:t>
                      </a:r>
                    </a:p>
                  </a:txBody>
                  <a:tcPr>
                    <a:solidFill>
                      <a:schemeClr val="accent5">
                        <a:lumMod val="20000"/>
                        <a:lumOff val="80000"/>
                      </a:schemeClr>
                    </a:solidFill>
                  </a:tcPr>
                </a:tc>
                <a:tc>
                  <a:txBody>
                    <a:bodyPr/>
                    <a:lstStyle/>
                    <a:p>
                      <a:r>
                        <a:rPr lang="en-US" sz="1600"/>
                        <a:t>10</a:t>
                      </a:r>
                    </a:p>
                  </a:txBody>
                  <a:tcPr>
                    <a:solidFill>
                      <a:schemeClr val="accent5">
                        <a:lumMod val="20000"/>
                        <a:lumOff val="80000"/>
                      </a:schemeClr>
                    </a:solidFill>
                  </a:tcPr>
                </a:tc>
                <a:tc>
                  <a:txBody>
                    <a:bodyPr/>
                    <a:lstStyle/>
                    <a:p>
                      <a:r>
                        <a:rPr lang="en-US" sz="1600"/>
                        <a:t>11</a:t>
                      </a:r>
                    </a:p>
                  </a:txBody>
                  <a:tcPr>
                    <a:solidFill>
                      <a:schemeClr val="accent5">
                        <a:lumMod val="20000"/>
                        <a:lumOff val="80000"/>
                      </a:schemeClr>
                    </a:solidFill>
                  </a:tcPr>
                </a:tc>
                <a:tc>
                  <a:txBody>
                    <a:bodyPr/>
                    <a:lstStyle/>
                    <a:p>
                      <a:r>
                        <a:rPr lang="en-US" sz="1600"/>
                        <a:t>12</a:t>
                      </a:r>
                    </a:p>
                  </a:txBody>
                  <a:tcPr>
                    <a:solidFill>
                      <a:schemeClr val="accent5">
                        <a:lumMod val="20000"/>
                        <a:lumOff val="80000"/>
                      </a:schemeClr>
                    </a:solidFill>
                  </a:tcPr>
                </a:tc>
                <a:tc>
                  <a:txBody>
                    <a:bodyPr/>
                    <a:lstStyle/>
                    <a:p>
                      <a:r>
                        <a:rPr lang="en-US" sz="1600"/>
                        <a:t>13</a:t>
                      </a:r>
                    </a:p>
                  </a:txBody>
                  <a:tcPr>
                    <a:solidFill>
                      <a:schemeClr val="accent5">
                        <a:lumMod val="20000"/>
                        <a:lumOff val="80000"/>
                      </a:schemeClr>
                    </a:solidFill>
                  </a:tcPr>
                </a:tc>
                <a:extLst>
                  <a:ext uri="{0D108BD9-81ED-4DB2-BD59-A6C34878D82A}">
                    <a16:rowId xmlns:a16="http://schemas.microsoft.com/office/drawing/2014/main" val="200653767"/>
                  </a:ext>
                </a:extLst>
              </a:tr>
              <a:tr h="471690">
                <a:tc>
                  <a:txBody>
                    <a:bodyPr/>
                    <a:lstStyle/>
                    <a:p>
                      <a:r>
                        <a:rPr lang="en-US" sz="1600"/>
                        <a:t>14</a:t>
                      </a:r>
                    </a:p>
                  </a:txBody>
                  <a:tcPr>
                    <a:solidFill>
                      <a:schemeClr val="accent5">
                        <a:lumMod val="20000"/>
                        <a:lumOff val="80000"/>
                      </a:schemeClr>
                    </a:solidFill>
                  </a:tcPr>
                </a:tc>
                <a:tc>
                  <a:txBody>
                    <a:bodyPr/>
                    <a:lstStyle/>
                    <a:p>
                      <a:r>
                        <a:rPr lang="en-US" sz="1600"/>
                        <a:t>15</a:t>
                      </a:r>
                    </a:p>
                  </a:txBody>
                  <a:tcPr>
                    <a:solidFill>
                      <a:schemeClr val="accent5">
                        <a:lumMod val="20000"/>
                        <a:lumOff val="80000"/>
                      </a:schemeClr>
                    </a:solidFill>
                  </a:tcPr>
                </a:tc>
                <a:tc>
                  <a:txBody>
                    <a:bodyPr/>
                    <a:lstStyle/>
                    <a:p>
                      <a:r>
                        <a:rPr lang="en-US" sz="1600"/>
                        <a:t>16</a:t>
                      </a:r>
                    </a:p>
                  </a:txBody>
                  <a:tcPr>
                    <a:solidFill>
                      <a:schemeClr val="accent5">
                        <a:lumMod val="20000"/>
                        <a:lumOff val="80000"/>
                      </a:schemeClr>
                    </a:solidFill>
                  </a:tcPr>
                </a:tc>
                <a:tc>
                  <a:txBody>
                    <a:bodyPr/>
                    <a:lstStyle/>
                    <a:p>
                      <a:r>
                        <a:rPr lang="en-US" sz="1600"/>
                        <a:t>17</a:t>
                      </a:r>
                    </a:p>
                  </a:txBody>
                  <a:tcPr>
                    <a:solidFill>
                      <a:schemeClr val="accent5">
                        <a:lumMod val="20000"/>
                        <a:lumOff val="80000"/>
                      </a:schemeClr>
                    </a:solidFill>
                  </a:tcPr>
                </a:tc>
                <a:tc>
                  <a:txBody>
                    <a:bodyPr/>
                    <a:lstStyle/>
                    <a:p>
                      <a:r>
                        <a:rPr lang="en-US" sz="1600"/>
                        <a:t>18</a:t>
                      </a:r>
                    </a:p>
                  </a:txBody>
                  <a:tcPr>
                    <a:solidFill>
                      <a:schemeClr val="accent5">
                        <a:lumMod val="20000"/>
                        <a:lumOff val="80000"/>
                      </a:schemeClr>
                    </a:solidFill>
                  </a:tcPr>
                </a:tc>
                <a:tc>
                  <a:txBody>
                    <a:bodyPr/>
                    <a:lstStyle/>
                    <a:p>
                      <a:r>
                        <a:rPr lang="en-US" sz="1600"/>
                        <a:t>19</a:t>
                      </a:r>
                    </a:p>
                  </a:txBody>
                  <a:tcPr>
                    <a:solidFill>
                      <a:schemeClr val="accent5">
                        <a:lumMod val="20000"/>
                        <a:lumOff val="80000"/>
                      </a:schemeClr>
                    </a:solidFill>
                  </a:tcPr>
                </a:tc>
                <a:tc>
                  <a:txBody>
                    <a:bodyPr/>
                    <a:lstStyle/>
                    <a:p>
                      <a:r>
                        <a:rPr lang="en-US" sz="1600"/>
                        <a:t>20</a:t>
                      </a:r>
                    </a:p>
                  </a:txBody>
                  <a:tcPr>
                    <a:solidFill>
                      <a:schemeClr val="accent5">
                        <a:lumMod val="20000"/>
                        <a:lumOff val="80000"/>
                      </a:schemeClr>
                    </a:solidFill>
                  </a:tcPr>
                </a:tc>
                <a:extLst>
                  <a:ext uri="{0D108BD9-81ED-4DB2-BD59-A6C34878D82A}">
                    <a16:rowId xmlns:a16="http://schemas.microsoft.com/office/drawing/2014/main" val="3063961915"/>
                  </a:ext>
                </a:extLst>
              </a:tr>
              <a:tr h="471690">
                <a:tc>
                  <a:txBody>
                    <a:bodyPr/>
                    <a:lstStyle/>
                    <a:p>
                      <a:r>
                        <a:rPr lang="en-US" sz="1600"/>
                        <a:t>21</a:t>
                      </a:r>
                    </a:p>
                  </a:txBody>
                  <a:tcPr>
                    <a:solidFill>
                      <a:schemeClr val="accent5">
                        <a:lumMod val="20000"/>
                        <a:lumOff val="80000"/>
                      </a:schemeClr>
                    </a:solidFill>
                  </a:tcPr>
                </a:tc>
                <a:tc>
                  <a:txBody>
                    <a:bodyPr/>
                    <a:lstStyle/>
                    <a:p>
                      <a:r>
                        <a:rPr lang="en-US" sz="1600"/>
                        <a:t>22</a:t>
                      </a:r>
                    </a:p>
                  </a:txBody>
                  <a:tcPr>
                    <a:solidFill>
                      <a:schemeClr val="accent5">
                        <a:lumMod val="20000"/>
                        <a:lumOff val="80000"/>
                      </a:schemeClr>
                    </a:solidFill>
                  </a:tcPr>
                </a:tc>
                <a:tc>
                  <a:txBody>
                    <a:bodyPr/>
                    <a:lstStyle/>
                    <a:p>
                      <a:r>
                        <a:rPr lang="en-US" sz="1600"/>
                        <a:t>23</a:t>
                      </a:r>
                    </a:p>
                  </a:txBody>
                  <a:tcPr>
                    <a:solidFill>
                      <a:schemeClr val="accent5">
                        <a:lumMod val="20000"/>
                        <a:lumOff val="80000"/>
                      </a:schemeClr>
                    </a:solidFill>
                  </a:tcPr>
                </a:tc>
                <a:tc>
                  <a:txBody>
                    <a:bodyPr/>
                    <a:lstStyle/>
                    <a:p>
                      <a:r>
                        <a:rPr lang="en-US" sz="1600"/>
                        <a:t>24</a:t>
                      </a:r>
                    </a:p>
                  </a:txBody>
                  <a:tcPr>
                    <a:solidFill>
                      <a:schemeClr val="accent5">
                        <a:lumMod val="20000"/>
                        <a:lumOff val="80000"/>
                      </a:schemeClr>
                    </a:solidFill>
                  </a:tcPr>
                </a:tc>
                <a:tc>
                  <a:txBody>
                    <a:bodyPr/>
                    <a:lstStyle/>
                    <a:p>
                      <a:r>
                        <a:rPr lang="en-US" sz="1600"/>
                        <a:t>25</a:t>
                      </a:r>
                    </a:p>
                  </a:txBody>
                  <a:tcPr>
                    <a:solidFill>
                      <a:schemeClr val="accent5">
                        <a:lumMod val="20000"/>
                        <a:lumOff val="80000"/>
                      </a:schemeClr>
                    </a:solidFill>
                  </a:tcPr>
                </a:tc>
                <a:tc>
                  <a:txBody>
                    <a:bodyPr/>
                    <a:lstStyle/>
                    <a:p>
                      <a:r>
                        <a:rPr lang="en-US" sz="1600"/>
                        <a:t>26</a:t>
                      </a:r>
                    </a:p>
                  </a:txBody>
                  <a:tcPr>
                    <a:solidFill>
                      <a:schemeClr val="accent5">
                        <a:lumMod val="20000"/>
                        <a:lumOff val="80000"/>
                      </a:schemeClr>
                    </a:solidFill>
                  </a:tcPr>
                </a:tc>
                <a:tc>
                  <a:txBody>
                    <a:bodyPr/>
                    <a:lstStyle/>
                    <a:p>
                      <a:r>
                        <a:rPr lang="en-US" sz="1600"/>
                        <a:t>27</a:t>
                      </a:r>
                    </a:p>
                  </a:txBody>
                  <a:tcPr>
                    <a:solidFill>
                      <a:schemeClr val="accent5">
                        <a:lumMod val="20000"/>
                        <a:lumOff val="80000"/>
                      </a:schemeClr>
                    </a:solidFill>
                  </a:tcPr>
                </a:tc>
                <a:extLst>
                  <a:ext uri="{0D108BD9-81ED-4DB2-BD59-A6C34878D82A}">
                    <a16:rowId xmlns:a16="http://schemas.microsoft.com/office/drawing/2014/main" val="4166579250"/>
                  </a:ext>
                </a:extLst>
              </a:tr>
              <a:tr h="471690">
                <a:tc>
                  <a:txBody>
                    <a:bodyPr/>
                    <a:lstStyle/>
                    <a:p>
                      <a:r>
                        <a:rPr lang="en-US" sz="1600"/>
                        <a:t>28</a:t>
                      </a:r>
                    </a:p>
                  </a:txBody>
                  <a:tcPr>
                    <a:solidFill>
                      <a:schemeClr val="accent5">
                        <a:lumMod val="20000"/>
                        <a:lumOff val="80000"/>
                      </a:schemeClr>
                    </a:solidFill>
                  </a:tcPr>
                </a:tc>
                <a:tc>
                  <a:txBody>
                    <a:bodyPr/>
                    <a:lstStyle/>
                    <a:p>
                      <a:r>
                        <a:rPr lang="en-US" sz="1600"/>
                        <a:t>29</a:t>
                      </a:r>
                    </a:p>
                  </a:txBody>
                  <a:tcPr>
                    <a:solidFill>
                      <a:schemeClr val="accent5">
                        <a:lumMod val="20000"/>
                        <a:lumOff val="80000"/>
                      </a:schemeClr>
                    </a:solidFill>
                  </a:tcPr>
                </a:tc>
                <a:tc>
                  <a:txBody>
                    <a:bodyPr/>
                    <a:lstStyle/>
                    <a:p>
                      <a:r>
                        <a:rPr lang="en-US" sz="1600"/>
                        <a:t>30</a:t>
                      </a:r>
                    </a:p>
                  </a:txBody>
                  <a:tcPr>
                    <a:solidFill>
                      <a:schemeClr val="accent5">
                        <a:lumMod val="20000"/>
                        <a:lumOff val="80000"/>
                      </a:schemeClr>
                    </a:solidFill>
                  </a:tcPr>
                </a:tc>
                <a:tc>
                  <a:txBody>
                    <a:bodyPr/>
                    <a:lstStyle/>
                    <a:p>
                      <a:r>
                        <a:rPr lang="en-US" sz="1600"/>
                        <a:t>31</a:t>
                      </a:r>
                    </a:p>
                  </a:txBody>
                  <a:tcPr>
                    <a:solidFill>
                      <a:schemeClr val="accent5">
                        <a:lumMod val="20000"/>
                        <a:lumOff val="80000"/>
                      </a:schemeClr>
                    </a:solidFill>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423196921"/>
                  </a:ext>
                </a:extLst>
              </a:tr>
            </a:tbl>
          </a:graphicData>
        </a:graphic>
      </p:graphicFrame>
      <p:graphicFrame>
        <p:nvGraphicFramePr>
          <p:cNvPr id="5" name="Table 4">
            <a:extLst>
              <a:ext uri="{FF2B5EF4-FFF2-40B4-BE49-F238E27FC236}">
                <a16:creationId xmlns:a16="http://schemas.microsoft.com/office/drawing/2014/main" id="{8C383367-90B5-CD36-0C12-47338A88A2E6}"/>
              </a:ext>
            </a:extLst>
          </p:cNvPr>
          <p:cNvGraphicFramePr>
            <a:graphicFrameLocks noGrp="1"/>
          </p:cNvGraphicFramePr>
          <p:nvPr/>
        </p:nvGraphicFramePr>
        <p:xfrm>
          <a:off x="302675" y="3908473"/>
          <a:ext cx="5712812" cy="2718295"/>
        </p:xfrm>
        <a:graphic>
          <a:graphicData uri="http://schemas.openxmlformats.org/drawingml/2006/table">
            <a:tbl>
              <a:tblPr firstRow="1" bandRow="1">
                <a:tableStyleId>{17292A2E-F333-43FB-9621-5CBBE7FDCDCB}</a:tableStyleId>
              </a:tblPr>
              <a:tblGrid>
                <a:gridCol w="816116">
                  <a:extLst>
                    <a:ext uri="{9D8B030D-6E8A-4147-A177-3AD203B41FA5}">
                      <a16:colId xmlns:a16="http://schemas.microsoft.com/office/drawing/2014/main" val="333872194"/>
                    </a:ext>
                  </a:extLst>
                </a:gridCol>
                <a:gridCol w="816116">
                  <a:extLst>
                    <a:ext uri="{9D8B030D-6E8A-4147-A177-3AD203B41FA5}">
                      <a16:colId xmlns:a16="http://schemas.microsoft.com/office/drawing/2014/main" val="3523810580"/>
                    </a:ext>
                  </a:extLst>
                </a:gridCol>
                <a:gridCol w="816116">
                  <a:extLst>
                    <a:ext uri="{9D8B030D-6E8A-4147-A177-3AD203B41FA5}">
                      <a16:colId xmlns:a16="http://schemas.microsoft.com/office/drawing/2014/main" val="2566665099"/>
                    </a:ext>
                  </a:extLst>
                </a:gridCol>
                <a:gridCol w="816116">
                  <a:extLst>
                    <a:ext uri="{9D8B030D-6E8A-4147-A177-3AD203B41FA5}">
                      <a16:colId xmlns:a16="http://schemas.microsoft.com/office/drawing/2014/main" val="2821172918"/>
                    </a:ext>
                  </a:extLst>
                </a:gridCol>
                <a:gridCol w="816116">
                  <a:extLst>
                    <a:ext uri="{9D8B030D-6E8A-4147-A177-3AD203B41FA5}">
                      <a16:colId xmlns:a16="http://schemas.microsoft.com/office/drawing/2014/main" val="3665510306"/>
                    </a:ext>
                  </a:extLst>
                </a:gridCol>
                <a:gridCol w="816116">
                  <a:extLst>
                    <a:ext uri="{9D8B030D-6E8A-4147-A177-3AD203B41FA5}">
                      <a16:colId xmlns:a16="http://schemas.microsoft.com/office/drawing/2014/main" val="2218123846"/>
                    </a:ext>
                  </a:extLst>
                </a:gridCol>
                <a:gridCol w="816116">
                  <a:extLst>
                    <a:ext uri="{9D8B030D-6E8A-4147-A177-3AD203B41FA5}">
                      <a16:colId xmlns:a16="http://schemas.microsoft.com/office/drawing/2014/main" val="4212624349"/>
                    </a:ext>
                  </a:extLst>
                </a:gridCol>
              </a:tblGrid>
              <a:tr h="351386">
                <a:tc gridSpan="7">
                  <a:txBody>
                    <a:bodyPr/>
                    <a:lstStyle/>
                    <a:p>
                      <a:pPr algn="ctr"/>
                      <a:r>
                        <a:rPr lang="en-US"/>
                        <a:t>August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189772"/>
                  </a:ext>
                </a:extLst>
              </a:tr>
              <a:tr h="470507">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r>
                        <a:rPr lang="en-US" sz="1600"/>
                        <a:t>1</a:t>
                      </a:r>
                    </a:p>
                  </a:txBody>
                  <a:tcPr>
                    <a:solidFill>
                      <a:schemeClr val="accent5">
                        <a:lumMod val="20000"/>
                        <a:lumOff val="80000"/>
                      </a:schemeClr>
                    </a:solidFill>
                  </a:tcPr>
                </a:tc>
                <a:tc>
                  <a:txBody>
                    <a:bodyPr/>
                    <a:lstStyle/>
                    <a:p>
                      <a:r>
                        <a:rPr lang="en-US" sz="1600"/>
                        <a:t>2</a:t>
                      </a:r>
                    </a:p>
                  </a:txBody>
                  <a:tcPr>
                    <a:solidFill>
                      <a:schemeClr val="accent5">
                        <a:lumMod val="20000"/>
                        <a:lumOff val="80000"/>
                      </a:schemeClr>
                    </a:solidFill>
                  </a:tcPr>
                </a:tc>
                <a:tc>
                  <a:txBody>
                    <a:bodyPr/>
                    <a:lstStyle/>
                    <a:p>
                      <a:r>
                        <a:rPr lang="en-US" sz="1600"/>
                        <a:t>3</a:t>
                      </a:r>
                    </a:p>
                  </a:txBody>
                  <a:tcPr>
                    <a:solidFill>
                      <a:schemeClr val="accent5">
                        <a:lumMod val="20000"/>
                        <a:lumOff val="80000"/>
                      </a:schemeClr>
                    </a:solidFill>
                  </a:tcPr>
                </a:tc>
                <a:extLst>
                  <a:ext uri="{0D108BD9-81ED-4DB2-BD59-A6C34878D82A}">
                    <a16:rowId xmlns:a16="http://schemas.microsoft.com/office/drawing/2014/main" val="614815275"/>
                  </a:ext>
                </a:extLst>
              </a:tr>
              <a:tr h="470507">
                <a:tc>
                  <a:txBody>
                    <a:bodyPr/>
                    <a:lstStyle/>
                    <a:p>
                      <a:r>
                        <a:rPr lang="en-US" sz="1600"/>
                        <a:t>4</a:t>
                      </a:r>
                    </a:p>
                  </a:txBody>
                  <a:tcPr>
                    <a:solidFill>
                      <a:schemeClr val="accent5">
                        <a:lumMod val="20000"/>
                        <a:lumOff val="80000"/>
                      </a:schemeClr>
                    </a:solidFill>
                  </a:tcPr>
                </a:tc>
                <a:tc>
                  <a:txBody>
                    <a:bodyPr/>
                    <a:lstStyle/>
                    <a:p>
                      <a:r>
                        <a:rPr lang="en-US" sz="1600"/>
                        <a:t>5</a:t>
                      </a:r>
                    </a:p>
                  </a:txBody>
                  <a:tcPr>
                    <a:solidFill>
                      <a:schemeClr val="accent5">
                        <a:lumMod val="20000"/>
                        <a:lumOff val="80000"/>
                      </a:schemeClr>
                    </a:solidFill>
                  </a:tcPr>
                </a:tc>
                <a:tc>
                  <a:txBody>
                    <a:bodyPr/>
                    <a:lstStyle/>
                    <a:p>
                      <a:r>
                        <a:rPr lang="en-US" sz="1600"/>
                        <a:t>6</a:t>
                      </a:r>
                    </a:p>
                  </a:txBody>
                  <a:tcPr>
                    <a:solidFill>
                      <a:schemeClr val="accent5">
                        <a:lumMod val="20000"/>
                        <a:lumOff val="80000"/>
                      </a:schemeClr>
                    </a:solidFill>
                  </a:tcPr>
                </a:tc>
                <a:tc>
                  <a:txBody>
                    <a:bodyPr/>
                    <a:lstStyle/>
                    <a:p>
                      <a:r>
                        <a:rPr lang="en-US" sz="1600"/>
                        <a:t>7</a:t>
                      </a:r>
                    </a:p>
                  </a:txBody>
                  <a:tcPr>
                    <a:solidFill>
                      <a:schemeClr val="accent5">
                        <a:lumMod val="20000"/>
                        <a:lumOff val="80000"/>
                      </a:schemeClr>
                    </a:solidFill>
                  </a:tcPr>
                </a:tc>
                <a:tc>
                  <a:txBody>
                    <a:bodyPr/>
                    <a:lstStyle/>
                    <a:p>
                      <a:r>
                        <a:rPr lang="en-US" sz="1600"/>
                        <a:t>8</a:t>
                      </a:r>
                    </a:p>
                  </a:txBody>
                  <a:tcPr>
                    <a:solidFill>
                      <a:schemeClr val="accent5">
                        <a:lumMod val="20000"/>
                        <a:lumOff val="80000"/>
                      </a:schemeClr>
                    </a:solidFill>
                  </a:tcPr>
                </a:tc>
                <a:tc>
                  <a:txBody>
                    <a:bodyPr/>
                    <a:lstStyle/>
                    <a:p>
                      <a:r>
                        <a:rPr lang="en-US" sz="1600"/>
                        <a:t>9</a:t>
                      </a:r>
                    </a:p>
                  </a:txBody>
                  <a:tcPr>
                    <a:solidFill>
                      <a:schemeClr val="accent5">
                        <a:lumMod val="20000"/>
                        <a:lumOff val="80000"/>
                      </a:schemeClr>
                    </a:solidFill>
                  </a:tcPr>
                </a:tc>
                <a:tc>
                  <a:txBody>
                    <a:bodyPr/>
                    <a:lstStyle/>
                    <a:p>
                      <a:r>
                        <a:rPr lang="en-US" sz="1600"/>
                        <a:t>10</a:t>
                      </a:r>
                    </a:p>
                  </a:txBody>
                  <a:tcPr>
                    <a:solidFill>
                      <a:schemeClr val="accent5">
                        <a:lumMod val="20000"/>
                        <a:lumOff val="80000"/>
                      </a:schemeClr>
                    </a:solidFill>
                  </a:tcPr>
                </a:tc>
                <a:extLst>
                  <a:ext uri="{0D108BD9-81ED-4DB2-BD59-A6C34878D82A}">
                    <a16:rowId xmlns:a16="http://schemas.microsoft.com/office/drawing/2014/main" val="1810312167"/>
                  </a:ext>
                </a:extLst>
              </a:tr>
              <a:tr h="470507">
                <a:tc>
                  <a:txBody>
                    <a:bodyPr/>
                    <a:lstStyle/>
                    <a:p>
                      <a:r>
                        <a:rPr lang="en-US" sz="1600"/>
                        <a:t>11</a:t>
                      </a:r>
                    </a:p>
                  </a:txBody>
                  <a:tcPr>
                    <a:solidFill>
                      <a:schemeClr val="accent5">
                        <a:lumMod val="20000"/>
                        <a:lumOff val="80000"/>
                      </a:schemeClr>
                    </a:solidFill>
                  </a:tcPr>
                </a:tc>
                <a:tc>
                  <a:txBody>
                    <a:bodyPr/>
                    <a:lstStyle/>
                    <a:p>
                      <a:r>
                        <a:rPr lang="en-US" sz="1600"/>
                        <a:t>12</a:t>
                      </a:r>
                    </a:p>
                  </a:txBody>
                  <a:tcPr>
                    <a:solidFill>
                      <a:schemeClr val="accent5">
                        <a:lumMod val="20000"/>
                        <a:lumOff val="80000"/>
                      </a:schemeClr>
                    </a:solidFill>
                  </a:tcPr>
                </a:tc>
                <a:tc>
                  <a:txBody>
                    <a:bodyPr/>
                    <a:lstStyle/>
                    <a:p>
                      <a:r>
                        <a:rPr lang="en-US" sz="1600"/>
                        <a:t>13</a:t>
                      </a:r>
                    </a:p>
                  </a:txBody>
                  <a:tcPr>
                    <a:solidFill>
                      <a:schemeClr val="accent5">
                        <a:lumMod val="20000"/>
                        <a:lumOff val="80000"/>
                      </a:schemeClr>
                    </a:solidFill>
                  </a:tcPr>
                </a:tc>
                <a:tc>
                  <a:txBody>
                    <a:bodyPr/>
                    <a:lstStyle/>
                    <a:p>
                      <a:r>
                        <a:rPr lang="en-US" sz="1600"/>
                        <a:t>14</a:t>
                      </a:r>
                    </a:p>
                  </a:txBody>
                  <a:tcPr>
                    <a:solidFill>
                      <a:schemeClr val="accent5">
                        <a:lumMod val="20000"/>
                        <a:lumOff val="80000"/>
                      </a:schemeClr>
                    </a:solidFill>
                  </a:tcPr>
                </a:tc>
                <a:tc>
                  <a:txBody>
                    <a:bodyPr/>
                    <a:lstStyle/>
                    <a:p>
                      <a:r>
                        <a:rPr lang="en-US" sz="1600"/>
                        <a:t>15</a:t>
                      </a:r>
                    </a:p>
                  </a:txBody>
                  <a:tcPr>
                    <a:solidFill>
                      <a:schemeClr val="accent5">
                        <a:lumMod val="20000"/>
                        <a:lumOff val="80000"/>
                      </a:schemeClr>
                    </a:solidFill>
                  </a:tcPr>
                </a:tc>
                <a:tc>
                  <a:txBody>
                    <a:bodyPr/>
                    <a:lstStyle/>
                    <a:p>
                      <a:r>
                        <a:rPr lang="en-US" sz="1600"/>
                        <a:t>16</a:t>
                      </a:r>
                    </a:p>
                  </a:txBody>
                  <a:tcPr>
                    <a:solidFill>
                      <a:schemeClr val="accent5">
                        <a:lumMod val="20000"/>
                        <a:lumOff val="80000"/>
                      </a:schemeClr>
                    </a:solidFill>
                  </a:tcPr>
                </a:tc>
                <a:tc>
                  <a:txBody>
                    <a:bodyPr/>
                    <a:lstStyle/>
                    <a:p>
                      <a:r>
                        <a:rPr lang="en-US" sz="1600"/>
                        <a:t>17</a:t>
                      </a:r>
                    </a:p>
                  </a:txBody>
                  <a:tcPr>
                    <a:solidFill>
                      <a:schemeClr val="accent5">
                        <a:lumMod val="20000"/>
                        <a:lumOff val="80000"/>
                      </a:schemeClr>
                    </a:solidFill>
                  </a:tcPr>
                </a:tc>
                <a:extLst>
                  <a:ext uri="{0D108BD9-81ED-4DB2-BD59-A6C34878D82A}">
                    <a16:rowId xmlns:a16="http://schemas.microsoft.com/office/drawing/2014/main" val="200653767"/>
                  </a:ext>
                </a:extLst>
              </a:tr>
              <a:tr h="470507">
                <a:tc>
                  <a:txBody>
                    <a:bodyPr/>
                    <a:lstStyle/>
                    <a:p>
                      <a:r>
                        <a:rPr lang="en-US" sz="1600"/>
                        <a:t>18</a:t>
                      </a:r>
                    </a:p>
                  </a:txBody>
                  <a:tcPr>
                    <a:solidFill>
                      <a:schemeClr val="accent5">
                        <a:lumMod val="20000"/>
                        <a:lumOff val="80000"/>
                      </a:schemeClr>
                    </a:solidFill>
                  </a:tcPr>
                </a:tc>
                <a:tc>
                  <a:txBody>
                    <a:bodyPr/>
                    <a:lstStyle/>
                    <a:p>
                      <a:r>
                        <a:rPr lang="en-US" sz="1600"/>
                        <a:t>19</a:t>
                      </a:r>
                    </a:p>
                  </a:txBody>
                  <a:tcPr>
                    <a:solidFill>
                      <a:schemeClr val="accent5">
                        <a:lumMod val="20000"/>
                        <a:lumOff val="80000"/>
                      </a:schemeClr>
                    </a:solidFill>
                  </a:tcPr>
                </a:tc>
                <a:tc>
                  <a:txBody>
                    <a:bodyPr/>
                    <a:lstStyle/>
                    <a:p>
                      <a:r>
                        <a:rPr lang="en-US" sz="1600"/>
                        <a:t>20</a:t>
                      </a:r>
                    </a:p>
                  </a:txBody>
                  <a:tcPr>
                    <a:solidFill>
                      <a:schemeClr val="accent5">
                        <a:lumMod val="20000"/>
                        <a:lumOff val="80000"/>
                      </a:schemeClr>
                    </a:solidFill>
                  </a:tcPr>
                </a:tc>
                <a:tc>
                  <a:txBody>
                    <a:bodyPr/>
                    <a:lstStyle/>
                    <a:p>
                      <a:r>
                        <a:rPr lang="en-US" sz="1600"/>
                        <a:t>21</a:t>
                      </a:r>
                    </a:p>
                  </a:txBody>
                  <a:tcPr>
                    <a:solidFill>
                      <a:schemeClr val="accent5">
                        <a:lumMod val="20000"/>
                        <a:lumOff val="80000"/>
                      </a:schemeClr>
                    </a:solidFill>
                  </a:tcPr>
                </a:tc>
                <a:tc>
                  <a:txBody>
                    <a:bodyPr/>
                    <a:lstStyle/>
                    <a:p>
                      <a:r>
                        <a:rPr lang="en-US" sz="1600"/>
                        <a:t>22</a:t>
                      </a:r>
                    </a:p>
                  </a:txBody>
                  <a:tcPr>
                    <a:solidFill>
                      <a:schemeClr val="accent5">
                        <a:lumMod val="20000"/>
                        <a:lumOff val="80000"/>
                      </a:schemeClr>
                    </a:solidFill>
                  </a:tcPr>
                </a:tc>
                <a:tc>
                  <a:txBody>
                    <a:bodyPr/>
                    <a:lstStyle/>
                    <a:p>
                      <a:r>
                        <a:rPr lang="en-US" sz="1600"/>
                        <a:t>23</a:t>
                      </a:r>
                    </a:p>
                  </a:txBody>
                  <a:tcPr>
                    <a:solidFill>
                      <a:schemeClr val="accent5">
                        <a:lumMod val="20000"/>
                        <a:lumOff val="80000"/>
                      </a:schemeClr>
                    </a:solidFill>
                  </a:tcPr>
                </a:tc>
                <a:tc>
                  <a:txBody>
                    <a:bodyPr/>
                    <a:lstStyle/>
                    <a:p>
                      <a:r>
                        <a:rPr lang="en-US" sz="1600"/>
                        <a:t>24</a:t>
                      </a:r>
                    </a:p>
                  </a:txBody>
                  <a:tcPr>
                    <a:solidFill>
                      <a:schemeClr val="accent5">
                        <a:lumMod val="20000"/>
                        <a:lumOff val="80000"/>
                      </a:schemeClr>
                    </a:solidFill>
                  </a:tcPr>
                </a:tc>
                <a:extLst>
                  <a:ext uri="{0D108BD9-81ED-4DB2-BD59-A6C34878D82A}">
                    <a16:rowId xmlns:a16="http://schemas.microsoft.com/office/drawing/2014/main" val="3063961915"/>
                  </a:ext>
                </a:extLst>
              </a:tr>
              <a:tr h="470507">
                <a:tc>
                  <a:txBody>
                    <a:bodyPr/>
                    <a:lstStyle/>
                    <a:p>
                      <a:r>
                        <a:rPr lang="en-US" sz="1600"/>
                        <a:t>25</a:t>
                      </a:r>
                    </a:p>
                  </a:txBody>
                  <a:tcPr>
                    <a:solidFill>
                      <a:schemeClr val="accent5">
                        <a:lumMod val="20000"/>
                        <a:lumOff val="80000"/>
                      </a:schemeClr>
                    </a:solidFill>
                  </a:tcPr>
                </a:tc>
                <a:tc>
                  <a:txBody>
                    <a:bodyPr/>
                    <a:lstStyle/>
                    <a:p>
                      <a:r>
                        <a:rPr lang="en-US" sz="1600"/>
                        <a:t>26</a:t>
                      </a:r>
                    </a:p>
                  </a:txBody>
                  <a:tcPr>
                    <a:solidFill>
                      <a:schemeClr val="accent5">
                        <a:lumMod val="20000"/>
                        <a:lumOff val="80000"/>
                      </a:schemeClr>
                    </a:solidFill>
                  </a:tcPr>
                </a:tc>
                <a:tc>
                  <a:txBody>
                    <a:bodyPr/>
                    <a:lstStyle/>
                    <a:p>
                      <a:r>
                        <a:rPr lang="en-US" sz="1600"/>
                        <a:t>27</a:t>
                      </a:r>
                    </a:p>
                  </a:txBody>
                  <a:tcPr>
                    <a:solidFill>
                      <a:schemeClr val="accent5">
                        <a:lumMod val="20000"/>
                        <a:lumOff val="80000"/>
                      </a:schemeClr>
                    </a:solidFill>
                  </a:tcPr>
                </a:tc>
                <a:tc>
                  <a:txBody>
                    <a:bodyPr/>
                    <a:lstStyle/>
                    <a:p>
                      <a:r>
                        <a:rPr lang="en-US" sz="1600"/>
                        <a:t>28</a:t>
                      </a:r>
                    </a:p>
                  </a:txBody>
                  <a:tcPr>
                    <a:solidFill>
                      <a:schemeClr val="accent5">
                        <a:lumMod val="20000"/>
                        <a:lumOff val="80000"/>
                      </a:schemeClr>
                    </a:solidFill>
                  </a:tcPr>
                </a:tc>
                <a:tc>
                  <a:txBody>
                    <a:bodyPr/>
                    <a:lstStyle/>
                    <a:p>
                      <a:r>
                        <a:rPr lang="en-US" sz="1600"/>
                        <a:t>29</a:t>
                      </a:r>
                    </a:p>
                  </a:txBody>
                  <a:tcPr>
                    <a:solidFill>
                      <a:schemeClr val="accent5">
                        <a:lumMod val="20000"/>
                        <a:lumOff val="80000"/>
                      </a:schemeClr>
                    </a:solidFill>
                  </a:tcPr>
                </a:tc>
                <a:tc>
                  <a:txBody>
                    <a:bodyPr/>
                    <a:lstStyle/>
                    <a:p>
                      <a:r>
                        <a:rPr lang="en-US" sz="1600"/>
                        <a:t>30</a:t>
                      </a:r>
                    </a:p>
                  </a:txBody>
                  <a:tcPr/>
                </a:tc>
                <a:tc>
                  <a:txBody>
                    <a:bodyPr/>
                    <a:lstStyle/>
                    <a:p>
                      <a:r>
                        <a:rPr lang="en-US" sz="1600"/>
                        <a:t>31</a:t>
                      </a:r>
                    </a:p>
                  </a:txBody>
                  <a:tcPr/>
                </a:tc>
                <a:extLst>
                  <a:ext uri="{0D108BD9-81ED-4DB2-BD59-A6C34878D82A}">
                    <a16:rowId xmlns:a16="http://schemas.microsoft.com/office/drawing/2014/main" val="1015367302"/>
                  </a:ext>
                </a:extLst>
              </a:tr>
            </a:tbl>
          </a:graphicData>
        </a:graphic>
      </p:graphicFrame>
      <p:graphicFrame>
        <p:nvGraphicFramePr>
          <p:cNvPr id="6" name="Table 5">
            <a:extLst>
              <a:ext uri="{FF2B5EF4-FFF2-40B4-BE49-F238E27FC236}">
                <a16:creationId xmlns:a16="http://schemas.microsoft.com/office/drawing/2014/main" id="{7E27B8FD-1253-BCA1-FCDC-43874F51B000}"/>
              </a:ext>
            </a:extLst>
          </p:cNvPr>
          <p:cNvGraphicFramePr>
            <a:graphicFrameLocks noGrp="1"/>
          </p:cNvGraphicFramePr>
          <p:nvPr>
            <p:extLst>
              <p:ext uri="{D42A27DB-BD31-4B8C-83A1-F6EECF244321}">
                <p14:modId xmlns:p14="http://schemas.microsoft.com/office/powerpoint/2010/main" val="2026175038"/>
              </p:ext>
            </p:extLst>
          </p:nvPr>
        </p:nvGraphicFramePr>
        <p:xfrm>
          <a:off x="6174589" y="712575"/>
          <a:ext cx="5712812" cy="3137038"/>
        </p:xfrm>
        <a:graphic>
          <a:graphicData uri="http://schemas.openxmlformats.org/drawingml/2006/table">
            <a:tbl>
              <a:tblPr firstRow="1" bandRow="1">
                <a:tableStyleId>{912C8C85-51F0-491E-9774-3900AFEF0FD7}</a:tableStyleId>
              </a:tblPr>
              <a:tblGrid>
                <a:gridCol w="816116">
                  <a:extLst>
                    <a:ext uri="{9D8B030D-6E8A-4147-A177-3AD203B41FA5}">
                      <a16:colId xmlns:a16="http://schemas.microsoft.com/office/drawing/2014/main" val="333872194"/>
                    </a:ext>
                  </a:extLst>
                </a:gridCol>
                <a:gridCol w="816116">
                  <a:extLst>
                    <a:ext uri="{9D8B030D-6E8A-4147-A177-3AD203B41FA5}">
                      <a16:colId xmlns:a16="http://schemas.microsoft.com/office/drawing/2014/main" val="3523810580"/>
                    </a:ext>
                  </a:extLst>
                </a:gridCol>
                <a:gridCol w="816116">
                  <a:extLst>
                    <a:ext uri="{9D8B030D-6E8A-4147-A177-3AD203B41FA5}">
                      <a16:colId xmlns:a16="http://schemas.microsoft.com/office/drawing/2014/main" val="2566665099"/>
                    </a:ext>
                  </a:extLst>
                </a:gridCol>
                <a:gridCol w="816116">
                  <a:extLst>
                    <a:ext uri="{9D8B030D-6E8A-4147-A177-3AD203B41FA5}">
                      <a16:colId xmlns:a16="http://schemas.microsoft.com/office/drawing/2014/main" val="2821172918"/>
                    </a:ext>
                  </a:extLst>
                </a:gridCol>
                <a:gridCol w="816116">
                  <a:extLst>
                    <a:ext uri="{9D8B030D-6E8A-4147-A177-3AD203B41FA5}">
                      <a16:colId xmlns:a16="http://schemas.microsoft.com/office/drawing/2014/main" val="3665510306"/>
                    </a:ext>
                  </a:extLst>
                </a:gridCol>
                <a:gridCol w="816116">
                  <a:extLst>
                    <a:ext uri="{9D8B030D-6E8A-4147-A177-3AD203B41FA5}">
                      <a16:colId xmlns:a16="http://schemas.microsoft.com/office/drawing/2014/main" val="2218123846"/>
                    </a:ext>
                  </a:extLst>
                </a:gridCol>
                <a:gridCol w="816116">
                  <a:extLst>
                    <a:ext uri="{9D8B030D-6E8A-4147-A177-3AD203B41FA5}">
                      <a16:colId xmlns:a16="http://schemas.microsoft.com/office/drawing/2014/main" val="4212624349"/>
                    </a:ext>
                  </a:extLst>
                </a:gridCol>
              </a:tblGrid>
              <a:tr h="344454">
                <a:tc gridSpan="7">
                  <a:txBody>
                    <a:bodyPr/>
                    <a:lstStyle/>
                    <a:p>
                      <a:pPr algn="ctr"/>
                      <a:r>
                        <a:rPr lang="en-US" sz="1600"/>
                        <a:t>September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189772"/>
                  </a:ext>
                </a:extLst>
              </a:tr>
              <a:tr h="553366">
                <a:tc>
                  <a:txBody>
                    <a:bodyPr/>
                    <a:lstStyle/>
                    <a:p>
                      <a:r>
                        <a:rPr lang="en-US" sz="1600"/>
                        <a:t>1</a:t>
                      </a:r>
                    </a:p>
                  </a:txBody>
                  <a:tcPr>
                    <a:solidFill>
                      <a:schemeClr val="accent2">
                        <a:lumMod val="20000"/>
                        <a:lumOff val="80000"/>
                      </a:schemeClr>
                    </a:solidFill>
                  </a:tcPr>
                </a:tc>
                <a:tc>
                  <a:txBody>
                    <a:bodyPr/>
                    <a:lstStyle/>
                    <a:p>
                      <a:r>
                        <a:rPr lang="en-US" sz="1600"/>
                        <a:t>2</a:t>
                      </a:r>
                    </a:p>
                  </a:txBody>
                  <a:tcPr>
                    <a:solidFill>
                      <a:schemeClr val="accent2">
                        <a:lumMod val="20000"/>
                        <a:lumOff val="80000"/>
                      </a:schemeClr>
                    </a:solidFill>
                  </a:tcPr>
                </a:tc>
                <a:tc>
                  <a:txBody>
                    <a:bodyPr/>
                    <a:lstStyle/>
                    <a:p>
                      <a:r>
                        <a:rPr lang="en-US" sz="1600"/>
                        <a:t>3</a:t>
                      </a:r>
                    </a:p>
                  </a:txBody>
                  <a:tcPr>
                    <a:solidFill>
                      <a:schemeClr val="accent2">
                        <a:lumMod val="20000"/>
                        <a:lumOff val="80000"/>
                      </a:schemeClr>
                    </a:solidFill>
                  </a:tcPr>
                </a:tc>
                <a:tc>
                  <a:txBody>
                    <a:bodyPr/>
                    <a:lstStyle/>
                    <a:p>
                      <a:r>
                        <a:rPr lang="en-US" sz="1600"/>
                        <a:t>4</a:t>
                      </a:r>
                    </a:p>
                  </a:txBody>
                  <a:tcPr>
                    <a:solidFill>
                      <a:schemeClr val="accent2">
                        <a:lumMod val="20000"/>
                        <a:lumOff val="80000"/>
                      </a:schemeClr>
                    </a:solidFill>
                  </a:tcPr>
                </a:tc>
                <a:tc>
                  <a:txBody>
                    <a:bodyPr/>
                    <a:lstStyle/>
                    <a:p>
                      <a:r>
                        <a:rPr lang="en-US" sz="1600"/>
                        <a:t>5</a:t>
                      </a:r>
                    </a:p>
                  </a:txBody>
                  <a:tcPr>
                    <a:solidFill>
                      <a:schemeClr val="accent2">
                        <a:lumMod val="20000"/>
                        <a:lumOff val="80000"/>
                      </a:schemeClr>
                    </a:solidFill>
                  </a:tcPr>
                </a:tc>
                <a:tc>
                  <a:txBody>
                    <a:bodyPr/>
                    <a:lstStyle/>
                    <a:p>
                      <a:r>
                        <a:rPr lang="en-US" sz="1600"/>
                        <a:t>6</a:t>
                      </a:r>
                    </a:p>
                  </a:txBody>
                  <a:tcPr>
                    <a:solidFill>
                      <a:schemeClr val="accent2">
                        <a:lumMod val="20000"/>
                        <a:lumOff val="80000"/>
                      </a:schemeClr>
                    </a:solidFill>
                  </a:tcPr>
                </a:tc>
                <a:tc>
                  <a:txBody>
                    <a:bodyPr/>
                    <a:lstStyle/>
                    <a:p>
                      <a:r>
                        <a:rPr lang="en-US" sz="1600"/>
                        <a:t>7</a:t>
                      </a:r>
                    </a:p>
                  </a:txBody>
                  <a:tcPr>
                    <a:solidFill>
                      <a:schemeClr val="accent2">
                        <a:lumMod val="20000"/>
                        <a:lumOff val="80000"/>
                      </a:schemeClr>
                    </a:solidFill>
                  </a:tcPr>
                </a:tc>
                <a:extLst>
                  <a:ext uri="{0D108BD9-81ED-4DB2-BD59-A6C34878D82A}">
                    <a16:rowId xmlns:a16="http://schemas.microsoft.com/office/drawing/2014/main" val="614815275"/>
                  </a:ext>
                </a:extLst>
              </a:tr>
              <a:tr h="575103">
                <a:tc>
                  <a:txBody>
                    <a:bodyPr/>
                    <a:lstStyle/>
                    <a:p>
                      <a:r>
                        <a:rPr lang="en-US" sz="1600"/>
                        <a:t>8</a:t>
                      </a:r>
                    </a:p>
                  </a:txBody>
                  <a:tcPr>
                    <a:solidFill>
                      <a:schemeClr val="accent2">
                        <a:lumMod val="20000"/>
                        <a:lumOff val="80000"/>
                      </a:schemeClr>
                    </a:solidFill>
                  </a:tcPr>
                </a:tc>
                <a:tc>
                  <a:txBody>
                    <a:bodyPr/>
                    <a:lstStyle/>
                    <a:p>
                      <a:r>
                        <a:rPr lang="en-US" sz="1600"/>
                        <a:t>9</a:t>
                      </a:r>
                    </a:p>
                  </a:txBody>
                  <a:tcPr>
                    <a:solidFill>
                      <a:schemeClr val="accent2">
                        <a:lumMod val="20000"/>
                        <a:lumOff val="80000"/>
                      </a:schemeClr>
                    </a:solidFill>
                  </a:tcPr>
                </a:tc>
                <a:tc>
                  <a:txBody>
                    <a:bodyPr/>
                    <a:lstStyle/>
                    <a:p>
                      <a:r>
                        <a:rPr lang="en-US" sz="1600"/>
                        <a:t>10</a:t>
                      </a:r>
                    </a:p>
                  </a:txBody>
                  <a:tcPr>
                    <a:solidFill>
                      <a:schemeClr val="accent2">
                        <a:lumMod val="20000"/>
                        <a:lumOff val="80000"/>
                      </a:schemeClr>
                    </a:solidFill>
                  </a:tcPr>
                </a:tc>
                <a:tc>
                  <a:txBody>
                    <a:bodyPr/>
                    <a:lstStyle/>
                    <a:p>
                      <a:r>
                        <a:rPr lang="en-US" sz="1600"/>
                        <a:t>11</a:t>
                      </a:r>
                    </a:p>
                  </a:txBody>
                  <a:tcPr>
                    <a:solidFill>
                      <a:schemeClr val="accent2">
                        <a:lumMod val="20000"/>
                        <a:lumOff val="80000"/>
                      </a:schemeClr>
                    </a:solidFill>
                  </a:tcPr>
                </a:tc>
                <a:tc>
                  <a:txBody>
                    <a:bodyPr/>
                    <a:lstStyle/>
                    <a:p>
                      <a:r>
                        <a:rPr lang="en-US" sz="1600" strike="sngStrike"/>
                        <a:t>12 </a:t>
                      </a:r>
                      <a:r>
                        <a:rPr lang="en-US" sz="1600" i="1" strike="sngStrike"/>
                        <a:t>QPM</a:t>
                      </a:r>
                    </a:p>
                  </a:txBody>
                  <a:tcPr>
                    <a:solidFill>
                      <a:schemeClr val="accent2">
                        <a:lumMod val="20000"/>
                        <a:lumOff val="80000"/>
                      </a:schemeClr>
                    </a:solidFill>
                  </a:tcPr>
                </a:tc>
                <a:tc>
                  <a:txBody>
                    <a:bodyPr/>
                    <a:lstStyle/>
                    <a:p>
                      <a:r>
                        <a:rPr lang="en-US" sz="1600"/>
                        <a:t>13</a:t>
                      </a:r>
                    </a:p>
                  </a:txBody>
                  <a:tcPr>
                    <a:solidFill>
                      <a:schemeClr val="accent2">
                        <a:lumMod val="20000"/>
                        <a:lumOff val="80000"/>
                      </a:schemeClr>
                    </a:solidFill>
                  </a:tcPr>
                </a:tc>
                <a:tc>
                  <a:txBody>
                    <a:bodyPr/>
                    <a:lstStyle/>
                    <a:p>
                      <a:r>
                        <a:rPr lang="en-US" sz="1600"/>
                        <a:t>14</a:t>
                      </a:r>
                    </a:p>
                  </a:txBody>
                  <a:tcPr>
                    <a:solidFill>
                      <a:schemeClr val="accent2">
                        <a:lumMod val="20000"/>
                        <a:lumOff val="80000"/>
                      </a:schemeClr>
                    </a:solidFill>
                  </a:tcPr>
                </a:tc>
                <a:extLst>
                  <a:ext uri="{0D108BD9-81ED-4DB2-BD59-A6C34878D82A}">
                    <a16:rowId xmlns:a16="http://schemas.microsoft.com/office/drawing/2014/main" val="1810312167"/>
                  </a:ext>
                </a:extLst>
              </a:tr>
              <a:tr h="553366">
                <a:tc>
                  <a:txBody>
                    <a:bodyPr/>
                    <a:lstStyle/>
                    <a:p>
                      <a:r>
                        <a:rPr lang="en-US" sz="1600"/>
                        <a:t>15</a:t>
                      </a:r>
                    </a:p>
                  </a:txBody>
                  <a:tcPr>
                    <a:solidFill>
                      <a:schemeClr val="accent2">
                        <a:lumMod val="20000"/>
                        <a:lumOff val="80000"/>
                      </a:schemeClr>
                    </a:solidFill>
                  </a:tcPr>
                </a:tc>
                <a:tc>
                  <a:txBody>
                    <a:bodyPr/>
                    <a:lstStyle/>
                    <a:p>
                      <a:r>
                        <a:rPr lang="en-US" sz="1600"/>
                        <a:t>16</a:t>
                      </a:r>
                    </a:p>
                  </a:txBody>
                  <a:tcPr>
                    <a:solidFill>
                      <a:schemeClr val="accent2">
                        <a:lumMod val="20000"/>
                        <a:lumOff val="80000"/>
                      </a:schemeClr>
                    </a:solidFill>
                  </a:tcPr>
                </a:tc>
                <a:tc>
                  <a:txBody>
                    <a:bodyPr/>
                    <a:lstStyle/>
                    <a:p>
                      <a:r>
                        <a:rPr lang="en-US" sz="1600"/>
                        <a:t>17 PSC</a:t>
                      </a:r>
                    </a:p>
                  </a:txBody>
                  <a:tcPr>
                    <a:solidFill>
                      <a:srgbClr val="FFFF00"/>
                    </a:solidFill>
                  </a:tcPr>
                </a:tc>
                <a:tc>
                  <a:txBody>
                    <a:bodyPr/>
                    <a:lstStyle/>
                    <a:p>
                      <a:r>
                        <a:rPr lang="en-US" sz="1600"/>
                        <a:t>18</a:t>
                      </a:r>
                    </a:p>
                  </a:txBody>
                  <a:tcPr>
                    <a:solidFill>
                      <a:schemeClr val="accent2">
                        <a:lumMod val="20000"/>
                        <a:lumOff val="80000"/>
                      </a:schemeClr>
                    </a:solidFill>
                  </a:tcPr>
                </a:tc>
                <a:tc>
                  <a:txBody>
                    <a:bodyPr/>
                    <a:lstStyle/>
                    <a:p>
                      <a:r>
                        <a:rPr lang="en-US" sz="1600"/>
                        <a:t>19</a:t>
                      </a:r>
                    </a:p>
                  </a:txBody>
                  <a:tcPr>
                    <a:solidFill>
                      <a:schemeClr val="accent2">
                        <a:lumMod val="20000"/>
                        <a:lumOff val="80000"/>
                      </a:schemeClr>
                    </a:solidFill>
                  </a:tcPr>
                </a:tc>
                <a:tc>
                  <a:txBody>
                    <a:bodyPr/>
                    <a:lstStyle/>
                    <a:p>
                      <a:r>
                        <a:rPr lang="en-US" sz="1600"/>
                        <a:t>20</a:t>
                      </a:r>
                    </a:p>
                  </a:txBody>
                  <a:tcPr>
                    <a:solidFill>
                      <a:schemeClr val="accent2">
                        <a:lumMod val="20000"/>
                        <a:lumOff val="80000"/>
                      </a:schemeClr>
                    </a:solidFill>
                  </a:tcPr>
                </a:tc>
                <a:tc>
                  <a:txBody>
                    <a:bodyPr/>
                    <a:lstStyle/>
                    <a:p>
                      <a:r>
                        <a:rPr lang="en-US" sz="1600"/>
                        <a:t>21</a:t>
                      </a:r>
                    </a:p>
                  </a:txBody>
                  <a:tcPr>
                    <a:solidFill>
                      <a:schemeClr val="accent2">
                        <a:lumMod val="20000"/>
                        <a:lumOff val="80000"/>
                      </a:schemeClr>
                    </a:solidFill>
                  </a:tcPr>
                </a:tc>
                <a:extLst>
                  <a:ext uri="{0D108BD9-81ED-4DB2-BD59-A6C34878D82A}">
                    <a16:rowId xmlns:a16="http://schemas.microsoft.com/office/drawing/2014/main" val="200653767"/>
                  </a:ext>
                </a:extLst>
              </a:tr>
              <a:tr h="553366">
                <a:tc>
                  <a:txBody>
                    <a:bodyPr/>
                    <a:lstStyle/>
                    <a:p>
                      <a:r>
                        <a:rPr lang="en-US" sz="1600"/>
                        <a:t>22</a:t>
                      </a:r>
                    </a:p>
                  </a:txBody>
                  <a:tcPr>
                    <a:solidFill>
                      <a:schemeClr val="accent2">
                        <a:lumMod val="20000"/>
                        <a:lumOff val="80000"/>
                      </a:schemeClr>
                    </a:solidFill>
                  </a:tcPr>
                </a:tc>
                <a:tc>
                  <a:txBody>
                    <a:bodyPr/>
                    <a:lstStyle/>
                    <a:p>
                      <a:r>
                        <a:rPr lang="en-US" sz="1600"/>
                        <a:t>23</a:t>
                      </a:r>
                    </a:p>
                  </a:txBody>
                  <a:tcPr>
                    <a:solidFill>
                      <a:schemeClr val="accent2">
                        <a:lumMod val="20000"/>
                        <a:lumOff val="80000"/>
                      </a:schemeClr>
                    </a:solidFill>
                  </a:tcPr>
                </a:tc>
                <a:tc>
                  <a:txBody>
                    <a:bodyPr/>
                    <a:lstStyle/>
                    <a:p>
                      <a:r>
                        <a:rPr lang="en-US" sz="1600"/>
                        <a:t>24</a:t>
                      </a:r>
                    </a:p>
                  </a:txBody>
                  <a:tcPr>
                    <a:solidFill>
                      <a:schemeClr val="accent2">
                        <a:lumMod val="20000"/>
                        <a:lumOff val="80000"/>
                      </a:schemeClr>
                    </a:solidFill>
                  </a:tcPr>
                </a:tc>
                <a:tc>
                  <a:txBody>
                    <a:bodyPr/>
                    <a:lstStyle/>
                    <a:p>
                      <a:r>
                        <a:rPr lang="en-US" sz="1600"/>
                        <a:t>25</a:t>
                      </a:r>
                    </a:p>
                  </a:txBody>
                  <a:tcPr>
                    <a:solidFill>
                      <a:schemeClr val="accent2">
                        <a:lumMod val="20000"/>
                        <a:lumOff val="80000"/>
                      </a:schemeClr>
                    </a:solidFill>
                  </a:tcPr>
                </a:tc>
                <a:tc>
                  <a:txBody>
                    <a:bodyPr/>
                    <a:lstStyle/>
                    <a:p>
                      <a:r>
                        <a:rPr lang="en-US" sz="1600"/>
                        <a:t>26  SC</a:t>
                      </a:r>
                    </a:p>
                  </a:txBody>
                  <a:tcPr>
                    <a:solidFill>
                      <a:schemeClr val="accent2">
                        <a:lumMod val="60000"/>
                        <a:lumOff val="40000"/>
                      </a:schemeClr>
                    </a:solidFill>
                  </a:tcPr>
                </a:tc>
                <a:tc>
                  <a:txBody>
                    <a:bodyPr/>
                    <a:lstStyle/>
                    <a:p>
                      <a:r>
                        <a:rPr lang="en-US" sz="1600"/>
                        <a:t>27</a:t>
                      </a:r>
                    </a:p>
                  </a:txBody>
                  <a:tcPr>
                    <a:solidFill>
                      <a:schemeClr val="bg1">
                        <a:alpha val="50000"/>
                      </a:schemeClr>
                    </a:solidFill>
                  </a:tcPr>
                </a:tc>
                <a:tc>
                  <a:txBody>
                    <a:bodyPr/>
                    <a:lstStyle/>
                    <a:p>
                      <a:r>
                        <a:rPr lang="en-US" sz="1600"/>
                        <a:t>28</a:t>
                      </a:r>
                    </a:p>
                  </a:txBody>
                  <a:tcPr>
                    <a:solidFill>
                      <a:schemeClr val="bg1">
                        <a:alpha val="50000"/>
                      </a:schemeClr>
                    </a:solidFill>
                  </a:tcPr>
                </a:tc>
                <a:extLst>
                  <a:ext uri="{0D108BD9-81ED-4DB2-BD59-A6C34878D82A}">
                    <a16:rowId xmlns:a16="http://schemas.microsoft.com/office/drawing/2014/main" val="3063961915"/>
                  </a:ext>
                </a:extLst>
              </a:tr>
              <a:tr h="553366">
                <a:tc>
                  <a:txBody>
                    <a:bodyPr/>
                    <a:lstStyle/>
                    <a:p>
                      <a:r>
                        <a:rPr lang="en-US" sz="1600"/>
                        <a:t>29</a:t>
                      </a:r>
                    </a:p>
                  </a:txBody>
                  <a:tcPr>
                    <a:noFill/>
                  </a:tcPr>
                </a:tc>
                <a:tc>
                  <a:txBody>
                    <a:bodyPr/>
                    <a:lstStyle/>
                    <a:p>
                      <a:r>
                        <a:rPr lang="en-US" sz="1600"/>
                        <a:t>30</a:t>
                      </a:r>
                    </a:p>
                  </a:txBody>
                  <a:tcPr>
                    <a:solidFill>
                      <a:srgbClr val="FFFD78">
                        <a:alpha val="50000"/>
                      </a:srgbClr>
                    </a:solidFill>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76219075"/>
                  </a:ext>
                </a:extLst>
              </a:tr>
            </a:tbl>
          </a:graphicData>
        </a:graphic>
      </p:graphicFrame>
      <p:graphicFrame>
        <p:nvGraphicFramePr>
          <p:cNvPr id="8" name="Table 7">
            <a:extLst>
              <a:ext uri="{FF2B5EF4-FFF2-40B4-BE49-F238E27FC236}">
                <a16:creationId xmlns:a16="http://schemas.microsoft.com/office/drawing/2014/main" id="{2764C34E-5DF7-B80A-D4AC-601E7D0A0A77}"/>
              </a:ext>
            </a:extLst>
          </p:cNvPr>
          <p:cNvGraphicFramePr>
            <a:graphicFrameLocks noGrp="1"/>
          </p:cNvGraphicFramePr>
          <p:nvPr/>
        </p:nvGraphicFramePr>
        <p:xfrm>
          <a:off x="6174588" y="3845597"/>
          <a:ext cx="5712812" cy="2790340"/>
        </p:xfrm>
        <a:graphic>
          <a:graphicData uri="http://schemas.openxmlformats.org/drawingml/2006/table">
            <a:tbl>
              <a:tblPr firstRow="1" bandRow="1">
                <a:tableStyleId>{F2DE63D5-997A-4646-A377-4702673A728D}</a:tableStyleId>
              </a:tblPr>
              <a:tblGrid>
                <a:gridCol w="816116">
                  <a:extLst>
                    <a:ext uri="{9D8B030D-6E8A-4147-A177-3AD203B41FA5}">
                      <a16:colId xmlns:a16="http://schemas.microsoft.com/office/drawing/2014/main" val="333872194"/>
                    </a:ext>
                  </a:extLst>
                </a:gridCol>
                <a:gridCol w="816116">
                  <a:extLst>
                    <a:ext uri="{9D8B030D-6E8A-4147-A177-3AD203B41FA5}">
                      <a16:colId xmlns:a16="http://schemas.microsoft.com/office/drawing/2014/main" val="3523810580"/>
                    </a:ext>
                  </a:extLst>
                </a:gridCol>
                <a:gridCol w="816116">
                  <a:extLst>
                    <a:ext uri="{9D8B030D-6E8A-4147-A177-3AD203B41FA5}">
                      <a16:colId xmlns:a16="http://schemas.microsoft.com/office/drawing/2014/main" val="2566665099"/>
                    </a:ext>
                  </a:extLst>
                </a:gridCol>
                <a:gridCol w="816116">
                  <a:extLst>
                    <a:ext uri="{9D8B030D-6E8A-4147-A177-3AD203B41FA5}">
                      <a16:colId xmlns:a16="http://schemas.microsoft.com/office/drawing/2014/main" val="2821172918"/>
                    </a:ext>
                  </a:extLst>
                </a:gridCol>
                <a:gridCol w="816116">
                  <a:extLst>
                    <a:ext uri="{9D8B030D-6E8A-4147-A177-3AD203B41FA5}">
                      <a16:colId xmlns:a16="http://schemas.microsoft.com/office/drawing/2014/main" val="3665510306"/>
                    </a:ext>
                  </a:extLst>
                </a:gridCol>
                <a:gridCol w="816116">
                  <a:extLst>
                    <a:ext uri="{9D8B030D-6E8A-4147-A177-3AD203B41FA5}">
                      <a16:colId xmlns:a16="http://schemas.microsoft.com/office/drawing/2014/main" val="2218123846"/>
                    </a:ext>
                  </a:extLst>
                </a:gridCol>
                <a:gridCol w="816116">
                  <a:extLst>
                    <a:ext uri="{9D8B030D-6E8A-4147-A177-3AD203B41FA5}">
                      <a16:colId xmlns:a16="http://schemas.microsoft.com/office/drawing/2014/main" val="4212624349"/>
                    </a:ext>
                  </a:extLst>
                </a:gridCol>
              </a:tblGrid>
              <a:tr h="293718">
                <a:tc gridSpan="7">
                  <a:txBody>
                    <a:bodyPr/>
                    <a:lstStyle/>
                    <a:p>
                      <a:pPr algn="ctr"/>
                      <a:r>
                        <a:rPr lang="en-US"/>
                        <a:t>October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4189772"/>
                  </a:ext>
                </a:extLst>
              </a:tr>
              <a:tr h="484916">
                <a:tc>
                  <a:txBody>
                    <a:bodyPr/>
                    <a:lstStyle/>
                    <a:p>
                      <a:endParaRPr lang="en-US" sz="1600"/>
                    </a:p>
                  </a:txBody>
                  <a:tcPr/>
                </a:tc>
                <a:tc>
                  <a:txBody>
                    <a:bodyPr/>
                    <a:lstStyle/>
                    <a:p>
                      <a:r>
                        <a:rPr lang="en-US" sz="1600"/>
                        <a:t>30</a:t>
                      </a:r>
                    </a:p>
                  </a:txBody>
                  <a:tcPr/>
                </a:tc>
                <a:tc>
                  <a:txBody>
                    <a:bodyPr/>
                    <a:lstStyle/>
                    <a:p>
                      <a:r>
                        <a:rPr lang="en-US" sz="1600"/>
                        <a:t>1</a:t>
                      </a:r>
                    </a:p>
                  </a:txBody>
                  <a:tcPr>
                    <a:solidFill>
                      <a:srgbClr val="FFFD78">
                        <a:alpha val="49689"/>
                      </a:srgbClr>
                    </a:solidFill>
                  </a:tcPr>
                </a:tc>
                <a:tc>
                  <a:txBody>
                    <a:bodyPr/>
                    <a:lstStyle/>
                    <a:p>
                      <a:r>
                        <a:rPr lang="en-US" sz="1600"/>
                        <a:t>2</a:t>
                      </a:r>
                    </a:p>
                  </a:txBody>
                  <a:tcPr>
                    <a:solidFill>
                      <a:srgbClr val="FFFD78">
                        <a:alpha val="49689"/>
                      </a:srgbClr>
                    </a:solidFill>
                  </a:tcPr>
                </a:tc>
                <a:tc>
                  <a:txBody>
                    <a:bodyPr/>
                    <a:lstStyle/>
                    <a:p>
                      <a:r>
                        <a:rPr lang="en-US" sz="1600"/>
                        <a:t>3</a:t>
                      </a:r>
                    </a:p>
                  </a:txBody>
                  <a:tcPr>
                    <a:solidFill>
                      <a:srgbClr val="FFFD78">
                        <a:alpha val="49689"/>
                      </a:srgbClr>
                    </a:solidFill>
                  </a:tcPr>
                </a:tc>
                <a:tc>
                  <a:txBody>
                    <a:bodyPr/>
                    <a:lstStyle/>
                    <a:p>
                      <a:r>
                        <a:rPr lang="en-US" sz="1600"/>
                        <a:t>4</a:t>
                      </a:r>
                    </a:p>
                  </a:txBody>
                  <a:tcPr>
                    <a:solidFill>
                      <a:srgbClr val="FFFD78">
                        <a:alpha val="49689"/>
                      </a:srgbClr>
                    </a:solidFill>
                  </a:tcPr>
                </a:tc>
                <a:tc>
                  <a:txBody>
                    <a:bodyPr/>
                    <a:lstStyle/>
                    <a:p>
                      <a:r>
                        <a:rPr lang="en-US" sz="1600"/>
                        <a:t>5</a:t>
                      </a:r>
                    </a:p>
                  </a:txBody>
                  <a:tcPr>
                    <a:solidFill>
                      <a:srgbClr val="FFFD78">
                        <a:alpha val="49689"/>
                      </a:srgbClr>
                    </a:solidFill>
                  </a:tcPr>
                </a:tc>
                <a:extLst>
                  <a:ext uri="{0D108BD9-81ED-4DB2-BD59-A6C34878D82A}">
                    <a16:rowId xmlns:a16="http://schemas.microsoft.com/office/drawing/2014/main" val="614815275"/>
                  </a:ext>
                </a:extLst>
              </a:tr>
              <a:tr h="484916">
                <a:tc>
                  <a:txBody>
                    <a:bodyPr/>
                    <a:lstStyle/>
                    <a:p>
                      <a:r>
                        <a:rPr lang="en-US" sz="1600"/>
                        <a:t>6</a:t>
                      </a:r>
                    </a:p>
                  </a:txBody>
                  <a:tcPr>
                    <a:solidFill>
                      <a:srgbClr val="FFFD78">
                        <a:alpha val="50000"/>
                      </a:srgbClr>
                    </a:solidFill>
                  </a:tcPr>
                </a:tc>
                <a:tc>
                  <a:txBody>
                    <a:bodyPr/>
                    <a:lstStyle/>
                    <a:p>
                      <a:r>
                        <a:rPr lang="en-US" sz="1600"/>
                        <a:t>7</a:t>
                      </a:r>
                    </a:p>
                  </a:txBody>
                  <a:tcPr>
                    <a:solidFill>
                      <a:srgbClr val="FFFD78">
                        <a:alpha val="50000"/>
                      </a:srgbClr>
                    </a:solidFill>
                  </a:tcPr>
                </a:tc>
                <a:tc>
                  <a:txBody>
                    <a:bodyPr/>
                    <a:lstStyle/>
                    <a:p>
                      <a:r>
                        <a:rPr lang="en-US" sz="1600"/>
                        <a:t>8</a:t>
                      </a:r>
                    </a:p>
                  </a:txBody>
                  <a:tcPr>
                    <a:solidFill>
                      <a:srgbClr val="FFFD78">
                        <a:alpha val="49689"/>
                      </a:srgbClr>
                    </a:solidFill>
                  </a:tcPr>
                </a:tc>
                <a:tc>
                  <a:txBody>
                    <a:bodyPr/>
                    <a:lstStyle/>
                    <a:p>
                      <a:r>
                        <a:rPr lang="en-US" sz="1600"/>
                        <a:t>9</a:t>
                      </a:r>
                    </a:p>
                  </a:txBody>
                  <a:tcPr>
                    <a:solidFill>
                      <a:srgbClr val="FFFD78">
                        <a:alpha val="49689"/>
                      </a:srgbClr>
                    </a:solidFill>
                  </a:tcPr>
                </a:tc>
                <a:tc>
                  <a:txBody>
                    <a:bodyPr/>
                    <a:lstStyle/>
                    <a:p>
                      <a:r>
                        <a:rPr lang="en-US" sz="1600"/>
                        <a:t>10 </a:t>
                      </a:r>
                      <a:r>
                        <a:rPr lang="en-US" sz="1600" i="1"/>
                        <a:t>MB</a:t>
                      </a:r>
                    </a:p>
                  </a:txBody>
                  <a:tcPr>
                    <a:solidFill>
                      <a:srgbClr val="FFFD78">
                        <a:alpha val="49689"/>
                      </a:srgbClr>
                    </a:solidFill>
                  </a:tcPr>
                </a:tc>
                <a:tc>
                  <a:txBody>
                    <a:bodyPr/>
                    <a:lstStyle/>
                    <a:p>
                      <a:r>
                        <a:rPr lang="en-US" sz="1600"/>
                        <a:t>11</a:t>
                      </a:r>
                    </a:p>
                  </a:txBody>
                  <a:tcPr>
                    <a:solidFill>
                      <a:srgbClr val="FFFD78">
                        <a:alpha val="49689"/>
                      </a:srgbClr>
                    </a:solidFill>
                  </a:tcPr>
                </a:tc>
                <a:tc>
                  <a:txBody>
                    <a:bodyPr/>
                    <a:lstStyle/>
                    <a:p>
                      <a:r>
                        <a:rPr lang="en-US" sz="1600"/>
                        <a:t>12</a:t>
                      </a:r>
                    </a:p>
                  </a:txBody>
                  <a:tcPr>
                    <a:solidFill>
                      <a:srgbClr val="FFFD78">
                        <a:alpha val="49689"/>
                      </a:srgbClr>
                    </a:solidFill>
                  </a:tcPr>
                </a:tc>
                <a:extLst>
                  <a:ext uri="{0D108BD9-81ED-4DB2-BD59-A6C34878D82A}">
                    <a16:rowId xmlns:a16="http://schemas.microsoft.com/office/drawing/2014/main" val="1810312167"/>
                  </a:ext>
                </a:extLst>
              </a:tr>
              <a:tr h="484916">
                <a:tc>
                  <a:txBody>
                    <a:bodyPr/>
                    <a:lstStyle/>
                    <a:p>
                      <a:r>
                        <a:rPr lang="en-US" sz="1600"/>
                        <a:t>13</a:t>
                      </a:r>
                    </a:p>
                  </a:txBody>
                  <a:tcPr>
                    <a:solidFill>
                      <a:srgbClr val="FFFD78">
                        <a:alpha val="50000"/>
                      </a:srgbClr>
                    </a:solidFill>
                  </a:tcPr>
                </a:tc>
                <a:tc>
                  <a:txBody>
                    <a:bodyPr/>
                    <a:lstStyle/>
                    <a:p>
                      <a:r>
                        <a:rPr lang="en-US" sz="1600"/>
                        <a:t>14</a:t>
                      </a:r>
                    </a:p>
                  </a:txBody>
                  <a:tcPr>
                    <a:solidFill>
                      <a:srgbClr val="FFFD78">
                        <a:alpha val="50000"/>
                      </a:srgbClr>
                    </a:solidFill>
                  </a:tcPr>
                </a:tc>
                <a:tc>
                  <a:txBody>
                    <a:bodyPr/>
                    <a:lstStyle/>
                    <a:p>
                      <a:r>
                        <a:rPr lang="en-US" sz="1600"/>
                        <a:t>15</a:t>
                      </a:r>
                    </a:p>
                  </a:txBody>
                  <a:tcPr>
                    <a:solidFill>
                      <a:srgbClr val="FFFD78">
                        <a:alpha val="49689"/>
                      </a:srgbClr>
                    </a:solidFill>
                  </a:tcPr>
                </a:tc>
                <a:tc>
                  <a:txBody>
                    <a:bodyPr/>
                    <a:lstStyle/>
                    <a:p>
                      <a:r>
                        <a:rPr lang="en-US" sz="1600"/>
                        <a:t>16</a:t>
                      </a:r>
                    </a:p>
                  </a:txBody>
                  <a:tcPr>
                    <a:solidFill>
                      <a:srgbClr val="FFFD78">
                        <a:alpha val="49689"/>
                      </a:srgbClr>
                    </a:solidFill>
                  </a:tcPr>
                </a:tc>
                <a:tc>
                  <a:txBody>
                    <a:bodyPr/>
                    <a:lstStyle/>
                    <a:p>
                      <a:r>
                        <a:rPr lang="en-US" sz="1600"/>
                        <a:t>17</a:t>
                      </a:r>
                    </a:p>
                  </a:txBody>
                  <a:tcPr>
                    <a:solidFill>
                      <a:srgbClr val="FFFD78">
                        <a:alpha val="49689"/>
                      </a:srgbClr>
                    </a:solidFill>
                  </a:tcPr>
                </a:tc>
                <a:tc>
                  <a:txBody>
                    <a:bodyPr/>
                    <a:lstStyle/>
                    <a:p>
                      <a:r>
                        <a:rPr lang="en-US" sz="1600"/>
                        <a:t>18</a:t>
                      </a:r>
                    </a:p>
                  </a:txBody>
                  <a:tcPr>
                    <a:solidFill>
                      <a:srgbClr val="FFFD78">
                        <a:alpha val="49689"/>
                      </a:srgbClr>
                    </a:solidFill>
                  </a:tcPr>
                </a:tc>
                <a:tc>
                  <a:txBody>
                    <a:bodyPr/>
                    <a:lstStyle/>
                    <a:p>
                      <a:r>
                        <a:rPr lang="en-US" sz="1600"/>
                        <a:t>19</a:t>
                      </a:r>
                    </a:p>
                  </a:txBody>
                  <a:tcPr>
                    <a:solidFill>
                      <a:srgbClr val="FFFD78">
                        <a:alpha val="49689"/>
                      </a:srgbClr>
                    </a:solidFill>
                  </a:tcPr>
                </a:tc>
                <a:extLst>
                  <a:ext uri="{0D108BD9-81ED-4DB2-BD59-A6C34878D82A}">
                    <a16:rowId xmlns:a16="http://schemas.microsoft.com/office/drawing/2014/main" val="200653767"/>
                  </a:ext>
                </a:extLst>
              </a:tr>
              <a:tr h="484916">
                <a:tc>
                  <a:txBody>
                    <a:bodyPr/>
                    <a:lstStyle/>
                    <a:p>
                      <a:r>
                        <a:rPr lang="en-US" sz="1600"/>
                        <a:t>20</a:t>
                      </a:r>
                    </a:p>
                  </a:txBody>
                  <a:tcPr>
                    <a:solidFill>
                      <a:srgbClr val="FFFD78">
                        <a:alpha val="50000"/>
                      </a:srgbClr>
                    </a:solidFill>
                  </a:tcPr>
                </a:tc>
                <a:tc>
                  <a:txBody>
                    <a:bodyPr/>
                    <a:lstStyle/>
                    <a:p>
                      <a:r>
                        <a:rPr lang="en-US" sz="1600"/>
                        <a:t>21</a:t>
                      </a:r>
                    </a:p>
                  </a:txBody>
                  <a:tcPr>
                    <a:solidFill>
                      <a:srgbClr val="FFFD78">
                        <a:alpha val="50000"/>
                      </a:srgbClr>
                    </a:solidFill>
                  </a:tcPr>
                </a:tc>
                <a:tc>
                  <a:txBody>
                    <a:bodyPr/>
                    <a:lstStyle/>
                    <a:p>
                      <a:r>
                        <a:rPr lang="en-US" sz="1600"/>
                        <a:t>22</a:t>
                      </a:r>
                    </a:p>
                  </a:txBody>
                  <a:tcPr>
                    <a:solidFill>
                      <a:srgbClr val="FFFD78">
                        <a:alpha val="50482"/>
                      </a:srgbClr>
                    </a:solidFill>
                  </a:tcPr>
                </a:tc>
                <a:tc>
                  <a:txBody>
                    <a:bodyPr/>
                    <a:lstStyle/>
                    <a:p>
                      <a:r>
                        <a:rPr lang="en-US" sz="1600"/>
                        <a:t>23</a:t>
                      </a:r>
                    </a:p>
                  </a:txBody>
                  <a:tcPr>
                    <a:solidFill>
                      <a:srgbClr val="FFFD78">
                        <a:alpha val="50482"/>
                      </a:srgbClr>
                    </a:solidFill>
                  </a:tcPr>
                </a:tc>
                <a:tc>
                  <a:txBody>
                    <a:bodyPr/>
                    <a:lstStyle/>
                    <a:p>
                      <a:r>
                        <a:rPr lang="en-US" sz="1600"/>
                        <a:t>24</a:t>
                      </a:r>
                    </a:p>
                  </a:txBody>
                  <a:tcPr>
                    <a:solidFill>
                      <a:srgbClr val="FFFD78">
                        <a:alpha val="50482"/>
                      </a:srgbClr>
                    </a:solidFill>
                  </a:tcPr>
                </a:tc>
                <a:tc>
                  <a:txBody>
                    <a:bodyPr/>
                    <a:lstStyle/>
                    <a:p>
                      <a:r>
                        <a:rPr lang="en-US" sz="1600"/>
                        <a:t>25 PSC</a:t>
                      </a:r>
                    </a:p>
                  </a:txBody>
                  <a:tcPr>
                    <a:solidFill>
                      <a:srgbClr val="FFFF00"/>
                    </a:solidFill>
                  </a:tcPr>
                </a:tc>
                <a:tc>
                  <a:txBody>
                    <a:bodyPr/>
                    <a:lstStyle/>
                    <a:p>
                      <a:r>
                        <a:rPr lang="en-US" sz="1600"/>
                        <a:t>26</a:t>
                      </a:r>
                    </a:p>
                  </a:txBody>
                  <a:tcPr/>
                </a:tc>
                <a:extLst>
                  <a:ext uri="{0D108BD9-81ED-4DB2-BD59-A6C34878D82A}">
                    <a16:rowId xmlns:a16="http://schemas.microsoft.com/office/drawing/2014/main" val="3063961915"/>
                  </a:ext>
                </a:extLst>
              </a:tr>
              <a:tr h="484916">
                <a:tc>
                  <a:txBody>
                    <a:bodyPr/>
                    <a:lstStyle/>
                    <a:p>
                      <a:r>
                        <a:rPr lang="en-US" sz="1600"/>
                        <a:t>27</a:t>
                      </a:r>
                    </a:p>
                  </a:txBody>
                  <a:tcPr/>
                </a:tc>
                <a:tc>
                  <a:txBody>
                    <a:bodyPr/>
                    <a:lstStyle/>
                    <a:p>
                      <a:r>
                        <a:rPr lang="en-US" sz="1600"/>
                        <a:t>28</a:t>
                      </a:r>
                    </a:p>
                  </a:txBody>
                  <a:tcPr/>
                </a:tc>
                <a:tc>
                  <a:txBody>
                    <a:bodyPr/>
                    <a:lstStyle/>
                    <a:p>
                      <a:r>
                        <a:rPr lang="en-US" sz="1600"/>
                        <a:t>29</a:t>
                      </a:r>
                    </a:p>
                  </a:txBody>
                  <a:tcPr/>
                </a:tc>
                <a:tc>
                  <a:txBody>
                    <a:bodyPr/>
                    <a:lstStyle/>
                    <a:p>
                      <a:r>
                        <a:rPr lang="en-US" sz="1600"/>
                        <a:t>30</a:t>
                      </a:r>
                    </a:p>
                  </a:txBody>
                  <a:tcPr/>
                </a:tc>
                <a:tc>
                  <a:txBody>
                    <a:bodyPr/>
                    <a:lstStyle/>
                    <a:p>
                      <a:r>
                        <a:rPr lang="en-US" sz="1600"/>
                        <a:t>31</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102441331"/>
                  </a:ext>
                </a:extLst>
              </a:tr>
            </a:tbl>
          </a:graphicData>
        </a:graphic>
      </p:graphicFrame>
      <p:sp>
        <p:nvSpPr>
          <p:cNvPr id="10" name="Rounded Rectangle 9">
            <a:extLst>
              <a:ext uri="{FF2B5EF4-FFF2-40B4-BE49-F238E27FC236}">
                <a16:creationId xmlns:a16="http://schemas.microsoft.com/office/drawing/2014/main" id="{EC8DB8F5-8240-54F9-2169-930D7C804197}"/>
              </a:ext>
            </a:extLst>
          </p:cNvPr>
          <p:cNvSpPr/>
          <p:nvPr/>
        </p:nvSpPr>
        <p:spPr>
          <a:xfrm>
            <a:off x="1750905" y="2270080"/>
            <a:ext cx="2816352" cy="686563"/>
          </a:xfrm>
          <a:prstGeom prst="roundRect">
            <a:avLst/>
          </a:prstGeom>
          <a:solidFill>
            <a:schemeClr val="accent5">
              <a:lumMod val="75000"/>
              <a:alpha val="521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60-Day Public Feedback Period</a:t>
            </a:r>
          </a:p>
        </p:txBody>
      </p:sp>
      <p:sp>
        <p:nvSpPr>
          <p:cNvPr id="2" name="Rounded Rectangle 1">
            <a:extLst>
              <a:ext uri="{FF2B5EF4-FFF2-40B4-BE49-F238E27FC236}">
                <a16:creationId xmlns:a16="http://schemas.microsoft.com/office/drawing/2014/main" id="{A1F3777F-4D50-F85F-7A27-57CABC150A3E}"/>
              </a:ext>
            </a:extLst>
          </p:cNvPr>
          <p:cNvSpPr/>
          <p:nvPr/>
        </p:nvSpPr>
        <p:spPr>
          <a:xfrm>
            <a:off x="6102701" y="4584925"/>
            <a:ext cx="3377122" cy="1000898"/>
          </a:xfrm>
          <a:prstGeom prst="roundRect">
            <a:avLst/>
          </a:prstGeom>
          <a:solidFill>
            <a:srgbClr val="FFFF00">
              <a:alpha val="7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Make any necessary edits to report</a:t>
            </a:r>
          </a:p>
          <a:p>
            <a:pPr algn="ctr"/>
            <a:r>
              <a:rPr lang="en-US" b="1">
                <a:solidFill>
                  <a:schemeClr val="tx1"/>
                </a:solidFill>
              </a:rPr>
              <a:t>Draft &amp; Finalize EC Action</a:t>
            </a:r>
          </a:p>
        </p:txBody>
      </p:sp>
      <p:sp>
        <p:nvSpPr>
          <p:cNvPr id="3" name="Oval 2">
            <a:extLst>
              <a:ext uri="{FF2B5EF4-FFF2-40B4-BE49-F238E27FC236}">
                <a16:creationId xmlns:a16="http://schemas.microsoft.com/office/drawing/2014/main" id="{B86B2219-CE2C-8F3C-42AF-EA1A5B2DB5D0}"/>
              </a:ext>
            </a:extLst>
          </p:cNvPr>
          <p:cNvSpPr/>
          <p:nvPr/>
        </p:nvSpPr>
        <p:spPr>
          <a:xfrm>
            <a:off x="7812095" y="2178416"/>
            <a:ext cx="800071" cy="4213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3BB02D1-9C9A-7B16-969E-29C451553B42}"/>
              </a:ext>
            </a:extLst>
          </p:cNvPr>
          <p:cNvSpPr/>
          <p:nvPr/>
        </p:nvSpPr>
        <p:spPr>
          <a:xfrm>
            <a:off x="7716400" y="4166277"/>
            <a:ext cx="2162247" cy="41663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7D578D1-4DC2-29A6-C4C0-0315A03B838B}"/>
              </a:ext>
            </a:extLst>
          </p:cNvPr>
          <p:cNvSpPr/>
          <p:nvPr/>
        </p:nvSpPr>
        <p:spPr>
          <a:xfrm>
            <a:off x="9437856" y="1703053"/>
            <a:ext cx="800071" cy="4213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BD45BC-E1B9-CFDD-954C-37C45D9916AC}"/>
              </a:ext>
            </a:extLst>
          </p:cNvPr>
          <p:cNvSpPr/>
          <p:nvPr/>
        </p:nvSpPr>
        <p:spPr>
          <a:xfrm>
            <a:off x="9437855" y="4733597"/>
            <a:ext cx="800071" cy="4213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0">
            <a:extLst>
              <a:ext uri="{FF2B5EF4-FFF2-40B4-BE49-F238E27FC236}">
                <a16:creationId xmlns:a16="http://schemas.microsoft.com/office/drawing/2014/main" id="{5C261768-92EE-8D2D-E725-8C69005E64AA}"/>
              </a:ext>
            </a:extLst>
          </p:cNvPr>
          <p:cNvSpPr/>
          <p:nvPr/>
        </p:nvSpPr>
        <p:spPr>
          <a:xfrm>
            <a:off x="1250403" y="5154947"/>
            <a:ext cx="3817356" cy="1502301"/>
          </a:xfrm>
          <a:prstGeom prst="roundRect">
            <a:avLst/>
          </a:prstGeom>
          <a:solidFill>
            <a:schemeClr val="accent2">
              <a:alpha val="673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Review Feedback</a:t>
            </a:r>
          </a:p>
        </p:txBody>
      </p:sp>
      <p:sp>
        <p:nvSpPr>
          <p:cNvPr id="11" name="Rounded Rectangle 10">
            <a:extLst>
              <a:ext uri="{FF2B5EF4-FFF2-40B4-BE49-F238E27FC236}">
                <a16:creationId xmlns:a16="http://schemas.microsoft.com/office/drawing/2014/main" id="{9A74B85C-6232-8C2C-8ED2-CB5DD2928AD2}"/>
              </a:ext>
            </a:extLst>
          </p:cNvPr>
          <p:cNvSpPr/>
          <p:nvPr/>
        </p:nvSpPr>
        <p:spPr>
          <a:xfrm>
            <a:off x="6888845" y="1166319"/>
            <a:ext cx="3817356" cy="929260"/>
          </a:xfrm>
          <a:prstGeom prst="roundRect">
            <a:avLst/>
          </a:prstGeom>
          <a:solidFill>
            <a:schemeClr val="accent2">
              <a:alpha val="673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Revise Review Feedback, </a:t>
            </a:r>
          </a:p>
          <a:p>
            <a:pPr algn="ctr"/>
            <a:r>
              <a:rPr lang="en-US" b="1">
                <a:solidFill>
                  <a:schemeClr val="bg1"/>
                </a:solidFill>
              </a:rPr>
              <a:t>Report, </a:t>
            </a:r>
          </a:p>
          <a:p>
            <a:pPr algn="ctr"/>
            <a:r>
              <a:rPr lang="en-US" b="1">
                <a:solidFill>
                  <a:schemeClr val="bg1"/>
                </a:solidFill>
              </a:rPr>
              <a:t>Reach Consensus</a:t>
            </a:r>
          </a:p>
        </p:txBody>
      </p:sp>
    </p:spTree>
    <p:extLst>
      <p:ext uri="{BB962C8B-B14F-4D97-AF65-F5344CB8AC3E}">
        <p14:creationId xmlns:p14="http://schemas.microsoft.com/office/powerpoint/2010/main" val="352526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1F4D-6A71-FEE0-762E-CA7DBD3A1E96}"/>
              </a:ext>
            </a:extLst>
          </p:cNvPr>
          <p:cNvSpPr>
            <a:spLocks noGrp="1"/>
          </p:cNvSpPr>
          <p:nvPr>
            <p:ph type="title"/>
          </p:nvPr>
        </p:nvSpPr>
        <p:spPr>
          <a:xfrm>
            <a:off x="304600" y="749235"/>
            <a:ext cx="11582800" cy="609398"/>
          </a:xfrm>
        </p:spPr>
        <p:txBody>
          <a:bodyPr/>
          <a:lstStyle/>
          <a:p>
            <a:r>
              <a:rPr lang="en-US" sz="4400"/>
              <a:t>Timeline for Report Review and Delivery:</a:t>
            </a:r>
          </a:p>
        </p:txBody>
      </p:sp>
      <p:graphicFrame>
        <p:nvGraphicFramePr>
          <p:cNvPr id="4" name="Table 3">
            <a:extLst>
              <a:ext uri="{FF2B5EF4-FFF2-40B4-BE49-F238E27FC236}">
                <a16:creationId xmlns:a16="http://schemas.microsoft.com/office/drawing/2014/main" id="{01926E87-E5EF-B603-C6A0-DFCD62BF523F}"/>
              </a:ext>
            </a:extLst>
          </p:cNvPr>
          <p:cNvGraphicFramePr>
            <a:graphicFrameLocks noGrp="1"/>
          </p:cNvGraphicFramePr>
          <p:nvPr>
            <p:extLst>
              <p:ext uri="{D42A27DB-BD31-4B8C-83A1-F6EECF244321}">
                <p14:modId xmlns:p14="http://schemas.microsoft.com/office/powerpoint/2010/main" val="2585086786"/>
              </p:ext>
            </p:extLst>
          </p:nvPr>
        </p:nvGraphicFramePr>
        <p:xfrm>
          <a:off x="375781" y="1699293"/>
          <a:ext cx="11421872" cy="4919604"/>
        </p:xfrm>
        <a:graphic>
          <a:graphicData uri="http://schemas.openxmlformats.org/drawingml/2006/table">
            <a:tbl>
              <a:tblPr firstRow="1" bandRow="1">
                <a:tableStyleId>{2D5ABB26-0587-4C30-8999-92F81FD0307C}</a:tableStyleId>
              </a:tblPr>
              <a:tblGrid>
                <a:gridCol w="1996816">
                  <a:extLst>
                    <a:ext uri="{9D8B030D-6E8A-4147-A177-3AD203B41FA5}">
                      <a16:colId xmlns:a16="http://schemas.microsoft.com/office/drawing/2014/main" val="246943398"/>
                    </a:ext>
                  </a:extLst>
                </a:gridCol>
                <a:gridCol w="9425056">
                  <a:extLst>
                    <a:ext uri="{9D8B030D-6E8A-4147-A177-3AD203B41FA5}">
                      <a16:colId xmlns:a16="http://schemas.microsoft.com/office/drawing/2014/main" val="2989031276"/>
                    </a:ext>
                  </a:extLst>
                </a:gridCol>
              </a:tblGrid>
              <a:tr h="470167">
                <a:tc>
                  <a:txBody>
                    <a:bodyPr/>
                    <a:lstStyle/>
                    <a:p>
                      <a:r>
                        <a:rPr lang="en-US" sz="2500"/>
                        <a:t>June 27</a:t>
                      </a:r>
                      <a:r>
                        <a:rPr lang="en-US" sz="2500" baseline="30000"/>
                        <a:t>th</a:t>
                      </a:r>
                      <a:endParaRPr lang="en-US" sz="2500"/>
                    </a:p>
                  </a:txBody>
                  <a:tcPr/>
                </a:tc>
                <a:tc>
                  <a:txBody>
                    <a:bodyPr/>
                    <a:lstStyle/>
                    <a:p>
                      <a:r>
                        <a:rPr lang="en-US" sz="2500"/>
                        <a:t>SC consensus to release draft report for 60-day public input period</a:t>
                      </a:r>
                    </a:p>
                  </a:txBody>
                  <a:tcPr/>
                </a:tc>
                <a:extLst>
                  <a:ext uri="{0D108BD9-81ED-4DB2-BD59-A6C34878D82A}">
                    <a16:rowId xmlns:a16="http://schemas.microsoft.com/office/drawing/2014/main" val="2248671387"/>
                  </a:ext>
                </a:extLst>
              </a:tr>
              <a:tr h="500284">
                <a:tc>
                  <a:txBody>
                    <a:bodyPr/>
                    <a:lstStyle/>
                    <a:p>
                      <a:r>
                        <a:rPr lang="en-US" sz="2500"/>
                        <a:t>July-Aug</a:t>
                      </a:r>
                    </a:p>
                  </a:txBody>
                  <a:tcPr/>
                </a:tc>
                <a:tc>
                  <a:txBody>
                    <a:bodyPr/>
                    <a:lstStyle/>
                    <a:p>
                      <a:r>
                        <a:rPr lang="en-US" sz="2500"/>
                        <a:t>Public Feedback Period, individual briefings for PSC members</a:t>
                      </a:r>
                    </a:p>
                  </a:txBody>
                  <a:tcPr/>
                </a:tc>
                <a:extLst>
                  <a:ext uri="{0D108BD9-81ED-4DB2-BD59-A6C34878D82A}">
                    <a16:rowId xmlns:a16="http://schemas.microsoft.com/office/drawing/2014/main" val="2690337491"/>
                  </a:ext>
                </a:extLst>
              </a:tr>
              <a:tr h="500284">
                <a:tc>
                  <a:txBody>
                    <a:bodyPr/>
                    <a:lstStyle/>
                    <a:p>
                      <a:r>
                        <a:rPr lang="en-US" sz="2500"/>
                        <a:t>Sept 12th</a:t>
                      </a:r>
                    </a:p>
                  </a:txBody>
                  <a:tcPr/>
                </a:tc>
                <a:tc>
                  <a:txBody>
                    <a:bodyPr/>
                    <a:lstStyle/>
                    <a:p>
                      <a:r>
                        <a:rPr lang="en-US" sz="2500"/>
                        <a:t>SC reviews feedback with MB (SC Invited)</a:t>
                      </a:r>
                    </a:p>
                  </a:txBody>
                  <a:tcPr/>
                </a:tc>
                <a:extLst>
                  <a:ext uri="{0D108BD9-81ED-4DB2-BD59-A6C34878D82A}">
                    <a16:rowId xmlns:a16="http://schemas.microsoft.com/office/drawing/2014/main" val="207859074"/>
                  </a:ext>
                </a:extLst>
              </a:tr>
              <a:tr h="500284">
                <a:tc>
                  <a:txBody>
                    <a:bodyPr/>
                    <a:lstStyle/>
                    <a:p>
                      <a:r>
                        <a:rPr lang="en-US" sz="2500"/>
                        <a:t>Sept 17</a:t>
                      </a:r>
                      <a:r>
                        <a:rPr lang="en-US" sz="2500" baseline="30000"/>
                        <a:t>th</a:t>
                      </a:r>
                      <a:endParaRPr lang="en-US" sz="2500"/>
                    </a:p>
                  </a:txBody>
                  <a:tcPr/>
                </a:tc>
                <a:tc>
                  <a:txBody>
                    <a:bodyPr/>
                    <a:lstStyle/>
                    <a:p>
                      <a:r>
                        <a:rPr lang="en-US" sz="2500"/>
                        <a:t>Update to PSC, guidance from PSC </a:t>
                      </a:r>
                    </a:p>
                  </a:txBody>
                  <a:tcPr/>
                </a:tc>
                <a:extLst>
                  <a:ext uri="{0D108BD9-81ED-4DB2-BD59-A6C34878D82A}">
                    <a16:rowId xmlns:a16="http://schemas.microsoft.com/office/drawing/2014/main" val="4142148910"/>
                  </a:ext>
                </a:extLst>
              </a:tr>
              <a:tr h="500284">
                <a:tc>
                  <a:txBody>
                    <a:bodyPr/>
                    <a:lstStyle/>
                    <a:p>
                      <a:r>
                        <a:rPr lang="en-US" sz="2500"/>
                        <a:t>Sept 26</a:t>
                      </a:r>
                      <a:r>
                        <a:rPr lang="en-US" sz="2500" baseline="30000"/>
                        <a:t>th</a:t>
                      </a:r>
                      <a:endParaRPr lang="en-US" sz="2500"/>
                    </a:p>
                  </a:txBody>
                  <a:tcPr/>
                </a:tc>
                <a:tc>
                  <a:txBody>
                    <a:bodyPr/>
                    <a:lstStyle/>
                    <a:p>
                      <a:r>
                        <a:rPr lang="en-US" sz="2500"/>
                        <a:t>SC consensus on final report</a:t>
                      </a:r>
                    </a:p>
                  </a:txBody>
                  <a:tcPr/>
                </a:tc>
                <a:extLst>
                  <a:ext uri="{0D108BD9-81ED-4DB2-BD59-A6C34878D82A}">
                    <a16:rowId xmlns:a16="http://schemas.microsoft.com/office/drawing/2014/main" val="1169637333"/>
                  </a:ext>
                </a:extLst>
              </a:tr>
              <a:tr h="500284">
                <a:tc>
                  <a:txBody>
                    <a:bodyPr/>
                    <a:lstStyle/>
                    <a:p>
                      <a:r>
                        <a:rPr lang="en-US" sz="2500"/>
                        <a:t>Oct 1</a:t>
                      </a:r>
                      <a:r>
                        <a:rPr lang="en-US" sz="2500" baseline="30000"/>
                        <a:t>st</a:t>
                      </a:r>
                      <a:r>
                        <a:rPr lang="en-US" sz="2500"/>
                        <a:t> - 3</a:t>
                      </a:r>
                      <a:r>
                        <a:rPr lang="en-US" sz="2500" baseline="30000"/>
                        <a:t>rd</a:t>
                      </a:r>
                      <a:endParaRPr lang="en-US" sz="2500"/>
                    </a:p>
                  </a:txBody>
                  <a:tcPr/>
                </a:tc>
                <a:tc>
                  <a:txBody>
                    <a:bodyPr/>
                    <a:lstStyle/>
                    <a:p>
                      <a:r>
                        <a:rPr lang="en-US" sz="2500"/>
                        <a:t>PSC briefing on final report</a:t>
                      </a:r>
                    </a:p>
                  </a:txBody>
                  <a:tcPr/>
                </a:tc>
                <a:extLst>
                  <a:ext uri="{0D108BD9-81ED-4DB2-BD59-A6C34878D82A}">
                    <a16:rowId xmlns:a16="http://schemas.microsoft.com/office/drawing/2014/main" val="2091596487"/>
                  </a:ext>
                </a:extLst>
              </a:tr>
              <a:tr h="472588">
                <a:tc>
                  <a:txBody>
                    <a:bodyPr/>
                    <a:lstStyle/>
                    <a:p>
                      <a:r>
                        <a:rPr lang="en-US" sz="2500"/>
                        <a:t>October</a:t>
                      </a:r>
                    </a:p>
                  </a:txBody>
                  <a:tcPr/>
                </a:tc>
                <a:tc>
                  <a:txBody>
                    <a:bodyPr/>
                    <a:lstStyle/>
                    <a:p>
                      <a:r>
                        <a:rPr lang="en-US" sz="2500"/>
                        <a:t>PSC makes any necessary edits to report &amp; drafts EC Action</a:t>
                      </a:r>
                    </a:p>
                  </a:txBody>
                  <a:tcPr/>
                </a:tc>
                <a:extLst>
                  <a:ext uri="{0D108BD9-81ED-4DB2-BD59-A6C34878D82A}">
                    <a16:rowId xmlns:a16="http://schemas.microsoft.com/office/drawing/2014/main" val="3228906213"/>
                  </a:ext>
                </a:extLst>
              </a:tr>
              <a:tr h="472588">
                <a:tc>
                  <a:txBody>
                    <a:bodyPr/>
                    <a:lstStyle/>
                    <a:p>
                      <a:r>
                        <a:rPr lang="en-US" sz="2500"/>
                        <a:t>Oct 10th</a:t>
                      </a:r>
                    </a:p>
                  </a:txBody>
                  <a:tcPr/>
                </a:tc>
                <a:tc>
                  <a:txBody>
                    <a:bodyPr/>
                    <a:lstStyle/>
                    <a:p>
                      <a:r>
                        <a:rPr lang="en-US" sz="2500"/>
                        <a:t>MB Meeting – decision point for submitting B25 Report to PSC </a:t>
                      </a:r>
                    </a:p>
                  </a:txBody>
                  <a:tcPr/>
                </a:tc>
                <a:extLst>
                  <a:ext uri="{0D108BD9-81ED-4DB2-BD59-A6C34878D82A}">
                    <a16:rowId xmlns:a16="http://schemas.microsoft.com/office/drawing/2014/main" val="3792981496"/>
                  </a:ext>
                </a:extLst>
              </a:tr>
              <a:tr h="500284">
                <a:tc>
                  <a:txBody>
                    <a:bodyPr/>
                    <a:lstStyle/>
                    <a:p>
                      <a:r>
                        <a:rPr lang="en-US" sz="2500"/>
                        <a:t>Oct 25</a:t>
                      </a:r>
                      <a:r>
                        <a:rPr lang="en-US" sz="2500" baseline="30000"/>
                        <a:t>th</a:t>
                      </a:r>
                      <a:endParaRPr lang="en-US" sz="2500"/>
                    </a:p>
                  </a:txBody>
                  <a:tcPr/>
                </a:tc>
                <a:tc>
                  <a:txBody>
                    <a:bodyPr/>
                    <a:lstStyle/>
                    <a:p>
                      <a:r>
                        <a:rPr lang="en-US" sz="2500"/>
                        <a:t>PSC approves EC Action &amp; submission of report to EC</a:t>
                      </a:r>
                    </a:p>
                  </a:txBody>
                  <a:tcPr/>
                </a:tc>
                <a:extLst>
                  <a:ext uri="{0D108BD9-81ED-4DB2-BD59-A6C34878D82A}">
                    <a16:rowId xmlns:a16="http://schemas.microsoft.com/office/drawing/2014/main" val="3907113002"/>
                  </a:ext>
                </a:extLst>
              </a:tr>
              <a:tr h="500284">
                <a:tc>
                  <a:txBody>
                    <a:bodyPr/>
                    <a:lstStyle/>
                    <a:p>
                      <a:r>
                        <a:rPr lang="en-US" sz="2500"/>
                        <a:t>Dec 10</a:t>
                      </a:r>
                      <a:r>
                        <a:rPr lang="en-US" sz="2500" baseline="30000"/>
                        <a:t>th</a:t>
                      </a:r>
                      <a:endParaRPr lang="en-US" sz="2500"/>
                    </a:p>
                  </a:txBody>
                  <a:tcPr/>
                </a:tc>
                <a:tc>
                  <a:txBody>
                    <a:bodyPr/>
                    <a:lstStyle/>
                    <a:p>
                      <a:r>
                        <a:rPr lang="en-US" sz="2500"/>
                        <a:t>EC Meeting, EC approval of Action</a:t>
                      </a:r>
                    </a:p>
                  </a:txBody>
                  <a:tcPr/>
                </a:tc>
                <a:extLst>
                  <a:ext uri="{0D108BD9-81ED-4DB2-BD59-A6C34878D82A}">
                    <a16:rowId xmlns:a16="http://schemas.microsoft.com/office/drawing/2014/main" val="3478844177"/>
                  </a:ext>
                </a:extLst>
              </a:tr>
            </a:tbl>
          </a:graphicData>
        </a:graphic>
      </p:graphicFrame>
    </p:spTree>
    <p:extLst>
      <p:ext uri="{BB962C8B-B14F-4D97-AF65-F5344CB8AC3E}">
        <p14:creationId xmlns:p14="http://schemas.microsoft.com/office/powerpoint/2010/main" val="123071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386F-3388-FFB7-88CC-BACE2CFF906C}"/>
              </a:ext>
            </a:extLst>
          </p:cNvPr>
          <p:cNvSpPr>
            <a:spLocks noGrp="1"/>
          </p:cNvSpPr>
          <p:nvPr>
            <p:ph type="title"/>
          </p:nvPr>
        </p:nvSpPr>
        <p:spPr>
          <a:xfrm>
            <a:off x="304800" y="910600"/>
            <a:ext cx="11582800" cy="664797"/>
          </a:xfrm>
        </p:spPr>
        <p:txBody>
          <a:bodyPr/>
          <a:lstStyle/>
          <a:p>
            <a:r>
              <a:rPr lang="en-US"/>
              <a:t>Reflecting on Phase 1</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E7F5684-4E82-6D55-DCEC-031F1B601C22}"/>
                  </a:ext>
                </a:extLst>
              </p14:cNvPr>
              <p14:cNvContentPartPr/>
              <p14:nvPr/>
            </p14:nvContentPartPr>
            <p14:xfrm>
              <a:off x="286619" y="7874887"/>
              <a:ext cx="360" cy="360"/>
            </p14:xfrm>
          </p:contentPart>
        </mc:Choice>
        <mc:Fallback xmlns="">
          <p:pic>
            <p:nvPicPr>
              <p:cNvPr id="8" name="Ink 7">
                <a:extLst>
                  <a:ext uri="{FF2B5EF4-FFF2-40B4-BE49-F238E27FC236}">
                    <a16:creationId xmlns:a16="http://schemas.microsoft.com/office/drawing/2014/main" id="{CE7F5684-4E82-6D55-DCEC-031F1B601C22}"/>
                  </a:ext>
                </a:extLst>
              </p:cNvPr>
              <p:cNvPicPr/>
              <p:nvPr/>
            </p:nvPicPr>
            <p:blipFill>
              <a:blip r:embed="rId3"/>
              <a:stretch>
                <a:fillRect/>
              </a:stretch>
            </p:blipFill>
            <p:spPr>
              <a:xfrm>
                <a:off x="268619" y="7856887"/>
                <a:ext cx="36000" cy="36000"/>
              </a:xfrm>
              <a:prstGeom prst="rect">
                <a:avLst/>
              </a:prstGeom>
            </p:spPr>
          </p:pic>
        </mc:Fallback>
      </mc:AlternateContent>
      <p:pic>
        <p:nvPicPr>
          <p:cNvPr id="3" name="Picture Placeholder 17" descr="A picture containing grass, outdoor, field, tall&#10;&#10;Description automatically generated">
            <a:extLst>
              <a:ext uri="{FF2B5EF4-FFF2-40B4-BE49-F238E27FC236}">
                <a16:creationId xmlns:a16="http://schemas.microsoft.com/office/drawing/2014/main" id="{A85A71B5-BDAF-4F4F-C00B-B65F7AE98C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5720" y="1949577"/>
            <a:ext cx="2971800" cy="4498848"/>
          </a:xfrm>
          <a:prstGeom prst="rect">
            <a:avLst/>
          </a:prstGeom>
        </p:spPr>
      </p:pic>
      <p:pic>
        <p:nvPicPr>
          <p:cNvPr id="5" name="Picture Placeholder 23" descr="A picture containing grass, plant, lush&#10;&#10;Description automatically generated">
            <a:extLst>
              <a:ext uri="{FF2B5EF4-FFF2-40B4-BE49-F238E27FC236}">
                <a16:creationId xmlns:a16="http://schemas.microsoft.com/office/drawing/2014/main" id="{789690BD-1DBE-DEA6-56D0-92714B57D2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042920" y="1949577"/>
            <a:ext cx="2971800" cy="4498848"/>
          </a:xfrm>
          <a:prstGeom prst="rect">
            <a:avLst/>
          </a:prstGeom>
        </p:spPr>
      </p:pic>
      <p:pic>
        <p:nvPicPr>
          <p:cNvPr id="6" name="Picture Placeholder 25" descr="A picture containing grass, handwear&#10;&#10;Description automatically generated">
            <a:extLst>
              <a:ext uri="{FF2B5EF4-FFF2-40B4-BE49-F238E27FC236}">
                <a16:creationId xmlns:a16="http://schemas.microsoft.com/office/drawing/2014/main" id="{6C0C0EF7-7E87-4ACD-DFBB-7E1BF98D3EF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131560" y="1949577"/>
            <a:ext cx="2971800" cy="4498848"/>
          </a:xfrm>
          <a:prstGeom prst="rect">
            <a:avLst/>
          </a:prstGeom>
        </p:spPr>
      </p:pic>
      <p:pic>
        <p:nvPicPr>
          <p:cNvPr id="7" name="Picture Placeholder 27" descr="A picture containing mountain, nature, sky, outdoor&#10;&#10;Description automatically generated">
            <a:extLst>
              <a:ext uri="{FF2B5EF4-FFF2-40B4-BE49-F238E27FC236}">
                <a16:creationId xmlns:a16="http://schemas.microsoft.com/office/drawing/2014/main" id="{B8FABB9B-3E9E-D226-AF39-46B976B361AE}"/>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9220200" y="1949577"/>
            <a:ext cx="2971800" cy="4498848"/>
          </a:xfrm>
          <a:prstGeom prst="rect">
            <a:avLst/>
          </a:prstGeom>
        </p:spPr>
      </p:pic>
    </p:spTree>
    <p:extLst>
      <p:ext uri="{BB962C8B-B14F-4D97-AF65-F5344CB8AC3E}">
        <p14:creationId xmlns:p14="http://schemas.microsoft.com/office/powerpoint/2010/main" val="335584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F10CA3-F087-76EB-5A39-5426C47BD0B7}"/>
              </a:ext>
            </a:extLst>
          </p:cNvPr>
          <p:cNvSpPr txBox="1">
            <a:spLocks/>
          </p:cNvSpPr>
          <p:nvPr/>
        </p:nvSpPr>
        <p:spPr>
          <a:xfrm>
            <a:off x="4516317" y="1020767"/>
            <a:ext cx="7230206" cy="138246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Source Sans Pro"/>
                <a:ea typeface="Source Sans Pro"/>
              </a:rPr>
              <a:t>Preparing for Phase 2 </a:t>
            </a:r>
            <a:endParaRPr lang="en-US" b="1">
              <a:latin typeface="Source Sans Pro" panose="020B0503030403020204" pitchFamily="34" charset="0"/>
              <a:ea typeface="Source Sans Pro" panose="020B0503030403020204" pitchFamily="34" charset="0"/>
            </a:endParaRPr>
          </a:p>
        </p:txBody>
      </p:sp>
      <p:sp>
        <p:nvSpPr>
          <p:cNvPr id="13" name="Subtitle 2">
            <a:extLst>
              <a:ext uri="{FF2B5EF4-FFF2-40B4-BE49-F238E27FC236}">
                <a16:creationId xmlns:a16="http://schemas.microsoft.com/office/drawing/2014/main" id="{6CBF40ED-C316-D260-D641-A1903A377665}"/>
              </a:ext>
            </a:extLst>
          </p:cNvPr>
          <p:cNvSpPr txBox="1">
            <a:spLocks/>
          </p:cNvSpPr>
          <p:nvPr/>
        </p:nvSpPr>
        <p:spPr>
          <a:xfrm>
            <a:off x="4516316" y="1710502"/>
            <a:ext cx="7230206" cy="13824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lumMod val="75000"/>
                  </a:schemeClr>
                </a:solidFill>
                <a:latin typeface="Source Sans Pro"/>
                <a:ea typeface="Source Sans Pro"/>
              </a:rPr>
              <a:t>Lee McDonnell, CBPO (EPA); Chief – Science and Implementation Branch</a:t>
            </a:r>
          </a:p>
          <a:p>
            <a:pPr marL="0" indent="0">
              <a:buNone/>
            </a:pPr>
            <a:r>
              <a:rPr lang="en-US" sz="2400" b="1" dirty="0">
                <a:solidFill>
                  <a:schemeClr val="accent5">
                    <a:lumMod val="75000"/>
                  </a:schemeClr>
                </a:solidFill>
                <a:latin typeface="Source Sans Pro"/>
                <a:ea typeface="Source Sans Pro"/>
              </a:rPr>
              <a:t>Doug Bell, CBPO (EPA); B25 Staff Coordinator</a:t>
            </a:r>
          </a:p>
        </p:txBody>
      </p:sp>
      <p:pic>
        <p:nvPicPr>
          <p:cNvPr id="4" name="Picture Placeholder 25" descr="A picture containing grass, handwear&#10;&#10;Description automatically generated">
            <a:extLst>
              <a:ext uri="{FF2B5EF4-FFF2-40B4-BE49-F238E27FC236}">
                <a16:creationId xmlns:a16="http://schemas.microsoft.com/office/drawing/2014/main" id="{E4D1B90A-03E2-EA61-2EC0-D38E03DC678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80571" y="153805"/>
            <a:ext cx="4134315" cy="6258717"/>
          </a:xfrm>
          <a:prstGeom prst="rect">
            <a:avLst/>
          </a:prstGeom>
        </p:spPr>
      </p:pic>
    </p:spTree>
    <p:extLst>
      <p:ext uri="{BB962C8B-B14F-4D97-AF65-F5344CB8AC3E}">
        <p14:creationId xmlns:p14="http://schemas.microsoft.com/office/powerpoint/2010/main" val="88783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386F-3388-FFB7-88CC-BACE2CFF906C}"/>
              </a:ext>
            </a:extLst>
          </p:cNvPr>
          <p:cNvSpPr>
            <a:spLocks noGrp="1"/>
          </p:cNvSpPr>
          <p:nvPr>
            <p:ph type="title"/>
          </p:nvPr>
        </p:nvSpPr>
        <p:spPr>
          <a:xfrm>
            <a:off x="304800" y="910600"/>
            <a:ext cx="11582800" cy="3988784"/>
          </a:xfrm>
        </p:spPr>
        <p:txBody>
          <a:bodyPr/>
          <a:lstStyle/>
          <a:p>
            <a:r>
              <a:rPr lang="en-US"/>
              <a:t>Preparing for Phase 2</a:t>
            </a:r>
            <a:br>
              <a:rPr lang="en-US"/>
            </a:br>
            <a:br>
              <a:rPr lang="en-US"/>
            </a:br>
            <a:br>
              <a:rPr lang="en-US"/>
            </a:br>
            <a:br>
              <a:rPr lang="en-US"/>
            </a:br>
            <a:br>
              <a:rPr lang="en-US"/>
            </a:br>
            <a:endParaRPr lang="en-US"/>
          </a:p>
        </p:txBody>
      </p:sp>
      <p:sp>
        <p:nvSpPr>
          <p:cNvPr id="7" name="Text Placeholder 2">
            <a:extLst>
              <a:ext uri="{FF2B5EF4-FFF2-40B4-BE49-F238E27FC236}">
                <a16:creationId xmlns:a16="http://schemas.microsoft.com/office/drawing/2014/main" id="{C9A59CF0-4A7C-BFBA-44D9-66F1E11E702D}"/>
              </a:ext>
            </a:extLst>
          </p:cNvPr>
          <p:cNvSpPr>
            <a:spLocks noGrp="1"/>
          </p:cNvSpPr>
          <p:nvPr>
            <p:ph type="body" idx="1"/>
          </p:nvPr>
        </p:nvSpPr>
        <p:spPr>
          <a:xfrm>
            <a:off x="202047" y="1747884"/>
            <a:ext cx="11765541" cy="4994656"/>
          </a:xfrm>
        </p:spPr>
        <p:txBody>
          <a:bodyPr/>
          <a:lstStyle/>
          <a:p>
            <a:pPr marL="393700" indent="-342900">
              <a:spcAft>
                <a:spcPts val="1200"/>
              </a:spcAft>
            </a:pPr>
            <a:r>
              <a:rPr lang="en-US" sz="3200"/>
              <a:t>While there is uncertainty, we need to get started on developing a framework.</a:t>
            </a:r>
          </a:p>
          <a:p>
            <a:pPr marL="393700" indent="-342900">
              <a:spcAft>
                <a:spcPts val="1200"/>
              </a:spcAft>
            </a:pPr>
            <a:endParaRPr lang="en-US" sz="3200"/>
          </a:p>
          <a:p>
            <a:pPr marL="393700" indent="-342900">
              <a:spcAft>
                <a:spcPts val="1200"/>
              </a:spcAft>
            </a:pPr>
            <a:r>
              <a:rPr lang="en-US" sz="3200"/>
              <a:t>Preparation for Sequence and Timing</a:t>
            </a:r>
          </a:p>
          <a:p>
            <a:pPr marL="393700" indent="-342900">
              <a:spcAft>
                <a:spcPts val="1200"/>
              </a:spcAft>
            </a:pPr>
            <a:endParaRPr lang="en-US" sz="3200"/>
          </a:p>
          <a:p>
            <a:pPr marL="393700" indent="-342900">
              <a:spcAft>
                <a:spcPts val="1200"/>
              </a:spcAft>
            </a:pPr>
            <a:r>
              <a:rPr lang="en-US" sz="3200"/>
              <a:t>Critical element will be conducing an outcome impact assessment to determine where best the Program adds significant value. </a:t>
            </a:r>
          </a:p>
          <a:p>
            <a:pPr marL="660385" lvl="1" indent="0">
              <a:spcAft>
                <a:spcPts val="1200"/>
              </a:spcAft>
              <a:buNone/>
            </a:pPr>
            <a:endParaRPr lang="en-US" sz="320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E7F5684-4E82-6D55-DCEC-031F1B601C22}"/>
                  </a:ext>
                </a:extLst>
              </p14:cNvPr>
              <p14:cNvContentPartPr/>
              <p14:nvPr/>
            </p14:nvContentPartPr>
            <p14:xfrm>
              <a:off x="286619" y="7874887"/>
              <a:ext cx="360" cy="360"/>
            </p14:xfrm>
          </p:contentPart>
        </mc:Choice>
        <mc:Fallback xmlns="">
          <p:pic>
            <p:nvPicPr>
              <p:cNvPr id="8" name="Ink 7">
                <a:extLst>
                  <a:ext uri="{FF2B5EF4-FFF2-40B4-BE49-F238E27FC236}">
                    <a16:creationId xmlns:a16="http://schemas.microsoft.com/office/drawing/2014/main" id="{CE7F5684-4E82-6D55-DCEC-031F1B601C22}"/>
                  </a:ext>
                </a:extLst>
              </p:cNvPr>
              <p:cNvPicPr/>
              <p:nvPr/>
            </p:nvPicPr>
            <p:blipFill>
              <a:blip r:embed="rId4"/>
              <a:stretch>
                <a:fillRect/>
              </a:stretch>
            </p:blipFill>
            <p:spPr>
              <a:xfrm>
                <a:off x="268619" y="7856887"/>
                <a:ext cx="36000" cy="36000"/>
              </a:xfrm>
              <a:prstGeom prst="rect">
                <a:avLst/>
              </a:prstGeom>
            </p:spPr>
          </p:pic>
        </mc:Fallback>
      </mc:AlternateContent>
    </p:spTree>
    <p:extLst>
      <p:ext uri="{BB962C8B-B14F-4D97-AF65-F5344CB8AC3E}">
        <p14:creationId xmlns:p14="http://schemas.microsoft.com/office/powerpoint/2010/main" val="417454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E0977-9345-7DFA-AF37-976097B9A087}"/>
              </a:ext>
            </a:extLst>
          </p:cNvPr>
          <p:cNvPicPr>
            <a:picLocks noChangeAspect="1"/>
          </p:cNvPicPr>
          <p:nvPr/>
        </p:nvPicPr>
        <p:blipFill rotWithShape="1">
          <a:blip r:embed="rId3"/>
          <a:srcRect t="90222" r="69469"/>
          <a:stretch/>
        </p:blipFill>
        <p:spPr>
          <a:xfrm>
            <a:off x="20783" y="0"/>
            <a:ext cx="12171218" cy="6858000"/>
          </a:xfrm>
          <a:prstGeom prst="rect">
            <a:avLst/>
          </a:prstGeom>
        </p:spPr>
      </p:pic>
      <p:sp>
        <p:nvSpPr>
          <p:cNvPr id="3" name="Content Placeholder 2">
            <a:extLst>
              <a:ext uri="{FF2B5EF4-FFF2-40B4-BE49-F238E27FC236}">
                <a16:creationId xmlns:a16="http://schemas.microsoft.com/office/drawing/2014/main" id="{296862C3-3E00-70E3-ABE8-446DCCE48E9A}"/>
              </a:ext>
            </a:extLst>
          </p:cNvPr>
          <p:cNvSpPr>
            <a:spLocks noGrp="1"/>
          </p:cNvSpPr>
          <p:nvPr>
            <p:ph idx="1"/>
          </p:nvPr>
        </p:nvSpPr>
        <p:spPr>
          <a:xfrm>
            <a:off x="362338" y="345233"/>
            <a:ext cx="11263604" cy="6354146"/>
          </a:xfrm>
        </p:spPr>
        <p:txBody>
          <a:bodyPr>
            <a:normAutofit fontScale="62500" lnSpcReduction="20000"/>
          </a:bodyPr>
          <a:lstStyle/>
          <a:p>
            <a:pPr marL="0" indent="0">
              <a:buNone/>
            </a:pPr>
            <a:r>
              <a:rPr lang="en-US" sz="5800" b="1">
                <a:solidFill>
                  <a:srgbClr val="FFC000"/>
                </a:solidFill>
              </a:rPr>
              <a:t>Executive Council Recommendation #1: </a:t>
            </a:r>
          </a:p>
          <a:p>
            <a:r>
              <a:rPr lang="en-US" sz="3400">
                <a:solidFill>
                  <a:schemeClr val="bg1"/>
                </a:solidFill>
              </a:rPr>
              <a:t>The Beyond 2025 Steering Committee recommends that the Chesapeake Executive Council affirm its continued commitment to meet the goals of the Chesapeake Bay Watershed Agreement and direct the Principals’ Staff Committee to </a:t>
            </a:r>
            <a:r>
              <a:rPr lang="en-US" sz="3400" b="1">
                <a:solidFill>
                  <a:srgbClr val="FFC000"/>
                </a:solidFill>
              </a:rPr>
              <a:t>propose specific amendments necessary to effectively implement the Watershed Agreement</a:t>
            </a:r>
            <a:r>
              <a:rPr lang="en-US" sz="3400">
                <a:solidFill>
                  <a:schemeClr val="bg1"/>
                </a:solidFill>
              </a:rPr>
              <a:t>. </a:t>
            </a:r>
          </a:p>
          <a:p>
            <a:r>
              <a:rPr lang="en-US" sz="3400">
                <a:solidFill>
                  <a:schemeClr val="bg1"/>
                </a:solidFill>
              </a:rPr>
              <a:t>At its 2024 meeting, the members of the Chesapeake Executive Council should each affirm their continued commitment to work together in partnership to meet the goals of the Chesapeake Bay Watershed Agreement. </a:t>
            </a:r>
          </a:p>
          <a:p>
            <a:r>
              <a:rPr lang="en-US" sz="3400">
                <a:solidFill>
                  <a:schemeClr val="bg1"/>
                </a:solidFill>
              </a:rPr>
              <a:t>The Chesapeake Executive Council should direct the Principals’ Staff Committee, with support from the Management Board, Goal Implementation Teams, and Advisory Committees, to propose amendments to the Watershed Agreement necessary to incorporate new scientific understandings, to account for emerging challenges like climate change and more effectively engage the people living within the watershed. Any amendments to the Watershed Agreement’s vision, principles, preamble or goals should be prepared for consideration by the Chesapeake Executive Council at its 2025 meeting.</a:t>
            </a:r>
          </a:p>
          <a:p>
            <a:r>
              <a:rPr lang="en-US" sz="3400">
                <a:solidFill>
                  <a:schemeClr val="bg1"/>
                </a:solidFill>
              </a:rPr>
              <a:t>The Chesapeake Executive Council should direct the Chesapeake Bay Program to </a:t>
            </a:r>
            <a:r>
              <a:rPr lang="en-US" sz="3400" b="1">
                <a:solidFill>
                  <a:srgbClr val="FFC000"/>
                </a:solidFill>
              </a:rPr>
              <a:t>review all Watershed Agreement outcomes </a:t>
            </a:r>
            <a:r>
              <a:rPr lang="en-US" sz="3400">
                <a:solidFill>
                  <a:schemeClr val="bg1"/>
                </a:solidFill>
              </a:rPr>
              <a:t>to ensure that each contributes to achieving partnership goals, provides clear direction and enables accountability or progress evaluation. The impacts of changing environmental conditions should also be considered as part of the outcome review. Any revisions to outcomes based on this review should be approved by the Principals’ Staff Committee or elevated to the Chesapeake Executive Council. While not all outcomes will need revision, some reviews will likely result in consolidating, reducing, updating or replacing outcomes. Proposed revisions should be considered as they are being reviewed, with every effort to complete most reviews and revisions by the 2026 Executive Council Meeting.</a:t>
            </a:r>
          </a:p>
        </p:txBody>
      </p:sp>
    </p:spTree>
    <p:extLst>
      <p:ext uri="{BB962C8B-B14F-4D97-AF65-F5344CB8AC3E}">
        <p14:creationId xmlns:p14="http://schemas.microsoft.com/office/powerpoint/2010/main" val="325460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E0977-9345-7DFA-AF37-976097B9A087}"/>
              </a:ext>
            </a:extLst>
          </p:cNvPr>
          <p:cNvPicPr>
            <a:picLocks noChangeAspect="1"/>
          </p:cNvPicPr>
          <p:nvPr/>
        </p:nvPicPr>
        <p:blipFill rotWithShape="1">
          <a:blip r:embed="rId3"/>
          <a:srcRect t="90222" r="69469"/>
          <a:stretch/>
        </p:blipFill>
        <p:spPr>
          <a:xfrm>
            <a:off x="20783" y="0"/>
            <a:ext cx="12171218" cy="6858000"/>
          </a:xfrm>
          <a:prstGeom prst="rect">
            <a:avLst/>
          </a:prstGeom>
        </p:spPr>
      </p:pic>
      <p:sp>
        <p:nvSpPr>
          <p:cNvPr id="7" name="Content Placeholder 2">
            <a:extLst>
              <a:ext uri="{FF2B5EF4-FFF2-40B4-BE49-F238E27FC236}">
                <a16:creationId xmlns:a16="http://schemas.microsoft.com/office/drawing/2014/main" id="{166AE8A4-72E7-AC97-3330-BBFBE7963442}"/>
              </a:ext>
            </a:extLst>
          </p:cNvPr>
          <p:cNvSpPr>
            <a:spLocks noGrp="1"/>
          </p:cNvSpPr>
          <p:nvPr>
            <p:ph idx="1"/>
          </p:nvPr>
        </p:nvSpPr>
        <p:spPr>
          <a:xfrm>
            <a:off x="245385" y="207567"/>
            <a:ext cx="11701230" cy="6442866"/>
          </a:xfrm>
        </p:spPr>
        <p:txBody>
          <a:bodyPr>
            <a:normAutofit fontScale="55000" lnSpcReduction="20000"/>
          </a:bodyPr>
          <a:lstStyle/>
          <a:p>
            <a:endParaRPr lang="en-US" sz="3500">
              <a:solidFill>
                <a:schemeClr val="bg1"/>
              </a:solidFill>
            </a:endParaRPr>
          </a:p>
          <a:p>
            <a:pPr marL="0" indent="0">
              <a:buNone/>
            </a:pPr>
            <a:r>
              <a:rPr lang="en-US" sz="5100">
                <a:solidFill>
                  <a:schemeClr val="bg1"/>
                </a:solidFill>
              </a:rPr>
              <a:t>   </a:t>
            </a:r>
            <a:r>
              <a:rPr lang="en-US" sz="6500" b="1">
                <a:solidFill>
                  <a:srgbClr val="FFC000"/>
                </a:solidFill>
              </a:rPr>
              <a:t>Executive Council Recommendation #2</a:t>
            </a:r>
          </a:p>
          <a:p>
            <a:r>
              <a:rPr lang="en-US" sz="4500">
                <a:solidFill>
                  <a:schemeClr val="bg1"/>
                </a:solidFill>
              </a:rPr>
              <a:t>The Beyond 2025 Steering Committee recommends strengthening the Chesapeake Bay Program by identifying ways to </a:t>
            </a:r>
            <a:r>
              <a:rPr lang="en-US" sz="4500" b="1">
                <a:solidFill>
                  <a:srgbClr val="FFC000"/>
                </a:solidFill>
              </a:rPr>
              <a:t>simplify and streamline the partnership’s structure and processes</a:t>
            </a:r>
            <a:r>
              <a:rPr lang="en-US" sz="4500">
                <a:solidFill>
                  <a:schemeClr val="bg1"/>
                </a:solidFill>
              </a:rPr>
              <a:t>, including potential changes to the Chesapeake Bay Program’s </a:t>
            </a:r>
            <a:r>
              <a:rPr lang="en-US" sz="4500" b="1">
                <a:solidFill>
                  <a:srgbClr val="FFC000"/>
                </a:solidFill>
              </a:rPr>
              <a:t>Governance and Management Framework </a:t>
            </a:r>
            <a:r>
              <a:rPr lang="en-US" sz="4500">
                <a:solidFill>
                  <a:schemeClr val="bg1"/>
                </a:solidFill>
              </a:rPr>
              <a:t>to ensure that partner commitments can be met. </a:t>
            </a:r>
          </a:p>
          <a:p>
            <a:r>
              <a:rPr lang="en-US" sz="4500">
                <a:solidFill>
                  <a:schemeClr val="bg1"/>
                </a:solidFill>
              </a:rPr>
              <a:t>The Steering Committee recommends that the Chesapeake Executive Council direct the Principals’ Staff Committee to enhance partnership efficacy and transparency by streamlining its </a:t>
            </a:r>
            <a:r>
              <a:rPr lang="en-US" sz="4500" b="1">
                <a:solidFill>
                  <a:srgbClr val="FFC000"/>
                </a:solidFill>
              </a:rPr>
              <a:t>processes</a:t>
            </a:r>
            <a:r>
              <a:rPr lang="en-US" sz="4500">
                <a:solidFill>
                  <a:schemeClr val="bg1"/>
                </a:solidFill>
              </a:rPr>
              <a:t>, modifying the </a:t>
            </a:r>
            <a:r>
              <a:rPr lang="en-US" sz="4500" b="1">
                <a:solidFill>
                  <a:srgbClr val="FFC000"/>
                </a:solidFill>
              </a:rPr>
              <a:t>partnership structure </a:t>
            </a:r>
            <a:r>
              <a:rPr lang="en-US" sz="4500">
                <a:solidFill>
                  <a:schemeClr val="bg1"/>
                </a:solidFill>
              </a:rPr>
              <a:t>and improving adaptive- and science-based </a:t>
            </a:r>
            <a:r>
              <a:rPr lang="en-US" sz="4500" b="1">
                <a:solidFill>
                  <a:srgbClr val="FFC000"/>
                </a:solidFill>
              </a:rPr>
              <a:t>decision-making</a:t>
            </a:r>
            <a:r>
              <a:rPr lang="en-US" sz="4500">
                <a:solidFill>
                  <a:schemeClr val="bg1"/>
                </a:solidFill>
              </a:rPr>
              <a:t>, all toward achieving a holistic vision of a healthy and resilient Bay and watershed.</a:t>
            </a:r>
          </a:p>
          <a:p>
            <a:r>
              <a:rPr lang="en-US" sz="4500">
                <a:solidFill>
                  <a:schemeClr val="bg1"/>
                </a:solidFill>
              </a:rPr>
              <a:t>The aim of this recommendation is to ensure a program structure poised to implement the updated Watershed Agreement effectively and efficiently, acknowledging that existing structures, including the </a:t>
            </a:r>
            <a:r>
              <a:rPr lang="en-US" sz="4500" b="1">
                <a:solidFill>
                  <a:srgbClr val="FFC000"/>
                </a:solidFill>
              </a:rPr>
              <a:t>Management Board, Goal Implementation Teams, workgroups and action teams </a:t>
            </a:r>
            <a:r>
              <a:rPr lang="en-US" sz="4500">
                <a:solidFill>
                  <a:schemeClr val="bg1"/>
                </a:solidFill>
              </a:rPr>
              <a:t>may likewise require streamlining to better meet partnership goals. The Chesapeake Bay Program should consider enlisting a third-party to facilitate, and should also ensure that </a:t>
            </a:r>
            <a:r>
              <a:rPr lang="en-US" sz="4500" b="1">
                <a:solidFill>
                  <a:srgbClr val="FFC000"/>
                </a:solidFill>
              </a:rPr>
              <a:t>cross-program coordination</a:t>
            </a:r>
            <a:r>
              <a:rPr lang="en-US" sz="4500">
                <a:solidFill>
                  <a:schemeClr val="bg1"/>
                </a:solidFill>
              </a:rPr>
              <a:t>, </a:t>
            </a:r>
            <a:r>
              <a:rPr lang="en-US" sz="4500" b="1">
                <a:solidFill>
                  <a:srgbClr val="FFC000"/>
                </a:solidFill>
              </a:rPr>
              <a:t>communication</a:t>
            </a:r>
            <a:r>
              <a:rPr lang="en-US" sz="4500">
                <a:solidFill>
                  <a:schemeClr val="bg1"/>
                </a:solidFill>
              </a:rPr>
              <a:t> and the need to work </a:t>
            </a:r>
            <a:r>
              <a:rPr lang="en-US" sz="4500" b="1">
                <a:solidFill>
                  <a:srgbClr val="FFC000"/>
                </a:solidFill>
              </a:rPr>
              <a:t>equitably and inclusively</a:t>
            </a:r>
            <a:r>
              <a:rPr lang="en-US" sz="4500">
                <a:solidFill>
                  <a:schemeClr val="bg1"/>
                </a:solidFill>
              </a:rPr>
              <a:t> are interwoven throughout the organizational structure and activities of the partnership.</a:t>
            </a:r>
          </a:p>
        </p:txBody>
      </p:sp>
    </p:spTree>
    <p:extLst>
      <p:ext uri="{BB962C8B-B14F-4D97-AF65-F5344CB8AC3E}">
        <p14:creationId xmlns:p14="http://schemas.microsoft.com/office/powerpoint/2010/main" val="186733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386F-3388-FFB7-88CC-BACE2CFF906C}"/>
              </a:ext>
            </a:extLst>
          </p:cNvPr>
          <p:cNvSpPr>
            <a:spLocks noGrp="1"/>
          </p:cNvSpPr>
          <p:nvPr>
            <p:ph type="title"/>
          </p:nvPr>
        </p:nvSpPr>
        <p:spPr>
          <a:xfrm>
            <a:off x="304800" y="910600"/>
            <a:ext cx="11582800" cy="3988784"/>
          </a:xfrm>
        </p:spPr>
        <p:txBody>
          <a:bodyPr/>
          <a:lstStyle/>
          <a:p>
            <a:r>
              <a:rPr lang="en-US"/>
              <a:t>Preparing for Phase 2</a:t>
            </a:r>
            <a:br>
              <a:rPr lang="en-US"/>
            </a:br>
            <a:br>
              <a:rPr lang="en-US"/>
            </a:br>
            <a:br>
              <a:rPr lang="en-US"/>
            </a:br>
            <a:br>
              <a:rPr lang="en-US"/>
            </a:br>
            <a:br>
              <a:rPr lang="en-US"/>
            </a:br>
            <a:endParaRPr lang="en-US"/>
          </a:p>
        </p:txBody>
      </p:sp>
      <p:sp>
        <p:nvSpPr>
          <p:cNvPr id="7" name="Text Placeholder 2">
            <a:extLst>
              <a:ext uri="{FF2B5EF4-FFF2-40B4-BE49-F238E27FC236}">
                <a16:creationId xmlns:a16="http://schemas.microsoft.com/office/drawing/2014/main" id="{C9A59CF0-4A7C-BFBA-44D9-66F1E11E702D}"/>
              </a:ext>
            </a:extLst>
          </p:cNvPr>
          <p:cNvSpPr>
            <a:spLocks noGrp="1"/>
          </p:cNvSpPr>
          <p:nvPr>
            <p:ph type="body" idx="1"/>
          </p:nvPr>
        </p:nvSpPr>
        <p:spPr>
          <a:xfrm>
            <a:off x="202047" y="1747884"/>
            <a:ext cx="11765541" cy="4994656"/>
          </a:xfrm>
        </p:spPr>
        <p:txBody>
          <a:bodyPr/>
          <a:lstStyle/>
          <a:p>
            <a:pPr marL="393700" indent="-342900">
              <a:spcAft>
                <a:spcPts val="1200"/>
              </a:spcAft>
            </a:pPr>
            <a:r>
              <a:rPr lang="en-US" sz="3200"/>
              <a:t>Critical element will be conducing an outcome impact assessment to determine where best the Program adds significant value.</a:t>
            </a:r>
          </a:p>
          <a:p>
            <a:pPr marL="393700" indent="-342900">
              <a:spcAft>
                <a:spcPts val="1200"/>
              </a:spcAft>
            </a:pPr>
            <a:endParaRPr lang="en-US" sz="3200" i="1">
              <a:solidFill>
                <a:schemeClr val="accent5">
                  <a:lumMod val="75000"/>
                </a:schemeClr>
              </a:solidFill>
            </a:endParaRPr>
          </a:p>
          <a:p>
            <a:pPr marL="50800" indent="0">
              <a:spcAft>
                <a:spcPts val="1200"/>
              </a:spcAft>
              <a:buNone/>
            </a:pPr>
            <a:r>
              <a:rPr lang="en-US" sz="4400" i="1">
                <a:solidFill>
                  <a:schemeClr val="accent5">
                    <a:lumMod val="75000"/>
                  </a:schemeClr>
                </a:solidFill>
              </a:rPr>
              <a:t>	What’s our rubric and criteria for making an 	outcome impact assessment?</a:t>
            </a:r>
          </a:p>
          <a:p>
            <a:pPr marL="50800" indent="0">
              <a:spcAft>
                <a:spcPts val="1200"/>
              </a:spcAft>
              <a:buNone/>
            </a:pPr>
            <a:r>
              <a:rPr lang="en-US" sz="4400" i="1">
                <a:solidFill>
                  <a:schemeClr val="accent5">
                    <a:lumMod val="75000"/>
                  </a:schemeClr>
                </a:solidFill>
              </a:rPr>
              <a:t>	</a:t>
            </a:r>
          </a:p>
          <a:p>
            <a:pPr marL="50800" indent="0">
              <a:spcAft>
                <a:spcPts val="1200"/>
              </a:spcAft>
              <a:buNone/>
            </a:pPr>
            <a:endParaRPr lang="en-US" sz="4400" i="1">
              <a:solidFill>
                <a:schemeClr val="accent5">
                  <a:lumMod val="75000"/>
                </a:schemeClr>
              </a:solidFill>
            </a:endParaRPr>
          </a:p>
          <a:p>
            <a:pPr marL="1003285" lvl="1" indent="-342900">
              <a:spcAft>
                <a:spcPts val="1200"/>
              </a:spcAft>
            </a:pPr>
            <a:endParaRPr lang="en-US" sz="3200">
              <a:solidFill>
                <a:schemeClr val="accent5">
                  <a:lumMod val="75000"/>
                </a:schemeClr>
              </a:solidFill>
            </a:endParaRPr>
          </a:p>
          <a:p>
            <a:pPr marL="1003285" lvl="1" indent="-342900">
              <a:spcAft>
                <a:spcPts val="1200"/>
              </a:spcAft>
            </a:pPr>
            <a:endParaRPr lang="en-US" sz="320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E7F5684-4E82-6D55-DCEC-031F1B601C22}"/>
                  </a:ext>
                </a:extLst>
              </p14:cNvPr>
              <p14:cNvContentPartPr/>
              <p14:nvPr/>
            </p14:nvContentPartPr>
            <p14:xfrm>
              <a:off x="286619" y="7874887"/>
              <a:ext cx="360" cy="360"/>
            </p14:xfrm>
          </p:contentPart>
        </mc:Choice>
        <mc:Fallback xmlns="">
          <p:pic>
            <p:nvPicPr>
              <p:cNvPr id="8" name="Ink 7">
                <a:extLst>
                  <a:ext uri="{FF2B5EF4-FFF2-40B4-BE49-F238E27FC236}">
                    <a16:creationId xmlns:a16="http://schemas.microsoft.com/office/drawing/2014/main" id="{CE7F5684-4E82-6D55-DCEC-031F1B601C22}"/>
                  </a:ext>
                </a:extLst>
              </p:cNvPr>
              <p:cNvPicPr/>
              <p:nvPr/>
            </p:nvPicPr>
            <p:blipFill>
              <a:blip r:embed="rId4"/>
              <a:stretch>
                <a:fillRect/>
              </a:stretch>
            </p:blipFill>
            <p:spPr>
              <a:xfrm>
                <a:off x="268619" y="7856887"/>
                <a:ext cx="36000" cy="36000"/>
              </a:xfrm>
              <a:prstGeom prst="rect">
                <a:avLst/>
              </a:prstGeom>
            </p:spPr>
          </p:pic>
        </mc:Fallback>
      </mc:AlternateContent>
    </p:spTree>
    <p:extLst>
      <p:ext uri="{BB962C8B-B14F-4D97-AF65-F5344CB8AC3E}">
        <p14:creationId xmlns:p14="http://schemas.microsoft.com/office/powerpoint/2010/main" val="303776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D77200-0A75-E5C5-BDA2-42087E3610C7}"/>
              </a:ext>
            </a:extLst>
          </p:cNvPr>
          <p:cNvSpPr>
            <a:spLocks noGrp="1"/>
          </p:cNvSpPr>
          <p:nvPr>
            <p:ph type="body" idx="1"/>
          </p:nvPr>
        </p:nvSpPr>
        <p:spPr>
          <a:xfrm>
            <a:off x="304600" y="749042"/>
            <a:ext cx="11582800" cy="5571371"/>
          </a:xfrm>
        </p:spPr>
        <p:txBody>
          <a:bodyPr/>
          <a:lstStyle/>
          <a:p>
            <a:pPr marL="50165" indent="0">
              <a:buNone/>
            </a:pPr>
            <a:r>
              <a:rPr lang="en-US" sz="3600" b="1">
                <a:solidFill>
                  <a:srgbClr val="0070C0"/>
                </a:solidFill>
              </a:rPr>
              <a:t>Breakout Discussions</a:t>
            </a:r>
            <a:endParaRPr lang="en-US" sz="3200" b="1">
              <a:solidFill>
                <a:srgbClr val="0070C0"/>
              </a:solidFill>
            </a:endParaRPr>
          </a:p>
          <a:p>
            <a:pPr marL="608965" indent="-558165"/>
            <a:r>
              <a:rPr lang="en-US" sz="3200"/>
              <a:t>40 minutes to exercise on a singular question. </a:t>
            </a:r>
          </a:p>
          <a:p>
            <a:pPr marL="608965" indent="-558165"/>
            <a:r>
              <a:rPr lang="en-US" sz="3200"/>
              <a:t>Randomized groups (n = 7) with all meeting participants. </a:t>
            </a:r>
          </a:p>
          <a:p>
            <a:pPr marL="608965" indent="-558165"/>
            <a:r>
              <a:rPr lang="en-US" sz="3200"/>
              <a:t>Steering Committee members and alternates will be balanced. </a:t>
            </a:r>
          </a:p>
          <a:p>
            <a:pPr marL="608965" indent="-558165"/>
            <a:r>
              <a:rPr lang="en-US" sz="3200"/>
              <a:t>Download PPT from Meeting Webpage</a:t>
            </a:r>
          </a:p>
          <a:p>
            <a:pPr marL="608965" indent="-558165"/>
            <a:r>
              <a:rPr lang="en-US" sz="3200"/>
              <a:t>Use Slides 18 for note taking – Designate Notetaker / Report Out</a:t>
            </a:r>
          </a:p>
          <a:p>
            <a:pPr marL="608965" indent="-558165"/>
            <a:endParaRPr lang="en-US" sz="3200"/>
          </a:p>
          <a:p>
            <a:pPr marL="50165" indent="0">
              <a:buNone/>
            </a:pPr>
            <a:r>
              <a:rPr lang="en-US" sz="3600" b="1">
                <a:solidFill>
                  <a:srgbClr val="0070C0"/>
                </a:solidFill>
              </a:rPr>
              <a:t>Report Out / Full Committee</a:t>
            </a:r>
          </a:p>
          <a:p>
            <a:pPr marL="608965" indent="-558165"/>
            <a:r>
              <a:rPr lang="en-US" sz="3200"/>
              <a:t>50 minutes for report out.</a:t>
            </a:r>
          </a:p>
          <a:p>
            <a:pPr marL="608965" indent="-558165"/>
            <a:r>
              <a:rPr lang="en-US" sz="3200"/>
              <a:t>3 minutes per group x 7 groups. </a:t>
            </a:r>
          </a:p>
          <a:p>
            <a:pPr marL="608965" indent="-558165"/>
            <a:r>
              <a:rPr lang="en-US" sz="3200"/>
              <a:t>Send to Notes to bell.douglas@epa.gov.</a:t>
            </a:r>
          </a:p>
          <a:p>
            <a:pPr marL="608965" indent="-558165"/>
            <a:r>
              <a:rPr lang="en-US" sz="3200"/>
              <a:t>25 minutes for full discussion</a:t>
            </a:r>
          </a:p>
        </p:txBody>
      </p:sp>
    </p:spTree>
    <p:extLst>
      <p:ext uri="{BB962C8B-B14F-4D97-AF65-F5344CB8AC3E}">
        <p14:creationId xmlns:p14="http://schemas.microsoft.com/office/powerpoint/2010/main" val="253572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386F-3388-FFB7-88CC-BACE2CFF906C}"/>
              </a:ext>
            </a:extLst>
          </p:cNvPr>
          <p:cNvSpPr>
            <a:spLocks noGrp="1"/>
          </p:cNvSpPr>
          <p:nvPr>
            <p:ph type="title"/>
          </p:nvPr>
        </p:nvSpPr>
        <p:spPr>
          <a:xfrm>
            <a:off x="286619" y="746827"/>
            <a:ext cx="11582800" cy="3988784"/>
          </a:xfrm>
        </p:spPr>
        <p:txBody>
          <a:bodyPr/>
          <a:lstStyle/>
          <a:p>
            <a:r>
              <a:rPr lang="en-US"/>
              <a:t>Breakout Notes</a:t>
            </a:r>
            <a:br>
              <a:rPr lang="en-US"/>
            </a:br>
            <a:br>
              <a:rPr lang="en-US"/>
            </a:br>
            <a:br>
              <a:rPr lang="en-US"/>
            </a:br>
            <a:br>
              <a:rPr lang="en-US"/>
            </a:br>
            <a:br>
              <a:rPr lang="en-US"/>
            </a:br>
            <a:endParaRPr lang="en-US"/>
          </a:p>
        </p:txBody>
      </p:sp>
      <p:sp>
        <p:nvSpPr>
          <p:cNvPr id="7" name="Text Placeholder 2">
            <a:extLst>
              <a:ext uri="{FF2B5EF4-FFF2-40B4-BE49-F238E27FC236}">
                <a16:creationId xmlns:a16="http://schemas.microsoft.com/office/drawing/2014/main" id="{C9A59CF0-4A7C-BFBA-44D9-66F1E11E702D}"/>
              </a:ext>
            </a:extLst>
          </p:cNvPr>
          <p:cNvSpPr>
            <a:spLocks noGrp="1"/>
          </p:cNvSpPr>
          <p:nvPr>
            <p:ph type="body" idx="1"/>
          </p:nvPr>
        </p:nvSpPr>
        <p:spPr>
          <a:xfrm>
            <a:off x="231450" y="1528548"/>
            <a:ext cx="11729099" cy="5165319"/>
          </a:xfrm>
        </p:spPr>
        <p:txBody>
          <a:bodyPr/>
          <a:lstStyle/>
          <a:p>
            <a:pPr marL="565150" indent="-514350">
              <a:spcAft>
                <a:spcPts val="1200"/>
              </a:spcAft>
              <a:buFont typeface="+mj-lt"/>
              <a:buAutoNum type="arabicPeriod"/>
            </a:pPr>
            <a:r>
              <a:rPr lang="en-US" sz="2800" b="1">
                <a:solidFill>
                  <a:srgbClr val="0070C0"/>
                </a:solidFill>
              </a:rPr>
              <a:t>What’s our rubric and criteria for making an outcome impact assessment? </a:t>
            </a:r>
            <a:r>
              <a:rPr lang="en-US" sz="2400" i="1"/>
              <a:t>If Agreement outcomes either need to be consolidated, reduced, updated and/or replaced, what should be assessed and presented to decision-makers to help make those determinations. </a:t>
            </a:r>
          </a:p>
          <a:p>
            <a:pPr marL="1002665" lvl="1" indent="-342900">
              <a:spcAft>
                <a:spcPts val="1200"/>
              </a:spcAft>
            </a:pPr>
            <a:r>
              <a:rPr lang="fr-FR" sz="2400" err="1"/>
              <a:t>Consideration</a:t>
            </a:r>
            <a:r>
              <a:rPr lang="fr-FR" sz="2400"/>
              <a:t> 1 </a:t>
            </a:r>
          </a:p>
          <a:p>
            <a:pPr marL="1002665" lvl="1" indent="-342900">
              <a:spcAft>
                <a:spcPts val="1200"/>
              </a:spcAft>
            </a:pPr>
            <a:r>
              <a:rPr lang="fr-FR" sz="2400" err="1"/>
              <a:t>Consideration</a:t>
            </a:r>
            <a:r>
              <a:rPr lang="fr-FR" sz="2400"/>
              <a:t> 2</a:t>
            </a:r>
          </a:p>
          <a:p>
            <a:pPr marL="1002665" lvl="1" indent="-342900">
              <a:spcAft>
                <a:spcPts val="1200"/>
              </a:spcAft>
            </a:pPr>
            <a:r>
              <a:rPr lang="fr-FR" sz="2400" err="1"/>
              <a:t>Consideration</a:t>
            </a:r>
            <a:r>
              <a:rPr lang="fr-FR" sz="2400"/>
              <a:t> 3 </a:t>
            </a:r>
          </a:p>
          <a:p>
            <a:pPr marL="1002665" lvl="1" indent="-342900">
              <a:spcAft>
                <a:spcPts val="1200"/>
              </a:spcAft>
            </a:pPr>
            <a:r>
              <a:rPr lang="fr-FR" sz="2400" err="1"/>
              <a:t>Consideration</a:t>
            </a:r>
            <a:r>
              <a:rPr lang="fr-FR" sz="2400"/>
              <a:t> #, etc.</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E7F5684-4E82-6D55-DCEC-031F1B601C22}"/>
                  </a:ext>
                </a:extLst>
              </p14:cNvPr>
              <p14:cNvContentPartPr/>
              <p14:nvPr/>
            </p14:nvContentPartPr>
            <p14:xfrm>
              <a:off x="286619" y="7874887"/>
              <a:ext cx="360" cy="360"/>
            </p14:xfrm>
          </p:contentPart>
        </mc:Choice>
        <mc:Fallback xmlns="">
          <p:pic>
            <p:nvPicPr>
              <p:cNvPr id="8" name="Ink 7">
                <a:extLst>
                  <a:ext uri="{FF2B5EF4-FFF2-40B4-BE49-F238E27FC236}">
                    <a16:creationId xmlns:a16="http://schemas.microsoft.com/office/drawing/2014/main" id="{CE7F5684-4E82-6D55-DCEC-031F1B601C22}"/>
                  </a:ext>
                </a:extLst>
              </p:cNvPr>
              <p:cNvPicPr/>
              <p:nvPr/>
            </p:nvPicPr>
            <p:blipFill>
              <a:blip r:embed="rId3"/>
              <a:stretch>
                <a:fillRect/>
              </a:stretch>
            </p:blipFill>
            <p:spPr>
              <a:xfrm>
                <a:off x="268619" y="7856887"/>
                <a:ext cx="36000" cy="36000"/>
              </a:xfrm>
              <a:prstGeom prst="rect">
                <a:avLst/>
              </a:prstGeom>
            </p:spPr>
          </p:pic>
        </mc:Fallback>
      </mc:AlternateContent>
    </p:spTree>
    <p:extLst>
      <p:ext uri="{BB962C8B-B14F-4D97-AF65-F5344CB8AC3E}">
        <p14:creationId xmlns:p14="http://schemas.microsoft.com/office/powerpoint/2010/main" val="24053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34" name="Google Shape;334;p28"/>
          <p:cNvSpPr txBox="1">
            <a:spLocks noGrp="1"/>
          </p:cNvSpPr>
          <p:nvPr>
            <p:ph type="title"/>
          </p:nvPr>
        </p:nvSpPr>
        <p:spPr>
          <a:xfrm>
            <a:off x="238900" y="282317"/>
            <a:ext cx="2808400" cy="899600"/>
          </a:xfrm>
          <a:prstGeom prst="rect">
            <a:avLst/>
          </a:prstGeom>
        </p:spPr>
        <p:txBody>
          <a:bodyPr spcFirstLastPara="1" vert="horz" wrap="square" lIns="0" tIns="0" rIns="0" bIns="0" rtlCol="0" anchor="t" anchorCtr="0">
            <a:noAutofit/>
          </a:bodyPr>
          <a:lstStyle/>
          <a:p>
            <a:r>
              <a:rPr lang="en">
                <a:solidFill>
                  <a:schemeClr val="dk1"/>
                </a:solidFill>
                <a:latin typeface="Source Sans Pro"/>
                <a:ea typeface="Source Sans Pro"/>
                <a:cs typeface="Source Sans Pro"/>
              </a:rPr>
              <a:t>Outcomes</a:t>
            </a:r>
            <a:endParaRPr/>
          </a:p>
        </p:txBody>
      </p:sp>
      <p:sp>
        <p:nvSpPr>
          <p:cNvPr id="10" name="Oval 9">
            <a:extLst>
              <a:ext uri="{FF2B5EF4-FFF2-40B4-BE49-F238E27FC236}">
                <a16:creationId xmlns:a16="http://schemas.microsoft.com/office/drawing/2014/main" id="{76E8FF97-9C73-9189-FD0B-2A5E5BF6C135}"/>
              </a:ext>
            </a:extLst>
          </p:cNvPr>
          <p:cNvSpPr/>
          <p:nvPr/>
        </p:nvSpPr>
        <p:spPr>
          <a:xfrm>
            <a:off x="477013" y="1530113"/>
            <a:ext cx="612421" cy="611073"/>
          </a:xfrm>
          <a:prstGeom prst="ellipse">
            <a:avLst/>
          </a:prstGeom>
          <a:solidFill>
            <a:srgbClr val="112C45"/>
          </a:solidFill>
          <a:ln w="57150">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Source Sans Pro" panose="020B0503030403020204" pitchFamily="34" charset="0"/>
                <a:ea typeface="Source Sans Pro" panose="020B0503030403020204" pitchFamily="34" charset="0"/>
              </a:rPr>
              <a:t>1</a:t>
            </a:r>
          </a:p>
        </p:txBody>
      </p:sp>
      <p:sp>
        <p:nvSpPr>
          <p:cNvPr id="13" name="Google Shape;381;p34">
            <a:extLst>
              <a:ext uri="{FF2B5EF4-FFF2-40B4-BE49-F238E27FC236}">
                <a16:creationId xmlns:a16="http://schemas.microsoft.com/office/drawing/2014/main" id="{429ECD58-EB4E-1153-0124-8115FCB89FD4}"/>
              </a:ext>
            </a:extLst>
          </p:cNvPr>
          <p:cNvSpPr txBox="1">
            <a:spLocks noGrp="1"/>
          </p:cNvSpPr>
          <p:nvPr>
            <p:ph type="body" idx="1"/>
          </p:nvPr>
        </p:nvSpPr>
        <p:spPr>
          <a:xfrm>
            <a:off x="1517482" y="1300733"/>
            <a:ext cx="10674518" cy="611073"/>
          </a:xfrm>
          <a:prstGeom prst="rect">
            <a:avLst/>
          </a:prstGeom>
        </p:spPr>
        <p:txBody>
          <a:bodyPr spcFirstLastPara="1" vert="horz" wrap="square" lIns="0" tIns="0" rIns="0" bIns="0" rtlCol="0" anchor="t" anchorCtr="0">
            <a:noAutofit/>
          </a:bodyPr>
          <a:lstStyle/>
          <a:p>
            <a:pPr marL="0" indent="0">
              <a:buNone/>
            </a:pPr>
            <a:r>
              <a:rPr lang="en-US" sz="3200" b="1">
                <a:solidFill>
                  <a:schemeClr val="dk1"/>
                </a:solidFill>
                <a:latin typeface="Source Sans Pro" panose="020B0503030403020204" pitchFamily="34" charset="0"/>
              </a:rPr>
              <a:t>Timeline for the Beyond 2025 report and its delivery to the PSC is communicated to, and discussed by, the Steering Committee.</a:t>
            </a:r>
          </a:p>
        </p:txBody>
      </p:sp>
      <p:sp>
        <p:nvSpPr>
          <p:cNvPr id="14" name="Oval 13">
            <a:extLst>
              <a:ext uri="{FF2B5EF4-FFF2-40B4-BE49-F238E27FC236}">
                <a16:creationId xmlns:a16="http://schemas.microsoft.com/office/drawing/2014/main" id="{B2891FA4-EA2B-4424-8057-E83E8C1A6C3F}"/>
              </a:ext>
            </a:extLst>
          </p:cNvPr>
          <p:cNvSpPr/>
          <p:nvPr/>
        </p:nvSpPr>
        <p:spPr>
          <a:xfrm>
            <a:off x="477013" y="3271204"/>
            <a:ext cx="612421" cy="611073"/>
          </a:xfrm>
          <a:prstGeom prst="ellipse">
            <a:avLst/>
          </a:prstGeom>
          <a:solidFill>
            <a:srgbClr val="112C45"/>
          </a:solidFill>
          <a:ln w="57150">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Source Sans Pro" panose="020B0503030403020204" pitchFamily="34" charset="0"/>
                <a:ea typeface="Source Sans Pro" panose="020B0503030403020204" pitchFamily="34" charset="0"/>
              </a:rPr>
              <a:t>2</a:t>
            </a:r>
          </a:p>
        </p:txBody>
      </p:sp>
      <p:sp>
        <p:nvSpPr>
          <p:cNvPr id="17" name="Google Shape;381;p34">
            <a:extLst>
              <a:ext uri="{FF2B5EF4-FFF2-40B4-BE49-F238E27FC236}">
                <a16:creationId xmlns:a16="http://schemas.microsoft.com/office/drawing/2014/main" id="{85DF92EB-D78E-4CF7-3A24-F662AC478193}"/>
              </a:ext>
            </a:extLst>
          </p:cNvPr>
          <p:cNvSpPr txBox="1">
            <a:spLocks/>
          </p:cNvSpPr>
          <p:nvPr/>
        </p:nvSpPr>
        <p:spPr>
          <a:xfrm>
            <a:off x="1517482" y="3108690"/>
            <a:ext cx="9772818" cy="1178403"/>
          </a:xfrm>
          <a:prstGeom prst="rect">
            <a:avLst/>
          </a:prstGeom>
          <a:noFill/>
          <a:ln>
            <a:noFill/>
          </a:ln>
        </p:spPr>
        <p:txBody>
          <a:bodyPr spcFirstLastPara="1" vert="horz" wrap="square" lIns="0" tIns="0" rIns="0" bIns="0" rtlCol="0" anchor="t" anchorCtr="0">
            <a:noAutofit/>
          </a:bodyPr>
          <a:lstStyle>
            <a:lvl1pPr marL="609585" lvl="0"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1pPr>
            <a:lvl2pPr marL="1219170" lvl="1"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2pPr>
            <a:lvl3pPr marL="1828754" lvl="2"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3pPr>
            <a:lvl4pPr marL="2438339" lvl="3"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4pPr>
            <a:lvl5pPr marL="3047924" lvl="4"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5pPr>
            <a:lvl6pPr marL="3657509" lvl="5"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6pPr>
            <a:lvl7pPr marL="4267093" lvl="6"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7pPr>
            <a:lvl8pPr marL="4876678" lvl="7"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8pPr>
            <a:lvl9pPr marL="5486263" lvl="8"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9pPr>
          </a:lstStyle>
          <a:p>
            <a:pPr marL="0" indent="0">
              <a:buFont typeface="Source Sans Pro"/>
              <a:buNone/>
            </a:pPr>
            <a:r>
              <a:rPr lang="en-US" sz="3200" b="1">
                <a:solidFill>
                  <a:schemeClr val="dk1"/>
                </a:solidFill>
                <a:latin typeface="Source Sans Pro" panose="020B0503030403020204" pitchFamily="34" charset="0"/>
              </a:rPr>
              <a:t>A draft plan for processing public feedback is reviewed and discussed by the Steering Committee.</a:t>
            </a:r>
          </a:p>
        </p:txBody>
      </p:sp>
      <p:sp>
        <p:nvSpPr>
          <p:cNvPr id="2" name="Oval 1">
            <a:extLst>
              <a:ext uri="{FF2B5EF4-FFF2-40B4-BE49-F238E27FC236}">
                <a16:creationId xmlns:a16="http://schemas.microsoft.com/office/drawing/2014/main" id="{596CED00-0407-3C45-74EC-2445FFB1DD7D}"/>
              </a:ext>
            </a:extLst>
          </p:cNvPr>
          <p:cNvSpPr/>
          <p:nvPr/>
        </p:nvSpPr>
        <p:spPr>
          <a:xfrm>
            <a:off x="477013" y="4977816"/>
            <a:ext cx="612421" cy="611073"/>
          </a:xfrm>
          <a:prstGeom prst="ellipse">
            <a:avLst/>
          </a:prstGeom>
          <a:solidFill>
            <a:srgbClr val="112C45"/>
          </a:solidFill>
          <a:ln w="57150">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Source Sans Pro" panose="020B0503030403020204" pitchFamily="34" charset="0"/>
                <a:ea typeface="Source Sans Pro" panose="020B0503030403020204" pitchFamily="34" charset="0"/>
              </a:rPr>
              <a:t>3</a:t>
            </a:r>
          </a:p>
        </p:txBody>
      </p:sp>
      <p:sp>
        <p:nvSpPr>
          <p:cNvPr id="3" name="Google Shape;381;p34">
            <a:extLst>
              <a:ext uri="{FF2B5EF4-FFF2-40B4-BE49-F238E27FC236}">
                <a16:creationId xmlns:a16="http://schemas.microsoft.com/office/drawing/2014/main" id="{CD1B7C15-A399-AA3F-F42A-16ACDBEFA3E5}"/>
              </a:ext>
            </a:extLst>
          </p:cNvPr>
          <p:cNvSpPr txBox="1">
            <a:spLocks/>
          </p:cNvSpPr>
          <p:nvPr/>
        </p:nvSpPr>
        <p:spPr>
          <a:xfrm>
            <a:off x="1517482" y="4694150"/>
            <a:ext cx="9772818" cy="1178403"/>
          </a:xfrm>
          <a:prstGeom prst="rect">
            <a:avLst/>
          </a:prstGeom>
          <a:noFill/>
          <a:ln>
            <a:noFill/>
          </a:ln>
        </p:spPr>
        <p:txBody>
          <a:bodyPr spcFirstLastPara="1" vert="horz" wrap="square" lIns="0" tIns="0" rIns="0" bIns="0" rtlCol="0" anchor="t" anchorCtr="0">
            <a:noAutofit/>
          </a:bodyPr>
          <a:lstStyle>
            <a:lvl1pPr marL="609585" lvl="0"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1pPr>
            <a:lvl2pPr marL="1219170" lvl="1"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2pPr>
            <a:lvl3pPr marL="1828754" lvl="2"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3pPr>
            <a:lvl4pPr marL="2438339" lvl="3"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4pPr>
            <a:lvl5pPr marL="3047924" lvl="4"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5pPr>
            <a:lvl6pPr marL="3657509" lvl="5"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6pPr>
            <a:lvl7pPr marL="4267093" lvl="6"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7pPr>
            <a:lvl8pPr marL="4876678" lvl="7"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8pPr>
            <a:lvl9pPr marL="5486263" lvl="8" indent="-457189" algn="l" defTabSz="914400" rtl="0" eaLnBrk="1" latinLnBrk="0" hangingPunct="1">
              <a:lnSpc>
                <a:spcPct val="90000"/>
              </a:lnSpc>
              <a:spcBef>
                <a:spcPts val="0"/>
              </a:spcBef>
              <a:spcAft>
                <a:spcPts val="0"/>
              </a:spcAft>
              <a:buSzPts val="1800"/>
              <a:buFont typeface="Source Sans Pro"/>
              <a:buChar char="■"/>
              <a:defRPr sz="2400" kern="1200">
                <a:solidFill>
                  <a:schemeClr val="tx1"/>
                </a:solidFill>
                <a:latin typeface="Source Sans Pro"/>
                <a:ea typeface="Source Sans Pro"/>
                <a:cs typeface="Source Sans Pro"/>
                <a:sym typeface="Source Sans Pro"/>
              </a:defRPr>
            </a:lvl9pPr>
          </a:lstStyle>
          <a:p>
            <a:pPr marL="0" indent="0">
              <a:buFont typeface="Source Sans Pro"/>
              <a:buNone/>
            </a:pPr>
            <a:r>
              <a:rPr lang="en-US" sz="3200" b="1">
                <a:solidFill>
                  <a:schemeClr val="dk1"/>
                </a:solidFill>
                <a:latin typeface="Source Sans Pro" panose="020B0503030403020204" pitchFamily="34" charset="0"/>
              </a:rPr>
              <a:t>Considerations are discussed and shared for initiating and designing “Phase 2” activities.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34" name="Google Shape;334;p28"/>
          <p:cNvSpPr txBox="1">
            <a:spLocks noGrp="1"/>
          </p:cNvSpPr>
          <p:nvPr>
            <p:ph type="title"/>
          </p:nvPr>
        </p:nvSpPr>
        <p:spPr>
          <a:xfrm>
            <a:off x="238900" y="282317"/>
            <a:ext cx="2808400" cy="899600"/>
          </a:xfrm>
          <a:prstGeom prst="rect">
            <a:avLst/>
          </a:prstGeom>
        </p:spPr>
        <p:txBody>
          <a:bodyPr spcFirstLastPara="1" vert="horz" wrap="square" lIns="0" tIns="0" rIns="0" bIns="0" rtlCol="0" anchor="t" anchorCtr="0">
            <a:noAutofit/>
          </a:bodyPr>
          <a:lstStyle/>
          <a:p>
            <a:r>
              <a:rPr lang="en">
                <a:solidFill>
                  <a:schemeClr val="dk1"/>
                </a:solidFill>
                <a:latin typeface="Source Sans Pro"/>
                <a:ea typeface="Source Sans Pro"/>
                <a:cs typeface="Source Sans Pro"/>
              </a:rPr>
              <a:t>Agenda</a:t>
            </a:r>
            <a:endParaRPr/>
          </a:p>
        </p:txBody>
      </p:sp>
      <p:sp>
        <p:nvSpPr>
          <p:cNvPr id="3" name="TextBox 2">
            <a:extLst>
              <a:ext uri="{FF2B5EF4-FFF2-40B4-BE49-F238E27FC236}">
                <a16:creationId xmlns:a16="http://schemas.microsoft.com/office/drawing/2014/main" id="{D3173060-1C50-B207-7511-42C1B97341FC}"/>
              </a:ext>
            </a:extLst>
          </p:cNvPr>
          <p:cNvSpPr txBox="1"/>
          <p:nvPr/>
        </p:nvSpPr>
        <p:spPr>
          <a:xfrm>
            <a:off x="2084409" y="1076824"/>
            <a:ext cx="9742755" cy="5355312"/>
          </a:xfrm>
          <a:prstGeom prst="rect">
            <a:avLst/>
          </a:prstGeom>
          <a:noFill/>
        </p:spPr>
        <p:txBody>
          <a:bodyPr wrap="square" lIns="91440" tIns="45720" rIns="91440" bIns="45720" anchor="t">
            <a:spAutoFit/>
          </a:bodyPr>
          <a:lstStyle/>
          <a:p>
            <a:pPr>
              <a:spcBef>
                <a:spcPts val="600"/>
              </a:spcBef>
              <a:spcAft>
                <a:spcPts val="600"/>
              </a:spcAft>
            </a:pPr>
            <a:r>
              <a:rPr lang="en-US" sz="3400">
                <a:latin typeface="Source Sans Pro" panose="020B0503030403020204" pitchFamily="34" charset="0"/>
                <a:ea typeface="Source Sans Pro" panose="020B0503030403020204" pitchFamily="34" charset="0"/>
              </a:rPr>
              <a:t>Welcome and Opening Comments</a:t>
            </a:r>
          </a:p>
          <a:p>
            <a:pPr>
              <a:spcBef>
                <a:spcPts val="600"/>
              </a:spcBef>
              <a:spcAft>
                <a:spcPts val="600"/>
              </a:spcAft>
            </a:pPr>
            <a:r>
              <a:rPr lang="en-US" sz="3400">
                <a:latin typeface="Source Sans Pro" panose="020B0503030403020204" pitchFamily="34" charset="0"/>
                <a:ea typeface="Source Sans Pro" panose="020B0503030403020204" pitchFamily="34" charset="0"/>
              </a:rPr>
              <a:t>Public Feedback Process Update</a:t>
            </a:r>
          </a:p>
          <a:p>
            <a:pPr>
              <a:spcBef>
                <a:spcPts val="600"/>
              </a:spcBef>
              <a:spcAft>
                <a:spcPts val="600"/>
              </a:spcAft>
            </a:pPr>
            <a:r>
              <a:rPr lang="en-US" sz="3400">
                <a:latin typeface="Source Sans Pro" panose="020B0503030403020204" pitchFamily="34" charset="0"/>
                <a:ea typeface="Source Sans Pro" panose="020B0503030403020204" pitchFamily="34" charset="0"/>
              </a:rPr>
              <a:t>Timeline for Report Review and Delivery  Update</a:t>
            </a:r>
          </a:p>
          <a:p>
            <a:pPr>
              <a:spcBef>
                <a:spcPts val="600"/>
              </a:spcBef>
              <a:spcAft>
                <a:spcPts val="600"/>
              </a:spcAft>
            </a:pPr>
            <a:r>
              <a:rPr lang="en-US" sz="3400">
                <a:latin typeface="Source Sans Pro"/>
                <a:ea typeface="Source Sans Pro"/>
              </a:rPr>
              <a:t>Preparing for “Phase 2” Activities</a:t>
            </a:r>
          </a:p>
          <a:p>
            <a:pPr>
              <a:spcBef>
                <a:spcPts val="600"/>
              </a:spcBef>
              <a:spcAft>
                <a:spcPts val="600"/>
              </a:spcAft>
            </a:pPr>
            <a:r>
              <a:rPr lang="en-US" sz="3400" i="1">
                <a:latin typeface="Source Sans Pro" panose="020B0503030403020204" pitchFamily="34" charset="0"/>
                <a:ea typeface="Source Sans Pro" panose="020B0503030403020204" pitchFamily="34" charset="0"/>
              </a:rPr>
              <a:t>10-min break</a:t>
            </a:r>
          </a:p>
          <a:p>
            <a:pPr>
              <a:spcBef>
                <a:spcPts val="600"/>
              </a:spcBef>
              <a:spcAft>
                <a:spcPts val="600"/>
              </a:spcAft>
            </a:pPr>
            <a:r>
              <a:rPr lang="en-US" sz="3400">
                <a:latin typeface="Source Sans Pro" panose="020B0503030403020204" pitchFamily="34" charset="0"/>
                <a:ea typeface="Source Sans Pro" panose="020B0503030403020204" pitchFamily="34" charset="0"/>
              </a:rPr>
              <a:t>Breakout Discussion on “Phase 2”</a:t>
            </a:r>
          </a:p>
          <a:p>
            <a:pPr>
              <a:spcBef>
                <a:spcPts val="600"/>
              </a:spcBef>
              <a:spcAft>
                <a:spcPts val="600"/>
              </a:spcAft>
            </a:pPr>
            <a:r>
              <a:rPr lang="en-US" sz="3400">
                <a:latin typeface="Source Sans Pro" panose="020B0503030403020204" pitchFamily="34" charset="0"/>
                <a:ea typeface="Source Sans Pro" panose="020B0503030403020204" pitchFamily="34" charset="0"/>
              </a:rPr>
              <a:t>Report Out and Full Committee Discussion.</a:t>
            </a:r>
          </a:p>
          <a:p>
            <a:pPr>
              <a:spcBef>
                <a:spcPts val="600"/>
              </a:spcBef>
              <a:spcAft>
                <a:spcPts val="600"/>
              </a:spcAft>
            </a:pPr>
            <a:r>
              <a:rPr lang="en-US" sz="3400">
                <a:latin typeface="Source Sans Pro" panose="020B0503030403020204" pitchFamily="34" charset="0"/>
                <a:ea typeface="Source Sans Pro" panose="020B0503030403020204" pitchFamily="34" charset="0"/>
              </a:rPr>
              <a:t>Adjourn</a:t>
            </a:r>
          </a:p>
        </p:txBody>
      </p:sp>
      <p:sp>
        <p:nvSpPr>
          <p:cNvPr id="13" name="Rectangle 12">
            <a:extLst>
              <a:ext uri="{FF2B5EF4-FFF2-40B4-BE49-F238E27FC236}">
                <a16:creationId xmlns:a16="http://schemas.microsoft.com/office/drawing/2014/main" id="{6A0A17D1-E4A9-D380-8DD7-C4FF4828E80F}"/>
              </a:ext>
            </a:extLst>
          </p:cNvPr>
          <p:cNvSpPr/>
          <p:nvPr/>
        </p:nvSpPr>
        <p:spPr>
          <a:xfrm>
            <a:off x="364835" y="1192845"/>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1:00p</a:t>
            </a:r>
          </a:p>
        </p:txBody>
      </p:sp>
      <p:sp>
        <p:nvSpPr>
          <p:cNvPr id="14" name="Rectangle 13">
            <a:extLst>
              <a:ext uri="{FF2B5EF4-FFF2-40B4-BE49-F238E27FC236}">
                <a16:creationId xmlns:a16="http://schemas.microsoft.com/office/drawing/2014/main" id="{67674206-580B-E371-4A37-D526CE6C1AF4}"/>
              </a:ext>
            </a:extLst>
          </p:cNvPr>
          <p:cNvSpPr/>
          <p:nvPr/>
        </p:nvSpPr>
        <p:spPr>
          <a:xfrm>
            <a:off x="364834" y="1866082"/>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1:10p</a:t>
            </a:r>
          </a:p>
        </p:txBody>
      </p:sp>
      <p:sp>
        <p:nvSpPr>
          <p:cNvPr id="15" name="Rectangle 14">
            <a:extLst>
              <a:ext uri="{FF2B5EF4-FFF2-40B4-BE49-F238E27FC236}">
                <a16:creationId xmlns:a16="http://schemas.microsoft.com/office/drawing/2014/main" id="{A89C915C-FC46-F911-5DAE-E46519ABCAEB}"/>
              </a:ext>
            </a:extLst>
          </p:cNvPr>
          <p:cNvSpPr/>
          <p:nvPr/>
        </p:nvSpPr>
        <p:spPr>
          <a:xfrm>
            <a:off x="364836" y="2553560"/>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1:30p</a:t>
            </a:r>
          </a:p>
        </p:txBody>
      </p:sp>
      <p:sp>
        <p:nvSpPr>
          <p:cNvPr id="16" name="Rectangle 15">
            <a:extLst>
              <a:ext uri="{FF2B5EF4-FFF2-40B4-BE49-F238E27FC236}">
                <a16:creationId xmlns:a16="http://schemas.microsoft.com/office/drawing/2014/main" id="{368840F6-0F8F-F8EF-2657-3AD9B49B6697}"/>
              </a:ext>
            </a:extLst>
          </p:cNvPr>
          <p:cNvSpPr/>
          <p:nvPr/>
        </p:nvSpPr>
        <p:spPr>
          <a:xfrm>
            <a:off x="364833" y="3186446"/>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1:50p</a:t>
            </a:r>
          </a:p>
        </p:txBody>
      </p:sp>
      <p:sp>
        <p:nvSpPr>
          <p:cNvPr id="18" name="Rectangle 17">
            <a:extLst>
              <a:ext uri="{FF2B5EF4-FFF2-40B4-BE49-F238E27FC236}">
                <a16:creationId xmlns:a16="http://schemas.microsoft.com/office/drawing/2014/main" id="{48C6A90F-9BA0-E67B-44D8-A40618D76C18}"/>
              </a:ext>
            </a:extLst>
          </p:cNvPr>
          <p:cNvSpPr/>
          <p:nvPr/>
        </p:nvSpPr>
        <p:spPr>
          <a:xfrm>
            <a:off x="364833" y="4532810"/>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2:15p</a:t>
            </a:r>
          </a:p>
        </p:txBody>
      </p:sp>
      <p:sp>
        <p:nvSpPr>
          <p:cNvPr id="2" name="Rectangle 1">
            <a:extLst>
              <a:ext uri="{FF2B5EF4-FFF2-40B4-BE49-F238E27FC236}">
                <a16:creationId xmlns:a16="http://schemas.microsoft.com/office/drawing/2014/main" id="{9804B553-3217-4771-F3A9-88793A2B5A56}"/>
              </a:ext>
            </a:extLst>
          </p:cNvPr>
          <p:cNvSpPr/>
          <p:nvPr/>
        </p:nvSpPr>
        <p:spPr>
          <a:xfrm>
            <a:off x="364833" y="5220288"/>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3:00p</a:t>
            </a:r>
          </a:p>
        </p:txBody>
      </p:sp>
      <p:sp>
        <p:nvSpPr>
          <p:cNvPr id="4" name="Rectangle 3">
            <a:extLst>
              <a:ext uri="{FF2B5EF4-FFF2-40B4-BE49-F238E27FC236}">
                <a16:creationId xmlns:a16="http://schemas.microsoft.com/office/drawing/2014/main" id="{01B63615-D5E8-1213-8CD3-3E3F35A239D6}"/>
              </a:ext>
            </a:extLst>
          </p:cNvPr>
          <p:cNvSpPr/>
          <p:nvPr/>
        </p:nvSpPr>
        <p:spPr>
          <a:xfrm>
            <a:off x="364833" y="5879174"/>
            <a:ext cx="1494643" cy="378311"/>
          </a:xfrm>
          <a:prstGeom prst="rect">
            <a:avLst/>
          </a:prstGeom>
          <a:solidFill>
            <a:srgbClr val="112C45"/>
          </a:solidFill>
          <a:ln w="28575">
            <a:solidFill>
              <a:srgbClr val="06AE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3:50p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F10CA3-F087-76EB-5A39-5426C47BD0B7}"/>
              </a:ext>
            </a:extLst>
          </p:cNvPr>
          <p:cNvSpPr txBox="1">
            <a:spLocks/>
          </p:cNvSpPr>
          <p:nvPr/>
        </p:nvSpPr>
        <p:spPr>
          <a:xfrm>
            <a:off x="251234" y="269350"/>
            <a:ext cx="4965374" cy="736881"/>
          </a:xfrm>
          <a:prstGeom prst="rect">
            <a:avLst/>
          </a:prstGeom>
          <a:solidFill>
            <a:schemeClr val="bg1"/>
          </a:solidFill>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Source Sans Pro"/>
                <a:ea typeface="Source Sans Pro"/>
              </a:rPr>
              <a:t>June Actions</a:t>
            </a:r>
            <a:endParaRPr lang="en-US" sz="2800" b="1" i="1">
              <a:latin typeface="Source Sans Pro" panose="020B0503030403020204" pitchFamily="34" charset="0"/>
              <a:ea typeface="Source Sans Pro" panose="020B0503030403020204" pitchFamily="34" charset="0"/>
            </a:endParaRPr>
          </a:p>
        </p:txBody>
      </p:sp>
      <p:sp>
        <p:nvSpPr>
          <p:cNvPr id="13" name="Subtitle 2">
            <a:extLst>
              <a:ext uri="{FF2B5EF4-FFF2-40B4-BE49-F238E27FC236}">
                <a16:creationId xmlns:a16="http://schemas.microsoft.com/office/drawing/2014/main" id="{6CBF40ED-C316-D260-D641-A1903A377665}"/>
              </a:ext>
            </a:extLst>
          </p:cNvPr>
          <p:cNvSpPr txBox="1">
            <a:spLocks/>
          </p:cNvSpPr>
          <p:nvPr/>
        </p:nvSpPr>
        <p:spPr>
          <a:xfrm>
            <a:off x="4516317" y="1711999"/>
            <a:ext cx="5190391" cy="102577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a:solidFill>
                <a:schemeClr val="accent5">
                  <a:lumMod val="75000"/>
                </a:schemeClr>
              </a:solidFill>
              <a:latin typeface="Source Sans Pro" panose="020B0503030403020204" pitchFamily="34" charset="0"/>
              <a:ea typeface="Source Sans Pro" panose="020B0503030403020204" pitchFamily="34" charset="0"/>
            </a:endParaRPr>
          </a:p>
        </p:txBody>
      </p:sp>
      <p:sp>
        <p:nvSpPr>
          <p:cNvPr id="5" name="Text Placeholder 2">
            <a:extLst>
              <a:ext uri="{FF2B5EF4-FFF2-40B4-BE49-F238E27FC236}">
                <a16:creationId xmlns:a16="http://schemas.microsoft.com/office/drawing/2014/main" id="{3177BCA5-10E9-F136-7F18-0C4A357D5607}"/>
              </a:ext>
            </a:extLst>
          </p:cNvPr>
          <p:cNvSpPr>
            <a:spLocks noGrp="1"/>
          </p:cNvSpPr>
          <p:nvPr>
            <p:ph type="body" idx="1"/>
          </p:nvPr>
        </p:nvSpPr>
        <p:spPr>
          <a:xfrm>
            <a:off x="260661" y="1013420"/>
            <a:ext cx="11729099" cy="5499937"/>
          </a:xfrm>
        </p:spPr>
        <p:txBody>
          <a:bodyPr/>
          <a:lstStyle/>
          <a:p>
            <a:pPr marL="393700" indent="-342900">
              <a:spcAft>
                <a:spcPts val="1200"/>
              </a:spcAft>
            </a:pPr>
            <a:r>
              <a:rPr lang="en-US" sz="1800"/>
              <a:t>The Co-Chairs will work out a plan with the Management Board (MB) to determine their role during the review and acceptance process in September and October, acknowledging that the PSC also may provide specific direction to the MB. </a:t>
            </a:r>
          </a:p>
          <a:p>
            <a:pPr marL="393700" indent="-342900">
              <a:spcAft>
                <a:spcPts val="1200"/>
              </a:spcAft>
            </a:pPr>
            <a:r>
              <a:rPr lang="en-US" sz="1800"/>
              <a:t>Rachel Felver will work to create a resource, likely a PPT,  that will enable partners to share a more complete view of the Beyond 2025 process. Those components requested are: (1) Background, (2) Steering Committee, (3) Document, (4) Feedback Process.</a:t>
            </a:r>
          </a:p>
          <a:p>
            <a:pPr marL="1218565" lvl="1" indent="-456565">
              <a:spcAft>
                <a:spcPts val="1200"/>
              </a:spcAft>
            </a:pPr>
            <a:r>
              <a:rPr lang="en-US" sz="1800"/>
              <a:t>On the website blog or PPT, Rachel will also provide a known calendar of outreach events. </a:t>
            </a:r>
          </a:p>
          <a:p>
            <a:pPr marL="1218565" lvl="1" indent="-456565">
              <a:spcAft>
                <a:spcPts val="1200"/>
              </a:spcAft>
            </a:pPr>
            <a:r>
              <a:rPr lang="en-US" sz="1800"/>
              <a:t>All interested parties should submit outreach opportunities to </a:t>
            </a:r>
            <a:r>
              <a:rPr lang="en-US" sz="1800">
                <a:hlinkClick r:id="rId2"/>
              </a:rPr>
              <a:t>rfelver@chesapeakebay.net</a:t>
            </a:r>
            <a:r>
              <a:rPr lang="en-US" sz="1800"/>
              <a:t> ASAP. </a:t>
            </a:r>
          </a:p>
          <a:p>
            <a:pPr marL="393700" indent="-342900">
              <a:spcAft>
                <a:spcPts val="1200"/>
              </a:spcAft>
            </a:pPr>
            <a:r>
              <a:rPr lang="en-US" sz="1800"/>
              <a:t>The Co-Chairs will be putting together a team to help the Steering Committee prepare their responses to public feedback. It is anticipated that the team will be reviewing comments as received and will consider ways to keep the Steering Committee updated with incoming feedback.  </a:t>
            </a:r>
          </a:p>
          <a:p>
            <a:pPr marL="393700" indent="-342900">
              <a:spcAft>
                <a:spcPts val="1200"/>
              </a:spcAft>
            </a:pPr>
            <a:r>
              <a:rPr lang="en-US" sz="1800"/>
              <a:t>If the August Meeting is cancelled, the Response Summary team will ensure that the Steering Committee receives updates on the response process and provide enough time in advance of the Sept 27th meeting to submit comments for a draft revision, post-public feedback. Time during the PSC Meeting could potentially be used to enable a preliminary discussion before September 26th. </a:t>
            </a:r>
          </a:p>
          <a:p>
            <a:pPr marL="393700" indent="-342900">
              <a:spcAft>
                <a:spcPts val="1200"/>
              </a:spcAft>
            </a:pPr>
            <a:r>
              <a:rPr lang="en-US" sz="1800"/>
              <a:t>Anna, Martha, and Rachel will combine suggested language on the "</a:t>
            </a:r>
            <a:r>
              <a:rPr lang="en-US" sz="1800" err="1"/>
              <a:t>discliamer</a:t>
            </a:r>
            <a:r>
              <a:rPr lang="en-US" sz="1800"/>
              <a:t>" text and share with the Steering Committee before it is released to the public. </a:t>
            </a:r>
          </a:p>
        </p:txBody>
      </p:sp>
      <p:pic>
        <p:nvPicPr>
          <p:cNvPr id="2" name="Picture 1">
            <a:extLst>
              <a:ext uri="{FF2B5EF4-FFF2-40B4-BE49-F238E27FC236}">
                <a16:creationId xmlns:a16="http://schemas.microsoft.com/office/drawing/2014/main" id="{AF3E8358-7510-A271-3DEE-24B73DE5CBC9}"/>
              </a:ext>
            </a:extLst>
          </p:cNvPr>
          <p:cNvPicPr>
            <a:picLocks noChangeAspect="1"/>
          </p:cNvPicPr>
          <p:nvPr/>
        </p:nvPicPr>
        <p:blipFill>
          <a:blip r:embed="rId3"/>
          <a:stretch>
            <a:fillRect/>
          </a:stretch>
        </p:blipFill>
        <p:spPr>
          <a:xfrm>
            <a:off x="114299" y="2008190"/>
            <a:ext cx="433387" cy="433387"/>
          </a:xfrm>
          <a:prstGeom prst="rect">
            <a:avLst/>
          </a:prstGeom>
        </p:spPr>
      </p:pic>
      <p:pic>
        <p:nvPicPr>
          <p:cNvPr id="3" name="Picture 2">
            <a:extLst>
              <a:ext uri="{FF2B5EF4-FFF2-40B4-BE49-F238E27FC236}">
                <a16:creationId xmlns:a16="http://schemas.microsoft.com/office/drawing/2014/main" id="{35713855-74F4-000A-0852-C585B2F51708}"/>
              </a:ext>
            </a:extLst>
          </p:cNvPr>
          <p:cNvPicPr>
            <a:picLocks noChangeAspect="1"/>
          </p:cNvPicPr>
          <p:nvPr/>
        </p:nvPicPr>
        <p:blipFill>
          <a:blip r:embed="rId3"/>
          <a:stretch>
            <a:fillRect/>
          </a:stretch>
        </p:blipFill>
        <p:spPr>
          <a:xfrm>
            <a:off x="161659" y="5627886"/>
            <a:ext cx="433387" cy="433387"/>
          </a:xfrm>
          <a:prstGeom prst="rect">
            <a:avLst/>
          </a:prstGeom>
        </p:spPr>
      </p:pic>
      <p:pic>
        <p:nvPicPr>
          <p:cNvPr id="4" name="Picture 3">
            <a:extLst>
              <a:ext uri="{FF2B5EF4-FFF2-40B4-BE49-F238E27FC236}">
                <a16:creationId xmlns:a16="http://schemas.microsoft.com/office/drawing/2014/main" id="{1F7CD7BE-70F5-DAA8-21D7-21BAC315B34B}"/>
              </a:ext>
            </a:extLst>
          </p:cNvPr>
          <p:cNvPicPr>
            <a:picLocks noChangeAspect="1"/>
          </p:cNvPicPr>
          <p:nvPr/>
        </p:nvPicPr>
        <p:blipFill>
          <a:blip r:embed="rId3"/>
          <a:stretch>
            <a:fillRect/>
          </a:stretch>
        </p:blipFill>
        <p:spPr>
          <a:xfrm>
            <a:off x="114299" y="3759153"/>
            <a:ext cx="433387" cy="433387"/>
          </a:xfrm>
          <a:prstGeom prst="rect">
            <a:avLst/>
          </a:prstGeom>
        </p:spPr>
      </p:pic>
      <p:sp>
        <p:nvSpPr>
          <p:cNvPr id="6" name="Arrow: Right 5">
            <a:extLst>
              <a:ext uri="{FF2B5EF4-FFF2-40B4-BE49-F238E27FC236}">
                <a16:creationId xmlns:a16="http://schemas.microsoft.com/office/drawing/2014/main" id="{6E4C752A-105B-4222-6232-C6EA91AD5CB4}"/>
              </a:ext>
            </a:extLst>
          </p:cNvPr>
          <p:cNvSpPr/>
          <p:nvPr/>
        </p:nvSpPr>
        <p:spPr>
          <a:xfrm>
            <a:off x="114299" y="1078060"/>
            <a:ext cx="548866" cy="54268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43E2C50-F875-3887-C968-C52BF33B0C30}"/>
              </a:ext>
            </a:extLst>
          </p:cNvPr>
          <p:cNvSpPr/>
          <p:nvPr/>
        </p:nvSpPr>
        <p:spPr>
          <a:xfrm>
            <a:off x="96377" y="4535711"/>
            <a:ext cx="548866" cy="542685"/>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7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7" descr="A picture containing grass, outdoor, field, tall&#10;&#10;Description automatically generated">
            <a:extLst>
              <a:ext uri="{FF2B5EF4-FFF2-40B4-BE49-F238E27FC236}">
                <a16:creationId xmlns:a16="http://schemas.microsoft.com/office/drawing/2014/main" id="{7E498B67-832F-F3AF-BE95-5D08AD53953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99914" y="184058"/>
            <a:ext cx="4014177" cy="6076846"/>
          </a:xfrm>
          <a:prstGeom prst="rect">
            <a:avLst/>
          </a:prstGeom>
        </p:spPr>
      </p:pic>
      <p:sp>
        <p:nvSpPr>
          <p:cNvPr id="12" name="Title 1">
            <a:extLst>
              <a:ext uri="{FF2B5EF4-FFF2-40B4-BE49-F238E27FC236}">
                <a16:creationId xmlns:a16="http://schemas.microsoft.com/office/drawing/2014/main" id="{F6F10CA3-F087-76EB-5A39-5426C47BD0B7}"/>
              </a:ext>
            </a:extLst>
          </p:cNvPr>
          <p:cNvSpPr txBox="1">
            <a:spLocks/>
          </p:cNvSpPr>
          <p:nvPr/>
        </p:nvSpPr>
        <p:spPr>
          <a:xfrm>
            <a:off x="4516317" y="1020767"/>
            <a:ext cx="7230206" cy="1382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ource Sans Pro" panose="020B0503030403020204" pitchFamily="34" charset="0"/>
                <a:ea typeface="Source Sans Pro" panose="020B0503030403020204" pitchFamily="34" charset="0"/>
              </a:rPr>
              <a:t>Public Feedback Update </a:t>
            </a:r>
          </a:p>
        </p:txBody>
      </p:sp>
      <p:sp>
        <p:nvSpPr>
          <p:cNvPr id="13" name="Subtitle 2">
            <a:extLst>
              <a:ext uri="{FF2B5EF4-FFF2-40B4-BE49-F238E27FC236}">
                <a16:creationId xmlns:a16="http://schemas.microsoft.com/office/drawing/2014/main" id="{6CBF40ED-C316-D260-D641-A1903A377665}"/>
              </a:ext>
            </a:extLst>
          </p:cNvPr>
          <p:cNvSpPr txBox="1">
            <a:spLocks/>
          </p:cNvSpPr>
          <p:nvPr/>
        </p:nvSpPr>
        <p:spPr>
          <a:xfrm>
            <a:off x="4516316" y="1711998"/>
            <a:ext cx="7548683" cy="20218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lumMod val="75000"/>
                  </a:schemeClr>
                </a:solidFill>
                <a:latin typeface="Source Sans Pro" panose="020B0503030403020204" pitchFamily="34" charset="0"/>
                <a:ea typeface="Source Sans Pro" panose="020B0503030403020204" pitchFamily="34" charset="0"/>
              </a:rPr>
              <a:t>Rachel Felver, CBPO (Alliance for the Chesapeake Bay); Communications Director</a:t>
            </a:r>
          </a:p>
          <a:p>
            <a:pPr marL="0" indent="0">
              <a:buNone/>
            </a:pPr>
            <a:r>
              <a:rPr lang="en-US" sz="2400" b="1" dirty="0">
                <a:solidFill>
                  <a:schemeClr val="accent5">
                    <a:lumMod val="75000"/>
                  </a:schemeClr>
                </a:solidFill>
                <a:latin typeface="Source Sans Pro" panose="020B0503030403020204" pitchFamily="34" charset="0"/>
                <a:ea typeface="Source Sans Pro" panose="020B0503030403020204" pitchFamily="34" charset="0"/>
              </a:rPr>
              <a:t>Lucinda Power, CBPO (EPA); Chief, Partnership and Accountability Branch</a:t>
            </a:r>
          </a:p>
          <a:p>
            <a:pPr marL="0" indent="0">
              <a:buNone/>
            </a:pPr>
            <a:endParaRPr lang="en-US" sz="2400" b="1" dirty="0">
              <a:solidFill>
                <a:schemeClr val="accent5">
                  <a:lumMod val="75000"/>
                </a:schemeClr>
              </a:solidFill>
              <a:latin typeface="Source Sans Pro" panose="020B0503030403020204" pitchFamily="34" charset="0"/>
              <a:ea typeface="Source Sans Pro" panose="020B0503030403020204" pitchFamily="34" charset="0"/>
            </a:endParaRPr>
          </a:p>
          <a:p>
            <a:pPr marL="0" indent="0">
              <a:buNone/>
            </a:pPr>
            <a:r>
              <a:rPr lang="en-US" sz="2400" b="1" dirty="0">
                <a:solidFill>
                  <a:schemeClr val="accent5">
                    <a:lumMod val="75000"/>
                  </a:schemeClr>
                </a:solidFill>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389563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9"/>
          <p:cNvSpPr txBox="1">
            <a:spLocks noGrp="1"/>
          </p:cNvSpPr>
          <p:nvPr>
            <p:ph type="title"/>
          </p:nvPr>
        </p:nvSpPr>
        <p:spPr>
          <a:xfrm>
            <a:off x="304600" y="660267"/>
            <a:ext cx="11582800" cy="664797"/>
          </a:xfrm>
          <a:prstGeom prst="rect">
            <a:avLst/>
          </a:prstGeom>
        </p:spPr>
        <p:txBody>
          <a:bodyPr spcFirstLastPara="1" vert="horz" wrap="square" lIns="0" tIns="0" rIns="0" bIns="0" rtlCol="0" anchor="t" anchorCtr="0">
            <a:spAutoFit/>
          </a:bodyPr>
          <a:lstStyle/>
          <a:p>
            <a:r>
              <a:rPr lang="en"/>
              <a:t>Public Feedback Reminder</a:t>
            </a:r>
            <a:endParaRPr/>
          </a:p>
        </p:txBody>
      </p:sp>
      <p:graphicFrame>
        <p:nvGraphicFramePr>
          <p:cNvPr id="467" name="Google Shape;465;p49">
            <a:extLst>
              <a:ext uri="{FF2B5EF4-FFF2-40B4-BE49-F238E27FC236}">
                <a16:creationId xmlns:a16="http://schemas.microsoft.com/office/drawing/2014/main" id="{683A59A3-8ADC-A485-EBDC-D8568EF26F57}"/>
              </a:ext>
            </a:extLst>
          </p:cNvPr>
          <p:cNvGraphicFramePr/>
          <p:nvPr>
            <p:extLst>
              <p:ext uri="{D42A27DB-BD31-4B8C-83A1-F6EECF244321}">
                <p14:modId xmlns:p14="http://schemas.microsoft.com/office/powerpoint/2010/main" val="2271120404"/>
              </p:ext>
            </p:extLst>
          </p:nvPr>
        </p:nvGraphicFramePr>
        <p:xfrm>
          <a:off x="225469" y="1387438"/>
          <a:ext cx="11582800" cy="523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64;p49">
            <a:extLst>
              <a:ext uri="{FF2B5EF4-FFF2-40B4-BE49-F238E27FC236}">
                <a16:creationId xmlns:a16="http://schemas.microsoft.com/office/drawing/2014/main" id="{E57DFE45-2F8F-7666-D574-2F4D9229CE5F}"/>
              </a:ext>
            </a:extLst>
          </p:cNvPr>
          <p:cNvSpPr txBox="1">
            <a:spLocks noGrp="1"/>
          </p:cNvSpPr>
          <p:nvPr>
            <p:ph type="title"/>
          </p:nvPr>
        </p:nvSpPr>
        <p:spPr>
          <a:xfrm>
            <a:off x="304600" y="705238"/>
            <a:ext cx="11582800" cy="664797"/>
          </a:xfrm>
          <a:prstGeom prst="rect">
            <a:avLst/>
          </a:prstGeom>
        </p:spPr>
        <p:txBody>
          <a:bodyPr spcFirstLastPara="1" vert="horz" wrap="square" lIns="0" tIns="0" rIns="0" bIns="0" rtlCol="0" anchor="t" anchorCtr="0">
            <a:spAutoFit/>
          </a:bodyPr>
          <a:lstStyle/>
          <a:p>
            <a:r>
              <a:rPr lang="en"/>
              <a:t>Public Feedback Update</a:t>
            </a:r>
            <a:endParaRPr/>
          </a:p>
        </p:txBody>
      </p:sp>
      <p:sp>
        <p:nvSpPr>
          <p:cNvPr id="5" name="Text Placeholder 2">
            <a:extLst>
              <a:ext uri="{FF2B5EF4-FFF2-40B4-BE49-F238E27FC236}">
                <a16:creationId xmlns:a16="http://schemas.microsoft.com/office/drawing/2014/main" id="{F5FB0552-E01B-9835-943F-25F2D0201BB6}"/>
              </a:ext>
            </a:extLst>
          </p:cNvPr>
          <p:cNvSpPr>
            <a:spLocks noGrp="1"/>
          </p:cNvSpPr>
          <p:nvPr>
            <p:ph type="body" idx="1"/>
          </p:nvPr>
        </p:nvSpPr>
        <p:spPr>
          <a:xfrm>
            <a:off x="304600" y="1475189"/>
            <a:ext cx="11582800" cy="5242321"/>
          </a:xfrm>
        </p:spPr>
        <p:txBody>
          <a:bodyPr/>
          <a:lstStyle/>
          <a:p>
            <a:r>
              <a:rPr lang="en-US" sz="2800" b="1" dirty="0">
                <a:solidFill>
                  <a:srgbClr val="0070C0"/>
                </a:solidFill>
              </a:rPr>
              <a:t>TO BE UPDATED</a:t>
            </a:r>
          </a:p>
          <a:p>
            <a:endParaRPr lang="en-US" sz="2800" dirty="0"/>
          </a:p>
        </p:txBody>
      </p:sp>
    </p:spTree>
    <p:extLst>
      <p:ext uri="{BB962C8B-B14F-4D97-AF65-F5344CB8AC3E}">
        <p14:creationId xmlns:p14="http://schemas.microsoft.com/office/powerpoint/2010/main" val="101311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37D29-F24D-8279-14E3-06F706E3A409}"/>
              </a:ext>
            </a:extLst>
          </p:cNvPr>
          <p:cNvSpPr>
            <a:spLocks noGrp="1"/>
          </p:cNvSpPr>
          <p:nvPr>
            <p:ph type="body" idx="1"/>
          </p:nvPr>
        </p:nvSpPr>
        <p:spPr>
          <a:xfrm>
            <a:off x="304600" y="1475189"/>
            <a:ext cx="11582800" cy="5242321"/>
          </a:xfrm>
        </p:spPr>
        <p:txBody>
          <a:bodyPr/>
          <a:lstStyle/>
          <a:p>
            <a:pPr marL="608965" indent="-558165"/>
            <a:r>
              <a:rPr lang="en-US" sz="2800" b="1">
                <a:solidFill>
                  <a:srgbClr val="0070C0"/>
                </a:solidFill>
              </a:rPr>
              <a:t>“Data” Processing</a:t>
            </a:r>
            <a:endParaRPr lang="en-US"/>
          </a:p>
          <a:p>
            <a:pPr marL="1218565" lvl="1" indent="-558165"/>
            <a:r>
              <a:rPr lang="en-US" sz="2400"/>
              <a:t>Logistics team looking at the best way to categorize and organize information for the Response Team. </a:t>
            </a:r>
          </a:p>
          <a:p>
            <a:pPr marL="608965" indent="-558165"/>
            <a:endParaRPr lang="en-US" sz="2800"/>
          </a:p>
          <a:p>
            <a:pPr marL="608965" indent="-558165"/>
            <a:r>
              <a:rPr lang="en-US" sz="2800" b="1">
                <a:solidFill>
                  <a:srgbClr val="0070C0"/>
                </a:solidFill>
              </a:rPr>
              <a:t>Response Team</a:t>
            </a:r>
            <a:endParaRPr lang="en-US" sz="2800"/>
          </a:p>
          <a:p>
            <a:pPr marL="1218565" lvl="1" indent="-558165"/>
            <a:r>
              <a:rPr lang="en-US" sz="2400"/>
              <a:t>Role - determine what is necessary to adopt from public feedback and propose revisions for the B25 Report.</a:t>
            </a:r>
          </a:p>
          <a:p>
            <a:pPr marL="1218565" lvl="1" indent="-558165"/>
            <a:r>
              <a:rPr lang="en-US" sz="2400"/>
              <a:t>Jill Whitcomb, KC Filippino, Julie Lawson, Ken Hyer, Dave Montali (thank you!)</a:t>
            </a:r>
          </a:p>
          <a:p>
            <a:pPr marL="1218565" lvl="1" indent="-558165"/>
            <a:r>
              <a:rPr lang="en-US" sz="2400"/>
              <a:t>Regular meetings starting in August</a:t>
            </a:r>
          </a:p>
          <a:p>
            <a:pPr marL="659765" lvl="1" indent="0">
              <a:buNone/>
            </a:pPr>
            <a:endParaRPr lang="en-US" sz="2800"/>
          </a:p>
          <a:p>
            <a:pPr marL="608965" indent="-558165"/>
            <a:r>
              <a:rPr lang="en-US" sz="2800" b="1">
                <a:solidFill>
                  <a:srgbClr val="0070C0"/>
                </a:solidFill>
              </a:rPr>
              <a:t>Steering Committee - Comment Access</a:t>
            </a:r>
          </a:p>
          <a:p>
            <a:pPr marL="1218565" lvl="1" indent="-558165"/>
            <a:r>
              <a:rPr lang="en-US" sz="2400"/>
              <a:t>Individual comments will be copied over to the Beyond 2025 Small Groups. Can be updated every 1-2 weeks. </a:t>
            </a:r>
          </a:p>
          <a:p>
            <a:pPr marL="608965" indent="-558165"/>
            <a:endParaRPr lang="en-US" sz="2800"/>
          </a:p>
        </p:txBody>
      </p:sp>
      <p:sp>
        <p:nvSpPr>
          <p:cNvPr id="4" name="Google Shape;464;p49">
            <a:extLst>
              <a:ext uri="{FF2B5EF4-FFF2-40B4-BE49-F238E27FC236}">
                <a16:creationId xmlns:a16="http://schemas.microsoft.com/office/drawing/2014/main" id="{E04F51AB-A6BA-3D64-DCD6-21BB5ABC8A6C}"/>
              </a:ext>
            </a:extLst>
          </p:cNvPr>
          <p:cNvSpPr txBox="1">
            <a:spLocks/>
          </p:cNvSpPr>
          <p:nvPr/>
        </p:nvSpPr>
        <p:spPr>
          <a:xfrm>
            <a:off x="304600" y="660267"/>
            <a:ext cx="11582800" cy="664797"/>
          </a:xfrm>
          <a:prstGeom prst="rect">
            <a:avLst/>
          </a:prstGeom>
          <a:noFill/>
          <a:ln>
            <a:noFill/>
          </a:ln>
        </p:spPr>
        <p:txBody>
          <a:bodyPr spcFirstLastPara="1" vert="horz" wrap="square" lIns="0" tIns="0" rIns="0" bIns="0" rtlCol="0" anchor="t" anchorCtr="0">
            <a:spAutoFit/>
          </a:bodyPr>
          <a:lstStyle>
            <a:lvl1pPr lvl="0" algn="l" defTabSz="914400" rtl="0" eaLnBrk="1" latinLnBrk="0" hangingPunct="1">
              <a:lnSpc>
                <a:spcPct val="90000"/>
              </a:lnSpc>
              <a:spcBef>
                <a:spcPts val="0"/>
              </a:spcBef>
              <a:spcAft>
                <a:spcPts val="0"/>
              </a:spcAft>
              <a:buSzPts val="3600"/>
              <a:buFont typeface="Source Sans Pro"/>
              <a:buNone/>
              <a:defRPr sz="4800" b="1" i="0" kern="1200">
                <a:solidFill>
                  <a:schemeClr val="tx1"/>
                </a:solidFill>
                <a:latin typeface="Source Sans Pro" panose="020B0503030403020204" pitchFamily="34" charset="0"/>
                <a:ea typeface="Source Sans Pro" panose="020B0503030403020204" pitchFamily="34" charset="0"/>
                <a:cs typeface="Source Sans Pro" panose="020B0503030403020204" pitchFamily="34" charset="0"/>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Public Feedback Process</a:t>
            </a:r>
          </a:p>
        </p:txBody>
      </p:sp>
    </p:spTree>
    <p:extLst>
      <p:ext uri="{BB962C8B-B14F-4D97-AF65-F5344CB8AC3E}">
        <p14:creationId xmlns:p14="http://schemas.microsoft.com/office/powerpoint/2010/main" val="336628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6F10CA3-F087-76EB-5A39-5426C47BD0B7}"/>
              </a:ext>
            </a:extLst>
          </p:cNvPr>
          <p:cNvSpPr txBox="1">
            <a:spLocks/>
          </p:cNvSpPr>
          <p:nvPr/>
        </p:nvSpPr>
        <p:spPr>
          <a:xfrm>
            <a:off x="4516316" y="1020767"/>
            <a:ext cx="7482643" cy="13824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Source Sans Pro" panose="020B0503030403020204" pitchFamily="34" charset="0"/>
                <a:ea typeface="Source Sans Pro" panose="020B0503030403020204" pitchFamily="34" charset="0"/>
              </a:rPr>
              <a:t>Timeline for Report Review and Delivery </a:t>
            </a:r>
          </a:p>
          <a:p>
            <a:endParaRPr lang="en-US" b="1" dirty="0">
              <a:latin typeface="Source Sans Pro" panose="020B0503030403020204" pitchFamily="34" charset="0"/>
              <a:ea typeface="Source Sans Pro" panose="020B0503030403020204" pitchFamily="34" charset="0"/>
            </a:endParaRPr>
          </a:p>
        </p:txBody>
      </p:sp>
      <p:sp>
        <p:nvSpPr>
          <p:cNvPr id="13" name="Subtitle 2">
            <a:extLst>
              <a:ext uri="{FF2B5EF4-FFF2-40B4-BE49-F238E27FC236}">
                <a16:creationId xmlns:a16="http://schemas.microsoft.com/office/drawing/2014/main" id="{6CBF40ED-C316-D260-D641-A1903A377665}"/>
              </a:ext>
            </a:extLst>
          </p:cNvPr>
          <p:cNvSpPr txBox="1">
            <a:spLocks/>
          </p:cNvSpPr>
          <p:nvPr/>
        </p:nvSpPr>
        <p:spPr>
          <a:xfrm>
            <a:off x="4516316" y="2328677"/>
            <a:ext cx="7482643" cy="8089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lumMod val="75000"/>
                  </a:schemeClr>
                </a:solidFill>
                <a:latin typeface="Source Sans Pro" panose="020B0503030403020204" pitchFamily="34" charset="0"/>
                <a:ea typeface="Source Sans Pro" panose="020B0503030403020204" pitchFamily="34" charset="0"/>
              </a:rPr>
              <a:t>Anna Killius, CBC, B25 Committee Co-Chair</a:t>
            </a:r>
          </a:p>
          <a:p>
            <a:pPr marL="0" indent="0">
              <a:buNone/>
            </a:pPr>
            <a:r>
              <a:rPr lang="en-US" sz="2400" b="1" dirty="0">
                <a:solidFill>
                  <a:schemeClr val="accent5">
                    <a:lumMod val="75000"/>
                  </a:schemeClr>
                </a:solidFill>
                <a:latin typeface="Source Sans Pro" panose="020B0503030403020204" pitchFamily="34" charset="0"/>
                <a:ea typeface="Source Sans Pro" panose="020B0503030403020204" pitchFamily="34" charset="0"/>
              </a:rPr>
              <a:t>Martha Shimkin, CBPO/EPA, B25 Committee Co-Chair</a:t>
            </a:r>
          </a:p>
          <a:p>
            <a:pPr marL="0" indent="0">
              <a:buNone/>
            </a:pPr>
            <a:endParaRPr lang="en-US" sz="2400" b="1" dirty="0">
              <a:solidFill>
                <a:schemeClr val="accent5">
                  <a:lumMod val="75000"/>
                </a:schemeClr>
              </a:solidFill>
              <a:latin typeface="Source Sans Pro" panose="020B0503030403020204" pitchFamily="34" charset="0"/>
              <a:ea typeface="Source Sans Pro" panose="020B0503030403020204" pitchFamily="34" charset="0"/>
            </a:endParaRPr>
          </a:p>
        </p:txBody>
      </p:sp>
      <p:pic>
        <p:nvPicPr>
          <p:cNvPr id="2" name="Picture Placeholder 23" descr="A picture containing grass, plant, lush&#10;&#10;Description automatically generated">
            <a:extLst>
              <a:ext uri="{FF2B5EF4-FFF2-40B4-BE49-F238E27FC236}">
                <a16:creationId xmlns:a16="http://schemas.microsoft.com/office/drawing/2014/main" id="{394CA27F-9B9B-3993-DD04-35419F89FC5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3040" y="153806"/>
            <a:ext cx="4156222" cy="6291881"/>
          </a:xfrm>
          <a:prstGeom prst="rect">
            <a:avLst/>
          </a:prstGeom>
        </p:spPr>
      </p:pic>
    </p:spTree>
    <p:extLst>
      <p:ext uri="{BB962C8B-B14F-4D97-AF65-F5344CB8AC3E}">
        <p14:creationId xmlns:p14="http://schemas.microsoft.com/office/powerpoint/2010/main" val="4163735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Document_x0020_Creation_x0020_Date xmlns="4ffa91fb-a0ff-4ac5-b2db-65c790d184a4">2024-02-20T14:09:40+00:00</Document_x0020_Creation_x0020_Date>
    <Language xmlns="http://schemas.microsoft.com/sharepoint/v3">English</Languag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lcf76f155ced4ddcb4097134ff3c332f xmlns="1c831702-17ee-4d60-9d74-ca4538c5107d">
      <Terms xmlns="http://schemas.microsoft.com/office/infopath/2007/PartnerControls"/>
    </lcf76f155ced4ddcb4097134ff3c332f>
    <SharedWithUsers xmlns="2c5ee302-deea-4719-a15d-bc3014cbf5f7">
      <UserInfo>
        <DisplayName>Rachel Felver</DisplayName>
        <AccountId>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674AA8EF298842A0C81949199330EF" ma:contentTypeVersion="16" ma:contentTypeDescription="Create a new document." ma:contentTypeScope="" ma:versionID="13103cc9357df82b57770c0961fdb77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1c831702-17ee-4d60-9d74-ca4538c5107d" xmlns:ns6="2c5ee302-deea-4719-a15d-bc3014cbf5f7" targetNamespace="http://schemas.microsoft.com/office/2006/metadata/properties" ma:root="true" ma:fieldsID="4ca7c94165f007f65289d8cee716e71c" ns1:_="" ns2:_="" ns3:_="" ns4:_="" ns5:_="" ns6:_="">
    <xsd:import namespace="http://schemas.microsoft.com/sharepoint/v3"/>
    <xsd:import namespace="4ffa91fb-a0ff-4ac5-b2db-65c790d184a4"/>
    <xsd:import namespace="http://schemas.microsoft.com/sharepoint.v3"/>
    <xsd:import namespace="http://schemas.microsoft.com/sharepoint/v3/fields"/>
    <xsd:import namespace="1c831702-17ee-4d60-9d74-ca4538c5107d"/>
    <xsd:import namespace="2c5ee302-deea-4719-a15d-bc3014cbf5f7"/>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ObjectDetectorVersions" minOccurs="0"/>
                <xsd:element ref="ns5:MediaServiceDateTaken" minOccurs="0"/>
                <xsd:element ref="ns5:MediaServiceGenerationTime" minOccurs="0"/>
                <xsd:element ref="ns5:MediaServiceEventHashCode" minOccurs="0"/>
                <xsd:element ref="ns5:MediaLengthInSeconds" minOccurs="0"/>
                <xsd:element ref="ns5:lcf76f155ced4ddcb4097134ff3c332f" minOccurs="0"/>
                <xsd:element ref="ns5:MediaServiceLocation" minOccurs="0"/>
                <xsd:element ref="ns5:MediaServiceSearchPropertie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45a855f7-279c-427c-9117-2f29249be3ad}" ma:internalName="TaxCatchAllLabel" ma:readOnly="true" ma:showField="CatchAllDataLabel" ma:web="2c5ee302-deea-4719-a15d-bc3014cbf5f7">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45a855f7-279c-427c-9117-2f29249be3ad}" ma:internalName="TaxCatchAll" ma:showField="CatchAllData" ma:web="2c5ee302-deea-4719-a15d-bc3014cbf5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831702-17ee-4d60-9d74-ca4538c5107d"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Location" ma:index="39" nillable="true" ma:displayName="Location" ma:indexed="true" ma:internalName="MediaServiceLocation"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OCR" ma:index="4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5ee302-deea-4719-a15d-bc3014cbf5f7"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B893CB17-FB1A-43A2-A4AD-6A16F0ABC66A}">
  <ds:schemaRefs>
    <ds:schemaRef ds:uri="http://schemas.microsoft.com/sharepoint/v3/contenttype/forms"/>
  </ds:schemaRefs>
</ds:datastoreItem>
</file>

<file path=customXml/itemProps2.xml><?xml version="1.0" encoding="utf-8"?>
<ds:datastoreItem xmlns:ds="http://schemas.openxmlformats.org/officeDocument/2006/customXml" ds:itemID="{092D0A88-8280-465B-B662-E1D086E3ED7B}">
  <ds:schemaRefs>
    <ds:schemaRef ds:uri="http://schemas.microsoft.com/office/2006/documentManagement/types"/>
    <ds:schemaRef ds:uri="1c831702-17ee-4d60-9d74-ca4538c5107d"/>
    <ds:schemaRef ds:uri="http://purl.org/dc/dcmitype/"/>
    <ds:schemaRef ds:uri="http://schemas.microsoft.com/office/infopath/2007/PartnerControls"/>
    <ds:schemaRef ds:uri="http://purl.org/dc/elements/1.1/"/>
    <ds:schemaRef ds:uri="http://schemas.openxmlformats.org/package/2006/metadata/core-properties"/>
    <ds:schemaRef ds:uri="2c5ee302-deea-4719-a15d-bc3014cbf5f7"/>
    <ds:schemaRef ds:uri="http://schemas.microsoft.com/sharepoint/v3/fields"/>
    <ds:schemaRef ds:uri="http://schemas.microsoft.com/office/2006/metadata/properties"/>
    <ds:schemaRef ds:uri="http://schemas.microsoft.com/sharepoint/v3"/>
    <ds:schemaRef ds:uri="http://schemas.microsoft.com/sharepoint.v3"/>
    <ds:schemaRef ds:uri="4ffa91fb-a0ff-4ac5-b2db-65c790d184a4"/>
    <ds:schemaRef ds:uri="http://www.w3.org/XML/1998/namespace"/>
    <ds:schemaRef ds:uri="http://purl.org/dc/terms/"/>
  </ds:schemaRefs>
</ds:datastoreItem>
</file>

<file path=customXml/itemProps3.xml><?xml version="1.0" encoding="utf-8"?>
<ds:datastoreItem xmlns:ds="http://schemas.openxmlformats.org/officeDocument/2006/customXml" ds:itemID="{E52BD3CF-38FC-440B-A0BF-7244A023FCC8}">
  <ds:schemaRefs>
    <ds:schemaRef ds:uri="1c831702-17ee-4d60-9d74-ca4538c5107d"/>
    <ds:schemaRef ds:uri="2c5ee302-deea-4719-a15d-bc3014cbf5f7"/>
    <ds:schemaRef ds:uri="4ffa91fb-a0ff-4ac5-b2db-65c790d184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CC48A09-9D6C-448E-9E0D-2E3D537A0DE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1745</Words>
  <Application>Microsoft Office PowerPoint</Application>
  <PresentationFormat>Widescreen</PresentationFormat>
  <Paragraphs>275</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AvenirNext LT Pro Medium</vt:lpstr>
      <vt:lpstr>Calibri</vt:lpstr>
      <vt:lpstr>Calibri Light</vt:lpstr>
      <vt:lpstr>Source Sans Pro</vt:lpstr>
      <vt:lpstr>office theme</vt:lpstr>
      <vt:lpstr>PowerPoint Presentation</vt:lpstr>
      <vt:lpstr>Outcomes</vt:lpstr>
      <vt:lpstr>Agenda</vt:lpstr>
      <vt:lpstr>PowerPoint Presentation</vt:lpstr>
      <vt:lpstr>PowerPoint Presentation</vt:lpstr>
      <vt:lpstr>Public Feedback Reminder</vt:lpstr>
      <vt:lpstr>Public Feedback Update</vt:lpstr>
      <vt:lpstr>PowerPoint Presentation</vt:lpstr>
      <vt:lpstr>PowerPoint Presentation</vt:lpstr>
      <vt:lpstr>Proposed Timeline</vt:lpstr>
      <vt:lpstr>Timeline for Report Review and Delivery:</vt:lpstr>
      <vt:lpstr>Reflecting on Phase 1</vt:lpstr>
      <vt:lpstr>PowerPoint Presentation</vt:lpstr>
      <vt:lpstr>Preparing for Phase 2     </vt:lpstr>
      <vt:lpstr>PowerPoint Presentation</vt:lpstr>
      <vt:lpstr>PowerPoint Presentation</vt:lpstr>
      <vt:lpstr>Preparing for Phase 2     </vt:lpstr>
      <vt:lpstr>PowerPoint Presentation</vt:lpstr>
      <vt:lpstr>Breakout 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Brzezinski, Sarah</dc:creator>
  <cp:lastModifiedBy>Brzezinski, Sarah</cp:lastModifiedBy>
  <cp:revision>2</cp:revision>
  <cp:lastPrinted>2024-06-27T14:24:14Z</cp:lastPrinted>
  <dcterms:created xsi:type="dcterms:W3CDTF">2024-02-20T19:09:40Z</dcterms:created>
  <dcterms:modified xsi:type="dcterms:W3CDTF">2024-07-24T20:32:40Z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0x01010006674AA8EF298842A0C81949199330EF</vt:lpwstr>
  </property>
  <property fmtid="{D5CDD505-2E9C-101B-9397-08002B2CF9AE}" pid="4" name="e3f09c3df709400db2417a7161762d62">
    <vt:lpwstr/>
  </property>
  <property fmtid="{D5CDD505-2E9C-101B-9397-08002B2CF9AE}" pid="5" name="Document Type">
    <vt:lpwstr/>
  </property>
  <property fmtid="{D5CDD505-2E9C-101B-9397-08002B2CF9AE}" pid="6" name="EPA_x0020_Subject">
    <vt:lpwstr/>
  </property>
  <property fmtid="{D5CDD505-2E9C-101B-9397-08002B2CF9AE}" pid="7" name="MediaServiceImageTags">
    <vt:lpwstr/>
  </property>
  <property fmtid="{D5CDD505-2E9C-101B-9397-08002B2CF9AE}" pid="8" name="EPA Subject">
    <vt:lpwstr/>
  </property>
</Properties>
</file>