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65" r:id="rId3"/>
    <p:sldId id="260" r:id="rId4"/>
    <p:sldId id="258" r:id="rId5"/>
    <p:sldId id="259" r:id="rId6"/>
    <p:sldId id="261" r:id="rId7"/>
    <p:sldId id="263" r:id="rId8"/>
    <p:sldId id="264" r:id="rId9"/>
    <p:sldId id="26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2051" autoAdjust="0"/>
  </p:normalViewPr>
  <p:slideViewPr>
    <p:cSldViewPr snapToGrid="0">
      <p:cViewPr varScale="1">
        <p:scale>
          <a:sx n="114" d="100"/>
          <a:sy n="114" d="100"/>
        </p:scale>
        <p:origin x="15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CC935-39B5-4710-BD71-509E4B8CFB10}" type="datetimeFigureOut">
              <a:rPr lang="en-US" smtClean="0"/>
              <a:t>10/31/2023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41250-1477-4E2D-AE97-24BF9FC3F5AD}" type="slidenum">
              <a:rPr lang="en-US" smtClean="0"/>
              <a:t>‹#›</a:t>
            </a:fld>
            <a:endParaRPr lang="en-US"/>
          </a:p>
        </p:txBody>
      </p:sp>
    </p:spTree>
    <p:extLst>
      <p:ext uri="{BB962C8B-B14F-4D97-AF65-F5344CB8AC3E}">
        <p14:creationId xmlns:p14="http://schemas.microsoft.com/office/powerpoint/2010/main" val="388046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update from the Beyond 2025 Steering Committee- this is the group that is convening to develop recommendations for what the Bay Program should do after 2025. </a:t>
            </a:r>
          </a:p>
        </p:txBody>
      </p:sp>
      <p:sp>
        <p:nvSpPr>
          <p:cNvPr id="4" name="Slide Number Placeholder 3"/>
          <p:cNvSpPr>
            <a:spLocks noGrp="1"/>
          </p:cNvSpPr>
          <p:nvPr>
            <p:ph type="sldNum" sz="quarter" idx="5"/>
          </p:nvPr>
        </p:nvSpPr>
        <p:spPr/>
        <p:txBody>
          <a:bodyPr/>
          <a:lstStyle/>
          <a:p>
            <a:fld id="{42841250-1477-4E2D-AE97-24BF9FC3F5AD}" type="slidenum">
              <a:rPr lang="en-US" smtClean="0"/>
              <a:t>1</a:t>
            </a:fld>
            <a:endParaRPr lang="en-US"/>
          </a:p>
        </p:txBody>
      </p:sp>
    </p:spTree>
    <p:extLst>
      <p:ext uri="{BB962C8B-B14F-4D97-AF65-F5344CB8AC3E}">
        <p14:creationId xmlns:p14="http://schemas.microsoft.com/office/powerpoint/2010/main" val="2360306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in response to an Executive Council charge from 2022 – Charting a Course to 2025 and Beyond. The final Reaching 2025 report should be released any day now, so the focus is really shifting to what should happen beyond 2025</a:t>
            </a:r>
          </a:p>
        </p:txBody>
      </p:sp>
      <p:sp>
        <p:nvSpPr>
          <p:cNvPr id="4" name="Slide Number Placeholder 3"/>
          <p:cNvSpPr>
            <a:spLocks noGrp="1"/>
          </p:cNvSpPr>
          <p:nvPr>
            <p:ph type="sldNum" sz="quarter" idx="5"/>
          </p:nvPr>
        </p:nvSpPr>
        <p:spPr/>
        <p:txBody>
          <a:bodyPr/>
          <a:lstStyle/>
          <a:p>
            <a:fld id="{42841250-1477-4E2D-AE97-24BF9FC3F5AD}" type="slidenum">
              <a:rPr lang="en-US" smtClean="0"/>
              <a:t>2</a:t>
            </a:fld>
            <a:endParaRPr lang="en-US"/>
          </a:p>
        </p:txBody>
      </p:sp>
    </p:spTree>
    <p:extLst>
      <p:ext uri="{BB962C8B-B14F-4D97-AF65-F5344CB8AC3E}">
        <p14:creationId xmlns:p14="http://schemas.microsoft.com/office/powerpoint/2010/main" val="3839300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EC charged the Program with providing recommendations at the 2024 meeting, so this is an overview of the timeline for the work. We have been meeting as a Steering Committee since June and the meetings so far have been very process-oriented. So I am going to give a bit more detail on what that process is going to look like and what the plan is for digging into the substance.</a:t>
            </a:r>
          </a:p>
          <a:p>
            <a:endParaRPr lang="en-US" dirty="0"/>
          </a:p>
          <a:p>
            <a:r>
              <a:rPr lang="en-US" dirty="0"/>
              <a:t>ERG is a contractor that is helping with this work- they are conducting a program evaluation to help support the recommendations so this shows how their work will be running in parallel with the steering committee work. We approved their evaluation plan at the September meeting and they will likely be reaching out to get input from GITS and Workgroups as they go along their work. </a:t>
            </a:r>
          </a:p>
        </p:txBody>
      </p:sp>
      <p:sp>
        <p:nvSpPr>
          <p:cNvPr id="4" name="Slide Number Placeholder 3"/>
          <p:cNvSpPr>
            <a:spLocks noGrp="1"/>
          </p:cNvSpPr>
          <p:nvPr>
            <p:ph type="sldNum" sz="quarter" idx="5"/>
          </p:nvPr>
        </p:nvSpPr>
        <p:spPr/>
        <p:txBody>
          <a:bodyPr/>
          <a:lstStyle/>
          <a:p>
            <a:fld id="{42841250-1477-4E2D-AE97-24BF9FC3F5AD}" type="slidenum">
              <a:rPr lang="en-US" smtClean="0"/>
              <a:t>3</a:t>
            </a:fld>
            <a:endParaRPr lang="en-US"/>
          </a:p>
        </p:txBody>
      </p:sp>
    </p:spTree>
    <p:extLst>
      <p:ext uri="{BB962C8B-B14F-4D97-AF65-F5344CB8AC3E}">
        <p14:creationId xmlns:p14="http://schemas.microsoft.com/office/powerpoint/2010/main" val="3890960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picture what the SC is trying to do – evaluate where we are, where do we want to be, what we do, how we work and then based on that, start charting a path forward.</a:t>
            </a:r>
          </a:p>
          <a:p>
            <a:endParaRPr lang="en-US" dirty="0"/>
          </a:p>
          <a:p>
            <a:r>
              <a:rPr lang="en-US" dirty="0"/>
              <a:t>The evaluation of where we are is going to pull in the reaching 2025 report, but also the rising temps workshop report that many of us worked on as well as the forest buffer action strategies you all developed last year .</a:t>
            </a:r>
          </a:p>
          <a:p>
            <a:endParaRPr lang="en-US" dirty="0"/>
          </a:p>
        </p:txBody>
      </p:sp>
      <p:sp>
        <p:nvSpPr>
          <p:cNvPr id="4" name="Slide Number Placeholder 3"/>
          <p:cNvSpPr>
            <a:spLocks noGrp="1"/>
          </p:cNvSpPr>
          <p:nvPr>
            <p:ph type="sldNum" sz="quarter" idx="5"/>
          </p:nvPr>
        </p:nvSpPr>
        <p:spPr/>
        <p:txBody>
          <a:bodyPr/>
          <a:lstStyle/>
          <a:p>
            <a:fld id="{42841250-1477-4E2D-AE97-24BF9FC3F5AD}" type="slidenum">
              <a:rPr lang="en-US" smtClean="0"/>
              <a:t>4</a:t>
            </a:fld>
            <a:endParaRPr lang="en-US"/>
          </a:p>
        </p:txBody>
      </p:sp>
    </p:spTree>
    <p:extLst>
      <p:ext uri="{BB962C8B-B14F-4D97-AF65-F5344CB8AC3E}">
        <p14:creationId xmlns:p14="http://schemas.microsoft.com/office/powerpoint/2010/main" val="173699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many hours of meeting, this is the process that is outlined. Some components of the work will be led by the steering committee (green circle with SC), some components of the work will be led by ERG (orange hexagon), and there are multiple check points for GIT + WG involvement (yellow G triangle)</a:t>
            </a:r>
          </a:p>
          <a:p>
            <a:endParaRPr lang="en-US" dirty="0"/>
          </a:p>
          <a:p>
            <a:r>
              <a:rPr lang="en-US" dirty="0"/>
              <a:t>ERG’s program evaluation is going to focus on that organization/governance assessment and an impact assessment of goals and outcomes</a:t>
            </a:r>
          </a:p>
          <a:p>
            <a:endParaRPr lang="en-US" dirty="0"/>
          </a:p>
          <a:p>
            <a:r>
              <a:rPr lang="en-US" dirty="0"/>
              <a:t>The SC will be doing some visioning and delving into what they are calling “high profile topics” to help inform recommendations on the organizational structure, governance, adaptive management, and the Agreement </a:t>
            </a:r>
          </a:p>
        </p:txBody>
      </p:sp>
      <p:sp>
        <p:nvSpPr>
          <p:cNvPr id="4" name="Slide Number Placeholder 3"/>
          <p:cNvSpPr>
            <a:spLocks noGrp="1"/>
          </p:cNvSpPr>
          <p:nvPr>
            <p:ph type="sldNum" sz="quarter" idx="5"/>
          </p:nvPr>
        </p:nvSpPr>
        <p:spPr/>
        <p:txBody>
          <a:bodyPr/>
          <a:lstStyle/>
          <a:p>
            <a:fld id="{42841250-1477-4E2D-AE97-24BF9FC3F5AD}" type="slidenum">
              <a:rPr lang="en-US" smtClean="0"/>
              <a:t>5</a:t>
            </a:fld>
            <a:endParaRPr lang="en-US"/>
          </a:p>
        </p:txBody>
      </p:sp>
    </p:spTree>
    <p:extLst>
      <p:ext uri="{BB962C8B-B14F-4D97-AF65-F5344CB8AC3E}">
        <p14:creationId xmlns:p14="http://schemas.microsoft.com/office/powerpoint/2010/main" val="44359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dividing up into Small Groups to delve into those ‘high profile topics”. At the meeting last week we more or less coalesced around what those topics will be </a:t>
            </a:r>
          </a:p>
        </p:txBody>
      </p:sp>
      <p:sp>
        <p:nvSpPr>
          <p:cNvPr id="4" name="Slide Number Placeholder 3"/>
          <p:cNvSpPr>
            <a:spLocks noGrp="1"/>
          </p:cNvSpPr>
          <p:nvPr>
            <p:ph type="sldNum" sz="quarter" idx="5"/>
          </p:nvPr>
        </p:nvSpPr>
        <p:spPr/>
        <p:txBody>
          <a:bodyPr/>
          <a:lstStyle/>
          <a:p>
            <a:fld id="{42841250-1477-4E2D-AE97-24BF9FC3F5AD}" type="slidenum">
              <a:rPr lang="en-US" smtClean="0"/>
              <a:t>6</a:t>
            </a:fld>
            <a:endParaRPr lang="en-US"/>
          </a:p>
        </p:txBody>
      </p:sp>
    </p:spTree>
    <p:extLst>
      <p:ext uri="{BB962C8B-B14F-4D97-AF65-F5344CB8AC3E}">
        <p14:creationId xmlns:p14="http://schemas.microsoft.com/office/powerpoint/2010/main" val="4248650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tried to move towards having a fewer number of groups to discourage siloing and reduce the logistical burden of organizing these groups. They are meant to be sticky topics that we really need to grapple with as we think about the next phase of the partnership </a:t>
            </a:r>
          </a:p>
          <a:p>
            <a:endParaRPr lang="en-US" dirty="0"/>
          </a:p>
          <a:p>
            <a:r>
              <a:rPr lang="en-US" dirty="0"/>
              <a:t>“healthy watersheds” originally started off a “lands” group that would focus more on land conservation and restoration and more terrestrial living resources</a:t>
            </a:r>
          </a:p>
        </p:txBody>
      </p:sp>
      <p:sp>
        <p:nvSpPr>
          <p:cNvPr id="4" name="Slide Number Placeholder 3"/>
          <p:cNvSpPr>
            <a:spLocks noGrp="1"/>
          </p:cNvSpPr>
          <p:nvPr>
            <p:ph type="sldNum" sz="quarter" idx="5"/>
          </p:nvPr>
        </p:nvSpPr>
        <p:spPr/>
        <p:txBody>
          <a:bodyPr/>
          <a:lstStyle/>
          <a:p>
            <a:fld id="{42841250-1477-4E2D-AE97-24BF9FC3F5AD}" type="slidenum">
              <a:rPr lang="en-US" smtClean="0"/>
              <a:t>7</a:t>
            </a:fld>
            <a:endParaRPr lang="en-US"/>
          </a:p>
        </p:txBody>
      </p:sp>
    </p:spTree>
    <p:extLst>
      <p:ext uri="{BB962C8B-B14F-4D97-AF65-F5344CB8AC3E}">
        <p14:creationId xmlns:p14="http://schemas.microsoft.com/office/powerpoint/2010/main" val="3788875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might get modified slightly based on input from the last meeting, but the idea is that each group will address the 3 Vs as well as a set of cross-cutting considerations. </a:t>
            </a:r>
          </a:p>
          <a:p>
            <a:endParaRPr lang="en-US" dirty="0"/>
          </a:p>
          <a:p>
            <a:r>
              <a:rPr lang="en-US" dirty="0"/>
              <a:t>Some of the extra sticky topics (like climate and people) will be both focal topics and cross cutting considerations that each group will need to consider</a:t>
            </a:r>
          </a:p>
        </p:txBody>
      </p:sp>
      <p:sp>
        <p:nvSpPr>
          <p:cNvPr id="4" name="Slide Number Placeholder 3"/>
          <p:cNvSpPr>
            <a:spLocks noGrp="1"/>
          </p:cNvSpPr>
          <p:nvPr>
            <p:ph type="sldNum" sz="quarter" idx="5"/>
          </p:nvPr>
        </p:nvSpPr>
        <p:spPr/>
        <p:txBody>
          <a:bodyPr/>
          <a:lstStyle/>
          <a:p>
            <a:fld id="{42841250-1477-4E2D-AE97-24BF9FC3F5AD}" type="slidenum">
              <a:rPr lang="en-US" smtClean="0"/>
              <a:t>8</a:t>
            </a:fld>
            <a:endParaRPr lang="en-US"/>
          </a:p>
        </p:txBody>
      </p:sp>
    </p:spTree>
    <p:extLst>
      <p:ext uri="{BB962C8B-B14F-4D97-AF65-F5344CB8AC3E}">
        <p14:creationId xmlns:p14="http://schemas.microsoft.com/office/powerpoint/2010/main" val="2840252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proposed workplan- allegedly initial work in the small groups is going to happen quickly to help organize full steering committee discussions in January. May be reaching out to some of you for input or involvement once we start getting organized within our healthy watersheds group. </a:t>
            </a:r>
          </a:p>
        </p:txBody>
      </p:sp>
      <p:sp>
        <p:nvSpPr>
          <p:cNvPr id="4" name="Slide Number Placeholder 3"/>
          <p:cNvSpPr>
            <a:spLocks noGrp="1"/>
          </p:cNvSpPr>
          <p:nvPr>
            <p:ph type="sldNum" sz="quarter" idx="5"/>
          </p:nvPr>
        </p:nvSpPr>
        <p:spPr/>
        <p:txBody>
          <a:bodyPr/>
          <a:lstStyle/>
          <a:p>
            <a:fld id="{42841250-1477-4E2D-AE97-24BF9FC3F5AD}" type="slidenum">
              <a:rPr lang="en-US" smtClean="0"/>
              <a:t>9</a:t>
            </a:fld>
            <a:endParaRPr lang="en-US"/>
          </a:p>
        </p:txBody>
      </p:sp>
    </p:spTree>
    <p:extLst>
      <p:ext uri="{BB962C8B-B14F-4D97-AF65-F5344CB8AC3E}">
        <p14:creationId xmlns:p14="http://schemas.microsoft.com/office/powerpoint/2010/main" val="1753974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AA41F8-C1B0-4DFC-93DE-128063F3B338}"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2974A-2579-4FC6-B452-041C2EB4A1DF}" type="slidenum">
              <a:rPr lang="en-US" smtClean="0"/>
              <a:t>‹#›</a:t>
            </a:fld>
            <a:endParaRPr lang="en-US"/>
          </a:p>
        </p:txBody>
      </p:sp>
    </p:spTree>
    <p:extLst>
      <p:ext uri="{BB962C8B-B14F-4D97-AF65-F5344CB8AC3E}">
        <p14:creationId xmlns:p14="http://schemas.microsoft.com/office/powerpoint/2010/main" val="3513125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AA41F8-C1B0-4DFC-93DE-128063F3B338}"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2974A-2579-4FC6-B452-041C2EB4A1DF}" type="slidenum">
              <a:rPr lang="en-US" smtClean="0"/>
              <a:t>‹#›</a:t>
            </a:fld>
            <a:endParaRPr lang="en-US"/>
          </a:p>
        </p:txBody>
      </p:sp>
    </p:spTree>
    <p:extLst>
      <p:ext uri="{BB962C8B-B14F-4D97-AF65-F5344CB8AC3E}">
        <p14:creationId xmlns:p14="http://schemas.microsoft.com/office/powerpoint/2010/main" val="284708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AA41F8-C1B0-4DFC-93DE-128063F3B338}"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2974A-2579-4FC6-B452-041C2EB4A1DF}" type="slidenum">
              <a:rPr lang="en-US" smtClean="0"/>
              <a:t>‹#›</a:t>
            </a:fld>
            <a:endParaRPr lang="en-US"/>
          </a:p>
        </p:txBody>
      </p:sp>
    </p:spTree>
    <p:extLst>
      <p:ext uri="{BB962C8B-B14F-4D97-AF65-F5344CB8AC3E}">
        <p14:creationId xmlns:p14="http://schemas.microsoft.com/office/powerpoint/2010/main" val="144991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AA41F8-C1B0-4DFC-93DE-128063F3B338}"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2974A-2579-4FC6-B452-041C2EB4A1DF}" type="slidenum">
              <a:rPr lang="en-US" smtClean="0"/>
              <a:t>‹#›</a:t>
            </a:fld>
            <a:endParaRPr lang="en-US"/>
          </a:p>
        </p:txBody>
      </p:sp>
    </p:spTree>
    <p:extLst>
      <p:ext uri="{BB962C8B-B14F-4D97-AF65-F5344CB8AC3E}">
        <p14:creationId xmlns:p14="http://schemas.microsoft.com/office/powerpoint/2010/main" val="319421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AA41F8-C1B0-4DFC-93DE-128063F3B338}"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2974A-2579-4FC6-B452-041C2EB4A1DF}" type="slidenum">
              <a:rPr lang="en-US" smtClean="0"/>
              <a:t>‹#›</a:t>
            </a:fld>
            <a:endParaRPr lang="en-US"/>
          </a:p>
        </p:txBody>
      </p:sp>
    </p:spTree>
    <p:extLst>
      <p:ext uri="{BB962C8B-B14F-4D97-AF65-F5344CB8AC3E}">
        <p14:creationId xmlns:p14="http://schemas.microsoft.com/office/powerpoint/2010/main" val="1687450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AA41F8-C1B0-4DFC-93DE-128063F3B338}"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2974A-2579-4FC6-B452-041C2EB4A1DF}" type="slidenum">
              <a:rPr lang="en-US" smtClean="0"/>
              <a:t>‹#›</a:t>
            </a:fld>
            <a:endParaRPr lang="en-US"/>
          </a:p>
        </p:txBody>
      </p:sp>
    </p:spTree>
    <p:extLst>
      <p:ext uri="{BB962C8B-B14F-4D97-AF65-F5344CB8AC3E}">
        <p14:creationId xmlns:p14="http://schemas.microsoft.com/office/powerpoint/2010/main" val="369010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AA41F8-C1B0-4DFC-93DE-128063F3B338}" type="datetimeFigureOut">
              <a:rPr lang="en-US" smtClean="0"/>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2974A-2579-4FC6-B452-041C2EB4A1DF}" type="slidenum">
              <a:rPr lang="en-US" smtClean="0"/>
              <a:t>‹#›</a:t>
            </a:fld>
            <a:endParaRPr lang="en-US"/>
          </a:p>
        </p:txBody>
      </p:sp>
    </p:spTree>
    <p:extLst>
      <p:ext uri="{BB962C8B-B14F-4D97-AF65-F5344CB8AC3E}">
        <p14:creationId xmlns:p14="http://schemas.microsoft.com/office/powerpoint/2010/main" val="198486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AA41F8-C1B0-4DFC-93DE-128063F3B338}" type="datetimeFigureOut">
              <a:rPr lang="en-US" smtClean="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2974A-2579-4FC6-B452-041C2EB4A1DF}" type="slidenum">
              <a:rPr lang="en-US" smtClean="0"/>
              <a:t>‹#›</a:t>
            </a:fld>
            <a:endParaRPr lang="en-US"/>
          </a:p>
        </p:txBody>
      </p:sp>
    </p:spTree>
    <p:extLst>
      <p:ext uri="{BB962C8B-B14F-4D97-AF65-F5344CB8AC3E}">
        <p14:creationId xmlns:p14="http://schemas.microsoft.com/office/powerpoint/2010/main" val="356164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A41F8-C1B0-4DFC-93DE-128063F3B338}" type="datetimeFigureOut">
              <a:rPr lang="en-US" smtClean="0"/>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2974A-2579-4FC6-B452-041C2EB4A1DF}" type="slidenum">
              <a:rPr lang="en-US" smtClean="0"/>
              <a:t>‹#›</a:t>
            </a:fld>
            <a:endParaRPr lang="en-US"/>
          </a:p>
        </p:txBody>
      </p:sp>
    </p:spTree>
    <p:extLst>
      <p:ext uri="{BB962C8B-B14F-4D97-AF65-F5344CB8AC3E}">
        <p14:creationId xmlns:p14="http://schemas.microsoft.com/office/powerpoint/2010/main" val="3861636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AA41F8-C1B0-4DFC-93DE-128063F3B338}"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2974A-2579-4FC6-B452-041C2EB4A1DF}" type="slidenum">
              <a:rPr lang="en-US" smtClean="0"/>
              <a:t>‹#›</a:t>
            </a:fld>
            <a:endParaRPr lang="en-US"/>
          </a:p>
        </p:txBody>
      </p:sp>
    </p:spTree>
    <p:extLst>
      <p:ext uri="{BB962C8B-B14F-4D97-AF65-F5344CB8AC3E}">
        <p14:creationId xmlns:p14="http://schemas.microsoft.com/office/powerpoint/2010/main" val="4164313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AA41F8-C1B0-4DFC-93DE-128063F3B338}"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2974A-2579-4FC6-B452-041C2EB4A1DF}" type="slidenum">
              <a:rPr lang="en-US" smtClean="0"/>
              <a:t>‹#›</a:t>
            </a:fld>
            <a:endParaRPr lang="en-US"/>
          </a:p>
        </p:txBody>
      </p:sp>
    </p:spTree>
    <p:extLst>
      <p:ext uri="{BB962C8B-B14F-4D97-AF65-F5344CB8AC3E}">
        <p14:creationId xmlns:p14="http://schemas.microsoft.com/office/powerpoint/2010/main" val="4006839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A41F8-C1B0-4DFC-93DE-128063F3B338}" type="datetimeFigureOut">
              <a:rPr lang="en-US" smtClean="0"/>
              <a:t>10/30/2023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2974A-2579-4FC6-B452-041C2EB4A1DF}" type="slidenum">
              <a:rPr lang="en-US" smtClean="0"/>
              <a:t>‹#›</a:t>
            </a:fld>
            <a:endParaRPr lang="en-US"/>
          </a:p>
        </p:txBody>
      </p:sp>
    </p:spTree>
    <p:extLst>
      <p:ext uri="{BB962C8B-B14F-4D97-AF65-F5344CB8AC3E}">
        <p14:creationId xmlns:p14="http://schemas.microsoft.com/office/powerpoint/2010/main" val="1656526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4473" y="3999155"/>
            <a:ext cx="3328147" cy="1927412"/>
            <a:chOff x="0" y="4532376"/>
            <a:chExt cx="3771900" cy="2184400"/>
          </a:xfrm>
        </p:grpSpPr>
        <p:pic>
          <p:nvPicPr>
            <p:cNvPr id="3" name="object 3"/>
            <p:cNvPicPr/>
            <p:nvPr/>
          </p:nvPicPr>
          <p:blipFill>
            <a:blip r:embed="rId3" cstate="print"/>
            <a:stretch>
              <a:fillRect/>
            </a:stretch>
          </p:blipFill>
          <p:spPr>
            <a:xfrm>
              <a:off x="0" y="4532376"/>
              <a:ext cx="3171443" cy="2183891"/>
            </a:xfrm>
            <a:prstGeom prst="rect">
              <a:avLst/>
            </a:prstGeom>
          </p:spPr>
        </p:pic>
        <p:sp>
          <p:nvSpPr>
            <p:cNvPr id="4" name="object 4"/>
            <p:cNvSpPr/>
            <p:nvPr/>
          </p:nvSpPr>
          <p:spPr>
            <a:xfrm>
              <a:off x="0" y="5707380"/>
              <a:ext cx="3771900" cy="1009015"/>
            </a:xfrm>
            <a:custGeom>
              <a:avLst/>
              <a:gdLst/>
              <a:ahLst/>
              <a:cxnLst/>
              <a:rect l="l" t="t" r="r" b="b"/>
              <a:pathLst>
                <a:path w="3771900" h="1009015">
                  <a:moveTo>
                    <a:pt x="3771900" y="1008887"/>
                  </a:moveTo>
                  <a:lnTo>
                    <a:pt x="3736848" y="1008887"/>
                  </a:lnTo>
                  <a:lnTo>
                    <a:pt x="3671316" y="979931"/>
                  </a:lnTo>
                  <a:lnTo>
                    <a:pt x="3625320" y="962768"/>
                  </a:lnTo>
                  <a:lnTo>
                    <a:pt x="3578791" y="946563"/>
                  </a:lnTo>
                  <a:lnTo>
                    <a:pt x="3531756" y="931346"/>
                  </a:lnTo>
                  <a:lnTo>
                    <a:pt x="3484241" y="917141"/>
                  </a:lnTo>
                  <a:lnTo>
                    <a:pt x="3436273" y="903976"/>
                  </a:lnTo>
                  <a:lnTo>
                    <a:pt x="3387878" y="891877"/>
                  </a:lnTo>
                  <a:lnTo>
                    <a:pt x="3339083" y="880872"/>
                  </a:lnTo>
                  <a:lnTo>
                    <a:pt x="3289833" y="871309"/>
                  </a:lnTo>
                  <a:lnTo>
                    <a:pt x="3239716" y="862851"/>
                  </a:lnTo>
                  <a:lnTo>
                    <a:pt x="3188885" y="855359"/>
                  </a:lnTo>
                  <a:lnTo>
                    <a:pt x="3137489" y="848694"/>
                  </a:lnTo>
                  <a:lnTo>
                    <a:pt x="3085679" y="842719"/>
                  </a:lnTo>
                  <a:lnTo>
                    <a:pt x="3033606" y="837296"/>
                  </a:lnTo>
                  <a:lnTo>
                    <a:pt x="2981420" y="832287"/>
                  </a:lnTo>
                  <a:lnTo>
                    <a:pt x="2877311" y="822960"/>
                  </a:lnTo>
                  <a:lnTo>
                    <a:pt x="2624506" y="801330"/>
                  </a:lnTo>
                  <a:lnTo>
                    <a:pt x="2526654" y="793592"/>
                  </a:lnTo>
                  <a:lnTo>
                    <a:pt x="2429352" y="786542"/>
                  </a:lnTo>
                  <a:lnTo>
                    <a:pt x="2380632" y="783308"/>
                  </a:lnTo>
                  <a:lnTo>
                    <a:pt x="2297430" y="778263"/>
                  </a:lnTo>
                  <a:lnTo>
                    <a:pt x="2194559" y="774191"/>
                  </a:lnTo>
                  <a:lnTo>
                    <a:pt x="2032825" y="765238"/>
                  </a:lnTo>
                  <a:lnTo>
                    <a:pt x="1978490" y="761774"/>
                  </a:lnTo>
                  <a:lnTo>
                    <a:pt x="1924155" y="757717"/>
                  </a:lnTo>
                  <a:lnTo>
                    <a:pt x="1869948" y="752856"/>
                  </a:lnTo>
                  <a:lnTo>
                    <a:pt x="1815225" y="746393"/>
                  </a:lnTo>
                  <a:lnTo>
                    <a:pt x="1760840" y="739252"/>
                  </a:lnTo>
                  <a:lnTo>
                    <a:pt x="1706880" y="731520"/>
                  </a:lnTo>
                  <a:lnTo>
                    <a:pt x="1653427" y="723279"/>
                  </a:lnTo>
                  <a:lnTo>
                    <a:pt x="1600566" y="714614"/>
                  </a:lnTo>
                  <a:lnTo>
                    <a:pt x="1548383" y="705612"/>
                  </a:lnTo>
                  <a:lnTo>
                    <a:pt x="1410356" y="684395"/>
                  </a:lnTo>
                  <a:lnTo>
                    <a:pt x="1360593" y="677107"/>
                  </a:lnTo>
                  <a:lnTo>
                    <a:pt x="922397" y="615013"/>
                  </a:lnTo>
                  <a:lnTo>
                    <a:pt x="873776" y="607429"/>
                  </a:lnTo>
                  <a:lnTo>
                    <a:pt x="824203" y="598968"/>
                  </a:lnTo>
                  <a:lnTo>
                    <a:pt x="774484" y="589556"/>
                  </a:lnTo>
                  <a:lnTo>
                    <a:pt x="725424" y="579119"/>
                  </a:lnTo>
                  <a:lnTo>
                    <a:pt x="670023" y="564867"/>
                  </a:lnTo>
                  <a:lnTo>
                    <a:pt x="619085" y="549590"/>
                  </a:lnTo>
                  <a:lnTo>
                    <a:pt x="572682" y="533363"/>
                  </a:lnTo>
                  <a:lnTo>
                    <a:pt x="530888" y="516258"/>
                  </a:lnTo>
                  <a:lnTo>
                    <a:pt x="493776" y="498348"/>
                  </a:lnTo>
                  <a:lnTo>
                    <a:pt x="443126" y="467367"/>
                  </a:lnTo>
                  <a:lnTo>
                    <a:pt x="399478" y="434530"/>
                  </a:lnTo>
                  <a:lnTo>
                    <a:pt x="360687" y="400835"/>
                  </a:lnTo>
                  <a:lnTo>
                    <a:pt x="324612" y="367284"/>
                  </a:lnTo>
                  <a:lnTo>
                    <a:pt x="309371" y="351472"/>
                  </a:lnTo>
                  <a:lnTo>
                    <a:pt x="301894" y="343923"/>
                  </a:lnTo>
                  <a:lnTo>
                    <a:pt x="274439" y="318777"/>
                  </a:lnTo>
                  <a:lnTo>
                    <a:pt x="254317" y="301180"/>
                  </a:lnTo>
                  <a:lnTo>
                    <a:pt x="233910" y="283868"/>
                  </a:lnTo>
                  <a:lnTo>
                    <a:pt x="213359" y="266700"/>
                  </a:lnTo>
                  <a:lnTo>
                    <a:pt x="175307" y="232386"/>
                  </a:lnTo>
                  <a:lnTo>
                    <a:pt x="137541" y="197929"/>
                  </a:lnTo>
                  <a:lnTo>
                    <a:pt x="101488" y="163187"/>
                  </a:lnTo>
                  <a:lnTo>
                    <a:pt x="68580" y="128016"/>
                  </a:lnTo>
                  <a:lnTo>
                    <a:pt x="0" y="36576"/>
                  </a:lnTo>
                  <a:lnTo>
                    <a:pt x="0" y="0"/>
                  </a:lnTo>
                  <a:lnTo>
                    <a:pt x="15240" y="21336"/>
                  </a:lnTo>
                  <a:lnTo>
                    <a:pt x="31837" y="46720"/>
                  </a:lnTo>
                  <a:lnTo>
                    <a:pt x="49720" y="72390"/>
                  </a:lnTo>
                  <a:lnTo>
                    <a:pt x="89916" y="123444"/>
                  </a:lnTo>
                  <a:lnTo>
                    <a:pt x="122610" y="158591"/>
                  </a:lnTo>
                  <a:lnTo>
                    <a:pt x="158305" y="193166"/>
                  </a:lnTo>
                  <a:lnTo>
                    <a:pt x="196000" y="227171"/>
                  </a:lnTo>
                  <a:lnTo>
                    <a:pt x="234695" y="260604"/>
                  </a:lnTo>
                  <a:lnTo>
                    <a:pt x="313943" y="330708"/>
                  </a:lnTo>
                  <a:lnTo>
                    <a:pt x="329946" y="346519"/>
                  </a:lnTo>
                  <a:lnTo>
                    <a:pt x="337947" y="354068"/>
                  </a:lnTo>
                  <a:lnTo>
                    <a:pt x="345948" y="361187"/>
                  </a:lnTo>
                  <a:lnTo>
                    <a:pt x="381738" y="395358"/>
                  </a:lnTo>
                  <a:lnTo>
                    <a:pt x="419671" y="428815"/>
                  </a:lnTo>
                  <a:lnTo>
                    <a:pt x="461891" y="460843"/>
                  </a:lnTo>
                  <a:lnTo>
                    <a:pt x="510539" y="490728"/>
                  </a:lnTo>
                  <a:lnTo>
                    <a:pt x="546725" y="508467"/>
                  </a:lnTo>
                  <a:lnTo>
                    <a:pt x="587520" y="525109"/>
                  </a:lnTo>
                  <a:lnTo>
                    <a:pt x="632776" y="540654"/>
                  </a:lnTo>
                  <a:lnTo>
                    <a:pt x="682349" y="555101"/>
                  </a:lnTo>
                  <a:lnTo>
                    <a:pt x="736091" y="568452"/>
                  </a:lnTo>
                  <a:lnTo>
                    <a:pt x="784238" y="578742"/>
                  </a:lnTo>
                  <a:lnTo>
                    <a:pt x="833042" y="587861"/>
                  </a:lnTo>
                  <a:lnTo>
                    <a:pt x="881701" y="596103"/>
                  </a:lnTo>
                  <a:lnTo>
                    <a:pt x="975360" y="611124"/>
                  </a:lnTo>
                  <a:lnTo>
                    <a:pt x="1168908" y="638556"/>
                  </a:lnTo>
                  <a:lnTo>
                    <a:pt x="1218021" y="644891"/>
                  </a:lnTo>
                  <a:lnTo>
                    <a:pt x="1267685" y="651651"/>
                  </a:lnTo>
                  <a:lnTo>
                    <a:pt x="1317688" y="658748"/>
                  </a:lnTo>
                  <a:lnTo>
                    <a:pt x="1417863" y="673622"/>
                  </a:lnTo>
                  <a:lnTo>
                    <a:pt x="1556004" y="694943"/>
                  </a:lnTo>
                  <a:lnTo>
                    <a:pt x="1660652" y="711877"/>
                  </a:lnTo>
                  <a:lnTo>
                    <a:pt x="1713738" y="720090"/>
                  </a:lnTo>
                  <a:lnTo>
                    <a:pt x="1767332" y="727794"/>
                  </a:lnTo>
                  <a:lnTo>
                    <a:pt x="1821434" y="734737"/>
                  </a:lnTo>
                  <a:lnTo>
                    <a:pt x="1876044" y="740664"/>
                  </a:lnTo>
                  <a:lnTo>
                    <a:pt x="1928967" y="746160"/>
                  </a:lnTo>
                  <a:lnTo>
                    <a:pt x="1982441" y="750598"/>
                  </a:lnTo>
                  <a:lnTo>
                    <a:pt x="2036254" y="754189"/>
                  </a:lnTo>
                  <a:lnTo>
                    <a:pt x="2090194" y="757145"/>
                  </a:lnTo>
                  <a:lnTo>
                    <a:pt x="2144049" y="759678"/>
                  </a:lnTo>
                  <a:lnTo>
                    <a:pt x="2231255" y="763404"/>
                  </a:lnTo>
                  <a:lnTo>
                    <a:pt x="2265616" y="765238"/>
                  </a:lnTo>
                  <a:lnTo>
                    <a:pt x="2334767" y="769620"/>
                  </a:lnTo>
                  <a:lnTo>
                    <a:pt x="2383681" y="772261"/>
                  </a:lnTo>
                  <a:lnTo>
                    <a:pt x="2432409" y="775184"/>
                  </a:lnTo>
                  <a:lnTo>
                    <a:pt x="2481068" y="778368"/>
                  </a:lnTo>
                  <a:lnTo>
                    <a:pt x="2529775" y="781793"/>
                  </a:lnTo>
                  <a:lnTo>
                    <a:pt x="2578648" y="785438"/>
                  </a:lnTo>
                  <a:lnTo>
                    <a:pt x="2677354" y="793304"/>
                  </a:lnTo>
                  <a:lnTo>
                    <a:pt x="2881883" y="810768"/>
                  </a:lnTo>
                  <a:lnTo>
                    <a:pt x="3039364" y="826177"/>
                  </a:lnTo>
                  <a:lnTo>
                    <a:pt x="3091782" y="831790"/>
                  </a:lnTo>
                  <a:lnTo>
                    <a:pt x="3143974" y="837892"/>
                  </a:lnTo>
                  <a:lnTo>
                    <a:pt x="3195827" y="844634"/>
                  </a:lnTo>
                  <a:lnTo>
                    <a:pt x="3247230" y="852166"/>
                  </a:lnTo>
                  <a:lnTo>
                    <a:pt x="3298067" y="860639"/>
                  </a:lnTo>
                  <a:lnTo>
                    <a:pt x="3348227" y="870204"/>
                  </a:lnTo>
                  <a:lnTo>
                    <a:pt x="3398240" y="881214"/>
                  </a:lnTo>
                  <a:lnTo>
                    <a:pt x="3447692" y="893343"/>
                  </a:lnTo>
                  <a:lnTo>
                    <a:pt x="3496584" y="906593"/>
                  </a:lnTo>
                  <a:lnTo>
                    <a:pt x="3544917" y="920962"/>
                  </a:lnTo>
                  <a:lnTo>
                    <a:pt x="3592690" y="936451"/>
                  </a:lnTo>
                  <a:lnTo>
                    <a:pt x="3639902" y="953059"/>
                  </a:lnTo>
                  <a:lnTo>
                    <a:pt x="3686556" y="970787"/>
                  </a:lnTo>
                  <a:lnTo>
                    <a:pt x="3771900" y="1008887"/>
                  </a:lnTo>
                  <a:close/>
                </a:path>
              </a:pathLst>
            </a:custGeom>
            <a:solidFill>
              <a:srgbClr val="FBD123"/>
            </a:solidFill>
          </p:spPr>
          <p:txBody>
            <a:bodyPr wrap="square" lIns="0" tIns="0" rIns="0" bIns="0" rtlCol="0"/>
            <a:lstStyle/>
            <a:p>
              <a:endParaRPr sz="1588"/>
            </a:p>
          </p:txBody>
        </p:sp>
      </p:grpSp>
      <p:pic>
        <p:nvPicPr>
          <p:cNvPr id="5" name="object 5"/>
          <p:cNvPicPr/>
          <p:nvPr/>
        </p:nvPicPr>
        <p:blipFill>
          <a:blip r:embed="rId4" cstate="print"/>
          <a:stretch>
            <a:fillRect/>
          </a:stretch>
        </p:blipFill>
        <p:spPr>
          <a:xfrm>
            <a:off x="6600671" y="4491319"/>
            <a:ext cx="2229649" cy="1261696"/>
          </a:xfrm>
          <a:prstGeom prst="rect">
            <a:avLst/>
          </a:prstGeom>
        </p:spPr>
      </p:pic>
      <p:sp>
        <p:nvSpPr>
          <p:cNvPr id="6" name="object 6"/>
          <p:cNvSpPr txBox="1"/>
          <p:nvPr/>
        </p:nvSpPr>
        <p:spPr>
          <a:xfrm>
            <a:off x="1726190" y="4375199"/>
            <a:ext cx="4207249" cy="504192"/>
          </a:xfrm>
          <a:prstGeom prst="rect">
            <a:avLst/>
          </a:prstGeom>
        </p:spPr>
        <p:txBody>
          <a:bodyPr vert="horz" wrap="square" lIns="0" tIns="15128" rIns="0" bIns="0" rtlCol="0">
            <a:spAutoFit/>
          </a:bodyPr>
          <a:lstStyle/>
          <a:p>
            <a:pPr marL="11206">
              <a:spcBef>
                <a:spcPts val="119"/>
              </a:spcBef>
            </a:pPr>
            <a:r>
              <a:rPr lang="en-US" sz="3177" b="1" dirty="0">
                <a:solidFill>
                  <a:srgbClr val="5D5D5D"/>
                </a:solidFill>
                <a:latin typeface="Century Gothic"/>
                <a:cs typeface="Century Gothic"/>
              </a:rPr>
              <a:t>Beyond 2025 Update</a:t>
            </a:r>
            <a:endParaRPr sz="3177" dirty="0">
              <a:latin typeface="Century Gothic"/>
              <a:cs typeface="Century Gothic"/>
            </a:endParaRPr>
          </a:p>
        </p:txBody>
      </p:sp>
      <p:pic>
        <p:nvPicPr>
          <p:cNvPr id="9" name="object 9"/>
          <p:cNvPicPr/>
          <p:nvPr/>
        </p:nvPicPr>
        <p:blipFill>
          <a:blip r:embed="rId5" cstate="print"/>
          <a:stretch>
            <a:fillRect/>
          </a:stretch>
        </p:blipFill>
        <p:spPr>
          <a:xfrm>
            <a:off x="134471" y="933227"/>
            <a:ext cx="2163632" cy="3275703"/>
          </a:xfrm>
          <a:prstGeom prst="rect">
            <a:avLst/>
          </a:prstGeom>
        </p:spPr>
      </p:pic>
      <p:pic>
        <p:nvPicPr>
          <p:cNvPr id="10" name="object 10"/>
          <p:cNvPicPr/>
          <p:nvPr/>
        </p:nvPicPr>
        <p:blipFill>
          <a:blip r:embed="rId6" cstate="print"/>
          <a:stretch>
            <a:fillRect/>
          </a:stretch>
        </p:blipFill>
        <p:spPr>
          <a:xfrm>
            <a:off x="2382819" y="933227"/>
            <a:ext cx="2163632" cy="3275703"/>
          </a:xfrm>
          <a:prstGeom prst="rect">
            <a:avLst/>
          </a:prstGeom>
        </p:spPr>
      </p:pic>
      <p:pic>
        <p:nvPicPr>
          <p:cNvPr id="11" name="object 11"/>
          <p:cNvPicPr/>
          <p:nvPr/>
        </p:nvPicPr>
        <p:blipFill>
          <a:blip r:embed="rId7" cstate="print"/>
          <a:stretch>
            <a:fillRect/>
          </a:stretch>
        </p:blipFill>
        <p:spPr>
          <a:xfrm>
            <a:off x="4631167" y="933227"/>
            <a:ext cx="2163632" cy="3275703"/>
          </a:xfrm>
          <a:prstGeom prst="rect">
            <a:avLst/>
          </a:prstGeom>
        </p:spPr>
      </p:pic>
      <p:pic>
        <p:nvPicPr>
          <p:cNvPr id="12" name="object 12"/>
          <p:cNvPicPr/>
          <p:nvPr/>
        </p:nvPicPr>
        <p:blipFill>
          <a:blip r:embed="rId8" cstate="print"/>
          <a:stretch>
            <a:fillRect/>
          </a:stretch>
        </p:blipFill>
        <p:spPr>
          <a:xfrm>
            <a:off x="6879515" y="933227"/>
            <a:ext cx="2130015" cy="32757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computer&#10;&#10;Description automatically generated">
            <a:extLst>
              <a:ext uri="{FF2B5EF4-FFF2-40B4-BE49-F238E27FC236}">
                <a16:creationId xmlns:a16="http://schemas.microsoft.com/office/drawing/2014/main" id="{C9DAADCA-4CA8-ACA1-C145-84CCF6ECB72F}"/>
              </a:ext>
            </a:extLst>
          </p:cNvPr>
          <p:cNvPicPr>
            <a:picLocks noChangeAspect="1"/>
          </p:cNvPicPr>
          <p:nvPr/>
        </p:nvPicPr>
        <p:blipFill rotWithShape="1">
          <a:blip r:embed="rId3">
            <a:extLst>
              <a:ext uri="{28A0092B-C50C-407E-A947-70E740481C1C}">
                <a14:useLocalDpi xmlns:a14="http://schemas.microsoft.com/office/drawing/2010/main" val="0"/>
              </a:ext>
            </a:extLst>
          </a:blip>
          <a:srcRect l="31042" t="16389" r="31875"/>
          <a:stretch/>
        </p:blipFill>
        <p:spPr>
          <a:xfrm>
            <a:off x="1600200" y="-44645"/>
            <a:ext cx="5649001" cy="6947290"/>
          </a:xfrm>
          <a:prstGeom prst="rect">
            <a:avLst/>
          </a:prstGeom>
        </p:spPr>
      </p:pic>
    </p:spTree>
    <p:extLst>
      <p:ext uri="{BB962C8B-B14F-4D97-AF65-F5344CB8AC3E}">
        <p14:creationId xmlns:p14="http://schemas.microsoft.com/office/powerpoint/2010/main" val="145743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ocument with text and images&#10;&#10;Description automatically generated">
            <a:extLst>
              <a:ext uri="{FF2B5EF4-FFF2-40B4-BE49-F238E27FC236}">
                <a16:creationId xmlns:a16="http://schemas.microsoft.com/office/drawing/2014/main" id="{27687620-6121-AE0E-348F-12F692724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097" y="0"/>
            <a:ext cx="6283805" cy="6858000"/>
          </a:xfrm>
          <a:prstGeom prst="rect">
            <a:avLst/>
          </a:prstGeom>
        </p:spPr>
      </p:pic>
    </p:spTree>
    <p:extLst>
      <p:ext uri="{BB962C8B-B14F-4D97-AF65-F5344CB8AC3E}">
        <p14:creationId xmlns:p14="http://schemas.microsoft.com/office/powerpoint/2010/main" val="1879350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3072655" y="5489090"/>
            <a:ext cx="3000039" cy="340211"/>
          </a:xfrm>
          <a:prstGeom prst="rect">
            <a:avLst/>
          </a:prstGeom>
        </p:spPr>
      </p:pic>
      <p:sp>
        <p:nvSpPr>
          <p:cNvPr id="3" name="object 3"/>
          <p:cNvSpPr txBox="1">
            <a:spLocks noGrp="1"/>
          </p:cNvSpPr>
          <p:nvPr>
            <p:ph type="title"/>
          </p:nvPr>
        </p:nvSpPr>
        <p:spPr>
          <a:xfrm>
            <a:off x="800975" y="1369962"/>
            <a:ext cx="6942604" cy="325534"/>
          </a:xfrm>
          <a:prstGeom prst="rect">
            <a:avLst/>
          </a:prstGeom>
        </p:spPr>
        <p:txBody>
          <a:bodyPr vert="horz" wrap="square" lIns="0" tIns="12887" rIns="0" bIns="0" rtlCol="0" anchor="ctr">
            <a:spAutoFit/>
          </a:bodyPr>
          <a:lstStyle/>
          <a:p>
            <a:pPr marL="11206">
              <a:lnSpc>
                <a:spcPct val="100000"/>
              </a:lnSpc>
              <a:spcBef>
                <a:spcPts val="101"/>
              </a:spcBef>
            </a:pPr>
            <a:r>
              <a:rPr sz="2031" dirty="0"/>
              <a:t>STEERING</a:t>
            </a:r>
            <a:r>
              <a:rPr sz="2031" spc="119" dirty="0"/>
              <a:t> </a:t>
            </a:r>
            <a:r>
              <a:rPr sz="2031" dirty="0"/>
              <a:t>COMMITTEE</a:t>
            </a:r>
            <a:r>
              <a:rPr sz="2031" spc="124" dirty="0"/>
              <a:t> </a:t>
            </a:r>
            <a:r>
              <a:rPr sz="2031" dirty="0"/>
              <a:t>PROPOSED</a:t>
            </a:r>
            <a:r>
              <a:rPr sz="2031" spc="172" dirty="0"/>
              <a:t> </a:t>
            </a:r>
            <a:r>
              <a:rPr sz="2031" dirty="0"/>
              <a:t>PRODUCT</a:t>
            </a:r>
            <a:r>
              <a:rPr sz="2031" spc="141" dirty="0"/>
              <a:t> </a:t>
            </a:r>
            <a:r>
              <a:rPr sz="2031" dirty="0"/>
              <a:t>BY</a:t>
            </a:r>
            <a:r>
              <a:rPr sz="2031" spc="155" dirty="0"/>
              <a:t> </a:t>
            </a:r>
            <a:r>
              <a:rPr sz="2031" spc="-9" dirty="0"/>
              <a:t>EC2024</a:t>
            </a:r>
            <a:endParaRPr sz="2031"/>
          </a:p>
        </p:txBody>
      </p:sp>
      <p:sp>
        <p:nvSpPr>
          <p:cNvPr id="17" name="object 17"/>
          <p:cNvSpPr txBox="1">
            <a:spLocks noGrp="1"/>
          </p:cNvSpPr>
          <p:nvPr>
            <p:ph type="dt" sz="half" idx="10"/>
          </p:nvPr>
        </p:nvSpPr>
        <p:spPr>
          <a:prstGeom prst="rect">
            <a:avLst/>
          </a:prstGeom>
        </p:spPr>
        <p:txBody>
          <a:bodyPr vert="horz" wrap="square" lIns="0" tIns="0" rIns="0" bIns="0" rtlCol="0">
            <a:spAutoFit/>
          </a:bodyPr>
          <a:lstStyle>
            <a:defPPr>
              <a:defRPr kern="0"/>
            </a:defPPr>
            <a:lvl1pPr>
              <a:defRPr sz="1000" b="0" i="0">
                <a:solidFill>
                  <a:schemeClr val="bg1"/>
                </a:solidFill>
                <a:latin typeface="Calibri"/>
                <a:cs typeface="Calibri"/>
              </a:defRPr>
            </a:lvl1pPr>
          </a:lstStyle>
          <a:p>
            <a:pPr marL="11206">
              <a:spcBef>
                <a:spcPts val="53"/>
              </a:spcBef>
            </a:pPr>
            <a:r>
              <a:rPr lang="en-US" spc="40">
                <a:solidFill>
                  <a:srgbClr val="7E7E7E"/>
                </a:solidFill>
              </a:rPr>
              <a:t>2023</a:t>
            </a:r>
            <a:endParaRPr spc="35" dirty="0">
              <a:solidFill>
                <a:srgbClr val="7E7E7E"/>
              </a:solidFill>
            </a:endParaRPr>
          </a:p>
        </p:txBody>
      </p:sp>
      <p:sp>
        <p:nvSpPr>
          <p:cNvPr id="18" name="object 18"/>
          <p:cNvSpPr txBox="1">
            <a:spLocks noGrp="1"/>
          </p:cNvSpPr>
          <p:nvPr>
            <p:ph type="sldNum" sz="quarter" idx="12"/>
          </p:nvPr>
        </p:nvSpPr>
        <p:spPr>
          <a:prstGeom prst="rect">
            <a:avLst/>
          </a:prstGeom>
        </p:spPr>
        <p:txBody>
          <a:bodyPr vert="horz" wrap="square" lIns="0" tIns="0" rIns="0" bIns="0" rtlCol="0">
            <a:spAutoFit/>
          </a:bodyPr>
          <a:lstStyle>
            <a:defPPr>
              <a:defRPr kern="0"/>
            </a:defPPr>
            <a:lvl1pPr>
              <a:defRPr sz="1000" b="0" i="0">
                <a:solidFill>
                  <a:srgbClr val="7E7E7E"/>
                </a:solidFill>
                <a:latin typeface="Calibri"/>
                <a:cs typeface="Calibri"/>
              </a:defRPr>
            </a:lvl1pPr>
          </a:lstStyle>
          <a:p>
            <a:pPr marL="111123">
              <a:spcBef>
                <a:spcPts val="60"/>
              </a:spcBef>
            </a:pPr>
            <a:fld id="{81D60167-4931-47E6-BA6A-407CBD079E47}" type="slidenum">
              <a:rPr lang="en-US" spc="65"/>
              <a:pPr marL="111123">
                <a:spcBef>
                  <a:spcPts val="60"/>
                </a:spcBef>
              </a:pPr>
              <a:t>4</a:t>
            </a:fld>
            <a:endParaRPr spc="57" dirty="0"/>
          </a:p>
        </p:txBody>
      </p:sp>
      <p:sp>
        <p:nvSpPr>
          <p:cNvPr id="4" name="object 4"/>
          <p:cNvSpPr txBox="1"/>
          <p:nvPr/>
        </p:nvSpPr>
        <p:spPr>
          <a:xfrm>
            <a:off x="749894" y="2237174"/>
            <a:ext cx="971551" cy="190102"/>
          </a:xfrm>
          <a:prstGeom prst="rect">
            <a:avLst/>
          </a:prstGeom>
        </p:spPr>
        <p:txBody>
          <a:bodyPr vert="horz" wrap="square" lIns="0" tIns="13447" rIns="0" bIns="0" rtlCol="0">
            <a:spAutoFit/>
          </a:bodyPr>
          <a:lstStyle/>
          <a:p>
            <a:pPr marL="11206">
              <a:spcBef>
                <a:spcPts val="107"/>
              </a:spcBef>
            </a:pPr>
            <a:r>
              <a:rPr sz="1147" spc="71" dirty="0">
                <a:solidFill>
                  <a:srgbClr val="FBD123"/>
                </a:solidFill>
                <a:latin typeface="Calibri"/>
                <a:cs typeface="Calibri"/>
              </a:rPr>
              <a:t>Where</a:t>
            </a:r>
            <a:r>
              <a:rPr sz="1147" spc="67" dirty="0">
                <a:solidFill>
                  <a:srgbClr val="FBD123"/>
                </a:solidFill>
                <a:latin typeface="Calibri"/>
                <a:cs typeface="Calibri"/>
              </a:rPr>
              <a:t> </a:t>
            </a:r>
            <a:r>
              <a:rPr sz="1147" spc="101" dirty="0">
                <a:solidFill>
                  <a:srgbClr val="FBD123"/>
                </a:solidFill>
                <a:latin typeface="Calibri"/>
                <a:cs typeface="Calibri"/>
              </a:rPr>
              <a:t>we</a:t>
            </a:r>
            <a:r>
              <a:rPr sz="1147" spc="40" dirty="0">
                <a:solidFill>
                  <a:srgbClr val="FBD123"/>
                </a:solidFill>
                <a:latin typeface="Calibri"/>
                <a:cs typeface="Calibri"/>
              </a:rPr>
              <a:t> </a:t>
            </a:r>
            <a:r>
              <a:rPr sz="1147" spc="31" dirty="0">
                <a:solidFill>
                  <a:srgbClr val="FBD123"/>
                </a:solidFill>
                <a:latin typeface="Calibri"/>
                <a:cs typeface="Calibri"/>
              </a:rPr>
              <a:t>are</a:t>
            </a:r>
            <a:endParaRPr sz="1147">
              <a:latin typeface="Calibri"/>
              <a:cs typeface="Calibri"/>
            </a:endParaRPr>
          </a:p>
        </p:txBody>
      </p:sp>
      <p:sp>
        <p:nvSpPr>
          <p:cNvPr id="5" name="object 5"/>
          <p:cNvSpPr txBox="1"/>
          <p:nvPr/>
        </p:nvSpPr>
        <p:spPr>
          <a:xfrm>
            <a:off x="764701" y="2873193"/>
            <a:ext cx="939053" cy="364694"/>
          </a:xfrm>
          <a:prstGeom prst="rect">
            <a:avLst/>
          </a:prstGeom>
        </p:spPr>
        <p:txBody>
          <a:bodyPr vert="horz" wrap="square" lIns="0" tIns="10647" rIns="0" bIns="0" rtlCol="0">
            <a:spAutoFit/>
          </a:bodyPr>
          <a:lstStyle/>
          <a:p>
            <a:pPr marL="103657" marR="4483" indent="-93012">
              <a:lnSpc>
                <a:spcPct val="101600"/>
              </a:lnSpc>
              <a:spcBef>
                <a:spcPts val="84"/>
              </a:spcBef>
            </a:pPr>
            <a:r>
              <a:rPr sz="1147" spc="71" dirty="0">
                <a:solidFill>
                  <a:srgbClr val="F4A32B"/>
                </a:solidFill>
                <a:latin typeface="Calibri"/>
                <a:cs typeface="Calibri"/>
              </a:rPr>
              <a:t>Where</a:t>
            </a:r>
            <a:r>
              <a:rPr sz="1147" spc="67" dirty="0">
                <a:solidFill>
                  <a:srgbClr val="F4A32B"/>
                </a:solidFill>
                <a:latin typeface="Calibri"/>
                <a:cs typeface="Calibri"/>
              </a:rPr>
              <a:t> </a:t>
            </a:r>
            <a:r>
              <a:rPr sz="1147" spc="115" dirty="0">
                <a:solidFill>
                  <a:srgbClr val="F4A32B"/>
                </a:solidFill>
                <a:latin typeface="Calibri"/>
                <a:cs typeface="Calibri"/>
              </a:rPr>
              <a:t>do</a:t>
            </a:r>
            <a:r>
              <a:rPr sz="1147" spc="35" dirty="0">
                <a:solidFill>
                  <a:srgbClr val="F4A32B"/>
                </a:solidFill>
                <a:latin typeface="Calibri"/>
                <a:cs typeface="Calibri"/>
              </a:rPr>
              <a:t> </a:t>
            </a:r>
            <a:r>
              <a:rPr sz="1147" spc="79" dirty="0">
                <a:solidFill>
                  <a:srgbClr val="F4A32B"/>
                </a:solidFill>
                <a:latin typeface="Calibri"/>
                <a:cs typeface="Calibri"/>
              </a:rPr>
              <a:t>we </a:t>
            </a:r>
            <a:r>
              <a:rPr sz="1147" spc="67" dirty="0">
                <a:solidFill>
                  <a:srgbClr val="F4A32B"/>
                </a:solidFill>
                <a:latin typeface="Calibri"/>
                <a:cs typeface="Calibri"/>
              </a:rPr>
              <a:t>want</a:t>
            </a:r>
            <a:r>
              <a:rPr sz="1147" spc="44" dirty="0">
                <a:solidFill>
                  <a:srgbClr val="F4A32B"/>
                </a:solidFill>
                <a:latin typeface="Calibri"/>
                <a:cs typeface="Calibri"/>
              </a:rPr>
              <a:t> </a:t>
            </a:r>
            <a:r>
              <a:rPr sz="1147" spc="49" dirty="0">
                <a:solidFill>
                  <a:srgbClr val="F4A32B"/>
                </a:solidFill>
                <a:latin typeface="Calibri"/>
                <a:cs typeface="Calibri"/>
              </a:rPr>
              <a:t>to</a:t>
            </a:r>
            <a:r>
              <a:rPr sz="1147" spc="57" dirty="0">
                <a:solidFill>
                  <a:srgbClr val="F4A32B"/>
                </a:solidFill>
                <a:latin typeface="Calibri"/>
                <a:cs typeface="Calibri"/>
              </a:rPr>
              <a:t> </a:t>
            </a:r>
            <a:r>
              <a:rPr sz="1147" spc="88" dirty="0">
                <a:solidFill>
                  <a:srgbClr val="F4A32B"/>
                </a:solidFill>
                <a:latin typeface="Calibri"/>
                <a:cs typeface="Calibri"/>
              </a:rPr>
              <a:t>be</a:t>
            </a:r>
            <a:endParaRPr sz="1147">
              <a:latin typeface="Calibri"/>
              <a:cs typeface="Calibri"/>
            </a:endParaRPr>
          </a:p>
        </p:txBody>
      </p:sp>
      <p:sp>
        <p:nvSpPr>
          <p:cNvPr id="6" name="object 6"/>
          <p:cNvSpPr txBox="1"/>
          <p:nvPr/>
        </p:nvSpPr>
        <p:spPr>
          <a:xfrm>
            <a:off x="865527" y="3587214"/>
            <a:ext cx="849407" cy="190102"/>
          </a:xfrm>
          <a:prstGeom prst="rect">
            <a:avLst/>
          </a:prstGeom>
        </p:spPr>
        <p:txBody>
          <a:bodyPr vert="horz" wrap="square" lIns="0" tIns="13447" rIns="0" bIns="0" rtlCol="0">
            <a:spAutoFit/>
          </a:bodyPr>
          <a:lstStyle/>
          <a:p>
            <a:pPr marL="11206">
              <a:spcBef>
                <a:spcPts val="107"/>
              </a:spcBef>
            </a:pPr>
            <a:r>
              <a:rPr sz="1147" spc="67" dirty="0">
                <a:solidFill>
                  <a:srgbClr val="2A74B3"/>
                </a:solidFill>
                <a:latin typeface="Calibri"/>
                <a:cs typeface="Calibri"/>
              </a:rPr>
              <a:t>What</a:t>
            </a:r>
            <a:r>
              <a:rPr sz="1147" spc="53" dirty="0">
                <a:solidFill>
                  <a:srgbClr val="2A74B3"/>
                </a:solidFill>
                <a:latin typeface="Calibri"/>
                <a:cs typeface="Calibri"/>
              </a:rPr>
              <a:t> </a:t>
            </a:r>
            <a:r>
              <a:rPr sz="1147" spc="101" dirty="0">
                <a:solidFill>
                  <a:srgbClr val="2A74B3"/>
                </a:solidFill>
                <a:latin typeface="Calibri"/>
                <a:cs typeface="Calibri"/>
              </a:rPr>
              <a:t>we</a:t>
            </a:r>
            <a:r>
              <a:rPr sz="1147" spc="40" dirty="0">
                <a:solidFill>
                  <a:srgbClr val="2A74B3"/>
                </a:solidFill>
                <a:latin typeface="Calibri"/>
                <a:cs typeface="Calibri"/>
              </a:rPr>
              <a:t> </a:t>
            </a:r>
            <a:r>
              <a:rPr sz="1147" spc="93" dirty="0">
                <a:solidFill>
                  <a:srgbClr val="2A74B3"/>
                </a:solidFill>
                <a:latin typeface="Calibri"/>
                <a:cs typeface="Calibri"/>
              </a:rPr>
              <a:t>do</a:t>
            </a:r>
            <a:endParaRPr sz="1147">
              <a:latin typeface="Calibri"/>
              <a:cs typeface="Calibri"/>
            </a:endParaRPr>
          </a:p>
        </p:txBody>
      </p:sp>
      <p:sp>
        <p:nvSpPr>
          <p:cNvPr id="7" name="object 7"/>
          <p:cNvSpPr txBox="1"/>
          <p:nvPr/>
        </p:nvSpPr>
        <p:spPr>
          <a:xfrm>
            <a:off x="838662" y="4977645"/>
            <a:ext cx="903193" cy="190102"/>
          </a:xfrm>
          <a:prstGeom prst="rect">
            <a:avLst/>
          </a:prstGeom>
        </p:spPr>
        <p:txBody>
          <a:bodyPr vert="horz" wrap="square" lIns="0" tIns="13447" rIns="0" bIns="0" rtlCol="0">
            <a:spAutoFit/>
          </a:bodyPr>
          <a:lstStyle/>
          <a:p>
            <a:pPr marL="11206">
              <a:spcBef>
                <a:spcPts val="107"/>
              </a:spcBef>
            </a:pPr>
            <a:r>
              <a:rPr sz="1147" dirty="0">
                <a:solidFill>
                  <a:srgbClr val="0AA0E1"/>
                </a:solidFill>
                <a:latin typeface="Calibri"/>
                <a:cs typeface="Calibri"/>
              </a:rPr>
              <a:t>Path</a:t>
            </a:r>
            <a:r>
              <a:rPr sz="1147" spc="151" dirty="0">
                <a:solidFill>
                  <a:srgbClr val="0AA0E1"/>
                </a:solidFill>
                <a:latin typeface="Calibri"/>
                <a:cs typeface="Calibri"/>
              </a:rPr>
              <a:t> </a:t>
            </a:r>
            <a:r>
              <a:rPr sz="1147" spc="53" dirty="0">
                <a:solidFill>
                  <a:srgbClr val="0AA0E1"/>
                </a:solidFill>
                <a:latin typeface="Calibri"/>
                <a:cs typeface="Calibri"/>
              </a:rPr>
              <a:t>Forward</a:t>
            </a:r>
            <a:endParaRPr sz="1147">
              <a:latin typeface="Calibri"/>
              <a:cs typeface="Calibri"/>
            </a:endParaRPr>
          </a:p>
        </p:txBody>
      </p:sp>
      <p:sp>
        <p:nvSpPr>
          <p:cNvPr id="8" name="object 8"/>
          <p:cNvSpPr txBox="1"/>
          <p:nvPr/>
        </p:nvSpPr>
        <p:spPr>
          <a:xfrm>
            <a:off x="821182" y="4310696"/>
            <a:ext cx="962585" cy="190102"/>
          </a:xfrm>
          <a:prstGeom prst="rect">
            <a:avLst/>
          </a:prstGeom>
        </p:spPr>
        <p:txBody>
          <a:bodyPr vert="horz" wrap="square" lIns="0" tIns="13447" rIns="0" bIns="0" rtlCol="0">
            <a:spAutoFit/>
          </a:bodyPr>
          <a:lstStyle/>
          <a:p>
            <a:pPr marL="11206">
              <a:spcBef>
                <a:spcPts val="107"/>
              </a:spcBef>
            </a:pPr>
            <a:r>
              <a:rPr sz="1147" spc="119" dirty="0">
                <a:solidFill>
                  <a:srgbClr val="1F5283"/>
                </a:solidFill>
                <a:latin typeface="Calibri"/>
                <a:cs typeface="Calibri"/>
              </a:rPr>
              <a:t>How</a:t>
            </a:r>
            <a:r>
              <a:rPr sz="1147" spc="35" dirty="0">
                <a:solidFill>
                  <a:srgbClr val="1F5283"/>
                </a:solidFill>
                <a:latin typeface="Calibri"/>
                <a:cs typeface="Calibri"/>
              </a:rPr>
              <a:t> </a:t>
            </a:r>
            <a:r>
              <a:rPr sz="1147" spc="101" dirty="0">
                <a:solidFill>
                  <a:srgbClr val="1F5283"/>
                </a:solidFill>
                <a:latin typeface="Calibri"/>
                <a:cs typeface="Calibri"/>
              </a:rPr>
              <a:t>we</a:t>
            </a:r>
            <a:r>
              <a:rPr sz="1147" spc="35" dirty="0">
                <a:solidFill>
                  <a:srgbClr val="1F5283"/>
                </a:solidFill>
                <a:latin typeface="Calibri"/>
                <a:cs typeface="Calibri"/>
              </a:rPr>
              <a:t> </a:t>
            </a:r>
            <a:r>
              <a:rPr sz="1147" spc="63" dirty="0">
                <a:solidFill>
                  <a:srgbClr val="1F5283"/>
                </a:solidFill>
                <a:latin typeface="Calibri"/>
                <a:cs typeface="Calibri"/>
              </a:rPr>
              <a:t>work</a:t>
            </a:r>
            <a:endParaRPr sz="1147">
              <a:latin typeface="Calibri"/>
              <a:cs typeface="Calibri"/>
            </a:endParaRPr>
          </a:p>
        </p:txBody>
      </p:sp>
      <p:sp>
        <p:nvSpPr>
          <p:cNvPr id="9" name="object 9"/>
          <p:cNvSpPr txBox="1"/>
          <p:nvPr/>
        </p:nvSpPr>
        <p:spPr>
          <a:xfrm>
            <a:off x="2014368" y="1943101"/>
            <a:ext cx="6339168" cy="747223"/>
          </a:xfrm>
          <a:prstGeom prst="rect">
            <a:avLst/>
          </a:prstGeom>
          <a:ln w="21336">
            <a:solidFill>
              <a:srgbClr val="1F5687"/>
            </a:solidFill>
          </a:ln>
        </p:spPr>
        <p:txBody>
          <a:bodyPr vert="horz" wrap="square" lIns="0" tIns="39781" rIns="0" bIns="0" rtlCol="0">
            <a:spAutoFit/>
          </a:bodyPr>
          <a:lstStyle/>
          <a:p>
            <a:pPr marL="66677">
              <a:spcBef>
                <a:spcPts val="313"/>
              </a:spcBef>
            </a:pPr>
            <a:r>
              <a:rPr sz="1147" b="1" spc="57" dirty="0">
                <a:solidFill>
                  <a:srgbClr val="282828"/>
                </a:solidFill>
                <a:latin typeface="Calibri"/>
                <a:cs typeface="Calibri"/>
              </a:rPr>
              <a:t>Summary</a:t>
            </a:r>
            <a:r>
              <a:rPr sz="1147" b="1" spc="75" dirty="0">
                <a:solidFill>
                  <a:srgbClr val="282828"/>
                </a:solidFill>
                <a:latin typeface="Calibri"/>
                <a:cs typeface="Calibri"/>
              </a:rPr>
              <a:t> </a:t>
            </a:r>
            <a:r>
              <a:rPr sz="1147" b="1" dirty="0">
                <a:solidFill>
                  <a:srgbClr val="282828"/>
                </a:solidFill>
                <a:latin typeface="Calibri"/>
                <a:cs typeface="Calibri"/>
              </a:rPr>
              <a:t>of</a:t>
            </a:r>
            <a:r>
              <a:rPr sz="1147" b="1" spc="119" dirty="0">
                <a:solidFill>
                  <a:srgbClr val="282828"/>
                </a:solidFill>
                <a:latin typeface="Calibri"/>
                <a:cs typeface="Calibri"/>
              </a:rPr>
              <a:t> </a:t>
            </a:r>
            <a:r>
              <a:rPr sz="1147" b="1" dirty="0">
                <a:solidFill>
                  <a:srgbClr val="282828"/>
                </a:solidFill>
                <a:latin typeface="Calibri"/>
                <a:cs typeface="Calibri"/>
              </a:rPr>
              <a:t>where</a:t>
            </a:r>
            <a:r>
              <a:rPr sz="1147" b="1" spc="84" dirty="0">
                <a:solidFill>
                  <a:srgbClr val="282828"/>
                </a:solidFill>
                <a:latin typeface="Calibri"/>
                <a:cs typeface="Calibri"/>
              </a:rPr>
              <a:t> </a:t>
            </a:r>
            <a:r>
              <a:rPr sz="1147" b="1" dirty="0">
                <a:solidFill>
                  <a:srgbClr val="282828"/>
                </a:solidFill>
                <a:latin typeface="Calibri"/>
                <a:cs typeface="Calibri"/>
              </a:rPr>
              <a:t>we</a:t>
            </a:r>
            <a:r>
              <a:rPr sz="1147" b="1" spc="97" dirty="0">
                <a:solidFill>
                  <a:srgbClr val="282828"/>
                </a:solidFill>
                <a:latin typeface="Calibri"/>
                <a:cs typeface="Calibri"/>
              </a:rPr>
              <a:t> </a:t>
            </a:r>
            <a:r>
              <a:rPr sz="1147" b="1" dirty="0">
                <a:solidFill>
                  <a:srgbClr val="282828"/>
                </a:solidFill>
                <a:latin typeface="Calibri"/>
                <a:cs typeface="Calibri"/>
              </a:rPr>
              <a:t>are</a:t>
            </a:r>
            <a:r>
              <a:rPr sz="1147" b="1" spc="101" dirty="0">
                <a:solidFill>
                  <a:srgbClr val="282828"/>
                </a:solidFill>
                <a:latin typeface="Calibri"/>
                <a:cs typeface="Calibri"/>
              </a:rPr>
              <a:t> </a:t>
            </a:r>
            <a:r>
              <a:rPr sz="1147" b="1" dirty="0">
                <a:solidFill>
                  <a:srgbClr val="282828"/>
                </a:solidFill>
                <a:latin typeface="Calibri"/>
                <a:cs typeface="Calibri"/>
              </a:rPr>
              <a:t>with</a:t>
            </a:r>
            <a:r>
              <a:rPr sz="1147" b="1" spc="79" dirty="0">
                <a:solidFill>
                  <a:srgbClr val="282828"/>
                </a:solidFill>
                <a:latin typeface="Calibri"/>
                <a:cs typeface="Calibri"/>
              </a:rPr>
              <a:t> </a:t>
            </a:r>
            <a:r>
              <a:rPr sz="1147" b="1" dirty="0">
                <a:solidFill>
                  <a:srgbClr val="282828"/>
                </a:solidFill>
                <a:latin typeface="Calibri"/>
                <a:cs typeface="Calibri"/>
              </a:rPr>
              <a:t>the</a:t>
            </a:r>
            <a:r>
              <a:rPr sz="1147" b="1" spc="84" dirty="0">
                <a:solidFill>
                  <a:srgbClr val="282828"/>
                </a:solidFill>
                <a:latin typeface="Calibri"/>
                <a:cs typeface="Calibri"/>
              </a:rPr>
              <a:t> </a:t>
            </a:r>
            <a:r>
              <a:rPr sz="1147" b="1" spc="93" dirty="0">
                <a:solidFill>
                  <a:srgbClr val="282828"/>
                </a:solidFill>
                <a:latin typeface="Calibri"/>
                <a:cs typeface="Calibri"/>
              </a:rPr>
              <a:t>2014</a:t>
            </a:r>
            <a:r>
              <a:rPr sz="1147" b="1" spc="88" dirty="0">
                <a:solidFill>
                  <a:srgbClr val="282828"/>
                </a:solidFill>
                <a:latin typeface="Calibri"/>
                <a:cs typeface="Calibri"/>
              </a:rPr>
              <a:t> </a:t>
            </a:r>
            <a:r>
              <a:rPr sz="1147" b="1" spc="49" dirty="0">
                <a:solidFill>
                  <a:srgbClr val="282828"/>
                </a:solidFill>
                <a:latin typeface="Calibri"/>
                <a:cs typeface="Calibri"/>
              </a:rPr>
              <a:t>Watershed</a:t>
            </a:r>
            <a:r>
              <a:rPr sz="1147" b="1" spc="31" dirty="0">
                <a:solidFill>
                  <a:srgbClr val="282828"/>
                </a:solidFill>
                <a:latin typeface="Calibri"/>
                <a:cs typeface="Calibri"/>
              </a:rPr>
              <a:t> </a:t>
            </a:r>
            <a:r>
              <a:rPr sz="1147" b="1" spc="63" dirty="0">
                <a:solidFill>
                  <a:srgbClr val="282828"/>
                </a:solidFill>
                <a:latin typeface="Calibri"/>
                <a:cs typeface="Calibri"/>
              </a:rPr>
              <a:t>Agreement</a:t>
            </a:r>
            <a:endParaRPr sz="1147">
              <a:latin typeface="Calibri"/>
              <a:cs typeface="Calibri"/>
            </a:endParaRPr>
          </a:p>
          <a:p>
            <a:pPr marL="607375" indent="-206755">
              <a:spcBef>
                <a:spcPts val="195"/>
              </a:spcBef>
              <a:buFont typeface="Arial"/>
              <a:buChar char="•"/>
              <a:tabLst>
                <a:tab pos="607375" algn="l"/>
              </a:tabLst>
            </a:pPr>
            <a:r>
              <a:rPr sz="1015" spc="57" dirty="0">
                <a:solidFill>
                  <a:srgbClr val="282828"/>
                </a:solidFill>
                <a:latin typeface="Calibri"/>
                <a:cs typeface="Calibri"/>
              </a:rPr>
              <a:t>Reaching</a:t>
            </a:r>
            <a:r>
              <a:rPr sz="1015" spc="67" dirty="0">
                <a:solidFill>
                  <a:srgbClr val="282828"/>
                </a:solidFill>
                <a:latin typeface="Calibri"/>
                <a:cs typeface="Calibri"/>
              </a:rPr>
              <a:t> </a:t>
            </a:r>
            <a:r>
              <a:rPr sz="1015" spc="63" dirty="0">
                <a:solidFill>
                  <a:srgbClr val="282828"/>
                </a:solidFill>
                <a:latin typeface="Calibri"/>
                <a:cs typeface="Calibri"/>
              </a:rPr>
              <a:t>2025</a:t>
            </a:r>
            <a:r>
              <a:rPr sz="1015" spc="40" dirty="0">
                <a:solidFill>
                  <a:srgbClr val="282828"/>
                </a:solidFill>
                <a:latin typeface="Calibri"/>
                <a:cs typeface="Calibri"/>
              </a:rPr>
              <a:t> </a:t>
            </a:r>
            <a:r>
              <a:rPr sz="1015" spc="-9" dirty="0">
                <a:solidFill>
                  <a:srgbClr val="282828"/>
                </a:solidFill>
                <a:latin typeface="Calibri"/>
                <a:cs typeface="Calibri"/>
              </a:rPr>
              <a:t>Report</a:t>
            </a:r>
            <a:endParaRPr sz="1015">
              <a:latin typeface="Calibri"/>
              <a:cs typeface="Calibri"/>
            </a:endParaRPr>
          </a:p>
          <a:p>
            <a:pPr marL="607375" marR="176498" indent="-207315">
              <a:lnSpc>
                <a:spcPct val="114799"/>
              </a:lnSpc>
              <a:buFont typeface="Arial"/>
              <a:buChar char="•"/>
              <a:tabLst>
                <a:tab pos="607375" algn="l"/>
              </a:tabLst>
            </a:pPr>
            <a:r>
              <a:rPr sz="1015" spc="84" dirty="0">
                <a:solidFill>
                  <a:srgbClr val="282828"/>
                </a:solidFill>
                <a:latin typeface="Calibri"/>
                <a:cs typeface="Calibri"/>
              </a:rPr>
              <a:t>CESR,</a:t>
            </a:r>
            <a:r>
              <a:rPr sz="1015" spc="40" dirty="0">
                <a:solidFill>
                  <a:srgbClr val="282828"/>
                </a:solidFill>
                <a:latin typeface="Calibri"/>
                <a:cs typeface="Calibri"/>
              </a:rPr>
              <a:t> </a:t>
            </a:r>
            <a:r>
              <a:rPr sz="1015" spc="53" dirty="0">
                <a:solidFill>
                  <a:srgbClr val="282828"/>
                </a:solidFill>
                <a:latin typeface="Calibri"/>
                <a:cs typeface="Calibri"/>
              </a:rPr>
              <a:t>Rising</a:t>
            </a:r>
            <a:r>
              <a:rPr sz="1015" spc="71" dirty="0">
                <a:solidFill>
                  <a:srgbClr val="282828"/>
                </a:solidFill>
                <a:latin typeface="Calibri"/>
                <a:cs typeface="Calibri"/>
              </a:rPr>
              <a:t> </a:t>
            </a:r>
            <a:r>
              <a:rPr sz="1015" spc="19" dirty="0">
                <a:solidFill>
                  <a:srgbClr val="282828"/>
                </a:solidFill>
                <a:latin typeface="Calibri"/>
                <a:cs typeface="Calibri"/>
              </a:rPr>
              <a:t>Temperatures,</a:t>
            </a:r>
            <a:r>
              <a:rPr sz="1015" spc="53" dirty="0">
                <a:solidFill>
                  <a:srgbClr val="282828"/>
                </a:solidFill>
                <a:latin typeface="Calibri"/>
                <a:cs typeface="Calibri"/>
              </a:rPr>
              <a:t> </a:t>
            </a:r>
            <a:r>
              <a:rPr sz="1015" spc="19" dirty="0">
                <a:solidFill>
                  <a:srgbClr val="282828"/>
                </a:solidFill>
                <a:latin typeface="Calibri"/>
                <a:cs typeface="Calibri"/>
              </a:rPr>
              <a:t>Forest</a:t>
            </a:r>
            <a:r>
              <a:rPr sz="1015" spc="93" dirty="0">
                <a:solidFill>
                  <a:srgbClr val="282828"/>
                </a:solidFill>
                <a:latin typeface="Calibri"/>
                <a:cs typeface="Calibri"/>
              </a:rPr>
              <a:t> </a:t>
            </a:r>
            <a:r>
              <a:rPr sz="1015" spc="19" dirty="0">
                <a:solidFill>
                  <a:srgbClr val="282828"/>
                </a:solidFill>
                <a:latin typeface="Calibri"/>
                <a:cs typeface="Calibri"/>
              </a:rPr>
              <a:t>Buffers</a:t>
            </a:r>
            <a:r>
              <a:rPr sz="1015" spc="101" dirty="0">
                <a:solidFill>
                  <a:srgbClr val="282828"/>
                </a:solidFill>
                <a:latin typeface="Calibri"/>
                <a:cs typeface="Calibri"/>
              </a:rPr>
              <a:t> </a:t>
            </a:r>
            <a:r>
              <a:rPr sz="1015" spc="19" dirty="0">
                <a:solidFill>
                  <a:srgbClr val="282828"/>
                </a:solidFill>
                <a:latin typeface="Calibri"/>
                <a:cs typeface="Calibri"/>
              </a:rPr>
              <a:t>&amp;</a:t>
            </a:r>
            <a:r>
              <a:rPr sz="1015" spc="53" dirty="0">
                <a:solidFill>
                  <a:srgbClr val="282828"/>
                </a:solidFill>
                <a:latin typeface="Calibri"/>
                <a:cs typeface="Calibri"/>
              </a:rPr>
              <a:t> </a:t>
            </a:r>
            <a:r>
              <a:rPr sz="1015" spc="40" dirty="0">
                <a:solidFill>
                  <a:srgbClr val="282828"/>
                </a:solidFill>
                <a:latin typeface="Calibri"/>
                <a:cs typeface="Calibri"/>
              </a:rPr>
              <a:t>Wetlands</a:t>
            </a:r>
            <a:r>
              <a:rPr sz="1015" spc="75" dirty="0">
                <a:solidFill>
                  <a:srgbClr val="282828"/>
                </a:solidFill>
                <a:latin typeface="Calibri"/>
                <a:cs typeface="Calibri"/>
              </a:rPr>
              <a:t> </a:t>
            </a:r>
            <a:r>
              <a:rPr sz="1015" spc="57" dirty="0">
                <a:solidFill>
                  <a:srgbClr val="282828"/>
                </a:solidFill>
                <a:latin typeface="Calibri"/>
                <a:cs typeface="Calibri"/>
              </a:rPr>
              <a:t>Conference</a:t>
            </a:r>
            <a:r>
              <a:rPr sz="1015" spc="84" dirty="0">
                <a:solidFill>
                  <a:srgbClr val="282828"/>
                </a:solidFill>
                <a:latin typeface="Calibri"/>
                <a:cs typeface="Calibri"/>
              </a:rPr>
              <a:t> </a:t>
            </a:r>
            <a:r>
              <a:rPr sz="1015" spc="19" dirty="0">
                <a:solidFill>
                  <a:srgbClr val="282828"/>
                </a:solidFill>
                <a:latin typeface="Calibri"/>
                <a:cs typeface="Calibri"/>
              </a:rPr>
              <a:t>Reports,</a:t>
            </a:r>
            <a:r>
              <a:rPr sz="1015" spc="53" dirty="0">
                <a:solidFill>
                  <a:srgbClr val="282828"/>
                </a:solidFill>
                <a:latin typeface="Calibri"/>
                <a:cs typeface="Calibri"/>
              </a:rPr>
              <a:t> </a:t>
            </a:r>
            <a:r>
              <a:rPr sz="1015" spc="84" dirty="0">
                <a:solidFill>
                  <a:srgbClr val="282828"/>
                </a:solidFill>
                <a:latin typeface="Calibri"/>
                <a:cs typeface="Calibri"/>
              </a:rPr>
              <a:t>SRS </a:t>
            </a:r>
            <a:r>
              <a:rPr sz="1015" spc="57" dirty="0">
                <a:solidFill>
                  <a:srgbClr val="282828"/>
                </a:solidFill>
                <a:latin typeface="Calibri"/>
                <a:cs typeface="Calibri"/>
              </a:rPr>
              <a:t>meeting</a:t>
            </a:r>
            <a:r>
              <a:rPr sz="1015" spc="97" dirty="0">
                <a:solidFill>
                  <a:srgbClr val="282828"/>
                </a:solidFill>
                <a:latin typeface="Calibri"/>
                <a:cs typeface="Calibri"/>
              </a:rPr>
              <a:t> </a:t>
            </a:r>
            <a:r>
              <a:rPr sz="1015" spc="-9" dirty="0">
                <a:solidFill>
                  <a:srgbClr val="282828"/>
                </a:solidFill>
                <a:latin typeface="Calibri"/>
                <a:cs typeface="Calibri"/>
              </a:rPr>
              <a:t>report, </a:t>
            </a:r>
            <a:r>
              <a:rPr sz="1015" dirty="0">
                <a:solidFill>
                  <a:srgbClr val="282828"/>
                </a:solidFill>
                <a:latin typeface="Calibri"/>
                <a:cs typeface="Calibri"/>
              </a:rPr>
              <a:t>report,</a:t>
            </a:r>
            <a:r>
              <a:rPr sz="1015" spc="35" dirty="0">
                <a:solidFill>
                  <a:srgbClr val="282828"/>
                </a:solidFill>
                <a:latin typeface="Calibri"/>
                <a:cs typeface="Calibri"/>
              </a:rPr>
              <a:t> </a:t>
            </a:r>
            <a:r>
              <a:rPr sz="1015" spc="44" dirty="0">
                <a:solidFill>
                  <a:srgbClr val="282828"/>
                </a:solidFill>
                <a:latin typeface="Calibri"/>
                <a:cs typeface="Calibri"/>
              </a:rPr>
              <a:t>Advisory</a:t>
            </a:r>
            <a:r>
              <a:rPr sz="1015" spc="115" dirty="0">
                <a:solidFill>
                  <a:srgbClr val="282828"/>
                </a:solidFill>
                <a:latin typeface="Calibri"/>
                <a:cs typeface="Calibri"/>
              </a:rPr>
              <a:t> </a:t>
            </a:r>
            <a:r>
              <a:rPr sz="1015" spc="53" dirty="0">
                <a:solidFill>
                  <a:srgbClr val="282828"/>
                </a:solidFill>
                <a:latin typeface="Calibri"/>
                <a:cs typeface="Calibri"/>
              </a:rPr>
              <a:t>Committee</a:t>
            </a:r>
            <a:r>
              <a:rPr sz="1015" spc="88" dirty="0">
                <a:solidFill>
                  <a:srgbClr val="282828"/>
                </a:solidFill>
                <a:latin typeface="Calibri"/>
                <a:cs typeface="Calibri"/>
              </a:rPr>
              <a:t> </a:t>
            </a:r>
            <a:r>
              <a:rPr sz="1015" spc="49" dirty="0">
                <a:solidFill>
                  <a:srgbClr val="282828"/>
                </a:solidFill>
                <a:latin typeface="Calibri"/>
                <a:cs typeface="Calibri"/>
              </a:rPr>
              <a:t>Recommendations,</a:t>
            </a:r>
            <a:r>
              <a:rPr sz="1015" spc="75" dirty="0">
                <a:solidFill>
                  <a:srgbClr val="282828"/>
                </a:solidFill>
                <a:latin typeface="Calibri"/>
                <a:cs typeface="Calibri"/>
              </a:rPr>
              <a:t> </a:t>
            </a:r>
            <a:r>
              <a:rPr sz="1015" spc="67" dirty="0">
                <a:solidFill>
                  <a:srgbClr val="282828"/>
                </a:solidFill>
                <a:latin typeface="Calibri"/>
                <a:cs typeface="Calibri"/>
              </a:rPr>
              <a:t>and</a:t>
            </a:r>
            <a:r>
              <a:rPr sz="1015" spc="75" dirty="0">
                <a:solidFill>
                  <a:srgbClr val="282828"/>
                </a:solidFill>
                <a:latin typeface="Calibri"/>
                <a:cs typeface="Calibri"/>
              </a:rPr>
              <a:t> </a:t>
            </a:r>
            <a:r>
              <a:rPr sz="1015" dirty="0">
                <a:solidFill>
                  <a:srgbClr val="282828"/>
                </a:solidFill>
                <a:latin typeface="Calibri"/>
                <a:cs typeface="Calibri"/>
              </a:rPr>
              <a:t>more.</a:t>
            </a:r>
            <a:r>
              <a:rPr sz="1015" spc="63" dirty="0">
                <a:solidFill>
                  <a:srgbClr val="282828"/>
                </a:solidFill>
                <a:latin typeface="Calibri"/>
                <a:cs typeface="Calibri"/>
              </a:rPr>
              <a:t> </a:t>
            </a:r>
            <a:r>
              <a:rPr sz="1015" spc="44" dirty="0">
                <a:solidFill>
                  <a:srgbClr val="282828"/>
                </a:solidFill>
                <a:latin typeface="Calibri"/>
                <a:cs typeface="Calibri"/>
              </a:rPr>
              <a:t>Crosswalk</a:t>
            </a:r>
            <a:r>
              <a:rPr sz="1015" spc="119" dirty="0">
                <a:solidFill>
                  <a:srgbClr val="282828"/>
                </a:solidFill>
                <a:latin typeface="Calibri"/>
                <a:cs typeface="Calibri"/>
              </a:rPr>
              <a:t> </a:t>
            </a:r>
            <a:r>
              <a:rPr sz="1015" dirty="0">
                <a:solidFill>
                  <a:srgbClr val="282828"/>
                </a:solidFill>
                <a:latin typeface="Calibri"/>
                <a:cs typeface="Calibri"/>
              </a:rPr>
              <a:t>of</a:t>
            </a:r>
            <a:r>
              <a:rPr sz="1015" spc="115" dirty="0">
                <a:solidFill>
                  <a:srgbClr val="282828"/>
                </a:solidFill>
                <a:latin typeface="Calibri"/>
                <a:cs typeface="Calibri"/>
              </a:rPr>
              <a:t> </a:t>
            </a:r>
            <a:r>
              <a:rPr sz="1015" spc="71" dirty="0">
                <a:solidFill>
                  <a:srgbClr val="282828"/>
                </a:solidFill>
                <a:latin typeface="Calibri"/>
                <a:cs typeface="Calibri"/>
              </a:rPr>
              <a:t>common</a:t>
            </a:r>
            <a:r>
              <a:rPr sz="1015" spc="97" dirty="0">
                <a:solidFill>
                  <a:srgbClr val="282828"/>
                </a:solidFill>
                <a:latin typeface="Calibri"/>
                <a:cs typeface="Calibri"/>
              </a:rPr>
              <a:t> </a:t>
            </a:r>
            <a:r>
              <a:rPr sz="1015" spc="31" dirty="0">
                <a:solidFill>
                  <a:srgbClr val="282828"/>
                </a:solidFill>
                <a:latin typeface="Calibri"/>
                <a:cs typeface="Calibri"/>
              </a:rPr>
              <a:t>themes.</a:t>
            </a:r>
            <a:endParaRPr sz="1015">
              <a:latin typeface="Calibri"/>
              <a:cs typeface="Calibri"/>
            </a:endParaRPr>
          </a:p>
        </p:txBody>
      </p:sp>
      <p:sp>
        <p:nvSpPr>
          <p:cNvPr id="10" name="object 10"/>
          <p:cNvSpPr txBox="1"/>
          <p:nvPr/>
        </p:nvSpPr>
        <p:spPr>
          <a:xfrm>
            <a:off x="2014368" y="2862879"/>
            <a:ext cx="6339168" cy="399668"/>
          </a:xfrm>
          <a:prstGeom prst="rect">
            <a:avLst/>
          </a:prstGeom>
          <a:ln w="21336">
            <a:solidFill>
              <a:srgbClr val="1F5687"/>
            </a:solidFill>
          </a:ln>
        </p:spPr>
        <p:txBody>
          <a:bodyPr vert="horz" wrap="square" lIns="0" tIns="40901" rIns="0" bIns="0" rtlCol="0">
            <a:spAutoFit/>
          </a:bodyPr>
          <a:lstStyle/>
          <a:p>
            <a:pPr marL="66677">
              <a:spcBef>
                <a:spcPts val="323"/>
              </a:spcBef>
            </a:pPr>
            <a:r>
              <a:rPr sz="1147" b="1" spc="-9" dirty="0">
                <a:solidFill>
                  <a:srgbClr val="282828"/>
                </a:solidFill>
                <a:latin typeface="Calibri"/>
                <a:cs typeface="Calibri"/>
              </a:rPr>
              <a:t>Vision</a:t>
            </a:r>
            <a:endParaRPr sz="1147">
              <a:latin typeface="Calibri"/>
              <a:cs typeface="Calibri"/>
            </a:endParaRPr>
          </a:p>
          <a:p>
            <a:pPr marL="607375" indent="-206755">
              <a:spcBef>
                <a:spcPts val="199"/>
              </a:spcBef>
              <a:buFont typeface="Arial"/>
              <a:buChar char="•"/>
              <a:tabLst>
                <a:tab pos="607375" algn="l"/>
              </a:tabLst>
            </a:pPr>
            <a:r>
              <a:rPr sz="1015" spc="40" dirty="0">
                <a:solidFill>
                  <a:srgbClr val="282828"/>
                </a:solidFill>
                <a:latin typeface="Calibri"/>
                <a:cs typeface="Calibri"/>
              </a:rPr>
              <a:t>Current</a:t>
            </a:r>
            <a:r>
              <a:rPr sz="1015" spc="203" dirty="0">
                <a:solidFill>
                  <a:srgbClr val="282828"/>
                </a:solidFill>
                <a:latin typeface="Calibri"/>
                <a:cs typeface="Calibri"/>
              </a:rPr>
              <a:t> </a:t>
            </a:r>
            <a:r>
              <a:rPr sz="1015" dirty="0">
                <a:solidFill>
                  <a:srgbClr val="282828"/>
                </a:solidFill>
                <a:latin typeface="Calibri"/>
                <a:cs typeface="Calibri"/>
              </a:rPr>
              <a:t>Partnership</a:t>
            </a:r>
            <a:r>
              <a:rPr sz="1015" spc="141" dirty="0">
                <a:solidFill>
                  <a:srgbClr val="282828"/>
                </a:solidFill>
                <a:latin typeface="Calibri"/>
                <a:cs typeface="Calibri"/>
              </a:rPr>
              <a:t> </a:t>
            </a:r>
            <a:r>
              <a:rPr sz="1015" dirty="0">
                <a:solidFill>
                  <a:srgbClr val="282828"/>
                </a:solidFill>
                <a:latin typeface="Calibri"/>
                <a:cs typeface="Calibri"/>
              </a:rPr>
              <a:t>Vision</a:t>
            </a:r>
            <a:r>
              <a:rPr sz="1015" spc="199" dirty="0">
                <a:solidFill>
                  <a:srgbClr val="282828"/>
                </a:solidFill>
                <a:latin typeface="Calibri"/>
                <a:cs typeface="Calibri"/>
              </a:rPr>
              <a:t> </a:t>
            </a:r>
            <a:r>
              <a:rPr sz="1015" spc="-107" dirty="0">
                <a:solidFill>
                  <a:srgbClr val="282828"/>
                </a:solidFill>
                <a:latin typeface="Calibri"/>
                <a:cs typeface="Calibri"/>
              </a:rPr>
              <a:t>–</a:t>
            </a:r>
            <a:r>
              <a:rPr sz="1015" spc="163" dirty="0">
                <a:solidFill>
                  <a:srgbClr val="282828"/>
                </a:solidFill>
                <a:latin typeface="Calibri"/>
                <a:cs typeface="Calibri"/>
              </a:rPr>
              <a:t> </a:t>
            </a:r>
            <a:r>
              <a:rPr sz="1015" dirty="0">
                <a:solidFill>
                  <a:srgbClr val="282828"/>
                </a:solidFill>
                <a:latin typeface="Calibri"/>
                <a:cs typeface="Calibri"/>
              </a:rPr>
              <a:t>Reaffirm?</a:t>
            </a:r>
            <a:r>
              <a:rPr sz="1015" spc="212" dirty="0">
                <a:solidFill>
                  <a:srgbClr val="282828"/>
                </a:solidFill>
                <a:latin typeface="Calibri"/>
                <a:cs typeface="Calibri"/>
              </a:rPr>
              <a:t> </a:t>
            </a:r>
            <a:r>
              <a:rPr sz="1015" spc="-9" dirty="0">
                <a:solidFill>
                  <a:srgbClr val="282828"/>
                </a:solidFill>
                <a:latin typeface="Calibri"/>
                <a:cs typeface="Calibri"/>
              </a:rPr>
              <a:t>Refine?</a:t>
            </a:r>
            <a:endParaRPr sz="1015">
              <a:latin typeface="Calibri"/>
              <a:cs typeface="Calibri"/>
            </a:endParaRPr>
          </a:p>
        </p:txBody>
      </p:sp>
      <p:sp>
        <p:nvSpPr>
          <p:cNvPr id="11" name="object 11"/>
          <p:cNvSpPr txBox="1"/>
          <p:nvPr/>
        </p:nvSpPr>
        <p:spPr>
          <a:xfrm>
            <a:off x="2014368" y="3384626"/>
            <a:ext cx="6339168" cy="580382"/>
          </a:xfrm>
          <a:prstGeom prst="rect">
            <a:avLst/>
          </a:prstGeom>
          <a:ln w="21336">
            <a:solidFill>
              <a:srgbClr val="1F5687"/>
            </a:solidFill>
          </a:ln>
        </p:spPr>
        <p:txBody>
          <a:bodyPr vert="horz" wrap="square" lIns="0" tIns="39781" rIns="0" bIns="0" rtlCol="0">
            <a:spAutoFit/>
          </a:bodyPr>
          <a:lstStyle/>
          <a:p>
            <a:pPr marL="66677">
              <a:spcBef>
                <a:spcPts val="313"/>
              </a:spcBef>
            </a:pPr>
            <a:r>
              <a:rPr sz="1147" b="1" spc="53" dirty="0">
                <a:solidFill>
                  <a:srgbClr val="282828"/>
                </a:solidFill>
                <a:latin typeface="Calibri"/>
                <a:cs typeface="Calibri"/>
              </a:rPr>
              <a:t>Impact</a:t>
            </a:r>
            <a:r>
              <a:rPr sz="1147" b="1" spc="-4" dirty="0">
                <a:solidFill>
                  <a:srgbClr val="282828"/>
                </a:solidFill>
                <a:latin typeface="Calibri"/>
                <a:cs typeface="Calibri"/>
              </a:rPr>
              <a:t> </a:t>
            </a:r>
            <a:r>
              <a:rPr sz="1147" b="1" spc="44" dirty="0">
                <a:solidFill>
                  <a:srgbClr val="282828"/>
                </a:solidFill>
                <a:latin typeface="Calibri"/>
                <a:cs typeface="Calibri"/>
              </a:rPr>
              <a:t>assessment</a:t>
            </a:r>
            <a:endParaRPr sz="1147">
              <a:latin typeface="Calibri"/>
              <a:cs typeface="Calibri"/>
            </a:endParaRPr>
          </a:p>
          <a:p>
            <a:pPr marL="607375" indent="-206755">
              <a:spcBef>
                <a:spcPts val="195"/>
              </a:spcBef>
              <a:buFont typeface="Arial"/>
              <a:buChar char="•"/>
              <a:tabLst>
                <a:tab pos="607375" algn="l"/>
              </a:tabLst>
            </a:pPr>
            <a:r>
              <a:rPr sz="1015" spc="9" dirty="0">
                <a:solidFill>
                  <a:srgbClr val="282828"/>
                </a:solidFill>
                <a:latin typeface="Calibri"/>
                <a:cs typeface="Calibri"/>
              </a:rPr>
              <a:t>What</a:t>
            </a:r>
            <a:r>
              <a:rPr sz="1015" spc="107" dirty="0">
                <a:solidFill>
                  <a:srgbClr val="282828"/>
                </a:solidFill>
                <a:latin typeface="Calibri"/>
                <a:cs typeface="Calibri"/>
              </a:rPr>
              <a:t> </a:t>
            </a:r>
            <a:r>
              <a:rPr sz="1015" spc="9" dirty="0">
                <a:solidFill>
                  <a:srgbClr val="282828"/>
                </a:solidFill>
                <a:latin typeface="Calibri"/>
                <a:cs typeface="Calibri"/>
              </a:rPr>
              <a:t>is</a:t>
            </a:r>
            <a:r>
              <a:rPr sz="1015" spc="88" dirty="0">
                <a:solidFill>
                  <a:srgbClr val="282828"/>
                </a:solidFill>
                <a:latin typeface="Calibri"/>
                <a:cs typeface="Calibri"/>
              </a:rPr>
              <a:t> </a:t>
            </a:r>
            <a:r>
              <a:rPr sz="1015" spc="9" dirty="0">
                <a:solidFill>
                  <a:srgbClr val="282828"/>
                </a:solidFill>
                <a:latin typeface="Calibri"/>
                <a:cs typeface="Calibri"/>
              </a:rPr>
              <a:t>the</a:t>
            </a:r>
            <a:r>
              <a:rPr sz="1015" spc="93" dirty="0">
                <a:solidFill>
                  <a:srgbClr val="282828"/>
                </a:solidFill>
                <a:latin typeface="Calibri"/>
                <a:cs typeface="Calibri"/>
              </a:rPr>
              <a:t> </a:t>
            </a:r>
            <a:r>
              <a:rPr sz="1015" spc="9" dirty="0">
                <a:solidFill>
                  <a:srgbClr val="282828"/>
                </a:solidFill>
                <a:latin typeface="Calibri"/>
                <a:cs typeface="Calibri"/>
              </a:rPr>
              <a:t>ability</a:t>
            </a:r>
            <a:r>
              <a:rPr sz="1015" spc="107" dirty="0">
                <a:solidFill>
                  <a:srgbClr val="282828"/>
                </a:solidFill>
                <a:latin typeface="Calibri"/>
                <a:cs typeface="Calibri"/>
              </a:rPr>
              <a:t> </a:t>
            </a:r>
            <a:r>
              <a:rPr sz="1015" spc="9" dirty="0">
                <a:solidFill>
                  <a:srgbClr val="282828"/>
                </a:solidFill>
                <a:latin typeface="Calibri"/>
                <a:cs typeface="Calibri"/>
              </a:rPr>
              <a:t>of</a:t>
            </a:r>
            <a:r>
              <a:rPr sz="1015" spc="151" dirty="0">
                <a:solidFill>
                  <a:srgbClr val="282828"/>
                </a:solidFill>
                <a:latin typeface="Calibri"/>
                <a:cs typeface="Calibri"/>
              </a:rPr>
              <a:t> </a:t>
            </a:r>
            <a:r>
              <a:rPr sz="1015" spc="9" dirty="0">
                <a:solidFill>
                  <a:srgbClr val="282828"/>
                </a:solidFill>
                <a:latin typeface="Calibri"/>
                <a:cs typeface="Calibri"/>
              </a:rPr>
              <a:t>our</a:t>
            </a:r>
            <a:r>
              <a:rPr sz="1015" spc="115" dirty="0">
                <a:solidFill>
                  <a:srgbClr val="282828"/>
                </a:solidFill>
                <a:latin typeface="Calibri"/>
                <a:cs typeface="Calibri"/>
              </a:rPr>
              <a:t> </a:t>
            </a:r>
            <a:r>
              <a:rPr sz="1015" spc="9" dirty="0">
                <a:solidFill>
                  <a:srgbClr val="282828"/>
                </a:solidFill>
                <a:latin typeface="Calibri"/>
                <a:cs typeface="Calibri"/>
              </a:rPr>
              <a:t>Partnership</a:t>
            </a:r>
            <a:r>
              <a:rPr sz="1015" spc="119" dirty="0">
                <a:solidFill>
                  <a:srgbClr val="282828"/>
                </a:solidFill>
                <a:latin typeface="Calibri"/>
                <a:cs typeface="Calibri"/>
              </a:rPr>
              <a:t> </a:t>
            </a:r>
            <a:r>
              <a:rPr sz="1015" spc="9" dirty="0">
                <a:solidFill>
                  <a:srgbClr val="282828"/>
                </a:solidFill>
                <a:latin typeface="Calibri"/>
                <a:cs typeface="Calibri"/>
              </a:rPr>
              <a:t>to</a:t>
            </a:r>
            <a:r>
              <a:rPr sz="1015" spc="111" dirty="0">
                <a:solidFill>
                  <a:srgbClr val="282828"/>
                </a:solidFill>
                <a:latin typeface="Calibri"/>
                <a:cs typeface="Calibri"/>
              </a:rPr>
              <a:t> </a:t>
            </a:r>
            <a:r>
              <a:rPr sz="1015" spc="9" dirty="0">
                <a:solidFill>
                  <a:srgbClr val="282828"/>
                </a:solidFill>
                <a:latin typeface="Calibri"/>
                <a:cs typeface="Calibri"/>
              </a:rPr>
              <a:t>positively</a:t>
            </a:r>
            <a:r>
              <a:rPr sz="1015" spc="128" dirty="0">
                <a:solidFill>
                  <a:srgbClr val="282828"/>
                </a:solidFill>
                <a:latin typeface="Calibri"/>
                <a:cs typeface="Calibri"/>
              </a:rPr>
              <a:t> </a:t>
            </a:r>
            <a:r>
              <a:rPr sz="1015" spc="44" dirty="0">
                <a:solidFill>
                  <a:srgbClr val="282828"/>
                </a:solidFill>
                <a:latin typeface="Calibri"/>
                <a:cs typeface="Calibri"/>
              </a:rPr>
              <a:t>impact</a:t>
            </a:r>
            <a:r>
              <a:rPr sz="1015" spc="107" dirty="0">
                <a:solidFill>
                  <a:srgbClr val="282828"/>
                </a:solidFill>
                <a:latin typeface="Calibri"/>
                <a:cs typeface="Calibri"/>
              </a:rPr>
              <a:t> </a:t>
            </a:r>
            <a:r>
              <a:rPr sz="1015" spc="53" dirty="0">
                <a:solidFill>
                  <a:srgbClr val="282828"/>
                </a:solidFill>
                <a:latin typeface="Calibri"/>
                <a:cs typeface="Calibri"/>
              </a:rPr>
              <a:t>each</a:t>
            </a:r>
            <a:r>
              <a:rPr sz="1015" spc="115" dirty="0">
                <a:solidFill>
                  <a:srgbClr val="282828"/>
                </a:solidFill>
                <a:latin typeface="Calibri"/>
                <a:cs typeface="Calibri"/>
              </a:rPr>
              <a:t> </a:t>
            </a:r>
            <a:r>
              <a:rPr sz="1015" spc="71" dirty="0">
                <a:solidFill>
                  <a:srgbClr val="282828"/>
                </a:solidFill>
                <a:latin typeface="Calibri"/>
                <a:cs typeface="Calibri"/>
              </a:rPr>
              <a:t>goal</a:t>
            </a:r>
            <a:r>
              <a:rPr sz="1015" spc="119" dirty="0">
                <a:solidFill>
                  <a:srgbClr val="282828"/>
                </a:solidFill>
                <a:latin typeface="Calibri"/>
                <a:cs typeface="Calibri"/>
              </a:rPr>
              <a:t> </a:t>
            </a:r>
            <a:r>
              <a:rPr sz="1015" spc="67" dirty="0">
                <a:solidFill>
                  <a:srgbClr val="282828"/>
                </a:solidFill>
                <a:latin typeface="Calibri"/>
                <a:cs typeface="Calibri"/>
              </a:rPr>
              <a:t>and</a:t>
            </a:r>
            <a:r>
              <a:rPr sz="1015" spc="88" dirty="0">
                <a:solidFill>
                  <a:srgbClr val="282828"/>
                </a:solidFill>
                <a:latin typeface="Calibri"/>
                <a:cs typeface="Calibri"/>
              </a:rPr>
              <a:t> </a:t>
            </a:r>
            <a:r>
              <a:rPr sz="1015" spc="40" dirty="0">
                <a:solidFill>
                  <a:srgbClr val="282828"/>
                </a:solidFill>
                <a:latin typeface="Calibri"/>
                <a:cs typeface="Calibri"/>
              </a:rPr>
              <a:t>outcome?</a:t>
            </a:r>
            <a:endParaRPr sz="1015">
              <a:latin typeface="Calibri"/>
              <a:cs typeface="Calibri"/>
            </a:endParaRPr>
          </a:p>
          <a:p>
            <a:pPr marL="607375" indent="-206755">
              <a:spcBef>
                <a:spcPts val="180"/>
              </a:spcBef>
              <a:buFont typeface="Arial"/>
              <a:buChar char="•"/>
              <a:tabLst>
                <a:tab pos="607375" algn="l"/>
              </a:tabLst>
            </a:pPr>
            <a:r>
              <a:rPr sz="1015" spc="107" dirty="0">
                <a:solidFill>
                  <a:srgbClr val="282828"/>
                </a:solidFill>
                <a:latin typeface="Calibri"/>
                <a:cs typeface="Calibri"/>
              </a:rPr>
              <a:t>Do</a:t>
            </a:r>
            <a:r>
              <a:rPr sz="1015" spc="101" dirty="0">
                <a:solidFill>
                  <a:srgbClr val="282828"/>
                </a:solidFill>
                <a:latin typeface="Calibri"/>
                <a:cs typeface="Calibri"/>
              </a:rPr>
              <a:t> </a:t>
            </a:r>
            <a:r>
              <a:rPr sz="1015" dirty="0">
                <a:solidFill>
                  <a:srgbClr val="282828"/>
                </a:solidFill>
                <a:latin typeface="Calibri"/>
                <a:cs typeface="Calibri"/>
              </a:rPr>
              <a:t>we</a:t>
            </a:r>
            <a:r>
              <a:rPr sz="1015" spc="93" dirty="0">
                <a:solidFill>
                  <a:srgbClr val="282828"/>
                </a:solidFill>
                <a:latin typeface="Calibri"/>
                <a:cs typeface="Calibri"/>
              </a:rPr>
              <a:t> </a:t>
            </a:r>
            <a:r>
              <a:rPr sz="1015" spc="44" dirty="0">
                <a:solidFill>
                  <a:srgbClr val="282828"/>
                </a:solidFill>
                <a:latin typeface="Calibri"/>
                <a:cs typeface="Calibri"/>
              </a:rPr>
              <a:t>have</a:t>
            </a:r>
            <a:r>
              <a:rPr sz="1015" spc="88" dirty="0">
                <a:solidFill>
                  <a:srgbClr val="282828"/>
                </a:solidFill>
                <a:latin typeface="Calibri"/>
                <a:cs typeface="Calibri"/>
              </a:rPr>
              <a:t> </a:t>
            </a:r>
            <a:r>
              <a:rPr sz="1015" dirty="0">
                <a:solidFill>
                  <a:srgbClr val="282828"/>
                </a:solidFill>
                <a:latin typeface="Calibri"/>
                <a:cs typeface="Calibri"/>
              </a:rPr>
              <a:t>the</a:t>
            </a:r>
            <a:r>
              <a:rPr sz="1015" spc="79" dirty="0">
                <a:solidFill>
                  <a:srgbClr val="282828"/>
                </a:solidFill>
                <a:latin typeface="Calibri"/>
                <a:cs typeface="Calibri"/>
              </a:rPr>
              <a:t> </a:t>
            </a:r>
            <a:r>
              <a:rPr sz="1015" dirty="0">
                <a:solidFill>
                  <a:srgbClr val="282828"/>
                </a:solidFill>
                <a:latin typeface="Calibri"/>
                <a:cs typeface="Calibri"/>
              </a:rPr>
              <a:t>right</a:t>
            </a:r>
            <a:r>
              <a:rPr sz="1015" spc="111" dirty="0">
                <a:solidFill>
                  <a:srgbClr val="282828"/>
                </a:solidFill>
                <a:latin typeface="Calibri"/>
                <a:cs typeface="Calibri"/>
              </a:rPr>
              <a:t> </a:t>
            </a:r>
            <a:r>
              <a:rPr sz="1015" spc="53" dirty="0">
                <a:solidFill>
                  <a:srgbClr val="282828"/>
                </a:solidFill>
                <a:latin typeface="Calibri"/>
                <a:cs typeface="Calibri"/>
              </a:rPr>
              <a:t>outcomes</a:t>
            </a:r>
            <a:r>
              <a:rPr sz="1015" spc="119" dirty="0">
                <a:solidFill>
                  <a:srgbClr val="282828"/>
                </a:solidFill>
                <a:latin typeface="Calibri"/>
                <a:cs typeface="Calibri"/>
              </a:rPr>
              <a:t> </a:t>
            </a:r>
            <a:r>
              <a:rPr sz="1015" dirty="0">
                <a:solidFill>
                  <a:srgbClr val="282828"/>
                </a:solidFill>
                <a:latin typeface="Calibri"/>
                <a:cs typeface="Calibri"/>
              </a:rPr>
              <a:t>for</a:t>
            </a:r>
            <a:r>
              <a:rPr sz="1015" spc="101" dirty="0">
                <a:solidFill>
                  <a:srgbClr val="282828"/>
                </a:solidFill>
                <a:latin typeface="Calibri"/>
                <a:cs typeface="Calibri"/>
              </a:rPr>
              <a:t> </a:t>
            </a:r>
            <a:r>
              <a:rPr sz="1015" dirty="0">
                <a:solidFill>
                  <a:srgbClr val="282828"/>
                </a:solidFill>
                <a:latin typeface="Calibri"/>
                <a:cs typeface="Calibri"/>
              </a:rPr>
              <a:t>our</a:t>
            </a:r>
            <a:r>
              <a:rPr sz="1015" spc="107" dirty="0">
                <a:solidFill>
                  <a:srgbClr val="282828"/>
                </a:solidFill>
                <a:latin typeface="Calibri"/>
                <a:cs typeface="Calibri"/>
              </a:rPr>
              <a:t> </a:t>
            </a:r>
            <a:r>
              <a:rPr sz="1015" spc="67" dirty="0">
                <a:solidFill>
                  <a:srgbClr val="282828"/>
                </a:solidFill>
                <a:latin typeface="Calibri"/>
                <a:cs typeface="Calibri"/>
              </a:rPr>
              <a:t>goals</a:t>
            </a:r>
            <a:r>
              <a:rPr sz="1015" spc="119" dirty="0">
                <a:solidFill>
                  <a:srgbClr val="282828"/>
                </a:solidFill>
                <a:latin typeface="Calibri"/>
                <a:cs typeface="Calibri"/>
              </a:rPr>
              <a:t> </a:t>
            </a:r>
            <a:r>
              <a:rPr sz="1015" spc="67" dirty="0">
                <a:solidFill>
                  <a:srgbClr val="282828"/>
                </a:solidFill>
                <a:latin typeface="Calibri"/>
                <a:cs typeface="Calibri"/>
              </a:rPr>
              <a:t>and</a:t>
            </a:r>
            <a:r>
              <a:rPr sz="1015" spc="79" dirty="0">
                <a:solidFill>
                  <a:srgbClr val="282828"/>
                </a:solidFill>
                <a:latin typeface="Calibri"/>
                <a:cs typeface="Calibri"/>
              </a:rPr>
              <a:t> </a:t>
            </a:r>
            <a:r>
              <a:rPr sz="1015" dirty="0">
                <a:solidFill>
                  <a:srgbClr val="282828"/>
                </a:solidFill>
                <a:latin typeface="Calibri"/>
                <a:cs typeface="Calibri"/>
              </a:rPr>
              <a:t>the</a:t>
            </a:r>
            <a:r>
              <a:rPr sz="1015" spc="79" dirty="0">
                <a:solidFill>
                  <a:srgbClr val="282828"/>
                </a:solidFill>
                <a:latin typeface="Calibri"/>
                <a:cs typeface="Calibri"/>
              </a:rPr>
              <a:t> </a:t>
            </a:r>
            <a:r>
              <a:rPr sz="1015" dirty="0">
                <a:solidFill>
                  <a:srgbClr val="282828"/>
                </a:solidFill>
                <a:latin typeface="Calibri"/>
                <a:cs typeface="Calibri"/>
              </a:rPr>
              <a:t>right</a:t>
            </a:r>
            <a:r>
              <a:rPr sz="1015" spc="111" dirty="0">
                <a:solidFill>
                  <a:srgbClr val="282828"/>
                </a:solidFill>
                <a:latin typeface="Calibri"/>
                <a:cs typeface="Calibri"/>
              </a:rPr>
              <a:t> </a:t>
            </a:r>
            <a:r>
              <a:rPr sz="1015" spc="67" dirty="0">
                <a:solidFill>
                  <a:srgbClr val="282828"/>
                </a:solidFill>
                <a:latin typeface="Calibri"/>
                <a:cs typeface="Calibri"/>
              </a:rPr>
              <a:t>goals</a:t>
            </a:r>
            <a:r>
              <a:rPr sz="1015" spc="119" dirty="0">
                <a:solidFill>
                  <a:srgbClr val="282828"/>
                </a:solidFill>
                <a:latin typeface="Calibri"/>
                <a:cs typeface="Calibri"/>
              </a:rPr>
              <a:t> </a:t>
            </a:r>
            <a:r>
              <a:rPr sz="1015" dirty="0">
                <a:solidFill>
                  <a:srgbClr val="282828"/>
                </a:solidFill>
                <a:latin typeface="Calibri"/>
                <a:cs typeface="Calibri"/>
              </a:rPr>
              <a:t>for</a:t>
            </a:r>
            <a:r>
              <a:rPr sz="1015" spc="101" dirty="0">
                <a:solidFill>
                  <a:srgbClr val="282828"/>
                </a:solidFill>
                <a:latin typeface="Calibri"/>
                <a:cs typeface="Calibri"/>
              </a:rPr>
              <a:t> </a:t>
            </a:r>
            <a:r>
              <a:rPr sz="1015" dirty="0">
                <a:solidFill>
                  <a:srgbClr val="282828"/>
                </a:solidFill>
                <a:latin typeface="Calibri"/>
                <a:cs typeface="Calibri"/>
              </a:rPr>
              <a:t>our</a:t>
            </a:r>
            <a:r>
              <a:rPr sz="1015" spc="101" dirty="0">
                <a:solidFill>
                  <a:srgbClr val="282828"/>
                </a:solidFill>
                <a:latin typeface="Calibri"/>
                <a:cs typeface="Calibri"/>
              </a:rPr>
              <a:t> </a:t>
            </a:r>
            <a:r>
              <a:rPr sz="1015" spc="-9" dirty="0">
                <a:solidFill>
                  <a:srgbClr val="282828"/>
                </a:solidFill>
                <a:latin typeface="Calibri"/>
                <a:cs typeface="Calibri"/>
              </a:rPr>
              <a:t>vision?</a:t>
            </a:r>
            <a:endParaRPr sz="1015">
              <a:latin typeface="Calibri"/>
              <a:cs typeface="Calibri"/>
            </a:endParaRPr>
          </a:p>
        </p:txBody>
      </p:sp>
      <p:sp>
        <p:nvSpPr>
          <p:cNvPr id="12" name="object 12"/>
          <p:cNvSpPr/>
          <p:nvPr/>
        </p:nvSpPr>
        <p:spPr>
          <a:xfrm>
            <a:off x="2014368" y="4835563"/>
            <a:ext cx="6339168" cy="258296"/>
          </a:xfrm>
          <a:custGeom>
            <a:avLst/>
            <a:gdLst/>
            <a:ahLst/>
            <a:cxnLst/>
            <a:rect l="l" t="t" r="r" b="b"/>
            <a:pathLst>
              <a:path w="7184390" h="292735">
                <a:moveTo>
                  <a:pt x="0" y="0"/>
                </a:moveTo>
                <a:lnTo>
                  <a:pt x="7184135" y="0"/>
                </a:lnTo>
                <a:lnTo>
                  <a:pt x="7184135" y="292608"/>
                </a:lnTo>
                <a:lnTo>
                  <a:pt x="0" y="292608"/>
                </a:lnTo>
                <a:lnTo>
                  <a:pt x="0" y="0"/>
                </a:lnTo>
                <a:close/>
              </a:path>
            </a:pathLst>
          </a:custGeom>
          <a:ln w="21336">
            <a:solidFill>
              <a:srgbClr val="1F5687"/>
            </a:solidFill>
          </a:ln>
        </p:spPr>
        <p:txBody>
          <a:bodyPr wrap="square" lIns="0" tIns="0" rIns="0" bIns="0" rtlCol="0"/>
          <a:lstStyle/>
          <a:p>
            <a:endParaRPr sz="1588"/>
          </a:p>
        </p:txBody>
      </p:sp>
      <p:sp>
        <p:nvSpPr>
          <p:cNvPr id="13" name="object 13"/>
          <p:cNvSpPr txBox="1"/>
          <p:nvPr/>
        </p:nvSpPr>
        <p:spPr>
          <a:xfrm>
            <a:off x="2023783" y="4861993"/>
            <a:ext cx="6320119" cy="190102"/>
          </a:xfrm>
          <a:prstGeom prst="rect">
            <a:avLst/>
          </a:prstGeom>
        </p:spPr>
        <p:txBody>
          <a:bodyPr vert="horz" wrap="square" lIns="0" tIns="13447" rIns="0" bIns="0" rtlCol="0">
            <a:spAutoFit/>
          </a:bodyPr>
          <a:lstStyle/>
          <a:p>
            <a:pPr marL="57712">
              <a:spcBef>
                <a:spcPts val="107"/>
              </a:spcBef>
            </a:pPr>
            <a:r>
              <a:rPr sz="1147" b="1" spc="63" dirty="0">
                <a:solidFill>
                  <a:srgbClr val="282828"/>
                </a:solidFill>
                <a:latin typeface="Calibri"/>
                <a:cs typeface="Calibri"/>
              </a:rPr>
              <a:t>Recommendation</a:t>
            </a:r>
            <a:r>
              <a:rPr sz="1147" b="1" spc="31" dirty="0">
                <a:solidFill>
                  <a:srgbClr val="282828"/>
                </a:solidFill>
                <a:latin typeface="Calibri"/>
                <a:cs typeface="Calibri"/>
              </a:rPr>
              <a:t> </a:t>
            </a:r>
            <a:r>
              <a:rPr sz="1147" b="1" spc="75" dirty="0">
                <a:solidFill>
                  <a:srgbClr val="282828"/>
                </a:solidFill>
                <a:latin typeface="Calibri"/>
                <a:cs typeface="Calibri"/>
              </a:rPr>
              <a:t>on</a:t>
            </a:r>
            <a:r>
              <a:rPr sz="1147" b="1" spc="67" dirty="0">
                <a:solidFill>
                  <a:srgbClr val="282828"/>
                </a:solidFill>
                <a:latin typeface="Calibri"/>
                <a:cs typeface="Calibri"/>
              </a:rPr>
              <a:t> </a:t>
            </a:r>
            <a:r>
              <a:rPr sz="1147" b="1" dirty="0">
                <a:solidFill>
                  <a:srgbClr val="282828"/>
                </a:solidFill>
                <a:latin typeface="Calibri"/>
                <a:cs typeface="Calibri"/>
              </a:rPr>
              <a:t>what</a:t>
            </a:r>
            <a:r>
              <a:rPr sz="1147" b="1" spc="31" dirty="0">
                <a:solidFill>
                  <a:srgbClr val="282828"/>
                </a:solidFill>
                <a:latin typeface="Calibri"/>
                <a:cs typeface="Calibri"/>
              </a:rPr>
              <a:t> </a:t>
            </a:r>
            <a:r>
              <a:rPr sz="1147" b="1" dirty="0">
                <a:solidFill>
                  <a:srgbClr val="282828"/>
                </a:solidFill>
                <a:latin typeface="Calibri"/>
                <a:cs typeface="Calibri"/>
              </a:rPr>
              <a:t>to</a:t>
            </a:r>
            <a:r>
              <a:rPr sz="1147" b="1" spc="75" dirty="0">
                <a:solidFill>
                  <a:srgbClr val="282828"/>
                </a:solidFill>
                <a:latin typeface="Calibri"/>
                <a:cs typeface="Calibri"/>
              </a:rPr>
              <a:t> </a:t>
            </a:r>
            <a:r>
              <a:rPr sz="1147" b="1" spc="107" dirty="0">
                <a:solidFill>
                  <a:srgbClr val="282828"/>
                </a:solidFill>
                <a:latin typeface="Calibri"/>
                <a:cs typeface="Calibri"/>
              </a:rPr>
              <a:t>do</a:t>
            </a:r>
            <a:r>
              <a:rPr sz="1147" b="1" spc="63" dirty="0">
                <a:solidFill>
                  <a:srgbClr val="282828"/>
                </a:solidFill>
                <a:latin typeface="Calibri"/>
                <a:cs typeface="Calibri"/>
              </a:rPr>
              <a:t> </a:t>
            </a:r>
            <a:r>
              <a:rPr sz="1147" b="1" dirty="0">
                <a:solidFill>
                  <a:srgbClr val="282828"/>
                </a:solidFill>
                <a:latin typeface="Calibri"/>
                <a:cs typeface="Calibri"/>
              </a:rPr>
              <a:t>with</a:t>
            </a:r>
            <a:r>
              <a:rPr sz="1147" b="1" spc="35" dirty="0">
                <a:solidFill>
                  <a:srgbClr val="282828"/>
                </a:solidFill>
                <a:latin typeface="Calibri"/>
                <a:cs typeface="Calibri"/>
              </a:rPr>
              <a:t> </a:t>
            </a:r>
            <a:r>
              <a:rPr sz="1147" b="1" dirty="0">
                <a:solidFill>
                  <a:srgbClr val="282828"/>
                </a:solidFill>
                <a:latin typeface="Calibri"/>
                <a:cs typeface="Calibri"/>
              </a:rPr>
              <a:t>the</a:t>
            </a:r>
            <a:r>
              <a:rPr sz="1147" b="1" spc="40" dirty="0">
                <a:solidFill>
                  <a:srgbClr val="282828"/>
                </a:solidFill>
                <a:latin typeface="Calibri"/>
                <a:cs typeface="Calibri"/>
              </a:rPr>
              <a:t> </a:t>
            </a:r>
            <a:r>
              <a:rPr sz="1147" b="1" spc="49" dirty="0">
                <a:solidFill>
                  <a:srgbClr val="282828"/>
                </a:solidFill>
                <a:latin typeface="Calibri"/>
                <a:cs typeface="Calibri"/>
              </a:rPr>
              <a:t>Watershed</a:t>
            </a:r>
            <a:r>
              <a:rPr sz="1147" b="1" spc="4" dirty="0">
                <a:solidFill>
                  <a:srgbClr val="282828"/>
                </a:solidFill>
                <a:latin typeface="Calibri"/>
                <a:cs typeface="Calibri"/>
              </a:rPr>
              <a:t> </a:t>
            </a:r>
            <a:r>
              <a:rPr sz="1147" b="1" spc="71" dirty="0">
                <a:solidFill>
                  <a:srgbClr val="282828"/>
                </a:solidFill>
                <a:latin typeface="Calibri"/>
                <a:cs typeface="Calibri"/>
              </a:rPr>
              <a:t>Agreement</a:t>
            </a:r>
            <a:r>
              <a:rPr sz="1147" b="1" spc="27" dirty="0">
                <a:solidFill>
                  <a:srgbClr val="282828"/>
                </a:solidFill>
                <a:latin typeface="Calibri"/>
                <a:cs typeface="Calibri"/>
              </a:rPr>
              <a:t> </a:t>
            </a:r>
            <a:r>
              <a:rPr sz="1147" b="1" spc="49" dirty="0">
                <a:solidFill>
                  <a:srgbClr val="282828"/>
                </a:solidFill>
                <a:latin typeface="Calibri"/>
                <a:cs typeface="Calibri"/>
              </a:rPr>
              <a:t>post-</a:t>
            </a:r>
            <a:r>
              <a:rPr sz="1147" b="1" spc="71" dirty="0">
                <a:solidFill>
                  <a:srgbClr val="282828"/>
                </a:solidFill>
                <a:latin typeface="Calibri"/>
                <a:cs typeface="Calibri"/>
              </a:rPr>
              <a:t>2025</a:t>
            </a:r>
            <a:endParaRPr sz="1147">
              <a:latin typeface="Calibri"/>
              <a:cs typeface="Calibri"/>
            </a:endParaRPr>
          </a:p>
        </p:txBody>
      </p:sp>
      <p:sp>
        <p:nvSpPr>
          <p:cNvPr id="14" name="object 14"/>
          <p:cNvSpPr txBox="1"/>
          <p:nvPr/>
        </p:nvSpPr>
        <p:spPr>
          <a:xfrm>
            <a:off x="2014368" y="4109422"/>
            <a:ext cx="6339168" cy="580382"/>
          </a:xfrm>
          <a:prstGeom prst="rect">
            <a:avLst/>
          </a:prstGeom>
          <a:ln w="21336">
            <a:solidFill>
              <a:srgbClr val="1F5687"/>
            </a:solidFill>
          </a:ln>
        </p:spPr>
        <p:txBody>
          <a:bodyPr vert="horz" wrap="square" lIns="0" tIns="39781" rIns="0" bIns="0" rtlCol="0">
            <a:spAutoFit/>
          </a:bodyPr>
          <a:lstStyle/>
          <a:p>
            <a:pPr marL="66677">
              <a:spcBef>
                <a:spcPts val="313"/>
              </a:spcBef>
            </a:pPr>
            <a:r>
              <a:rPr sz="1147" b="1" spc="57" dirty="0">
                <a:solidFill>
                  <a:srgbClr val="282828"/>
                </a:solidFill>
                <a:latin typeface="Calibri"/>
                <a:cs typeface="Calibri"/>
              </a:rPr>
              <a:t>Assessment</a:t>
            </a:r>
            <a:r>
              <a:rPr sz="1147" b="1" spc="84" dirty="0">
                <a:solidFill>
                  <a:srgbClr val="282828"/>
                </a:solidFill>
                <a:latin typeface="Calibri"/>
                <a:cs typeface="Calibri"/>
              </a:rPr>
              <a:t> </a:t>
            </a:r>
            <a:r>
              <a:rPr sz="1147" b="1" dirty="0">
                <a:solidFill>
                  <a:srgbClr val="282828"/>
                </a:solidFill>
                <a:latin typeface="Calibri"/>
                <a:cs typeface="Calibri"/>
              </a:rPr>
              <a:t>of</a:t>
            </a:r>
            <a:r>
              <a:rPr sz="1147" b="1" spc="132" dirty="0">
                <a:solidFill>
                  <a:srgbClr val="282828"/>
                </a:solidFill>
                <a:latin typeface="Calibri"/>
                <a:cs typeface="Calibri"/>
              </a:rPr>
              <a:t> </a:t>
            </a:r>
            <a:r>
              <a:rPr sz="1147" b="1" spc="53" dirty="0">
                <a:solidFill>
                  <a:srgbClr val="282828"/>
                </a:solidFill>
                <a:latin typeface="Calibri"/>
                <a:cs typeface="Calibri"/>
              </a:rPr>
              <a:t>our</a:t>
            </a:r>
            <a:r>
              <a:rPr sz="1147" b="1" spc="88" dirty="0">
                <a:solidFill>
                  <a:srgbClr val="282828"/>
                </a:solidFill>
                <a:latin typeface="Calibri"/>
                <a:cs typeface="Calibri"/>
              </a:rPr>
              <a:t> </a:t>
            </a:r>
            <a:r>
              <a:rPr sz="1147" b="1" dirty="0">
                <a:solidFill>
                  <a:srgbClr val="282828"/>
                </a:solidFill>
                <a:latin typeface="Calibri"/>
                <a:cs typeface="Calibri"/>
              </a:rPr>
              <a:t>overall</a:t>
            </a:r>
            <a:r>
              <a:rPr sz="1147" b="1" spc="84" dirty="0">
                <a:solidFill>
                  <a:srgbClr val="282828"/>
                </a:solidFill>
                <a:latin typeface="Calibri"/>
                <a:cs typeface="Calibri"/>
              </a:rPr>
              <a:t> </a:t>
            </a:r>
            <a:r>
              <a:rPr sz="1147" b="1" spc="35" dirty="0">
                <a:solidFill>
                  <a:srgbClr val="282828"/>
                </a:solidFill>
                <a:latin typeface="Calibri"/>
                <a:cs typeface="Calibri"/>
              </a:rPr>
              <a:t>partnership</a:t>
            </a:r>
            <a:endParaRPr sz="1147">
              <a:latin typeface="Calibri"/>
              <a:cs typeface="Calibri"/>
            </a:endParaRPr>
          </a:p>
          <a:p>
            <a:pPr marL="607375" indent="-206755">
              <a:spcBef>
                <a:spcPts val="195"/>
              </a:spcBef>
              <a:buFont typeface="Arial"/>
              <a:buChar char="•"/>
              <a:tabLst>
                <a:tab pos="607375" algn="l"/>
              </a:tabLst>
            </a:pPr>
            <a:r>
              <a:rPr sz="1015" spc="9" dirty="0">
                <a:solidFill>
                  <a:srgbClr val="282828"/>
                </a:solidFill>
                <a:latin typeface="Calibri"/>
                <a:cs typeface="Calibri"/>
              </a:rPr>
              <a:t>Partnership</a:t>
            </a:r>
            <a:r>
              <a:rPr sz="1015" spc="269" dirty="0">
                <a:solidFill>
                  <a:srgbClr val="282828"/>
                </a:solidFill>
                <a:latin typeface="Calibri"/>
                <a:cs typeface="Calibri"/>
              </a:rPr>
              <a:t> </a:t>
            </a:r>
            <a:r>
              <a:rPr sz="1015" spc="-9" dirty="0">
                <a:solidFill>
                  <a:srgbClr val="282828"/>
                </a:solidFill>
                <a:latin typeface="Calibri"/>
                <a:cs typeface="Calibri"/>
              </a:rPr>
              <a:t>Structure</a:t>
            </a:r>
            <a:endParaRPr sz="1015">
              <a:latin typeface="Calibri"/>
              <a:cs typeface="Calibri"/>
            </a:endParaRPr>
          </a:p>
          <a:p>
            <a:pPr marL="607375" indent="-206755">
              <a:spcBef>
                <a:spcPts val="180"/>
              </a:spcBef>
              <a:buFont typeface="Arial"/>
              <a:buChar char="•"/>
              <a:tabLst>
                <a:tab pos="607375" algn="l"/>
              </a:tabLst>
            </a:pPr>
            <a:r>
              <a:rPr sz="1015" spc="57" dirty="0">
                <a:solidFill>
                  <a:srgbClr val="282828"/>
                </a:solidFill>
                <a:latin typeface="Calibri"/>
                <a:cs typeface="Calibri"/>
              </a:rPr>
              <a:t>Governance</a:t>
            </a:r>
            <a:r>
              <a:rPr sz="1015" spc="49" dirty="0">
                <a:solidFill>
                  <a:srgbClr val="282828"/>
                </a:solidFill>
                <a:latin typeface="Calibri"/>
                <a:cs typeface="Calibri"/>
              </a:rPr>
              <a:t> </a:t>
            </a:r>
            <a:r>
              <a:rPr sz="1015" spc="71" dirty="0">
                <a:solidFill>
                  <a:srgbClr val="282828"/>
                </a:solidFill>
                <a:latin typeface="Calibri"/>
                <a:cs typeface="Calibri"/>
              </a:rPr>
              <a:t>and</a:t>
            </a:r>
            <a:r>
              <a:rPr sz="1015" spc="19" dirty="0">
                <a:solidFill>
                  <a:srgbClr val="282828"/>
                </a:solidFill>
                <a:latin typeface="Calibri"/>
                <a:cs typeface="Calibri"/>
              </a:rPr>
              <a:t> </a:t>
            </a:r>
            <a:r>
              <a:rPr sz="1015" spc="53" dirty="0">
                <a:solidFill>
                  <a:srgbClr val="282828"/>
                </a:solidFill>
                <a:latin typeface="Calibri"/>
                <a:cs typeface="Calibri"/>
              </a:rPr>
              <a:t>Adaptive</a:t>
            </a:r>
            <a:r>
              <a:rPr sz="1015" spc="40" dirty="0">
                <a:solidFill>
                  <a:srgbClr val="282828"/>
                </a:solidFill>
                <a:latin typeface="Calibri"/>
                <a:cs typeface="Calibri"/>
              </a:rPr>
              <a:t> </a:t>
            </a:r>
            <a:r>
              <a:rPr sz="1015" spc="49" dirty="0">
                <a:solidFill>
                  <a:srgbClr val="282828"/>
                </a:solidFill>
                <a:latin typeface="Calibri"/>
                <a:cs typeface="Calibri"/>
              </a:rPr>
              <a:t>Management</a:t>
            </a:r>
            <a:endParaRPr sz="1015">
              <a:latin typeface="Calibri"/>
              <a:cs typeface="Calibri"/>
            </a:endParaRPr>
          </a:p>
        </p:txBody>
      </p:sp>
      <p:sp>
        <p:nvSpPr>
          <p:cNvPr id="15" name="object 15"/>
          <p:cNvSpPr/>
          <p:nvPr/>
        </p:nvSpPr>
        <p:spPr>
          <a:xfrm>
            <a:off x="2014368" y="5123331"/>
            <a:ext cx="6339168" cy="257175"/>
          </a:xfrm>
          <a:custGeom>
            <a:avLst/>
            <a:gdLst/>
            <a:ahLst/>
            <a:cxnLst/>
            <a:rect l="l" t="t" r="r" b="b"/>
            <a:pathLst>
              <a:path w="7184390" h="291464">
                <a:moveTo>
                  <a:pt x="0" y="0"/>
                </a:moveTo>
                <a:lnTo>
                  <a:pt x="7184135" y="0"/>
                </a:lnTo>
                <a:lnTo>
                  <a:pt x="7184135" y="291083"/>
                </a:lnTo>
                <a:lnTo>
                  <a:pt x="0" y="291083"/>
                </a:lnTo>
                <a:lnTo>
                  <a:pt x="0" y="0"/>
                </a:lnTo>
                <a:close/>
              </a:path>
            </a:pathLst>
          </a:custGeom>
          <a:ln w="21336">
            <a:solidFill>
              <a:srgbClr val="1F5687"/>
            </a:solidFill>
          </a:ln>
        </p:spPr>
        <p:txBody>
          <a:bodyPr wrap="square" lIns="0" tIns="0" rIns="0" bIns="0" rtlCol="0"/>
          <a:lstStyle/>
          <a:p>
            <a:endParaRPr sz="1588"/>
          </a:p>
        </p:txBody>
      </p:sp>
      <p:sp>
        <p:nvSpPr>
          <p:cNvPr id="16" name="object 16"/>
          <p:cNvSpPr txBox="1"/>
          <p:nvPr/>
        </p:nvSpPr>
        <p:spPr>
          <a:xfrm>
            <a:off x="2023783" y="5149813"/>
            <a:ext cx="6320119" cy="190102"/>
          </a:xfrm>
          <a:prstGeom prst="rect">
            <a:avLst/>
          </a:prstGeom>
        </p:spPr>
        <p:txBody>
          <a:bodyPr vert="horz" wrap="square" lIns="0" tIns="13447" rIns="0" bIns="0" rtlCol="0">
            <a:spAutoFit/>
          </a:bodyPr>
          <a:lstStyle/>
          <a:p>
            <a:pPr marL="57712">
              <a:spcBef>
                <a:spcPts val="107"/>
              </a:spcBef>
            </a:pPr>
            <a:r>
              <a:rPr sz="1147" b="1" spc="63" dirty="0">
                <a:solidFill>
                  <a:srgbClr val="282828"/>
                </a:solidFill>
                <a:latin typeface="Calibri"/>
                <a:cs typeface="Calibri"/>
              </a:rPr>
              <a:t>Recommendations</a:t>
            </a:r>
            <a:r>
              <a:rPr sz="1147" b="1" spc="40" dirty="0">
                <a:solidFill>
                  <a:srgbClr val="282828"/>
                </a:solidFill>
                <a:latin typeface="Calibri"/>
                <a:cs typeface="Calibri"/>
              </a:rPr>
              <a:t> </a:t>
            </a:r>
            <a:r>
              <a:rPr sz="1147" b="1" spc="75" dirty="0">
                <a:solidFill>
                  <a:srgbClr val="282828"/>
                </a:solidFill>
                <a:latin typeface="Calibri"/>
                <a:cs typeface="Calibri"/>
              </a:rPr>
              <a:t>on</a:t>
            </a:r>
            <a:r>
              <a:rPr sz="1147" b="1" spc="63" dirty="0">
                <a:solidFill>
                  <a:srgbClr val="282828"/>
                </a:solidFill>
                <a:latin typeface="Calibri"/>
                <a:cs typeface="Calibri"/>
              </a:rPr>
              <a:t> </a:t>
            </a:r>
            <a:r>
              <a:rPr sz="1147" b="1" dirty="0">
                <a:solidFill>
                  <a:srgbClr val="282828"/>
                </a:solidFill>
                <a:latin typeface="Calibri"/>
                <a:cs typeface="Calibri"/>
              </a:rPr>
              <a:t>the</a:t>
            </a:r>
            <a:r>
              <a:rPr sz="1147" b="1" spc="53" dirty="0">
                <a:solidFill>
                  <a:srgbClr val="282828"/>
                </a:solidFill>
                <a:latin typeface="Calibri"/>
                <a:cs typeface="Calibri"/>
              </a:rPr>
              <a:t> </a:t>
            </a:r>
            <a:r>
              <a:rPr sz="1147" b="1" spc="-9" dirty="0">
                <a:solidFill>
                  <a:srgbClr val="282828"/>
                </a:solidFill>
                <a:latin typeface="Calibri"/>
                <a:cs typeface="Calibri"/>
              </a:rPr>
              <a:t>Partnership</a:t>
            </a:r>
            <a:endParaRPr sz="1147">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41084" y="1871831"/>
            <a:ext cx="7068671" cy="4054288"/>
            <a:chOff x="2047494" y="2121408"/>
            <a:chExt cx="8011159" cy="4594860"/>
          </a:xfrm>
        </p:grpSpPr>
        <p:pic>
          <p:nvPicPr>
            <p:cNvPr id="3" name="object 3"/>
            <p:cNvPicPr/>
            <p:nvPr/>
          </p:nvPicPr>
          <p:blipFill>
            <a:blip r:embed="rId3" cstate="print"/>
            <a:stretch>
              <a:fillRect/>
            </a:stretch>
          </p:blipFill>
          <p:spPr>
            <a:xfrm>
              <a:off x="3329940" y="6220967"/>
              <a:ext cx="3400043" cy="385571"/>
            </a:xfrm>
            <a:prstGeom prst="rect">
              <a:avLst/>
            </a:prstGeom>
          </p:spPr>
        </p:pic>
        <p:pic>
          <p:nvPicPr>
            <p:cNvPr id="4" name="object 4"/>
            <p:cNvPicPr/>
            <p:nvPr/>
          </p:nvPicPr>
          <p:blipFill>
            <a:blip r:embed="rId4" cstate="print"/>
            <a:stretch>
              <a:fillRect/>
            </a:stretch>
          </p:blipFill>
          <p:spPr>
            <a:xfrm>
              <a:off x="2047494" y="2121408"/>
              <a:ext cx="1720596" cy="1581149"/>
            </a:xfrm>
            <a:prstGeom prst="rect">
              <a:avLst/>
            </a:prstGeom>
          </p:spPr>
        </p:pic>
      </p:grpSp>
      <p:sp>
        <p:nvSpPr>
          <p:cNvPr id="5" name="object 5"/>
          <p:cNvSpPr txBox="1">
            <a:spLocks noGrp="1"/>
          </p:cNvSpPr>
          <p:nvPr>
            <p:ph type="title"/>
          </p:nvPr>
        </p:nvSpPr>
        <p:spPr>
          <a:xfrm>
            <a:off x="553525" y="1089116"/>
            <a:ext cx="2905732" cy="690687"/>
          </a:xfrm>
          <a:prstGeom prst="rect">
            <a:avLst/>
          </a:prstGeom>
        </p:spPr>
        <p:txBody>
          <a:bodyPr vert="horz" wrap="square" lIns="0" tIns="13447" rIns="0" bIns="0" rtlCol="0" anchor="ctr">
            <a:spAutoFit/>
          </a:bodyPr>
          <a:lstStyle/>
          <a:p>
            <a:pPr marL="11206">
              <a:lnSpc>
                <a:spcPct val="100000"/>
              </a:lnSpc>
              <a:spcBef>
                <a:spcPts val="107"/>
              </a:spcBef>
            </a:pPr>
            <a:r>
              <a:rPr spc="-9" dirty="0"/>
              <a:t>PROCESS</a:t>
            </a:r>
          </a:p>
        </p:txBody>
      </p:sp>
      <p:sp>
        <p:nvSpPr>
          <p:cNvPr id="64" name="object 64"/>
          <p:cNvSpPr txBox="1">
            <a:spLocks noGrp="1"/>
          </p:cNvSpPr>
          <p:nvPr>
            <p:ph type="dt" sz="half" idx="10"/>
          </p:nvPr>
        </p:nvSpPr>
        <p:spPr>
          <a:prstGeom prst="rect">
            <a:avLst/>
          </a:prstGeom>
        </p:spPr>
        <p:txBody>
          <a:bodyPr vert="horz" wrap="square" lIns="0" tIns="0" rIns="0" bIns="0" rtlCol="0">
            <a:spAutoFit/>
          </a:bodyPr>
          <a:lstStyle>
            <a:defPPr>
              <a:defRPr kern="0"/>
            </a:defPPr>
            <a:lvl1pPr>
              <a:defRPr sz="1000" b="0" i="0">
                <a:solidFill>
                  <a:schemeClr val="bg1"/>
                </a:solidFill>
                <a:latin typeface="Calibri"/>
                <a:cs typeface="Calibri"/>
              </a:defRPr>
            </a:lvl1pPr>
          </a:lstStyle>
          <a:p>
            <a:pPr marL="11206">
              <a:spcBef>
                <a:spcPts val="53"/>
              </a:spcBef>
            </a:pPr>
            <a:r>
              <a:rPr lang="en-US" spc="40">
                <a:solidFill>
                  <a:srgbClr val="7E7E7E"/>
                </a:solidFill>
              </a:rPr>
              <a:t>2023</a:t>
            </a:r>
            <a:endParaRPr spc="35" dirty="0">
              <a:solidFill>
                <a:srgbClr val="7E7E7E"/>
              </a:solidFill>
            </a:endParaRPr>
          </a:p>
        </p:txBody>
      </p:sp>
      <p:sp>
        <p:nvSpPr>
          <p:cNvPr id="65" name="object 65"/>
          <p:cNvSpPr txBox="1">
            <a:spLocks noGrp="1"/>
          </p:cNvSpPr>
          <p:nvPr>
            <p:ph type="sldNum" sz="quarter" idx="12"/>
          </p:nvPr>
        </p:nvSpPr>
        <p:spPr>
          <a:prstGeom prst="rect">
            <a:avLst/>
          </a:prstGeom>
        </p:spPr>
        <p:txBody>
          <a:bodyPr vert="horz" wrap="square" lIns="0" tIns="0" rIns="0" bIns="0" rtlCol="0">
            <a:spAutoFit/>
          </a:bodyPr>
          <a:lstStyle>
            <a:defPPr>
              <a:defRPr kern="0"/>
            </a:defPPr>
            <a:lvl1pPr>
              <a:defRPr sz="1000" b="0" i="0">
                <a:solidFill>
                  <a:srgbClr val="7E7E7E"/>
                </a:solidFill>
                <a:latin typeface="Calibri"/>
                <a:cs typeface="Calibri"/>
              </a:defRPr>
            </a:lvl1pPr>
          </a:lstStyle>
          <a:p>
            <a:pPr marL="111123">
              <a:spcBef>
                <a:spcPts val="60"/>
              </a:spcBef>
            </a:pPr>
            <a:fld id="{81D60167-4931-47E6-BA6A-407CBD079E47}" type="slidenum">
              <a:rPr lang="en-US" spc="65"/>
              <a:pPr marL="111123">
                <a:spcBef>
                  <a:spcPts val="60"/>
                </a:spcBef>
              </a:pPr>
              <a:t>5</a:t>
            </a:fld>
            <a:endParaRPr spc="57" dirty="0"/>
          </a:p>
        </p:txBody>
      </p:sp>
      <p:sp>
        <p:nvSpPr>
          <p:cNvPr id="6" name="object 6"/>
          <p:cNvSpPr txBox="1"/>
          <p:nvPr/>
        </p:nvSpPr>
        <p:spPr>
          <a:xfrm>
            <a:off x="376519" y="2583180"/>
            <a:ext cx="1335741" cy="902795"/>
          </a:xfrm>
          <a:prstGeom prst="rect">
            <a:avLst/>
          </a:prstGeom>
          <a:solidFill>
            <a:srgbClr val="FDF6D3"/>
          </a:solidFill>
          <a:ln w="10667">
            <a:solidFill>
              <a:srgbClr val="695708"/>
            </a:solidFill>
          </a:ln>
        </p:spPr>
        <p:txBody>
          <a:bodyPr vert="horz" wrap="square" lIns="0" tIns="22971" rIns="0" bIns="0" rtlCol="0">
            <a:spAutoFit/>
          </a:bodyPr>
          <a:lstStyle/>
          <a:p>
            <a:pPr marL="468979" marR="221322" indent="-239813">
              <a:spcBef>
                <a:spcPts val="180"/>
              </a:spcBef>
            </a:pPr>
            <a:r>
              <a:rPr sz="1015" b="1" spc="53" dirty="0">
                <a:solidFill>
                  <a:srgbClr val="282828"/>
                </a:solidFill>
                <a:latin typeface="Calibri"/>
                <a:cs typeface="Calibri"/>
              </a:rPr>
              <a:t>Reaching</a:t>
            </a:r>
            <a:r>
              <a:rPr sz="1015" b="1" spc="31" dirty="0">
                <a:solidFill>
                  <a:srgbClr val="282828"/>
                </a:solidFill>
                <a:latin typeface="Calibri"/>
                <a:cs typeface="Calibri"/>
              </a:rPr>
              <a:t> </a:t>
            </a:r>
            <a:r>
              <a:rPr sz="1015" b="1" spc="53" dirty="0">
                <a:solidFill>
                  <a:srgbClr val="282828"/>
                </a:solidFill>
                <a:latin typeface="Calibri"/>
                <a:cs typeface="Calibri"/>
              </a:rPr>
              <a:t>2025 </a:t>
            </a:r>
            <a:r>
              <a:rPr sz="1015" b="1" spc="-9" dirty="0">
                <a:solidFill>
                  <a:srgbClr val="282828"/>
                </a:solidFill>
                <a:latin typeface="Calibri"/>
                <a:cs typeface="Calibri"/>
              </a:rPr>
              <a:t>Report</a:t>
            </a:r>
            <a:endParaRPr sz="1015">
              <a:latin typeface="Calibri"/>
              <a:cs typeface="Calibri"/>
            </a:endParaRPr>
          </a:p>
          <a:p>
            <a:pPr>
              <a:spcBef>
                <a:spcPts val="35"/>
              </a:spcBef>
            </a:pPr>
            <a:endParaRPr sz="971">
              <a:latin typeface="Calibri"/>
              <a:cs typeface="Calibri"/>
            </a:endParaRPr>
          </a:p>
          <a:p>
            <a:pPr marL="191066" indent="-124389">
              <a:lnSpc>
                <a:spcPts val="1055"/>
              </a:lnSpc>
              <a:buFont typeface="Arial"/>
              <a:buChar char="•"/>
              <a:tabLst>
                <a:tab pos="191066" algn="l"/>
              </a:tabLst>
            </a:pPr>
            <a:r>
              <a:rPr sz="883" spc="57" dirty="0">
                <a:solidFill>
                  <a:srgbClr val="282828"/>
                </a:solidFill>
                <a:latin typeface="Calibri"/>
                <a:cs typeface="Calibri"/>
              </a:rPr>
              <a:t>Outcome</a:t>
            </a:r>
            <a:r>
              <a:rPr sz="883" spc="-4" dirty="0">
                <a:solidFill>
                  <a:srgbClr val="282828"/>
                </a:solidFill>
                <a:latin typeface="Calibri"/>
                <a:cs typeface="Calibri"/>
              </a:rPr>
              <a:t> </a:t>
            </a:r>
            <a:r>
              <a:rPr sz="883" spc="-9" dirty="0">
                <a:solidFill>
                  <a:srgbClr val="282828"/>
                </a:solidFill>
                <a:latin typeface="Calibri"/>
                <a:cs typeface="Calibri"/>
              </a:rPr>
              <a:t>Attainment</a:t>
            </a:r>
            <a:endParaRPr sz="883">
              <a:latin typeface="Calibri"/>
              <a:cs typeface="Calibri"/>
            </a:endParaRPr>
          </a:p>
          <a:p>
            <a:pPr marL="191066" marR="189946" indent="-124389">
              <a:lnSpc>
                <a:spcPts val="1051"/>
              </a:lnSpc>
              <a:spcBef>
                <a:spcPts val="40"/>
              </a:spcBef>
              <a:buFont typeface="Arial"/>
              <a:buChar char="•"/>
              <a:tabLst>
                <a:tab pos="192186" algn="l"/>
              </a:tabLst>
            </a:pPr>
            <a:r>
              <a:rPr sz="883" spc="40" dirty="0">
                <a:solidFill>
                  <a:srgbClr val="282828"/>
                </a:solidFill>
                <a:latin typeface="Calibri"/>
                <a:cs typeface="Calibri"/>
              </a:rPr>
              <a:t>Assessment</a:t>
            </a:r>
            <a:r>
              <a:rPr sz="883" spc="9" dirty="0">
                <a:solidFill>
                  <a:srgbClr val="282828"/>
                </a:solidFill>
                <a:latin typeface="Calibri"/>
                <a:cs typeface="Calibri"/>
              </a:rPr>
              <a:t> </a:t>
            </a:r>
            <a:r>
              <a:rPr sz="883" spc="35" dirty="0">
                <a:solidFill>
                  <a:srgbClr val="282828"/>
                </a:solidFill>
                <a:latin typeface="Calibri"/>
                <a:cs typeface="Calibri"/>
              </a:rPr>
              <a:t>and 	Recommendations</a:t>
            </a:r>
            <a:endParaRPr sz="883">
              <a:latin typeface="Calibri"/>
              <a:cs typeface="Calibri"/>
            </a:endParaRPr>
          </a:p>
        </p:txBody>
      </p:sp>
      <p:sp>
        <p:nvSpPr>
          <p:cNvPr id="7" name="object 7"/>
          <p:cNvSpPr txBox="1"/>
          <p:nvPr/>
        </p:nvSpPr>
        <p:spPr>
          <a:xfrm>
            <a:off x="376519" y="3619951"/>
            <a:ext cx="1335741" cy="1203603"/>
          </a:xfrm>
          <a:prstGeom prst="rect">
            <a:avLst/>
          </a:prstGeom>
          <a:solidFill>
            <a:srgbClr val="FDF6D3"/>
          </a:solidFill>
          <a:ln w="10667">
            <a:solidFill>
              <a:srgbClr val="695708"/>
            </a:solidFill>
          </a:ln>
        </p:spPr>
        <p:txBody>
          <a:bodyPr vert="horz" wrap="square" lIns="0" tIns="34739" rIns="0" bIns="0" rtlCol="0">
            <a:spAutoFit/>
          </a:bodyPr>
          <a:lstStyle/>
          <a:p>
            <a:pPr marL="440964" marR="119906" indent="-313773">
              <a:spcBef>
                <a:spcPts val="275"/>
              </a:spcBef>
            </a:pPr>
            <a:r>
              <a:rPr sz="1015" b="1" spc="57" dirty="0">
                <a:solidFill>
                  <a:srgbClr val="282828"/>
                </a:solidFill>
                <a:latin typeface="Calibri"/>
                <a:cs typeface="Calibri"/>
              </a:rPr>
              <a:t>Science</a:t>
            </a:r>
            <a:r>
              <a:rPr sz="1015" b="1" spc="9" dirty="0">
                <a:solidFill>
                  <a:srgbClr val="282828"/>
                </a:solidFill>
                <a:latin typeface="Calibri"/>
                <a:cs typeface="Calibri"/>
              </a:rPr>
              <a:t> </a:t>
            </a:r>
            <a:r>
              <a:rPr sz="1015" b="1" spc="67" dirty="0">
                <a:solidFill>
                  <a:srgbClr val="282828"/>
                </a:solidFill>
                <a:latin typeface="Calibri"/>
                <a:cs typeface="Calibri"/>
              </a:rPr>
              <a:t>and</a:t>
            </a:r>
            <a:r>
              <a:rPr sz="1015" b="1" dirty="0">
                <a:solidFill>
                  <a:srgbClr val="282828"/>
                </a:solidFill>
                <a:latin typeface="Calibri"/>
                <a:cs typeface="Calibri"/>
              </a:rPr>
              <a:t> </a:t>
            </a:r>
            <a:r>
              <a:rPr sz="1015" b="1" spc="-9" dirty="0">
                <a:solidFill>
                  <a:srgbClr val="282828"/>
                </a:solidFill>
                <a:latin typeface="Calibri"/>
                <a:cs typeface="Calibri"/>
              </a:rPr>
              <a:t>Policy Reports</a:t>
            </a:r>
            <a:endParaRPr sz="1015">
              <a:latin typeface="Calibri"/>
              <a:cs typeface="Calibri"/>
            </a:endParaRPr>
          </a:p>
          <a:p>
            <a:pPr>
              <a:spcBef>
                <a:spcPts val="27"/>
              </a:spcBef>
            </a:pPr>
            <a:endParaRPr sz="1015">
              <a:latin typeface="Calibri"/>
              <a:cs typeface="Calibri"/>
            </a:endParaRPr>
          </a:p>
          <a:p>
            <a:pPr marL="191066" marR="123268" indent="-124389">
              <a:lnSpc>
                <a:spcPts val="1051"/>
              </a:lnSpc>
              <a:buFont typeface="Arial"/>
              <a:buChar char="•"/>
              <a:tabLst>
                <a:tab pos="192186" algn="l"/>
              </a:tabLst>
            </a:pPr>
            <a:r>
              <a:rPr sz="883" spc="71" dirty="0">
                <a:solidFill>
                  <a:srgbClr val="282828"/>
                </a:solidFill>
                <a:latin typeface="Calibri"/>
                <a:cs typeface="Calibri"/>
              </a:rPr>
              <a:t>CESR,</a:t>
            </a:r>
            <a:r>
              <a:rPr sz="883" spc="44" dirty="0">
                <a:solidFill>
                  <a:srgbClr val="282828"/>
                </a:solidFill>
                <a:latin typeface="Calibri"/>
                <a:cs typeface="Calibri"/>
              </a:rPr>
              <a:t> </a:t>
            </a:r>
            <a:r>
              <a:rPr sz="883" spc="19" dirty="0">
                <a:solidFill>
                  <a:srgbClr val="282828"/>
                </a:solidFill>
                <a:latin typeface="Calibri"/>
                <a:cs typeface="Calibri"/>
              </a:rPr>
              <a:t>Rising</a:t>
            </a:r>
            <a:r>
              <a:rPr sz="883" spc="63" dirty="0">
                <a:solidFill>
                  <a:srgbClr val="282828"/>
                </a:solidFill>
                <a:latin typeface="Calibri"/>
                <a:cs typeface="Calibri"/>
              </a:rPr>
              <a:t> </a:t>
            </a:r>
            <a:r>
              <a:rPr sz="883" spc="-9" dirty="0">
                <a:solidFill>
                  <a:srgbClr val="282828"/>
                </a:solidFill>
                <a:latin typeface="Calibri"/>
                <a:cs typeface="Calibri"/>
              </a:rPr>
              <a:t>Temps, 	</a:t>
            </a:r>
            <a:r>
              <a:rPr sz="883" spc="19" dirty="0">
                <a:solidFill>
                  <a:srgbClr val="282828"/>
                </a:solidFill>
                <a:latin typeface="Calibri"/>
                <a:cs typeface="Calibri"/>
              </a:rPr>
              <a:t>Dartmouth,</a:t>
            </a:r>
            <a:r>
              <a:rPr sz="883" spc="101" dirty="0">
                <a:solidFill>
                  <a:srgbClr val="282828"/>
                </a:solidFill>
                <a:latin typeface="Calibri"/>
                <a:cs typeface="Calibri"/>
              </a:rPr>
              <a:t> </a:t>
            </a:r>
            <a:r>
              <a:rPr sz="883" spc="-9" dirty="0">
                <a:solidFill>
                  <a:srgbClr val="282828"/>
                </a:solidFill>
                <a:latin typeface="Calibri"/>
                <a:cs typeface="Calibri"/>
              </a:rPr>
              <a:t>Biennial 	</a:t>
            </a:r>
            <a:r>
              <a:rPr sz="883" spc="19" dirty="0">
                <a:solidFill>
                  <a:srgbClr val="282828"/>
                </a:solidFill>
                <a:latin typeface="Calibri"/>
                <a:cs typeface="Calibri"/>
              </a:rPr>
              <a:t>Mtg</a:t>
            </a:r>
            <a:r>
              <a:rPr sz="883" spc="107" dirty="0">
                <a:solidFill>
                  <a:srgbClr val="282828"/>
                </a:solidFill>
                <a:latin typeface="Calibri"/>
                <a:cs typeface="Calibri"/>
              </a:rPr>
              <a:t> </a:t>
            </a:r>
            <a:r>
              <a:rPr sz="883" spc="19" dirty="0">
                <a:solidFill>
                  <a:srgbClr val="282828"/>
                </a:solidFill>
                <a:latin typeface="Calibri"/>
                <a:cs typeface="Calibri"/>
              </a:rPr>
              <a:t>Report,</a:t>
            </a:r>
            <a:r>
              <a:rPr sz="883" dirty="0">
                <a:solidFill>
                  <a:srgbClr val="282828"/>
                </a:solidFill>
                <a:latin typeface="Calibri"/>
                <a:cs typeface="Calibri"/>
              </a:rPr>
              <a:t> </a:t>
            </a:r>
            <a:r>
              <a:rPr sz="883" spc="-19" dirty="0">
                <a:solidFill>
                  <a:srgbClr val="282828"/>
                </a:solidFill>
                <a:latin typeface="Calibri"/>
                <a:cs typeface="Calibri"/>
              </a:rPr>
              <a:t>Adv. 	</a:t>
            </a:r>
            <a:r>
              <a:rPr sz="883" spc="31" dirty="0">
                <a:solidFill>
                  <a:srgbClr val="282828"/>
                </a:solidFill>
                <a:latin typeface="Calibri"/>
                <a:cs typeface="Calibri"/>
              </a:rPr>
              <a:t>Committees 	</a:t>
            </a:r>
            <a:r>
              <a:rPr sz="883" spc="35" dirty="0">
                <a:solidFill>
                  <a:srgbClr val="282828"/>
                </a:solidFill>
                <a:latin typeface="Calibri"/>
                <a:cs typeface="Calibri"/>
              </a:rPr>
              <a:t>Recommendations</a:t>
            </a:r>
            <a:endParaRPr sz="883">
              <a:latin typeface="Calibri"/>
              <a:cs typeface="Calibri"/>
            </a:endParaRPr>
          </a:p>
        </p:txBody>
      </p:sp>
      <p:sp>
        <p:nvSpPr>
          <p:cNvPr id="8" name="object 8"/>
          <p:cNvSpPr/>
          <p:nvPr/>
        </p:nvSpPr>
        <p:spPr>
          <a:xfrm>
            <a:off x="1785772" y="2560321"/>
            <a:ext cx="89087" cy="1869141"/>
          </a:xfrm>
          <a:custGeom>
            <a:avLst/>
            <a:gdLst/>
            <a:ahLst/>
            <a:cxnLst/>
            <a:rect l="l" t="t" r="r" b="b"/>
            <a:pathLst>
              <a:path w="100964" h="2118360">
                <a:moveTo>
                  <a:pt x="0" y="0"/>
                </a:moveTo>
                <a:lnTo>
                  <a:pt x="19431" y="12334"/>
                </a:lnTo>
                <a:lnTo>
                  <a:pt x="35433" y="46100"/>
                </a:lnTo>
                <a:lnTo>
                  <a:pt x="46291" y="96440"/>
                </a:lnTo>
                <a:lnTo>
                  <a:pt x="50292" y="158495"/>
                </a:lnTo>
                <a:lnTo>
                  <a:pt x="50292" y="859535"/>
                </a:lnTo>
                <a:lnTo>
                  <a:pt x="54292" y="920948"/>
                </a:lnTo>
                <a:lnTo>
                  <a:pt x="65151" y="971359"/>
                </a:lnTo>
                <a:lnTo>
                  <a:pt x="81153" y="1005482"/>
                </a:lnTo>
                <a:lnTo>
                  <a:pt x="100584" y="1018031"/>
                </a:lnTo>
                <a:lnTo>
                  <a:pt x="81153" y="1030343"/>
                </a:lnTo>
                <a:lnTo>
                  <a:pt x="65151" y="1063942"/>
                </a:lnTo>
                <a:lnTo>
                  <a:pt x="54292" y="1113829"/>
                </a:lnTo>
                <a:lnTo>
                  <a:pt x="50292" y="1175004"/>
                </a:lnTo>
                <a:lnTo>
                  <a:pt x="50292" y="1959863"/>
                </a:lnTo>
                <a:lnTo>
                  <a:pt x="46291" y="2021919"/>
                </a:lnTo>
                <a:lnTo>
                  <a:pt x="35433" y="2072258"/>
                </a:lnTo>
                <a:lnTo>
                  <a:pt x="19431" y="2106025"/>
                </a:lnTo>
                <a:lnTo>
                  <a:pt x="0" y="2118359"/>
                </a:lnTo>
              </a:path>
            </a:pathLst>
          </a:custGeom>
          <a:ln w="4572">
            <a:solidFill>
              <a:srgbClr val="282828"/>
            </a:solidFill>
          </a:ln>
        </p:spPr>
        <p:txBody>
          <a:bodyPr wrap="square" lIns="0" tIns="0" rIns="0" bIns="0" rtlCol="0"/>
          <a:lstStyle/>
          <a:p>
            <a:endParaRPr sz="1588"/>
          </a:p>
        </p:txBody>
      </p:sp>
      <p:pic>
        <p:nvPicPr>
          <p:cNvPr id="9" name="object 9"/>
          <p:cNvPicPr/>
          <p:nvPr/>
        </p:nvPicPr>
        <p:blipFill>
          <a:blip r:embed="rId5" cstate="print"/>
          <a:stretch>
            <a:fillRect/>
          </a:stretch>
        </p:blipFill>
        <p:spPr>
          <a:xfrm>
            <a:off x="531161" y="2269865"/>
            <a:ext cx="845819" cy="250115"/>
          </a:xfrm>
          <a:prstGeom prst="rect">
            <a:avLst/>
          </a:prstGeom>
        </p:spPr>
      </p:pic>
      <p:sp>
        <p:nvSpPr>
          <p:cNvPr id="10" name="object 10"/>
          <p:cNvSpPr txBox="1"/>
          <p:nvPr/>
        </p:nvSpPr>
        <p:spPr>
          <a:xfrm>
            <a:off x="2204870" y="2375670"/>
            <a:ext cx="886947" cy="167513"/>
          </a:xfrm>
          <a:prstGeom prst="rect">
            <a:avLst/>
          </a:prstGeom>
        </p:spPr>
        <p:txBody>
          <a:bodyPr vert="horz" wrap="square" lIns="0" tIns="11207" rIns="0" bIns="0" rtlCol="0">
            <a:spAutoFit/>
          </a:bodyPr>
          <a:lstStyle/>
          <a:p>
            <a:pPr marL="11206">
              <a:spcBef>
                <a:spcPts val="88"/>
              </a:spcBef>
            </a:pPr>
            <a:r>
              <a:rPr sz="1015" b="1" dirty="0">
                <a:solidFill>
                  <a:srgbClr val="282828"/>
                </a:solidFill>
                <a:latin typeface="Calibri"/>
                <a:cs typeface="Calibri"/>
              </a:rPr>
              <a:t>Vision</a:t>
            </a:r>
            <a:r>
              <a:rPr sz="1015" b="1" spc="159" dirty="0">
                <a:solidFill>
                  <a:srgbClr val="282828"/>
                </a:solidFill>
                <a:latin typeface="Calibri"/>
                <a:cs typeface="Calibri"/>
              </a:rPr>
              <a:t> </a:t>
            </a:r>
            <a:r>
              <a:rPr sz="1015" b="1" spc="31" dirty="0">
                <a:solidFill>
                  <a:srgbClr val="282828"/>
                </a:solidFill>
                <a:latin typeface="Calibri"/>
                <a:cs typeface="Calibri"/>
              </a:rPr>
              <a:t>Exercise</a:t>
            </a:r>
            <a:endParaRPr sz="1015">
              <a:latin typeface="Calibri"/>
              <a:cs typeface="Calibri"/>
            </a:endParaRPr>
          </a:p>
        </p:txBody>
      </p:sp>
      <p:sp>
        <p:nvSpPr>
          <p:cNvPr id="11" name="object 11"/>
          <p:cNvSpPr txBox="1"/>
          <p:nvPr/>
        </p:nvSpPr>
        <p:spPr>
          <a:xfrm>
            <a:off x="2000467" y="2686227"/>
            <a:ext cx="1206313" cy="561888"/>
          </a:xfrm>
          <a:prstGeom prst="rect">
            <a:avLst/>
          </a:prstGeom>
        </p:spPr>
        <p:txBody>
          <a:bodyPr vert="horz" wrap="square" lIns="0" tIns="15688" rIns="0" bIns="0" rtlCol="0">
            <a:spAutoFit/>
          </a:bodyPr>
          <a:lstStyle/>
          <a:p>
            <a:pPr marL="135035" marR="4483" indent="-124389">
              <a:lnSpc>
                <a:spcPts val="1051"/>
              </a:lnSpc>
              <a:spcBef>
                <a:spcPts val="124"/>
              </a:spcBef>
              <a:buFont typeface="Arial"/>
              <a:buChar char="•"/>
              <a:tabLst>
                <a:tab pos="136155" algn="l"/>
              </a:tabLst>
            </a:pPr>
            <a:r>
              <a:rPr sz="883" spc="19" dirty="0">
                <a:solidFill>
                  <a:srgbClr val="282828"/>
                </a:solidFill>
                <a:latin typeface="Calibri"/>
                <a:cs typeface="Calibri"/>
              </a:rPr>
              <a:t>Future</a:t>
            </a:r>
            <a:r>
              <a:rPr sz="883" spc="71" dirty="0">
                <a:solidFill>
                  <a:srgbClr val="282828"/>
                </a:solidFill>
                <a:latin typeface="Calibri"/>
                <a:cs typeface="Calibri"/>
              </a:rPr>
              <a:t> </a:t>
            </a:r>
            <a:r>
              <a:rPr sz="883" spc="19" dirty="0">
                <a:solidFill>
                  <a:srgbClr val="282828"/>
                </a:solidFill>
                <a:latin typeface="Calibri"/>
                <a:cs typeface="Calibri"/>
              </a:rPr>
              <a:t>watershed</a:t>
            </a:r>
            <a:r>
              <a:rPr sz="883" spc="63" dirty="0">
                <a:solidFill>
                  <a:srgbClr val="282828"/>
                </a:solidFill>
                <a:latin typeface="Calibri"/>
                <a:cs typeface="Calibri"/>
              </a:rPr>
              <a:t> </a:t>
            </a:r>
            <a:r>
              <a:rPr sz="883" spc="-19" dirty="0">
                <a:solidFill>
                  <a:srgbClr val="282828"/>
                </a:solidFill>
                <a:latin typeface="Calibri"/>
                <a:cs typeface="Calibri"/>
              </a:rPr>
              <a:t>will 	</a:t>
            </a:r>
            <a:r>
              <a:rPr sz="883" spc="75" dirty="0">
                <a:solidFill>
                  <a:srgbClr val="282828"/>
                </a:solidFill>
                <a:latin typeface="Calibri"/>
                <a:cs typeface="Calibri"/>
              </a:rPr>
              <a:t>be</a:t>
            </a:r>
            <a:r>
              <a:rPr sz="883" spc="-4" dirty="0">
                <a:solidFill>
                  <a:srgbClr val="282828"/>
                </a:solidFill>
                <a:latin typeface="Calibri"/>
                <a:cs typeface="Calibri"/>
              </a:rPr>
              <a:t> </a:t>
            </a:r>
            <a:r>
              <a:rPr sz="883" spc="-9" dirty="0">
                <a:solidFill>
                  <a:srgbClr val="282828"/>
                </a:solidFill>
                <a:latin typeface="Calibri"/>
                <a:cs typeface="Calibri"/>
              </a:rPr>
              <a:t>different</a:t>
            </a:r>
            <a:endParaRPr sz="883">
              <a:latin typeface="Calibri"/>
              <a:cs typeface="Calibri"/>
            </a:endParaRPr>
          </a:p>
          <a:p>
            <a:pPr marL="135595" indent="-124389">
              <a:lnSpc>
                <a:spcPts val="1007"/>
              </a:lnSpc>
              <a:buFont typeface="Arial"/>
              <a:buChar char="•"/>
              <a:tabLst>
                <a:tab pos="135595" algn="l"/>
              </a:tabLst>
            </a:pPr>
            <a:r>
              <a:rPr sz="883" dirty="0">
                <a:solidFill>
                  <a:srgbClr val="282828"/>
                </a:solidFill>
                <a:latin typeface="Calibri"/>
                <a:cs typeface="Calibri"/>
              </a:rPr>
              <a:t>Reaffirm</a:t>
            </a:r>
            <a:r>
              <a:rPr sz="883" spc="75" dirty="0">
                <a:solidFill>
                  <a:srgbClr val="282828"/>
                </a:solidFill>
                <a:latin typeface="Calibri"/>
                <a:cs typeface="Calibri"/>
              </a:rPr>
              <a:t> </a:t>
            </a:r>
            <a:r>
              <a:rPr sz="883" dirty="0">
                <a:solidFill>
                  <a:srgbClr val="282828"/>
                </a:solidFill>
                <a:latin typeface="Calibri"/>
                <a:cs typeface="Calibri"/>
              </a:rPr>
              <a:t>or</a:t>
            </a:r>
            <a:r>
              <a:rPr sz="883" spc="115" dirty="0">
                <a:solidFill>
                  <a:srgbClr val="282828"/>
                </a:solidFill>
                <a:latin typeface="Calibri"/>
                <a:cs typeface="Calibri"/>
              </a:rPr>
              <a:t> </a:t>
            </a:r>
            <a:r>
              <a:rPr sz="883" spc="-9" dirty="0">
                <a:solidFill>
                  <a:srgbClr val="282828"/>
                </a:solidFill>
                <a:latin typeface="Calibri"/>
                <a:cs typeface="Calibri"/>
              </a:rPr>
              <a:t>refine</a:t>
            </a:r>
            <a:endParaRPr sz="883">
              <a:latin typeface="Calibri"/>
              <a:cs typeface="Calibri"/>
            </a:endParaRPr>
          </a:p>
          <a:p>
            <a:pPr marL="136155">
              <a:lnSpc>
                <a:spcPts val="1055"/>
              </a:lnSpc>
            </a:pPr>
            <a:r>
              <a:rPr sz="883" spc="-9" dirty="0">
                <a:solidFill>
                  <a:srgbClr val="282828"/>
                </a:solidFill>
                <a:latin typeface="Calibri"/>
                <a:cs typeface="Calibri"/>
              </a:rPr>
              <a:t>vision?</a:t>
            </a:r>
            <a:endParaRPr sz="883">
              <a:latin typeface="Calibri"/>
              <a:cs typeface="Calibri"/>
            </a:endParaRPr>
          </a:p>
        </p:txBody>
      </p:sp>
      <p:grpSp>
        <p:nvGrpSpPr>
          <p:cNvPr id="12" name="object 12"/>
          <p:cNvGrpSpPr/>
          <p:nvPr/>
        </p:nvGrpSpPr>
        <p:grpSpPr>
          <a:xfrm>
            <a:off x="1941030" y="3389278"/>
            <a:ext cx="1419225" cy="1374401"/>
            <a:chOff x="2047430" y="3841178"/>
            <a:chExt cx="1608455" cy="1557655"/>
          </a:xfrm>
        </p:grpSpPr>
        <p:sp>
          <p:nvSpPr>
            <p:cNvPr id="13" name="object 13"/>
            <p:cNvSpPr/>
            <p:nvPr/>
          </p:nvSpPr>
          <p:spPr>
            <a:xfrm>
              <a:off x="2052827" y="3846575"/>
              <a:ext cx="1597660" cy="1546860"/>
            </a:xfrm>
            <a:custGeom>
              <a:avLst/>
              <a:gdLst/>
              <a:ahLst/>
              <a:cxnLst/>
              <a:rect l="l" t="t" r="r" b="b"/>
              <a:pathLst>
                <a:path w="1597660" h="1546860">
                  <a:moveTo>
                    <a:pt x="1597152" y="1546859"/>
                  </a:moveTo>
                  <a:lnTo>
                    <a:pt x="0" y="1546859"/>
                  </a:lnTo>
                  <a:lnTo>
                    <a:pt x="0" y="0"/>
                  </a:lnTo>
                  <a:lnTo>
                    <a:pt x="1597152" y="0"/>
                  </a:lnTo>
                  <a:lnTo>
                    <a:pt x="1597152" y="1546859"/>
                  </a:lnTo>
                  <a:close/>
                </a:path>
              </a:pathLst>
            </a:custGeom>
            <a:solidFill>
              <a:srgbClr val="FDEDD4"/>
            </a:solidFill>
          </p:spPr>
          <p:txBody>
            <a:bodyPr wrap="square" lIns="0" tIns="0" rIns="0" bIns="0" rtlCol="0"/>
            <a:lstStyle/>
            <a:p>
              <a:endParaRPr sz="1588"/>
            </a:p>
          </p:txBody>
        </p:sp>
        <p:sp>
          <p:nvSpPr>
            <p:cNvPr id="14" name="object 14"/>
            <p:cNvSpPr/>
            <p:nvPr/>
          </p:nvSpPr>
          <p:spPr>
            <a:xfrm>
              <a:off x="2052827" y="3846575"/>
              <a:ext cx="1597660" cy="1546860"/>
            </a:xfrm>
            <a:custGeom>
              <a:avLst/>
              <a:gdLst/>
              <a:ahLst/>
              <a:cxnLst/>
              <a:rect l="l" t="t" r="r" b="b"/>
              <a:pathLst>
                <a:path w="1597660" h="1546860">
                  <a:moveTo>
                    <a:pt x="0" y="0"/>
                  </a:moveTo>
                  <a:lnTo>
                    <a:pt x="1597152" y="0"/>
                  </a:lnTo>
                  <a:lnTo>
                    <a:pt x="1597152" y="1546859"/>
                  </a:lnTo>
                  <a:lnTo>
                    <a:pt x="0" y="1546859"/>
                  </a:lnTo>
                  <a:lnTo>
                    <a:pt x="0" y="0"/>
                  </a:lnTo>
                  <a:close/>
                </a:path>
              </a:pathLst>
            </a:custGeom>
            <a:ln w="10668">
              <a:solidFill>
                <a:srgbClr val="695708"/>
              </a:solidFill>
            </a:ln>
          </p:spPr>
          <p:txBody>
            <a:bodyPr wrap="square" lIns="0" tIns="0" rIns="0" bIns="0" rtlCol="0"/>
            <a:lstStyle/>
            <a:p>
              <a:endParaRPr sz="1588"/>
            </a:p>
          </p:txBody>
        </p:sp>
      </p:grpSp>
      <p:sp>
        <p:nvSpPr>
          <p:cNvPr id="15" name="object 15"/>
          <p:cNvSpPr txBox="1"/>
          <p:nvPr/>
        </p:nvSpPr>
        <p:spPr>
          <a:xfrm>
            <a:off x="2000467" y="3450070"/>
            <a:ext cx="1293159" cy="1288333"/>
          </a:xfrm>
          <a:prstGeom prst="rect">
            <a:avLst/>
          </a:prstGeom>
        </p:spPr>
        <p:txBody>
          <a:bodyPr vert="horz" wrap="square" lIns="0" tIns="11207" rIns="0" bIns="0" rtlCol="0">
            <a:spAutoFit/>
          </a:bodyPr>
          <a:lstStyle/>
          <a:p>
            <a:pPr marL="106460">
              <a:lnSpc>
                <a:spcPts val="1213"/>
              </a:lnSpc>
              <a:spcBef>
                <a:spcPts val="88"/>
              </a:spcBef>
            </a:pPr>
            <a:r>
              <a:rPr sz="1015" b="1" spc="71" dirty="0">
                <a:solidFill>
                  <a:srgbClr val="282828"/>
                </a:solidFill>
                <a:latin typeface="Calibri"/>
                <a:cs typeface="Calibri"/>
              </a:rPr>
              <a:t>High</a:t>
            </a:r>
            <a:r>
              <a:rPr sz="1015" b="1" spc="79" dirty="0">
                <a:solidFill>
                  <a:srgbClr val="282828"/>
                </a:solidFill>
                <a:latin typeface="Calibri"/>
                <a:cs typeface="Calibri"/>
              </a:rPr>
              <a:t> </a:t>
            </a:r>
            <a:r>
              <a:rPr sz="1015" b="1" dirty="0">
                <a:solidFill>
                  <a:srgbClr val="282828"/>
                </a:solidFill>
                <a:latin typeface="Calibri"/>
                <a:cs typeface="Calibri"/>
              </a:rPr>
              <a:t>Profile</a:t>
            </a:r>
            <a:r>
              <a:rPr sz="1015" b="1" spc="23" dirty="0">
                <a:solidFill>
                  <a:srgbClr val="282828"/>
                </a:solidFill>
                <a:latin typeface="Calibri"/>
                <a:cs typeface="Calibri"/>
              </a:rPr>
              <a:t> </a:t>
            </a:r>
            <a:r>
              <a:rPr sz="1015" b="1" spc="35" dirty="0">
                <a:solidFill>
                  <a:srgbClr val="282828"/>
                </a:solidFill>
                <a:latin typeface="Calibri"/>
                <a:cs typeface="Calibri"/>
              </a:rPr>
              <a:t>Topics</a:t>
            </a:r>
            <a:endParaRPr sz="1015">
              <a:latin typeface="Calibri"/>
              <a:cs typeface="Calibri"/>
            </a:endParaRPr>
          </a:p>
          <a:p>
            <a:pPr marL="135035" marR="4483" indent="-124389">
              <a:lnSpc>
                <a:spcPts val="1051"/>
              </a:lnSpc>
              <a:spcBef>
                <a:spcPts val="40"/>
              </a:spcBef>
              <a:buFont typeface="Arial"/>
              <a:buChar char="•"/>
              <a:tabLst>
                <a:tab pos="136155" algn="l"/>
              </a:tabLst>
            </a:pPr>
            <a:r>
              <a:rPr sz="883" spc="40" dirty="0">
                <a:solidFill>
                  <a:srgbClr val="282828"/>
                </a:solidFill>
                <a:latin typeface="Calibri"/>
                <a:cs typeface="Calibri"/>
              </a:rPr>
              <a:t>Steering</a:t>
            </a:r>
            <a:r>
              <a:rPr sz="883" spc="4" dirty="0">
                <a:solidFill>
                  <a:srgbClr val="282828"/>
                </a:solidFill>
                <a:latin typeface="Calibri"/>
                <a:cs typeface="Calibri"/>
              </a:rPr>
              <a:t> </a:t>
            </a:r>
            <a:r>
              <a:rPr sz="883" spc="35" dirty="0">
                <a:solidFill>
                  <a:srgbClr val="282828"/>
                </a:solidFill>
                <a:latin typeface="Calibri"/>
                <a:cs typeface="Calibri"/>
              </a:rPr>
              <a:t>Committee 	</a:t>
            </a:r>
            <a:r>
              <a:rPr sz="883" spc="27" dirty="0">
                <a:solidFill>
                  <a:srgbClr val="282828"/>
                </a:solidFill>
                <a:latin typeface="Calibri"/>
                <a:cs typeface="Calibri"/>
              </a:rPr>
              <a:t>discussions</a:t>
            </a:r>
            <a:r>
              <a:rPr sz="883" spc="155" dirty="0">
                <a:solidFill>
                  <a:srgbClr val="282828"/>
                </a:solidFill>
                <a:latin typeface="Calibri"/>
                <a:cs typeface="Calibri"/>
              </a:rPr>
              <a:t> </a:t>
            </a:r>
            <a:r>
              <a:rPr sz="883" spc="35" dirty="0">
                <a:solidFill>
                  <a:srgbClr val="282828"/>
                </a:solidFill>
                <a:latin typeface="Calibri"/>
                <a:cs typeface="Calibri"/>
              </a:rPr>
              <a:t>about 	</a:t>
            </a:r>
            <a:r>
              <a:rPr sz="883" dirty="0">
                <a:solidFill>
                  <a:srgbClr val="282828"/>
                </a:solidFill>
                <a:latin typeface="Calibri"/>
                <a:cs typeface="Calibri"/>
              </a:rPr>
              <a:t>priority</a:t>
            </a:r>
            <a:r>
              <a:rPr sz="883" spc="151" dirty="0">
                <a:solidFill>
                  <a:srgbClr val="282828"/>
                </a:solidFill>
                <a:latin typeface="Calibri"/>
                <a:cs typeface="Calibri"/>
              </a:rPr>
              <a:t> </a:t>
            </a:r>
            <a:r>
              <a:rPr sz="883" dirty="0">
                <a:solidFill>
                  <a:srgbClr val="282828"/>
                </a:solidFill>
                <a:latin typeface="Calibri"/>
                <a:cs typeface="Calibri"/>
              </a:rPr>
              <a:t>issues</a:t>
            </a:r>
            <a:r>
              <a:rPr sz="883" spc="195" dirty="0">
                <a:solidFill>
                  <a:srgbClr val="282828"/>
                </a:solidFill>
                <a:latin typeface="Calibri"/>
                <a:cs typeface="Calibri"/>
              </a:rPr>
              <a:t> </a:t>
            </a:r>
            <a:r>
              <a:rPr sz="883" spc="-19" dirty="0">
                <a:solidFill>
                  <a:srgbClr val="282828"/>
                </a:solidFill>
                <a:latin typeface="Calibri"/>
                <a:cs typeface="Calibri"/>
              </a:rPr>
              <a:t>like 	</a:t>
            </a:r>
            <a:r>
              <a:rPr sz="883" spc="9" dirty="0">
                <a:solidFill>
                  <a:srgbClr val="282828"/>
                </a:solidFill>
                <a:latin typeface="Calibri"/>
                <a:cs typeface="Calibri"/>
              </a:rPr>
              <a:t>climate</a:t>
            </a:r>
            <a:r>
              <a:rPr sz="883" spc="132" dirty="0">
                <a:solidFill>
                  <a:srgbClr val="282828"/>
                </a:solidFill>
                <a:latin typeface="Calibri"/>
                <a:cs typeface="Calibri"/>
              </a:rPr>
              <a:t> </a:t>
            </a:r>
            <a:r>
              <a:rPr sz="883" spc="44" dirty="0">
                <a:solidFill>
                  <a:srgbClr val="282828"/>
                </a:solidFill>
                <a:latin typeface="Calibri"/>
                <a:cs typeface="Calibri"/>
              </a:rPr>
              <a:t>change,</a:t>
            </a:r>
            <a:r>
              <a:rPr sz="883" spc="441" dirty="0">
                <a:solidFill>
                  <a:srgbClr val="282828"/>
                </a:solidFill>
                <a:latin typeface="Calibri"/>
                <a:cs typeface="Calibri"/>
              </a:rPr>
              <a:t> 	</a:t>
            </a:r>
            <a:r>
              <a:rPr sz="883" spc="9" dirty="0">
                <a:solidFill>
                  <a:srgbClr val="282828"/>
                </a:solidFill>
                <a:latin typeface="Calibri"/>
                <a:cs typeface="Calibri"/>
              </a:rPr>
              <a:t>shallow</a:t>
            </a:r>
            <a:r>
              <a:rPr sz="883" spc="88" dirty="0">
                <a:solidFill>
                  <a:srgbClr val="282828"/>
                </a:solidFill>
                <a:latin typeface="Calibri"/>
                <a:cs typeface="Calibri"/>
              </a:rPr>
              <a:t> </a:t>
            </a:r>
            <a:r>
              <a:rPr sz="883" spc="9" dirty="0">
                <a:solidFill>
                  <a:srgbClr val="282828"/>
                </a:solidFill>
                <a:latin typeface="Calibri"/>
                <a:cs typeface="Calibri"/>
              </a:rPr>
              <a:t>waters,</a:t>
            </a:r>
            <a:r>
              <a:rPr sz="883" spc="40" dirty="0">
                <a:solidFill>
                  <a:srgbClr val="282828"/>
                </a:solidFill>
                <a:latin typeface="Calibri"/>
                <a:cs typeface="Calibri"/>
              </a:rPr>
              <a:t> </a:t>
            </a:r>
            <a:r>
              <a:rPr sz="883" spc="49" dirty="0">
                <a:solidFill>
                  <a:srgbClr val="282828"/>
                </a:solidFill>
                <a:latin typeface="Calibri"/>
                <a:cs typeface="Calibri"/>
              </a:rPr>
              <a:t>DEIJ, 	</a:t>
            </a:r>
            <a:r>
              <a:rPr sz="883" spc="57" dirty="0">
                <a:solidFill>
                  <a:srgbClr val="282828"/>
                </a:solidFill>
                <a:latin typeface="Calibri"/>
                <a:cs typeface="Calibri"/>
              </a:rPr>
              <a:t>NPS,</a:t>
            </a:r>
            <a:r>
              <a:rPr sz="883" spc="9" dirty="0">
                <a:solidFill>
                  <a:srgbClr val="282828"/>
                </a:solidFill>
                <a:latin typeface="Calibri"/>
                <a:cs typeface="Calibri"/>
              </a:rPr>
              <a:t> </a:t>
            </a:r>
            <a:r>
              <a:rPr sz="883" dirty="0">
                <a:solidFill>
                  <a:srgbClr val="282828"/>
                </a:solidFill>
                <a:latin typeface="Calibri"/>
                <a:cs typeface="Calibri"/>
              </a:rPr>
              <a:t>etc. that</a:t>
            </a:r>
            <a:r>
              <a:rPr sz="883" spc="75" dirty="0">
                <a:solidFill>
                  <a:srgbClr val="282828"/>
                </a:solidFill>
                <a:latin typeface="Calibri"/>
                <a:cs typeface="Calibri"/>
              </a:rPr>
              <a:t> </a:t>
            </a:r>
            <a:r>
              <a:rPr sz="883" spc="-23" dirty="0">
                <a:solidFill>
                  <a:srgbClr val="282828"/>
                </a:solidFill>
                <a:latin typeface="Calibri"/>
                <a:cs typeface="Calibri"/>
              </a:rPr>
              <a:t>are 	</a:t>
            </a:r>
            <a:r>
              <a:rPr sz="883" spc="40" dirty="0">
                <a:solidFill>
                  <a:srgbClr val="282828"/>
                </a:solidFill>
                <a:latin typeface="Calibri"/>
                <a:cs typeface="Calibri"/>
              </a:rPr>
              <a:t>coordinated</a:t>
            </a:r>
            <a:r>
              <a:rPr sz="883" spc="-4" dirty="0">
                <a:solidFill>
                  <a:srgbClr val="282828"/>
                </a:solidFill>
                <a:latin typeface="Calibri"/>
                <a:cs typeface="Calibri"/>
              </a:rPr>
              <a:t> </a:t>
            </a:r>
            <a:r>
              <a:rPr sz="883" spc="53" dirty="0">
                <a:solidFill>
                  <a:srgbClr val="282828"/>
                </a:solidFill>
                <a:latin typeface="Calibri"/>
                <a:cs typeface="Calibri"/>
              </a:rPr>
              <a:t>by</a:t>
            </a:r>
            <a:r>
              <a:rPr sz="883" spc="9" dirty="0">
                <a:solidFill>
                  <a:srgbClr val="282828"/>
                </a:solidFill>
                <a:latin typeface="Calibri"/>
                <a:cs typeface="Calibri"/>
              </a:rPr>
              <a:t> </a:t>
            </a:r>
            <a:r>
              <a:rPr sz="883" spc="101" dirty="0">
                <a:solidFill>
                  <a:srgbClr val="282828"/>
                </a:solidFill>
                <a:latin typeface="Calibri"/>
                <a:cs typeface="Calibri"/>
              </a:rPr>
              <a:t>SC</a:t>
            </a:r>
            <a:r>
              <a:rPr sz="883" spc="441" dirty="0">
                <a:solidFill>
                  <a:srgbClr val="282828"/>
                </a:solidFill>
                <a:latin typeface="Calibri"/>
                <a:cs typeface="Calibri"/>
              </a:rPr>
              <a:t> 	</a:t>
            </a:r>
            <a:r>
              <a:rPr sz="883" spc="57" dirty="0">
                <a:solidFill>
                  <a:srgbClr val="282828"/>
                </a:solidFill>
                <a:latin typeface="Calibri"/>
                <a:cs typeface="Calibri"/>
              </a:rPr>
              <a:t>and</a:t>
            </a:r>
            <a:r>
              <a:rPr sz="883" spc="67" dirty="0">
                <a:solidFill>
                  <a:srgbClr val="282828"/>
                </a:solidFill>
                <a:latin typeface="Calibri"/>
                <a:cs typeface="Calibri"/>
              </a:rPr>
              <a:t> </a:t>
            </a:r>
            <a:r>
              <a:rPr sz="883" spc="79" dirty="0">
                <a:solidFill>
                  <a:srgbClr val="282828"/>
                </a:solidFill>
                <a:latin typeface="Calibri"/>
                <a:cs typeface="Calibri"/>
              </a:rPr>
              <a:t>GI</a:t>
            </a:r>
            <a:r>
              <a:rPr sz="883" u="heavy" spc="79" dirty="0">
                <a:solidFill>
                  <a:srgbClr val="282828"/>
                </a:solidFill>
                <a:uFill>
                  <a:solidFill>
                    <a:srgbClr val="CD7E0A"/>
                  </a:solidFill>
                </a:uFill>
                <a:latin typeface="Calibri"/>
                <a:cs typeface="Calibri"/>
              </a:rPr>
              <a:t>T+</a:t>
            </a:r>
            <a:r>
              <a:rPr sz="883" u="heavy" spc="49" dirty="0">
                <a:solidFill>
                  <a:srgbClr val="282828"/>
                </a:solidFill>
                <a:uFill>
                  <a:solidFill>
                    <a:srgbClr val="CD7E0A"/>
                  </a:solidFill>
                </a:uFill>
                <a:latin typeface="Calibri"/>
                <a:cs typeface="Calibri"/>
              </a:rPr>
              <a:t> </a:t>
            </a:r>
            <a:r>
              <a:rPr sz="883" u="heavy" dirty="0">
                <a:solidFill>
                  <a:srgbClr val="282828"/>
                </a:solidFill>
                <a:uFill>
                  <a:solidFill>
                    <a:srgbClr val="CD7E0A"/>
                  </a:solidFill>
                </a:uFill>
                <a:latin typeface="Calibri"/>
                <a:cs typeface="Calibri"/>
              </a:rPr>
              <a:t>sm</a:t>
            </a:r>
            <a:r>
              <a:rPr sz="883" dirty="0">
                <a:solidFill>
                  <a:srgbClr val="282828"/>
                </a:solidFill>
                <a:latin typeface="Calibri"/>
                <a:cs typeface="Calibri"/>
              </a:rPr>
              <a:t>all</a:t>
            </a:r>
            <a:r>
              <a:rPr sz="883" spc="63" dirty="0">
                <a:solidFill>
                  <a:srgbClr val="282828"/>
                </a:solidFill>
                <a:latin typeface="Calibri"/>
                <a:cs typeface="Calibri"/>
              </a:rPr>
              <a:t> </a:t>
            </a:r>
            <a:r>
              <a:rPr sz="883" spc="49" dirty="0">
                <a:solidFill>
                  <a:srgbClr val="282828"/>
                </a:solidFill>
                <a:latin typeface="Calibri"/>
                <a:cs typeface="Calibri"/>
              </a:rPr>
              <a:t>groups</a:t>
            </a:r>
            <a:endParaRPr sz="883">
              <a:latin typeface="Calibri"/>
              <a:cs typeface="Calibri"/>
            </a:endParaRPr>
          </a:p>
        </p:txBody>
      </p:sp>
      <p:pic>
        <p:nvPicPr>
          <p:cNvPr id="16" name="object 16"/>
          <p:cNvPicPr/>
          <p:nvPr/>
        </p:nvPicPr>
        <p:blipFill>
          <a:blip r:embed="rId6" cstate="print"/>
          <a:stretch>
            <a:fillRect/>
          </a:stretch>
        </p:blipFill>
        <p:spPr>
          <a:xfrm>
            <a:off x="3494219" y="1439510"/>
            <a:ext cx="5435300" cy="4118833"/>
          </a:xfrm>
          <a:prstGeom prst="rect">
            <a:avLst/>
          </a:prstGeom>
        </p:spPr>
      </p:pic>
      <p:sp>
        <p:nvSpPr>
          <p:cNvPr id="17" name="object 17"/>
          <p:cNvSpPr txBox="1"/>
          <p:nvPr/>
        </p:nvSpPr>
        <p:spPr>
          <a:xfrm>
            <a:off x="3899185" y="2456305"/>
            <a:ext cx="1061197" cy="838926"/>
          </a:xfrm>
          <a:prstGeom prst="rect">
            <a:avLst/>
          </a:prstGeom>
        </p:spPr>
        <p:txBody>
          <a:bodyPr vert="horz" wrap="square" lIns="0" tIns="10647" rIns="0" bIns="0" rtlCol="0">
            <a:spAutoFit/>
          </a:bodyPr>
          <a:lstStyle/>
          <a:p>
            <a:pPr marL="135595" indent="-124389">
              <a:lnSpc>
                <a:spcPts val="1055"/>
              </a:lnSpc>
              <a:spcBef>
                <a:spcPts val="84"/>
              </a:spcBef>
              <a:buFont typeface="Arial"/>
              <a:buChar char="•"/>
              <a:tabLst>
                <a:tab pos="135595" algn="l"/>
              </a:tabLst>
            </a:pPr>
            <a:r>
              <a:rPr sz="883" spc="88" dirty="0">
                <a:solidFill>
                  <a:srgbClr val="282828"/>
                </a:solidFill>
                <a:latin typeface="Calibri"/>
                <a:cs typeface="Calibri"/>
              </a:rPr>
              <a:t>CBP</a:t>
            </a:r>
            <a:r>
              <a:rPr sz="883" spc="19" dirty="0">
                <a:solidFill>
                  <a:srgbClr val="282828"/>
                </a:solidFill>
                <a:latin typeface="Calibri"/>
                <a:cs typeface="Calibri"/>
              </a:rPr>
              <a:t> </a:t>
            </a:r>
            <a:r>
              <a:rPr sz="883" spc="-9" dirty="0">
                <a:solidFill>
                  <a:srgbClr val="282828"/>
                </a:solidFill>
                <a:latin typeface="Calibri"/>
                <a:cs typeface="Calibri"/>
              </a:rPr>
              <a:t>Structures</a:t>
            </a:r>
            <a:endParaRPr sz="883">
              <a:latin typeface="Calibri"/>
              <a:cs typeface="Calibri"/>
            </a:endParaRPr>
          </a:p>
          <a:p>
            <a:pPr marL="135595" indent="-124389">
              <a:lnSpc>
                <a:spcPts val="1051"/>
              </a:lnSpc>
              <a:buFont typeface="Arial"/>
              <a:buChar char="•"/>
              <a:tabLst>
                <a:tab pos="135595" algn="l"/>
              </a:tabLst>
            </a:pPr>
            <a:r>
              <a:rPr sz="883" spc="88" dirty="0">
                <a:solidFill>
                  <a:srgbClr val="282828"/>
                </a:solidFill>
                <a:latin typeface="Calibri"/>
                <a:cs typeface="Calibri"/>
              </a:rPr>
              <a:t>CBP</a:t>
            </a:r>
            <a:r>
              <a:rPr sz="883" spc="19" dirty="0">
                <a:solidFill>
                  <a:srgbClr val="282828"/>
                </a:solidFill>
                <a:latin typeface="Calibri"/>
                <a:cs typeface="Calibri"/>
              </a:rPr>
              <a:t> </a:t>
            </a:r>
            <a:r>
              <a:rPr sz="883" spc="-9" dirty="0">
                <a:solidFill>
                  <a:srgbClr val="282828"/>
                </a:solidFill>
                <a:latin typeface="Calibri"/>
                <a:cs typeface="Calibri"/>
              </a:rPr>
              <a:t>Processes</a:t>
            </a:r>
            <a:endParaRPr sz="883">
              <a:latin typeface="Calibri"/>
              <a:cs typeface="Calibri"/>
            </a:endParaRPr>
          </a:p>
          <a:p>
            <a:pPr marL="135035" marR="241494" indent="-124389">
              <a:lnSpc>
                <a:spcPts val="1051"/>
              </a:lnSpc>
              <a:spcBef>
                <a:spcPts val="35"/>
              </a:spcBef>
              <a:buFont typeface="Arial"/>
              <a:buChar char="•"/>
              <a:tabLst>
                <a:tab pos="136155" algn="l"/>
              </a:tabLst>
            </a:pPr>
            <a:r>
              <a:rPr sz="883" spc="35" dirty="0">
                <a:solidFill>
                  <a:srgbClr val="282828"/>
                </a:solidFill>
                <a:latin typeface="Calibri"/>
                <a:cs typeface="Calibri"/>
              </a:rPr>
              <a:t>Adaptive 	Management</a:t>
            </a:r>
            <a:endParaRPr sz="883">
              <a:latin typeface="Calibri"/>
              <a:cs typeface="Calibri"/>
            </a:endParaRPr>
          </a:p>
          <a:p>
            <a:pPr marL="135595" indent="-124389">
              <a:lnSpc>
                <a:spcPts val="1007"/>
              </a:lnSpc>
              <a:buFont typeface="Arial"/>
              <a:buChar char="•"/>
              <a:tabLst>
                <a:tab pos="135595" algn="l"/>
              </a:tabLst>
            </a:pPr>
            <a:r>
              <a:rPr sz="883" spc="40" dirty="0">
                <a:solidFill>
                  <a:srgbClr val="282828"/>
                </a:solidFill>
                <a:latin typeface="Calibri"/>
                <a:cs typeface="Calibri"/>
              </a:rPr>
              <a:t>Stakeholder/NGO</a:t>
            </a:r>
            <a:endParaRPr sz="883">
              <a:latin typeface="Calibri"/>
              <a:cs typeface="Calibri"/>
            </a:endParaRPr>
          </a:p>
          <a:p>
            <a:pPr marL="136155">
              <a:lnSpc>
                <a:spcPts val="1055"/>
              </a:lnSpc>
            </a:pPr>
            <a:r>
              <a:rPr sz="883" spc="49" dirty="0">
                <a:solidFill>
                  <a:srgbClr val="282828"/>
                </a:solidFill>
                <a:latin typeface="Calibri"/>
                <a:cs typeface="Calibri"/>
              </a:rPr>
              <a:t>engagement</a:t>
            </a:r>
            <a:endParaRPr sz="883">
              <a:latin typeface="Calibri"/>
              <a:cs typeface="Calibri"/>
            </a:endParaRPr>
          </a:p>
        </p:txBody>
      </p:sp>
      <p:sp>
        <p:nvSpPr>
          <p:cNvPr id="18" name="object 18"/>
          <p:cNvSpPr txBox="1"/>
          <p:nvPr/>
        </p:nvSpPr>
        <p:spPr>
          <a:xfrm>
            <a:off x="3830618" y="3706927"/>
            <a:ext cx="1283075" cy="323710"/>
          </a:xfrm>
          <a:prstGeom prst="rect">
            <a:avLst/>
          </a:prstGeom>
        </p:spPr>
        <p:txBody>
          <a:bodyPr vert="horz" wrap="square" lIns="0" tIns="11207" rIns="0" bIns="0" rtlCol="0">
            <a:spAutoFit/>
          </a:bodyPr>
          <a:lstStyle/>
          <a:p>
            <a:pPr marL="11206" marR="4483" indent="67237">
              <a:spcBef>
                <a:spcPts val="88"/>
              </a:spcBef>
            </a:pPr>
            <a:r>
              <a:rPr sz="1015" b="1" spc="9" dirty="0">
                <a:solidFill>
                  <a:srgbClr val="282828"/>
                </a:solidFill>
                <a:latin typeface="Calibri"/>
                <a:cs typeface="Calibri"/>
              </a:rPr>
              <a:t>Impact</a:t>
            </a:r>
            <a:r>
              <a:rPr sz="1015" b="1" spc="155" dirty="0">
                <a:solidFill>
                  <a:srgbClr val="282828"/>
                </a:solidFill>
                <a:latin typeface="Calibri"/>
                <a:cs typeface="Calibri"/>
              </a:rPr>
              <a:t> </a:t>
            </a:r>
            <a:r>
              <a:rPr sz="1015" b="1" spc="35" dirty="0">
                <a:solidFill>
                  <a:srgbClr val="282828"/>
                </a:solidFill>
                <a:latin typeface="Calibri"/>
                <a:cs typeface="Calibri"/>
              </a:rPr>
              <a:t>Assessment </a:t>
            </a:r>
            <a:r>
              <a:rPr sz="1015" b="1" dirty="0">
                <a:solidFill>
                  <a:srgbClr val="282828"/>
                </a:solidFill>
                <a:latin typeface="Calibri"/>
                <a:cs typeface="Calibri"/>
              </a:rPr>
              <a:t>of</a:t>
            </a:r>
            <a:r>
              <a:rPr sz="1015" b="1" spc="71" dirty="0">
                <a:solidFill>
                  <a:srgbClr val="282828"/>
                </a:solidFill>
                <a:latin typeface="Calibri"/>
                <a:cs typeface="Calibri"/>
              </a:rPr>
              <a:t> </a:t>
            </a:r>
            <a:r>
              <a:rPr sz="1015" b="1" spc="63" dirty="0">
                <a:solidFill>
                  <a:srgbClr val="282828"/>
                </a:solidFill>
                <a:latin typeface="Calibri"/>
                <a:cs typeface="Calibri"/>
              </a:rPr>
              <a:t>Goals</a:t>
            </a:r>
            <a:r>
              <a:rPr sz="1015" b="1" dirty="0">
                <a:solidFill>
                  <a:srgbClr val="282828"/>
                </a:solidFill>
                <a:latin typeface="Calibri"/>
                <a:cs typeface="Calibri"/>
              </a:rPr>
              <a:t> &amp;</a:t>
            </a:r>
            <a:r>
              <a:rPr sz="1015" b="1" spc="44" dirty="0">
                <a:solidFill>
                  <a:srgbClr val="282828"/>
                </a:solidFill>
                <a:latin typeface="Calibri"/>
                <a:cs typeface="Calibri"/>
              </a:rPr>
              <a:t> </a:t>
            </a:r>
            <a:r>
              <a:rPr sz="1015" b="1" spc="53" dirty="0">
                <a:solidFill>
                  <a:srgbClr val="282828"/>
                </a:solidFill>
                <a:latin typeface="Calibri"/>
                <a:cs typeface="Calibri"/>
              </a:rPr>
              <a:t>Outcomes</a:t>
            </a:r>
            <a:endParaRPr sz="1015">
              <a:latin typeface="Calibri"/>
              <a:cs typeface="Calibri"/>
            </a:endParaRPr>
          </a:p>
        </p:txBody>
      </p:sp>
      <p:sp>
        <p:nvSpPr>
          <p:cNvPr id="19" name="object 19"/>
          <p:cNvSpPr txBox="1"/>
          <p:nvPr/>
        </p:nvSpPr>
        <p:spPr>
          <a:xfrm>
            <a:off x="3823876" y="4172153"/>
            <a:ext cx="1234328" cy="985081"/>
          </a:xfrm>
          <a:prstGeom prst="rect">
            <a:avLst/>
          </a:prstGeom>
        </p:spPr>
        <p:txBody>
          <a:bodyPr vert="horz" wrap="square" lIns="0" tIns="15688" rIns="0" bIns="0" rtlCol="0">
            <a:spAutoFit/>
          </a:bodyPr>
          <a:lstStyle/>
          <a:p>
            <a:pPr marL="135035" marR="4483" indent="-124389">
              <a:lnSpc>
                <a:spcPts val="1051"/>
              </a:lnSpc>
              <a:spcBef>
                <a:spcPts val="124"/>
              </a:spcBef>
              <a:buFont typeface="Arial"/>
              <a:buChar char="•"/>
              <a:tabLst>
                <a:tab pos="136155" algn="l"/>
              </a:tabLst>
            </a:pPr>
            <a:r>
              <a:rPr sz="883" spc="93" dirty="0">
                <a:solidFill>
                  <a:srgbClr val="282828"/>
                </a:solidFill>
                <a:latin typeface="Calibri"/>
                <a:cs typeface="Calibri"/>
              </a:rPr>
              <a:t>Do</a:t>
            </a:r>
            <a:r>
              <a:rPr sz="883" spc="71" dirty="0">
                <a:solidFill>
                  <a:srgbClr val="282828"/>
                </a:solidFill>
                <a:latin typeface="Calibri"/>
                <a:cs typeface="Calibri"/>
              </a:rPr>
              <a:t> </a:t>
            </a:r>
            <a:r>
              <a:rPr sz="883" dirty="0">
                <a:solidFill>
                  <a:srgbClr val="282828"/>
                </a:solidFill>
                <a:latin typeface="Calibri"/>
                <a:cs typeface="Calibri"/>
              </a:rPr>
              <a:t>we</a:t>
            </a:r>
            <a:r>
              <a:rPr sz="883" spc="67" dirty="0">
                <a:solidFill>
                  <a:srgbClr val="282828"/>
                </a:solidFill>
                <a:latin typeface="Calibri"/>
                <a:cs typeface="Calibri"/>
              </a:rPr>
              <a:t> </a:t>
            </a:r>
            <a:r>
              <a:rPr sz="883" dirty="0">
                <a:solidFill>
                  <a:srgbClr val="282828"/>
                </a:solidFill>
                <a:latin typeface="Calibri"/>
                <a:cs typeface="Calibri"/>
              </a:rPr>
              <a:t>have</a:t>
            </a:r>
            <a:r>
              <a:rPr sz="883" spc="88" dirty="0">
                <a:solidFill>
                  <a:srgbClr val="282828"/>
                </a:solidFill>
                <a:latin typeface="Calibri"/>
                <a:cs typeface="Calibri"/>
              </a:rPr>
              <a:t> </a:t>
            </a:r>
            <a:r>
              <a:rPr sz="883" dirty="0">
                <a:solidFill>
                  <a:srgbClr val="282828"/>
                </a:solidFill>
                <a:latin typeface="Calibri"/>
                <a:cs typeface="Calibri"/>
              </a:rPr>
              <a:t>the</a:t>
            </a:r>
            <a:r>
              <a:rPr sz="883" spc="88" dirty="0">
                <a:solidFill>
                  <a:srgbClr val="282828"/>
                </a:solidFill>
                <a:latin typeface="Calibri"/>
                <a:cs typeface="Calibri"/>
              </a:rPr>
              <a:t> </a:t>
            </a:r>
            <a:r>
              <a:rPr sz="883" spc="-19" dirty="0">
                <a:solidFill>
                  <a:srgbClr val="282828"/>
                </a:solidFill>
                <a:latin typeface="Calibri"/>
                <a:cs typeface="Calibri"/>
              </a:rPr>
              <a:t>right 	</a:t>
            </a:r>
            <a:r>
              <a:rPr sz="883" spc="53" dirty="0">
                <a:solidFill>
                  <a:srgbClr val="282828"/>
                </a:solidFill>
                <a:latin typeface="Calibri"/>
                <a:cs typeface="Calibri"/>
              </a:rPr>
              <a:t>goals</a:t>
            </a:r>
            <a:r>
              <a:rPr sz="883" spc="4" dirty="0">
                <a:solidFill>
                  <a:srgbClr val="282828"/>
                </a:solidFill>
                <a:latin typeface="Calibri"/>
                <a:cs typeface="Calibri"/>
              </a:rPr>
              <a:t> </a:t>
            </a:r>
            <a:r>
              <a:rPr sz="883" dirty="0">
                <a:solidFill>
                  <a:srgbClr val="282828"/>
                </a:solidFill>
                <a:latin typeface="Calibri"/>
                <a:cs typeface="Calibri"/>
              </a:rPr>
              <a:t>/</a:t>
            </a:r>
            <a:r>
              <a:rPr sz="883" spc="27" dirty="0">
                <a:solidFill>
                  <a:srgbClr val="282828"/>
                </a:solidFill>
                <a:latin typeface="Calibri"/>
                <a:cs typeface="Calibri"/>
              </a:rPr>
              <a:t> </a:t>
            </a:r>
            <a:r>
              <a:rPr sz="883" spc="44" dirty="0">
                <a:solidFill>
                  <a:srgbClr val="282828"/>
                </a:solidFill>
                <a:latin typeface="Calibri"/>
                <a:cs typeface="Calibri"/>
              </a:rPr>
              <a:t>outcomes</a:t>
            </a:r>
            <a:r>
              <a:rPr sz="883" spc="-13" dirty="0">
                <a:solidFill>
                  <a:srgbClr val="282828"/>
                </a:solidFill>
                <a:latin typeface="Calibri"/>
                <a:cs typeface="Calibri"/>
              </a:rPr>
              <a:t> </a:t>
            </a:r>
            <a:r>
              <a:rPr sz="883" spc="35" dirty="0">
                <a:solidFill>
                  <a:srgbClr val="282828"/>
                </a:solidFill>
                <a:latin typeface="Calibri"/>
                <a:cs typeface="Calibri"/>
              </a:rPr>
              <a:t>and 	</a:t>
            </a:r>
            <a:r>
              <a:rPr sz="883" spc="44" dirty="0">
                <a:solidFill>
                  <a:srgbClr val="282828"/>
                </a:solidFill>
                <a:latin typeface="Calibri"/>
                <a:cs typeface="Calibri"/>
              </a:rPr>
              <a:t>can </a:t>
            </a:r>
            <a:r>
              <a:rPr sz="883" dirty="0">
                <a:solidFill>
                  <a:srgbClr val="282828"/>
                </a:solidFill>
                <a:latin typeface="Calibri"/>
                <a:cs typeface="Calibri"/>
              </a:rPr>
              <a:t>the</a:t>
            </a:r>
            <a:r>
              <a:rPr sz="883" spc="53" dirty="0">
                <a:solidFill>
                  <a:srgbClr val="282828"/>
                </a:solidFill>
                <a:latin typeface="Calibri"/>
                <a:cs typeface="Calibri"/>
              </a:rPr>
              <a:t> </a:t>
            </a:r>
            <a:r>
              <a:rPr sz="883" spc="-9" dirty="0">
                <a:solidFill>
                  <a:srgbClr val="282828"/>
                </a:solidFill>
                <a:latin typeface="Calibri"/>
                <a:cs typeface="Calibri"/>
              </a:rPr>
              <a:t>partnership 	</a:t>
            </a:r>
            <a:r>
              <a:rPr sz="883" spc="9" dirty="0">
                <a:solidFill>
                  <a:srgbClr val="282828"/>
                </a:solidFill>
                <a:latin typeface="Calibri"/>
                <a:cs typeface="Calibri"/>
              </a:rPr>
              <a:t>have</a:t>
            </a:r>
            <a:r>
              <a:rPr sz="883" spc="132" dirty="0">
                <a:solidFill>
                  <a:srgbClr val="282828"/>
                </a:solidFill>
                <a:latin typeface="Calibri"/>
                <a:cs typeface="Calibri"/>
              </a:rPr>
              <a:t> </a:t>
            </a:r>
            <a:r>
              <a:rPr sz="883" spc="9" dirty="0">
                <a:solidFill>
                  <a:srgbClr val="282828"/>
                </a:solidFill>
                <a:latin typeface="Calibri"/>
                <a:cs typeface="Calibri"/>
              </a:rPr>
              <a:t>an</a:t>
            </a:r>
            <a:r>
              <a:rPr sz="883" spc="119" dirty="0">
                <a:solidFill>
                  <a:srgbClr val="282828"/>
                </a:solidFill>
                <a:latin typeface="Calibri"/>
                <a:cs typeface="Calibri"/>
              </a:rPr>
              <a:t> </a:t>
            </a:r>
            <a:r>
              <a:rPr sz="883" spc="9" dirty="0">
                <a:solidFill>
                  <a:srgbClr val="282828"/>
                </a:solidFill>
                <a:latin typeface="Calibri"/>
                <a:cs typeface="Calibri"/>
              </a:rPr>
              <a:t>impact</a:t>
            </a:r>
            <a:r>
              <a:rPr sz="883" spc="128" dirty="0">
                <a:solidFill>
                  <a:srgbClr val="282828"/>
                </a:solidFill>
                <a:latin typeface="Calibri"/>
                <a:cs typeface="Calibri"/>
              </a:rPr>
              <a:t> </a:t>
            </a:r>
            <a:r>
              <a:rPr sz="883" spc="31" dirty="0">
                <a:solidFill>
                  <a:srgbClr val="282828"/>
                </a:solidFill>
                <a:latin typeface="Calibri"/>
                <a:cs typeface="Calibri"/>
              </a:rPr>
              <a:t>on 	</a:t>
            </a:r>
            <a:r>
              <a:rPr sz="883" spc="-9" dirty="0">
                <a:solidFill>
                  <a:srgbClr val="282828"/>
                </a:solidFill>
                <a:latin typeface="Calibri"/>
                <a:cs typeface="Calibri"/>
              </a:rPr>
              <a:t>them?</a:t>
            </a:r>
            <a:endParaRPr sz="883">
              <a:latin typeface="Calibri"/>
              <a:cs typeface="Calibri"/>
            </a:endParaRPr>
          </a:p>
          <a:p>
            <a:pPr marL="135595" indent="-124389">
              <a:lnSpc>
                <a:spcPts val="1003"/>
              </a:lnSpc>
              <a:buFont typeface="Arial"/>
              <a:buChar char="•"/>
              <a:tabLst>
                <a:tab pos="135595" algn="l"/>
              </a:tabLst>
            </a:pPr>
            <a:r>
              <a:rPr sz="883" dirty="0">
                <a:solidFill>
                  <a:srgbClr val="282828"/>
                </a:solidFill>
                <a:latin typeface="Calibri"/>
                <a:cs typeface="Calibri"/>
              </a:rPr>
              <a:t>What</a:t>
            </a:r>
            <a:r>
              <a:rPr sz="883" spc="57" dirty="0">
                <a:solidFill>
                  <a:srgbClr val="282828"/>
                </a:solidFill>
                <a:latin typeface="Calibri"/>
                <a:cs typeface="Calibri"/>
              </a:rPr>
              <a:t> </a:t>
            </a:r>
            <a:r>
              <a:rPr sz="883" dirty="0">
                <a:solidFill>
                  <a:srgbClr val="282828"/>
                </a:solidFill>
                <a:latin typeface="Calibri"/>
                <a:cs typeface="Calibri"/>
              </a:rPr>
              <a:t>to</a:t>
            </a:r>
            <a:r>
              <a:rPr sz="883" spc="63" dirty="0">
                <a:solidFill>
                  <a:srgbClr val="282828"/>
                </a:solidFill>
                <a:latin typeface="Calibri"/>
                <a:cs typeface="Calibri"/>
              </a:rPr>
              <a:t> </a:t>
            </a:r>
            <a:r>
              <a:rPr sz="883" spc="79" dirty="0">
                <a:solidFill>
                  <a:srgbClr val="282828"/>
                </a:solidFill>
                <a:latin typeface="Calibri"/>
                <a:cs typeface="Calibri"/>
              </a:rPr>
              <a:t>do</a:t>
            </a:r>
            <a:r>
              <a:rPr sz="883" spc="49" dirty="0">
                <a:solidFill>
                  <a:srgbClr val="282828"/>
                </a:solidFill>
                <a:latin typeface="Calibri"/>
                <a:cs typeface="Calibri"/>
              </a:rPr>
              <a:t> </a:t>
            </a:r>
            <a:r>
              <a:rPr sz="883" dirty="0">
                <a:solidFill>
                  <a:srgbClr val="282828"/>
                </a:solidFill>
                <a:latin typeface="Calibri"/>
                <a:cs typeface="Calibri"/>
              </a:rPr>
              <a:t>with</a:t>
            </a:r>
            <a:r>
              <a:rPr sz="883" spc="49" dirty="0">
                <a:solidFill>
                  <a:srgbClr val="282828"/>
                </a:solidFill>
                <a:latin typeface="Calibri"/>
                <a:cs typeface="Calibri"/>
              </a:rPr>
              <a:t> </a:t>
            </a:r>
            <a:r>
              <a:rPr sz="883" spc="-23" dirty="0">
                <a:solidFill>
                  <a:srgbClr val="282828"/>
                </a:solidFill>
                <a:latin typeface="Calibri"/>
                <a:cs typeface="Calibri"/>
              </a:rPr>
              <a:t>met</a:t>
            </a:r>
            <a:endParaRPr sz="883">
              <a:latin typeface="Calibri"/>
              <a:cs typeface="Calibri"/>
            </a:endParaRPr>
          </a:p>
          <a:p>
            <a:pPr marL="136155">
              <a:lnSpc>
                <a:spcPts val="1055"/>
              </a:lnSpc>
            </a:pPr>
            <a:r>
              <a:rPr sz="883" spc="49" dirty="0">
                <a:solidFill>
                  <a:srgbClr val="282828"/>
                </a:solidFill>
                <a:latin typeface="Calibri"/>
                <a:cs typeface="Calibri"/>
              </a:rPr>
              <a:t>goals?</a:t>
            </a:r>
            <a:r>
              <a:rPr sz="883" spc="71" dirty="0">
                <a:solidFill>
                  <a:srgbClr val="282828"/>
                </a:solidFill>
                <a:latin typeface="Calibri"/>
                <a:cs typeface="Calibri"/>
              </a:rPr>
              <a:t> </a:t>
            </a:r>
            <a:r>
              <a:rPr sz="883" dirty="0">
                <a:solidFill>
                  <a:srgbClr val="282828"/>
                </a:solidFill>
                <a:latin typeface="Calibri"/>
                <a:cs typeface="Calibri"/>
              </a:rPr>
              <a:t>Unmet</a:t>
            </a:r>
            <a:r>
              <a:rPr sz="883" spc="132" dirty="0">
                <a:solidFill>
                  <a:srgbClr val="282828"/>
                </a:solidFill>
                <a:latin typeface="Calibri"/>
                <a:cs typeface="Calibri"/>
              </a:rPr>
              <a:t> </a:t>
            </a:r>
            <a:r>
              <a:rPr sz="883" spc="35" dirty="0">
                <a:solidFill>
                  <a:srgbClr val="282828"/>
                </a:solidFill>
                <a:latin typeface="Calibri"/>
                <a:cs typeface="Calibri"/>
              </a:rPr>
              <a:t>goals?</a:t>
            </a:r>
            <a:endParaRPr sz="883">
              <a:latin typeface="Calibri"/>
              <a:cs typeface="Calibri"/>
            </a:endParaRPr>
          </a:p>
        </p:txBody>
      </p:sp>
      <p:sp>
        <p:nvSpPr>
          <p:cNvPr id="20" name="object 20"/>
          <p:cNvSpPr txBox="1"/>
          <p:nvPr/>
        </p:nvSpPr>
        <p:spPr>
          <a:xfrm>
            <a:off x="3159583" y="2276150"/>
            <a:ext cx="236444" cy="212124"/>
          </a:xfrm>
          <a:prstGeom prst="rect">
            <a:avLst/>
          </a:prstGeom>
        </p:spPr>
        <p:txBody>
          <a:bodyPr vert="horz" wrap="square" lIns="0" tIns="15128" rIns="0" bIns="0" rtlCol="0">
            <a:spAutoFit/>
          </a:bodyPr>
          <a:lstStyle/>
          <a:p>
            <a:pPr marL="11206">
              <a:spcBef>
                <a:spcPts val="119"/>
              </a:spcBef>
            </a:pPr>
            <a:r>
              <a:rPr sz="1279" spc="176" dirty="0">
                <a:solidFill>
                  <a:srgbClr val="282828"/>
                </a:solidFill>
                <a:latin typeface="Calibri"/>
                <a:cs typeface="Calibri"/>
              </a:rPr>
              <a:t>SC</a:t>
            </a:r>
            <a:endParaRPr sz="1279">
              <a:latin typeface="Calibri"/>
              <a:cs typeface="Calibri"/>
            </a:endParaRPr>
          </a:p>
        </p:txBody>
      </p:sp>
      <p:sp>
        <p:nvSpPr>
          <p:cNvPr id="21" name="object 21"/>
          <p:cNvSpPr txBox="1"/>
          <p:nvPr/>
        </p:nvSpPr>
        <p:spPr>
          <a:xfrm>
            <a:off x="3744960" y="1835098"/>
            <a:ext cx="1254499" cy="475290"/>
          </a:xfrm>
          <a:prstGeom prst="rect">
            <a:avLst/>
          </a:prstGeom>
        </p:spPr>
        <p:txBody>
          <a:bodyPr vert="horz" wrap="square" lIns="0" tIns="11207" rIns="0" bIns="0" rtlCol="0">
            <a:spAutoFit/>
          </a:bodyPr>
          <a:lstStyle/>
          <a:p>
            <a:pPr marL="33618">
              <a:spcBef>
                <a:spcPts val="88"/>
              </a:spcBef>
            </a:pPr>
            <a:r>
              <a:rPr sz="1324" b="1" spc="119" baseline="50000" dirty="0">
                <a:solidFill>
                  <a:srgbClr val="282828"/>
                </a:solidFill>
                <a:latin typeface="Calibri"/>
                <a:cs typeface="Calibri"/>
              </a:rPr>
              <a:t>ERG</a:t>
            </a:r>
            <a:r>
              <a:rPr sz="1324" b="1" spc="351" baseline="50000" dirty="0">
                <a:solidFill>
                  <a:srgbClr val="282828"/>
                </a:solidFill>
                <a:latin typeface="Calibri"/>
                <a:cs typeface="Calibri"/>
              </a:rPr>
              <a:t> </a:t>
            </a:r>
            <a:r>
              <a:rPr sz="1015" b="1" spc="-9" dirty="0">
                <a:solidFill>
                  <a:srgbClr val="282828"/>
                </a:solidFill>
                <a:latin typeface="Calibri"/>
                <a:cs typeface="Calibri"/>
              </a:rPr>
              <a:t>Organizational/</a:t>
            </a:r>
            <a:endParaRPr sz="1015">
              <a:latin typeface="Calibri"/>
              <a:cs typeface="Calibri"/>
            </a:endParaRPr>
          </a:p>
          <a:p>
            <a:pPr marL="416871" marR="121028" indent="-11206">
              <a:lnSpc>
                <a:spcPts val="1227"/>
              </a:lnSpc>
              <a:spcBef>
                <a:spcPts val="35"/>
              </a:spcBef>
            </a:pPr>
            <a:r>
              <a:rPr sz="1015" b="1" spc="44" dirty="0">
                <a:solidFill>
                  <a:srgbClr val="282828"/>
                </a:solidFill>
                <a:latin typeface="Calibri"/>
                <a:cs typeface="Calibri"/>
              </a:rPr>
              <a:t>Governance </a:t>
            </a:r>
            <a:r>
              <a:rPr sz="1015" b="1" spc="35" dirty="0">
                <a:solidFill>
                  <a:srgbClr val="282828"/>
                </a:solidFill>
                <a:latin typeface="Calibri"/>
                <a:cs typeface="Calibri"/>
              </a:rPr>
              <a:t>Assessment</a:t>
            </a:r>
            <a:endParaRPr sz="1015">
              <a:latin typeface="Calibri"/>
              <a:cs typeface="Calibri"/>
            </a:endParaRPr>
          </a:p>
        </p:txBody>
      </p:sp>
      <p:sp>
        <p:nvSpPr>
          <p:cNvPr id="22" name="object 22"/>
          <p:cNvSpPr txBox="1"/>
          <p:nvPr/>
        </p:nvSpPr>
        <p:spPr>
          <a:xfrm>
            <a:off x="3662497" y="5157832"/>
            <a:ext cx="244288" cy="146622"/>
          </a:xfrm>
          <a:prstGeom prst="rect">
            <a:avLst/>
          </a:prstGeom>
        </p:spPr>
        <p:txBody>
          <a:bodyPr vert="horz" wrap="square" lIns="0" tIns="10647" rIns="0" bIns="0" rtlCol="0">
            <a:spAutoFit/>
          </a:bodyPr>
          <a:lstStyle/>
          <a:p>
            <a:pPr marL="11206">
              <a:spcBef>
                <a:spcPts val="84"/>
              </a:spcBef>
            </a:pPr>
            <a:r>
              <a:rPr sz="883" b="1" spc="57" dirty="0">
                <a:solidFill>
                  <a:srgbClr val="282828"/>
                </a:solidFill>
                <a:latin typeface="Calibri"/>
                <a:cs typeface="Calibri"/>
              </a:rPr>
              <a:t>ERG</a:t>
            </a:r>
            <a:endParaRPr sz="883">
              <a:latin typeface="Calibri"/>
              <a:cs typeface="Calibri"/>
            </a:endParaRPr>
          </a:p>
        </p:txBody>
      </p:sp>
      <p:sp>
        <p:nvSpPr>
          <p:cNvPr id="23" name="object 23"/>
          <p:cNvSpPr txBox="1"/>
          <p:nvPr/>
        </p:nvSpPr>
        <p:spPr>
          <a:xfrm>
            <a:off x="5601590" y="1808184"/>
            <a:ext cx="1190065" cy="479341"/>
          </a:xfrm>
          <a:prstGeom prst="rect">
            <a:avLst/>
          </a:prstGeom>
        </p:spPr>
        <p:txBody>
          <a:bodyPr vert="horz" wrap="square" lIns="0" tIns="10647" rIns="0" bIns="0" rtlCol="0">
            <a:spAutoFit/>
          </a:bodyPr>
          <a:lstStyle/>
          <a:p>
            <a:pPr marL="11206" marR="4483" indent="30818" algn="just">
              <a:lnSpc>
                <a:spcPct val="100400"/>
              </a:lnSpc>
              <a:spcBef>
                <a:spcPts val="84"/>
              </a:spcBef>
            </a:pPr>
            <a:r>
              <a:rPr sz="1015" b="1" spc="40" dirty="0">
                <a:solidFill>
                  <a:srgbClr val="282828"/>
                </a:solidFill>
                <a:latin typeface="Calibri"/>
                <a:cs typeface="Calibri"/>
              </a:rPr>
              <a:t>Recommendations </a:t>
            </a:r>
            <a:r>
              <a:rPr sz="1015" b="1" spc="53" dirty="0">
                <a:solidFill>
                  <a:srgbClr val="282828"/>
                </a:solidFill>
                <a:latin typeface="Calibri"/>
                <a:cs typeface="Calibri"/>
              </a:rPr>
              <a:t>on</a:t>
            </a:r>
            <a:r>
              <a:rPr sz="1015" b="1" spc="27" dirty="0">
                <a:solidFill>
                  <a:srgbClr val="282828"/>
                </a:solidFill>
                <a:latin typeface="Calibri"/>
                <a:cs typeface="Calibri"/>
              </a:rPr>
              <a:t> </a:t>
            </a:r>
            <a:r>
              <a:rPr sz="1015" b="1" spc="75" dirty="0">
                <a:solidFill>
                  <a:srgbClr val="282828"/>
                </a:solidFill>
                <a:latin typeface="Calibri"/>
                <a:cs typeface="Calibri"/>
              </a:rPr>
              <a:t>Org.</a:t>
            </a:r>
            <a:r>
              <a:rPr sz="1015" b="1" spc="-9" dirty="0">
                <a:solidFill>
                  <a:srgbClr val="282828"/>
                </a:solidFill>
                <a:latin typeface="Calibri"/>
                <a:cs typeface="Calibri"/>
              </a:rPr>
              <a:t> Structure, </a:t>
            </a:r>
            <a:r>
              <a:rPr sz="1015" b="1" dirty="0">
                <a:solidFill>
                  <a:srgbClr val="282828"/>
                </a:solidFill>
                <a:latin typeface="Calibri"/>
                <a:cs typeface="Calibri"/>
              </a:rPr>
              <a:t>Gov.</a:t>
            </a:r>
            <a:r>
              <a:rPr sz="1015" b="1" spc="31" dirty="0">
                <a:solidFill>
                  <a:srgbClr val="282828"/>
                </a:solidFill>
                <a:latin typeface="Calibri"/>
                <a:cs typeface="Calibri"/>
              </a:rPr>
              <a:t> </a:t>
            </a:r>
            <a:r>
              <a:rPr sz="1015" b="1" dirty="0">
                <a:solidFill>
                  <a:srgbClr val="282828"/>
                </a:solidFill>
                <a:latin typeface="Calibri"/>
                <a:cs typeface="Calibri"/>
              </a:rPr>
              <a:t>&amp;</a:t>
            </a:r>
            <a:r>
              <a:rPr sz="1015" b="1" spc="67" dirty="0">
                <a:solidFill>
                  <a:srgbClr val="282828"/>
                </a:solidFill>
                <a:latin typeface="Calibri"/>
                <a:cs typeface="Calibri"/>
              </a:rPr>
              <a:t> </a:t>
            </a:r>
            <a:r>
              <a:rPr sz="1015" b="1" spc="57" dirty="0">
                <a:solidFill>
                  <a:srgbClr val="282828"/>
                </a:solidFill>
                <a:latin typeface="Calibri"/>
                <a:cs typeface="Calibri"/>
              </a:rPr>
              <a:t>Adapt</a:t>
            </a:r>
            <a:r>
              <a:rPr sz="1015" b="1" spc="63" dirty="0">
                <a:solidFill>
                  <a:srgbClr val="282828"/>
                </a:solidFill>
                <a:latin typeface="Calibri"/>
                <a:cs typeface="Calibri"/>
              </a:rPr>
              <a:t> </a:t>
            </a:r>
            <a:r>
              <a:rPr sz="1015" b="1" spc="40" dirty="0">
                <a:solidFill>
                  <a:srgbClr val="282828"/>
                </a:solidFill>
                <a:latin typeface="Calibri"/>
                <a:cs typeface="Calibri"/>
              </a:rPr>
              <a:t>Mgmt</a:t>
            </a:r>
            <a:endParaRPr sz="1015">
              <a:latin typeface="Calibri"/>
              <a:cs typeface="Calibri"/>
            </a:endParaRPr>
          </a:p>
        </p:txBody>
      </p:sp>
      <p:sp>
        <p:nvSpPr>
          <p:cNvPr id="24" name="object 24"/>
          <p:cNvSpPr txBox="1"/>
          <p:nvPr/>
        </p:nvSpPr>
        <p:spPr>
          <a:xfrm>
            <a:off x="5577384" y="2429437"/>
            <a:ext cx="1232087" cy="561888"/>
          </a:xfrm>
          <a:prstGeom prst="rect">
            <a:avLst/>
          </a:prstGeom>
        </p:spPr>
        <p:txBody>
          <a:bodyPr vert="horz" wrap="square" lIns="0" tIns="15688" rIns="0" bIns="0" rtlCol="0">
            <a:spAutoFit/>
          </a:bodyPr>
          <a:lstStyle/>
          <a:p>
            <a:pPr marL="135035" marR="109260" indent="-124389">
              <a:lnSpc>
                <a:spcPts val="1051"/>
              </a:lnSpc>
              <a:spcBef>
                <a:spcPts val="124"/>
              </a:spcBef>
              <a:buFont typeface="Arial"/>
              <a:buChar char="•"/>
              <a:tabLst>
                <a:tab pos="136155" algn="l"/>
              </a:tabLst>
            </a:pPr>
            <a:r>
              <a:rPr sz="883" spc="44" dirty="0">
                <a:solidFill>
                  <a:srgbClr val="282828"/>
                </a:solidFill>
                <a:latin typeface="Calibri"/>
                <a:cs typeface="Calibri"/>
              </a:rPr>
              <a:t>Findings,</a:t>
            </a:r>
            <a:r>
              <a:rPr sz="883" spc="4" dirty="0">
                <a:solidFill>
                  <a:srgbClr val="282828"/>
                </a:solidFill>
                <a:latin typeface="Calibri"/>
                <a:cs typeface="Calibri"/>
              </a:rPr>
              <a:t> </a:t>
            </a:r>
            <a:r>
              <a:rPr sz="883" spc="-9" dirty="0">
                <a:solidFill>
                  <a:srgbClr val="282828"/>
                </a:solidFill>
                <a:latin typeface="Calibri"/>
                <a:cs typeface="Calibri"/>
              </a:rPr>
              <a:t>strengths, 	weaknesses</a:t>
            </a:r>
            <a:endParaRPr sz="883">
              <a:latin typeface="Calibri"/>
              <a:cs typeface="Calibri"/>
            </a:endParaRPr>
          </a:p>
          <a:p>
            <a:pPr marL="135595" indent="-124389">
              <a:lnSpc>
                <a:spcPts val="1007"/>
              </a:lnSpc>
              <a:buFont typeface="Arial"/>
              <a:buChar char="•"/>
              <a:tabLst>
                <a:tab pos="135595" algn="l"/>
              </a:tabLst>
            </a:pPr>
            <a:r>
              <a:rPr sz="883" spc="9" dirty="0">
                <a:solidFill>
                  <a:srgbClr val="282828"/>
                </a:solidFill>
                <a:latin typeface="Calibri"/>
                <a:cs typeface="Calibri"/>
              </a:rPr>
              <a:t>Identify</a:t>
            </a:r>
            <a:r>
              <a:rPr sz="883" spc="115" dirty="0">
                <a:solidFill>
                  <a:srgbClr val="282828"/>
                </a:solidFill>
                <a:latin typeface="Calibri"/>
                <a:cs typeface="Calibri"/>
              </a:rPr>
              <a:t> </a:t>
            </a:r>
            <a:r>
              <a:rPr sz="883" spc="9" dirty="0">
                <a:solidFill>
                  <a:srgbClr val="282828"/>
                </a:solidFill>
                <a:latin typeface="Calibri"/>
                <a:cs typeface="Calibri"/>
              </a:rPr>
              <a:t>and/or</a:t>
            </a:r>
            <a:r>
              <a:rPr sz="883" spc="137" dirty="0">
                <a:solidFill>
                  <a:srgbClr val="282828"/>
                </a:solidFill>
                <a:latin typeface="Calibri"/>
                <a:cs typeface="Calibri"/>
              </a:rPr>
              <a:t> </a:t>
            </a:r>
            <a:r>
              <a:rPr sz="883" spc="-9" dirty="0">
                <a:solidFill>
                  <a:srgbClr val="282828"/>
                </a:solidFill>
                <a:latin typeface="Calibri"/>
                <a:cs typeface="Calibri"/>
              </a:rPr>
              <a:t>assess</a:t>
            </a:r>
            <a:endParaRPr sz="883">
              <a:latin typeface="Calibri"/>
              <a:cs typeface="Calibri"/>
            </a:endParaRPr>
          </a:p>
          <a:p>
            <a:pPr marL="136155">
              <a:lnSpc>
                <a:spcPts val="1055"/>
              </a:lnSpc>
            </a:pPr>
            <a:r>
              <a:rPr sz="883" spc="31" dirty="0">
                <a:solidFill>
                  <a:srgbClr val="282828"/>
                </a:solidFill>
                <a:latin typeface="Calibri"/>
                <a:cs typeface="Calibri"/>
              </a:rPr>
              <a:t>options</a:t>
            </a:r>
            <a:endParaRPr sz="883">
              <a:latin typeface="Calibri"/>
              <a:cs typeface="Calibri"/>
            </a:endParaRPr>
          </a:p>
        </p:txBody>
      </p:sp>
      <p:sp>
        <p:nvSpPr>
          <p:cNvPr id="25" name="object 25"/>
          <p:cNvSpPr txBox="1"/>
          <p:nvPr/>
        </p:nvSpPr>
        <p:spPr>
          <a:xfrm>
            <a:off x="5632553" y="3709575"/>
            <a:ext cx="1128432" cy="323710"/>
          </a:xfrm>
          <a:prstGeom prst="rect">
            <a:avLst/>
          </a:prstGeom>
        </p:spPr>
        <p:txBody>
          <a:bodyPr vert="horz" wrap="square" lIns="0" tIns="11207" rIns="0" bIns="0" rtlCol="0">
            <a:spAutoFit/>
          </a:bodyPr>
          <a:lstStyle/>
          <a:p>
            <a:pPr marL="137275" marR="4483" indent="-126630">
              <a:spcBef>
                <a:spcPts val="88"/>
              </a:spcBef>
            </a:pPr>
            <a:r>
              <a:rPr sz="1015" b="1" spc="40" dirty="0">
                <a:solidFill>
                  <a:srgbClr val="282828"/>
                </a:solidFill>
                <a:latin typeface="Calibri"/>
                <a:cs typeface="Calibri"/>
              </a:rPr>
              <a:t>Recommendations </a:t>
            </a:r>
            <a:r>
              <a:rPr sz="1015" b="1" spc="53" dirty="0">
                <a:solidFill>
                  <a:srgbClr val="282828"/>
                </a:solidFill>
                <a:latin typeface="Calibri"/>
                <a:cs typeface="Calibri"/>
              </a:rPr>
              <a:t>on</a:t>
            </a:r>
            <a:r>
              <a:rPr sz="1015" b="1" spc="13" dirty="0">
                <a:solidFill>
                  <a:srgbClr val="282828"/>
                </a:solidFill>
                <a:latin typeface="Calibri"/>
                <a:cs typeface="Calibri"/>
              </a:rPr>
              <a:t> </a:t>
            </a:r>
            <a:r>
              <a:rPr sz="1015" b="1" spc="44" dirty="0">
                <a:solidFill>
                  <a:srgbClr val="282828"/>
                </a:solidFill>
                <a:latin typeface="Calibri"/>
                <a:cs typeface="Calibri"/>
              </a:rPr>
              <a:t>Agreement</a:t>
            </a:r>
            <a:endParaRPr sz="1015">
              <a:latin typeface="Calibri"/>
              <a:cs typeface="Calibri"/>
            </a:endParaRPr>
          </a:p>
        </p:txBody>
      </p:sp>
      <p:sp>
        <p:nvSpPr>
          <p:cNvPr id="26" name="object 26"/>
          <p:cNvSpPr txBox="1"/>
          <p:nvPr/>
        </p:nvSpPr>
        <p:spPr>
          <a:xfrm>
            <a:off x="5577384" y="4174810"/>
            <a:ext cx="1208555" cy="710686"/>
          </a:xfrm>
          <a:prstGeom prst="rect">
            <a:avLst/>
          </a:prstGeom>
        </p:spPr>
        <p:txBody>
          <a:bodyPr vert="horz" wrap="square" lIns="0" tIns="10647" rIns="0" bIns="0" rtlCol="0">
            <a:spAutoFit/>
          </a:bodyPr>
          <a:lstStyle/>
          <a:p>
            <a:pPr marL="135595" indent="-124389">
              <a:lnSpc>
                <a:spcPts val="1055"/>
              </a:lnSpc>
              <a:spcBef>
                <a:spcPts val="84"/>
              </a:spcBef>
              <a:buFont typeface="Arial"/>
              <a:buChar char="•"/>
              <a:tabLst>
                <a:tab pos="135595" algn="l"/>
              </a:tabLst>
            </a:pPr>
            <a:r>
              <a:rPr sz="883" spc="67" dirty="0">
                <a:solidFill>
                  <a:srgbClr val="282828"/>
                </a:solidFill>
                <a:latin typeface="Calibri"/>
                <a:cs typeface="Calibri"/>
              </a:rPr>
              <a:t>Amend</a:t>
            </a:r>
            <a:r>
              <a:rPr sz="883" spc="9" dirty="0">
                <a:solidFill>
                  <a:srgbClr val="282828"/>
                </a:solidFill>
                <a:latin typeface="Calibri"/>
                <a:cs typeface="Calibri"/>
              </a:rPr>
              <a:t> </a:t>
            </a:r>
            <a:r>
              <a:rPr sz="883" spc="57" dirty="0">
                <a:solidFill>
                  <a:srgbClr val="282828"/>
                </a:solidFill>
                <a:latin typeface="Calibri"/>
                <a:cs typeface="Calibri"/>
              </a:rPr>
              <a:t>and</a:t>
            </a:r>
            <a:r>
              <a:rPr sz="883" spc="19" dirty="0">
                <a:solidFill>
                  <a:srgbClr val="282828"/>
                </a:solidFill>
                <a:latin typeface="Calibri"/>
                <a:cs typeface="Calibri"/>
              </a:rPr>
              <a:t> </a:t>
            </a:r>
            <a:r>
              <a:rPr sz="883" spc="-9" dirty="0">
                <a:solidFill>
                  <a:srgbClr val="282828"/>
                </a:solidFill>
                <a:latin typeface="Calibri"/>
                <a:cs typeface="Calibri"/>
              </a:rPr>
              <a:t>extend?</a:t>
            </a:r>
            <a:endParaRPr sz="883">
              <a:latin typeface="Calibri"/>
              <a:cs typeface="Calibri"/>
            </a:endParaRPr>
          </a:p>
          <a:p>
            <a:pPr marL="135595" indent="-124389">
              <a:lnSpc>
                <a:spcPts val="1051"/>
              </a:lnSpc>
              <a:buFont typeface="Arial"/>
              <a:buChar char="•"/>
              <a:tabLst>
                <a:tab pos="135595" algn="l"/>
              </a:tabLst>
            </a:pPr>
            <a:r>
              <a:rPr sz="883" spc="9" dirty="0">
                <a:solidFill>
                  <a:srgbClr val="282828"/>
                </a:solidFill>
                <a:latin typeface="Calibri"/>
                <a:cs typeface="Calibri"/>
              </a:rPr>
              <a:t>Reform</a:t>
            </a:r>
            <a:r>
              <a:rPr sz="883" spc="35" dirty="0">
                <a:solidFill>
                  <a:srgbClr val="282828"/>
                </a:solidFill>
                <a:latin typeface="Calibri"/>
                <a:cs typeface="Calibri"/>
              </a:rPr>
              <a:t> </a:t>
            </a:r>
            <a:r>
              <a:rPr sz="883" spc="57" dirty="0">
                <a:solidFill>
                  <a:srgbClr val="282828"/>
                </a:solidFill>
                <a:latin typeface="Calibri"/>
                <a:cs typeface="Calibri"/>
              </a:rPr>
              <a:t>and</a:t>
            </a:r>
            <a:r>
              <a:rPr sz="883" spc="101" dirty="0">
                <a:solidFill>
                  <a:srgbClr val="282828"/>
                </a:solidFill>
                <a:latin typeface="Calibri"/>
                <a:cs typeface="Calibri"/>
              </a:rPr>
              <a:t> </a:t>
            </a:r>
            <a:r>
              <a:rPr sz="883" spc="-9" dirty="0">
                <a:solidFill>
                  <a:srgbClr val="282828"/>
                </a:solidFill>
                <a:latin typeface="Calibri"/>
                <a:cs typeface="Calibri"/>
              </a:rPr>
              <a:t>rewrite?</a:t>
            </a:r>
            <a:endParaRPr sz="883">
              <a:latin typeface="Calibri"/>
              <a:cs typeface="Calibri"/>
            </a:endParaRPr>
          </a:p>
          <a:p>
            <a:pPr marL="135035" marR="4483" indent="-124389">
              <a:lnSpc>
                <a:spcPts val="1051"/>
              </a:lnSpc>
              <a:spcBef>
                <a:spcPts val="35"/>
              </a:spcBef>
              <a:buFont typeface="Arial"/>
              <a:buChar char="•"/>
              <a:tabLst>
                <a:tab pos="136155" algn="l"/>
              </a:tabLst>
            </a:pPr>
            <a:r>
              <a:rPr sz="883" dirty="0">
                <a:solidFill>
                  <a:srgbClr val="282828"/>
                </a:solidFill>
                <a:latin typeface="Calibri"/>
                <a:cs typeface="Calibri"/>
              </a:rPr>
              <a:t>**Any</a:t>
            </a:r>
            <a:r>
              <a:rPr sz="883" spc="49" dirty="0">
                <a:solidFill>
                  <a:srgbClr val="282828"/>
                </a:solidFill>
                <a:latin typeface="Calibri"/>
                <a:cs typeface="Calibri"/>
              </a:rPr>
              <a:t> proposed 	</a:t>
            </a:r>
            <a:r>
              <a:rPr sz="883" spc="53" dirty="0">
                <a:solidFill>
                  <a:srgbClr val="282828"/>
                </a:solidFill>
                <a:latin typeface="Calibri"/>
                <a:cs typeface="Calibri"/>
              </a:rPr>
              <a:t>changes</a:t>
            </a:r>
            <a:r>
              <a:rPr sz="883" spc="101" dirty="0">
                <a:solidFill>
                  <a:srgbClr val="282828"/>
                </a:solidFill>
                <a:latin typeface="Calibri"/>
                <a:cs typeface="Calibri"/>
              </a:rPr>
              <a:t> </a:t>
            </a:r>
            <a:r>
              <a:rPr sz="883" spc="9" dirty="0">
                <a:solidFill>
                  <a:srgbClr val="282828"/>
                </a:solidFill>
                <a:latin typeface="Calibri"/>
                <a:cs typeface="Calibri"/>
              </a:rPr>
              <a:t>cannot</a:t>
            </a:r>
            <a:r>
              <a:rPr sz="883" spc="101" dirty="0">
                <a:solidFill>
                  <a:srgbClr val="282828"/>
                </a:solidFill>
                <a:latin typeface="Calibri"/>
                <a:cs typeface="Calibri"/>
              </a:rPr>
              <a:t> </a:t>
            </a:r>
            <a:r>
              <a:rPr sz="883" spc="53" dirty="0">
                <a:solidFill>
                  <a:srgbClr val="282828"/>
                </a:solidFill>
                <a:latin typeface="Calibri"/>
                <a:cs typeface="Calibri"/>
              </a:rPr>
              <a:t>be 	</a:t>
            </a:r>
            <a:r>
              <a:rPr sz="883" spc="19" dirty="0">
                <a:solidFill>
                  <a:srgbClr val="282828"/>
                </a:solidFill>
                <a:latin typeface="Calibri"/>
                <a:cs typeface="Calibri"/>
              </a:rPr>
              <a:t>fully</a:t>
            </a:r>
            <a:r>
              <a:rPr sz="883" spc="49" dirty="0">
                <a:solidFill>
                  <a:srgbClr val="282828"/>
                </a:solidFill>
                <a:latin typeface="Calibri"/>
                <a:cs typeface="Calibri"/>
              </a:rPr>
              <a:t> </a:t>
            </a:r>
            <a:r>
              <a:rPr sz="883" spc="19" dirty="0">
                <a:solidFill>
                  <a:srgbClr val="282828"/>
                </a:solidFill>
                <a:latin typeface="Calibri"/>
                <a:cs typeface="Calibri"/>
              </a:rPr>
              <a:t>scripted</a:t>
            </a:r>
            <a:r>
              <a:rPr sz="883" spc="35" dirty="0">
                <a:solidFill>
                  <a:srgbClr val="282828"/>
                </a:solidFill>
                <a:latin typeface="Calibri"/>
                <a:cs typeface="Calibri"/>
              </a:rPr>
              <a:t> </a:t>
            </a:r>
            <a:r>
              <a:rPr sz="883" spc="19" dirty="0">
                <a:solidFill>
                  <a:srgbClr val="282828"/>
                </a:solidFill>
                <a:latin typeface="Calibri"/>
                <a:cs typeface="Calibri"/>
              </a:rPr>
              <a:t>in</a:t>
            </a:r>
            <a:r>
              <a:rPr sz="883" spc="63" dirty="0">
                <a:solidFill>
                  <a:srgbClr val="282828"/>
                </a:solidFill>
                <a:latin typeface="Calibri"/>
                <a:cs typeface="Calibri"/>
              </a:rPr>
              <a:t> </a:t>
            </a:r>
            <a:r>
              <a:rPr sz="883" spc="-9" dirty="0">
                <a:solidFill>
                  <a:srgbClr val="282828"/>
                </a:solidFill>
                <a:latin typeface="Calibri"/>
                <a:cs typeface="Calibri"/>
              </a:rPr>
              <a:t>1yr.**</a:t>
            </a:r>
            <a:endParaRPr sz="883">
              <a:latin typeface="Calibri"/>
              <a:cs typeface="Calibri"/>
            </a:endParaRPr>
          </a:p>
        </p:txBody>
      </p:sp>
      <p:grpSp>
        <p:nvGrpSpPr>
          <p:cNvPr id="27" name="object 27"/>
          <p:cNvGrpSpPr/>
          <p:nvPr/>
        </p:nvGrpSpPr>
        <p:grpSpPr>
          <a:xfrm>
            <a:off x="5697522" y="1459008"/>
            <a:ext cx="2765051" cy="2306171"/>
            <a:chOff x="6304788" y="1653540"/>
            <a:chExt cx="3133725" cy="2613660"/>
          </a:xfrm>
        </p:grpSpPr>
        <p:pic>
          <p:nvPicPr>
            <p:cNvPr id="28" name="object 28"/>
            <p:cNvPicPr/>
            <p:nvPr/>
          </p:nvPicPr>
          <p:blipFill>
            <a:blip r:embed="rId7" cstate="print"/>
            <a:stretch>
              <a:fillRect/>
            </a:stretch>
          </p:blipFill>
          <p:spPr>
            <a:xfrm>
              <a:off x="6304788" y="1653540"/>
              <a:ext cx="914400" cy="245363"/>
            </a:xfrm>
            <a:prstGeom prst="rect">
              <a:avLst/>
            </a:prstGeom>
          </p:spPr>
        </p:pic>
        <p:sp>
          <p:nvSpPr>
            <p:cNvPr id="29" name="object 29"/>
            <p:cNvSpPr/>
            <p:nvPr/>
          </p:nvSpPr>
          <p:spPr>
            <a:xfrm>
              <a:off x="7726680" y="2497835"/>
              <a:ext cx="330835" cy="222885"/>
            </a:xfrm>
            <a:custGeom>
              <a:avLst/>
              <a:gdLst/>
              <a:ahLst/>
              <a:cxnLst/>
              <a:rect l="l" t="t" r="r" b="b"/>
              <a:pathLst>
                <a:path w="330834" h="222885">
                  <a:moveTo>
                    <a:pt x="219455" y="222504"/>
                  </a:moveTo>
                  <a:lnTo>
                    <a:pt x="219455" y="167640"/>
                  </a:lnTo>
                  <a:lnTo>
                    <a:pt x="0" y="167640"/>
                  </a:lnTo>
                  <a:lnTo>
                    <a:pt x="0" y="56388"/>
                  </a:lnTo>
                  <a:lnTo>
                    <a:pt x="219455" y="56388"/>
                  </a:lnTo>
                  <a:lnTo>
                    <a:pt x="219455" y="0"/>
                  </a:lnTo>
                  <a:lnTo>
                    <a:pt x="330707" y="111252"/>
                  </a:lnTo>
                  <a:lnTo>
                    <a:pt x="219455" y="222504"/>
                  </a:lnTo>
                  <a:close/>
                </a:path>
              </a:pathLst>
            </a:custGeom>
            <a:solidFill>
              <a:srgbClr val="282828"/>
            </a:solidFill>
          </p:spPr>
          <p:txBody>
            <a:bodyPr wrap="square" lIns="0" tIns="0" rIns="0" bIns="0" rtlCol="0"/>
            <a:lstStyle/>
            <a:p>
              <a:endParaRPr sz="1588"/>
            </a:p>
          </p:txBody>
        </p:sp>
        <p:sp>
          <p:nvSpPr>
            <p:cNvPr id="30" name="object 30"/>
            <p:cNvSpPr/>
            <p:nvPr/>
          </p:nvSpPr>
          <p:spPr>
            <a:xfrm>
              <a:off x="7726680" y="2497835"/>
              <a:ext cx="330835" cy="222885"/>
            </a:xfrm>
            <a:custGeom>
              <a:avLst/>
              <a:gdLst/>
              <a:ahLst/>
              <a:cxnLst/>
              <a:rect l="l" t="t" r="r" b="b"/>
              <a:pathLst>
                <a:path w="330834" h="222885">
                  <a:moveTo>
                    <a:pt x="0" y="56388"/>
                  </a:moveTo>
                  <a:lnTo>
                    <a:pt x="219455" y="56388"/>
                  </a:lnTo>
                  <a:lnTo>
                    <a:pt x="219455" y="0"/>
                  </a:lnTo>
                  <a:lnTo>
                    <a:pt x="330707" y="111252"/>
                  </a:lnTo>
                  <a:lnTo>
                    <a:pt x="219455" y="222504"/>
                  </a:lnTo>
                  <a:lnTo>
                    <a:pt x="219455" y="167640"/>
                  </a:lnTo>
                  <a:lnTo>
                    <a:pt x="0" y="167640"/>
                  </a:lnTo>
                  <a:lnTo>
                    <a:pt x="0" y="56388"/>
                  </a:lnTo>
                  <a:close/>
                </a:path>
              </a:pathLst>
            </a:custGeom>
            <a:ln w="10668">
              <a:solidFill>
                <a:srgbClr val="695708"/>
              </a:solidFill>
            </a:ln>
          </p:spPr>
          <p:txBody>
            <a:bodyPr wrap="square" lIns="0" tIns="0" rIns="0" bIns="0" rtlCol="0"/>
            <a:lstStyle/>
            <a:p>
              <a:endParaRPr sz="1588"/>
            </a:p>
          </p:txBody>
        </p:sp>
        <p:pic>
          <p:nvPicPr>
            <p:cNvPr id="31" name="object 31"/>
            <p:cNvPicPr/>
            <p:nvPr/>
          </p:nvPicPr>
          <p:blipFill>
            <a:blip r:embed="rId8" cstate="print"/>
            <a:stretch>
              <a:fillRect/>
            </a:stretch>
          </p:blipFill>
          <p:spPr>
            <a:xfrm>
              <a:off x="8916923" y="3415283"/>
              <a:ext cx="166116" cy="248412"/>
            </a:xfrm>
            <a:prstGeom prst="rect">
              <a:avLst/>
            </a:prstGeom>
          </p:spPr>
        </p:pic>
        <p:sp>
          <p:nvSpPr>
            <p:cNvPr id="32" name="object 32"/>
            <p:cNvSpPr/>
            <p:nvPr/>
          </p:nvSpPr>
          <p:spPr>
            <a:xfrm>
              <a:off x="8916923" y="3415283"/>
              <a:ext cx="166370" cy="248920"/>
            </a:xfrm>
            <a:custGeom>
              <a:avLst/>
              <a:gdLst/>
              <a:ahLst/>
              <a:cxnLst/>
              <a:rect l="l" t="t" r="r" b="b"/>
              <a:pathLst>
                <a:path w="166370" h="248920">
                  <a:moveTo>
                    <a:pt x="0" y="166116"/>
                  </a:moveTo>
                  <a:lnTo>
                    <a:pt x="42672" y="166116"/>
                  </a:lnTo>
                  <a:lnTo>
                    <a:pt x="42672" y="0"/>
                  </a:lnTo>
                  <a:lnTo>
                    <a:pt x="124968" y="0"/>
                  </a:lnTo>
                  <a:lnTo>
                    <a:pt x="124968" y="166116"/>
                  </a:lnTo>
                  <a:lnTo>
                    <a:pt x="166116" y="166116"/>
                  </a:lnTo>
                  <a:lnTo>
                    <a:pt x="83820" y="248412"/>
                  </a:lnTo>
                  <a:lnTo>
                    <a:pt x="0" y="166116"/>
                  </a:lnTo>
                  <a:close/>
                </a:path>
              </a:pathLst>
            </a:custGeom>
            <a:ln w="10668">
              <a:solidFill>
                <a:srgbClr val="695708"/>
              </a:solidFill>
            </a:ln>
          </p:spPr>
          <p:txBody>
            <a:bodyPr wrap="square" lIns="0" tIns="0" rIns="0" bIns="0" rtlCol="0"/>
            <a:lstStyle/>
            <a:p>
              <a:endParaRPr sz="1588"/>
            </a:p>
          </p:txBody>
        </p:sp>
        <p:sp>
          <p:nvSpPr>
            <p:cNvPr id="33" name="object 33"/>
            <p:cNvSpPr/>
            <p:nvPr/>
          </p:nvSpPr>
          <p:spPr>
            <a:xfrm>
              <a:off x="8561832" y="3721608"/>
              <a:ext cx="876300" cy="546100"/>
            </a:xfrm>
            <a:custGeom>
              <a:avLst/>
              <a:gdLst/>
              <a:ahLst/>
              <a:cxnLst/>
              <a:rect l="l" t="t" r="r" b="b"/>
              <a:pathLst>
                <a:path w="876300" h="546100">
                  <a:moveTo>
                    <a:pt x="876300" y="545591"/>
                  </a:moveTo>
                  <a:lnTo>
                    <a:pt x="0" y="545591"/>
                  </a:lnTo>
                  <a:lnTo>
                    <a:pt x="0" y="0"/>
                  </a:lnTo>
                  <a:lnTo>
                    <a:pt x="876300" y="0"/>
                  </a:lnTo>
                  <a:lnTo>
                    <a:pt x="876300" y="545591"/>
                  </a:lnTo>
                  <a:close/>
                </a:path>
              </a:pathLst>
            </a:custGeom>
            <a:solidFill>
              <a:srgbClr val="DDDFDD"/>
            </a:solidFill>
          </p:spPr>
          <p:txBody>
            <a:bodyPr wrap="square" lIns="0" tIns="0" rIns="0" bIns="0" rtlCol="0"/>
            <a:lstStyle/>
            <a:p>
              <a:endParaRPr sz="1588"/>
            </a:p>
          </p:txBody>
        </p:sp>
      </p:grpSp>
      <p:sp>
        <p:nvSpPr>
          <p:cNvPr id="34" name="object 34"/>
          <p:cNvSpPr txBox="1"/>
          <p:nvPr/>
        </p:nvSpPr>
        <p:spPr>
          <a:xfrm>
            <a:off x="7486869" y="1589015"/>
            <a:ext cx="1128432" cy="323710"/>
          </a:xfrm>
          <a:prstGeom prst="rect">
            <a:avLst/>
          </a:prstGeom>
        </p:spPr>
        <p:txBody>
          <a:bodyPr vert="horz" wrap="square" lIns="0" tIns="11207" rIns="0" bIns="0" rtlCol="0">
            <a:spAutoFit/>
          </a:bodyPr>
          <a:lstStyle/>
          <a:p>
            <a:pPr marL="11206" marR="4483" indent="309291">
              <a:spcBef>
                <a:spcPts val="88"/>
              </a:spcBef>
            </a:pPr>
            <a:r>
              <a:rPr sz="1015" b="1" i="1" dirty="0">
                <a:solidFill>
                  <a:srgbClr val="282828"/>
                </a:solidFill>
                <a:latin typeface="Calibri"/>
                <a:cs typeface="Calibri"/>
              </a:rPr>
              <a:t>Draft</a:t>
            </a:r>
            <a:r>
              <a:rPr sz="1015" b="1" i="1" spc="31" dirty="0">
                <a:solidFill>
                  <a:srgbClr val="282828"/>
                </a:solidFill>
                <a:latin typeface="Calibri"/>
                <a:cs typeface="Calibri"/>
              </a:rPr>
              <a:t> </a:t>
            </a:r>
            <a:r>
              <a:rPr sz="1015" b="1" spc="119" dirty="0">
                <a:solidFill>
                  <a:srgbClr val="282828"/>
                </a:solidFill>
                <a:latin typeface="Calibri"/>
                <a:cs typeface="Calibri"/>
              </a:rPr>
              <a:t>SC </a:t>
            </a:r>
            <a:r>
              <a:rPr sz="1015" b="1" spc="40" dirty="0">
                <a:solidFill>
                  <a:srgbClr val="282828"/>
                </a:solidFill>
                <a:latin typeface="Calibri"/>
                <a:cs typeface="Calibri"/>
              </a:rPr>
              <a:t>Recommendations</a:t>
            </a:r>
            <a:endParaRPr sz="1015">
              <a:latin typeface="Calibri"/>
              <a:cs typeface="Calibri"/>
            </a:endParaRPr>
          </a:p>
        </p:txBody>
      </p:sp>
      <p:sp>
        <p:nvSpPr>
          <p:cNvPr id="35" name="object 35"/>
          <p:cNvSpPr txBox="1"/>
          <p:nvPr/>
        </p:nvSpPr>
        <p:spPr>
          <a:xfrm>
            <a:off x="5336707" y="1619922"/>
            <a:ext cx="236444" cy="212124"/>
          </a:xfrm>
          <a:prstGeom prst="rect">
            <a:avLst/>
          </a:prstGeom>
        </p:spPr>
        <p:txBody>
          <a:bodyPr vert="horz" wrap="square" lIns="0" tIns="15128" rIns="0" bIns="0" rtlCol="0">
            <a:spAutoFit/>
          </a:bodyPr>
          <a:lstStyle/>
          <a:p>
            <a:pPr marL="11206">
              <a:spcBef>
                <a:spcPts val="119"/>
              </a:spcBef>
            </a:pPr>
            <a:r>
              <a:rPr sz="1279" spc="176" dirty="0">
                <a:solidFill>
                  <a:srgbClr val="282828"/>
                </a:solidFill>
                <a:latin typeface="Calibri"/>
                <a:cs typeface="Calibri"/>
              </a:rPr>
              <a:t>SC</a:t>
            </a:r>
            <a:endParaRPr sz="1279">
              <a:latin typeface="Calibri"/>
              <a:cs typeface="Calibri"/>
            </a:endParaRPr>
          </a:p>
        </p:txBody>
      </p:sp>
      <p:sp>
        <p:nvSpPr>
          <p:cNvPr id="36" name="object 36"/>
          <p:cNvSpPr txBox="1"/>
          <p:nvPr/>
        </p:nvSpPr>
        <p:spPr>
          <a:xfrm>
            <a:off x="5409323" y="4845862"/>
            <a:ext cx="236444" cy="212124"/>
          </a:xfrm>
          <a:prstGeom prst="rect">
            <a:avLst/>
          </a:prstGeom>
        </p:spPr>
        <p:txBody>
          <a:bodyPr vert="horz" wrap="square" lIns="0" tIns="15128" rIns="0" bIns="0" rtlCol="0">
            <a:spAutoFit/>
          </a:bodyPr>
          <a:lstStyle/>
          <a:p>
            <a:pPr marL="11206">
              <a:spcBef>
                <a:spcPts val="119"/>
              </a:spcBef>
            </a:pPr>
            <a:r>
              <a:rPr sz="1279" spc="176" dirty="0">
                <a:solidFill>
                  <a:srgbClr val="282828"/>
                </a:solidFill>
                <a:latin typeface="Calibri"/>
                <a:cs typeface="Calibri"/>
              </a:rPr>
              <a:t>SC</a:t>
            </a:r>
            <a:endParaRPr sz="1279">
              <a:latin typeface="Calibri"/>
              <a:cs typeface="Calibri"/>
            </a:endParaRPr>
          </a:p>
        </p:txBody>
      </p:sp>
      <p:sp>
        <p:nvSpPr>
          <p:cNvPr id="37" name="object 37"/>
          <p:cNvSpPr txBox="1"/>
          <p:nvPr/>
        </p:nvSpPr>
        <p:spPr>
          <a:xfrm>
            <a:off x="7689030" y="3283774"/>
            <a:ext cx="773207" cy="464621"/>
          </a:xfrm>
          <a:prstGeom prst="rect">
            <a:avLst/>
          </a:prstGeom>
          <a:ln w="10667">
            <a:solidFill>
              <a:srgbClr val="695708"/>
            </a:solidFill>
          </a:ln>
        </p:spPr>
        <p:txBody>
          <a:bodyPr vert="horz" wrap="square" lIns="0" tIns="2801" rIns="0" bIns="0" rtlCol="0">
            <a:spAutoFit/>
          </a:bodyPr>
          <a:lstStyle/>
          <a:p>
            <a:pPr marL="560" algn="ctr">
              <a:spcBef>
                <a:spcPts val="23"/>
              </a:spcBef>
            </a:pPr>
            <a:r>
              <a:rPr sz="1015" b="1" spc="27" dirty="0">
                <a:solidFill>
                  <a:srgbClr val="282828"/>
                </a:solidFill>
                <a:latin typeface="Calibri"/>
                <a:cs typeface="Calibri"/>
              </a:rPr>
              <a:t>MB</a:t>
            </a:r>
            <a:endParaRPr sz="1015">
              <a:latin typeface="Calibri"/>
              <a:cs typeface="Calibri"/>
            </a:endParaRPr>
          </a:p>
          <a:p>
            <a:pPr>
              <a:spcBef>
                <a:spcPts val="44"/>
              </a:spcBef>
            </a:pPr>
            <a:endParaRPr sz="971">
              <a:latin typeface="Calibri"/>
              <a:cs typeface="Calibri"/>
            </a:endParaRPr>
          </a:p>
          <a:p>
            <a:pPr marL="560" algn="ctr"/>
            <a:r>
              <a:rPr sz="1015" b="1" spc="93" dirty="0">
                <a:solidFill>
                  <a:srgbClr val="282828"/>
                </a:solidFill>
                <a:latin typeface="Calibri"/>
                <a:cs typeface="Calibri"/>
              </a:rPr>
              <a:t>PSC</a:t>
            </a:r>
            <a:endParaRPr sz="1015">
              <a:latin typeface="Calibri"/>
              <a:cs typeface="Calibri"/>
            </a:endParaRPr>
          </a:p>
        </p:txBody>
      </p:sp>
      <p:grpSp>
        <p:nvGrpSpPr>
          <p:cNvPr id="38" name="object 38"/>
          <p:cNvGrpSpPr/>
          <p:nvPr/>
        </p:nvGrpSpPr>
        <p:grpSpPr>
          <a:xfrm>
            <a:off x="2215349" y="3468671"/>
            <a:ext cx="5938557" cy="1625975"/>
            <a:chOff x="2358326" y="3931158"/>
            <a:chExt cx="6730365" cy="1842770"/>
          </a:xfrm>
        </p:grpSpPr>
        <p:pic>
          <p:nvPicPr>
            <p:cNvPr id="39" name="object 39"/>
            <p:cNvPicPr/>
            <p:nvPr/>
          </p:nvPicPr>
          <p:blipFill>
            <a:blip r:embed="rId9" cstate="print"/>
            <a:stretch>
              <a:fillRect/>
            </a:stretch>
          </p:blipFill>
          <p:spPr>
            <a:xfrm>
              <a:off x="8954261" y="3931158"/>
              <a:ext cx="83819" cy="143256"/>
            </a:xfrm>
            <a:prstGeom prst="rect">
              <a:avLst/>
            </a:prstGeom>
          </p:spPr>
        </p:pic>
        <p:pic>
          <p:nvPicPr>
            <p:cNvPr id="40" name="object 40"/>
            <p:cNvPicPr/>
            <p:nvPr/>
          </p:nvPicPr>
          <p:blipFill>
            <a:blip r:embed="rId8" cstate="print"/>
            <a:stretch>
              <a:fillRect/>
            </a:stretch>
          </p:blipFill>
          <p:spPr>
            <a:xfrm>
              <a:off x="8916923" y="4325111"/>
              <a:ext cx="166116" cy="248412"/>
            </a:xfrm>
            <a:prstGeom prst="rect">
              <a:avLst/>
            </a:prstGeom>
          </p:spPr>
        </p:pic>
        <p:sp>
          <p:nvSpPr>
            <p:cNvPr id="41" name="object 41"/>
            <p:cNvSpPr/>
            <p:nvPr/>
          </p:nvSpPr>
          <p:spPr>
            <a:xfrm>
              <a:off x="8916923" y="4325111"/>
              <a:ext cx="166370" cy="248920"/>
            </a:xfrm>
            <a:custGeom>
              <a:avLst/>
              <a:gdLst/>
              <a:ahLst/>
              <a:cxnLst/>
              <a:rect l="l" t="t" r="r" b="b"/>
              <a:pathLst>
                <a:path w="166370" h="248920">
                  <a:moveTo>
                    <a:pt x="0" y="166116"/>
                  </a:moveTo>
                  <a:lnTo>
                    <a:pt x="42672" y="166116"/>
                  </a:lnTo>
                  <a:lnTo>
                    <a:pt x="42672" y="0"/>
                  </a:lnTo>
                  <a:lnTo>
                    <a:pt x="124968" y="0"/>
                  </a:lnTo>
                  <a:lnTo>
                    <a:pt x="124968" y="166116"/>
                  </a:lnTo>
                  <a:lnTo>
                    <a:pt x="166116" y="166116"/>
                  </a:lnTo>
                  <a:lnTo>
                    <a:pt x="83820" y="248412"/>
                  </a:lnTo>
                  <a:lnTo>
                    <a:pt x="0" y="166116"/>
                  </a:lnTo>
                  <a:close/>
                </a:path>
              </a:pathLst>
            </a:custGeom>
            <a:ln w="10668">
              <a:solidFill>
                <a:srgbClr val="695708"/>
              </a:solidFill>
            </a:ln>
          </p:spPr>
          <p:txBody>
            <a:bodyPr wrap="square" lIns="0" tIns="0" rIns="0" bIns="0" rtlCol="0"/>
            <a:lstStyle/>
            <a:p>
              <a:endParaRPr sz="1588"/>
            </a:p>
          </p:txBody>
        </p:sp>
        <p:sp>
          <p:nvSpPr>
            <p:cNvPr id="42" name="object 42"/>
            <p:cNvSpPr/>
            <p:nvPr/>
          </p:nvSpPr>
          <p:spPr>
            <a:xfrm>
              <a:off x="2363724" y="5385816"/>
              <a:ext cx="381000" cy="361315"/>
            </a:xfrm>
            <a:custGeom>
              <a:avLst/>
              <a:gdLst/>
              <a:ahLst/>
              <a:cxnLst/>
              <a:rect l="l" t="t" r="r" b="b"/>
              <a:pathLst>
                <a:path w="381000" h="361314">
                  <a:moveTo>
                    <a:pt x="190500" y="361187"/>
                  </a:moveTo>
                  <a:lnTo>
                    <a:pt x="0" y="0"/>
                  </a:lnTo>
                  <a:lnTo>
                    <a:pt x="381000" y="0"/>
                  </a:lnTo>
                  <a:lnTo>
                    <a:pt x="190500" y="361187"/>
                  </a:lnTo>
                  <a:close/>
                </a:path>
              </a:pathLst>
            </a:custGeom>
            <a:solidFill>
              <a:srgbClr val="FBD123"/>
            </a:solidFill>
          </p:spPr>
          <p:txBody>
            <a:bodyPr wrap="square" lIns="0" tIns="0" rIns="0" bIns="0" rtlCol="0"/>
            <a:lstStyle/>
            <a:p>
              <a:endParaRPr sz="1588"/>
            </a:p>
          </p:txBody>
        </p:sp>
        <p:sp>
          <p:nvSpPr>
            <p:cNvPr id="43" name="object 43"/>
            <p:cNvSpPr/>
            <p:nvPr/>
          </p:nvSpPr>
          <p:spPr>
            <a:xfrm>
              <a:off x="2363724" y="5385816"/>
              <a:ext cx="381000" cy="361315"/>
            </a:xfrm>
            <a:custGeom>
              <a:avLst/>
              <a:gdLst/>
              <a:ahLst/>
              <a:cxnLst/>
              <a:rect l="l" t="t" r="r" b="b"/>
              <a:pathLst>
                <a:path w="381000" h="361314">
                  <a:moveTo>
                    <a:pt x="0" y="0"/>
                  </a:moveTo>
                  <a:lnTo>
                    <a:pt x="381000" y="0"/>
                  </a:lnTo>
                  <a:lnTo>
                    <a:pt x="190500" y="361187"/>
                  </a:lnTo>
                  <a:lnTo>
                    <a:pt x="0" y="0"/>
                  </a:lnTo>
                  <a:close/>
                </a:path>
              </a:pathLst>
            </a:custGeom>
            <a:ln w="10668">
              <a:solidFill>
                <a:srgbClr val="B89A16"/>
              </a:solidFill>
            </a:ln>
          </p:spPr>
          <p:txBody>
            <a:bodyPr wrap="square" lIns="0" tIns="0" rIns="0" bIns="0" rtlCol="0"/>
            <a:lstStyle/>
            <a:p>
              <a:endParaRPr sz="1588"/>
            </a:p>
          </p:txBody>
        </p:sp>
        <p:sp>
          <p:nvSpPr>
            <p:cNvPr id="44" name="object 44"/>
            <p:cNvSpPr/>
            <p:nvPr/>
          </p:nvSpPr>
          <p:spPr>
            <a:xfrm>
              <a:off x="2947416" y="5338571"/>
              <a:ext cx="405765" cy="429895"/>
            </a:xfrm>
            <a:custGeom>
              <a:avLst/>
              <a:gdLst/>
              <a:ahLst/>
              <a:cxnLst/>
              <a:rect l="l" t="t" r="r" b="b"/>
              <a:pathLst>
                <a:path w="405764" h="429895">
                  <a:moveTo>
                    <a:pt x="202692" y="429767"/>
                  </a:moveTo>
                  <a:lnTo>
                    <a:pt x="155954" y="424102"/>
                  </a:lnTo>
                  <a:lnTo>
                    <a:pt x="113189" y="407961"/>
                  </a:lnTo>
                  <a:lnTo>
                    <a:pt x="75569" y="382621"/>
                  </a:lnTo>
                  <a:lnTo>
                    <a:pt x="44267" y="349364"/>
                  </a:lnTo>
                  <a:lnTo>
                    <a:pt x="20456" y="309469"/>
                  </a:lnTo>
                  <a:lnTo>
                    <a:pt x="5309" y="264216"/>
                  </a:lnTo>
                  <a:lnTo>
                    <a:pt x="0" y="214883"/>
                  </a:lnTo>
                  <a:lnTo>
                    <a:pt x="5309" y="165551"/>
                  </a:lnTo>
                  <a:lnTo>
                    <a:pt x="20456" y="120298"/>
                  </a:lnTo>
                  <a:lnTo>
                    <a:pt x="44267" y="80403"/>
                  </a:lnTo>
                  <a:lnTo>
                    <a:pt x="75569" y="47146"/>
                  </a:lnTo>
                  <a:lnTo>
                    <a:pt x="113189" y="21806"/>
                  </a:lnTo>
                  <a:lnTo>
                    <a:pt x="155954" y="5665"/>
                  </a:lnTo>
                  <a:lnTo>
                    <a:pt x="202692" y="0"/>
                  </a:lnTo>
                  <a:lnTo>
                    <a:pt x="248949" y="5665"/>
                  </a:lnTo>
                  <a:lnTo>
                    <a:pt x="291528" y="21806"/>
                  </a:lnTo>
                  <a:lnTo>
                    <a:pt x="329175" y="47146"/>
                  </a:lnTo>
                  <a:lnTo>
                    <a:pt x="360637" y="80403"/>
                  </a:lnTo>
                  <a:lnTo>
                    <a:pt x="384661" y="120298"/>
                  </a:lnTo>
                  <a:lnTo>
                    <a:pt x="399994" y="165551"/>
                  </a:lnTo>
                  <a:lnTo>
                    <a:pt x="405384" y="214883"/>
                  </a:lnTo>
                  <a:lnTo>
                    <a:pt x="399994" y="264216"/>
                  </a:lnTo>
                  <a:lnTo>
                    <a:pt x="384661" y="309469"/>
                  </a:lnTo>
                  <a:lnTo>
                    <a:pt x="360637" y="349364"/>
                  </a:lnTo>
                  <a:lnTo>
                    <a:pt x="329175" y="382621"/>
                  </a:lnTo>
                  <a:lnTo>
                    <a:pt x="291528" y="407961"/>
                  </a:lnTo>
                  <a:lnTo>
                    <a:pt x="248949" y="424102"/>
                  </a:lnTo>
                  <a:lnTo>
                    <a:pt x="202692" y="429767"/>
                  </a:lnTo>
                  <a:close/>
                </a:path>
              </a:pathLst>
            </a:custGeom>
            <a:solidFill>
              <a:srgbClr val="91CF50"/>
            </a:solidFill>
          </p:spPr>
          <p:txBody>
            <a:bodyPr wrap="square" lIns="0" tIns="0" rIns="0" bIns="0" rtlCol="0"/>
            <a:lstStyle/>
            <a:p>
              <a:endParaRPr sz="1588"/>
            </a:p>
          </p:txBody>
        </p:sp>
        <p:sp>
          <p:nvSpPr>
            <p:cNvPr id="45" name="object 45"/>
            <p:cNvSpPr/>
            <p:nvPr/>
          </p:nvSpPr>
          <p:spPr>
            <a:xfrm>
              <a:off x="2947416" y="5338571"/>
              <a:ext cx="405765" cy="429895"/>
            </a:xfrm>
            <a:custGeom>
              <a:avLst/>
              <a:gdLst/>
              <a:ahLst/>
              <a:cxnLst/>
              <a:rect l="l" t="t" r="r" b="b"/>
              <a:pathLst>
                <a:path w="405764" h="429895">
                  <a:moveTo>
                    <a:pt x="0" y="214883"/>
                  </a:moveTo>
                  <a:lnTo>
                    <a:pt x="5309" y="165551"/>
                  </a:lnTo>
                  <a:lnTo>
                    <a:pt x="20456" y="120298"/>
                  </a:lnTo>
                  <a:lnTo>
                    <a:pt x="44267" y="80403"/>
                  </a:lnTo>
                  <a:lnTo>
                    <a:pt x="75569" y="47146"/>
                  </a:lnTo>
                  <a:lnTo>
                    <a:pt x="113189" y="21806"/>
                  </a:lnTo>
                  <a:lnTo>
                    <a:pt x="155954" y="5665"/>
                  </a:lnTo>
                  <a:lnTo>
                    <a:pt x="202692" y="0"/>
                  </a:lnTo>
                  <a:lnTo>
                    <a:pt x="248949" y="5665"/>
                  </a:lnTo>
                  <a:lnTo>
                    <a:pt x="291528" y="21806"/>
                  </a:lnTo>
                  <a:lnTo>
                    <a:pt x="329175" y="47146"/>
                  </a:lnTo>
                  <a:lnTo>
                    <a:pt x="360637" y="80403"/>
                  </a:lnTo>
                  <a:lnTo>
                    <a:pt x="384661" y="120298"/>
                  </a:lnTo>
                  <a:lnTo>
                    <a:pt x="399994" y="165551"/>
                  </a:lnTo>
                  <a:lnTo>
                    <a:pt x="405384" y="214883"/>
                  </a:lnTo>
                  <a:lnTo>
                    <a:pt x="399994" y="264216"/>
                  </a:lnTo>
                  <a:lnTo>
                    <a:pt x="384661" y="309469"/>
                  </a:lnTo>
                  <a:lnTo>
                    <a:pt x="360637" y="349364"/>
                  </a:lnTo>
                  <a:lnTo>
                    <a:pt x="329175" y="382621"/>
                  </a:lnTo>
                  <a:lnTo>
                    <a:pt x="291528" y="407961"/>
                  </a:lnTo>
                  <a:lnTo>
                    <a:pt x="248949" y="424102"/>
                  </a:lnTo>
                  <a:lnTo>
                    <a:pt x="202692" y="429767"/>
                  </a:lnTo>
                  <a:lnTo>
                    <a:pt x="155954" y="424102"/>
                  </a:lnTo>
                  <a:lnTo>
                    <a:pt x="113189" y="407961"/>
                  </a:lnTo>
                  <a:lnTo>
                    <a:pt x="75569" y="382621"/>
                  </a:lnTo>
                  <a:lnTo>
                    <a:pt x="44267" y="349364"/>
                  </a:lnTo>
                  <a:lnTo>
                    <a:pt x="20456" y="309469"/>
                  </a:lnTo>
                  <a:lnTo>
                    <a:pt x="5309" y="264216"/>
                  </a:lnTo>
                  <a:lnTo>
                    <a:pt x="0" y="214883"/>
                  </a:lnTo>
                </a:path>
              </a:pathLst>
            </a:custGeom>
            <a:ln w="10668">
              <a:solidFill>
                <a:srgbClr val="695708"/>
              </a:solidFill>
            </a:ln>
          </p:spPr>
          <p:txBody>
            <a:bodyPr wrap="square" lIns="0" tIns="0" rIns="0" bIns="0" rtlCol="0"/>
            <a:lstStyle/>
            <a:p>
              <a:endParaRPr sz="1588"/>
            </a:p>
          </p:txBody>
        </p:sp>
      </p:grpSp>
      <p:sp>
        <p:nvSpPr>
          <p:cNvPr id="46" name="object 46"/>
          <p:cNvSpPr txBox="1"/>
          <p:nvPr/>
        </p:nvSpPr>
        <p:spPr>
          <a:xfrm>
            <a:off x="7295031" y="4079838"/>
            <a:ext cx="1510553" cy="529126"/>
          </a:xfrm>
          <a:prstGeom prst="rect">
            <a:avLst/>
          </a:prstGeom>
          <a:solidFill>
            <a:srgbClr val="DDDFDD"/>
          </a:solidFill>
          <a:ln w="10667">
            <a:solidFill>
              <a:srgbClr val="695708"/>
            </a:solidFill>
          </a:ln>
        </p:spPr>
        <p:txBody>
          <a:bodyPr vert="horz" wrap="square" lIns="0" tIns="59951" rIns="0" bIns="0" rtlCol="0">
            <a:spAutoFit/>
          </a:bodyPr>
          <a:lstStyle/>
          <a:p>
            <a:pPr marL="127751" marR="122148" indent="3363" algn="ctr">
              <a:lnSpc>
                <a:spcPct val="100400"/>
              </a:lnSpc>
              <a:spcBef>
                <a:spcPts val="472"/>
              </a:spcBef>
            </a:pPr>
            <a:r>
              <a:rPr sz="1015" b="1" spc="-9" dirty="0">
                <a:solidFill>
                  <a:srgbClr val="282828"/>
                </a:solidFill>
                <a:latin typeface="Calibri"/>
                <a:cs typeface="Calibri"/>
              </a:rPr>
              <a:t>Final </a:t>
            </a:r>
            <a:r>
              <a:rPr sz="1015" b="1" spc="49" dirty="0">
                <a:solidFill>
                  <a:srgbClr val="282828"/>
                </a:solidFill>
                <a:latin typeface="Calibri"/>
                <a:cs typeface="Calibri"/>
              </a:rPr>
              <a:t>Recommendations</a:t>
            </a:r>
            <a:r>
              <a:rPr sz="1015" b="1" spc="-19" dirty="0">
                <a:solidFill>
                  <a:srgbClr val="282828"/>
                </a:solidFill>
                <a:latin typeface="Calibri"/>
                <a:cs typeface="Calibri"/>
              </a:rPr>
              <a:t> </a:t>
            </a:r>
            <a:r>
              <a:rPr sz="1015" b="1" spc="-23" dirty="0">
                <a:solidFill>
                  <a:srgbClr val="282828"/>
                </a:solidFill>
                <a:latin typeface="Calibri"/>
                <a:cs typeface="Calibri"/>
              </a:rPr>
              <a:t>to </a:t>
            </a:r>
            <a:r>
              <a:rPr sz="1015" b="1" spc="151" dirty="0">
                <a:solidFill>
                  <a:srgbClr val="282828"/>
                </a:solidFill>
                <a:latin typeface="Calibri"/>
                <a:cs typeface="Calibri"/>
              </a:rPr>
              <a:t>EC</a:t>
            </a:r>
            <a:r>
              <a:rPr sz="1015" b="1" spc="35" dirty="0">
                <a:solidFill>
                  <a:srgbClr val="282828"/>
                </a:solidFill>
                <a:latin typeface="Calibri"/>
                <a:cs typeface="Calibri"/>
              </a:rPr>
              <a:t> </a:t>
            </a:r>
            <a:r>
              <a:rPr sz="1015" b="1" dirty="0">
                <a:solidFill>
                  <a:srgbClr val="282828"/>
                </a:solidFill>
                <a:latin typeface="Calibri"/>
                <a:cs typeface="Calibri"/>
              </a:rPr>
              <a:t>in</a:t>
            </a:r>
            <a:r>
              <a:rPr sz="1015" b="1" spc="57" dirty="0">
                <a:solidFill>
                  <a:srgbClr val="282828"/>
                </a:solidFill>
                <a:latin typeface="Calibri"/>
                <a:cs typeface="Calibri"/>
              </a:rPr>
              <a:t> </a:t>
            </a:r>
            <a:r>
              <a:rPr sz="1015" b="1" spc="53" dirty="0">
                <a:solidFill>
                  <a:srgbClr val="282828"/>
                </a:solidFill>
                <a:latin typeface="Calibri"/>
                <a:cs typeface="Calibri"/>
              </a:rPr>
              <a:t>2024</a:t>
            </a:r>
            <a:endParaRPr sz="1015">
              <a:latin typeface="Calibri"/>
              <a:cs typeface="Calibri"/>
            </a:endParaRPr>
          </a:p>
        </p:txBody>
      </p:sp>
      <p:sp>
        <p:nvSpPr>
          <p:cNvPr id="47" name="object 47"/>
          <p:cNvSpPr txBox="1"/>
          <p:nvPr/>
        </p:nvSpPr>
        <p:spPr>
          <a:xfrm>
            <a:off x="7416944" y="4699133"/>
            <a:ext cx="1216399" cy="775051"/>
          </a:xfrm>
          <a:prstGeom prst="rect">
            <a:avLst/>
          </a:prstGeom>
        </p:spPr>
        <p:txBody>
          <a:bodyPr vert="horz" wrap="square" lIns="0" tIns="77881" rIns="0" bIns="0" rtlCol="0">
            <a:spAutoFit/>
          </a:bodyPr>
          <a:lstStyle/>
          <a:p>
            <a:pPr algn="ctr">
              <a:spcBef>
                <a:spcPts val="613"/>
              </a:spcBef>
            </a:pPr>
            <a:r>
              <a:rPr sz="1147" i="1" dirty="0">
                <a:solidFill>
                  <a:srgbClr val="FF0000"/>
                </a:solidFill>
                <a:latin typeface="Calibri"/>
                <a:cs typeface="Calibri"/>
              </a:rPr>
              <a:t>Post</a:t>
            </a:r>
            <a:r>
              <a:rPr sz="1147" i="1" spc="-23" dirty="0">
                <a:solidFill>
                  <a:srgbClr val="FF0000"/>
                </a:solidFill>
                <a:latin typeface="Calibri"/>
                <a:cs typeface="Calibri"/>
              </a:rPr>
              <a:t> </a:t>
            </a:r>
            <a:r>
              <a:rPr sz="1147" i="1" spc="-9" dirty="0">
                <a:solidFill>
                  <a:srgbClr val="FF0000"/>
                </a:solidFill>
                <a:latin typeface="Calibri"/>
                <a:cs typeface="Calibri"/>
              </a:rPr>
              <a:t>EC2024</a:t>
            </a:r>
            <a:endParaRPr sz="1147">
              <a:latin typeface="Calibri"/>
              <a:cs typeface="Calibri"/>
            </a:endParaRPr>
          </a:p>
          <a:p>
            <a:pPr marL="11206" marR="4483" indent="-2241" algn="ctr">
              <a:lnSpc>
                <a:spcPct val="100400"/>
              </a:lnSpc>
              <a:spcBef>
                <a:spcPts val="447"/>
              </a:spcBef>
            </a:pPr>
            <a:r>
              <a:rPr sz="1015" b="1" spc="84" dirty="0">
                <a:solidFill>
                  <a:srgbClr val="FF0000"/>
                </a:solidFill>
                <a:latin typeface="Calibri"/>
                <a:cs typeface="Calibri"/>
              </a:rPr>
              <a:t>PHASE</a:t>
            </a:r>
            <a:r>
              <a:rPr sz="1015" b="1" spc="4" dirty="0">
                <a:solidFill>
                  <a:srgbClr val="FF0000"/>
                </a:solidFill>
                <a:latin typeface="Calibri"/>
                <a:cs typeface="Calibri"/>
              </a:rPr>
              <a:t> </a:t>
            </a:r>
            <a:r>
              <a:rPr sz="1015" b="1" dirty="0">
                <a:solidFill>
                  <a:srgbClr val="FF0000"/>
                </a:solidFill>
                <a:latin typeface="Calibri"/>
                <a:cs typeface="Calibri"/>
              </a:rPr>
              <a:t>II: </a:t>
            </a:r>
            <a:r>
              <a:rPr sz="1015" b="1" spc="40" dirty="0">
                <a:solidFill>
                  <a:srgbClr val="282828"/>
                </a:solidFill>
                <a:latin typeface="Calibri"/>
                <a:cs typeface="Calibri"/>
              </a:rPr>
              <a:t>Execute </a:t>
            </a:r>
            <a:r>
              <a:rPr sz="1015" b="1" spc="67" dirty="0">
                <a:solidFill>
                  <a:srgbClr val="282828"/>
                </a:solidFill>
                <a:latin typeface="Calibri"/>
                <a:cs typeface="Calibri"/>
              </a:rPr>
              <a:t>Recommended</a:t>
            </a:r>
            <a:r>
              <a:rPr sz="1015" b="1" spc="23" dirty="0">
                <a:solidFill>
                  <a:srgbClr val="282828"/>
                </a:solidFill>
                <a:latin typeface="Calibri"/>
                <a:cs typeface="Calibri"/>
              </a:rPr>
              <a:t> </a:t>
            </a:r>
            <a:r>
              <a:rPr sz="1015" b="1" spc="-19" dirty="0">
                <a:solidFill>
                  <a:srgbClr val="282828"/>
                </a:solidFill>
                <a:latin typeface="Calibri"/>
                <a:cs typeface="Calibri"/>
              </a:rPr>
              <a:t>Path </a:t>
            </a:r>
            <a:r>
              <a:rPr sz="1015" b="1" spc="-9" dirty="0">
                <a:solidFill>
                  <a:srgbClr val="282828"/>
                </a:solidFill>
                <a:latin typeface="Calibri"/>
                <a:cs typeface="Calibri"/>
              </a:rPr>
              <a:t>Forward</a:t>
            </a:r>
            <a:endParaRPr sz="1015">
              <a:latin typeface="Calibri"/>
              <a:cs typeface="Calibri"/>
            </a:endParaRPr>
          </a:p>
        </p:txBody>
      </p:sp>
      <p:sp>
        <p:nvSpPr>
          <p:cNvPr id="48" name="object 48"/>
          <p:cNvSpPr txBox="1"/>
          <p:nvPr/>
        </p:nvSpPr>
        <p:spPr>
          <a:xfrm>
            <a:off x="6054456" y="3131707"/>
            <a:ext cx="122341" cy="366432"/>
          </a:xfrm>
          <a:prstGeom prst="rect">
            <a:avLst/>
          </a:prstGeom>
        </p:spPr>
        <p:txBody>
          <a:bodyPr vert="vert270" wrap="square" lIns="0" tIns="8404" rIns="0" bIns="0" rtlCol="0">
            <a:spAutoFit/>
          </a:bodyPr>
          <a:lstStyle/>
          <a:p>
            <a:pPr marL="11206">
              <a:spcBef>
                <a:spcPts val="67"/>
              </a:spcBef>
            </a:pPr>
            <a:r>
              <a:rPr sz="795" spc="-9" dirty="0">
                <a:solidFill>
                  <a:srgbClr val="282828"/>
                </a:solidFill>
                <a:latin typeface="Calibri"/>
                <a:cs typeface="Calibri"/>
              </a:rPr>
              <a:t>informs</a:t>
            </a:r>
            <a:endParaRPr sz="795">
              <a:latin typeface="Calibri"/>
              <a:cs typeface="Calibri"/>
            </a:endParaRPr>
          </a:p>
        </p:txBody>
      </p:sp>
      <p:sp>
        <p:nvSpPr>
          <p:cNvPr id="49" name="object 49"/>
          <p:cNvSpPr txBox="1"/>
          <p:nvPr/>
        </p:nvSpPr>
        <p:spPr>
          <a:xfrm>
            <a:off x="2792551" y="4779995"/>
            <a:ext cx="236444" cy="212124"/>
          </a:xfrm>
          <a:prstGeom prst="rect">
            <a:avLst/>
          </a:prstGeom>
        </p:spPr>
        <p:txBody>
          <a:bodyPr vert="horz" wrap="square" lIns="0" tIns="15128" rIns="0" bIns="0" rtlCol="0">
            <a:spAutoFit/>
          </a:bodyPr>
          <a:lstStyle/>
          <a:p>
            <a:pPr marL="11206">
              <a:spcBef>
                <a:spcPts val="119"/>
              </a:spcBef>
            </a:pPr>
            <a:r>
              <a:rPr sz="1279" spc="176" dirty="0">
                <a:solidFill>
                  <a:srgbClr val="282828"/>
                </a:solidFill>
                <a:latin typeface="Calibri"/>
                <a:cs typeface="Calibri"/>
              </a:rPr>
              <a:t>SC</a:t>
            </a:r>
            <a:endParaRPr sz="1279">
              <a:latin typeface="Calibri"/>
              <a:cs typeface="Calibri"/>
            </a:endParaRPr>
          </a:p>
        </p:txBody>
      </p:sp>
      <p:sp>
        <p:nvSpPr>
          <p:cNvPr id="50" name="object 50"/>
          <p:cNvSpPr txBox="1"/>
          <p:nvPr/>
        </p:nvSpPr>
        <p:spPr>
          <a:xfrm>
            <a:off x="2288263" y="4739648"/>
            <a:ext cx="209551" cy="167513"/>
          </a:xfrm>
          <a:prstGeom prst="rect">
            <a:avLst/>
          </a:prstGeom>
        </p:spPr>
        <p:txBody>
          <a:bodyPr vert="horz" wrap="square" lIns="0" tIns="11207" rIns="0" bIns="0" rtlCol="0">
            <a:spAutoFit/>
          </a:bodyPr>
          <a:lstStyle/>
          <a:p>
            <a:pPr marL="11206">
              <a:spcBef>
                <a:spcPts val="88"/>
              </a:spcBef>
            </a:pPr>
            <a:r>
              <a:rPr sz="1015" spc="132" dirty="0">
                <a:solidFill>
                  <a:srgbClr val="282828"/>
                </a:solidFill>
                <a:latin typeface="Calibri"/>
                <a:cs typeface="Calibri"/>
              </a:rPr>
              <a:t>G+</a:t>
            </a:r>
            <a:endParaRPr sz="1015">
              <a:latin typeface="Calibri"/>
              <a:cs typeface="Calibri"/>
            </a:endParaRPr>
          </a:p>
        </p:txBody>
      </p:sp>
      <p:grpSp>
        <p:nvGrpSpPr>
          <p:cNvPr id="51" name="object 51"/>
          <p:cNvGrpSpPr/>
          <p:nvPr/>
        </p:nvGrpSpPr>
        <p:grpSpPr>
          <a:xfrm>
            <a:off x="1151739" y="5222165"/>
            <a:ext cx="349624" cy="308163"/>
            <a:chOff x="1152905" y="5918453"/>
            <a:chExt cx="396240" cy="349250"/>
          </a:xfrm>
        </p:grpSpPr>
        <p:sp>
          <p:nvSpPr>
            <p:cNvPr id="52" name="object 52"/>
            <p:cNvSpPr/>
            <p:nvPr/>
          </p:nvSpPr>
          <p:spPr>
            <a:xfrm>
              <a:off x="1158239" y="5923787"/>
              <a:ext cx="386080" cy="338455"/>
            </a:xfrm>
            <a:custGeom>
              <a:avLst/>
              <a:gdLst/>
              <a:ahLst/>
              <a:cxnLst/>
              <a:rect l="l" t="t" r="r" b="b"/>
              <a:pathLst>
                <a:path w="386080" h="338454">
                  <a:moveTo>
                    <a:pt x="193548" y="338328"/>
                  </a:moveTo>
                  <a:lnTo>
                    <a:pt x="0" y="0"/>
                  </a:lnTo>
                  <a:lnTo>
                    <a:pt x="385572" y="0"/>
                  </a:lnTo>
                  <a:lnTo>
                    <a:pt x="193548" y="338328"/>
                  </a:lnTo>
                  <a:close/>
                </a:path>
              </a:pathLst>
            </a:custGeom>
            <a:solidFill>
              <a:srgbClr val="FBD123"/>
            </a:solidFill>
          </p:spPr>
          <p:txBody>
            <a:bodyPr wrap="square" lIns="0" tIns="0" rIns="0" bIns="0" rtlCol="0"/>
            <a:lstStyle/>
            <a:p>
              <a:endParaRPr sz="1588"/>
            </a:p>
          </p:txBody>
        </p:sp>
        <p:sp>
          <p:nvSpPr>
            <p:cNvPr id="53" name="object 53"/>
            <p:cNvSpPr/>
            <p:nvPr/>
          </p:nvSpPr>
          <p:spPr>
            <a:xfrm>
              <a:off x="1158239" y="5923787"/>
              <a:ext cx="386080" cy="338455"/>
            </a:xfrm>
            <a:custGeom>
              <a:avLst/>
              <a:gdLst/>
              <a:ahLst/>
              <a:cxnLst/>
              <a:rect l="l" t="t" r="r" b="b"/>
              <a:pathLst>
                <a:path w="386080" h="338454">
                  <a:moveTo>
                    <a:pt x="0" y="0"/>
                  </a:moveTo>
                  <a:lnTo>
                    <a:pt x="385572" y="0"/>
                  </a:lnTo>
                  <a:lnTo>
                    <a:pt x="193548" y="338328"/>
                  </a:lnTo>
                  <a:lnTo>
                    <a:pt x="0" y="0"/>
                  </a:lnTo>
                  <a:close/>
                </a:path>
              </a:pathLst>
            </a:custGeom>
            <a:ln w="10668">
              <a:solidFill>
                <a:srgbClr val="B89A16"/>
              </a:solidFill>
            </a:ln>
          </p:spPr>
          <p:txBody>
            <a:bodyPr wrap="square" lIns="0" tIns="0" rIns="0" bIns="0" rtlCol="0"/>
            <a:lstStyle/>
            <a:p>
              <a:endParaRPr sz="1588"/>
            </a:p>
          </p:txBody>
        </p:sp>
      </p:grpSp>
      <p:sp>
        <p:nvSpPr>
          <p:cNvPr id="54" name="object 54"/>
          <p:cNvSpPr txBox="1"/>
          <p:nvPr/>
        </p:nvSpPr>
        <p:spPr>
          <a:xfrm>
            <a:off x="1458986" y="5333981"/>
            <a:ext cx="1394572" cy="212189"/>
          </a:xfrm>
          <a:prstGeom prst="rect">
            <a:avLst/>
          </a:prstGeom>
        </p:spPr>
        <p:txBody>
          <a:bodyPr vert="horz" wrap="square" lIns="0" tIns="15128" rIns="0" bIns="0" rtlCol="0">
            <a:spAutoFit/>
          </a:bodyPr>
          <a:lstStyle/>
          <a:p>
            <a:pPr marL="33618">
              <a:spcBef>
                <a:spcPts val="119"/>
              </a:spcBef>
            </a:pPr>
            <a:r>
              <a:rPr sz="1919" spc="351" baseline="15325" dirty="0">
                <a:solidFill>
                  <a:srgbClr val="282828"/>
                </a:solidFill>
                <a:latin typeface="Calibri"/>
                <a:cs typeface="Calibri"/>
              </a:rPr>
              <a:t>=</a:t>
            </a:r>
            <a:r>
              <a:rPr sz="1919" spc="523" baseline="15325" dirty="0">
                <a:solidFill>
                  <a:srgbClr val="282828"/>
                </a:solidFill>
                <a:latin typeface="Calibri"/>
                <a:cs typeface="Calibri"/>
              </a:rPr>
              <a:t> </a:t>
            </a:r>
            <a:r>
              <a:rPr sz="1015" dirty="0">
                <a:solidFill>
                  <a:srgbClr val="282828"/>
                </a:solidFill>
                <a:latin typeface="Calibri"/>
                <a:cs typeface="Calibri"/>
              </a:rPr>
              <a:t>chairs</a:t>
            </a:r>
            <a:r>
              <a:rPr sz="1015" spc="172" dirty="0">
                <a:solidFill>
                  <a:srgbClr val="282828"/>
                </a:solidFill>
                <a:latin typeface="Calibri"/>
                <a:cs typeface="Calibri"/>
              </a:rPr>
              <a:t> </a:t>
            </a:r>
            <a:r>
              <a:rPr sz="1015" dirty="0">
                <a:solidFill>
                  <a:srgbClr val="282828"/>
                </a:solidFill>
                <a:latin typeface="Calibri"/>
                <a:cs typeface="Calibri"/>
              </a:rPr>
              <a:t>and/or</a:t>
            </a:r>
            <a:r>
              <a:rPr sz="1015" spc="155" dirty="0">
                <a:solidFill>
                  <a:srgbClr val="282828"/>
                </a:solidFill>
                <a:latin typeface="Calibri"/>
                <a:cs typeface="Calibri"/>
              </a:rPr>
              <a:t> </a:t>
            </a:r>
            <a:r>
              <a:rPr sz="1015" spc="35" dirty="0">
                <a:solidFill>
                  <a:srgbClr val="282828"/>
                </a:solidFill>
                <a:latin typeface="Calibri"/>
                <a:cs typeface="Calibri"/>
              </a:rPr>
              <a:t>SMEs)</a:t>
            </a:r>
            <a:endParaRPr sz="1015">
              <a:latin typeface="Calibri"/>
              <a:cs typeface="Calibri"/>
            </a:endParaRPr>
          </a:p>
        </p:txBody>
      </p:sp>
      <p:sp>
        <p:nvSpPr>
          <p:cNvPr id="55" name="object 55"/>
          <p:cNvSpPr txBox="1"/>
          <p:nvPr/>
        </p:nvSpPr>
        <p:spPr>
          <a:xfrm>
            <a:off x="1227289" y="5217005"/>
            <a:ext cx="1769968" cy="167513"/>
          </a:xfrm>
          <a:prstGeom prst="rect">
            <a:avLst/>
          </a:prstGeom>
        </p:spPr>
        <p:txBody>
          <a:bodyPr vert="horz" wrap="square" lIns="0" tIns="11207" rIns="0" bIns="0" rtlCol="0">
            <a:spAutoFit/>
          </a:bodyPr>
          <a:lstStyle/>
          <a:p>
            <a:pPr marL="11206">
              <a:spcBef>
                <a:spcPts val="88"/>
              </a:spcBef>
              <a:tabLst>
                <a:tab pos="430319" algn="l"/>
              </a:tabLst>
            </a:pPr>
            <a:r>
              <a:rPr sz="1015" spc="132" dirty="0">
                <a:solidFill>
                  <a:srgbClr val="282828"/>
                </a:solidFill>
                <a:latin typeface="Calibri"/>
                <a:cs typeface="Calibri"/>
              </a:rPr>
              <a:t>G+</a:t>
            </a:r>
            <a:r>
              <a:rPr sz="1015" dirty="0">
                <a:solidFill>
                  <a:srgbClr val="282828"/>
                </a:solidFill>
                <a:latin typeface="Calibri"/>
                <a:cs typeface="Calibri"/>
              </a:rPr>
              <a:t>	</a:t>
            </a:r>
            <a:r>
              <a:rPr sz="1015" spc="71" dirty="0">
                <a:solidFill>
                  <a:srgbClr val="282828"/>
                </a:solidFill>
                <a:latin typeface="Calibri"/>
                <a:cs typeface="Calibri"/>
              </a:rPr>
              <a:t>GIT</a:t>
            </a:r>
            <a:r>
              <a:rPr sz="1015" spc="79" dirty="0">
                <a:solidFill>
                  <a:srgbClr val="282828"/>
                </a:solidFill>
                <a:latin typeface="Calibri"/>
                <a:cs typeface="Calibri"/>
              </a:rPr>
              <a:t> </a:t>
            </a:r>
            <a:r>
              <a:rPr sz="1015" spc="19" dirty="0">
                <a:solidFill>
                  <a:srgbClr val="282828"/>
                </a:solidFill>
                <a:latin typeface="Calibri"/>
                <a:cs typeface="Calibri"/>
              </a:rPr>
              <a:t>Involvement</a:t>
            </a:r>
            <a:r>
              <a:rPr sz="1015" spc="132" dirty="0">
                <a:solidFill>
                  <a:srgbClr val="282828"/>
                </a:solidFill>
                <a:latin typeface="Calibri"/>
                <a:cs typeface="Calibri"/>
              </a:rPr>
              <a:t> </a:t>
            </a:r>
            <a:r>
              <a:rPr sz="1015" spc="163" dirty="0">
                <a:solidFill>
                  <a:srgbClr val="282828"/>
                </a:solidFill>
                <a:latin typeface="Calibri"/>
                <a:cs typeface="Calibri"/>
              </a:rPr>
              <a:t>+</a:t>
            </a:r>
            <a:r>
              <a:rPr sz="1015" spc="71" dirty="0">
                <a:solidFill>
                  <a:srgbClr val="282828"/>
                </a:solidFill>
                <a:latin typeface="Calibri"/>
                <a:cs typeface="Calibri"/>
              </a:rPr>
              <a:t> </a:t>
            </a:r>
            <a:r>
              <a:rPr sz="1015" spc="88" dirty="0">
                <a:solidFill>
                  <a:srgbClr val="282828"/>
                </a:solidFill>
                <a:latin typeface="Calibri"/>
                <a:cs typeface="Calibri"/>
              </a:rPr>
              <a:t>WG</a:t>
            </a:r>
            <a:endParaRPr sz="1015">
              <a:latin typeface="Calibri"/>
              <a:cs typeface="Calibri"/>
            </a:endParaRPr>
          </a:p>
        </p:txBody>
      </p:sp>
      <p:sp>
        <p:nvSpPr>
          <p:cNvPr id="56" name="object 56"/>
          <p:cNvSpPr txBox="1"/>
          <p:nvPr/>
        </p:nvSpPr>
        <p:spPr>
          <a:xfrm>
            <a:off x="5026059" y="3175750"/>
            <a:ext cx="209551" cy="167513"/>
          </a:xfrm>
          <a:prstGeom prst="rect">
            <a:avLst/>
          </a:prstGeom>
        </p:spPr>
        <p:txBody>
          <a:bodyPr vert="horz" wrap="square" lIns="0" tIns="11207" rIns="0" bIns="0" rtlCol="0">
            <a:spAutoFit/>
          </a:bodyPr>
          <a:lstStyle/>
          <a:p>
            <a:pPr marL="11206">
              <a:spcBef>
                <a:spcPts val="88"/>
              </a:spcBef>
            </a:pPr>
            <a:r>
              <a:rPr sz="1015" spc="132" dirty="0">
                <a:solidFill>
                  <a:srgbClr val="282828"/>
                </a:solidFill>
                <a:latin typeface="Calibri"/>
                <a:cs typeface="Calibri"/>
              </a:rPr>
              <a:t>G+</a:t>
            </a:r>
            <a:endParaRPr sz="1015">
              <a:latin typeface="Calibri"/>
              <a:cs typeface="Calibri"/>
            </a:endParaRPr>
          </a:p>
        </p:txBody>
      </p:sp>
      <p:sp>
        <p:nvSpPr>
          <p:cNvPr id="57" name="object 57"/>
          <p:cNvSpPr txBox="1"/>
          <p:nvPr/>
        </p:nvSpPr>
        <p:spPr>
          <a:xfrm>
            <a:off x="5012624" y="5135022"/>
            <a:ext cx="209551" cy="167513"/>
          </a:xfrm>
          <a:prstGeom prst="rect">
            <a:avLst/>
          </a:prstGeom>
        </p:spPr>
        <p:txBody>
          <a:bodyPr vert="horz" wrap="square" lIns="0" tIns="11207" rIns="0" bIns="0" rtlCol="0">
            <a:spAutoFit/>
          </a:bodyPr>
          <a:lstStyle/>
          <a:p>
            <a:pPr marL="11206">
              <a:spcBef>
                <a:spcPts val="88"/>
              </a:spcBef>
            </a:pPr>
            <a:r>
              <a:rPr sz="1015" spc="132" dirty="0">
                <a:solidFill>
                  <a:srgbClr val="282828"/>
                </a:solidFill>
                <a:latin typeface="Calibri"/>
                <a:cs typeface="Calibri"/>
              </a:rPr>
              <a:t>G+</a:t>
            </a:r>
            <a:endParaRPr sz="1015">
              <a:latin typeface="Calibri"/>
              <a:cs typeface="Calibri"/>
            </a:endParaRPr>
          </a:p>
        </p:txBody>
      </p:sp>
      <p:sp>
        <p:nvSpPr>
          <p:cNvPr id="58" name="object 58"/>
          <p:cNvSpPr txBox="1"/>
          <p:nvPr/>
        </p:nvSpPr>
        <p:spPr>
          <a:xfrm>
            <a:off x="7351017" y="2054229"/>
            <a:ext cx="1493744" cy="1018423"/>
          </a:xfrm>
          <a:prstGeom prst="rect">
            <a:avLst/>
          </a:prstGeom>
        </p:spPr>
        <p:txBody>
          <a:bodyPr vert="horz" wrap="square" lIns="0" tIns="15688" rIns="0" bIns="0" rtlCol="0">
            <a:spAutoFit/>
          </a:bodyPr>
          <a:lstStyle/>
          <a:p>
            <a:pPr marL="135035" marR="247096" indent="-124389">
              <a:lnSpc>
                <a:spcPts val="1051"/>
              </a:lnSpc>
              <a:spcBef>
                <a:spcPts val="124"/>
              </a:spcBef>
              <a:buFont typeface="Arial"/>
              <a:buChar char="•"/>
              <a:tabLst>
                <a:tab pos="136155" algn="l"/>
              </a:tabLst>
            </a:pPr>
            <a:r>
              <a:rPr sz="883" spc="44" dirty="0">
                <a:solidFill>
                  <a:srgbClr val="282828"/>
                </a:solidFill>
                <a:latin typeface="Calibri"/>
                <a:cs typeface="Calibri"/>
              </a:rPr>
              <a:t>Agreement,</a:t>
            </a:r>
            <a:r>
              <a:rPr sz="883" spc="-44" dirty="0">
                <a:solidFill>
                  <a:srgbClr val="282828"/>
                </a:solidFill>
                <a:latin typeface="Calibri"/>
                <a:cs typeface="Calibri"/>
              </a:rPr>
              <a:t> </a:t>
            </a:r>
            <a:r>
              <a:rPr sz="883" spc="-9" dirty="0">
                <a:solidFill>
                  <a:srgbClr val="282828"/>
                </a:solidFill>
                <a:latin typeface="Calibri"/>
                <a:cs typeface="Calibri"/>
              </a:rPr>
              <a:t>Structure, 	</a:t>
            </a:r>
            <a:r>
              <a:rPr sz="883" spc="44" dirty="0">
                <a:solidFill>
                  <a:srgbClr val="282828"/>
                </a:solidFill>
                <a:latin typeface="Calibri"/>
                <a:cs typeface="Calibri"/>
              </a:rPr>
              <a:t>Governance,</a:t>
            </a:r>
            <a:r>
              <a:rPr sz="883" spc="-67" dirty="0">
                <a:solidFill>
                  <a:srgbClr val="282828"/>
                </a:solidFill>
                <a:latin typeface="Calibri"/>
                <a:cs typeface="Calibri"/>
              </a:rPr>
              <a:t> </a:t>
            </a:r>
            <a:r>
              <a:rPr sz="883" spc="35" dirty="0">
                <a:solidFill>
                  <a:srgbClr val="282828"/>
                </a:solidFill>
                <a:latin typeface="Calibri"/>
                <a:cs typeface="Calibri"/>
              </a:rPr>
              <a:t>Adapt 	</a:t>
            </a:r>
            <a:r>
              <a:rPr sz="883" spc="31" dirty="0">
                <a:solidFill>
                  <a:srgbClr val="282828"/>
                </a:solidFill>
                <a:latin typeface="Calibri"/>
                <a:cs typeface="Calibri"/>
              </a:rPr>
              <a:t>Mgmt</a:t>
            </a:r>
            <a:endParaRPr sz="883">
              <a:latin typeface="Calibri"/>
              <a:cs typeface="Calibri"/>
            </a:endParaRPr>
          </a:p>
          <a:p>
            <a:pPr marL="135595" indent="-124389">
              <a:lnSpc>
                <a:spcPts val="1007"/>
              </a:lnSpc>
              <a:buFont typeface="Arial"/>
              <a:buChar char="•"/>
              <a:tabLst>
                <a:tab pos="135595" algn="l"/>
              </a:tabLst>
            </a:pPr>
            <a:r>
              <a:rPr sz="883" dirty="0">
                <a:solidFill>
                  <a:srgbClr val="282828"/>
                </a:solidFill>
                <a:latin typeface="Calibri"/>
                <a:cs typeface="Calibri"/>
              </a:rPr>
              <a:t>Next</a:t>
            </a:r>
            <a:r>
              <a:rPr sz="883" spc="79" dirty="0">
                <a:solidFill>
                  <a:srgbClr val="282828"/>
                </a:solidFill>
                <a:latin typeface="Calibri"/>
                <a:cs typeface="Calibri"/>
              </a:rPr>
              <a:t> </a:t>
            </a:r>
            <a:r>
              <a:rPr sz="883" spc="44" dirty="0">
                <a:solidFill>
                  <a:srgbClr val="282828"/>
                </a:solidFill>
                <a:latin typeface="Calibri"/>
                <a:cs typeface="Calibri"/>
              </a:rPr>
              <a:t>Steps</a:t>
            </a:r>
            <a:r>
              <a:rPr sz="883" spc="97" dirty="0">
                <a:solidFill>
                  <a:srgbClr val="282828"/>
                </a:solidFill>
                <a:latin typeface="Calibri"/>
                <a:cs typeface="Calibri"/>
              </a:rPr>
              <a:t> </a:t>
            </a:r>
            <a:r>
              <a:rPr sz="883" dirty="0">
                <a:solidFill>
                  <a:srgbClr val="282828"/>
                </a:solidFill>
                <a:latin typeface="Calibri"/>
                <a:cs typeface="Calibri"/>
              </a:rPr>
              <a:t>Post</a:t>
            </a:r>
            <a:r>
              <a:rPr sz="883" spc="79" dirty="0">
                <a:solidFill>
                  <a:srgbClr val="282828"/>
                </a:solidFill>
                <a:latin typeface="Calibri"/>
                <a:cs typeface="Calibri"/>
              </a:rPr>
              <a:t> </a:t>
            </a:r>
            <a:r>
              <a:rPr sz="883" spc="67" dirty="0">
                <a:solidFill>
                  <a:srgbClr val="282828"/>
                </a:solidFill>
                <a:latin typeface="Calibri"/>
                <a:cs typeface="Calibri"/>
              </a:rPr>
              <a:t>EC2024</a:t>
            </a:r>
            <a:endParaRPr sz="883">
              <a:latin typeface="Calibri"/>
              <a:cs typeface="Calibri"/>
            </a:endParaRPr>
          </a:p>
          <a:p>
            <a:pPr marL="135035" marR="417431" indent="-124389">
              <a:lnSpc>
                <a:spcPts val="1051"/>
              </a:lnSpc>
              <a:spcBef>
                <a:spcPts val="40"/>
              </a:spcBef>
              <a:buFont typeface="Arial"/>
              <a:buChar char="•"/>
              <a:tabLst>
                <a:tab pos="136155" algn="l"/>
              </a:tabLst>
            </a:pPr>
            <a:r>
              <a:rPr sz="883" spc="63" dirty="0">
                <a:solidFill>
                  <a:srgbClr val="282828"/>
                </a:solidFill>
                <a:latin typeface="Calibri"/>
                <a:cs typeface="Calibri"/>
              </a:rPr>
              <a:t>GIT</a:t>
            </a:r>
            <a:r>
              <a:rPr sz="883" spc="49" dirty="0">
                <a:solidFill>
                  <a:srgbClr val="282828"/>
                </a:solidFill>
                <a:latin typeface="Calibri"/>
                <a:cs typeface="Calibri"/>
              </a:rPr>
              <a:t> </a:t>
            </a:r>
            <a:r>
              <a:rPr sz="883" spc="19" dirty="0">
                <a:solidFill>
                  <a:srgbClr val="282828"/>
                </a:solidFill>
                <a:latin typeface="Calibri"/>
                <a:cs typeface="Calibri"/>
              </a:rPr>
              <a:t>Involvement</a:t>
            </a:r>
            <a:r>
              <a:rPr sz="883" spc="49" dirty="0">
                <a:solidFill>
                  <a:srgbClr val="282828"/>
                </a:solidFill>
                <a:latin typeface="Calibri"/>
                <a:cs typeface="Calibri"/>
              </a:rPr>
              <a:t> </a:t>
            </a:r>
            <a:r>
              <a:rPr sz="883" spc="-23" dirty="0">
                <a:solidFill>
                  <a:srgbClr val="282828"/>
                </a:solidFill>
                <a:latin typeface="Calibri"/>
                <a:cs typeface="Calibri"/>
              </a:rPr>
              <a:t>in 	</a:t>
            </a:r>
            <a:r>
              <a:rPr sz="883" dirty="0">
                <a:solidFill>
                  <a:srgbClr val="282828"/>
                </a:solidFill>
                <a:latin typeface="Calibri"/>
                <a:cs typeface="Calibri"/>
              </a:rPr>
              <a:t>Review</a:t>
            </a:r>
            <a:r>
              <a:rPr sz="883" spc="141" dirty="0">
                <a:solidFill>
                  <a:srgbClr val="282828"/>
                </a:solidFill>
                <a:latin typeface="Calibri"/>
                <a:cs typeface="Calibri"/>
              </a:rPr>
              <a:t> </a:t>
            </a:r>
            <a:r>
              <a:rPr sz="883" spc="35" dirty="0">
                <a:solidFill>
                  <a:srgbClr val="282828"/>
                </a:solidFill>
                <a:latin typeface="Calibri"/>
                <a:cs typeface="Calibri"/>
              </a:rPr>
              <a:t>process</a:t>
            </a:r>
            <a:endParaRPr sz="883">
              <a:latin typeface="Calibri"/>
              <a:cs typeface="Calibri"/>
            </a:endParaRPr>
          </a:p>
          <a:p>
            <a:pPr marR="4483" algn="r">
              <a:spcBef>
                <a:spcPts val="107"/>
              </a:spcBef>
            </a:pPr>
            <a:r>
              <a:rPr sz="1015" spc="132" dirty="0">
                <a:solidFill>
                  <a:srgbClr val="282828"/>
                </a:solidFill>
                <a:latin typeface="Calibri"/>
                <a:cs typeface="Calibri"/>
              </a:rPr>
              <a:t>G+</a:t>
            </a:r>
            <a:endParaRPr sz="1015">
              <a:latin typeface="Calibri"/>
              <a:cs typeface="Calibri"/>
            </a:endParaRPr>
          </a:p>
        </p:txBody>
      </p:sp>
      <p:grpSp>
        <p:nvGrpSpPr>
          <p:cNvPr id="59" name="object 59"/>
          <p:cNvGrpSpPr/>
          <p:nvPr/>
        </p:nvGrpSpPr>
        <p:grpSpPr>
          <a:xfrm>
            <a:off x="2120602" y="4675545"/>
            <a:ext cx="1058396" cy="458881"/>
            <a:chOff x="2250948" y="5298947"/>
            <a:chExt cx="1199515" cy="520065"/>
          </a:xfrm>
        </p:grpSpPr>
        <p:sp>
          <p:nvSpPr>
            <p:cNvPr id="60" name="object 60"/>
            <p:cNvSpPr/>
            <p:nvPr/>
          </p:nvSpPr>
          <p:spPr>
            <a:xfrm>
              <a:off x="2250948" y="5298960"/>
              <a:ext cx="1199515" cy="520065"/>
            </a:xfrm>
            <a:custGeom>
              <a:avLst/>
              <a:gdLst/>
              <a:ahLst/>
              <a:cxnLst/>
              <a:rect l="l" t="t" r="r" b="b"/>
              <a:pathLst>
                <a:path w="1199514" h="520064">
                  <a:moveTo>
                    <a:pt x="24384" y="400812"/>
                  </a:moveTo>
                  <a:lnTo>
                    <a:pt x="0" y="400812"/>
                  </a:lnTo>
                  <a:lnTo>
                    <a:pt x="0" y="425196"/>
                  </a:lnTo>
                  <a:lnTo>
                    <a:pt x="24384" y="425196"/>
                  </a:lnTo>
                  <a:lnTo>
                    <a:pt x="24384" y="400812"/>
                  </a:lnTo>
                  <a:close/>
                </a:path>
                <a:path w="1199514" h="520064">
                  <a:moveTo>
                    <a:pt x="24384" y="353568"/>
                  </a:moveTo>
                  <a:lnTo>
                    <a:pt x="0" y="353568"/>
                  </a:lnTo>
                  <a:lnTo>
                    <a:pt x="0" y="377952"/>
                  </a:lnTo>
                  <a:lnTo>
                    <a:pt x="24384" y="377952"/>
                  </a:lnTo>
                  <a:lnTo>
                    <a:pt x="24384" y="353568"/>
                  </a:lnTo>
                  <a:close/>
                </a:path>
                <a:path w="1199514" h="520064">
                  <a:moveTo>
                    <a:pt x="24384" y="306324"/>
                  </a:moveTo>
                  <a:lnTo>
                    <a:pt x="0" y="306324"/>
                  </a:lnTo>
                  <a:lnTo>
                    <a:pt x="0" y="330708"/>
                  </a:lnTo>
                  <a:lnTo>
                    <a:pt x="24384" y="330708"/>
                  </a:lnTo>
                  <a:lnTo>
                    <a:pt x="24384" y="306324"/>
                  </a:lnTo>
                  <a:close/>
                </a:path>
                <a:path w="1199514" h="520064">
                  <a:moveTo>
                    <a:pt x="24384" y="259080"/>
                  </a:moveTo>
                  <a:lnTo>
                    <a:pt x="0" y="259080"/>
                  </a:lnTo>
                  <a:lnTo>
                    <a:pt x="0" y="283464"/>
                  </a:lnTo>
                  <a:lnTo>
                    <a:pt x="24384" y="283464"/>
                  </a:lnTo>
                  <a:lnTo>
                    <a:pt x="24384" y="259080"/>
                  </a:lnTo>
                  <a:close/>
                </a:path>
                <a:path w="1199514" h="520064">
                  <a:moveTo>
                    <a:pt x="24384" y="211836"/>
                  </a:moveTo>
                  <a:lnTo>
                    <a:pt x="0" y="211836"/>
                  </a:lnTo>
                  <a:lnTo>
                    <a:pt x="0" y="236220"/>
                  </a:lnTo>
                  <a:lnTo>
                    <a:pt x="24384" y="236220"/>
                  </a:lnTo>
                  <a:lnTo>
                    <a:pt x="24384" y="211836"/>
                  </a:lnTo>
                  <a:close/>
                </a:path>
                <a:path w="1199514" h="520064">
                  <a:moveTo>
                    <a:pt x="24384" y="166116"/>
                  </a:moveTo>
                  <a:lnTo>
                    <a:pt x="0" y="166116"/>
                  </a:lnTo>
                  <a:lnTo>
                    <a:pt x="0" y="188976"/>
                  </a:lnTo>
                  <a:lnTo>
                    <a:pt x="24384" y="188976"/>
                  </a:lnTo>
                  <a:lnTo>
                    <a:pt x="24384" y="166116"/>
                  </a:lnTo>
                  <a:close/>
                </a:path>
                <a:path w="1199514" h="520064">
                  <a:moveTo>
                    <a:pt x="24384" y="118872"/>
                  </a:moveTo>
                  <a:lnTo>
                    <a:pt x="0" y="118872"/>
                  </a:lnTo>
                  <a:lnTo>
                    <a:pt x="0" y="141732"/>
                  </a:lnTo>
                  <a:lnTo>
                    <a:pt x="24384" y="141732"/>
                  </a:lnTo>
                  <a:lnTo>
                    <a:pt x="24384" y="118872"/>
                  </a:lnTo>
                  <a:close/>
                </a:path>
                <a:path w="1199514" h="520064">
                  <a:moveTo>
                    <a:pt x="27432" y="74676"/>
                  </a:moveTo>
                  <a:lnTo>
                    <a:pt x="4572" y="68580"/>
                  </a:lnTo>
                  <a:lnTo>
                    <a:pt x="3048" y="74676"/>
                  </a:lnTo>
                  <a:lnTo>
                    <a:pt x="0" y="92964"/>
                  </a:lnTo>
                  <a:lnTo>
                    <a:pt x="0" y="94488"/>
                  </a:lnTo>
                  <a:lnTo>
                    <a:pt x="24384" y="94488"/>
                  </a:lnTo>
                  <a:lnTo>
                    <a:pt x="24384" y="86868"/>
                  </a:lnTo>
                  <a:lnTo>
                    <a:pt x="24688" y="85344"/>
                  </a:lnTo>
                  <a:lnTo>
                    <a:pt x="25908" y="79248"/>
                  </a:lnTo>
                  <a:lnTo>
                    <a:pt x="25908" y="80772"/>
                  </a:lnTo>
                  <a:lnTo>
                    <a:pt x="26289" y="79248"/>
                  </a:lnTo>
                  <a:lnTo>
                    <a:pt x="27432" y="74676"/>
                  </a:lnTo>
                  <a:close/>
                </a:path>
                <a:path w="1199514" h="520064">
                  <a:moveTo>
                    <a:pt x="48755" y="41148"/>
                  </a:moveTo>
                  <a:lnTo>
                    <a:pt x="31991" y="22860"/>
                  </a:lnTo>
                  <a:lnTo>
                    <a:pt x="21323" y="33528"/>
                  </a:lnTo>
                  <a:lnTo>
                    <a:pt x="16751" y="41148"/>
                  </a:lnTo>
                  <a:lnTo>
                    <a:pt x="15227" y="44196"/>
                  </a:lnTo>
                  <a:lnTo>
                    <a:pt x="35039" y="56388"/>
                  </a:lnTo>
                  <a:lnTo>
                    <a:pt x="36563" y="53340"/>
                  </a:lnTo>
                  <a:lnTo>
                    <a:pt x="36563" y="54864"/>
                  </a:lnTo>
                  <a:lnTo>
                    <a:pt x="37706" y="53340"/>
                  </a:lnTo>
                  <a:lnTo>
                    <a:pt x="41135" y="48768"/>
                  </a:lnTo>
                  <a:lnTo>
                    <a:pt x="39611" y="48768"/>
                  </a:lnTo>
                  <a:lnTo>
                    <a:pt x="44183" y="44196"/>
                  </a:lnTo>
                  <a:lnTo>
                    <a:pt x="46469" y="42672"/>
                  </a:lnTo>
                  <a:lnTo>
                    <a:pt x="48755" y="41148"/>
                  </a:lnTo>
                  <a:close/>
                </a:path>
                <a:path w="1199514" h="520064">
                  <a:moveTo>
                    <a:pt x="83807" y="24384"/>
                  </a:moveTo>
                  <a:lnTo>
                    <a:pt x="80759" y="0"/>
                  </a:lnTo>
                  <a:lnTo>
                    <a:pt x="76187" y="1524"/>
                  </a:lnTo>
                  <a:lnTo>
                    <a:pt x="67043" y="3048"/>
                  </a:lnTo>
                  <a:lnTo>
                    <a:pt x="57899" y="6096"/>
                  </a:lnTo>
                  <a:lnTo>
                    <a:pt x="54851" y="9144"/>
                  </a:lnTo>
                  <a:lnTo>
                    <a:pt x="65519" y="28956"/>
                  </a:lnTo>
                  <a:lnTo>
                    <a:pt x="68567" y="27432"/>
                  </a:lnTo>
                  <a:lnTo>
                    <a:pt x="67043" y="28956"/>
                  </a:lnTo>
                  <a:lnTo>
                    <a:pt x="70853" y="27432"/>
                  </a:lnTo>
                  <a:lnTo>
                    <a:pt x="74663" y="25908"/>
                  </a:lnTo>
                  <a:lnTo>
                    <a:pt x="73139" y="25908"/>
                  </a:lnTo>
                  <a:lnTo>
                    <a:pt x="80759" y="24384"/>
                  </a:lnTo>
                  <a:lnTo>
                    <a:pt x="83807" y="24384"/>
                  </a:lnTo>
                  <a:close/>
                </a:path>
                <a:path w="1199514" h="520064">
                  <a:moveTo>
                    <a:pt x="129527" y="0"/>
                  </a:moveTo>
                  <a:lnTo>
                    <a:pt x="105143" y="0"/>
                  </a:lnTo>
                  <a:lnTo>
                    <a:pt x="105143" y="22860"/>
                  </a:lnTo>
                  <a:lnTo>
                    <a:pt x="129527" y="22860"/>
                  </a:lnTo>
                  <a:lnTo>
                    <a:pt x="129527" y="0"/>
                  </a:lnTo>
                  <a:close/>
                </a:path>
                <a:path w="1199514" h="520064">
                  <a:moveTo>
                    <a:pt x="176771" y="0"/>
                  </a:moveTo>
                  <a:lnTo>
                    <a:pt x="152387" y="0"/>
                  </a:lnTo>
                  <a:lnTo>
                    <a:pt x="152387" y="22860"/>
                  </a:lnTo>
                  <a:lnTo>
                    <a:pt x="176771" y="22860"/>
                  </a:lnTo>
                  <a:lnTo>
                    <a:pt x="176771" y="0"/>
                  </a:lnTo>
                  <a:close/>
                </a:path>
                <a:path w="1199514" h="520064">
                  <a:moveTo>
                    <a:pt x="224015" y="0"/>
                  </a:moveTo>
                  <a:lnTo>
                    <a:pt x="199631" y="0"/>
                  </a:lnTo>
                  <a:lnTo>
                    <a:pt x="199631" y="22860"/>
                  </a:lnTo>
                  <a:lnTo>
                    <a:pt x="224015" y="22860"/>
                  </a:lnTo>
                  <a:lnTo>
                    <a:pt x="224015" y="0"/>
                  </a:lnTo>
                  <a:close/>
                </a:path>
                <a:path w="1199514" h="520064">
                  <a:moveTo>
                    <a:pt x="271259" y="0"/>
                  </a:moveTo>
                  <a:lnTo>
                    <a:pt x="246875" y="0"/>
                  </a:lnTo>
                  <a:lnTo>
                    <a:pt x="246875" y="22860"/>
                  </a:lnTo>
                  <a:lnTo>
                    <a:pt x="271259" y="22860"/>
                  </a:lnTo>
                  <a:lnTo>
                    <a:pt x="271259" y="0"/>
                  </a:lnTo>
                  <a:close/>
                </a:path>
                <a:path w="1199514" h="520064">
                  <a:moveTo>
                    <a:pt x="318503" y="0"/>
                  </a:moveTo>
                  <a:lnTo>
                    <a:pt x="294119" y="0"/>
                  </a:lnTo>
                  <a:lnTo>
                    <a:pt x="294119" y="22860"/>
                  </a:lnTo>
                  <a:lnTo>
                    <a:pt x="318503" y="22860"/>
                  </a:lnTo>
                  <a:lnTo>
                    <a:pt x="318503" y="0"/>
                  </a:lnTo>
                  <a:close/>
                </a:path>
                <a:path w="1199514" h="520064">
                  <a:moveTo>
                    <a:pt x="364223" y="0"/>
                  </a:moveTo>
                  <a:lnTo>
                    <a:pt x="341376" y="0"/>
                  </a:lnTo>
                  <a:lnTo>
                    <a:pt x="341376" y="22860"/>
                  </a:lnTo>
                  <a:lnTo>
                    <a:pt x="364223" y="22860"/>
                  </a:lnTo>
                  <a:lnTo>
                    <a:pt x="364223" y="0"/>
                  </a:lnTo>
                  <a:close/>
                </a:path>
                <a:path w="1199514" h="520064">
                  <a:moveTo>
                    <a:pt x="789432" y="0"/>
                  </a:moveTo>
                  <a:lnTo>
                    <a:pt x="765048" y="0"/>
                  </a:lnTo>
                  <a:lnTo>
                    <a:pt x="765048" y="22860"/>
                  </a:lnTo>
                  <a:lnTo>
                    <a:pt x="789432" y="22860"/>
                  </a:lnTo>
                  <a:lnTo>
                    <a:pt x="789432" y="0"/>
                  </a:lnTo>
                  <a:close/>
                </a:path>
                <a:path w="1199514" h="520064">
                  <a:moveTo>
                    <a:pt x="836676" y="0"/>
                  </a:moveTo>
                  <a:lnTo>
                    <a:pt x="812292" y="0"/>
                  </a:lnTo>
                  <a:lnTo>
                    <a:pt x="812292" y="22860"/>
                  </a:lnTo>
                  <a:lnTo>
                    <a:pt x="836676" y="22860"/>
                  </a:lnTo>
                  <a:lnTo>
                    <a:pt x="836676" y="0"/>
                  </a:lnTo>
                  <a:close/>
                </a:path>
                <a:path w="1199514" h="520064">
                  <a:moveTo>
                    <a:pt x="883920" y="0"/>
                  </a:moveTo>
                  <a:lnTo>
                    <a:pt x="859536" y="0"/>
                  </a:lnTo>
                  <a:lnTo>
                    <a:pt x="859536" y="22860"/>
                  </a:lnTo>
                  <a:lnTo>
                    <a:pt x="883920" y="22860"/>
                  </a:lnTo>
                  <a:lnTo>
                    <a:pt x="883920" y="0"/>
                  </a:lnTo>
                  <a:close/>
                </a:path>
                <a:path w="1199514" h="520064">
                  <a:moveTo>
                    <a:pt x="931164" y="0"/>
                  </a:moveTo>
                  <a:lnTo>
                    <a:pt x="906780" y="0"/>
                  </a:lnTo>
                  <a:lnTo>
                    <a:pt x="906780" y="22860"/>
                  </a:lnTo>
                  <a:lnTo>
                    <a:pt x="931164" y="22860"/>
                  </a:lnTo>
                  <a:lnTo>
                    <a:pt x="931164" y="0"/>
                  </a:lnTo>
                  <a:close/>
                </a:path>
                <a:path w="1199514" h="520064">
                  <a:moveTo>
                    <a:pt x="950963" y="495287"/>
                  </a:moveTo>
                  <a:lnTo>
                    <a:pt x="928103" y="495287"/>
                  </a:lnTo>
                  <a:lnTo>
                    <a:pt x="928103" y="519671"/>
                  </a:lnTo>
                  <a:lnTo>
                    <a:pt x="950963" y="519671"/>
                  </a:lnTo>
                  <a:lnTo>
                    <a:pt x="950963" y="495287"/>
                  </a:lnTo>
                  <a:close/>
                </a:path>
                <a:path w="1199514" h="520064">
                  <a:moveTo>
                    <a:pt x="978408" y="0"/>
                  </a:moveTo>
                  <a:lnTo>
                    <a:pt x="954024" y="0"/>
                  </a:lnTo>
                  <a:lnTo>
                    <a:pt x="954024" y="22860"/>
                  </a:lnTo>
                  <a:lnTo>
                    <a:pt x="978408" y="22860"/>
                  </a:lnTo>
                  <a:lnTo>
                    <a:pt x="978408" y="0"/>
                  </a:lnTo>
                  <a:close/>
                </a:path>
                <a:path w="1199514" h="520064">
                  <a:moveTo>
                    <a:pt x="998207" y="495287"/>
                  </a:moveTo>
                  <a:lnTo>
                    <a:pt x="975347" y="495287"/>
                  </a:lnTo>
                  <a:lnTo>
                    <a:pt x="975347" y="519671"/>
                  </a:lnTo>
                  <a:lnTo>
                    <a:pt x="998207" y="519671"/>
                  </a:lnTo>
                  <a:lnTo>
                    <a:pt x="998207" y="495287"/>
                  </a:lnTo>
                  <a:close/>
                </a:path>
                <a:path w="1199514" h="520064">
                  <a:moveTo>
                    <a:pt x="1025652" y="0"/>
                  </a:moveTo>
                  <a:lnTo>
                    <a:pt x="1001268" y="0"/>
                  </a:lnTo>
                  <a:lnTo>
                    <a:pt x="1001268" y="22860"/>
                  </a:lnTo>
                  <a:lnTo>
                    <a:pt x="1025652" y="22860"/>
                  </a:lnTo>
                  <a:lnTo>
                    <a:pt x="1025652" y="0"/>
                  </a:lnTo>
                  <a:close/>
                </a:path>
                <a:path w="1199514" h="520064">
                  <a:moveTo>
                    <a:pt x="1045451" y="495287"/>
                  </a:moveTo>
                  <a:lnTo>
                    <a:pt x="1022591" y="495287"/>
                  </a:lnTo>
                  <a:lnTo>
                    <a:pt x="1022591" y="519671"/>
                  </a:lnTo>
                  <a:lnTo>
                    <a:pt x="1045451" y="519671"/>
                  </a:lnTo>
                  <a:lnTo>
                    <a:pt x="1045451" y="495287"/>
                  </a:lnTo>
                  <a:close/>
                </a:path>
                <a:path w="1199514" h="520064">
                  <a:moveTo>
                    <a:pt x="1072896" y="0"/>
                  </a:moveTo>
                  <a:lnTo>
                    <a:pt x="1048512" y="0"/>
                  </a:lnTo>
                  <a:lnTo>
                    <a:pt x="1048512" y="22860"/>
                  </a:lnTo>
                  <a:lnTo>
                    <a:pt x="1072896" y="22860"/>
                  </a:lnTo>
                  <a:lnTo>
                    <a:pt x="1072896" y="0"/>
                  </a:lnTo>
                  <a:close/>
                </a:path>
                <a:path w="1199514" h="520064">
                  <a:moveTo>
                    <a:pt x="1092695" y="495287"/>
                  </a:moveTo>
                  <a:lnTo>
                    <a:pt x="1068311" y="495287"/>
                  </a:lnTo>
                  <a:lnTo>
                    <a:pt x="1068311" y="519671"/>
                  </a:lnTo>
                  <a:lnTo>
                    <a:pt x="1092695" y="519671"/>
                  </a:lnTo>
                  <a:lnTo>
                    <a:pt x="1092695" y="495287"/>
                  </a:lnTo>
                  <a:close/>
                </a:path>
                <a:path w="1199514" h="520064">
                  <a:moveTo>
                    <a:pt x="1121664" y="0"/>
                  </a:moveTo>
                  <a:lnTo>
                    <a:pt x="1095756" y="0"/>
                  </a:lnTo>
                  <a:lnTo>
                    <a:pt x="1095756" y="22860"/>
                  </a:lnTo>
                  <a:lnTo>
                    <a:pt x="1112520" y="22860"/>
                  </a:lnTo>
                  <a:lnTo>
                    <a:pt x="1117092" y="24384"/>
                  </a:lnTo>
                  <a:lnTo>
                    <a:pt x="1121664" y="0"/>
                  </a:lnTo>
                  <a:close/>
                </a:path>
                <a:path w="1199514" h="520064">
                  <a:moveTo>
                    <a:pt x="1144511" y="510527"/>
                  </a:moveTo>
                  <a:lnTo>
                    <a:pt x="1134605" y="490715"/>
                  </a:lnTo>
                  <a:lnTo>
                    <a:pt x="1133843" y="489191"/>
                  </a:lnTo>
                  <a:lnTo>
                    <a:pt x="1126223" y="492239"/>
                  </a:lnTo>
                  <a:lnTo>
                    <a:pt x="1127747" y="492239"/>
                  </a:lnTo>
                  <a:lnTo>
                    <a:pt x="1118603" y="493763"/>
                  </a:lnTo>
                  <a:lnTo>
                    <a:pt x="1120127" y="493763"/>
                  </a:lnTo>
                  <a:lnTo>
                    <a:pt x="1114031" y="495287"/>
                  </a:lnTo>
                  <a:lnTo>
                    <a:pt x="1118603" y="518147"/>
                  </a:lnTo>
                  <a:lnTo>
                    <a:pt x="1124699" y="516623"/>
                  </a:lnTo>
                  <a:lnTo>
                    <a:pt x="1133843" y="515099"/>
                  </a:lnTo>
                  <a:lnTo>
                    <a:pt x="1141463" y="512051"/>
                  </a:lnTo>
                  <a:lnTo>
                    <a:pt x="1144511" y="510527"/>
                  </a:lnTo>
                  <a:close/>
                </a:path>
                <a:path w="1199514" h="520064">
                  <a:moveTo>
                    <a:pt x="1161973" y="32004"/>
                  </a:moveTo>
                  <a:lnTo>
                    <a:pt x="1140968" y="32004"/>
                  </a:lnTo>
                  <a:lnTo>
                    <a:pt x="1146048" y="35052"/>
                  </a:lnTo>
                  <a:lnTo>
                    <a:pt x="1144524" y="35052"/>
                  </a:lnTo>
                  <a:lnTo>
                    <a:pt x="1150620" y="39624"/>
                  </a:lnTo>
                  <a:lnTo>
                    <a:pt x="1150620" y="38100"/>
                  </a:lnTo>
                  <a:lnTo>
                    <a:pt x="1153668" y="41148"/>
                  </a:lnTo>
                  <a:lnTo>
                    <a:pt x="1156436" y="38100"/>
                  </a:lnTo>
                  <a:lnTo>
                    <a:pt x="1161973" y="32004"/>
                  </a:lnTo>
                  <a:close/>
                </a:path>
                <a:path w="1199514" h="520064">
                  <a:moveTo>
                    <a:pt x="1168908" y="24384"/>
                  </a:moveTo>
                  <a:lnTo>
                    <a:pt x="1165860" y="21336"/>
                  </a:lnTo>
                  <a:lnTo>
                    <a:pt x="1158240" y="15240"/>
                  </a:lnTo>
                  <a:lnTo>
                    <a:pt x="1150620" y="10668"/>
                  </a:lnTo>
                  <a:lnTo>
                    <a:pt x="1146048" y="9144"/>
                  </a:lnTo>
                  <a:lnTo>
                    <a:pt x="1136904" y="30480"/>
                  </a:lnTo>
                  <a:lnTo>
                    <a:pt x="1138428" y="30480"/>
                  </a:lnTo>
                  <a:lnTo>
                    <a:pt x="1163358" y="30480"/>
                  </a:lnTo>
                  <a:lnTo>
                    <a:pt x="1168908" y="24384"/>
                  </a:lnTo>
                  <a:close/>
                </a:path>
                <a:path w="1199514" h="520064">
                  <a:moveTo>
                    <a:pt x="1184135" y="476999"/>
                  </a:moveTo>
                  <a:lnTo>
                    <a:pt x="1181658" y="475475"/>
                  </a:lnTo>
                  <a:lnTo>
                    <a:pt x="1174229" y="470903"/>
                  </a:lnTo>
                  <a:lnTo>
                    <a:pt x="1164323" y="464807"/>
                  </a:lnTo>
                  <a:lnTo>
                    <a:pt x="1164323" y="463283"/>
                  </a:lnTo>
                  <a:lnTo>
                    <a:pt x="1159751" y="470903"/>
                  </a:lnTo>
                  <a:lnTo>
                    <a:pt x="1159751" y="469379"/>
                  </a:lnTo>
                  <a:lnTo>
                    <a:pt x="1155179" y="475475"/>
                  </a:lnTo>
                  <a:lnTo>
                    <a:pt x="1155179" y="473951"/>
                  </a:lnTo>
                  <a:lnTo>
                    <a:pt x="1150607" y="478523"/>
                  </a:lnTo>
                  <a:lnTo>
                    <a:pt x="1165847" y="496811"/>
                  </a:lnTo>
                  <a:lnTo>
                    <a:pt x="1171943" y="492239"/>
                  </a:lnTo>
                  <a:lnTo>
                    <a:pt x="1184135" y="476999"/>
                  </a:lnTo>
                  <a:close/>
                </a:path>
                <a:path w="1199514" h="520064">
                  <a:moveTo>
                    <a:pt x="1196340" y="70104"/>
                  </a:moveTo>
                  <a:lnTo>
                    <a:pt x="1194816" y="65532"/>
                  </a:lnTo>
                  <a:lnTo>
                    <a:pt x="1192784" y="59436"/>
                  </a:lnTo>
                  <a:lnTo>
                    <a:pt x="1191768" y="56388"/>
                  </a:lnTo>
                  <a:lnTo>
                    <a:pt x="1188720" y="48768"/>
                  </a:lnTo>
                  <a:lnTo>
                    <a:pt x="1185672" y="44196"/>
                  </a:lnTo>
                  <a:lnTo>
                    <a:pt x="1165860" y="56388"/>
                  </a:lnTo>
                  <a:lnTo>
                    <a:pt x="1167384" y="60960"/>
                  </a:lnTo>
                  <a:lnTo>
                    <a:pt x="1167384" y="59436"/>
                  </a:lnTo>
                  <a:lnTo>
                    <a:pt x="1170432" y="67056"/>
                  </a:lnTo>
                  <a:lnTo>
                    <a:pt x="1170432" y="65532"/>
                  </a:lnTo>
                  <a:lnTo>
                    <a:pt x="1173480" y="73152"/>
                  </a:lnTo>
                  <a:lnTo>
                    <a:pt x="1173480" y="74676"/>
                  </a:lnTo>
                  <a:lnTo>
                    <a:pt x="1188720" y="71628"/>
                  </a:lnTo>
                  <a:lnTo>
                    <a:pt x="1196340" y="70104"/>
                  </a:lnTo>
                  <a:close/>
                </a:path>
                <a:path w="1199514" h="520064">
                  <a:moveTo>
                    <a:pt x="1199375" y="426707"/>
                  </a:moveTo>
                  <a:lnTo>
                    <a:pt x="1176515" y="425183"/>
                  </a:lnTo>
                  <a:lnTo>
                    <a:pt x="1176515" y="431279"/>
                  </a:lnTo>
                  <a:lnTo>
                    <a:pt x="1173467" y="446519"/>
                  </a:lnTo>
                  <a:lnTo>
                    <a:pt x="1196327" y="452615"/>
                  </a:lnTo>
                  <a:lnTo>
                    <a:pt x="1199375" y="434327"/>
                  </a:lnTo>
                  <a:lnTo>
                    <a:pt x="1199375" y="432803"/>
                  </a:lnTo>
                  <a:lnTo>
                    <a:pt x="1199375" y="426707"/>
                  </a:lnTo>
                  <a:close/>
                </a:path>
                <a:path w="1199514" h="520064">
                  <a:moveTo>
                    <a:pt x="1199375" y="379463"/>
                  </a:moveTo>
                  <a:lnTo>
                    <a:pt x="1176515" y="379463"/>
                  </a:lnTo>
                  <a:lnTo>
                    <a:pt x="1176515" y="402323"/>
                  </a:lnTo>
                  <a:lnTo>
                    <a:pt x="1199375" y="402323"/>
                  </a:lnTo>
                  <a:lnTo>
                    <a:pt x="1199375" y="379463"/>
                  </a:lnTo>
                  <a:close/>
                </a:path>
                <a:path w="1199514" h="520064">
                  <a:moveTo>
                    <a:pt x="1199388" y="332232"/>
                  </a:moveTo>
                  <a:lnTo>
                    <a:pt x="1176528" y="332232"/>
                  </a:lnTo>
                  <a:lnTo>
                    <a:pt x="1176528" y="355092"/>
                  </a:lnTo>
                  <a:lnTo>
                    <a:pt x="1199388" y="355092"/>
                  </a:lnTo>
                  <a:lnTo>
                    <a:pt x="1199388" y="332232"/>
                  </a:lnTo>
                  <a:close/>
                </a:path>
                <a:path w="1199514" h="520064">
                  <a:moveTo>
                    <a:pt x="1199388" y="284988"/>
                  </a:moveTo>
                  <a:lnTo>
                    <a:pt x="1176528" y="284988"/>
                  </a:lnTo>
                  <a:lnTo>
                    <a:pt x="1176528" y="307848"/>
                  </a:lnTo>
                  <a:lnTo>
                    <a:pt x="1199388" y="307848"/>
                  </a:lnTo>
                  <a:lnTo>
                    <a:pt x="1199388" y="284988"/>
                  </a:lnTo>
                  <a:close/>
                </a:path>
                <a:path w="1199514" h="520064">
                  <a:moveTo>
                    <a:pt x="1199388" y="237744"/>
                  </a:moveTo>
                  <a:lnTo>
                    <a:pt x="1176528" y="237744"/>
                  </a:lnTo>
                  <a:lnTo>
                    <a:pt x="1176528" y="260604"/>
                  </a:lnTo>
                  <a:lnTo>
                    <a:pt x="1199388" y="260604"/>
                  </a:lnTo>
                  <a:lnTo>
                    <a:pt x="1199388" y="237744"/>
                  </a:lnTo>
                  <a:close/>
                </a:path>
                <a:path w="1199514" h="520064">
                  <a:moveTo>
                    <a:pt x="1199388" y="190500"/>
                  </a:moveTo>
                  <a:lnTo>
                    <a:pt x="1176528" y="190500"/>
                  </a:lnTo>
                  <a:lnTo>
                    <a:pt x="1176528" y="213360"/>
                  </a:lnTo>
                  <a:lnTo>
                    <a:pt x="1199388" y="213360"/>
                  </a:lnTo>
                  <a:lnTo>
                    <a:pt x="1199388" y="190500"/>
                  </a:lnTo>
                  <a:close/>
                </a:path>
                <a:path w="1199514" h="520064">
                  <a:moveTo>
                    <a:pt x="1199388" y="143256"/>
                  </a:moveTo>
                  <a:lnTo>
                    <a:pt x="1176528" y="143256"/>
                  </a:lnTo>
                  <a:lnTo>
                    <a:pt x="1176528" y="166116"/>
                  </a:lnTo>
                  <a:lnTo>
                    <a:pt x="1199388" y="166116"/>
                  </a:lnTo>
                  <a:lnTo>
                    <a:pt x="1199388" y="143256"/>
                  </a:lnTo>
                  <a:close/>
                </a:path>
                <a:path w="1199514" h="520064">
                  <a:moveTo>
                    <a:pt x="1199388" y="96012"/>
                  </a:moveTo>
                  <a:lnTo>
                    <a:pt x="1176528" y="96012"/>
                  </a:lnTo>
                  <a:lnTo>
                    <a:pt x="1176528" y="118872"/>
                  </a:lnTo>
                  <a:lnTo>
                    <a:pt x="1199388" y="118872"/>
                  </a:lnTo>
                  <a:lnTo>
                    <a:pt x="1199388" y="96012"/>
                  </a:lnTo>
                  <a:close/>
                </a:path>
              </a:pathLst>
            </a:custGeom>
            <a:solidFill>
              <a:srgbClr val="CD7E0A"/>
            </a:solidFill>
          </p:spPr>
          <p:txBody>
            <a:bodyPr wrap="square" lIns="0" tIns="0" rIns="0" bIns="0" rtlCol="0"/>
            <a:lstStyle/>
            <a:p>
              <a:endParaRPr sz="1588"/>
            </a:p>
          </p:txBody>
        </p:sp>
        <p:sp>
          <p:nvSpPr>
            <p:cNvPr id="61" name="object 61"/>
            <p:cNvSpPr/>
            <p:nvPr/>
          </p:nvSpPr>
          <p:spPr>
            <a:xfrm>
              <a:off x="2801112" y="5806439"/>
              <a:ext cx="353695" cy="0"/>
            </a:xfrm>
            <a:custGeom>
              <a:avLst/>
              <a:gdLst/>
              <a:ahLst/>
              <a:cxnLst/>
              <a:rect l="l" t="t" r="r" b="b"/>
              <a:pathLst>
                <a:path w="353694">
                  <a:moveTo>
                    <a:pt x="0" y="0"/>
                  </a:moveTo>
                  <a:lnTo>
                    <a:pt x="353568" y="0"/>
                  </a:lnTo>
                </a:path>
              </a:pathLst>
            </a:custGeom>
            <a:ln w="24384">
              <a:solidFill>
                <a:srgbClr val="CD7E0A"/>
              </a:solidFill>
              <a:prstDash val="sysDot"/>
            </a:ln>
          </p:spPr>
          <p:txBody>
            <a:bodyPr wrap="square" lIns="0" tIns="0" rIns="0" bIns="0" rtlCol="0"/>
            <a:lstStyle/>
            <a:p>
              <a:endParaRPr sz="1588"/>
            </a:p>
          </p:txBody>
        </p:sp>
        <p:sp>
          <p:nvSpPr>
            <p:cNvPr id="62" name="object 62"/>
            <p:cNvSpPr/>
            <p:nvPr/>
          </p:nvSpPr>
          <p:spPr>
            <a:xfrm>
              <a:off x="2253995" y="5739383"/>
              <a:ext cx="524510" cy="79375"/>
            </a:xfrm>
            <a:custGeom>
              <a:avLst/>
              <a:gdLst/>
              <a:ahLst/>
              <a:cxnLst/>
              <a:rect l="l" t="t" r="r" b="b"/>
              <a:pathLst>
                <a:path w="524510" h="79375">
                  <a:moveTo>
                    <a:pt x="524256" y="79248"/>
                  </a:moveTo>
                  <a:lnTo>
                    <a:pt x="499872" y="79248"/>
                  </a:lnTo>
                  <a:lnTo>
                    <a:pt x="499872" y="54864"/>
                  </a:lnTo>
                  <a:lnTo>
                    <a:pt x="524256" y="54864"/>
                  </a:lnTo>
                  <a:lnTo>
                    <a:pt x="524256" y="79248"/>
                  </a:lnTo>
                  <a:close/>
                </a:path>
                <a:path w="524510" h="79375">
                  <a:moveTo>
                    <a:pt x="477012" y="79248"/>
                  </a:moveTo>
                  <a:lnTo>
                    <a:pt x="452628" y="79248"/>
                  </a:lnTo>
                  <a:lnTo>
                    <a:pt x="452628" y="54864"/>
                  </a:lnTo>
                  <a:lnTo>
                    <a:pt x="477012" y="54864"/>
                  </a:lnTo>
                  <a:lnTo>
                    <a:pt x="477012" y="79248"/>
                  </a:lnTo>
                  <a:close/>
                </a:path>
                <a:path w="524510" h="79375">
                  <a:moveTo>
                    <a:pt x="429768" y="79248"/>
                  </a:moveTo>
                  <a:lnTo>
                    <a:pt x="405384" y="79248"/>
                  </a:lnTo>
                  <a:lnTo>
                    <a:pt x="405384" y="54864"/>
                  </a:lnTo>
                  <a:lnTo>
                    <a:pt x="429768" y="54864"/>
                  </a:lnTo>
                  <a:lnTo>
                    <a:pt x="429768" y="79248"/>
                  </a:lnTo>
                  <a:close/>
                </a:path>
                <a:path w="524510" h="79375">
                  <a:moveTo>
                    <a:pt x="382524" y="79248"/>
                  </a:moveTo>
                  <a:lnTo>
                    <a:pt x="358140" y="79248"/>
                  </a:lnTo>
                  <a:lnTo>
                    <a:pt x="358140" y="54864"/>
                  </a:lnTo>
                  <a:lnTo>
                    <a:pt x="382524" y="54864"/>
                  </a:lnTo>
                  <a:lnTo>
                    <a:pt x="382524" y="79248"/>
                  </a:lnTo>
                  <a:close/>
                </a:path>
                <a:path w="524510" h="79375">
                  <a:moveTo>
                    <a:pt x="335280" y="79248"/>
                  </a:moveTo>
                  <a:lnTo>
                    <a:pt x="310896" y="79248"/>
                  </a:lnTo>
                  <a:lnTo>
                    <a:pt x="310896" y="54864"/>
                  </a:lnTo>
                  <a:lnTo>
                    <a:pt x="335280" y="54864"/>
                  </a:lnTo>
                  <a:lnTo>
                    <a:pt x="335280" y="79248"/>
                  </a:lnTo>
                  <a:close/>
                </a:path>
                <a:path w="524510" h="79375">
                  <a:moveTo>
                    <a:pt x="288036" y="79248"/>
                  </a:moveTo>
                  <a:lnTo>
                    <a:pt x="265176" y="79248"/>
                  </a:lnTo>
                  <a:lnTo>
                    <a:pt x="265176" y="54864"/>
                  </a:lnTo>
                  <a:lnTo>
                    <a:pt x="288036" y="54864"/>
                  </a:lnTo>
                  <a:lnTo>
                    <a:pt x="288036" y="79248"/>
                  </a:lnTo>
                  <a:close/>
                </a:path>
                <a:path w="524510" h="79375">
                  <a:moveTo>
                    <a:pt x="240792" y="79248"/>
                  </a:moveTo>
                  <a:lnTo>
                    <a:pt x="217932" y="79248"/>
                  </a:lnTo>
                  <a:lnTo>
                    <a:pt x="217932" y="54864"/>
                  </a:lnTo>
                  <a:lnTo>
                    <a:pt x="240792" y="54864"/>
                  </a:lnTo>
                  <a:lnTo>
                    <a:pt x="240792" y="79248"/>
                  </a:lnTo>
                  <a:close/>
                </a:path>
                <a:path w="524510" h="79375">
                  <a:moveTo>
                    <a:pt x="193548" y="79248"/>
                  </a:moveTo>
                  <a:lnTo>
                    <a:pt x="170688" y="79248"/>
                  </a:lnTo>
                  <a:lnTo>
                    <a:pt x="170688" y="54864"/>
                  </a:lnTo>
                  <a:lnTo>
                    <a:pt x="193548" y="54864"/>
                  </a:lnTo>
                  <a:lnTo>
                    <a:pt x="193548" y="79248"/>
                  </a:lnTo>
                  <a:close/>
                </a:path>
                <a:path w="524510" h="79375">
                  <a:moveTo>
                    <a:pt x="146304" y="79248"/>
                  </a:moveTo>
                  <a:lnTo>
                    <a:pt x="123443" y="79248"/>
                  </a:lnTo>
                  <a:lnTo>
                    <a:pt x="123443" y="54864"/>
                  </a:lnTo>
                  <a:lnTo>
                    <a:pt x="146304" y="54864"/>
                  </a:lnTo>
                  <a:lnTo>
                    <a:pt x="146304" y="79248"/>
                  </a:lnTo>
                  <a:close/>
                </a:path>
                <a:path w="524510" h="79375">
                  <a:moveTo>
                    <a:pt x="99060" y="79248"/>
                  </a:moveTo>
                  <a:lnTo>
                    <a:pt x="91440" y="79248"/>
                  </a:lnTo>
                  <a:lnTo>
                    <a:pt x="82295" y="77724"/>
                  </a:lnTo>
                  <a:lnTo>
                    <a:pt x="74676" y="77724"/>
                  </a:lnTo>
                  <a:lnTo>
                    <a:pt x="77724" y="53340"/>
                  </a:lnTo>
                  <a:lnTo>
                    <a:pt x="85343" y="54864"/>
                  </a:lnTo>
                  <a:lnTo>
                    <a:pt x="99060" y="54864"/>
                  </a:lnTo>
                  <a:lnTo>
                    <a:pt x="99060" y="79248"/>
                  </a:lnTo>
                  <a:close/>
                </a:path>
                <a:path w="524510" h="79375">
                  <a:moveTo>
                    <a:pt x="48768" y="68580"/>
                  </a:moveTo>
                  <a:lnTo>
                    <a:pt x="47243" y="67056"/>
                  </a:lnTo>
                  <a:lnTo>
                    <a:pt x="32004" y="57912"/>
                  </a:lnTo>
                  <a:lnTo>
                    <a:pt x="27432" y="53340"/>
                  </a:lnTo>
                  <a:lnTo>
                    <a:pt x="42672" y="35052"/>
                  </a:lnTo>
                  <a:lnTo>
                    <a:pt x="45719" y="38100"/>
                  </a:lnTo>
                  <a:lnTo>
                    <a:pt x="47243" y="39624"/>
                  </a:lnTo>
                  <a:lnTo>
                    <a:pt x="47624" y="39624"/>
                  </a:lnTo>
                  <a:lnTo>
                    <a:pt x="53340" y="44196"/>
                  </a:lnTo>
                  <a:lnTo>
                    <a:pt x="53848" y="44196"/>
                  </a:lnTo>
                  <a:lnTo>
                    <a:pt x="57912" y="47244"/>
                  </a:lnTo>
                  <a:lnTo>
                    <a:pt x="59436" y="47244"/>
                  </a:lnTo>
                  <a:lnTo>
                    <a:pt x="48768" y="68580"/>
                  </a:lnTo>
                  <a:close/>
                </a:path>
                <a:path w="524510" h="79375">
                  <a:moveTo>
                    <a:pt x="47624" y="39624"/>
                  </a:moveTo>
                  <a:lnTo>
                    <a:pt x="47243" y="39624"/>
                  </a:lnTo>
                  <a:lnTo>
                    <a:pt x="45720" y="38100"/>
                  </a:lnTo>
                  <a:lnTo>
                    <a:pt x="47624" y="39624"/>
                  </a:lnTo>
                  <a:close/>
                </a:path>
                <a:path w="524510" h="79375">
                  <a:moveTo>
                    <a:pt x="53848" y="44196"/>
                  </a:moveTo>
                  <a:lnTo>
                    <a:pt x="53340" y="44196"/>
                  </a:lnTo>
                  <a:lnTo>
                    <a:pt x="51816" y="42672"/>
                  </a:lnTo>
                  <a:lnTo>
                    <a:pt x="53848" y="44196"/>
                  </a:lnTo>
                  <a:close/>
                </a:path>
                <a:path w="524510" h="79375">
                  <a:moveTo>
                    <a:pt x="59436" y="47244"/>
                  </a:moveTo>
                  <a:lnTo>
                    <a:pt x="57912" y="47244"/>
                  </a:lnTo>
                  <a:lnTo>
                    <a:pt x="57912" y="45720"/>
                  </a:lnTo>
                  <a:lnTo>
                    <a:pt x="59436" y="47244"/>
                  </a:lnTo>
                  <a:close/>
                </a:path>
                <a:path w="524510" h="79375">
                  <a:moveTo>
                    <a:pt x="10668" y="32004"/>
                  </a:moveTo>
                  <a:lnTo>
                    <a:pt x="9143" y="28956"/>
                  </a:lnTo>
                  <a:lnTo>
                    <a:pt x="4572" y="21336"/>
                  </a:lnTo>
                  <a:lnTo>
                    <a:pt x="1524" y="12192"/>
                  </a:lnTo>
                  <a:lnTo>
                    <a:pt x="0" y="6096"/>
                  </a:lnTo>
                  <a:lnTo>
                    <a:pt x="22860" y="0"/>
                  </a:lnTo>
                  <a:lnTo>
                    <a:pt x="24384" y="6096"/>
                  </a:lnTo>
                  <a:lnTo>
                    <a:pt x="24993" y="6096"/>
                  </a:lnTo>
                  <a:lnTo>
                    <a:pt x="26822" y="10668"/>
                  </a:lnTo>
                  <a:lnTo>
                    <a:pt x="25908" y="10668"/>
                  </a:lnTo>
                  <a:lnTo>
                    <a:pt x="30480" y="18288"/>
                  </a:lnTo>
                  <a:lnTo>
                    <a:pt x="28956" y="18288"/>
                  </a:lnTo>
                  <a:lnTo>
                    <a:pt x="30480" y="19812"/>
                  </a:lnTo>
                  <a:lnTo>
                    <a:pt x="10668" y="32004"/>
                  </a:lnTo>
                  <a:close/>
                </a:path>
                <a:path w="524510" h="79375">
                  <a:moveTo>
                    <a:pt x="24993" y="6096"/>
                  </a:moveTo>
                  <a:lnTo>
                    <a:pt x="24384" y="6096"/>
                  </a:lnTo>
                  <a:lnTo>
                    <a:pt x="24384" y="4572"/>
                  </a:lnTo>
                  <a:lnTo>
                    <a:pt x="24993" y="6096"/>
                  </a:lnTo>
                  <a:close/>
                </a:path>
                <a:path w="524510" h="79375">
                  <a:moveTo>
                    <a:pt x="27432" y="12192"/>
                  </a:moveTo>
                  <a:lnTo>
                    <a:pt x="25908" y="10668"/>
                  </a:lnTo>
                  <a:lnTo>
                    <a:pt x="26822" y="10668"/>
                  </a:lnTo>
                  <a:lnTo>
                    <a:pt x="27432" y="12192"/>
                  </a:lnTo>
                  <a:close/>
                </a:path>
              </a:pathLst>
            </a:custGeom>
            <a:solidFill>
              <a:srgbClr val="CD7E0A"/>
            </a:solidFill>
          </p:spPr>
          <p:txBody>
            <a:bodyPr wrap="square" lIns="0" tIns="0" rIns="0" bIns="0" rtlCol="0"/>
            <a:lstStyle/>
            <a:p>
              <a:endParaRPr sz="1588"/>
            </a:p>
          </p:txBody>
        </p:sp>
      </p:grpSp>
      <p:sp>
        <p:nvSpPr>
          <p:cNvPr id="63" name="object 63"/>
          <p:cNvSpPr txBox="1"/>
          <p:nvPr/>
        </p:nvSpPr>
        <p:spPr>
          <a:xfrm>
            <a:off x="8623142" y="1516356"/>
            <a:ext cx="236444" cy="212124"/>
          </a:xfrm>
          <a:prstGeom prst="rect">
            <a:avLst/>
          </a:prstGeom>
        </p:spPr>
        <p:txBody>
          <a:bodyPr vert="horz" wrap="square" lIns="0" tIns="15128" rIns="0" bIns="0" rtlCol="0">
            <a:spAutoFit/>
          </a:bodyPr>
          <a:lstStyle/>
          <a:p>
            <a:pPr marL="11206">
              <a:spcBef>
                <a:spcPts val="119"/>
              </a:spcBef>
            </a:pPr>
            <a:r>
              <a:rPr sz="1279" spc="176" dirty="0">
                <a:solidFill>
                  <a:srgbClr val="282828"/>
                </a:solidFill>
                <a:latin typeface="Calibri"/>
                <a:cs typeface="Calibri"/>
              </a:rPr>
              <a:t>SC</a:t>
            </a:r>
            <a:endParaRPr sz="1279">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9162" y="561634"/>
            <a:ext cx="6958853" cy="690687"/>
          </a:xfrm>
          <a:prstGeom prst="rect">
            <a:avLst/>
          </a:prstGeom>
        </p:spPr>
        <p:txBody>
          <a:bodyPr vert="horz" wrap="square" lIns="0" tIns="13447" rIns="0" bIns="0" rtlCol="0" anchor="ctr">
            <a:spAutoFit/>
          </a:bodyPr>
          <a:lstStyle/>
          <a:p>
            <a:pPr marL="11206">
              <a:lnSpc>
                <a:spcPct val="100000"/>
              </a:lnSpc>
              <a:spcBef>
                <a:spcPts val="106"/>
              </a:spcBef>
            </a:pPr>
            <a:r>
              <a:rPr dirty="0"/>
              <a:t>SMALL</a:t>
            </a:r>
            <a:r>
              <a:rPr spc="159" dirty="0"/>
              <a:t> </a:t>
            </a:r>
            <a:r>
              <a:rPr dirty="0"/>
              <a:t>GROUPS:</a:t>
            </a:r>
            <a:r>
              <a:rPr spc="154" dirty="0"/>
              <a:t> </a:t>
            </a:r>
            <a:r>
              <a:rPr i="1" spc="-9" dirty="0">
                <a:latin typeface="Century Gothic"/>
                <a:cs typeface="Century Gothic"/>
              </a:rPr>
              <a:t>PURPOSE</a:t>
            </a:r>
          </a:p>
        </p:txBody>
      </p:sp>
      <p:sp>
        <p:nvSpPr>
          <p:cNvPr id="3" name="object 3"/>
          <p:cNvSpPr txBox="1"/>
          <p:nvPr/>
        </p:nvSpPr>
        <p:spPr>
          <a:xfrm>
            <a:off x="8268834" y="5626320"/>
            <a:ext cx="64434" cy="128240"/>
          </a:xfrm>
          <a:prstGeom prst="rect">
            <a:avLst/>
          </a:prstGeom>
        </p:spPr>
        <p:txBody>
          <a:bodyPr vert="horz" wrap="square" lIns="0" tIns="0" rIns="0" bIns="0" rtlCol="0">
            <a:spAutoFit/>
          </a:bodyPr>
          <a:lstStyle/>
          <a:p>
            <a:pPr>
              <a:lnSpc>
                <a:spcPts val="1024"/>
              </a:lnSpc>
            </a:pPr>
            <a:r>
              <a:rPr sz="882" spc="57" dirty="0">
                <a:solidFill>
                  <a:srgbClr val="7E7E7E"/>
                </a:solidFill>
                <a:latin typeface="Calibri"/>
                <a:cs typeface="Calibri"/>
              </a:rPr>
              <a:t>5</a:t>
            </a:r>
            <a:endParaRPr sz="882">
              <a:latin typeface="Calibri"/>
              <a:cs typeface="Calibri"/>
            </a:endParaRPr>
          </a:p>
        </p:txBody>
      </p:sp>
      <p:sp>
        <p:nvSpPr>
          <p:cNvPr id="4" name="object 4"/>
          <p:cNvSpPr txBox="1"/>
          <p:nvPr/>
        </p:nvSpPr>
        <p:spPr>
          <a:xfrm>
            <a:off x="801024" y="2160529"/>
            <a:ext cx="7426138" cy="2899983"/>
          </a:xfrm>
          <a:prstGeom prst="rect">
            <a:avLst/>
          </a:prstGeom>
        </p:spPr>
        <p:txBody>
          <a:bodyPr vert="horz" wrap="square" lIns="0" tIns="36979" rIns="0" bIns="0" rtlCol="0">
            <a:spAutoFit/>
          </a:bodyPr>
          <a:lstStyle/>
          <a:p>
            <a:pPr marL="177623" marR="523903" indent="-166977">
              <a:lnSpc>
                <a:spcPct val="91400"/>
              </a:lnSpc>
              <a:spcBef>
                <a:spcPts val="291"/>
              </a:spcBef>
              <a:buFont typeface="Arial"/>
              <a:buChar char="•"/>
              <a:tabLst>
                <a:tab pos="177623" algn="l"/>
              </a:tabLst>
            </a:pPr>
            <a:r>
              <a:rPr sz="1721" spc="146" dirty="0">
                <a:solidFill>
                  <a:srgbClr val="5D5D5D"/>
                </a:solidFill>
                <a:latin typeface="Calibri"/>
                <a:cs typeface="Calibri"/>
              </a:rPr>
              <a:t>Guide</a:t>
            </a:r>
            <a:r>
              <a:rPr sz="1721" spc="57" dirty="0">
                <a:solidFill>
                  <a:srgbClr val="5D5D5D"/>
                </a:solidFill>
                <a:latin typeface="Calibri"/>
                <a:cs typeface="Calibri"/>
              </a:rPr>
              <a:t> </a:t>
            </a:r>
            <a:r>
              <a:rPr sz="1721" spc="66" dirty="0">
                <a:solidFill>
                  <a:srgbClr val="5D5D5D"/>
                </a:solidFill>
                <a:latin typeface="Calibri"/>
                <a:cs typeface="Calibri"/>
              </a:rPr>
              <a:t>the</a:t>
            </a:r>
            <a:r>
              <a:rPr sz="1721" spc="44" dirty="0">
                <a:solidFill>
                  <a:srgbClr val="5D5D5D"/>
                </a:solidFill>
                <a:latin typeface="Calibri"/>
                <a:cs typeface="Calibri"/>
              </a:rPr>
              <a:t> </a:t>
            </a:r>
            <a:r>
              <a:rPr sz="1721" spc="124" dirty="0">
                <a:solidFill>
                  <a:srgbClr val="5D5D5D"/>
                </a:solidFill>
                <a:latin typeface="Calibri"/>
                <a:cs typeface="Calibri"/>
              </a:rPr>
              <a:t>Beyond</a:t>
            </a:r>
            <a:r>
              <a:rPr sz="1721" spc="66" dirty="0">
                <a:solidFill>
                  <a:srgbClr val="5D5D5D"/>
                </a:solidFill>
                <a:latin typeface="Calibri"/>
                <a:cs typeface="Calibri"/>
              </a:rPr>
              <a:t> </a:t>
            </a:r>
            <a:r>
              <a:rPr sz="1721" spc="132" dirty="0">
                <a:solidFill>
                  <a:srgbClr val="5D5D5D"/>
                </a:solidFill>
                <a:latin typeface="Calibri"/>
                <a:cs typeface="Calibri"/>
              </a:rPr>
              <a:t>2025</a:t>
            </a:r>
            <a:r>
              <a:rPr sz="1721" spc="31" dirty="0">
                <a:solidFill>
                  <a:srgbClr val="5D5D5D"/>
                </a:solidFill>
                <a:latin typeface="Calibri"/>
                <a:cs typeface="Calibri"/>
              </a:rPr>
              <a:t> </a:t>
            </a:r>
            <a:r>
              <a:rPr sz="1721" spc="101" dirty="0">
                <a:solidFill>
                  <a:srgbClr val="5D5D5D"/>
                </a:solidFill>
                <a:latin typeface="Calibri"/>
                <a:cs typeface="Calibri"/>
              </a:rPr>
              <a:t>Steering</a:t>
            </a:r>
            <a:r>
              <a:rPr sz="1721" spc="71" dirty="0">
                <a:solidFill>
                  <a:srgbClr val="5D5D5D"/>
                </a:solidFill>
                <a:latin typeface="Calibri"/>
                <a:cs typeface="Calibri"/>
              </a:rPr>
              <a:t> </a:t>
            </a:r>
            <a:r>
              <a:rPr sz="1721" spc="106" dirty="0">
                <a:solidFill>
                  <a:srgbClr val="5D5D5D"/>
                </a:solidFill>
                <a:latin typeface="Calibri"/>
                <a:cs typeface="Calibri"/>
              </a:rPr>
              <a:t>Committee</a:t>
            </a:r>
            <a:r>
              <a:rPr sz="1721" spc="44" dirty="0">
                <a:solidFill>
                  <a:srgbClr val="5D5D5D"/>
                </a:solidFill>
                <a:latin typeface="Calibri"/>
                <a:cs typeface="Calibri"/>
              </a:rPr>
              <a:t> </a:t>
            </a:r>
            <a:r>
              <a:rPr sz="1721" spc="57" dirty="0">
                <a:solidFill>
                  <a:srgbClr val="5D5D5D"/>
                </a:solidFill>
                <a:latin typeface="Calibri"/>
                <a:cs typeface="Calibri"/>
              </a:rPr>
              <a:t>in</a:t>
            </a:r>
            <a:r>
              <a:rPr sz="1721" spc="75" dirty="0">
                <a:solidFill>
                  <a:srgbClr val="5D5D5D"/>
                </a:solidFill>
                <a:latin typeface="Calibri"/>
                <a:cs typeface="Calibri"/>
              </a:rPr>
              <a:t> </a:t>
            </a:r>
            <a:r>
              <a:rPr sz="1721" spc="79" dirty="0">
                <a:solidFill>
                  <a:srgbClr val="5D5D5D"/>
                </a:solidFill>
                <a:latin typeface="Calibri"/>
                <a:cs typeface="Calibri"/>
              </a:rPr>
              <a:t>thinking</a:t>
            </a:r>
            <a:r>
              <a:rPr sz="1721" spc="53" dirty="0">
                <a:solidFill>
                  <a:srgbClr val="5D5D5D"/>
                </a:solidFill>
                <a:latin typeface="Calibri"/>
                <a:cs typeface="Calibri"/>
              </a:rPr>
              <a:t> </a:t>
            </a:r>
            <a:r>
              <a:rPr sz="1721" spc="75" dirty="0">
                <a:solidFill>
                  <a:srgbClr val="5D5D5D"/>
                </a:solidFill>
                <a:latin typeface="Calibri"/>
                <a:cs typeface="Calibri"/>
              </a:rPr>
              <a:t>about, </a:t>
            </a:r>
            <a:r>
              <a:rPr sz="1721" spc="97" dirty="0">
                <a:solidFill>
                  <a:srgbClr val="5D5D5D"/>
                </a:solidFill>
                <a:latin typeface="Calibri"/>
                <a:cs typeface="Calibri"/>
              </a:rPr>
              <a:t>discussing,</a:t>
            </a:r>
            <a:r>
              <a:rPr sz="1721" spc="22" dirty="0">
                <a:solidFill>
                  <a:srgbClr val="5D5D5D"/>
                </a:solidFill>
                <a:latin typeface="Calibri"/>
                <a:cs typeface="Calibri"/>
              </a:rPr>
              <a:t> </a:t>
            </a:r>
            <a:r>
              <a:rPr sz="1721" spc="128" dirty="0">
                <a:solidFill>
                  <a:srgbClr val="5D5D5D"/>
                </a:solidFill>
                <a:latin typeface="Calibri"/>
                <a:cs typeface="Calibri"/>
              </a:rPr>
              <a:t>and</a:t>
            </a:r>
            <a:r>
              <a:rPr sz="1721" spc="62" dirty="0">
                <a:solidFill>
                  <a:srgbClr val="5D5D5D"/>
                </a:solidFill>
                <a:latin typeface="Calibri"/>
                <a:cs typeface="Calibri"/>
              </a:rPr>
              <a:t> </a:t>
            </a:r>
            <a:r>
              <a:rPr sz="1721" spc="49" dirty="0">
                <a:solidFill>
                  <a:srgbClr val="5D5D5D"/>
                </a:solidFill>
                <a:latin typeface="Calibri"/>
                <a:cs typeface="Calibri"/>
              </a:rPr>
              <a:t>ultimately</a:t>
            </a:r>
            <a:r>
              <a:rPr sz="1721" spc="88" dirty="0">
                <a:solidFill>
                  <a:srgbClr val="5D5D5D"/>
                </a:solidFill>
                <a:latin typeface="Calibri"/>
                <a:cs typeface="Calibri"/>
              </a:rPr>
              <a:t> </a:t>
            </a:r>
            <a:r>
              <a:rPr sz="1721" spc="97" dirty="0">
                <a:solidFill>
                  <a:srgbClr val="5D5D5D"/>
                </a:solidFill>
                <a:latin typeface="Calibri"/>
                <a:cs typeface="Calibri"/>
              </a:rPr>
              <a:t>forming</a:t>
            </a:r>
            <a:r>
              <a:rPr sz="1721" spc="84" dirty="0">
                <a:solidFill>
                  <a:srgbClr val="5D5D5D"/>
                </a:solidFill>
                <a:latin typeface="Calibri"/>
                <a:cs typeface="Calibri"/>
              </a:rPr>
              <a:t> </a:t>
            </a:r>
            <a:r>
              <a:rPr sz="1721" spc="97" dirty="0">
                <a:solidFill>
                  <a:srgbClr val="5D5D5D"/>
                </a:solidFill>
                <a:latin typeface="Calibri"/>
                <a:cs typeface="Calibri"/>
              </a:rPr>
              <a:t>recommendations</a:t>
            </a:r>
            <a:r>
              <a:rPr sz="1721" spc="93" dirty="0">
                <a:solidFill>
                  <a:srgbClr val="5D5D5D"/>
                </a:solidFill>
                <a:latin typeface="Calibri"/>
                <a:cs typeface="Calibri"/>
              </a:rPr>
              <a:t> </a:t>
            </a:r>
            <a:r>
              <a:rPr sz="1721" spc="97" dirty="0">
                <a:solidFill>
                  <a:srgbClr val="5D5D5D"/>
                </a:solidFill>
                <a:latin typeface="Calibri"/>
                <a:cs typeface="Calibri"/>
              </a:rPr>
              <a:t>around</a:t>
            </a:r>
            <a:r>
              <a:rPr sz="1721" spc="101" dirty="0">
                <a:solidFill>
                  <a:srgbClr val="5D5D5D"/>
                </a:solidFill>
                <a:latin typeface="Calibri"/>
                <a:cs typeface="Calibri"/>
              </a:rPr>
              <a:t> </a:t>
            </a:r>
            <a:r>
              <a:rPr sz="1721" spc="62" dirty="0">
                <a:solidFill>
                  <a:srgbClr val="5D5D5D"/>
                </a:solidFill>
                <a:latin typeface="Calibri"/>
                <a:cs typeface="Calibri"/>
              </a:rPr>
              <a:t>cross- </a:t>
            </a:r>
            <a:r>
              <a:rPr sz="1721" spc="66" dirty="0">
                <a:solidFill>
                  <a:srgbClr val="5D5D5D"/>
                </a:solidFill>
                <a:latin typeface="Calibri"/>
                <a:cs typeface="Calibri"/>
              </a:rPr>
              <a:t>cutting,</a:t>
            </a:r>
            <a:r>
              <a:rPr sz="1721" spc="4" dirty="0">
                <a:solidFill>
                  <a:srgbClr val="5D5D5D"/>
                </a:solidFill>
                <a:latin typeface="Calibri"/>
                <a:cs typeface="Calibri"/>
              </a:rPr>
              <a:t> </a:t>
            </a:r>
            <a:r>
              <a:rPr sz="1721" spc="106" dirty="0">
                <a:solidFill>
                  <a:srgbClr val="5D5D5D"/>
                </a:solidFill>
                <a:latin typeface="Calibri"/>
                <a:cs typeface="Calibri"/>
              </a:rPr>
              <a:t>high-</a:t>
            </a:r>
            <a:r>
              <a:rPr sz="1721" spc="75" dirty="0">
                <a:solidFill>
                  <a:srgbClr val="5D5D5D"/>
                </a:solidFill>
                <a:latin typeface="Calibri"/>
                <a:cs typeface="Calibri"/>
              </a:rPr>
              <a:t>level</a:t>
            </a:r>
            <a:r>
              <a:rPr sz="1721" spc="62" dirty="0">
                <a:solidFill>
                  <a:srgbClr val="5D5D5D"/>
                </a:solidFill>
                <a:latin typeface="Calibri"/>
                <a:cs typeface="Calibri"/>
              </a:rPr>
              <a:t> </a:t>
            </a:r>
            <a:r>
              <a:rPr sz="1721" spc="88" dirty="0">
                <a:solidFill>
                  <a:srgbClr val="5D5D5D"/>
                </a:solidFill>
                <a:latin typeface="Calibri"/>
                <a:cs typeface="Calibri"/>
              </a:rPr>
              <a:t>topics</a:t>
            </a:r>
            <a:r>
              <a:rPr sz="1721" spc="53" dirty="0">
                <a:solidFill>
                  <a:srgbClr val="5D5D5D"/>
                </a:solidFill>
                <a:latin typeface="Calibri"/>
                <a:cs typeface="Calibri"/>
              </a:rPr>
              <a:t> </a:t>
            </a:r>
            <a:r>
              <a:rPr sz="1721" dirty="0">
                <a:solidFill>
                  <a:srgbClr val="5D5D5D"/>
                </a:solidFill>
                <a:latin typeface="Calibri"/>
                <a:cs typeface="Calibri"/>
              </a:rPr>
              <a:t>that</a:t>
            </a:r>
            <a:r>
              <a:rPr sz="1721" spc="44" dirty="0">
                <a:solidFill>
                  <a:srgbClr val="5D5D5D"/>
                </a:solidFill>
                <a:latin typeface="Calibri"/>
                <a:cs typeface="Calibri"/>
              </a:rPr>
              <a:t> </a:t>
            </a:r>
            <a:r>
              <a:rPr sz="1721" spc="93" dirty="0">
                <a:solidFill>
                  <a:srgbClr val="5D5D5D"/>
                </a:solidFill>
                <a:latin typeface="Calibri"/>
                <a:cs typeface="Calibri"/>
              </a:rPr>
              <a:t>have</a:t>
            </a:r>
            <a:r>
              <a:rPr sz="1721" spc="57" dirty="0">
                <a:solidFill>
                  <a:srgbClr val="5D5D5D"/>
                </a:solidFill>
                <a:latin typeface="Calibri"/>
                <a:cs typeface="Calibri"/>
              </a:rPr>
              <a:t> </a:t>
            </a:r>
            <a:r>
              <a:rPr sz="1721" spc="71" dirty="0">
                <a:solidFill>
                  <a:srgbClr val="5D5D5D"/>
                </a:solidFill>
                <a:latin typeface="Calibri"/>
                <a:cs typeface="Calibri"/>
              </a:rPr>
              <a:t>arisen</a:t>
            </a:r>
            <a:r>
              <a:rPr sz="1721" spc="88" dirty="0">
                <a:solidFill>
                  <a:srgbClr val="5D5D5D"/>
                </a:solidFill>
                <a:latin typeface="Calibri"/>
                <a:cs typeface="Calibri"/>
              </a:rPr>
              <a:t> </a:t>
            </a:r>
            <a:r>
              <a:rPr sz="1721" spc="57" dirty="0">
                <a:solidFill>
                  <a:srgbClr val="5D5D5D"/>
                </a:solidFill>
                <a:latin typeface="Calibri"/>
                <a:cs typeface="Calibri"/>
              </a:rPr>
              <a:t>in</a:t>
            </a:r>
            <a:r>
              <a:rPr sz="1721" spc="71" dirty="0">
                <a:solidFill>
                  <a:srgbClr val="5D5D5D"/>
                </a:solidFill>
                <a:latin typeface="Calibri"/>
                <a:cs typeface="Calibri"/>
              </a:rPr>
              <a:t> </a:t>
            </a:r>
            <a:r>
              <a:rPr sz="1721" spc="66" dirty="0">
                <a:solidFill>
                  <a:srgbClr val="5D5D5D"/>
                </a:solidFill>
                <a:latin typeface="Calibri"/>
                <a:cs typeface="Calibri"/>
              </a:rPr>
              <a:t>the</a:t>
            </a:r>
            <a:r>
              <a:rPr sz="1721" spc="57" dirty="0">
                <a:solidFill>
                  <a:srgbClr val="5D5D5D"/>
                </a:solidFill>
                <a:latin typeface="Calibri"/>
                <a:cs typeface="Calibri"/>
              </a:rPr>
              <a:t> </a:t>
            </a:r>
            <a:r>
              <a:rPr sz="1721" spc="256" dirty="0">
                <a:solidFill>
                  <a:srgbClr val="5D5D5D"/>
                </a:solidFill>
                <a:latin typeface="Calibri"/>
                <a:cs typeface="Calibri"/>
              </a:rPr>
              <a:t>EC</a:t>
            </a:r>
            <a:r>
              <a:rPr sz="1721" spc="62" dirty="0">
                <a:solidFill>
                  <a:srgbClr val="5D5D5D"/>
                </a:solidFill>
                <a:latin typeface="Calibri"/>
                <a:cs typeface="Calibri"/>
              </a:rPr>
              <a:t> </a:t>
            </a:r>
            <a:r>
              <a:rPr sz="1721" spc="146" dirty="0">
                <a:solidFill>
                  <a:srgbClr val="5D5D5D"/>
                </a:solidFill>
                <a:latin typeface="Calibri"/>
                <a:cs typeface="Calibri"/>
              </a:rPr>
              <a:t>Charge</a:t>
            </a:r>
            <a:r>
              <a:rPr sz="1721" spc="75" dirty="0">
                <a:solidFill>
                  <a:srgbClr val="5D5D5D"/>
                </a:solidFill>
                <a:latin typeface="Calibri"/>
                <a:cs typeface="Calibri"/>
              </a:rPr>
              <a:t> </a:t>
            </a:r>
            <a:r>
              <a:rPr sz="1721" spc="101" dirty="0">
                <a:solidFill>
                  <a:srgbClr val="5D5D5D"/>
                </a:solidFill>
                <a:latin typeface="Calibri"/>
                <a:cs typeface="Calibri"/>
              </a:rPr>
              <a:t>and </a:t>
            </a:r>
            <a:r>
              <a:rPr sz="1721" spc="75" dirty="0">
                <a:solidFill>
                  <a:srgbClr val="5D5D5D"/>
                </a:solidFill>
                <a:latin typeface="Calibri"/>
                <a:cs typeface="Calibri"/>
              </a:rPr>
              <a:t>partnership</a:t>
            </a:r>
            <a:r>
              <a:rPr sz="1721" spc="88" dirty="0">
                <a:solidFill>
                  <a:srgbClr val="5D5D5D"/>
                </a:solidFill>
                <a:latin typeface="Calibri"/>
                <a:cs typeface="Calibri"/>
              </a:rPr>
              <a:t> </a:t>
            </a:r>
            <a:r>
              <a:rPr sz="1721" spc="49" dirty="0">
                <a:solidFill>
                  <a:srgbClr val="5D5D5D"/>
                </a:solidFill>
                <a:latin typeface="Calibri"/>
                <a:cs typeface="Calibri"/>
              </a:rPr>
              <a:t>reports.</a:t>
            </a:r>
            <a:endParaRPr sz="1721">
              <a:latin typeface="Calibri"/>
              <a:cs typeface="Calibri"/>
            </a:endParaRPr>
          </a:p>
          <a:p>
            <a:pPr marL="177623" marR="4483" indent="-166977">
              <a:lnSpc>
                <a:spcPts val="1888"/>
              </a:lnSpc>
              <a:spcBef>
                <a:spcPts val="759"/>
              </a:spcBef>
              <a:buFont typeface="Arial"/>
              <a:buChar char="•"/>
              <a:tabLst>
                <a:tab pos="177623" algn="l"/>
              </a:tabLst>
            </a:pPr>
            <a:r>
              <a:rPr sz="1721" spc="49" dirty="0">
                <a:solidFill>
                  <a:srgbClr val="5D5D5D"/>
                </a:solidFill>
                <a:latin typeface="Calibri"/>
                <a:cs typeface="Calibri"/>
              </a:rPr>
              <a:t>Draft</a:t>
            </a:r>
            <a:r>
              <a:rPr sz="1721" spc="88" dirty="0">
                <a:solidFill>
                  <a:srgbClr val="5D5D5D"/>
                </a:solidFill>
                <a:latin typeface="Calibri"/>
                <a:cs typeface="Calibri"/>
              </a:rPr>
              <a:t> </a:t>
            </a:r>
            <a:r>
              <a:rPr sz="1721" spc="93" dirty="0">
                <a:solidFill>
                  <a:srgbClr val="5D5D5D"/>
                </a:solidFill>
                <a:latin typeface="Calibri"/>
                <a:cs typeface="Calibri"/>
              </a:rPr>
              <a:t>recommendations,</a:t>
            </a:r>
            <a:r>
              <a:rPr sz="1721" spc="35" dirty="0">
                <a:solidFill>
                  <a:srgbClr val="5D5D5D"/>
                </a:solidFill>
                <a:latin typeface="Calibri"/>
                <a:cs typeface="Calibri"/>
              </a:rPr>
              <a:t> </a:t>
            </a:r>
            <a:r>
              <a:rPr sz="1721" spc="141" dirty="0">
                <a:solidFill>
                  <a:srgbClr val="5D5D5D"/>
                </a:solidFill>
                <a:latin typeface="Calibri"/>
                <a:cs typeface="Calibri"/>
              </a:rPr>
              <a:t>based</a:t>
            </a:r>
            <a:r>
              <a:rPr sz="1721" spc="88" dirty="0">
                <a:solidFill>
                  <a:srgbClr val="5D5D5D"/>
                </a:solidFill>
                <a:latin typeface="Calibri"/>
                <a:cs typeface="Calibri"/>
              </a:rPr>
              <a:t> </a:t>
            </a:r>
            <a:r>
              <a:rPr sz="1721" spc="115" dirty="0">
                <a:solidFill>
                  <a:srgbClr val="5D5D5D"/>
                </a:solidFill>
                <a:latin typeface="Calibri"/>
                <a:cs typeface="Calibri"/>
              </a:rPr>
              <a:t>on</a:t>
            </a:r>
            <a:r>
              <a:rPr sz="1721" spc="84" dirty="0">
                <a:solidFill>
                  <a:srgbClr val="5D5D5D"/>
                </a:solidFill>
                <a:latin typeface="Calibri"/>
                <a:cs typeface="Calibri"/>
              </a:rPr>
              <a:t> </a:t>
            </a:r>
            <a:r>
              <a:rPr sz="1721" dirty="0">
                <a:solidFill>
                  <a:srgbClr val="5D5D5D"/>
                </a:solidFill>
                <a:latin typeface="Calibri"/>
                <a:cs typeface="Calibri"/>
              </a:rPr>
              <a:t>full</a:t>
            </a:r>
            <a:r>
              <a:rPr sz="1721" spc="88" dirty="0">
                <a:solidFill>
                  <a:srgbClr val="5D5D5D"/>
                </a:solidFill>
                <a:latin typeface="Calibri"/>
                <a:cs typeface="Calibri"/>
              </a:rPr>
              <a:t> </a:t>
            </a:r>
            <a:r>
              <a:rPr sz="1721" spc="101" dirty="0">
                <a:solidFill>
                  <a:srgbClr val="5D5D5D"/>
                </a:solidFill>
                <a:latin typeface="Calibri"/>
                <a:cs typeface="Calibri"/>
              </a:rPr>
              <a:t>Steering</a:t>
            </a:r>
            <a:r>
              <a:rPr sz="1721" spc="97" dirty="0">
                <a:solidFill>
                  <a:srgbClr val="5D5D5D"/>
                </a:solidFill>
                <a:latin typeface="Calibri"/>
                <a:cs typeface="Calibri"/>
              </a:rPr>
              <a:t> </a:t>
            </a:r>
            <a:r>
              <a:rPr sz="1721" spc="106" dirty="0">
                <a:solidFill>
                  <a:srgbClr val="5D5D5D"/>
                </a:solidFill>
                <a:latin typeface="Calibri"/>
                <a:cs typeface="Calibri"/>
              </a:rPr>
              <a:t>Committee</a:t>
            </a:r>
            <a:r>
              <a:rPr sz="1721" spc="66" dirty="0">
                <a:solidFill>
                  <a:srgbClr val="5D5D5D"/>
                </a:solidFill>
                <a:latin typeface="Calibri"/>
                <a:cs typeface="Calibri"/>
              </a:rPr>
              <a:t> </a:t>
            </a:r>
            <a:r>
              <a:rPr sz="1721" spc="101" dirty="0">
                <a:solidFill>
                  <a:srgbClr val="5D5D5D"/>
                </a:solidFill>
                <a:latin typeface="Calibri"/>
                <a:cs typeface="Calibri"/>
              </a:rPr>
              <a:t>feedback,</a:t>
            </a:r>
            <a:r>
              <a:rPr sz="1721" spc="18" dirty="0">
                <a:solidFill>
                  <a:srgbClr val="5D5D5D"/>
                </a:solidFill>
                <a:latin typeface="Calibri"/>
                <a:cs typeface="Calibri"/>
              </a:rPr>
              <a:t> </a:t>
            </a:r>
            <a:r>
              <a:rPr sz="1721" spc="22" dirty="0">
                <a:solidFill>
                  <a:srgbClr val="5D5D5D"/>
                </a:solidFill>
                <a:latin typeface="Calibri"/>
                <a:cs typeface="Calibri"/>
              </a:rPr>
              <a:t>for </a:t>
            </a:r>
            <a:r>
              <a:rPr sz="1721" spc="71" dirty="0">
                <a:solidFill>
                  <a:srgbClr val="5D5D5D"/>
                </a:solidFill>
                <a:latin typeface="Calibri"/>
                <a:cs typeface="Calibri"/>
              </a:rPr>
              <a:t>integration</a:t>
            </a:r>
            <a:r>
              <a:rPr sz="1721" spc="93" dirty="0">
                <a:solidFill>
                  <a:srgbClr val="5D5D5D"/>
                </a:solidFill>
                <a:latin typeface="Calibri"/>
                <a:cs typeface="Calibri"/>
              </a:rPr>
              <a:t> </a:t>
            </a:r>
            <a:r>
              <a:rPr sz="1721" spc="53" dirty="0">
                <a:solidFill>
                  <a:srgbClr val="5D5D5D"/>
                </a:solidFill>
                <a:latin typeface="Calibri"/>
                <a:cs typeface="Calibri"/>
              </a:rPr>
              <a:t>into</a:t>
            </a:r>
            <a:r>
              <a:rPr sz="1721" spc="115" dirty="0">
                <a:solidFill>
                  <a:srgbClr val="5D5D5D"/>
                </a:solidFill>
                <a:latin typeface="Calibri"/>
                <a:cs typeface="Calibri"/>
              </a:rPr>
              <a:t> </a:t>
            </a:r>
            <a:r>
              <a:rPr sz="1721" spc="57" dirty="0">
                <a:solidFill>
                  <a:srgbClr val="5D5D5D"/>
                </a:solidFill>
                <a:latin typeface="Calibri"/>
                <a:cs typeface="Calibri"/>
              </a:rPr>
              <a:t>the</a:t>
            </a:r>
            <a:r>
              <a:rPr sz="1721" spc="79" dirty="0">
                <a:solidFill>
                  <a:srgbClr val="5D5D5D"/>
                </a:solidFill>
                <a:latin typeface="Calibri"/>
                <a:cs typeface="Calibri"/>
              </a:rPr>
              <a:t> </a:t>
            </a:r>
            <a:r>
              <a:rPr sz="1721" spc="101" dirty="0">
                <a:solidFill>
                  <a:srgbClr val="5D5D5D"/>
                </a:solidFill>
                <a:latin typeface="Calibri"/>
                <a:cs typeface="Calibri"/>
              </a:rPr>
              <a:t>Steering</a:t>
            </a:r>
            <a:r>
              <a:rPr sz="1721" spc="106" dirty="0">
                <a:solidFill>
                  <a:srgbClr val="5D5D5D"/>
                </a:solidFill>
                <a:latin typeface="Calibri"/>
                <a:cs typeface="Calibri"/>
              </a:rPr>
              <a:t> </a:t>
            </a:r>
            <a:r>
              <a:rPr sz="1721" spc="84" dirty="0">
                <a:solidFill>
                  <a:srgbClr val="5D5D5D"/>
                </a:solidFill>
                <a:latin typeface="Calibri"/>
                <a:cs typeface="Calibri"/>
              </a:rPr>
              <a:t>Committee’s</a:t>
            </a:r>
            <a:r>
              <a:rPr sz="1721" spc="79" dirty="0">
                <a:solidFill>
                  <a:srgbClr val="5D5D5D"/>
                </a:solidFill>
                <a:latin typeface="Calibri"/>
                <a:cs typeface="Calibri"/>
              </a:rPr>
              <a:t> </a:t>
            </a:r>
            <a:r>
              <a:rPr sz="1721" dirty="0">
                <a:solidFill>
                  <a:srgbClr val="5D5D5D"/>
                </a:solidFill>
                <a:latin typeface="Calibri"/>
                <a:cs typeface="Calibri"/>
              </a:rPr>
              <a:t>final</a:t>
            </a:r>
            <a:r>
              <a:rPr sz="1721" spc="106" dirty="0">
                <a:solidFill>
                  <a:srgbClr val="5D5D5D"/>
                </a:solidFill>
                <a:latin typeface="Calibri"/>
                <a:cs typeface="Calibri"/>
              </a:rPr>
              <a:t> </a:t>
            </a:r>
            <a:r>
              <a:rPr sz="1721" spc="79" dirty="0">
                <a:solidFill>
                  <a:srgbClr val="5D5D5D"/>
                </a:solidFill>
                <a:latin typeface="Calibri"/>
                <a:cs typeface="Calibri"/>
              </a:rPr>
              <a:t>product.</a:t>
            </a:r>
            <a:endParaRPr sz="1721">
              <a:latin typeface="Calibri"/>
              <a:cs typeface="Calibri"/>
            </a:endParaRPr>
          </a:p>
          <a:p>
            <a:pPr>
              <a:spcBef>
                <a:spcPts val="31"/>
              </a:spcBef>
              <a:buFont typeface="Arial"/>
              <a:buChar char="•"/>
            </a:pPr>
            <a:endParaRPr sz="2427">
              <a:latin typeface="Calibri"/>
              <a:cs typeface="Calibri"/>
            </a:endParaRPr>
          </a:p>
          <a:p>
            <a:pPr marL="177623" indent="-166416">
              <a:buFont typeface="Arial"/>
              <a:buChar char="•"/>
              <a:tabLst>
                <a:tab pos="177623" algn="l"/>
              </a:tabLst>
            </a:pPr>
            <a:r>
              <a:rPr sz="1456" spc="62" dirty="0">
                <a:solidFill>
                  <a:srgbClr val="5D5D5D"/>
                </a:solidFill>
                <a:latin typeface="Calibri"/>
                <a:cs typeface="Calibri"/>
              </a:rPr>
              <a:t>Considerations:</a:t>
            </a:r>
            <a:endParaRPr sz="1456">
              <a:latin typeface="Calibri"/>
              <a:cs typeface="Calibri"/>
            </a:endParaRPr>
          </a:p>
          <a:p>
            <a:pPr marL="508774" marR="328910" lvl="1" indent="-164735">
              <a:lnSpc>
                <a:spcPts val="1579"/>
              </a:lnSpc>
              <a:spcBef>
                <a:spcPts val="383"/>
              </a:spcBef>
              <a:buFont typeface="Arial"/>
              <a:buChar char="•"/>
              <a:tabLst>
                <a:tab pos="509895" algn="l"/>
              </a:tabLst>
            </a:pPr>
            <a:r>
              <a:rPr sz="1456" spc="75" dirty="0">
                <a:solidFill>
                  <a:srgbClr val="5D5D5D"/>
                </a:solidFill>
                <a:latin typeface="Calibri"/>
                <a:cs typeface="Calibri"/>
              </a:rPr>
              <a:t>Small</a:t>
            </a:r>
            <a:r>
              <a:rPr sz="1456" spc="49" dirty="0">
                <a:solidFill>
                  <a:srgbClr val="5D5D5D"/>
                </a:solidFill>
                <a:latin typeface="Calibri"/>
                <a:cs typeface="Calibri"/>
              </a:rPr>
              <a:t> </a:t>
            </a:r>
            <a:r>
              <a:rPr sz="1456" spc="101" dirty="0">
                <a:solidFill>
                  <a:srgbClr val="5D5D5D"/>
                </a:solidFill>
                <a:latin typeface="Calibri"/>
                <a:cs typeface="Calibri"/>
              </a:rPr>
              <a:t>and</a:t>
            </a:r>
            <a:r>
              <a:rPr sz="1456" spc="40" dirty="0">
                <a:solidFill>
                  <a:srgbClr val="5D5D5D"/>
                </a:solidFill>
                <a:latin typeface="Calibri"/>
                <a:cs typeface="Calibri"/>
              </a:rPr>
              <a:t> </a:t>
            </a:r>
            <a:r>
              <a:rPr sz="1456" spc="79" dirty="0">
                <a:solidFill>
                  <a:srgbClr val="5D5D5D"/>
                </a:solidFill>
                <a:latin typeface="Calibri"/>
                <a:cs typeface="Calibri"/>
              </a:rPr>
              <a:t>nimble</a:t>
            </a:r>
            <a:r>
              <a:rPr sz="1456" spc="49" dirty="0">
                <a:solidFill>
                  <a:srgbClr val="5D5D5D"/>
                </a:solidFill>
                <a:latin typeface="Calibri"/>
                <a:cs typeface="Calibri"/>
              </a:rPr>
              <a:t> </a:t>
            </a:r>
            <a:r>
              <a:rPr sz="1456" spc="110" dirty="0">
                <a:solidFill>
                  <a:srgbClr val="5D5D5D"/>
                </a:solidFill>
                <a:latin typeface="Calibri"/>
                <a:cs typeface="Calibri"/>
              </a:rPr>
              <a:t>enough</a:t>
            </a:r>
            <a:r>
              <a:rPr sz="1456" spc="62" dirty="0">
                <a:solidFill>
                  <a:srgbClr val="5D5D5D"/>
                </a:solidFill>
                <a:latin typeface="Calibri"/>
                <a:cs typeface="Calibri"/>
              </a:rPr>
              <a:t> </a:t>
            </a:r>
            <a:r>
              <a:rPr sz="1456" dirty="0">
                <a:solidFill>
                  <a:srgbClr val="5D5D5D"/>
                </a:solidFill>
                <a:latin typeface="Calibri"/>
                <a:cs typeface="Calibri"/>
              </a:rPr>
              <a:t>for</a:t>
            </a:r>
            <a:r>
              <a:rPr sz="1456" spc="44" dirty="0">
                <a:solidFill>
                  <a:srgbClr val="5D5D5D"/>
                </a:solidFill>
                <a:latin typeface="Calibri"/>
                <a:cs typeface="Calibri"/>
              </a:rPr>
              <a:t> </a:t>
            </a:r>
            <a:r>
              <a:rPr sz="1456" spc="84" dirty="0">
                <a:solidFill>
                  <a:srgbClr val="5D5D5D"/>
                </a:solidFill>
                <a:latin typeface="Calibri"/>
                <a:cs typeface="Calibri"/>
              </a:rPr>
              <a:t>meeting</a:t>
            </a:r>
            <a:r>
              <a:rPr sz="1456" spc="62" dirty="0">
                <a:solidFill>
                  <a:srgbClr val="5D5D5D"/>
                </a:solidFill>
                <a:latin typeface="Calibri"/>
                <a:cs typeface="Calibri"/>
              </a:rPr>
              <a:t> </a:t>
            </a:r>
            <a:r>
              <a:rPr sz="1456" spc="101" dirty="0">
                <a:solidFill>
                  <a:srgbClr val="5D5D5D"/>
                </a:solidFill>
                <a:latin typeface="Calibri"/>
                <a:cs typeface="Calibri"/>
              </a:rPr>
              <a:t>and</a:t>
            </a:r>
            <a:r>
              <a:rPr sz="1456" spc="53" dirty="0">
                <a:solidFill>
                  <a:srgbClr val="5D5D5D"/>
                </a:solidFill>
                <a:latin typeface="Calibri"/>
                <a:cs typeface="Calibri"/>
              </a:rPr>
              <a:t> </a:t>
            </a:r>
            <a:r>
              <a:rPr sz="1456" spc="84" dirty="0">
                <a:solidFill>
                  <a:srgbClr val="5D5D5D"/>
                </a:solidFill>
                <a:latin typeface="Calibri"/>
                <a:cs typeface="Calibri"/>
              </a:rPr>
              <a:t>planning;</a:t>
            </a:r>
            <a:r>
              <a:rPr sz="1456" spc="26" dirty="0">
                <a:solidFill>
                  <a:srgbClr val="5D5D5D"/>
                </a:solidFill>
                <a:latin typeface="Calibri"/>
                <a:cs typeface="Calibri"/>
              </a:rPr>
              <a:t> </a:t>
            </a:r>
            <a:r>
              <a:rPr sz="1456" spc="53" dirty="0">
                <a:solidFill>
                  <a:srgbClr val="5D5D5D"/>
                </a:solidFill>
                <a:latin typeface="Calibri"/>
                <a:cs typeface="Calibri"/>
              </a:rPr>
              <a:t>inclusive</a:t>
            </a:r>
            <a:r>
              <a:rPr sz="1456" spc="31" dirty="0">
                <a:solidFill>
                  <a:srgbClr val="5D5D5D"/>
                </a:solidFill>
                <a:latin typeface="Calibri"/>
                <a:cs typeface="Calibri"/>
              </a:rPr>
              <a:t> </a:t>
            </a:r>
            <a:r>
              <a:rPr sz="1456" spc="110" dirty="0">
                <a:solidFill>
                  <a:srgbClr val="5D5D5D"/>
                </a:solidFill>
                <a:latin typeface="Calibri"/>
                <a:cs typeface="Calibri"/>
              </a:rPr>
              <a:t>enough</a:t>
            </a:r>
            <a:r>
              <a:rPr sz="1456" spc="49" dirty="0">
                <a:solidFill>
                  <a:srgbClr val="5D5D5D"/>
                </a:solidFill>
                <a:latin typeface="Calibri"/>
                <a:cs typeface="Calibri"/>
              </a:rPr>
              <a:t> </a:t>
            </a:r>
            <a:r>
              <a:rPr sz="1456" dirty="0">
                <a:solidFill>
                  <a:srgbClr val="5D5D5D"/>
                </a:solidFill>
                <a:latin typeface="Calibri"/>
                <a:cs typeface="Calibri"/>
              </a:rPr>
              <a:t>to</a:t>
            </a:r>
            <a:r>
              <a:rPr sz="1456" spc="49" dirty="0">
                <a:solidFill>
                  <a:srgbClr val="5D5D5D"/>
                </a:solidFill>
                <a:latin typeface="Calibri"/>
                <a:cs typeface="Calibri"/>
              </a:rPr>
              <a:t> reach 	</a:t>
            </a:r>
            <a:r>
              <a:rPr sz="1456" spc="53" dirty="0">
                <a:solidFill>
                  <a:srgbClr val="5D5D5D"/>
                </a:solidFill>
                <a:latin typeface="Calibri"/>
                <a:cs typeface="Calibri"/>
              </a:rPr>
              <a:t>experts</a:t>
            </a:r>
            <a:r>
              <a:rPr sz="1456" spc="44" dirty="0">
                <a:solidFill>
                  <a:srgbClr val="5D5D5D"/>
                </a:solidFill>
                <a:latin typeface="Calibri"/>
                <a:cs typeface="Calibri"/>
              </a:rPr>
              <a:t> </a:t>
            </a:r>
            <a:r>
              <a:rPr sz="1456" spc="71" dirty="0">
                <a:solidFill>
                  <a:srgbClr val="5D5D5D"/>
                </a:solidFill>
                <a:latin typeface="Calibri"/>
                <a:cs typeface="Calibri"/>
              </a:rPr>
              <a:t>outside</a:t>
            </a:r>
            <a:r>
              <a:rPr sz="1456" spc="13" dirty="0">
                <a:solidFill>
                  <a:srgbClr val="5D5D5D"/>
                </a:solidFill>
                <a:latin typeface="Calibri"/>
                <a:cs typeface="Calibri"/>
              </a:rPr>
              <a:t> </a:t>
            </a:r>
            <a:r>
              <a:rPr sz="1456" spc="44" dirty="0">
                <a:solidFill>
                  <a:srgbClr val="5D5D5D"/>
                </a:solidFill>
                <a:latin typeface="Calibri"/>
                <a:cs typeface="Calibri"/>
              </a:rPr>
              <a:t>of</a:t>
            </a:r>
            <a:r>
              <a:rPr sz="1456" spc="71" dirty="0">
                <a:solidFill>
                  <a:srgbClr val="5D5D5D"/>
                </a:solidFill>
                <a:latin typeface="Calibri"/>
                <a:cs typeface="Calibri"/>
              </a:rPr>
              <a:t> </a:t>
            </a:r>
            <a:r>
              <a:rPr sz="1456" spc="141" dirty="0">
                <a:solidFill>
                  <a:srgbClr val="5D5D5D"/>
                </a:solidFill>
                <a:latin typeface="Calibri"/>
                <a:cs typeface="Calibri"/>
              </a:rPr>
              <a:t>SC,</a:t>
            </a:r>
            <a:r>
              <a:rPr sz="1456" spc="-13" dirty="0">
                <a:solidFill>
                  <a:srgbClr val="5D5D5D"/>
                </a:solidFill>
                <a:latin typeface="Calibri"/>
                <a:cs typeface="Calibri"/>
              </a:rPr>
              <a:t> </a:t>
            </a:r>
            <a:r>
              <a:rPr sz="1456" spc="44" dirty="0">
                <a:solidFill>
                  <a:srgbClr val="5D5D5D"/>
                </a:solidFill>
                <a:latin typeface="Calibri"/>
                <a:cs typeface="Calibri"/>
              </a:rPr>
              <a:t>like</a:t>
            </a:r>
            <a:r>
              <a:rPr sz="1456" spc="13" dirty="0">
                <a:solidFill>
                  <a:srgbClr val="5D5D5D"/>
                </a:solidFill>
                <a:latin typeface="Calibri"/>
                <a:cs typeface="Calibri"/>
              </a:rPr>
              <a:t> </a:t>
            </a:r>
            <a:r>
              <a:rPr sz="1456" spc="106" dirty="0">
                <a:solidFill>
                  <a:srgbClr val="5D5D5D"/>
                </a:solidFill>
                <a:latin typeface="Calibri"/>
                <a:cs typeface="Calibri"/>
              </a:rPr>
              <a:t>GIT</a:t>
            </a:r>
            <a:r>
              <a:rPr sz="1456" spc="-9" dirty="0">
                <a:solidFill>
                  <a:srgbClr val="5D5D5D"/>
                </a:solidFill>
                <a:latin typeface="Calibri"/>
                <a:cs typeface="Calibri"/>
              </a:rPr>
              <a:t> </a:t>
            </a:r>
            <a:r>
              <a:rPr sz="1456" spc="97" dirty="0">
                <a:solidFill>
                  <a:srgbClr val="5D5D5D"/>
                </a:solidFill>
                <a:latin typeface="Calibri"/>
                <a:cs typeface="Calibri"/>
              </a:rPr>
              <a:t>and</a:t>
            </a:r>
            <a:r>
              <a:rPr sz="1456" spc="9" dirty="0">
                <a:solidFill>
                  <a:srgbClr val="5D5D5D"/>
                </a:solidFill>
                <a:latin typeface="Calibri"/>
                <a:cs typeface="Calibri"/>
              </a:rPr>
              <a:t> </a:t>
            </a:r>
            <a:r>
              <a:rPr sz="1456" spc="199" dirty="0">
                <a:solidFill>
                  <a:srgbClr val="5D5D5D"/>
                </a:solidFill>
                <a:latin typeface="Calibri"/>
                <a:cs typeface="Calibri"/>
              </a:rPr>
              <a:t>AC</a:t>
            </a:r>
            <a:r>
              <a:rPr sz="1456" spc="22" dirty="0">
                <a:solidFill>
                  <a:srgbClr val="5D5D5D"/>
                </a:solidFill>
                <a:latin typeface="Calibri"/>
                <a:cs typeface="Calibri"/>
              </a:rPr>
              <a:t> </a:t>
            </a:r>
            <a:r>
              <a:rPr sz="1456" spc="71" dirty="0">
                <a:solidFill>
                  <a:srgbClr val="5D5D5D"/>
                </a:solidFill>
                <a:latin typeface="Calibri"/>
                <a:cs typeface="Calibri"/>
              </a:rPr>
              <a:t>members.</a:t>
            </a:r>
            <a:endParaRPr sz="1456">
              <a:latin typeface="Calibri"/>
              <a:cs typeface="Calibri"/>
            </a:endParaRPr>
          </a:p>
          <a:p>
            <a:pPr marL="509335" lvl="1" indent="-164735">
              <a:spcBef>
                <a:spcPts val="163"/>
              </a:spcBef>
              <a:buFont typeface="Arial"/>
              <a:buChar char="•"/>
              <a:tabLst>
                <a:tab pos="509335" algn="l"/>
              </a:tabLst>
            </a:pPr>
            <a:r>
              <a:rPr sz="1456" spc="66" dirty="0">
                <a:solidFill>
                  <a:srgbClr val="5D5D5D"/>
                </a:solidFill>
                <a:latin typeface="Calibri"/>
                <a:cs typeface="Calibri"/>
              </a:rPr>
              <a:t>Overall </a:t>
            </a:r>
            <a:r>
              <a:rPr sz="1456" spc="88" dirty="0">
                <a:solidFill>
                  <a:srgbClr val="5D5D5D"/>
                </a:solidFill>
                <a:latin typeface="Calibri"/>
                <a:cs typeface="Calibri"/>
              </a:rPr>
              <a:t>makeup</a:t>
            </a:r>
            <a:r>
              <a:rPr sz="1456" spc="62" dirty="0">
                <a:solidFill>
                  <a:srgbClr val="5D5D5D"/>
                </a:solidFill>
                <a:latin typeface="Calibri"/>
                <a:cs typeface="Calibri"/>
              </a:rPr>
              <a:t> </a:t>
            </a:r>
            <a:r>
              <a:rPr sz="1456" spc="84" dirty="0">
                <a:solidFill>
                  <a:srgbClr val="5D5D5D"/>
                </a:solidFill>
                <a:latin typeface="Calibri"/>
                <a:cs typeface="Calibri"/>
              </a:rPr>
              <a:t>should</a:t>
            </a:r>
            <a:r>
              <a:rPr sz="1456" spc="57" dirty="0">
                <a:solidFill>
                  <a:srgbClr val="5D5D5D"/>
                </a:solidFill>
                <a:latin typeface="Calibri"/>
                <a:cs typeface="Calibri"/>
              </a:rPr>
              <a:t> </a:t>
            </a:r>
            <a:r>
              <a:rPr sz="1456" spc="93" dirty="0">
                <a:solidFill>
                  <a:srgbClr val="5D5D5D"/>
                </a:solidFill>
                <a:latin typeface="Calibri"/>
                <a:cs typeface="Calibri"/>
              </a:rPr>
              <a:t>encourage</a:t>
            </a:r>
            <a:r>
              <a:rPr sz="1456" spc="66" dirty="0">
                <a:solidFill>
                  <a:srgbClr val="5D5D5D"/>
                </a:solidFill>
                <a:latin typeface="Calibri"/>
                <a:cs typeface="Calibri"/>
              </a:rPr>
              <a:t> </a:t>
            </a:r>
            <a:r>
              <a:rPr sz="1456" spc="44" dirty="0">
                <a:solidFill>
                  <a:srgbClr val="5D5D5D"/>
                </a:solidFill>
                <a:latin typeface="Calibri"/>
                <a:cs typeface="Calibri"/>
              </a:rPr>
              <a:t>silo-</a:t>
            </a:r>
            <a:r>
              <a:rPr sz="1456" spc="79" dirty="0">
                <a:solidFill>
                  <a:srgbClr val="5D5D5D"/>
                </a:solidFill>
                <a:latin typeface="Calibri"/>
                <a:cs typeface="Calibri"/>
              </a:rPr>
              <a:t>breaking</a:t>
            </a:r>
            <a:r>
              <a:rPr sz="1456" spc="44" dirty="0">
                <a:solidFill>
                  <a:srgbClr val="5D5D5D"/>
                </a:solidFill>
                <a:latin typeface="Calibri"/>
                <a:cs typeface="Calibri"/>
              </a:rPr>
              <a:t> </a:t>
            </a:r>
            <a:r>
              <a:rPr sz="1456" spc="101" dirty="0">
                <a:solidFill>
                  <a:srgbClr val="5D5D5D"/>
                </a:solidFill>
                <a:latin typeface="Calibri"/>
                <a:cs typeface="Calibri"/>
              </a:rPr>
              <a:t>and</a:t>
            </a:r>
            <a:r>
              <a:rPr sz="1456" spc="57" dirty="0">
                <a:solidFill>
                  <a:srgbClr val="5D5D5D"/>
                </a:solidFill>
                <a:latin typeface="Calibri"/>
                <a:cs typeface="Calibri"/>
              </a:rPr>
              <a:t> </a:t>
            </a:r>
            <a:r>
              <a:rPr sz="1456" spc="9" dirty="0">
                <a:solidFill>
                  <a:srgbClr val="5D5D5D"/>
                </a:solidFill>
                <a:latin typeface="Calibri"/>
                <a:cs typeface="Calibri"/>
              </a:rPr>
              <a:t>diversity</a:t>
            </a:r>
            <a:r>
              <a:rPr sz="1456" spc="57" dirty="0">
                <a:solidFill>
                  <a:srgbClr val="5D5D5D"/>
                </a:solidFill>
                <a:latin typeface="Calibri"/>
                <a:cs typeface="Calibri"/>
              </a:rPr>
              <a:t> </a:t>
            </a:r>
            <a:r>
              <a:rPr sz="1456" spc="44" dirty="0">
                <a:solidFill>
                  <a:srgbClr val="5D5D5D"/>
                </a:solidFill>
                <a:latin typeface="Calibri"/>
                <a:cs typeface="Calibri"/>
              </a:rPr>
              <a:t>of</a:t>
            </a:r>
            <a:r>
              <a:rPr sz="1456" spc="128" dirty="0">
                <a:solidFill>
                  <a:srgbClr val="5D5D5D"/>
                </a:solidFill>
                <a:latin typeface="Calibri"/>
                <a:cs typeface="Calibri"/>
              </a:rPr>
              <a:t> </a:t>
            </a:r>
            <a:r>
              <a:rPr sz="1456" spc="40" dirty="0">
                <a:solidFill>
                  <a:srgbClr val="5D5D5D"/>
                </a:solidFill>
                <a:latin typeface="Calibri"/>
                <a:cs typeface="Calibri"/>
              </a:rPr>
              <a:t>viewpoint.</a:t>
            </a:r>
            <a:endParaRPr sz="1456">
              <a:latin typeface="Calibri"/>
              <a:cs typeface="Calibri"/>
            </a:endParaRPr>
          </a:p>
        </p:txBody>
      </p:sp>
      <p:sp>
        <p:nvSpPr>
          <p:cNvPr id="5" name="object 5"/>
          <p:cNvSpPr txBox="1"/>
          <p:nvPr/>
        </p:nvSpPr>
        <p:spPr>
          <a:xfrm>
            <a:off x="1134476" y="5038145"/>
            <a:ext cx="4911538" cy="235917"/>
          </a:xfrm>
          <a:prstGeom prst="rect">
            <a:avLst/>
          </a:prstGeom>
        </p:spPr>
        <p:txBody>
          <a:bodyPr vert="horz" wrap="square" lIns="0" tIns="11766" rIns="0" bIns="0" rtlCol="0">
            <a:spAutoFit/>
          </a:bodyPr>
          <a:lstStyle/>
          <a:p>
            <a:pPr marL="175942" indent="-164735">
              <a:spcBef>
                <a:spcPts val="93"/>
              </a:spcBef>
              <a:buFont typeface="Arial"/>
              <a:buChar char="•"/>
              <a:tabLst>
                <a:tab pos="175942" algn="l"/>
              </a:tabLst>
            </a:pPr>
            <a:r>
              <a:rPr sz="1456" spc="132" dirty="0">
                <a:solidFill>
                  <a:srgbClr val="5D5D5D"/>
                </a:solidFill>
                <a:latin typeface="Calibri"/>
                <a:cs typeface="Calibri"/>
              </a:rPr>
              <a:t>Need</a:t>
            </a:r>
            <a:r>
              <a:rPr sz="1456" spc="31" dirty="0">
                <a:solidFill>
                  <a:srgbClr val="5D5D5D"/>
                </a:solidFill>
                <a:latin typeface="Calibri"/>
                <a:cs typeface="Calibri"/>
              </a:rPr>
              <a:t> </a:t>
            </a:r>
            <a:r>
              <a:rPr sz="1456" dirty="0">
                <a:solidFill>
                  <a:srgbClr val="5D5D5D"/>
                </a:solidFill>
                <a:latin typeface="Calibri"/>
                <a:cs typeface="Calibri"/>
              </a:rPr>
              <a:t>for</a:t>
            </a:r>
            <a:r>
              <a:rPr sz="1456" spc="57" dirty="0">
                <a:solidFill>
                  <a:srgbClr val="5D5D5D"/>
                </a:solidFill>
                <a:latin typeface="Calibri"/>
                <a:cs typeface="Calibri"/>
              </a:rPr>
              <a:t> </a:t>
            </a:r>
            <a:r>
              <a:rPr sz="1456" spc="66" dirty="0">
                <a:solidFill>
                  <a:srgbClr val="5D5D5D"/>
                </a:solidFill>
                <a:latin typeface="Calibri"/>
                <a:cs typeface="Calibri"/>
              </a:rPr>
              <a:t>a</a:t>
            </a:r>
            <a:r>
              <a:rPr sz="1456" spc="44" dirty="0">
                <a:solidFill>
                  <a:srgbClr val="5D5D5D"/>
                </a:solidFill>
                <a:latin typeface="Calibri"/>
                <a:cs typeface="Calibri"/>
              </a:rPr>
              <a:t> </a:t>
            </a:r>
            <a:r>
              <a:rPr sz="1456" spc="84" dirty="0">
                <a:solidFill>
                  <a:srgbClr val="5D5D5D"/>
                </a:solidFill>
                <a:latin typeface="Calibri"/>
                <a:cs typeface="Calibri"/>
              </a:rPr>
              <a:t>lead</a:t>
            </a:r>
            <a:r>
              <a:rPr sz="1456" spc="31" dirty="0">
                <a:solidFill>
                  <a:srgbClr val="5D5D5D"/>
                </a:solidFill>
                <a:latin typeface="Calibri"/>
                <a:cs typeface="Calibri"/>
              </a:rPr>
              <a:t> </a:t>
            </a:r>
            <a:r>
              <a:rPr sz="1456" spc="44" dirty="0">
                <a:solidFill>
                  <a:srgbClr val="5D5D5D"/>
                </a:solidFill>
                <a:latin typeface="Calibri"/>
                <a:cs typeface="Calibri"/>
              </a:rPr>
              <a:t>or</a:t>
            </a:r>
            <a:r>
              <a:rPr sz="1456" spc="57" dirty="0">
                <a:solidFill>
                  <a:srgbClr val="5D5D5D"/>
                </a:solidFill>
                <a:latin typeface="Calibri"/>
                <a:cs typeface="Calibri"/>
              </a:rPr>
              <a:t> </a:t>
            </a:r>
            <a:r>
              <a:rPr sz="1456" spc="62" dirty="0">
                <a:solidFill>
                  <a:srgbClr val="5D5D5D"/>
                </a:solidFill>
                <a:latin typeface="Calibri"/>
                <a:cs typeface="Calibri"/>
              </a:rPr>
              <a:t>point</a:t>
            </a:r>
            <a:r>
              <a:rPr sz="1456" spc="35" dirty="0">
                <a:solidFill>
                  <a:srgbClr val="5D5D5D"/>
                </a:solidFill>
                <a:latin typeface="Calibri"/>
                <a:cs typeface="Calibri"/>
              </a:rPr>
              <a:t> </a:t>
            </a:r>
            <a:r>
              <a:rPr sz="1456" spc="66" dirty="0">
                <a:solidFill>
                  <a:srgbClr val="5D5D5D"/>
                </a:solidFill>
                <a:latin typeface="Calibri"/>
                <a:cs typeface="Calibri"/>
              </a:rPr>
              <a:t>person.</a:t>
            </a:r>
            <a:r>
              <a:rPr sz="1456" dirty="0">
                <a:solidFill>
                  <a:srgbClr val="5D5D5D"/>
                </a:solidFill>
                <a:latin typeface="Calibri"/>
                <a:cs typeface="Calibri"/>
              </a:rPr>
              <a:t> </a:t>
            </a:r>
            <a:r>
              <a:rPr sz="1456" u="heavy" spc="84" dirty="0">
                <a:solidFill>
                  <a:srgbClr val="5D5D5D"/>
                </a:solidFill>
                <a:uFill>
                  <a:solidFill>
                    <a:srgbClr val="5D5D5D"/>
                  </a:solidFill>
                </a:uFill>
                <a:latin typeface="Calibri"/>
                <a:cs typeface="Calibri"/>
              </a:rPr>
              <a:t>Lack</a:t>
            </a:r>
            <a:r>
              <a:rPr sz="1456" u="heavy" spc="35" dirty="0">
                <a:solidFill>
                  <a:srgbClr val="5D5D5D"/>
                </a:solidFill>
                <a:uFill>
                  <a:solidFill>
                    <a:srgbClr val="5D5D5D"/>
                  </a:solidFill>
                </a:uFill>
                <a:latin typeface="Calibri"/>
                <a:cs typeface="Calibri"/>
              </a:rPr>
              <a:t> </a:t>
            </a:r>
            <a:r>
              <a:rPr sz="1456" u="heavy" spc="44" dirty="0">
                <a:solidFill>
                  <a:srgbClr val="5D5D5D"/>
                </a:solidFill>
                <a:uFill>
                  <a:solidFill>
                    <a:srgbClr val="5D5D5D"/>
                  </a:solidFill>
                </a:uFill>
                <a:latin typeface="Calibri"/>
                <a:cs typeface="Calibri"/>
              </a:rPr>
              <a:t>of</a:t>
            </a:r>
            <a:r>
              <a:rPr sz="1456" u="heavy" spc="97" dirty="0">
                <a:solidFill>
                  <a:srgbClr val="5D5D5D"/>
                </a:solidFill>
                <a:uFill>
                  <a:solidFill>
                    <a:srgbClr val="5D5D5D"/>
                  </a:solidFill>
                </a:uFill>
                <a:latin typeface="Calibri"/>
                <a:cs typeface="Calibri"/>
              </a:rPr>
              <a:t> </a:t>
            </a:r>
            <a:r>
              <a:rPr sz="1456" u="heavy" spc="40" dirty="0">
                <a:solidFill>
                  <a:srgbClr val="5D5D5D"/>
                </a:solidFill>
                <a:uFill>
                  <a:solidFill>
                    <a:srgbClr val="5D5D5D"/>
                  </a:solidFill>
                </a:uFill>
                <a:latin typeface="Calibri"/>
                <a:cs typeface="Calibri"/>
              </a:rPr>
              <a:t>staffing</a:t>
            </a:r>
            <a:r>
              <a:rPr sz="1456" u="heavy" spc="35" dirty="0">
                <a:solidFill>
                  <a:srgbClr val="5D5D5D"/>
                </a:solidFill>
                <a:uFill>
                  <a:solidFill>
                    <a:srgbClr val="5D5D5D"/>
                  </a:solidFill>
                </a:uFill>
                <a:latin typeface="Calibri"/>
                <a:cs typeface="Calibri"/>
              </a:rPr>
              <a:t> </a:t>
            </a:r>
            <a:r>
              <a:rPr sz="1456" u="heavy" spc="49" dirty="0">
                <a:solidFill>
                  <a:srgbClr val="5D5D5D"/>
                </a:solidFill>
                <a:uFill>
                  <a:solidFill>
                    <a:srgbClr val="5D5D5D"/>
                  </a:solidFill>
                </a:uFill>
                <a:latin typeface="Calibri"/>
                <a:cs typeface="Calibri"/>
              </a:rPr>
              <a:t>support.</a:t>
            </a:r>
            <a:endParaRPr sz="1456">
              <a:latin typeface="Calibri"/>
              <a:cs typeface="Calibri"/>
            </a:endParaRPr>
          </a:p>
        </p:txBody>
      </p:sp>
      <p:grpSp>
        <p:nvGrpSpPr>
          <p:cNvPr id="6" name="object 6"/>
          <p:cNvGrpSpPr/>
          <p:nvPr/>
        </p:nvGrpSpPr>
        <p:grpSpPr>
          <a:xfrm>
            <a:off x="3072654" y="5015753"/>
            <a:ext cx="5582210" cy="813546"/>
            <a:chOff x="3329940" y="5684520"/>
            <a:chExt cx="6326505" cy="922019"/>
          </a:xfrm>
        </p:grpSpPr>
        <p:pic>
          <p:nvPicPr>
            <p:cNvPr id="7" name="object 7"/>
            <p:cNvPicPr/>
            <p:nvPr/>
          </p:nvPicPr>
          <p:blipFill>
            <a:blip r:embed="rId3" cstate="print"/>
            <a:stretch>
              <a:fillRect/>
            </a:stretch>
          </p:blipFill>
          <p:spPr>
            <a:xfrm>
              <a:off x="3329940" y="6220968"/>
              <a:ext cx="3400043" cy="385571"/>
            </a:xfrm>
            <a:prstGeom prst="rect">
              <a:avLst/>
            </a:prstGeom>
          </p:spPr>
        </p:pic>
        <p:pic>
          <p:nvPicPr>
            <p:cNvPr id="8" name="object 8"/>
            <p:cNvPicPr/>
            <p:nvPr/>
          </p:nvPicPr>
          <p:blipFill>
            <a:blip r:embed="rId4" cstate="print"/>
            <a:stretch>
              <a:fillRect/>
            </a:stretch>
          </p:blipFill>
          <p:spPr>
            <a:xfrm>
              <a:off x="7926323" y="5684520"/>
              <a:ext cx="1729740" cy="772667"/>
            </a:xfrm>
            <a:prstGeom prst="rect">
              <a:avLst/>
            </a:prstGeom>
          </p:spPr>
        </p:pic>
      </p:grpSp>
      <p:sp>
        <p:nvSpPr>
          <p:cNvPr id="9" name="object 9"/>
          <p:cNvSpPr txBox="1"/>
          <p:nvPr/>
        </p:nvSpPr>
        <p:spPr>
          <a:xfrm>
            <a:off x="7494944" y="5139046"/>
            <a:ext cx="880222" cy="405975"/>
          </a:xfrm>
          <a:prstGeom prst="rect">
            <a:avLst/>
          </a:prstGeom>
        </p:spPr>
        <p:txBody>
          <a:bodyPr vert="horz" wrap="square" lIns="0" tIns="11206" rIns="0" bIns="0" rtlCol="0">
            <a:spAutoFit/>
          </a:bodyPr>
          <a:lstStyle/>
          <a:p>
            <a:pPr marL="11206" marR="4483" indent="92453">
              <a:lnSpc>
                <a:spcPct val="102000"/>
              </a:lnSpc>
              <a:spcBef>
                <a:spcPts val="88"/>
              </a:spcBef>
            </a:pPr>
            <a:r>
              <a:rPr sz="1279" b="1" spc="40" dirty="0">
                <a:solidFill>
                  <a:srgbClr val="FFFFFF"/>
                </a:solidFill>
                <a:latin typeface="Calibri"/>
                <a:cs typeface="Calibri"/>
              </a:rPr>
              <a:t>Breakout </a:t>
            </a:r>
            <a:r>
              <a:rPr sz="1279" b="1" spc="53" dirty="0">
                <a:solidFill>
                  <a:srgbClr val="FFFFFF"/>
                </a:solidFill>
                <a:latin typeface="Calibri"/>
                <a:cs typeface="Calibri"/>
              </a:rPr>
              <a:t>Discussion!</a:t>
            </a:r>
            <a:endParaRPr sz="1279">
              <a:latin typeface="Calibri"/>
              <a:cs typeface="Calibri"/>
            </a:endParaRPr>
          </a:p>
        </p:txBody>
      </p:sp>
      <p:sp>
        <p:nvSpPr>
          <p:cNvPr id="10" name="object 10"/>
          <p:cNvSpPr txBox="1">
            <a:spLocks noGrp="1"/>
          </p:cNvSpPr>
          <p:nvPr>
            <p:ph type="dt" sz="half" idx="6"/>
          </p:nvPr>
        </p:nvSpPr>
        <p:spPr>
          <a:xfrm>
            <a:off x="755386" y="6363796"/>
            <a:ext cx="321161" cy="179070"/>
          </a:xfrm>
          <a:prstGeom prst="rect">
            <a:avLst/>
          </a:prstGeom>
        </p:spPr>
        <p:txBody>
          <a:bodyPr vert="horz" wrap="square" lIns="0" tIns="0" rIns="0" bIns="0" rtlCol="0">
            <a:spAutoFit/>
          </a:bodyPr>
          <a:lstStyle>
            <a:defPPr>
              <a:defRPr kern="0"/>
            </a:defPPr>
            <a:lvl1pPr>
              <a:defRPr sz="1000" b="0" i="0">
                <a:solidFill>
                  <a:schemeClr val="bg1"/>
                </a:solidFill>
                <a:latin typeface="Calibri"/>
                <a:cs typeface="Calibri"/>
              </a:defRPr>
            </a:lvl1pPr>
          </a:lstStyle>
          <a:p>
            <a:pPr marL="11206">
              <a:spcBef>
                <a:spcPts val="53"/>
              </a:spcBef>
            </a:pPr>
            <a:r>
              <a:rPr lang="en-US" spc="40">
                <a:solidFill>
                  <a:srgbClr val="7E7E7E"/>
                </a:solidFill>
              </a:rPr>
              <a:t>2023</a:t>
            </a:r>
            <a:endParaRPr spc="35" dirty="0">
              <a:solidFill>
                <a:srgbClr val="7E7E7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3072653" y="5489089"/>
            <a:ext cx="3000038" cy="340210"/>
          </a:xfrm>
          <a:prstGeom prst="rect">
            <a:avLst/>
          </a:prstGeom>
        </p:spPr>
      </p:pic>
      <p:sp>
        <p:nvSpPr>
          <p:cNvPr id="3" name="object 3"/>
          <p:cNvSpPr txBox="1">
            <a:spLocks noGrp="1"/>
          </p:cNvSpPr>
          <p:nvPr>
            <p:ph type="title"/>
          </p:nvPr>
        </p:nvSpPr>
        <p:spPr>
          <a:xfrm>
            <a:off x="689162" y="561634"/>
            <a:ext cx="6958853" cy="690687"/>
          </a:xfrm>
          <a:prstGeom prst="rect">
            <a:avLst/>
          </a:prstGeom>
        </p:spPr>
        <p:txBody>
          <a:bodyPr vert="horz" wrap="square" lIns="0" tIns="13447" rIns="0" bIns="0" rtlCol="0" anchor="ctr">
            <a:spAutoFit/>
          </a:bodyPr>
          <a:lstStyle/>
          <a:p>
            <a:pPr marL="11206">
              <a:lnSpc>
                <a:spcPct val="100000"/>
              </a:lnSpc>
              <a:spcBef>
                <a:spcPts val="106"/>
              </a:spcBef>
            </a:pPr>
            <a:r>
              <a:rPr dirty="0"/>
              <a:t>HIGH</a:t>
            </a:r>
            <a:r>
              <a:rPr spc="79" dirty="0"/>
              <a:t> </a:t>
            </a:r>
            <a:r>
              <a:rPr dirty="0"/>
              <a:t>LEVEL</a:t>
            </a:r>
            <a:r>
              <a:rPr spc="154" dirty="0"/>
              <a:t> </a:t>
            </a:r>
            <a:r>
              <a:rPr spc="-9" dirty="0"/>
              <a:t>TOPICS</a:t>
            </a:r>
          </a:p>
        </p:txBody>
      </p:sp>
      <p:sp>
        <p:nvSpPr>
          <p:cNvPr id="4" name="object 4"/>
          <p:cNvSpPr txBox="1"/>
          <p:nvPr/>
        </p:nvSpPr>
        <p:spPr>
          <a:xfrm>
            <a:off x="794260" y="2160005"/>
            <a:ext cx="4626349" cy="2326882"/>
          </a:xfrm>
          <a:prstGeom prst="rect">
            <a:avLst/>
          </a:prstGeom>
        </p:spPr>
        <p:txBody>
          <a:bodyPr vert="horz" wrap="square" lIns="0" tIns="147918" rIns="0" bIns="0" rtlCol="0">
            <a:spAutoFit/>
          </a:bodyPr>
          <a:lstStyle/>
          <a:p>
            <a:pPr marL="177062" indent="-165856">
              <a:spcBef>
                <a:spcPts val="1165"/>
              </a:spcBef>
              <a:buFont typeface="Arial"/>
              <a:buChar char="•"/>
              <a:tabLst>
                <a:tab pos="177062" algn="l"/>
              </a:tabLst>
            </a:pPr>
            <a:r>
              <a:rPr lang="en-US" sz="2030" spc="53" dirty="0">
                <a:solidFill>
                  <a:srgbClr val="5D5D5D"/>
                </a:solidFill>
                <a:latin typeface="Calibri"/>
                <a:cs typeface="Calibri"/>
              </a:rPr>
              <a:t>Climate</a:t>
            </a:r>
          </a:p>
          <a:p>
            <a:pPr marL="177062" indent="-165856">
              <a:spcBef>
                <a:spcPts val="1165"/>
              </a:spcBef>
              <a:buFont typeface="Arial"/>
              <a:buChar char="•"/>
              <a:tabLst>
                <a:tab pos="177062" algn="l"/>
              </a:tabLst>
            </a:pPr>
            <a:r>
              <a:rPr lang="en-US" sz="2030" spc="53" dirty="0">
                <a:solidFill>
                  <a:srgbClr val="5D5D5D"/>
                </a:solidFill>
                <a:latin typeface="Calibri"/>
                <a:cs typeface="Calibri"/>
              </a:rPr>
              <a:t>Healthy Watersheds</a:t>
            </a:r>
          </a:p>
          <a:p>
            <a:pPr marL="177062" indent="-165856">
              <a:spcBef>
                <a:spcPts val="1165"/>
              </a:spcBef>
              <a:buFont typeface="Arial"/>
              <a:buChar char="•"/>
              <a:tabLst>
                <a:tab pos="177062" algn="l"/>
              </a:tabLst>
            </a:pPr>
            <a:r>
              <a:rPr lang="en-US" sz="2030" spc="53" dirty="0">
                <a:solidFill>
                  <a:srgbClr val="5D5D5D"/>
                </a:solidFill>
                <a:latin typeface="Calibri"/>
                <a:cs typeface="Calibri"/>
              </a:rPr>
              <a:t>Clean Water</a:t>
            </a:r>
          </a:p>
          <a:p>
            <a:pPr marL="177062" indent="-165856">
              <a:spcBef>
                <a:spcPts val="1165"/>
              </a:spcBef>
              <a:buFont typeface="Arial"/>
              <a:buChar char="•"/>
              <a:tabLst>
                <a:tab pos="177062" algn="l"/>
              </a:tabLst>
            </a:pPr>
            <a:r>
              <a:rPr lang="en-US" sz="2030" spc="53" dirty="0">
                <a:solidFill>
                  <a:srgbClr val="5D5D5D"/>
                </a:solidFill>
                <a:latin typeface="Calibri"/>
                <a:cs typeface="Calibri"/>
              </a:rPr>
              <a:t>People</a:t>
            </a:r>
          </a:p>
          <a:p>
            <a:pPr marL="177062" indent="-165856">
              <a:spcBef>
                <a:spcPts val="1165"/>
              </a:spcBef>
              <a:buFont typeface="Arial"/>
              <a:buChar char="•"/>
              <a:tabLst>
                <a:tab pos="177062" algn="l"/>
              </a:tabLst>
            </a:pPr>
            <a:r>
              <a:rPr lang="en-US" sz="2030" spc="53" dirty="0">
                <a:solidFill>
                  <a:srgbClr val="5D5D5D"/>
                </a:solidFill>
                <a:latin typeface="Calibri"/>
                <a:cs typeface="Calibri"/>
              </a:rPr>
              <a:t>Shallow Water Habitats</a:t>
            </a:r>
            <a:endParaRPr sz="2030" dirty="0">
              <a:latin typeface="Calibri"/>
              <a:cs typeface="Calibri"/>
            </a:endParaRPr>
          </a:p>
        </p:txBody>
      </p:sp>
      <p:sp>
        <p:nvSpPr>
          <p:cNvPr id="6" name="object 6"/>
          <p:cNvSpPr txBox="1"/>
          <p:nvPr/>
        </p:nvSpPr>
        <p:spPr>
          <a:xfrm>
            <a:off x="7084800" y="1720796"/>
            <a:ext cx="880222" cy="405975"/>
          </a:xfrm>
          <a:prstGeom prst="rect">
            <a:avLst/>
          </a:prstGeom>
        </p:spPr>
        <p:txBody>
          <a:bodyPr vert="horz" wrap="square" lIns="0" tIns="11206" rIns="0" bIns="0" rtlCol="0">
            <a:spAutoFit/>
          </a:bodyPr>
          <a:lstStyle/>
          <a:p>
            <a:pPr marL="11206" marR="4483" indent="92453">
              <a:lnSpc>
                <a:spcPct val="102099"/>
              </a:lnSpc>
              <a:spcBef>
                <a:spcPts val="88"/>
              </a:spcBef>
            </a:pPr>
            <a:r>
              <a:rPr sz="1279" b="1" spc="40" dirty="0">
                <a:solidFill>
                  <a:srgbClr val="FFFFFF"/>
                </a:solidFill>
                <a:latin typeface="Calibri"/>
                <a:cs typeface="Calibri"/>
              </a:rPr>
              <a:t>Breakout </a:t>
            </a:r>
            <a:r>
              <a:rPr sz="1279" b="1" spc="53" dirty="0">
                <a:solidFill>
                  <a:srgbClr val="FFFFFF"/>
                </a:solidFill>
                <a:latin typeface="Calibri"/>
                <a:cs typeface="Calibri"/>
              </a:rPr>
              <a:t>Discussion!</a:t>
            </a:r>
            <a:endParaRPr sz="1279">
              <a:latin typeface="Calibri"/>
              <a:cs typeface="Calibri"/>
            </a:endParaRPr>
          </a:p>
        </p:txBody>
      </p:sp>
      <p:sp>
        <p:nvSpPr>
          <p:cNvPr id="7" name="object 7"/>
          <p:cNvSpPr txBox="1">
            <a:spLocks noGrp="1"/>
          </p:cNvSpPr>
          <p:nvPr>
            <p:ph type="dt" sz="half" idx="6"/>
          </p:nvPr>
        </p:nvSpPr>
        <p:spPr>
          <a:xfrm>
            <a:off x="755386" y="6363796"/>
            <a:ext cx="321161" cy="179070"/>
          </a:xfrm>
          <a:prstGeom prst="rect">
            <a:avLst/>
          </a:prstGeom>
        </p:spPr>
        <p:txBody>
          <a:bodyPr vert="horz" wrap="square" lIns="0" tIns="0" rIns="0" bIns="0" rtlCol="0">
            <a:spAutoFit/>
          </a:bodyPr>
          <a:lstStyle>
            <a:defPPr>
              <a:defRPr kern="0"/>
            </a:defPPr>
            <a:lvl1pPr>
              <a:defRPr sz="1000" b="0" i="0">
                <a:solidFill>
                  <a:schemeClr val="bg1"/>
                </a:solidFill>
                <a:latin typeface="Calibri"/>
                <a:cs typeface="Calibri"/>
              </a:defRPr>
            </a:lvl1pPr>
          </a:lstStyle>
          <a:p>
            <a:pPr marL="11206">
              <a:spcBef>
                <a:spcPts val="53"/>
              </a:spcBef>
            </a:pPr>
            <a:r>
              <a:rPr lang="en-US" spc="40">
                <a:solidFill>
                  <a:srgbClr val="7E7E7E"/>
                </a:solidFill>
              </a:rPr>
              <a:t>2023</a:t>
            </a:r>
            <a:endParaRPr spc="35" dirty="0">
              <a:solidFill>
                <a:srgbClr val="7E7E7E"/>
              </a:solidFill>
            </a:endParaRPr>
          </a:p>
        </p:txBody>
      </p:sp>
      <p:sp>
        <p:nvSpPr>
          <p:cNvPr id="8" name="object 8"/>
          <p:cNvSpPr txBox="1">
            <a:spLocks noGrp="1"/>
          </p:cNvSpPr>
          <p:nvPr>
            <p:ph type="sldNum" sz="quarter" idx="7"/>
          </p:nvPr>
        </p:nvSpPr>
        <p:spPr>
          <a:xfrm>
            <a:off x="9107480" y="6363796"/>
            <a:ext cx="235289" cy="179070"/>
          </a:xfrm>
          <a:prstGeom prst="rect">
            <a:avLst/>
          </a:prstGeom>
        </p:spPr>
        <p:txBody>
          <a:bodyPr vert="horz" wrap="square" lIns="0" tIns="0" rIns="0" bIns="0" rtlCol="0">
            <a:spAutoFit/>
          </a:bodyPr>
          <a:lstStyle>
            <a:defPPr>
              <a:defRPr kern="0"/>
            </a:defPPr>
            <a:lvl1pPr>
              <a:defRPr sz="1000" b="0" i="0">
                <a:solidFill>
                  <a:srgbClr val="7E7E7E"/>
                </a:solidFill>
                <a:latin typeface="Calibri"/>
                <a:cs typeface="Calibri"/>
              </a:defRPr>
            </a:lvl1pPr>
          </a:lstStyle>
          <a:p>
            <a:pPr marL="111125">
              <a:spcBef>
                <a:spcPts val="60"/>
              </a:spcBef>
            </a:pPr>
            <a:fld id="{81D60167-4931-47E6-BA6A-407CBD079E47}" type="slidenum">
              <a:rPr lang="en-US" spc="65" smtClean="0"/>
              <a:pPr marL="111125">
                <a:spcBef>
                  <a:spcPts val="60"/>
                </a:spcBef>
              </a:pPr>
              <a:t>7</a:t>
            </a:fld>
            <a:endParaRPr spc="3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9162" y="223081"/>
            <a:ext cx="6958853" cy="1367795"/>
          </a:xfrm>
          <a:prstGeom prst="rect">
            <a:avLst/>
          </a:prstGeom>
        </p:spPr>
        <p:txBody>
          <a:bodyPr vert="horz" wrap="square" lIns="0" tIns="13447" rIns="0" bIns="0" rtlCol="0" anchor="ctr">
            <a:spAutoFit/>
          </a:bodyPr>
          <a:lstStyle/>
          <a:p>
            <a:pPr marL="11206">
              <a:lnSpc>
                <a:spcPct val="100000"/>
              </a:lnSpc>
              <a:spcBef>
                <a:spcPts val="106"/>
              </a:spcBef>
            </a:pPr>
            <a:r>
              <a:rPr dirty="0"/>
              <a:t>GUIDING</a:t>
            </a:r>
            <a:r>
              <a:rPr spc="128" dirty="0"/>
              <a:t> </a:t>
            </a:r>
            <a:r>
              <a:rPr dirty="0"/>
              <a:t>QUESTIONS</a:t>
            </a:r>
            <a:r>
              <a:rPr spc="168" dirty="0"/>
              <a:t> </a:t>
            </a:r>
            <a:r>
              <a:rPr dirty="0"/>
              <a:t>FOR</a:t>
            </a:r>
            <a:r>
              <a:rPr spc="124" dirty="0"/>
              <a:t> </a:t>
            </a:r>
            <a:r>
              <a:rPr dirty="0"/>
              <a:t>EACH</a:t>
            </a:r>
            <a:r>
              <a:rPr spc="185" dirty="0"/>
              <a:t> </a:t>
            </a:r>
            <a:r>
              <a:rPr spc="-9" dirty="0"/>
              <a:t>TOPIC</a:t>
            </a:r>
          </a:p>
        </p:txBody>
      </p:sp>
      <p:sp>
        <p:nvSpPr>
          <p:cNvPr id="3" name="object 3"/>
          <p:cNvSpPr txBox="1"/>
          <p:nvPr/>
        </p:nvSpPr>
        <p:spPr>
          <a:xfrm>
            <a:off x="794307" y="1930547"/>
            <a:ext cx="7265894" cy="3251950"/>
          </a:xfrm>
          <a:prstGeom prst="rect">
            <a:avLst/>
          </a:prstGeom>
        </p:spPr>
        <p:txBody>
          <a:bodyPr vert="horz" wrap="square" lIns="0" tIns="112619" rIns="0" bIns="0" rtlCol="0">
            <a:spAutoFit/>
          </a:bodyPr>
          <a:lstStyle/>
          <a:p>
            <a:pPr marL="177623" indent="-166416">
              <a:spcBef>
                <a:spcPts val="887"/>
              </a:spcBef>
              <a:buFont typeface="Arial"/>
              <a:buChar char="•"/>
              <a:tabLst>
                <a:tab pos="177623" algn="l"/>
              </a:tabLst>
            </a:pPr>
            <a:r>
              <a:rPr sz="1721" spc="128" dirty="0">
                <a:solidFill>
                  <a:srgbClr val="5D5D5D"/>
                </a:solidFill>
                <a:latin typeface="Calibri"/>
                <a:cs typeface="Calibri"/>
              </a:rPr>
              <a:t>3</a:t>
            </a:r>
            <a:r>
              <a:rPr sz="1721" spc="22" dirty="0">
                <a:solidFill>
                  <a:srgbClr val="5D5D5D"/>
                </a:solidFill>
                <a:latin typeface="Calibri"/>
                <a:cs typeface="Calibri"/>
              </a:rPr>
              <a:t> </a:t>
            </a:r>
            <a:r>
              <a:rPr sz="1721" spc="57" dirty="0">
                <a:solidFill>
                  <a:srgbClr val="5D5D5D"/>
                </a:solidFill>
                <a:latin typeface="Calibri"/>
                <a:cs typeface="Calibri"/>
              </a:rPr>
              <a:t>Vs</a:t>
            </a:r>
            <a:endParaRPr sz="1721">
              <a:latin typeface="Calibri"/>
              <a:cs typeface="Calibri"/>
            </a:endParaRPr>
          </a:p>
          <a:p>
            <a:pPr marL="512136" lvl="1" indent="-167537">
              <a:spcBef>
                <a:spcPts val="657"/>
              </a:spcBef>
              <a:buFont typeface="Arial"/>
              <a:buChar char="•"/>
              <a:tabLst>
                <a:tab pos="512136" algn="l"/>
              </a:tabLst>
            </a:pPr>
            <a:r>
              <a:rPr sz="1456" b="1" spc="84" dirty="0">
                <a:solidFill>
                  <a:srgbClr val="5D5D5D"/>
                </a:solidFill>
                <a:latin typeface="Calibri"/>
                <a:cs typeface="Calibri"/>
              </a:rPr>
              <a:t>VISION</a:t>
            </a:r>
            <a:r>
              <a:rPr sz="1456" spc="84" dirty="0">
                <a:solidFill>
                  <a:srgbClr val="5D5D5D"/>
                </a:solidFill>
                <a:latin typeface="Calibri"/>
                <a:cs typeface="Calibri"/>
              </a:rPr>
              <a:t>:</a:t>
            </a:r>
            <a:r>
              <a:rPr sz="1456" spc="4" dirty="0">
                <a:solidFill>
                  <a:srgbClr val="5D5D5D"/>
                </a:solidFill>
                <a:latin typeface="Calibri"/>
                <a:cs typeface="Calibri"/>
              </a:rPr>
              <a:t> </a:t>
            </a:r>
            <a:r>
              <a:rPr sz="1456" spc="53" dirty="0">
                <a:solidFill>
                  <a:srgbClr val="5D5D5D"/>
                </a:solidFill>
                <a:latin typeface="Calibri"/>
                <a:cs typeface="Calibri"/>
              </a:rPr>
              <a:t>What</a:t>
            </a:r>
            <a:r>
              <a:rPr sz="1456" spc="44" dirty="0">
                <a:solidFill>
                  <a:srgbClr val="5D5D5D"/>
                </a:solidFill>
                <a:latin typeface="Calibri"/>
                <a:cs typeface="Calibri"/>
              </a:rPr>
              <a:t> </a:t>
            </a:r>
            <a:r>
              <a:rPr sz="1456" spc="101" dirty="0">
                <a:solidFill>
                  <a:srgbClr val="5D5D5D"/>
                </a:solidFill>
                <a:latin typeface="Calibri"/>
                <a:cs typeface="Calibri"/>
              </a:rPr>
              <a:t>does</a:t>
            </a:r>
            <a:r>
              <a:rPr sz="1456" spc="71" dirty="0">
                <a:solidFill>
                  <a:srgbClr val="5D5D5D"/>
                </a:solidFill>
                <a:latin typeface="Calibri"/>
                <a:cs typeface="Calibri"/>
              </a:rPr>
              <a:t> </a:t>
            </a:r>
            <a:r>
              <a:rPr sz="1456" spc="75" dirty="0">
                <a:solidFill>
                  <a:srgbClr val="5D5D5D"/>
                </a:solidFill>
                <a:latin typeface="Calibri"/>
                <a:cs typeface="Calibri"/>
              </a:rPr>
              <a:t>success</a:t>
            </a:r>
            <a:r>
              <a:rPr sz="1456" spc="57" dirty="0">
                <a:solidFill>
                  <a:srgbClr val="5D5D5D"/>
                </a:solidFill>
                <a:latin typeface="Calibri"/>
                <a:cs typeface="Calibri"/>
              </a:rPr>
              <a:t> </a:t>
            </a:r>
            <a:r>
              <a:rPr sz="1456" spc="75" dirty="0">
                <a:solidFill>
                  <a:srgbClr val="5D5D5D"/>
                </a:solidFill>
                <a:latin typeface="Calibri"/>
                <a:cs typeface="Calibri"/>
              </a:rPr>
              <a:t>look</a:t>
            </a:r>
            <a:r>
              <a:rPr sz="1456" spc="31" dirty="0">
                <a:solidFill>
                  <a:srgbClr val="5D5D5D"/>
                </a:solidFill>
                <a:latin typeface="Calibri"/>
                <a:cs typeface="Calibri"/>
              </a:rPr>
              <a:t> </a:t>
            </a:r>
            <a:r>
              <a:rPr sz="1456" dirty="0">
                <a:solidFill>
                  <a:srgbClr val="5D5D5D"/>
                </a:solidFill>
                <a:latin typeface="Calibri"/>
                <a:cs typeface="Calibri"/>
              </a:rPr>
              <a:t>like?</a:t>
            </a:r>
            <a:r>
              <a:rPr sz="1456" spc="31" dirty="0">
                <a:solidFill>
                  <a:srgbClr val="5D5D5D"/>
                </a:solidFill>
                <a:latin typeface="Calibri"/>
                <a:cs typeface="Calibri"/>
              </a:rPr>
              <a:t> </a:t>
            </a:r>
            <a:r>
              <a:rPr sz="1456" spc="49" dirty="0">
                <a:solidFill>
                  <a:srgbClr val="5D5D5D"/>
                </a:solidFill>
                <a:latin typeface="Calibri"/>
                <a:cs typeface="Calibri"/>
              </a:rPr>
              <a:t>What</a:t>
            </a:r>
            <a:r>
              <a:rPr sz="1456" spc="44" dirty="0">
                <a:solidFill>
                  <a:srgbClr val="5D5D5D"/>
                </a:solidFill>
                <a:latin typeface="Calibri"/>
                <a:cs typeface="Calibri"/>
              </a:rPr>
              <a:t> </a:t>
            </a:r>
            <a:r>
              <a:rPr sz="1456" spc="141" dirty="0">
                <a:solidFill>
                  <a:srgbClr val="5D5D5D"/>
                </a:solidFill>
                <a:latin typeface="Calibri"/>
                <a:cs typeface="Calibri"/>
              </a:rPr>
              <a:t>do</a:t>
            </a:r>
            <a:r>
              <a:rPr sz="1456" spc="31" dirty="0">
                <a:solidFill>
                  <a:srgbClr val="5D5D5D"/>
                </a:solidFill>
                <a:latin typeface="Calibri"/>
                <a:cs typeface="Calibri"/>
              </a:rPr>
              <a:t> </a:t>
            </a:r>
            <a:r>
              <a:rPr sz="1456" spc="62" dirty="0">
                <a:solidFill>
                  <a:srgbClr val="5D5D5D"/>
                </a:solidFill>
                <a:latin typeface="Calibri"/>
                <a:cs typeface="Calibri"/>
              </a:rPr>
              <a:t>we</a:t>
            </a:r>
            <a:r>
              <a:rPr sz="1456" spc="53" dirty="0">
                <a:solidFill>
                  <a:srgbClr val="5D5D5D"/>
                </a:solidFill>
                <a:latin typeface="Calibri"/>
                <a:cs typeface="Calibri"/>
              </a:rPr>
              <a:t> </a:t>
            </a:r>
            <a:r>
              <a:rPr sz="1456" spc="93" dirty="0">
                <a:solidFill>
                  <a:srgbClr val="5D5D5D"/>
                </a:solidFill>
                <a:latin typeface="Calibri"/>
                <a:cs typeface="Calibri"/>
              </a:rPr>
              <a:t>hand</a:t>
            </a:r>
            <a:r>
              <a:rPr sz="1456" spc="40" dirty="0">
                <a:solidFill>
                  <a:srgbClr val="5D5D5D"/>
                </a:solidFill>
                <a:latin typeface="Calibri"/>
                <a:cs typeface="Calibri"/>
              </a:rPr>
              <a:t> </a:t>
            </a:r>
            <a:r>
              <a:rPr sz="1456" dirty="0">
                <a:solidFill>
                  <a:srgbClr val="5D5D5D"/>
                </a:solidFill>
                <a:latin typeface="Calibri"/>
                <a:cs typeface="Calibri"/>
              </a:rPr>
              <a:t>to</a:t>
            </a:r>
            <a:r>
              <a:rPr sz="1456" spc="53" dirty="0">
                <a:solidFill>
                  <a:srgbClr val="5D5D5D"/>
                </a:solidFill>
                <a:latin typeface="Calibri"/>
                <a:cs typeface="Calibri"/>
              </a:rPr>
              <a:t> </a:t>
            </a:r>
            <a:r>
              <a:rPr sz="1456" spc="44" dirty="0">
                <a:solidFill>
                  <a:srgbClr val="5D5D5D"/>
                </a:solidFill>
                <a:latin typeface="Calibri"/>
                <a:cs typeface="Calibri"/>
              </a:rPr>
              <a:t>the</a:t>
            </a:r>
            <a:r>
              <a:rPr sz="1456" spc="71" dirty="0">
                <a:solidFill>
                  <a:srgbClr val="5D5D5D"/>
                </a:solidFill>
                <a:latin typeface="Calibri"/>
                <a:cs typeface="Calibri"/>
              </a:rPr>
              <a:t> </a:t>
            </a:r>
            <a:r>
              <a:rPr sz="1456" spc="44" dirty="0">
                <a:solidFill>
                  <a:srgbClr val="5D5D5D"/>
                </a:solidFill>
                <a:latin typeface="Calibri"/>
                <a:cs typeface="Calibri"/>
              </a:rPr>
              <a:t>next</a:t>
            </a:r>
            <a:r>
              <a:rPr sz="1456" spc="75" dirty="0">
                <a:solidFill>
                  <a:srgbClr val="5D5D5D"/>
                </a:solidFill>
                <a:latin typeface="Calibri"/>
                <a:cs typeface="Calibri"/>
              </a:rPr>
              <a:t> </a:t>
            </a:r>
            <a:r>
              <a:rPr sz="1456" spc="57" dirty="0">
                <a:solidFill>
                  <a:srgbClr val="5D5D5D"/>
                </a:solidFill>
                <a:latin typeface="Calibri"/>
                <a:cs typeface="Calibri"/>
              </a:rPr>
              <a:t>generation?</a:t>
            </a:r>
            <a:endParaRPr sz="1456">
              <a:latin typeface="Calibri"/>
              <a:cs typeface="Calibri"/>
            </a:endParaRPr>
          </a:p>
          <a:p>
            <a:pPr marL="508774" marR="4483" lvl="1" indent="-164735">
              <a:lnSpc>
                <a:spcPct val="113900"/>
              </a:lnSpc>
              <a:spcBef>
                <a:spcPts val="371"/>
              </a:spcBef>
              <a:buFont typeface="Arial"/>
              <a:buChar char="•"/>
              <a:tabLst>
                <a:tab pos="509895" algn="l"/>
              </a:tabLst>
            </a:pPr>
            <a:r>
              <a:rPr sz="1456" b="1" spc="79" dirty="0">
                <a:solidFill>
                  <a:srgbClr val="5D5D5D"/>
                </a:solidFill>
                <a:latin typeface="Calibri"/>
                <a:cs typeface="Calibri"/>
              </a:rPr>
              <a:t>VALUE</a:t>
            </a:r>
            <a:r>
              <a:rPr sz="1456" spc="79" dirty="0">
                <a:solidFill>
                  <a:srgbClr val="5D5D5D"/>
                </a:solidFill>
                <a:latin typeface="Calibri"/>
                <a:cs typeface="Calibri"/>
              </a:rPr>
              <a:t>:</a:t>
            </a:r>
            <a:r>
              <a:rPr sz="1456" spc="9" dirty="0">
                <a:solidFill>
                  <a:srgbClr val="5D5D5D"/>
                </a:solidFill>
                <a:latin typeface="Calibri"/>
                <a:cs typeface="Calibri"/>
              </a:rPr>
              <a:t> </a:t>
            </a:r>
            <a:r>
              <a:rPr sz="1456" spc="49" dirty="0">
                <a:solidFill>
                  <a:srgbClr val="5D5D5D"/>
                </a:solidFill>
                <a:latin typeface="Calibri"/>
                <a:cs typeface="Calibri"/>
              </a:rPr>
              <a:t>What</a:t>
            </a:r>
            <a:r>
              <a:rPr sz="1456" spc="66" dirty="0">
                <a:solidFill>
                  <a:srgbClr val="5D5D5D"/>
                </a:solidFill>
                <a:latin typeface="Calibri"/>
                <a:cs typeface="Calibri"/>
              </a:rPr>
              <a:t> </a:t>
            </a:r>
            <a:r>
              <a:rPr sz="1456" spc="44" dirty="0">
                <a:solidFill>
                  <a:srgbClr val="5D5D5D"/>
                </a:solidFill>
                <a:latin typeface="Calibri"/>
                <a:cs typeface="Calibri"/>
              </a:rPr>
              <a:t>are</a:t>
            </a:r>
            <a:r>
              <a:rPr sz="1456" spc="57" dirty="0">
                <a:solidFill>
                  <a:srgbClr val="5D5D5D"/>
                </a:solidFill>
                <a:latin typeface="Calibri"/>
                <a:cs typeface="Calibri"/>
              </a:rPr>
              <a:t> we </a:t>
            </a:r>
            <a:r>
              <a:rPr sz="1456" spc="119" dirty="0">
                <a:solidFill>
                  <a:srgbClr val="5D5D5D"/>
                </a:solidFill>
                <a:latin typeface="Calibri"/>
                <a:cs typeface="Calibri"/>
              </a:rPr>
              <a:t>doing</a:t>
            </a:r>
            <a:r>
              <a:rPr sz="1456" spc="35" dirty="0">
                <a:solidFill>
                  <a:srgbClr val="5D5D5D"/>
                </a:solidFill>
                <a:latin typeface="Calibri"/>
                <a:cs typeface="Calibri"/>
              </a:rPr>
              <a:t> </a:t>
            </a:r>
            <a:r>
              <a:rPr sz="1456" dirty="0">
                <a:solidFill>
                  <a:srgbClr val="5D5D5D"/>
                </a:solidFill>
                <a:latin typeface="Calibri"/>
                <a:cs typeface="Calibri"/>
              </a:rPr>
              <a:t>that</a:t>
            </a:r>
            <a:r>
              <a:rPr sz="1456" spc="49" dirty="0">
                <a:solidFill>
                  <a:srgbClr val="5D5D5D"/>
                </a:solidFill>
                <a:latin typeface="Calibri"/>
                <a:cs typeface="Calibri"/>
              </a:rPr>
              <a:t> </a:t>
            </a:r>
            <a:r>
              <a:rPr sz="1456" dirty="0">
                <a:solidFill>
                  <a:srgbClr val="5D5D5D"/>
                </a:solidFill>
                <a:latin typeface="Calibri"/>
                <a:cs typeface="Calibri"/>
              </a:rPr>
              <a:t>works?</a:t>
            </a:r>
            <a:r>
              <a:rPr sz="1456" spc="40" dirty="0">
                <a:solidFill>
                  <a:srgbClr val="5D5D5D"/>
                </a:solidFill>
                <a:latin typeface="Calibri"/>
                <a:cs typeface="Calibri"/>
              </a:rPr>
              <a:t> </a:t>
            </a:r>
            <a:r>
              <a:rPr sz="1456" spc="49" dirty="0">
                <a:solidFill>
                  <a:srgbClr val="5D5D5D"/>
                </a:solidFill>
                <a:latin typeface="Calibri"/>
                <a:cs typeface="Calibri"/>
              </a:rPr>
              <a:t>What</a:t>
            </a:r>
            <a:r>
              <a:rPr sz="1456" spc="66" dirty="0">
                <a:solidFill>
                  <a:srgbClr val="5D5D5D"/>
                </a:solidFill>
                <a:latin typeface="Calibri"/>
                <a:cs typeface="Calibri"/>
              </a:rPr>
              <a:t> </a:t>
            </a:r>
            <a:r>
              <a:rPr sz="1456" spc="93" dirty="0">
                <a:solidFill>
                  <a:srgbClr val="5D5D5D"/>
                </a:solidFill>
                <a:latin typeface="Calibri"/>
                <a:cs typeface="Calibri"/>
              </a:rPr>
              <a:t>could</a:t>
            </a:r>
            <a:r>
              <a:rPr sz="1456" spc="31" dirty="0">
                <a:solidFill>
                  <a:srgbClr val="5D5D5D"/>
                </a:solidFill>
                <a:latin typeface="Calibri"/>
                <a:cs typeface="Calibri"/>
              </a:rPr>
              <a:t> </a:t>
            </a:r>
            <a:r>
              <a:rPr sz="1456" spc="124" dirty="0">
                <a:solidFill>
                  <a:srgbClr val="5D5D5D"/>
                </a:solidFill>
                <a:latin typeface="Calibri"/>
                <a:cs typeface="Calibri"/>
              </a:rPr>
              <a:t>be</a:t>
            </a:r>
            <a:r>
              <a:rPr sz="1456" spc="75" dirty="0">
                <a:solidFill>
                  <a:srgbClr val="5D5D5D"/>
                </a:solidFill>
                <a:latin typeface="Calibri"/>
                <a:cs typeface="Calibri"/>
              </a:rPr>
              <a:t> improved?</a:t>
            </a:r>
            <a:r>
              <a:rPr sz="1456" spc="22" dirty="0">
                <a:solidFill>
                  <a:srgbClr val="5D5D5D"/>
                </a:solidFill>
                <a:latin typeface="Calibri"/>
                <a:cs typeface="Calibri"/>
              </a:rPr>
              <a:t> </a:t>
            </a:r>
            <a:r>
              <a:rPr sz="1456" spc="53" dirty="0">
                <a:solidFill>
                  <a:srgbClr val="5D5D5D"/>
                </a:solidFill>
                <a:latin typeface="Calibri"/>
                <a:cs typeface="Calibri"/>
              </a:rPr>
              <a:t>What</a:t>
            </a:r>
            <a:r>
              <a:rPr sz="1456" spc="66" dirty="0">
                <a:solidFill>
                  <a:srgbClr val="5D5D5D"/>
                </a:solidFill>
                <a:latin typeface="Calibri"/>
                <a:cs typeface="Calibri"/>
              </a:rPr>
              <a:t> </a:t>
            </a:r>
            <a:r>
              <a:rPr sz="1456" spc="57" dirty="0">
                <a:solidFill>
                  <a:srgbClr val="5D5D5D"/>
                </a:solidFill>
                <a:latin typeface="Calibri"/>
                <a:cs typeface="Calibri"/>
              </a:rPr>
              <a:t>learnings 	</a:t>
            </a:r>
            <a:r>
              <a:rPr sz="1456" spc="79" dirty="0">
                <a:solidFill>
                  <a:srgbClr val="5D5D5D"/>
                </a:solidFill>
                <a:latin typeface="Calibri"/>
                <a:cs typeface="Calibri"/>
              </a:rPr>
              <a:t>can</a:t>
            </a:r>
            <a:r>
              <a:rPr sz="1456" spc="26" dirty="0">
                <a:solidFill>
                  <a:srgbClr val="5D5D5D"/>
                </a:solidFill>
                <a:latin typeface="Calibri"/>
                <a:cs typeface="Calibri"/>
              </a:rPr>
              <a:t> </a:t>
            </a:r>
            <a:r>
              <a:rPr sz="1456" spc="57" dirty="0">
                <a:solidFill>
                  <a:srgbClr val="5D5D5D"/>
                </a:solidFill>
                <a:latin typeface="Calibri"/>
                <a:cs typeface="Calibri"/>
              </a:rPr>
              <a:t>we</a:t>
            </a:r>
            <a:r>
              <a:rPr sz="1456" spc="44" dirty="0">
                <a:solidFill>
                  <a:srgbClr val="5D5D5D"/>
                </a:solidFill>
                <a:latin typeface="Calibri"/>
                <a:cs typeface="Calibri"/>
              </a:rPr>
              <a:t> </a:t>
            </a:r>
            <a:r>
              <a:rPr sz="1456" spc="53" dirty="0">
                <a:solidFill>
                  <a:srgbClr val="5D5D5D"/>
                </a:solidFill>
                <a:latin typeface="Calibri"/>
                <a:cs typeface="Calibri"/>
              </a:rPr>
              <a:t>draw</a:t>
            </a:r>
            <a:r>
              <a:rPr sz="1456" spc="22" dirty="0">
                <a:solidFill>
                  <a:srgbClr val="5D5D5D"/>
                </a:solidFill>
                <a:latin typeface="Calibri"/>
                <a:cs typeface="Calibri"/>
              </a:rPr>
              <a:t> </a:t>
            </a:r>
            <a:r>
              <a:rPr sz="1456" spc="-18" dirty="0">
                <a:solidFill>
                  <a:srgbClr val="5D5D5D"/>
                </a:solidFill>
                <a:latin typeface="Calibri"/>
                <a:cs typeface="Calibri"/>
              </a:rPr>
              <a:t>from?</a:t>
            </a:r>
            <a:endParaRPr sz="1456">
              <a:latin typeface="Calibri"/>
              <a:cs typeface="Calibri"/>
            </a:endParaRPr>
          </a:p>
          <a:p>
            <a:pPr marL="509335" lvl="1" indent="-164735">
              <a:spcBef>
                <a:spcPts val="604"/>
              </a:spcBef>
              <a:buFont typeface="Arial"/>
              <a:buChar char="•"/>
              <a:tabLst>
                <a:tab pos="509335" algn="l"/>
              </a:tabLst>
            </a:pPr>
            <a:r>
              <a:rPr sz="1456" b="1" spc="115" dirty="0">
                <a:solidFill>
                  <a:srgbClr val="5D5D5D"/>
                </a:solidFill>
                <a:latin typeface="Calibri"/>
                <a:cs typeface="Calibri"/>
              </a:rPr>
              <a:t>VANGUARD</a:t>
            </a:r>
            <a:r>
              <a:rPr sz="1456" b="1" spc="9" dirty="0">
                <a:solidFill>
                  <a:srgbClr val="5D5D5D"/>
                </a:solidFill>
                <a:latin typeface="Calibri"/>
                <a:cs typeface="Calibri"/>
              </a:rPr>
              <a:t> </a:t>
            </a:r>
            <a:r>
              <a:rPr sz="1456" b="1" spc="101" dirty="0">
                <a:solidFill>
                  <a:srgbClr val="5D5D5D"/>
                </a:solidFill>
                <a:latin typeface="Calibri"/>
                <a:cs typeface="Calibri"/>
              </a:rPr>
              <a:t>IDEAS</a:t>
            </a:r>
            <a:r>
              <a:rPr sz="1456" spc="101" dirty="0">
                <a:solidFill>
                  <a:srgbClr val="5D5D5D"/>
                </a:solidFill>
                <a:latin typeface="Calibri"/>
                <a:cs typeface="Calibri"/>
              </a:rPr>
              <a:t>:</a:t>
            </a:r>
            <a:r>
              <a:rPr sz="1456" spc="-9" dirty="0">
                <a:solidFill>
                  <a:srgbClr val="5D5D5D"/>
                </a:solidFill>
                <a:latin typeface="Calibri"/>
                <a:cs typeface="Calibri"/>
              </a:rPr>
              <a:t> </a:t>
            </a:r>
            <a:r>
              <a:rPr sz="1456" spc="53" dirty="0">
                <a:solidFill>
                  <a:srgbClr val="5D5D5D"/>
                </a:solidFill>
                <a:latin typeface="Calibri"/>
                <a:cs typeface="Calibri"/>
              </a:rPr>
              <a:t>What</a:t>
            </a:r>
            <a:r>
              <a:rPr sz="1456" spc="22" dirty="0">
                <a:solidFill>
                  <a:srgbClr val="5D5D5D"/>
                </a:solidFill>
                <a:latin typeface="Calibri"/>
                <a:cs typeface="Calibri"/>
              </a:rPr>
              <a:t> </a:t>
            </a:r>
            <a:r>
              <a:rPr sz="1456" spc="84" dirty="0">
                <a:solidFill>
                  <a:srgbClr val="5D5D5D"/>
                </a:solidFill>
                <a:latin typeface="Calibri"/>
                <a:cs typeface="Calibri"/>
              </a:rPr>
              <a:t>idea</a:t>
            </a:r>
            <a:r>
              <a:rPr sz="1456" spc="18" dirty="0">
                <a:solidFill>
                  <a:srgbClr val="5D5D5D"/>
                </a:solidFill>
                <a:latin typeface="Calibri"/>
                <a:cs typeface="Calibri"/>
              </a:rPr>
              <a:t> </a:t>
            </a:r>
            <a:r>
              <a:rPr sz="1456" spc="75" dirty="0">
                <a:solidFill>
                  <a:srgbClr val="5D5D5D"/>
                </a:solidFill>
                <a:latin typeface="Calibri"/>
                <a:cs typeface="Calibri"/>
              </a:rPr>
              <a:t>would</a:t>
            </a:r>
            <a:r>
              <a:rPr sz="1456" spc="18" dirty="0">
                <a:solidFill>
                  <a:srgbClr val="5D5D5D"/>
                </a:solidFill>
                <a:latin typeface="Calibri"/>
                <a:cs typeface="Calibri"/>
              </a:rPr>
              <a:t> </a:t>
            </a:r>
            <a:r>
              <a:rPr sz="1456" spc="124" dirty="0">
                <a:solidFill>
                  <a:srgbClr val="5D5D5D"/>
                </a:solidFill>
                <a:latin typeface="Calibri"/>
                <a:cs typeface="Calibri"/>
              </a:rPr>
              <a:t>be</a:t>
            </a:r>
            <a:r>
              <a:rPr sz="1456" spc="31" dirty="0">
                <a:solidFill>
                  <a:srgbClr val="5D5D5D"/>
                </a:solidFill>
                <a:latin typeface="Calibri"/>
                <a:cs typeface="Calibri"/>
              </a:rPr>
              <a:t> </a:t>
            </a:r>
            <a:r>
              <a:rPr sz="1456" spc="-9" dirty="0">
                <a:solidFill>
                  <a:srgbClr val="5D5D5D"/>
                </a:solidFill>
                <a:latin typeface="Calibri"/>
                <a:cs typeface="Calibri"/>
              </a:rPr>
              <a:t>transformative?</a:t>
            </a:r>
            <a:endParaRPr sz="1456">
              <a:latin typeface="Calibri"/>
              <a:cs typeface="Calibri"/>
            </a:endParaRPr>
          </a:p>
          <a:p>
            <a:pPr lvl="1">
              <a:lnSpc>
                <a:spcPct val="100000"/>
              </a:lnSpc>
              <a:buClr>
                <a:srgbClr val="5D5D5D"/>
              </a:buClr>
              <a:buFont typeface="Arial"/>
              <a:buChar char="•"/>
            </a:pPr>
            <a:endParaRPr sz="1765">
              <a:latin typeface="Calibri"/>
              <a:cs typeface="Calibri"/>
            </a:endParaRPr>
          </a:p>
          <a:p>
            <a:pPr lvl="1">
              <a:spcBef>
                <a:spcPts val="35"/>
              </a:spcBef>
              <a:buClr>
                <a:srgbClr val="5D5D5D"/>
              </a:buClr>
              <a:buFont typeface="Arial"/>
              <a:buChar char="•"/>
            </a:pPr>
            <a:endParaRPr sz="1588">
              <a:latin typeface="Calibri"/>
              <a:cs typeface="Calibri"/>
            </a:endParaRPr>
          </a:p>
          <a:p>
            <a:pPr marL="177623" indent="-166416">
              <a:buFont typeface="Arial"/>
              <a:buChar char="•"/>
              <a:tabLst>
                <a:tab pos="177623" algn="l"/>
              </a:tabLst>
            </a:pPr>
            <a:r>
              <a:rPr sz="1721" spc="101" dirty="0">
                <a:solidFill>
                  <a:srgbClr val="5D5D5D"/>
                </a:solidFill>
                <a:latin typeface="Calibri"/>
                <a:cs typeface="Calibri"/>
              </a:rPr>
              <a:t>Cross-</a:t>
            </a:r>
            <a:r>
              <a:rPr sz="1721" spc="106" dirty="0">
                <a:solidFill>
                  <a:srgbClr val="5D5D5D"/>
                </a:solidFill>
                <a:latin typeface="Calibri"/>
                <a:cs typeface="Calibri"/>
              </a:rPr>
              <a:t>Cutting</a:t>
            </a:r>
            <a:r>
              <a:rPr sz="1721" spc="71" dirty="0">
                <a:solidFill>
                  <a:srgbClr val="5D5D5D"/>
                </a:solidFill>
                <a:latin typeface="Calibri"/>
                <a:cs typeface="Calibri"/>
              </a:rPr>
              <a:t> </a:t>
            </a:r>
            <a:r>
              <a:rPr sz="1721" spc="84" dirty="0">
                <a:solidFill>
                  <a:srgbClr val="5D5D5D"/>
                </a:solidFill>
                <a:latin typeface="Calibri"/>
                <a:cs typeface="Calibri"/>
              </a:rPr>
              <a:t>Considerations</a:t>
            </a:r>
            <a:endParaRPr sz="1721">
              <a:latin typeface="Calibri"/>
              <a:cs typeface="Calibri"/>
            </a:endParaRPr>
          </a:p>
          <a:p>
            <a:pPr marL="509335" lvl="1" indent="-164735">
              <a:spcBef>
                <a:spcPts val="657"/>
              </a:spcBef>
              <a:buFont typeface="Arial"/>
              <a:buChar char="•"/>
              <a:tabLst>
                <a:tab pos="509335" algn="l"/>
              </a:tabLst>
            </a:pPr>
            <a:r>
              <a:rPr sz="1456" b="1" spc="88" dirty="0">
                <a:solidFill>
                  <a:srgbClr val="5D5D5D"/>
                </a:solidFill>
                <a:latin typeface="Calibri"/>
                <a:cs typeface="Calibri"/>
              </a:rPr>
              <a:t>CLIMATE</a:t>
            </a:r>
            <a:r>
              <a:rPr sz="1456" spc="88" dirty="0">
                <a:solidFill>
                  <a:srgbClr val="5D5D5D"/>
                </a:solidFill>
                <a:latin typeface="Calibri"/>
                <a:cs typeface="Calibri"/>
              </a:rPr>
              <a:t>:</a:t>
            </a:r>
            <a:r>
              <a:rPr sz="1456" spc="49" dirty="0">
                <a:solidFill>
                  <a:srgbClr val="5D5D5D"/>
                </a:solidFill>
                <a:latin typeface="Calibri"/>
                <a:cs typeface="Calibri"/>
              </a:rPr>
              <a:t> </a:t>
            </a:r>
            <a:r>
              <a:rPr sz="1456" spc="88" dirty="0">
                <a:solidFill>
                  <a:srgbClr val="5D5D5D"/>
                </a:solidFill>
                <a:latin typeface="Calibri"/>
                <a:cs typeface="Calibri"/>
              </a:rPr>
              <a:t>How </a:t>
            </a:r>
            <a:r>
              <a:rPr sz="1456" spc="101" dirty="0">
                <a:solidFill>
                  <a:srgbClr val="5D5D5D"/>
                </a:solidFill>
                <a:latin typeface="Calibri"/>
                <a:cs typeface="Calibri"/>
              </a:rPr>
              <a:t>does</a:t>
            </a:r>
            <a:r>
              <a:rPr sz="1456" spc="84" dirty="0">
                <a:solidFill>
                  <a:srgbClr val="5D5D5D"/>
                </a:solidFill>
                <a:latin typeface="Calibri"/>
                <a:cs typeface="Calibri"/>
              </a:rPr>
              <a:t> </a:t>
            </a:r>
            <a:r>
              <a:rPr sz="1456" spc="53" dirty="0">
                <a:solidFill>
                  <a:srgbClr val="5D5D5D"/>
                </a:solidFill>
                <a:latin typeface="Calibri"/>
                <a:cs typeface="Calibri"/>
              </a:rPr>
              <a:t>climate</a:t>
            </a:r>
            <a:r>
              <a:rPr sz="1456" spc="62" dirty="0">
                <a:solidFill>
                  <a:srgbClr val="5D5D5D"/>
                </a:solidFill>
                <a:latin typeface="Calibri"/>
                <a:cs typeface="Calibri"/>
              </a:rPr>
              <a:t> </a:t>
            </a:r>
            <a:r>
              <a:rPr sz="1456" spc="106" dirty="0">
                <a:solidFill>
                  <a:srgbClr val="5D5D5D"/>
                </a:solidFill>
                <a:latin typeface="Calibri"/>
                <a:cs typeface="Calibri"/>
              </a:rPr>
              <a:t>change</a:t>
            </a:r>
            <a:r>
              <a:rPr sz="1456" spc="79" dirty="0">
                <a:solidFill>
                  <a:srgbClr val="5D5D5D"/>
                </a:solidFill>
                <a:latin typeface="Calibri"/>
                <a:cs typeface="Calibri"/>
              </a:rPr>
              <a:t> </a:t>
            </a:r>
            <a:r>
              <a:rPr sz="1456" dirty="0">
                <a:solidFill>
                  <a:srgbClr val="5D5D5D"/>
                </a:solidFill>
                <a:latin typeface="Calibri"/>
                <a:cs typeface="Calibri"/>
              </a:rPr>
              <a:t>interact</a:t>
            </a:r>
            <a:r>
              <a:rPr sz="1456" spc="66" dirty="0">
                <a:solidFill>
                  <a:srgbClr val="5D5D5D"/>
                </a:solidFill>
                <a:latin typeface="Calibri"/>
                <a:cs typeface="Calibri"/>
              </a:rPr>
              <a:t> </a:t>
            </a:r>
            <a:r>
              <a:rPr sz="1456" dirty="0">
                <a:solidFill>
                  <a:srgbClr val="5D5D5D"/>
                </a:solidFill>
                <a:latin typeface="Calibri"/>
                <a:cs typeface="Calibri"/>
              </a:rPr>
              <a:t>with</a:t>
            </a:r>
            <a:r>
              <a:rPr sz="1456" spc="79" dirty="0">
                <a:solidFill>
                  <a:srgbClr val="5D5D5D"/>
                </a:solidFill>
                <a:latin typeface="Calibri"/>
                <a:cs typeface="Calibri"/>
              </a:rPr>
              <a:t> </a:t>
            </a:r>
            <a:r>
              <a:rPr sz="1456" spc="49" dirty="0">
                <a:solidFill>
                  <a:srgbClr val="5D5D5D"/>
                </a:solidFill>
                <a:latin typeface="Calibri"/>
                <a:cs typeface="Calibri"/>
              </a:rPr>
              <a:t>your</a:t>
            </a:r>
            <a:r>
              <a:rPr sz="1456" spc="79" dirty="0">
                <a:solidFill>
                  <a:srgbClr val="5D5D5D"/>
                </a:solidFill>
                <a:latin typeface="Calibri"/>
                <a:cs typeface="Calibri"/>
              </a:rPr>
              <a:t> </a:t>
            </a:r>
            <a:r>
              <a:rPr sz="1456" spc="49" dirty="0">
                <a:solidFill>
                  <a:srgbClr val="5D5D5D"/>
                </a:solidFill>
                <a:latin typeface="Calibri"/>
                <a:cs typeface="Calibri"/>
              </a:rPr>
              <a:t>topic?</a:t>
            </a:r>
            <a:endParaRPr sz="1456">
              <a:latin typeface="Calibri"/>
              <a:cs typeface="Calibri"/>
            </a:endParaRPr>
          </a:p>
          <a:p>
            <a:pPr marL="509335" lvl="1" indent="-164735">
              <a:spcBef>
                <a:spcPts val="604"/>
              </a:spcBef>
              <a:buFont typeface="Arial"/>
              <a:buChar char="•"/>
              <a:tabLst>
                <a:tab pos="509335" algn="l"/>
              </a:tabLst>
            </a:pPr>
            <a:r>
              <a:rPr sz="1456" b="1" spc="124" dirty="0">
                <a:solidFill>
                  <a:srgbClr val="5D5D5D"/>
                </a:solidFill>
                <a:latin typeface="Calibri"/>
                <a:cs typeface="Calibri"/>
              </a:rPr>
              <a:t>PEOPLE</a:t>
            </a:r>
            <a:r>
              <a:rPr sz="1456" spc="124" dirty="0">
                <a:solidFill>
                  <a:srgbClr val="5D5D5D"/>
                </a:solidFill>
                <a:latin typeface="Calibri"/>
                <a:cs typeface="Calibri"/>
              </a:rPr>
              <a:t>:</a:t>
            </a:r>
            <a:r>
              <a:rPr sz="1456" spc="44" dirty="0">
                <a:solidFill>
                  <a:srgbClr val="5D5D5D"/>
                </a:solidFill>
                <a:latin typeface="Calibri"/>
                <a:cs typeface="Calibri"/>
              </a:rPr>
              <a:t> </a:t>
            </a:r>
            <a:r>
              <a:rPr sz="1456" spc="88" dirty="0">
                <a:solidFill>
                  <a:srgbClr val="5D5D5D"/>
                </a:solidFill>
                <a:latin typeface="Calibri"/>
                <a:cs typeface="Calibri"/>
              </a:rPr>
              <a:t>How</a:t>
            </a:r>
            <a:r>
              <a:rPr sz="1456" spc="79" dirty="0">
                <a:solidFill>
                  <a:srgbClr val="5D5D5D"/>
                </a:solidFill>
                <a:latin typeface="Calibri"/>
                <a:cs typeface="Calibri"/>
              </a:rPr>
              <a:t> can</a:t>
            </a:r>
            <a:r>
              <a:rPr sz="1456" spc="71" dirty="0">
                <a:solidFill>
                  <a:srgbClr val="5D5D5D"/>
                </a:solidFill>
                <a:latin typeface="Calibri"/>
                <a:cs typeface="Calibri"/>
              </a:rPr>
              <a:t> </a:t>
            </a:r>
            <a:r>
              <a:rPr sz="1456" spc="62" dirty="0">
                <a:solidFill>
                  <a:srgbClr val="5D5D5D"/>
                </a:solidFill>
                <a:latin typeface="Calibri"/>
                <a:cs typeface="Calibri"/>
              </a:rPr>
              <a:t>we</a:t>
            </a:r>
            <a:r>
              <a:rPr sz="1456" spc="66" dirty="0">
                <a:solidFill>
                  <a:srgbClr val="5D5D5D"/>
                </a:solidFill>
                <a:latin typeface="Calibri"/>
                <a:cs typeface="Calibri"/>
              </a:rPr>
              <a:t> </a:t>
            </a:r>
            <a:r>
              <a:rPr sz="1456" dirty="0">
                <a:solidFill>
                  <a:srgbClr val="5D5D5D"/>
                </a:solidFill>
                <a:latin typeface="Calibri"/>
                <a:cs typeface="Calibri"/>
              </a:rPr>
              <a:t>better</a:t>
            </a:r>
            <a:r>
              <a:rPr sz="1456" spc="93" dirty="0">
                <a:solidFill>
                  <a:srgbClr val="5D5D5D"/>
                </a:solidFill>
                <a:latin typeface="Calibri"/>
                <a:cs typeface="Calibri"/>
              </a:rPr>
              <a:t> </a:t>
            </a:r>
            <a:r>
              <a:rPr sz="1456" spc="53" dirty="0">
                <a:solidFill>
                  <a:srgbClr val="5D5D5D"/>
                </a:solidFill>
                <a:latin typeface="Calibri"/>
                <a:cs typeface="Calibri"/>
              </a:rPr>
              <a:t>center</a:t>
            </a:r>
            <a:r>
              <a:rPr sz="1456" spc="88" dirty="0">
                <a:solidFill>
                  <a:srgbClr val="5D5D5D"/>
                </a:solidFill>
                <a:latin typeface="Calibri"/>
                <a:cs typeface="Calibri"/>
              </a:rPr>
              <a:t> </a:t>
            </a:r>
            <a:r>
              <a:rPr sz="1456" spc="101" dirty="0">
                <a:solidFill>
                  <a:srgbClr val="5D5D5D"/>
                </a:solidFill>
                <a:latin typeface="Calibri"/>
                <a:cs typeface="Calibri"/>
              </a:rPr>
              <a:t>people</a:t>
            </a:r>
            <a:r>
              <a:rPr sz="1456" spc="71" dirty="0">
                <a:solidFill>
                  <a:srgbClr val="5D5D5D"/>
                </a:solidFill>
                <a:latin typeface="Calibri"/>
                <a:cs typeface="Calibri"/>
              </a:rPr>
              <a:t> </a:t>
            </a:r>
            <a:r>
              <a:rPr sz="1456" spc="49" dirty="0">
                <a:solidFill>
                  <a:srgbClr val="5D5D5D"/>
                </a:solidFill>
                <a:latin typeface="Calibri"/>
                <a:cs typeface="Calibri"/>
              </a:rPr>
              <a:t>in</a:t>
            </a:r>
            <a:r>
              <a:rPr sz="1456" spc="57" dirty="0">
                <a:solidFill>
                  <a:srgbClr val="5D5D5D"/>
                </a:solidFill>
                <a:latin typeface="Calibri"/>
                <a:cs typeface="Calibri"/>
              </a:rPr>
              <a:t> </a:t>
            </a:r>
            <a:r>
              <a:rPr sz="1456" spc="62" dirty="0">
                <a:solidFill>
                  <a:srgbClr val="5D5D5D"/>
                </a:solidFill>
                <a:latin typeface="Calibri"/>
                <a:cs typeface="Calibri"/>
              </a:rPr>
              <a:t>our</a:t>
            </a:r>
            <a:r>
              <a:rPr sz="1456" spc="88" dirty="0">
                <a:solidFill>
                  <a:srgbClr val="5D5D5D"/>
                </a:solidFill>
                <a:latin typeface="Calibri"/>
                <a:cs typeface="Calibri"/>
              </a:rPr>
              <a:t> </a:t>
            </a:r>
            <a:r>
              <a:rPr sz="1456" dirty="0">
                <a:solidFill>
                  <a:srgbClr val="5D5D5D"/>
                </a:solidFill>
                <a:latin typeface="Calibri"/>
                <a:cs typeface="Calibri"/>
              </a:rPr>
              <a:t>efforts</a:t>
            </a:r>
            <a:r>
              <a:rPr sz="1456" spc="88" dirty="0">
                <a:solidFill>
                  <a:srgbClr val="5D5D5D"/>
                </a:solidFill>
                <a:latin typeface="Calibri"/>
                <a:cs typeface="Calibri"/>
              </a:rPr>
              <a:t> </a:t>
            </a:r>
            <a:r>
              <a:rPr sz="1456" spc="93" dirty="0">
                <a:solidFill>
                  <a:srgbClr val="5D5D5D"/>
                </a:solidFill>
                <a:latin typeface="Calibri"/>
                <a:cs typeface="Calibri"/>
              </a:rPr>
              <a:t>on</a:t>
            </a:r>
            <a:r>
              <a:rPr sz="1456" spc="71" dirty="0">
                <a:solidFill>
                  <a:srgbClr val="5D5D5D"/>
                </a:solidFill>
                <a:latin typeface="Calibri"/>
                <a:cs typeface="Calibri"/>
              </a:rPr>
              <a:t> </a:t>
            </a:r>
            <a:r>
              <a:rPr sz="1456" dirty="0">
                <a:solidFill>
                  <a:srgbClr val="5D5D5D"/>
                </a:solidFill>
                <a:latin typeface="Calibri"/>
                <a:cs typeface="Calibri"/>
              </a:rPr>
              <a:t>this</a:t>
            </a:r>
            <a:r>
              <a:rPr sz="1456" spc="75" dirty="0">
                <a:solidFill>
                  <a:srgbClr val="5D5D5D"/>
                </a:solidFill>
                <a:latin typeface="Calibri"/>
                <a:cs typeface="Calibri"/>
              </a:rPr>
              <a:t> </a:t>
            </a:r>
            <a:r>
              <a:rPr sz="1456" spc="49" dirty="0">
                <a:solidFill>
                  <a:srgbClr val="5D5D5D"/>
                </a:solidFill>
                <a:latin typeface="Calibri"/>
                <a:cs typeface="Calibri"/>
              </a:rPr>
              <a:t>topic?</a:t>
            </a:r>
            <a:endParaRPr sz="1456">
              <a:latin typeface="Calibri"/>
              <a:cs typeface="Calibri"/>
            </a:endParaRPr>
          </a:p>
          <a:p>
            <a:pPr marL="509335" lvl="1" indent="-164735">
              <a:spcBef>
                <a:spcPts val="613"/>
              </a:spcBef>
              <a:buFont typeface="Arial"/>
              <a:buChar char="•"/>
              <a:tabLst>
                <a:tab pos="509335" algn="l"/>
              </a:tabLst>
            </a:pPr>
            <a:r>
              <a:rPr sz="1456" b="1" spc="79" dirty="0">
                <a:solidFill>
                  <a:srgbClr val="5D5D5D"/>
                </a:solidFill>
                <a:latin typeface="Calibri"/>
                <a:cs typeface="Calibri"/>
              </a:rPr>
              <a:t>LIVING</a:t>
            </a:r>
            <a:r>
              <a:rPr sz="1456" b="1" spc="13" dirty="0">
                <a:solidFill>
                  <a:srgbClr val="5D5D5D"/>
                </a:solidFill>
                <a:latin typeface="Calibri"/>
                <a:cs typeface="Calibri"/>
              </a:rPr>
              <a:t> </a:t>
            </a:r>
            <a:r>
              <a:rPr sz="1456" b="1" spc="132" dirty="0">
                <a:solidFill>
                  <a:srgbClr val="5D5D5D"/>
                </a:solidFill>
                <a:latin typeface="Calibri"/>
                <a:cs typeface="Calibri"/>
              </a:rPr>
              <a:t>RESOURCES</a:t>
            </a:r>
            <a:r>
              <a:rPr sz="1456" spc="132" dirty="0">
                <a:solidFill>
                  <a:srgbClr val="5D5D5D"/>
                </a:solidFill>
                <a:latin typeface="Calibri"/>
                <a:cs typeface="Calibri"/>
              </a:rPr>
              <a:t>:</a:t>
            </a:r>
            <a:r>
              <a:rPr sz="1456" spc="13" dirty="0">
                <a:solidFill>
                  <a:srgbClr val="5D5D5D"/>
                </a:solidFill>
                <a:latin typeface="Calibri"/>
                <a:cs typeface="Calibri"/>
              </a:rPr>
              <a:t> </a:t>
            </a:r>
            <a:r>
              <a:rPr sz="1456" spc="88" dirty="0">
                <a:solidFill>
                  <a:srgbClr val="5D5D5D"/>
                </a:solidFill>
                <a:latin typeface="Calibri"/>
                <a:cs typeface="Calibri"/>
              </a:rPr>
              <a:t>How</a:t>
            </a:r>
            <a:r>
              <a:rPr sz="1456" spc="49" dirty="0">
                <a:solidFill>
                  <a:srgbClr val="5D5D5D"/>
                </a:solidFill>
                <a:latin typeface="Calibri"/>
                <a:cs typeface="Calibri"/>
              </a:rPr>
              <a:t> </a:t>
            </a:r>
            <a:r>
              <a:rPr sz="1456" spc="79" dirty="0">
                <a:solidFill>
                  <a:srgbClr val="5D5D5D"/>
                </a:solidFill>
                <a:latin typeface="Calibri"/>
                <a:cs typeface="Calibri"/>
              </a:rPr>
              <a:t>can</a:t>
            </a:r>
            <a:r>
              <a:rPr sz="1456" spc="40" dirty="0">
                <a:solidFill>
                  <a:srgbClr val="5D5D5D"/>
                </a:solidFill>
                <a:latin typeface="Calibri"/>
                <a:cs typeface="Calibri"/>
              </a:rPr>
              <a:t> </a:t>
            </a:r>
            <a:r>
              <a:rPr sz="1456" spc="49" dirty="0">
                <a:solidFill>
                  <a:srgbClr val="5D5D5D"/>
                </a:solidFill>
                <a:latin typeface="Calibri"/>
                <a:cs typeface="Calibri"/>
              </a:rPr>
              <a:t>your</a:t>
            </a:r>
            <a:r>
              <a:rPr sz="1456" spc="26" dirty="0">
                <a:solidFill>
                  <a:srgbClr val="5D5D5D"/>
                </a:solidFill>
                <a:latin typeface="Calibri"/>
                <a:cs typeface="Calibri"/>
              </a:rPr>
              <a:t> </a:t>
            </a:r>
            <a:r>
              <a:rPr sz="1456" spc="71" dirty="0">
                <a:solidFill>
                  <a:srgbClr val="5D5D5D"/>
                </a:solidFill>
                <a:latin typeface="Calibri"/>
                <a:cs typeface="Calibri"/>
              </a:rPr>
              <a:t>topic</a:t>
            </a:r>
            <a:r>
              <a:rPr sz="1456" spc="26" dirty="0">
                <a:solidFill>
                  <a:srgbClr val="5D5D5D"/>
                </a:solidFill>
                <a:latin typeface="Calibri"/>
                <a:cs typeface="Calibri"/>
              </a:rPr>
              <a:t> </a:t>
            </a:r>
            <a:r>
              <a:rPr sz="1456" spc="71" dirty="0">
                <a:solidFill>
                  <a:srgbClr val="5D5D5D"/>
                </a:solidFill>
                <a:latin typeface="Calibri"/>
                <a:cs typeface="Calibri"/>
              </a:rPr>
              <a:t>maximize</a:t>
            </a:r>
            <a:r>
              <a:rPr sz="1456" spc="26" dirty="0">
                <a:solidFill>
                  <a:srgbClr val="5D5D5D"/>
                </a:solidFill>
                <a:latin typeface="Calibri"/>
                <a:cs typeface="Calibri"/>
              </a:rPr>
              <a:t> </a:t>
            </a:r>
            <a:r>
              <a:rPr sz="1456" spc="62" dirty="0">
                <a:solidFill>
                  <a:srgbClr val="5D5D5D"/>
                </a:solidFill>
                <a:latin typeface="Calibri"/>
                <a:cs typeface="Calibri"/>
              </a:rPr>
              <a:t>living</a:t>
            </a:r>
            <a:r>
              <a:rPr sz="1456" spc="31" dirty="0">
                <a:solidFill>
                  <a:srgbClr val="5D5D5D"/>
                </a:solidFill>
                <a:latin typeface="Calibri"/>
                <a:cs typeface="Calibri"/>
              </a:rPr>
              <a:t> </a:t>
            </a:r>
            <a:r>
              <a:rPr sz="1456" spc="62" dirty="0">
                <a:solidFill>
                  <a:srgbClr val="5D5D5D"/>
                </a:solidFill>
                <a:latin typeface="Calibri"/>
                <a:cs typeface="Calibri"/>
              </a:rPr>
              <a:t>resource</a:t>
            </a:r>
            <a:r>
              <a:rPr sz="1456" spc="40" dirty="0">
                <a:solidFill>
                  <a:srgbClr val="5D5D5D"/>
                </a:solidFill>
                <a:latin typeface="Calibri"/>
                <a:cs typeface="Calibri"/>
              </a:rPr>
              <a:t> </a:t>
            </a:r>
            <a:r>
              <a:rPr sz="1456" spc="53" dirty="0">
                <a:solidFill>
                  <a:srgbClr val="5D5D5D"/>
                </a:solidFill>
                <a:latin typeface="Calibri"/>
                <a:cs typeface="Calibri"/>
              </a:rPr>
              <a:t>impacts?</a:t>
            </a:r>
            <a:endParaRPr sz="1456">
              <a:latin typeface="Calibri"/>
              <a:cs typeface="Calibri"/>
            </a:endParaRPr>
          </a:p>
        </p:txBody>
      </p:sp>
      <p:pic>
        <p:nvPicPr>
          <p:cNvPr id="4" name="object 4"/>
          <p:cNvPicPr/>
          <p:nvPr/>
        </p:nvPicPr>
        <p:blipFill>
          <a:blip r:embed="rId3" cstate="print"/>
          <a:stretch>
            <a:fillRect/>
          </a:stretch>
        </p:blipFill>
        <p:spPr>
          <a:xfrm>
            <a:off x="3072653" y="5489089"/>
            <a:ext cx="3000038" cy="340210"/>
          </a:xfrm>
          <a:prstGeom prst="rect">
            <a:avLst/>
          </a:prstGeom>
        </p:spPr>
      </p:pic>
      <p:sp>
        <p:nvSpPr>
          <p:cNvPr id="6" name="object 6"/>
          <p:cNvSpPr txBox="1"/>
          <p:nvPr/>
        </p:nvSpPr>
        <p:spPr>
          <a:xfrm>
            <a:off x="7477490" y="1665677"/>
            <a:ext cx="880222" cy="405975"/>
          </a:xfrm>
          <a:prstGeom prst="rect">
            <a:avLst/>
          </a:prstGeom>
        </p:spPr>
        <p:txBody>
          <a:bodyPr vert="horz" wrap="square" lIns="0" tIns="11206" rIns="0" bIns="0" rtlCol="0">
            <a:spAutoFit/>
          </a:bodyPr>
          <a:lstStyle/>
          <a:p>
            <a:pPr marL="11206" marR="4483" indent="92453">
              <a:lnSpc>
                <a:spcPct val="102099"/>
              </a:lnSpc>
              <a:spcBef>
                <a:spcPts val="88"/>
              </a:spcBef>
            </a:pPr>
            <a:r>
              <a:rPr sz="1279" b="1" spc="40" dirty="0">
                <a:solidFill>
                  <a:srgbClr val="FFFFFF"/>
                </a:solidFill>
                <a:latin typeface="Calibri"/>
                <a:cs typeface="Calibri"/>
              </a:rPr>
              <a:t>Breakout </a:t>
            </a:r>
            <a:r>
              <a:rPr sz="1279" b="1" spc="53" dirty="0">
                <a:solidFill>
                  <a:srgbClr val="FFFFFF"/>
                </a:solidFill>
                <a:latin typeface="Calibri"/>
                <a:cs typeface="Calibri"/>
              </a:rPr>
              <a:t>Discussion!</a:t>
            </a:r>
            <a:endParaRPr sz="1279" dirty="0">
              <a:latin typeface="Calibri"/>
              <a:cs typeface="Calibri"/>
            </a:endParaRPr>
          </a:p>
        </p:txBody>
      </p:sp>
      <p:sp>
        <p:nvSpPr>
          <p:cNvPr id="7" name="object 7"/>
          <p:cNvSpPr txBox="1">
            <a:spLocks noGrp="1"/>
          </p:cNvSpPr>
          <p:nvPr>
            <p:ph type="dt" sz="half" idx="6"/>
          </p:nvPr>
        </p:nvSpPr>
        <p:spPr>
          <a:xfrm>
            <a:off x="755386" y="6363796"/>
            <a:ext cx="321161" cy="179070"/>
          </a:xfrm>
          <a:prstGeom prst="rect">
            <a:avLst/>
          </a:prstGeom>
        </p:spPr>
        <p:txBody>
          <a:bodyPr vert="horz" wrap="square" lIns="0" tIns="0" rIns="0" bIns="0" rtlCol="0">
            <a:spAutoFit/>
          </a:bodyPr>
          <a:lstStyle>
            <a:defPPr>
              <a:defRPr kern="0"/>
            </a:defPPr>
            <a:lvl1pPr>
              <a:defRPr sz="1000" b="0" i="0">
                <a:solidFill>
                  <a:schemeClr val="bg1"/>
                </a:solidFill>
                <a:latin typeface="Calibri"/>
                <a:cs typeface="Calibri"/>
              </a:defRPr>
            </a:lvl1pPr>
          </a:lstStyle>
          <a:p>
            <a:pPr marL="11206">
              <a:spcBef>
                <a:spcPts val="53"/>
              </a:spcBef>
            </a:pPr>
            <a:r>
              <a:rPr lang="en-US" spc="40">
                <a:solidFill>
                  <a:srgbClr val="7E7E7E"/>
                </a:solidFill>
              </a:rPr>
              <a:t>2023</a:t>
            </a:r>
            <a:endParaRPr spc="35" dirty="0">
              <a:solidFill>
                <a:srgbClr val="7E7E7E"/>
              </a:solidFill>
            </a:endParaRPr>
          </a:p>
        </p:txBody>
      </p:sp>
      <p:sp>
        <p:nvSpPr>
          <p:cNvPr id="8" name="object 8"/>
          <p:cNvSpPr txBox="1">
            <a:spLocks noGrp="1"/>
          </p:cNvSpPr>
          <p:nvPr>
            <p:ph type="sldNum" sz="quarter" idx="7"/>
          </p:nvPr>
        </p:nvSpPr>
        <p:spPr>
          <a:xfrm>
            <a:off x="9107480" y="6363796"/>
            <a:ext cx="235289" cy="179070"/>
          </a:xfrm>
          <a:prstGeom prst="rect">
            <a:avLst/>
          </a:prstGeom>
        </p:spPr>
        <p:txBody>
          <a:bodyPr vert="horz" wrap="square" lIns="0" tIns="0" rIns="0" bIns="0" rtlCol="0">
            <a:spAutoFit/>
          </a:bodyPr>
          <a:lstStyle>
            <a:defPPr>
              <a:defRPr kern="0"/>
            </a:defPPr>
            <a:lvl1pPr>
              <a:defRPr sz="1000" b="0" i="0">
                <a:solidFill>
                  <a:srgbClr val="7E7E7E"/>
                </a:solidFill>
                <a:latin typeface="Calibri"/>
                <a:cs typeface="Calibri"/>
              </a:defRPr>
            </a:lvl1pPr>
          </a:lstStyle>
          <a:p>
            <a:pPr marL="111125">
              <a:spcBef>
                <a:spcPts val="60"/>
              </a:spcBef>
            </a:pPr>
            <a:fld id="{81D60167-4931-47E6-BA6A-407CBD079E47}" type="slidenum">
              <a:rPr lang="en-US" spc="65" smtClean="0"/>
              <a:pPr marL="111125">
                <a:spcBef>
                  <a:spcPts val="60"/>
                </a:spcBef>
              </a:pPr>
              <a:t>8</a:t>
            </a:fld>
            <a:endParaRPr spc="3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9162" y="561634"/>
            <a:ext cx="6958853" cy="690687"/>
          </a:xfrm>
          <a:prstGeom prst="rect">
            <a:avLst/>
          </a:prstGeom>
        </p:spPr>
        <p:txBody>
          <a:bodyPr vert="horz" wrap="square" lIns="0" tIns="13447" rIns="0" bIns="0" rtlCol="0" anchor="ctr">
            <a:spAutoFit/>
          </a:bodyPr>
          <a:lstStyle/>
          <a:p>
            <a:pPr marL="11206">
              <a:lnSpc>
                <a:spcPct val="100000"/>
              </a:lnSpc>
              <a:spcBef>
                <a:spcPts val="106"/>
              </a:spcBef>
            </a:pPr>
            <a:r>
              <a:rPr dirty="0"/>
              <a:t>PROPOSED</a:t>
            </a:r>
            <a:r>
              <a:rPr spc="221" dirty="0"/>
              <a:t> </a:t>
            </a:r>
            <a:r>
              <a:rPr spc="-9" dirty="0"/>
              <a:t>WORKPLAN</a:t>
            </a:r>
          </a:p>
        </p:txBody>
      </p:sp>
      <p:sp>
        <p:nvSpPr>
          <p:cNvPr id="3" name="object 3"/>
          <p:cNvSpPr txBox="1"/>
          <p:nvPr/>
        </p:nvSpPr>
        <p:spPr>
          <a:xfrm>
            <a:off x="806376" y="1960112"/>
            <a:ext cx="5307666" cy="806970"/>
          </a:xfrm>
          <a:prstGeom prst="rect">
            <a:avLst/>
          </a:prstGeom>
        </p:spPr>
        <p:txBody>
          <a:bodyPr vert="horz" wrap="square" lIns="0" tIns="11766" rIns="0" bIns="0" rtlCol="0">
            <a:spAutoFit/>
          </a:bodyPr>
          <a:lstStyle/>
          <a:p>
            <a:pPr marL="11206">
              <a:lnSpc>
                <a:spcPts val="1707"/>
              </a:lnSpc>
              <a:spcBef>
                <a:spcPts val="93"/>
              </a:spcBef>
            </a:pPr>
            <a:r>
              <a:rPr sz="1456" b="1" spc="71" dirty="0">
                <a:solidFill>
                  <a:srgbClr val="5D5D5D"/>
                </a:solidFill>
                <a:latin typeface="Calibri"/>
                <a:cs typeface="Calibri"/>
              </a:rPr>
              <a:t>November-</a:t>
            </a:r>
            <a:r>
              <a:rPr sz="1456" b="1" spc="88" dirty="0">
                <a:solidFill>
                  <a:srgbClr val="5D5D5D"/>
                </a:solidFill>
                <a:latin typeface="Calibri"/>
                <a:cs typeface="Calibri"/>
              </a:rPr>
              <a:t>December</a:t>
            </a:r>
            <a:endParaRPr sz="1456">
              <a:latin typeface="Calibri"/>
              <a:cs typeface="Calibri"/>
            </a:endParaRPr>
          </a:p>
          <a:p>
            <a:pPr marL="509335" indent="-164735">
              <a:lnSpc>
                <a:spcPts val="1460"/>
              </a:lnSpc>
              <a:buFont typeface="Arial"/>
              <a:buChar char="•"/>
              <a:tabLst>
                <a:tab pos="509335" algn="l"/>
              </a:tabLst>
            </a:pPr>
            <a:r>
              <a:rPr sz="1279" spc="79" dirty="0">
                <a:solidFill>
                  <a:srgbClr val="5D5D5D"/>
                </a:solidFill>
                <a:latin typeface="Calibri"/>
                <a:cs typeface="Calibri"/>
              </a:rPr>
              <a:t>Small</a:t>
            </a:r>
            <a:r>
              <a:rPr sz="1279" spc="40" dirty="0">
                <a:solidFill>
                  <a:srgbClr val="5D5D5D"/>
                </a:solidFill>
                <a:latin typeface="Calibri"/>
                <a:cs typeface="Calibri"/>
              </a:rPr>
              <a:t> </a:t>
            </a:r>
            <a:r>
              <a:rPr sz="1279" spc="101" dirty="0">
                <a:solidFill>
                  <a:srgbClr val="5D5D5D"/>
                </a:solidFill>
                <a:latin typeface="Calibri"/>
                <a:cs typeface="Calibri"/>
              </a:rPr>
              <a:t>groups</a:t>
            </a:r>
            <a:r>
              <a:rPr sz="1279" spc="53" dirty="0">
                <a:solidFill>
                  <a:srgbClr val="5D5D5D"/>
                </a:solidFill>
                <a:latin typeface="Calibri"/>
                <a:cs typeface="Calibri"/>
              </a:rPr>
              <a:t> </a:t>
            </a:r>
            <a:r>
              <a:rPr sz="1279" spc="88" dirty="0">
                <a:solidFill>
                  <a:srgbClr val="5D5D5D"/>
                </a:solidFill>
                <a:latin typeface="Calibri"/>
                <a:cs typeface="Calibri"/>
              </a:rPr>
              <a:t>convene</a:t>
            </a:r>
            <a:r>
              <a:rPr sz="1279" spc="35" dirty="0">
                <a:solidFill>
                  <a:srgbClr val="5D5D5D"/>
                </a:solidFill>
                <a:latin typeface="Calibri"/>
                <a:cs typeface="Calibri"/>
              </a:rPr>
              <a:t> </a:t>
            </a:r>
            <a:r>
              <a:rPr sz="1279" spc="53" dirty="0">
                <a:solidFill>
                  <a:srgbClr val="5D5D5D"/>
                </a:solidFill>
                <a:latin typeface="Calibri"/>
                <a:cs typeface="Calibri"/>
              </a:rPr>
              <a:t>to </a:t>
            </a:r>
            <a:r>
              <a:rPr sz="1279" spc="115" dirty="0">
                <a:solidFill>
                  <a:srgbClr val="5D5D5D"/>
                </a:solidFill>
                <a:latin typeface="Calibri"/>
                <a:cs typeface="Calibri"/>
              </a:rPr>
              <a:t>guide</a:t>
            </a:r>
            <a:r>
              <a:rPr sz="1279" spc="49" dirty="0">
                <a:solidFill>
                  <a:srgbClr val="5D5D5D"/>
                </a:solidFill>
                <a:latin typeface="Calibri"/>
                <a:cs typeface="Calibri"/>
              </a:rPr>
              <a:t> </a:t>
            </a:r>
            <a:r>
              <a:rPr sz="1279" dirty="0">
                <a:solidFill>
                  <a:srgbClr val="5D5D5D"/>
                </a:solidFill>
                <a:latin typeface="Calibri"/>
                <a:cs typeface="Calibri"/>
              </a:rPr>
              <a:t>full</a:t>
            </a:r>
            <a:r>
              <a:rPr sz="1279" spc="57" dirty="0">
                <a:solidFill>
                  <a:srgbClr val="5D5D5D"/>
                </a:solidFill>
                <a:latin typeface="Calibri"/>
                <a:cs typeface="Calibri"/>
              </a:rPr>
              <a:t> </a:t>
            </a:r>
            <a:r>
              <a:rPr sz="1279" spc="71" dirty="0">
                <a:solidFill>
                  <a:srgbClr val="5D5D5D"/>
                </a:solidFill>
                <a:latin typeface="Calibri"/>
                <a:cs typeface="Calibri"/>
              </a:rPr>
              <a:t>committee</a:t>
            </a:r>
            <a:r>
              <a:rPr sz="1279" spc="49" dirty="0">
                <a:solidFill>
                  <a:srgbClr val="5D5D5D"/>
                </a:solidFill>
                <a:latin typeface="Calibri"/>
                <a:cs typeface="Calibri"/>
              </a:rPr>
              <a:t> </a:t>
            </a:r>
            <a:r>
              <a:rPr sz="1279" spc="62" dirty="0">
                <a:solidFill>
                  <a:srgbClr val="5D5D5D"/>
                </a:solidFill>
                <a:latin typeface="Calibri"/>
                <a:cs typeface="Calibri"/>
              </a:rPr>
              <a:t>discussion.</a:t>
            </a:r>
            <a:endParaRPr sz="1279">
              <a:latin typeface="Calibri"/>
              <a:cs typeface="Calibri"/>
            </a:endParaRPr>
          </a:p>
          <a:p>
            <a:pPr marL="509335" indent="-164735">
              <a:lnSpc>
                <a:spcPts val="1465"/>
              </a:lnSpc>
              <a:buFont typeface="Arial"/>
              <a:buChar char="•"/>
              <a:tabLst>
                <a:tab pos="509335" algn="l"/>
              </a:tabLst>
            </a:pPr>
            <a:r>
              <a:rPr sz="1279" b="1" u="sng" spc="40" dirty="0">
                <a:solidFill>
                  <a:srgbClr val="5D5D5D"/>
                </a:solidFill>
                <a:uFill>
                  <a:solidFill>
                    <a:srgbClr val="5D5D5D"/>
                  </a:solidFill>
                </a:uFill>
                <a:latin typeface="Calibri"/>
                <a:cs typeface="Calibri"/>
              </a:rPr>
              <a:t>Recruit</a:t>
            </a:r>
            <a:r>
              <a:rPr sz="1279" b="1" u="sng" spc="22" dirty="0">
                <a:solidFill>
                  <a:srgbClr val="5D5D5D"/>
                </a:solidFill>
                <a:uFill>
                  <a:solidFill>
                    <a:srgbClr val="5D5D5D"/>
                  </a:solidFill>
                </a:uFill>
                <a:latin typeface="Calibri"/>
                <a:cs typeface="Calibri"/>
              </a:rPr>
              <a:t> </a:t>
            </a:r>
            <a:r>
              <a:rPr sz="1279" b="1" u="sng" spc="49" dirty="0">
                <a:solidFill>
                  <a:srgbClr val="5D5D5D"/>
                </a:solidFill>
                <a:uFill>
                  <a:solidFill>
                    <a:srgbClr val="5D5D5D"/>
                  </a:solidFill>
                </a:uFill>
                <a:latin typeface="Calibri"/>
                <a:cs typeface="Calibri"/>
              </a:rPr>
              <a:t>experts</a:t>
            </a:r>
            <a:r>
              <a:rPr sz="1279" b="1" u="sng" spc="31" dirty="0">
                <a:solidFill>
                  <a:srgbClr val="5D5D5D"/>
                </a:solidFill>
                <a:uFill>
                  <a:solidFill>
                    <a:srgbClr val="5D5D5D"/>
                  </a:solidFill>
                </a:uFill>
                <a:latin typeface="Calibri"/>
                <a:cs typeface="Calibri"/>
              </a:rPr>
              <a:t> </a:t>
            </a:r>
            <a:r>
              <a:rPr sz="1279" b="1" u="sng" spc="62" dirty="0">
                <a:solidFill>
                  <a:srgbClr val="5D5D5D"/>
                </a:solidFill>
                <a:uFill>
                  <a:solidFill>
                    <a:srgbClr val="5D5D5D"/>
                  </a:solidFill>
                </a:uFill>
                <a:latin typeface="Calibri"/>
                <a:cs typeface="Calibri"/>
              </a:rPr>
              <a:t>outside</a:t>
            </a:r>
            <a:r>
              <a:rPr sz="1279" b="1" u="sng" spc="18" dirty="0">
                <a:solidFill>
                  <a:srgbClr val="5D5D5D"/>
                </a:solidFill>
                <a:uFill>
                  <a:solidFill>
                    <a:srgbClr val="5D5D5D"/>
                  </a:solidFill>
                </a:uFill>
                <a:latin typeface="Calibri"/>
                <a:cs typeface="Calibri"/>
              </a:rPr>
              <a:t> </a:t>
            </a:r>
            <a:r>
              <a:rPr sz="1279" b="1" u="sng" spc="49" dirty="0">
                <a:solidFill>
                  <a:srgbClr val="5D5D5D"/>
                </a:solidFill>
                <a:uFill>
                  <a:solidFill>
                    <a:srgbClr val="5D5D5D"/>
                  </a:solidFill>
                </a:uFill>
                <a:latin typeface="Calibri"/>
                <a:cs typeface="Calibri"/>
              </a:rPr>
              <a:t>of</a:t>
            </a:r>
            <a:r>
              <a:rPr sz="1279" b="1" u="sng" spc="62" dirty="0">
                <a:solidFill>
                  <a:srgbClr val="5D5D5D"/>
                </a:solidFill>
                <a:uFill>
                  <a:solidFill>
                    <a:srgbClr val="5D5D5D"/>
                  </a:solidFill>
                </a:uFill>
                <a:latin typeface="Calibri"/>
                <a:cs typeface="Calibri"/>
              </a:rPr>
              <a:t> </a:t>
            </a:r>
            <a:r>
              <a:rPr sz="1279" b="1" u="sng" spc="53" dirty="0">
                <a:solidFill>
                  <a:srgbClr val="5D5D5D"/>
                </a:solidFill>
                <a:uFill>
                  <a:solidFill>
                    <a:srgbClr val="5D5D5D"/>
                  </a:solidFill>
                </a:uFill>
                <a:latin typeface="Calibri"/>
                <a:cs typeface="Calibri"/>
              </a:rPr>
              <a:t>the</a:t>
            </a:r>
            <a:r>
              <a:rPr sz="1279" b="1" u="sng" spc="18" dirty="0">
                <a:solidFill>
                  <a:srgbClr val="5D5D5D"/>
                </a:solidFill>
                <a:uFill>
                  <a:solidFill>
                    <a:srgbClr val="5D5D5D"/>
                  </a:solidFill>
                </a:uFill>
                <a:latin typeface="Calibri"/>
                <a:cs typeface="Calibri"/>
              </a:rPr>
              <a:t> </a:t>
            </a:r>
            <a:r>
              <a:rPr sz="1279" b="1" u="sng" spc="62" dirty="0">
                <a:solidFill>
                  <a:srgbClr val="5D5D5D"/>
                </a:solidFill>
                <a:uFill>
                  <a:solidFill>
                    <a:srgbClr val="5D5D5D"/>
                  </a:solidFill>
                </a:uFill>
                <a:latin typeface="Calibri"/>
                <a:cs typeface="Calibri"/>
              </a:rPr>
              <a:t>steering</a:t>
            </a:r>
            <a:r>
              <a:rPr sz="1279" b="1" u="sng" spc="9" dirty="0">
                <a:solidFill>
                  <a:srgbClr val="5D5D5D"/>
                </a:solidFill>
                <a:uFill>
                  <a:solidFill>
                    <a:srgbClr val="5D5D5D"/>
                  </a:solidFill>
                </a:uFill>
                <a:latin typeface="Calibri"/>
                <a:cs typeface="Calibri"/>
              </a:rPr>
              <a:t> </a:t>
            </a:r>
            <a:r>
              <a:rPr sz="1279" b="1" u="sng" spc="62" dirty="0">
                <a:solidFill>
                  <a:srgbClr val="5D5D5D"/>
                </a:solidFill>
                <a:uFill>
                  <a:solidFill>
                    <a:srgbClr val="5D5D5D"/>
                  </a:solidFill>
                </a:uFill>
                <a:latin typeface="Calibri"/>
                <a:cs typeface="Calibri"/>
              </a:rPr>
              <a:t>committee</a:t>
            </a:r>
            <a:r>
              <a:rPr sz="1279" b="1" spc="13" dirty="0">
                <a:solidFill>
                  <a:srgbClr val="5D5D5D"/>
                </a:solidFill>
                <a:latin typeface="Calibri"/>
                <a:cs typeface="Calibri"/>
              </a:rPr>
              <a:t> </a:t>
            </a:r>
            <a:r>
              <a:rPr sz="1279" spc="44" dirty="0">
                <a:solidFill>
                  <a:srgbClr val="5D5D5D"/>
                </a:solidFill>
                <a:latin typeface="Calibri"/>
                <a:cs typeface="Calibri"/>
              </a:rPr>
              <a:t>to</a:t>
            </a:r>
            <a:r>
              <a:rPr sz="1279" spc="71" dirty="0">
                <a:solidFill>
                  <a:srgbClr val="5D5D5D"/>
                </a:solidFill>
                <a:latin typeface="Calibri"/>
                <a:cs typeface="Calibri"/>
              </a:rPr>
              <a:t> </a:t>
            </a:r>
            <a:r>
              <a:rPr sz="1279" spc="40" dirty="0">
                <a:solidFill>
                  <a:srgbClr val="5D5D5D"/>
                </a:solidFill>
                <a:latin typeface="Calibri"/>
                <a:cs typeface="Calibri"/>
              </a:rPr>
              <a:t>participate.</a:t>
            </a:r>
            <a:endParaRPr sz="1279">
              <a:latin typeface="Calibri"/>
              <a:cs typeface="Calibri"/>
            </a:endParaRPr>
          </a:p>
          <a:p>
            <a:pPr marL="509335" indent="-164735">
              <a:lnSpc>
                <a:spcPts val="1504"/>
              </a:lnSpc>
              <a:buFont typeface="Arial"/>
              <a:buChar char="•"/>
              <a:tabLst>
                <a:tab pos="509335" algn="l"/>
              </a:tabLst>
            </a:pPr>
            <a:r>
              <a:rPr sz="1279" spc="97" dirty="0">
                <a:solidFill>
                  <a:srgbClr val="5D5D5D"/>
                </a:solidFill>
                <a:latin typeface="Calibri"/>
                <a:cs typeface="Calibri"/>
              </a:rPr>
              <a:t>Consider</a:t>
            </a:r>
            <a:r>
              <a:rPr sz="1279" spc="49" dirty="0">
                <a:solidFill>
                  <a:srgbClr val="5D5D5D"/>
                </a:solidFill>
                <a:latin typeface="Calibri"/>
                <a:cs typeface="Calibri"/>
              </a:rPr>
              <a:t> </a:t>
            </a:r>
            <a:r>
              <a:rPr sz="1279" spc="115" dirty="0">
                <a:solidFill>
                  <a:srgbClr val="5D5D5D"/>
                </a:solidFill>
                <a:latin typeface="Calibri"/>
                <a:cs typeface="Calibri"/>
              </a:rPr>
              <a:t>guiding</a:t>
            </a:r>
            <a:r>
              <a:rPr sz="1279" spc="35" dirty="0">
                <a:solidFill>
                  <a:srgbClr val="5D5D5D"/>
                </a:solidFill>
                <a:latin typeface="Calibri"/>
                <a:cs typeface="Calibri"/>
              </a:rPr>
              <a:t> </a:t>
            </a:r>
            <a:r>
              <a:rPr sz="1279" spc="71" dirty="0">
                <a:solidFill>
                  <a:srgbClr val="5D5D5D"/>
                </a:solidFill>
                <a:latin typeface="Calibri"/>
                <a:cs typeface="Calibri"/>
              </a:rPr>
              <a:t>questions</a:t>
            </a:r>
            <a:r>
              <a:rPr sz="1279" spc="44" dirty="0">
                <a:solidFill>
                  <a:srgbClr val="5D5D5D"/>
                </a:solidFill>
                <a:latin typeface="Calibri"/>
                <a:cs typeface="Calibri"/>
              </a:rPr>
              <a:t> </a:t>
            </a:r>
            <a:r>
              <a:rPr sz="1279" spc="101" dirty="0">
                <a:solidFill>
                  <a:srgbClr val="5D5D5D"/>
                </a:solidFill>
                <a:latin typeface="Calibri"/>
                <a:cs typeface="Calibri"/>
              </a:rPr>
              <a:t>and</a:t>
            </a:r>
            <a:r>
              <a:rPr sz="1279" spc="44" dirty="0">
                <a:solidFill>
                  <a:srgbClr val="5D5D5D"/>
                </a:solidFill>
                <a:latin typeface="Calibri"/>
                <a:cs typeface="Calibri"/>
              </a:rPr>
              <a:t> </a:t>
            </a:r>
            <a:r>
              <a:rPr sz="1279" spc="57" dirty="0">
                <a:solidFill>
                  <a:srgbClr val="5D5D5D"/>
                </a:solidFill>
                <a:latin typeface="Calibri"/>
                <a:cs typeface="Calibri"/>
              </a:rPr>
              <a:t>cross-</a:t>
            </a:r>
            <a:r>
              <a:rPr sz="1279" spc="62" dirty="0">
                <a:solidFill>
                  <a:srgbClr val="5D5D5D"/>
                </a:solidFill>
                <a:latin typeface="Calibri"/>
                <a:cs typeface="Calibri"/>
              </a:rPr>
              <a:t>cutting</a:t>
            </a:r>
            <a:r>
              <a:rPr sz="1279" spc="18" dirty="0">
                <a:solidFill>
                  <a:srgbClr val="5D5D5D"/>
                </a:solidFill>
                <a:latin typeface="Calibri"/>
                <a:cs typeface="Calibri"/>
              </a:rPr>
              <a:t> </a:t>
            </a:r>
            <a:r>
              <a:rPr sz="1279" spc="57" dirty="0">
                <a:solidFill>
                  <a:srgbClr val="5D5D5D"/>
                </a:solidFill>
                <a:latin typeface="Calibri"/>
                <a:cs typeface="Calibri"/>
              </a:rPr>
              <a:t>considerations</a:t>
            </a:r>
            <a:endParaRPr sz="1279">
              <a:latin typeface="Calibri"/>
              <a:cs typeface="Calibri"/>
            </a:endParaRPr>
          </a:p>
        </p:txBody>
      </p:sp>
      <p:sp>
        <p:nvSpPr>
          <p:cNvPr id="4" name="object 4"/>
          <p:cNvSpPr txBox="1"/>
          <p:nvPr/>
        </p:nvSpPr>
        <p:spPr>
          <a:xfrm>
            <a:off x="1139848" y="2726634"/>
            <a:ext cx="6792446" cy="212124"/>
          </a:xfrm>
          <a:prstGeom prst="rect">
            <a:avLst/>
          </a:prstGeom>
        </p:spPr>
        <p:txBody>
          <a:bodyPr vert="horz" wrap="square" lIns="0" tIns="15128" rIns="0" bIns="0" rtlCol="0">
            <a:spAutoFit/>
          </a:bodyPr>
          <a:lstStyle/>
          <a:p>
            <a:pPr marL="175942" indent="-164735">
              <a:spcBef>
                <a:spcPts val="119"/>
              </a:spcBef>
              <a:buFont typeface="Arial"/>
              <a:buChar char="•"/>
              <a:tabLst>
                <a:tab pos="175942" algn="l"/>
              </a:tabLst>
            </a:pPr>
            <a:r>
              <a:rPr sz="1279" spc="57" dirty="0">
                <a:solidFill>
                  <a:srgbClr val="5D5D5D"/>
                </a:solidFill>
                <a:latin typeface="Calibri"/>
                <a:cs typeface="Calibri"/>
              </a:rPr>
              <a:t>Review </a:t>
            </a:r>
            <a:r>
              <a:rPr sz="1279" spc="101" dirty="0">
                <a:solidFill>
                  <a:srgbClr val="5D5D5D"/>
                </a:solidFill>
                <a:latin typeface="Calibri"/>
                <a:cs typeface="Calibri"/>
              </a:rPr>
              <a:t>and</a:t>
            </a:r>
            <a:r>
              <a:rPr sz="1279" spc="53" dirty="0">
                <a:solidFill>
                  <a:srgbClr val="5D5D5D"/>
                </a:solidFill>
                <a:latin typeface="Calibri"/>
                <a:cs typeface="Calibri"/>
              </a:rPr>
              <a:t> </a:t>
            </a:r>
            <a:r>
              <a:rPr sz="1279" spc="97" dirty="0">
                <a:solidFill>
                  <a:srgbClr val="5D5D5D"/>
                </a:solidFill>
                <a:latin typeface="Calibri"/>
                <a:cs typeface="Calibri"/>
              </a:rPr>
              <a:t>develop</a:t>
            </a:r>
            <a:r>
              <a:rPr sz="1279" spc="44" dirty="0">
                <a:solidFill>
                  <a:srgbClr val="5D5D5D"/>
                </a:solidFill>
                <a:latin typeface="Calibri"/>
                <a:cs typeface="Calibri"/>
              </a:rPr>
              <a:t> </a:t>
            </a:r>
            <a:r>
              <a:rPr sz="1279" spc="53" dirty="0">
                <a:solidFill>
                  <a:srgbClr val="5D5D5D"/>
                </a:solidFill>
                <a:latin typeface="Calibri"/>
                <a:cs typeface="Calibri"/>
              </a:rPr>
              <a:t>presentations,</a:t>
            </a:r>
            <a:r>
              <a:rPr sz="1279" spc="13" dirty="0">
                <a:solidFill>
                  <a:srgbClr val="5D5D5D"/>
                </a:solidFill>
                <a:latin typeface="Calibri"/>
                <a:cs typeface="Calibri"/>
              </a:rPr>
              <a:t> </a:t>
            </a:r>
            <a:r>
              <a:rPr sz="1279" spc="66" dirty="0">
                <a:solidFill>
                  <a:srgbClr val="5D5D5D"/>
                </a:solidFill>
                <a:latin typeface="Calibri"/>
                <a:cs typeface="Calibri"/>
              </a:rPr>
              <a:t>questions,</a:t>
            </a:r>
            <a:r>
              <a:rPr sz="1279" spc="-4" dirty="0">
                <a:solidFill>
                  <a:srgbClr val="5D5D5D"/>
                </a:solidFill>
                <a:latin typeface="Calibri"/>
                <a:cs typeface="Calibri"/>
              </a:rPr>
              <a:t> </a:t>
            </a:r>
            <a:r>
              <a:rPr sz="1279" spc="57" dirty="0">
                <a:solidFill>
                  <a:srgbClr val="5D5D5D"/>
                </a:solidFill>
                <a:latin typeface="Calibri"/>
                <a:cs typeface="Calibri"/>
              </a:rPr>
              <a:t>resources,</a:t>
            </a:r>
            <a:r>
              <a:rPr sz="1279" spc="26" dirty="0">
                <a:solidFill>
                  <a:srgbClr val="5D5D5D"/>
                </a:solidFill>
                <a:latin typeface="Calibri"/>
                <a:cs typeface="Calibri"/>
              </a:rPr>
              <a:t> </a:t>
            </a:r>
            <a:r>
              <a:rPr sz="1279" spc="53" dirty="0">
                <a:solidFill>
                  <a:srgbClr val="5D5D5D"/>
                </a:solidFill>
                <a:latin typeface="Calibri"/>
                <a:cs typeface="Calibri"/>
              </a:rPr>
              <a:t>strawman</a:t>
            </a:r>
            <a:r>
              <a:rPr sz="1279" spc="49" dirty="0">
                <a:solidFill>
                  <a:srgbClr val="5D5D5D"/>
                </a:solidFill>
                <a:latin typeface="Calibri"/>
                <a:cs typeface="Calibri"/>
              </a:rPr>
              <a:t> </a:t>
            </a:r>
            <a:r>
              <a:rPr sz="1279" spc="79" dirty="0">
                <a:solidFill>
                  <a:srgbClr val="5D5D5D"/>
                </a:solidFill>
                <a:latin typeface="Calibri"/>
                <a:cs typeface="Calibri"/>
              </a:rPr>
              <a:t>recommendations</a:t>
            </a:r>
            <a:r>
              <a:rPr sz="1279" spc="40" dirty="0">
                <a:solidFill>
                  <a:srgbClr val="5D5D5D"/>
                </a:solidFill>
                <a:latin typeface="Calibri"/>
                <a:cs typeface="Calibri"/>
              </a:rPr>
              <a:t> </a:t>
            </a:r>
            <a:r>
              <a:rPr sz="1279" spc="22" dirty="0">
                <a:solidFill>
                  <a:srgbClr val="5D5D5D"/>
                </a:solidFill>
                <a:latin typeface="Calibri"/>
                <a:cs typeface="Calibri"/>
              </a:rPr>
              <a:t>to</a:t>
            </a:r>
            <a:endParaRPr sz="1279">
              <a:latin typeface="Calibri"/>
              <a:cs typeface="Calibri"/>
            </a:endParaRPr>
          </a:p>
        </p:txBody>
      </p:sp>
      <p:sp>
        <p:nvSpPr>
          <p:cNvPr id="5" name="object 5"/>
          <p:cNvSpPr txBox="1"/>
          <p:nvPr/>
        </p:nvSpPr>
        <p:spPr>
          <a:xfrm>
            <a:off x="1305289" y="2866510"/>
            <a:ext cx="3064809" cy="212124"/>
          </a:xfrm>
          <a:prstGeom prst="rect">
            <a:avLst/>
          </a:prstGeom>
        </p:spPr>
        <p:txBody>
          <a:bodyPr vert="horz" wrap="square" lIns="0" tIns="15128" rIns="0" bIns="0" rtlCol="0">
            <a:spAutoFit/>
          </a:bodyPr>
          <a:lstStyle/>
          <a:p>
            <a:pPr marL="11206">
              <a:spcBef>
                <a:spcPts val="119"/>
              </a:spcBef>
            </a:pPr>
            <a:r>
              <a:rPr sz="1279" spc="115" dirty="0">
                <a:solidFill>
                  <a:srgbClr val="5D5D5D"/>
                </a:solidFill>
                <a:latin typeface="Calibri"/>
                <a:cs typeface="Calibri"/>
              </a:rPr>
              <a:t>guide</a:t>
            </a:r>
            <a:r>
              <a:rPr sz="1279" spc="57" dirty="0">
                <a:solidFill>
                  <a:srgbClr val="5D5D5D"/>
                </a:solidFill>
                <a:latin typeface="Calibri"/>
                <a:cs typeface="Calibri"/>
              </a:rPr>
              <a:t> </a:t>
            </a:r>
            <a:r>
              <a:rPr sz="1279" dirty="0">
                <a:solidFill>
                  <a:srgbClr val="5D5D5D"/>
                </a:solidFill>
                <a:latin typeface="Calibri"/>
                <a:cs typeface="Calibri"/>
              </a:rPr>
              <a:t>full</a:t>
            </a:r>
            <a:r>
              <a:rPr sz="1279" spc="66" dirty="0">
                <a:solidFill>
                  <a:srgbClr val="5D5D5D"/>
                </a:solidFill>
                <a:latin typeface="Calibri"/>
                <a:cs typeface="Calibri"/>
              </a:rPr>
              <a:t> </a:t>
            </a:r>
            <a:r>
              <a:rPr sz="1279" spc="71" dirty="0">
                <a:solidFill>
                  <a:srgbClr val="5D5D5D"/>
                </a:solidFill>
                <a:latin typeface="Calibri"/>
                <a:cs typeface="Calibri"/>
              </a:rPr>
              <a:t>committee</a:t>
            </a:r>
            <a:r>
              <a:rPr sz="1279" spc="49" dirty="0">
                <a:solidFill>
                  <a:srgbClr val="5D5D5D"/>
                </a:solidFill>
                <a:latin typeface="Calibri"/>
                <a:cs typeface="Calibri"/>
              </a:rPr>
              <a:t> </a:t>
            </a:r>
            <a:r>
              <a:rPr sz="1279" spc="75" dirty="0">
                <a:solidFill>
                  <a:srgbClr val="5D5D5D"/>
                </a:solidFill>
                <a:latin typeface="Calibri"/>
                <a:cs typeface="Calibri"/>
              </a:rPr>
              <a:t>discussion</a:t>
            </a:r>
            <a:r>
              <a:rPr sz="1279" spc="44" dirty="0">
                <a:solidFill>
                  <a:srgbClr val="5D5D5D"/>
                </a:solidFill>
                <a:latin typeface="Calibri"/>
                <a:cs typeface="Calibri"/>
              </a:rPr>
              <a:t> </a:t>
            </a:r>
            <a:r>
              <a:rPr sz="1279" spc="57" dirty="0">
                <a:solidFill>
                  <a:srgbClr val="5D5D5D"/>
                </a:solidFill>
                <a:latin typeface="Calibri"/>
                <a:cs typeface="Calibri"/>
              </a:rPr>
              <a:t>of</a:t>
            </a:r>
            <a:r>
              <a:rPr sz="1279" spc="101" dirty="0">
                <a:solidFill>
                  <a:srgbClr val="5D5D5D"/>
                </a:solidFill>
                <a:latin typeface="Calibri"/>
                <a:cs typeface="Calibri"/>
              </a:rPr>
              <a:t> </a:t>
            </a:r>
            <a:r>
              <a:rPr sz="1279" spc="53" dirty="0">
                <a:solidFill>
                  <a:srgbClr val="5D5D5D"/>
                </a:solidFill>
                <a:latin typeface="Calibri"/>
                <a:cs typeface="Calibri"/>
              </a:rPr>
              <a:t>topic.</a:t>
            </a:r>
            <a:endParaRPr sz="1279">
              <a:latin typeface="Calibri"/>
              <a:cs typeface="Calibri"/>
            </a:endParaRPr>
          </a:p>
        </p:txBody>
      </p:sp>
      <p:sp>
        <p:nvSpPr>
          <p:cNvPr id="6" name="object 6"/>
          <p:cNvSpPr txBox="1"/>
          <p:nvPr/>
        </p:nvSpPr>
        <p:spPr>
          <a:xfrm>
            <a:off x="806375" y="3339835"/>
            <a:ext cx="4855509" cy="1110259"/>
          </a:xfrm>
          <a:prstGeom prst="rect">
            <a:avLst/>
          </a:prstGeom>
        </p:spPr>
        <p:txBody>
          <a:bodyPr vert="horz" wrap="square" lIns="0" tIns="11766" rIns="0" bIns="0" rtlCol="0">
            <a:spAutoFit/>
          </a:bodyPr>
          <a:lstStyle/>
          <a:p>
            <a:pPr marL="11206">
              <a:lnSpc>
                <a:spcPts val="1707"/>
              </a:lnSpc>
              <a:spcBef>
                <a:spcPts val="93"/>
              </a:spcBef>
            </a:pPr>
            <a:r>
              <a:rPr sz="1456" b="1" spc="49" dirty="0">
                <a:solidFill>
                  <a:srgbClr val="5D5D5D"/>
                </a:solidFill>
                <a:latin typeface="Calibri"/>
                <a:cs typeface="Calibri"/>
              </a:rPr>
              <a:t>January</a:t>
            </a:r>
            <a:endParaRPr sz="1456">
              <a:latin typeface="Calibri"/>
              <a:cs typeface="Calibri"/>
            </a:endParaRPr>
          </a:p>
          <a:p>
            <a:pPr marL="509335" indent="-164735">
              <a:lnSpc>
                <a:spcPts val="1460"/>
              </a:lnSpc>
              <a:buFont typeface="Arial"/>
              <a:buChar char="•"/>
              <a:tabLst>
                <a:tab pos="509335" algn="l"/>
              </a:tabLst>
            </a:pPr>
            <a:r>
              <a:rPr sz="1279" spc="53" dirty="0">
                <a:solidFill>
                  <a:srgbClr val="5D5D5D"/>
                </a:solidFill>
                <a:latin typeface="Calibri"/>
                <a:cs typeface="Calibri"/>
              </a:rPr>
              <a:t>Full</a:t>
            </a:r>
            <a:r>
              <a:rPr sz="1279" spc="26" dirty="0">
                <a:solidFill>
                  <a:srgbClr val="5D5D5D"/>
                </a:solidFill>
                <a:latin typeface="Calibri"/>
                <a:cs typeface="Calibri"/>
              </a:rPr>
              <a:t> </a:t>
            </a:r>
            <a:r>
              <a:rPr sz="1279" spc="71" dirty="0">
                <a:solidFill>
                  <a:srgbClr val="5D5D5D"/>
                </a:solidFill>
                <a:latin typeface="Calibri"/>
                <a:cs typeface="Calibri"/>
              </a:rPr>
              <a:t>committee</a:t>
            </a:r>
            <a:r>
              <a:rPr sz="1279" spc="40" dirty="0">
                <a:solidFill>
                  <a:srgbClr val="5D5D5D"/>
                </a:solidFill>
                <a:latin typeface="Calibri"/>
                <a:cs typeface="Calibri"/>
              </a:rPr>
              <a:t> </a:t>
            </a:r>
            <a:r>
              <a:rPr sz="1279" spc="75" dirty="0">
                <a:solidFill>
                  <a:srgbClr val="5D5D5D"/>
                </a:solidFill>
                <a:latin typeface="Calibri"/>
                <a:cs typeface="Calibri"/>
              </a:rPr>
              <a:t>discussion</a:t>
            </a:r>
            <a:r>
              <a:rPr sz="1279" spc="26" dirty="0">
                <a:solidFill>
                  <a:srgbClr val="5D5D5D"/>
                </a:solidFill>
                <a:latin typeface="Calibri"/>
                <a:cs typeface="Calibri"/>
              </a:rPr>
              <a:t> </a:t>
            </a:r>
            <a:r>
              <a:rPr sz="1279" spc="106" dirty="0">
                <a:solidFill>
                  <a:srgbClr val="5D5D5D"/>
                </a:solidFill>
                <a:latin typeface="Calibri"/>
                <a:cs typeface="Calibri"/>
              </a:rPr>
              <a:t>on</a:t>
            </a:r>
            <a:r>
              <a:rPr sz="1279" spc="26" dirty="0">
                <a:solidFill>
                  <a:srgbClr val="5D5D5D"/>
                </a:solidFill>
                <a:latin typeface="Calibri"/>
                <a:cs typeface="Calibri"/>
              </a:rPr>
              <a:t> </a:t>
            </a:r>
            <a:r>
              <a:rPr sz="1279" spc="62" dirty="0">
                <a:solidFill>
                  <a:srgbClr val="5D5D5D"/>
                </a:solidFill>
                <a:latin typeface="Calibri"/>
                <a:cs typeface="Calibri"/>
              </a:rPr>
              <a:t>topic,</a:t>
            </a:r>
            <a:r>
              <a:rPr sz="1279" spc="18" dirty="0">
                <a:solidFill>
                  <a:srgbClr val="5D5D5D"/>
                </a:solidFill>
                <a:latin typeface="Calibri"/>
                <a:cs typeface="Calibri"/>
              </a:rPr>
              <a:t> </a:t>
            </a:r>
            <a:r>
              <a:rPr sz="1279" spc="84" dirty="0">
                <a:solidFill>
                  <a:srgbClr val="5D5D5D"/>
                </a:solidFill>
                <a:latin typeface="Calibri"/>
                <a:cs typeface="Calibri"/>
              </a:rPr>
              <a:t>led</a:t>
            </a:r>
            <a:r>
              <a:rPr sz="1279" spc="57" dirty="0">
                <a:solidFill>
                  <a:srgbClr val="5D5D5D"/>
                </a:solidFill>
                <a:latin typeface="Calibri"/>
                <a:cs typeface="Calibri"/>
              </a:rPr>
              <a:t> </a:t>
            </a:r>
            <a:r>
              <a:rPr sz="1279" spc="93" dirty="0">
                <a:solidFill>
                  <a:srgbClr val="5D5D5D"/>
                </a:solidFill>
                <a:latin typeface="Calibri"/>
                <a:cs typeface="Calibri"/>
              </a:rPr>
              <a:t>by</a:t>
            </a:r>
            <a:r>
              <a:rPr sz="1279" spc="35" dirty="0">
                <a:solidFill>
                  <a:srgbClr val="5D5D5D"/>
                </a:solidFill>
                <a:latin typeface="Calibri"/>
                <a:cs typeface="Calibri"/>
              </a:rPr>
              <a:t> </a:t>
            </a:r>
            <a:r>
              <a:rPr sz="1279" spc="62" dirty="0">
                <a:solidFill>
                  <a:srgbClr val="5D5D5D"/>
                </a:solidFill>
                <a:latin typeface="Calibri"/>
                <a:cs typeface="Calibri"/>
              </a:rPr>
              <a:t>small</a:t>
            </a:r>
            <a:r>
              <a:rPr sz="1279" spc="44" dirty="0">
                <a:solidFill>
                  <a:srgbClr val="5D5D5D"/>
                </a:solidFill>
                <a:latin typeface="Calibri"/>
                <a:cs typeface="Calibri"/>
              </a:rPr>
              <a:t> </a:t>
            </a:r>
            <a:r>
              <a:rPr sz="1279" spc="101" dirty="0">
                <a:solidFill>
                  <a:srgbClr val="5D5D5D"/>
                </a:solidFill>
                <a:latin typeface="Calibri"/>
                <a:cs typeface="Calibri"/>
              </a:rPr>
              <a:t>group</a:t>
            </a:r>
            <a:endParaRPr sz="1279">
              <a:latin typeface="Calibri"/>
              <a:cs typeface="Calibri"/>
            </a:endParaRPr>
          </a:p>
          <a:p>
            <a:pPr marL="509335" indent="-164735">
              <a:lnSpc>
                <a:spcPts val="1500"/>
              </a:lnSpc>
              <a:buFont typeface="Arial"/>
              <a:buChar char="•"/>
              <a:tabLst>
                <a:tab pos="509335" algn="l"/>
              </a:tabLst>
            </a:pPr>
            <a:r>
              <a:rPr sz="1279" dirty="0">
                <a:solidFill>
                  <a:srgbClr val="5D5D5D"/>
                </a:solidFill>
                <a:latin typeface="Calibri"/>
                <a:cs typeface="Calibri"/>
              </a:rPr>
              <a:t>Two-</a:t>
            </a:r>
            <a:r>
              <a:rPr sz="1279" spc="84" dirty="0">
                <a:solidFill>
                  <a:srgbClr val="5D5D5D"/>
                </a:solidFill>
                <a:latin typeface="Calibri"/>
                <a:cs typeface="Calibri"/>
              </a:rPr>
              <a:t>day</a:t>
            </a:r>
            <a:r>
              <a:rPr sz="1279" spc="40" dirty="0">
                <a:solidFill>
                  <a:srgbClr val="5D5D5D"/>
                </a:solidFill>
                <a:latin typeface="Calibri"/>
                <a:cs typeface="Calibri"/>
              </a:rPr>
              <a:t> </a:t>
            </a:r>
            <a:r>
              <a:rPr sz="1279" spc="75" dirty="0">
                <a:solidFill>
                  <a:srgbClr val="5D5D5D"/>
                </a:solidFill>
                <a:latin typeface="Calibri"/>
                <a:cs typeface="Calibri"/>
              </a:rPr>
              <a:t>workshop;</a:t>
            </a:r>
            <a:r>
              <a:rPr sz="1279" spc="53" dirty="0">
                <a:solidFill>
                  <a:srgbClr val="5D5D5D"/>
                </a:solidFill>
                <a:latin typeface="Calibri"/>
                <a:cs typeface="Calibri"/>
              </a:rPr>
              <a:t> </a:t>
            </a:r>
            <a:r>
              <a:rPr sz="1279" spc="88" dirty="0">
                <a:solidFill>
                  <a:srgbClr val="5D5D5D"/>
                </a:solidFill>
                <a:latin typeface="Calibri"/>
                <a:cs typeface="Calibri"/>
              </a:rPr>
              <a:t>planning</a:t>
            </a:r>
            <a:r>
              <a:rPr sz="1279" spc="40" dirty="0">
                <a:solidFill>
                  <a:srgbClr val="5D5D5D"/>
                </a:solidFill>
                <a:latin typeface="Calibri"/>
                <a:cs typeface="Calibri"/>
              </a:rPr>
              <a:t> </a:t>
            </a:r>
            <a:r>
              <a:rPr sz="1279" spc="75" dirty="0">
                <a:solidFill>
                  <a:srgbClr val="5D5D5D"/>
                </a:solidFill>
                <a:latin typeface="Calibri"/>
                <a:cs typeface="Calibri"/>
              </a:rPr>
              <a:t>support</a:t>
            </a:r>
            <a:r>
              <a:rPr sz="1279" spc="71" dirty="0">
                <a:solidFill>
                  <a:srgbClr val="5D5D5D"/>
                </a:solidFill>
                <a:latin typeface="Calibri"/>
                <a:cs typeface="Calibri"/>
              </a:rPr>
              <a:t> </a:t>
            </a:r>
            <a:r>
              <a:rPr sz="1279" spc="84" dirty="0">
                <a:solidFill>
                  <a:srgbClr val="5D5D5D"/>
                </a:solidFill>
                <a:latin typeface="Calibri"/>
                <a:cs typeface="Calibri"/>
              </a:rPr>
              <a:t>would</a:t>
            </a:r>
            <a:r>
              <a:rPr sz="1279" spc="49" dirty="0">
                <a:solidFill>
                  <a:srgbClr val="5D5D5D"/>
                </a:solidFill>
                <a:latin typeface="Calibri"/>
                <a:cs typeface="Calibri"/>
              </a:rPr>
              <a:t> </a:t>
            </a:r>
            <a:r>
              <a:rPr sz="1279" spc="124" dirty="0">
                <a:solidFill>
                  <a:srgbClr val="5D5D5D"/>
                </a:solidFill>
                <a:latin typeface="Calibri"/>
                <a:cs typeface="Calibri"/>
              </a:rPr>
              <a:t>be</a:t>
            </a:r>
            <a:r>
              <a:rPr sz="1279" spc="79" dirty="0">
                <a:solidFill>
                  <a:srgbClr val="5D5D5D"/>
                </a:solidFill>
                <a:latin typeface="Calibri"/>
                <a:cs typeface="Calibri"/>
              </a:rPr>
              <a:t> </a:t>
            </a:r>
            <a:r>
              <a:rPr sz="1279" spc="53" dirty="0">
                <a:solidFill>
                  <a:srgbClr val="5D5D5D"/>
                </a:solidFill>
                <a:latin typeface="Calibri"/>
                <a:cs typeface="Calibri"/>
              </a:rPr>
              <a:t>of</a:t>
            </a:r>
            <a:r>
              <a:rPr sz="1279" spc="115" dirty="0">
                <a:solidFill>
                  <a:srgbClr val="5D5D5D"/>
                </a:solidFill>
                <a:latin typeface="Calibri"/>
                <a:cs typeface="Calibri"/>
              </a:rPr>
              <a:t> </a:t>
            </a:r>
            <a:r>
              <a:rPr sz="1279" spc="-9" dirty="0">
                <a:solidFill>
                  <a:srgbClr val="5D5D5D"/>
                </a:solidFill>
                <a:latin typeface="Calibri"/>
                <a:cs typeface="Calibri"/>
              </a:rPr>
              <a:t>interest</a:t>
            </a:r>
            <a:endParaRPr sz="1279">
              <a:latin typeface="Calibri"/>
              <a:cs typeface="Calibri"/>
            </a:endParaRPr>
          </a:p>
          <a:p>
            <a:pPr>
              <a:spcBef>
                <a:spcPts val="9"/>
              </a:spcBef>
            </a:pPr>
            <a:endParaRPr sz="1765">
              <a:latin typeface="Calibri"/>
              <a:cs typeface="Calibri"/>
            </a:endParaRPr>
          </a:p>
          <a:p>
            <a:pPr marL="11206"/>
            <a:r>
              <a:rPr sz="1456" b="1" spc="40" dirty="0">
                <a:solidFill>
                  <a:srgbClr val="5D5D5D"/>
                </a:solidFill>
                <a:latin typeface="Calibri"/>
                <a:cs typeface="Calibri"/>
              </a:rPr>
              <a:t>February</a:t>
            </a:r>
            <a:endParaRPr sz="1456">
              <a:latin typeface="Calibri"/>
              <a:cs typeface="Calibri"/>
            </a:endParaRPr>
          </a:p>
        </p:txBody>
      </p:sp>
      <p:sp>
        <p:nvSpPr>
          <p:cNvPr id="7" name="object 7"/>
          <p:cNvSpPr txBox="1"/>
          <p:nvPr/>
        </p:nvSpPr>
        <p:spPr>
          <a:xfrm>
            <a:off x="1139848" y="4415567"/>
            <a:ext cx="6582335" cy="212124"/>
          </a:xfrm>
          <a:prstGeom prst="rect">
            <a:avLst/>
          </a:prstGeom>
        </p:spPr>
        <p:txBody>
          <a:bodyPr vert="horz" wrap="square" lIns="0" tIns="15128" rIns="0" bIns="0" rtlCol="0">
            <a:spAutoFit/>
          </a:bodyPr>
          <a:lstStyle/>
          <a:p>
            <a:pPr marL="175942" indent="-164735">
              <a:spcBef>
                <a:spcPts val="119"/>
              </a:spcBef>
              <a:buFont typeface="Arial"/>
              <a:buChar char="•"/>
              <a:tabLst>
                <a:tab pos="175942" algn="l"/>
              </a:tabLst>
            </a:pPr>
            <a:r>
              <a:rPr sz="1279" spc="53" dirty="0">
                <a:solidFill>
                  <a:srgbClr val="5D5D5D"/>
                </a:solidFill>
                <a:latin typeface="Calibri"/>
                <a:cs typeface="Calibri"/>
              </a:rPr>
              <a:t>Provisional</a:t>
            </a:r>
            <a:r>
              <a:rPr sz="1279" spc="26" dirty="0">
                <a:solidFill>
                  <a:srgbClr val="5D5D5D"/>
                </a:solidFill>
                <a:latin typeface="Calibri"/>
                <a:cs typeface="Calibri"/>
              </a:rPr>
              <a:t> </a:t>
            </a:r>
            <a:r>
              <a:rPr sz="1279" spc="84" dirty="0">
                <a:solidFill>
                  <a:srgbClr val="5D5D5D"/>
                </a:solidFill>
                <a:latin typeface="Calibri"/>
                <a:cs typeface="Calibri"/>
              </a:rPr>
              <a:t>Recommendations</a:t>
            </a:r>
            <a:r>
              <a:rPr sz="1279" spc="31" dirty="0">
                <a:solidFill>
                  <a:srgbClr val="5D5D5D"/>
                </a:solidFill>
                <a:latin typeface="Calibri"/>
                <a:cs typeface="Calibri"/>
              </a:rPr>
              <a:t> </a:t>
            </a:r>
            <a:r>
              <a:rPr sz="1279" spc="49" dirty="0">
                <a:solidFill>
                  <a:srgbClr val="5D5D5D"/>
                </a:solidFill>
                <a:latin typeface="Calibri"/>
                <a:cs typeface="Calibri"/>
              </a:rPr>
              <a:t>(drafted/revised</a:t>
            </a:r>
            <a:r>
              <a:rPr sz="1279" spc="57" dirty="0">
                <a:solidFill>
                  <a:srgbClr val="5D5D5D"/>
                </a:solidFill>
                <a:latin typeface="Calibri"/>
                <a:cs typeface="Calibri"/>
              </a:rPr>
              <a:t> from</a:t>
            </a:r>
            <a:r>
              <a:rPr sz="1279" spc="26" dirty="0">
                <a:solidFill>
                  <a:srgbClr val="5D5D5D"/>
                </a:solidFill>
                <a:latin typeface="Calibri"/>
                <a:cs typeface="Calibri"/>
              </a:rPr>
              <a:t> </a:t>
            </a:r>
            <a:r>
              <a:rPr sz="1279" spc="75" dirty="0">
                <a:solidFill>
                  <a:srgbClr val="5D5D5D"/>
                </a:solidFill>
                <a:latin typeface="Calibri"/>
                <a:cs typeface="Calibri"/>
              </a:rPr>
              <a:t>January</a:t>
            </a:r>
            <a:r>
              <a:rPr sz="1279" spc="62" dirty="0">
                <a:solidFill>
                  <a:srgbClr val="5D5D5D"/>
                </a:solidFill>
                <a:latin typeface="Calibri"/>
                <a:cs typeface="Calibri"/>
              </a:rPr>
              <a:t> </a:t>
            </a:r>
            <a:r>
              <a:rPr sz="1279" spc="71" dirty="0">
                <a:solidFill>
                  <a:srgbClr val="5D5D5D"/>
                </a:solidFill>
                <a:latin typeface="Calibri"/>
                <a:cs typeface="Calibri"/>
              </a:rPr>
              <a:t>discussion)</a:t>
            </a:r>
            <a:r>
              <a:rPr sz="1279" spc="49" dirty="0">
                <a:solidFill>
                  <a:srgbClr val="5D5D5D"/>
                </a:solidFill>
                <a:latin typeface="Calibri"/>
                <a:cs typeface="Calibri"/>
              </a:rPr>
              <a:t> </a:t>
            </a:r>
            <a:r>
              <a:rPr sz="1279" spc="75" dirty="0">
                <a:solidFill>
                  <a:srgbClr val="5D5D5D"/>
                </a:solidFill>
                <a:latin typeface="Calibri"/>
                <a:cs typeface="Calibri"/>
              </a:rPr>
              <a:t>presented </a:t>
            </a:r>
            <a:r>
              <a:rPr sz="1279" spc="22" dirty="0">
                <a:solidFill>
                  <a:srgbClr val="5D5D5D"/>
                </a:solidFill>
                <a:latin typeface="Calibri"/>
                <a:cs typeface="Calibri"/>
              </a:rPr>
              <a:t>to</a:t>
            </a:r>
            <a:endParaRPr sz="1279">
              <a:latin typeface="Calibri"/>
              <a:cs typeface="Calibri"/>
            </a:endParaRPr>
          </a:p>
        </p:txBody>
      </p:sp>
      <p:sp>
        <p:nvSpPr>
          <p:cNvPr id="8" name="object 8"/>
          <p:cNvSpPr txBox="1"/>
          <p:nvPr/>
        </p:nvSpPr>
        <p:spPr>
          <a:xfrm>
            <a:off x="1305290" y="4555443"/>
            <a:ext cx="1585632" cy="212124"/>
          </a:xfrm>
          <a:prstGeom prst="rect">
            <a:avLst/>
          </a:prstGeom>
        </p:spPr>
        <p:txBody>
          <a:bodyPr vert="horz" wrap="square" lIns="0" tIns="15128" rIns="0" bIns="0" rtlCol="0">
            <a:spAutoFit/>
          </a:bodyPr>
          <a:lstStyle/>
          <a:p>
            <a:pPr marL="11206">
              <a:spcBef>
                <a:spcPts val="119"/>
              </a:spcBef>
            </a:pPr>
            <a:r>
              <a:rPr sz="1279" spc="79" dirty="0">
                <a:solidFill>
                  <a:srgbClr val="5D5D5D"/>
                </a:solidFill>
                <a:latin typeface="Calibri"/>
                <a:cs typeface="Calibri"/>
              </a:rPr>
              <a:t>Steering</a:t>
            </a:r>
            <a:r>
              <a:rPr sz="1279" spc="40" dirty="0">
                <a:solidFill>
                  <a:srgbClr val="5D5D5D"/>
                </a:solidFill>
                <a:latin typeface="Calibri"/>
                <a:cs typeface="Calibri"/>
              </a:rPr>
              <a:t> </a:t>
            </a:r>
            <a:r>
              <a:rPr sz="1279" spc="66" dirty="0">
                <a:solidFill>
                  <a:srgbClr val="5D5D5D"/>
                </a:solidFill>
                <a:latin typeface="Calibri"/>
                <a:cs typeface="Calibri"/>
              </a:rPr>
              <a:t>Committee.</a:t>
            </a:r>
            <a:endParaRPr sz="1279">
              <a:latin typeface="Calibri"/>
              <a:cs typeface="Calibri"/>
            </a:endParaRPr>
          </a:p>
        </p:txBody>
      </p:sp>
      <p:sp>
        <p:nvSpPr>
          <p:cNvPr id="9" name="object 9"/>
          <p:cNvSpPr txBox="1"/>
          <p:nvPr/>
        </p:nvSpPr>
        <p:spPr>
          <a:xfrm>
            <a:off x="2229048" y="4965565"/>
            <a:ext cx="4692463" cy="235917"/>
          </a:xfrm>
          <a:prstGeom prst="rect">
            <a:avLst/>
          </a:prstGeom>
        </p:spPr>
        <p:txBody>
          <a:bodyPr vert="horz" wrap="square" lIns="0" tIns="11766" rIns="0" bIns="0" rtlCol="0">
            <a:spAutoFit/>
          </a:bodyPr>
          <a:lstStyle/>
          <a:p>
            <a:pPr marL="11206">
              <a:spcBef>
                <a:spcPts val="93"/>
              </a:spcBef>
            </a:pPr>
            <a:r>
              <a:rPr sz="1456" i="1" spc="49" dirty="0">
                <a:solidFill>
                  <a:srgbClr val="5D5D5D"/>
                </a:solidFill>
                <a:latin typeface="Calibri"/>
                <a:cs typeface="Calibri"/>
              </a:rPr>
              <a:t>Final</a:t>
            </a:r>
            <a:r>
              <a:rPr sz="1456" i="1" spc="53" dirty="0">
                <a:solidFill>
                  <a:srgbClr val="5D5D5D"/>
                </a:solidFill>
                <a:latin typeface="Calibri"/>
                <a:cs typeface="Calibri"/>
              </a:rPr>
              <a:t> </a:t>
            </a:r>
            <a:r>
              <a:rPr sz="1456" i="1" spc="79" dirty="0">
                <a:solidFill>
                  <a:srgbClr val="5D5D5D"/>
                </a:solidFill>
                <a:latin typeface="Calibri"/>
                <a:cs typeface="Calibri"/>
              </a:rPr>
              <a:t>Recommendations</a:t>
            </a:r>
            <a:r>
              <a:rPr sz="1456" i="1" spc="44" dirty="0">
                <a:solidFill>
                  <a:srgbClr val="5D5D5D"/>
                </a:solidFill>
                <a:latin typeface="Calibri"/>
                <a:cs typeface="Calibri"/>
              </a:rPr>
              <a:t> </a:t>
            </a:r>
            <a:r>
              <a:rPr sz="1456" i="1" spc="53" dirty="0">
                <a:solidFill>
                  <a:srgbClr val="5D5D5D"/>
                </a:solidFill>
                <a:latin typeface="Calibri"/>
                <a:cs typeface="Calibri"/>
              </a:rPr>
              <a:t>integrated</a:t>
            </a:r>
            <a:r>
              <a:rPr sz="1456" i="1" spc="57" dirty="0">
                <a:solidFill>
                  <a:srgbClr val="5D5D5D"/>
                </a:solidFill>
                <a:latin typeface="Calibri"/>
                <a:cs typeface="Calibri"/>
              </a:rPr>
              <a:t> </a:t>
            </a:r>
            <a:r>
              <a:rPr sz="1456" i="1" dirty="0">
                <a:solidFill>
                  <a:srgbClr val="5D5D5D"/>
                </a:solidFill>
                <a:latin typeface="Calibri"/>
                <a:cs typeface="Calibri"/>
              </a:rPr>
              <a:t>into</a:t>
            </a:r>
            <a:r>
              <a:rPr sz="1456" i="1" spc="66" dirty="0">
                <a:solidFill>
                  <a:srgbClr val="5D5D5D"/>
                </a:solidFill>
                <a:latin typeface="Calibri"/>
                <a:cs typeface="Calibri"/>
              </a:rPr>
              <a:t> </a:t>
            </a:r>
            <a:r>
              <a:rPr sz="1456" i="1" spc="224" dirty="0">
                <a:solidFill>
                  <a:srgbClr val="5D5D5D"/>
                </a:solidFill>
                <a:latin typeface="Calibri"/>
                <a:cs typeface="Calibri"/>
              </a:rPr>
              <a:t>SC</a:t>
            </a:r>
            <a:r>
              <a:rPr sz="1456" i="1" spc="75" dirty="0">
                <a:solidFill>
                  <a:srgbClr val="5D5D5D"/>
                </a:solidFill>
                <a:latin typeface="Calibri"/>
                <a:cs typeface="Calibri"/>
              </a:rPr>
              <a:t> </a:t>
            </a:r>
            <a:r>
              <a:rPr sz="1456" i="1" spc="49" dirty="0">
                <a:solidFill>
                  <a:srgbClr val="5D5D5D"/>
                </a:solidFill>
                <a:latin typeface="Calibri"/>
                <a:cs typeface="Calibri"/>
              </a:rPr>
              <a:t>Final</a:t>
            </a:r>
            <a:r>
              <a:rPr sz="1456" i="1" spc="53" dirty="0">
                <a:solidFill>
                  <a:srgbClr val="5D5D5D"/>
                </a:solidFill>
                <a:latin typeface="Calibri"/>
                <a:cs typeface="Calibri"/>
              </a:rPr>
              <a:t> </a:t>
            </a:r>
            <a:r>
              <a:rPr sz="1456" i="1" spc="44" dirty="0">
                <a:solidFill>
                  <a:srgbClr val="5D5D5D"/>
                </a:solidFill>
                <a:latin typeface="Calibri"/>
                <a:cs typeface="Calibri"/>
              </a:rPr>
              <a:t>Product</a:t>
            </a:r>
            <a:endParaRPr sz="1456">
              <a:latin typeface="Calibri"/>
              <a:cs typeface="Calibri"/>
            </a:endParaRPr>
          </a:p>
        </p:txBody>
      </p:sp>
      <p:pic>
        <p:nvPicPr>
          <p:cNvPr id="10" name="object 10"/>
          <p:cNvPicPr/>
          <p:nvPr/>
        </p:nvPicPr>
        <p:blipFill>
          <a:blip r:embed="rId3" cstate="print"/>
          <a:stretch>
            <a:fillRect/>
          </a:stretch>
        </p:blipFill>
        <p:spPr>
          <a:xfrm>
            <a:off x="3072653" y="5489089"/>
            <a:ext cx="3000038" cy="340210"/>
          </a:xfrm>
          <a:prstGeom prst="rect">
            <a:avLst/>
          </a:prstGeom>
        </p:spPr>
      </p:pic>
      <p:sp>
        <p:nvSpPr>
          <p:cNvPr id="11" name="object 11"/>
          <p:cNvSpPr txBox="1">
            <a:spLocks noGrp="1"/>
          </p:cNvSpPr>
          <p:nvPr>
            <p:ph type="dt" sz="half" idx="6"/>
          </p:nvPr>
        </p:nvSpPr>
        <p:spPr>
          <a:xfrm>
            <a:off x="755386" y="6363796"/>
            <a:ext cx="321161" cy="179070"/>
          </a:xfrm>
          <a:prstGeom prst="rect">
            <a:avLst/>
          </a:prstGeom>
        </p:spPr>
        <p:txBody>
          <a:bodyPr vert="horz" wrap="square" lIns="0" tIns="0" rIns="0" bIns="0" rtlCol="0">
            <a:spAutoFit/>
          </a:bodyPr>
          <a:lstStyle>
            <a:defPPr>
              <a:defRPr kern="0"/>
            </a:defPPr>
            <a:lvl1pPr>
              <a:defRPr sz="1000" b="0" i="0">
                <a:solidFill>
                  <a:schemeClr val="bg1"/>
                </a:solidFill>
                <a:latin typeface="Calibri"/>
                <a:cs typeface="Calibri"/>
              </a:defRPr>
            </a:lvl1pPr>
          </a:lstStyle>
          <a:p>
            <a:pPr marL="11206">
              <a:spcBef>
                <a:spcPts val="53"/>
              </a:spcBef>
            </a:pPr>
            <a:r>
              <a:rPr lang="en-US" spc="40">
                <a:solidFill>
                  <a:srgbClr val="7E7E7E"/>
                </a:solidFill>
              </a:rPr>
              <a:t>2023</a:t>
            </a:r>
            <a:endParaRPr spc="35" dirty="0">
              <a:solidFill>
                <a:srgbClr val="7E7E7E"/>
              </a:solidFill>
            </a:endParaRPr>
          </a:p>
        </p:txBody>
      </p:sp>
      <p:sp>
        <p:nvSpPr>
          <p:cNvPr id="12" name="object 12"/>
          <p:cNvSpPr txBox="1">
            <a:spLocks noGrp="1"/>
          </p:cNvSpPr>
          <p:nvPr>
            <p:ph type="sldNum" sz="quarter" idx="7"/>
          </p:nvPr>
        </p:nvSpPr>
        <p:spPr>
          <a:xfrm>
            <a:off x="9107480" y="6363796"/>
            <a:ext cx="235289" cy="179070"/>
          </a:xfrm>
          <a:prstGeom prst="rect">
            <a:avLst/>
          </a:prstGeom>
        </p:spPr>
        <p:txBody>
          <a:bodyPr vert="horz" wrap="square" lIns="0" tIns="0" rIns="0" bIns="0" rtlCol="0">
            <a:spAutoFit/>
          </a:bodyPr>
          <a:lstStyle>
            <a:defPPr>
              <a:defRPr kern="0"/>
            </a:defPPr>
            <a:lvl1pPr>
              <a:defRPr sz="1000" b="0" i="0">
                <a:solidFill>
                  <a:srgbClr val="7E7E7E"/>
                </a:solidFill>
                <a:latin typeface="Calibri"/>
                <a:cs typeface="Calibri"/>
              </a:defRPr>
            </a:lvl1pPr>
          </a:lstStyle>
          <a:p>
            <a:pPr marL="111125">
              <a:spcBef>
                <a:spcPts val="60"/>
              </a:spcBef>
            </a:pPr>
            <a:fld id="{81D60167-4931-47E6-BA6A-407CBD079E47}" type="slidenum">
              <a:rPr lang="en-US" spc="65" smtClean="0"/>
              <a:pPr marL="111125">
                <a:spcBef>
                  <a:spcPts val="60"/>
                </a:spcBef>
              </a:pPr>
              <a:t>9</a:t>
            </a:fld>
            <a:endParaRPr spc="31"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2519</TotalTime>
  <Words>1360</Words>
  <Application>Microsoft Office PowerPoint</Application>
  <PresentationFormat>On-screen Show (4:3)</PresentationFormat>
  <Paragraphs>161</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Century Gothic</vt:lpstr>
      <vt:lpstr>Office Theme</vt:lpstr>
      <vt:lpstr>PowerPoint Presentation</vt:lpstr>
      <vt:lpstr>PowerPoint Presentation</vt:lpstr>
      <vt:lpstr>PowerPoint Presentation</vt:lpstr>
      <vt:lpstr>STEERING COMMITTEE PROPOSED PRODUCT BY EC2024</vt:lpstr>
      <vt:lpstr>PROCESS</vt:lpstr>
      <vt:lpstr>SMALL GROUPS: PURPOSE</vt:lpstr>
      <vt:lpstr>HIGH LEVEL TOPICS</vt:lpstr>
      <vt:lpstr>GUIDING QUESTIONS FOR EACH TOPIC</vt:lpstr>
      <vt:lpstr>PROPOSED WORKPLAN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Brownson, Katherine - FS</dc:creator>
  <cp:lastModifiedBy>Brownson, Katherine - FS</cp:lastModifiedBy>
  <cp:revision>3</cp:revision>
  <dcterms:created xsi:type="dcterms:W3CDTF">2023-10-30T20:11:53Z</dcterms:created>
  <dcterms:modified xsi:type="dcterms:W3CDTF">2023-11-01T14:10:56Z</dcterms:modified>
</cp:coreProperties>
</file>